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61" r:id="rId3"/>
    <p:sldMasterId id="2147483674" r:id="rId4"/>
    <p:sldMasterId id="2147483691" r:id="rId5"/>
  </p:sldMasterIdLst>
  <p:notesMasterIdLst>
    <p:notesMasterId r:id="rId6"/>
  </p:notesMasterIdLst>
  <p:sldIdLst>
    <p:sldId id="291" r:id="rId7"/>
    <p:sldId id="282" r:id="rId8"/>
    <p:sldId id="274" r:id="rId9"/>
    <p:sldId id="262" r:id="rId10"/>
    <p:sldId id="289" r:id="rId11"/>
    <p:sldId id="283" r:id="rId12"/>
    <p:sldId id="275" r:id="rId13"/>
    <p:sldId id="277" r:id="rId14"/>
    <p:sldId id="280" r:id="rId15"/>
    <p:sldId id="307" r:id="rId16"/>
    <p:sldId id="292" r:id="rId17"/>
    <p:sldId id="293" r:id="rId18"/>
    <p:sldId id="294" r:id="rId19"/>
    <p:sldId id="273" r:id="rId20"/>
    <p:sldId id="287" r:id="rId21"/>
  </p:sldIdLst>
  <p:sldSz cx="12192000" cy="6858000"/>
  <p:notesSz cx="7103745" cy="10234295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05842C9-8FF2-4526-A9AB-69132785AFFD}">
          <p14:sldIdLst>
            <p14:sldId id="291"/>
            <p14:sldId id="282"/>
            <p14:sldId id="274"/>
            <p14:sldId id="262"/>
            <p14:sldId id="289"/>
            <p14:sldId id="283"/>
            <p14:sldId id="275"/>
            <p14:sldId id="277"/>
            <p14:sldId id="280"/>
            <p14:sldId id="307"/>
            <p14:sldId id="292"/>
            <p14:sldId id="293"/>
            <p14:sldId id="294"/>
            <p14:sldId id="273"/>
            <p14:sldId id="287"/>
          </p14:sldIdLst>
        </p14:section>
        <p14:section name="无标题节" id="{0AF02980-E176-4865-99DB-54CB38DA8E1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Administrator" initials="A" lastIdx="0" clrIdx="0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88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4.xml" /><Relationship Id="rId11" Type="http://schemas.openxmlformats.org/officeDocument/2006/relationships/slide" Target="slides/slide5.xml" /><Relationship Id="rId12" Type="http://schemas.openxmlformats.org/officeDocument/2006/relationships/slide" Target="slides/slide6.xml" /><Relationship Id="rId13" Type="http://schemas.openxmlformats.org/officeDocument/2006/relationships/slide" Target="slides/slide7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tags" Target="tags/tag583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slideMaster" Target="slideMasters/slideMaster2.xml" /><Relationship Id="rId4" Type="http://schemas.openxmlformats.org/officeDocument/2006/relationships/slideMaster" Target="slideMasters/slideMaster3.xml" /><Relationship Id="rId5" Type="http://schemas.openxmlformats.org/officeDocument/2006/relationships/slideMaster" Target="slideMasters/slideMaster4.xml" /><Relationship Id="rId6" Type="http://schemas.openxmlformats.org/officeDocument/2006/relationships/notesMaster" Target="notesMasters/notesMaster1.xml" /><Relationship Id="rId7" Type="http://schemas.openxmlformats.org/officeDocument/2006/relationships/slide" Target="slides/slide1.xml" /><Relationship Id="rId8" Type="http://schemas.openxmlformats.org/officeDocument/2006/relationships/slide" Target="slides/slide2.xml" /><Relationship Id="rId9" Type="http://schemas.openxmlformats.org/officeDocument/2006/relationships/slide" Target="slides/slide3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85.xml" /><Relationship Id="rId2" Type="http://schemas.openxmlformats.org/officeDocument/2006/relationships/tags" Target="../tags/tag386.xml" /><Relationship Id="rId3" Type="http://schemas.openxmlformats.org/officeDocument/2006/relationships/tags" Target="../tags/tag387.xml" /><Relationship Id="rId4" Type="http://schemas.openxmlformats.org/officeDocument/2006/relationships/tags" Target="../tags/tag388.xml" /><Relationship Id="rId5" Type="http://schemas.openxmlformats.org/officeDocument/2006/relationships/tags" Target="../tags/tag389.xml" /><Relationship Id="rId6" Type="http://schemas.openxmlformats.org/officeDocument/2006/relationships/tags" Target="../tags/tag390.xml" /><Relationship Id="rId7" Type="http://schemas.openxmlformats.org/officeDocument/2006/relationships/tags" Target="../tags/tag391.xml" /><Relationship Id="rId8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53.xml" /><Relationship Id="rId4" Type="http://schemas.openxmlformats.org/officeDocument/2006/relationships/tags" Target="../tags/tag554.xml" /><Relationship Id="rId5" Type="http://schemas.openxmlformats.org/officeDocument/2006/relationships/tags" Target="../tags/tag555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6625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81013" y="1279525"/>
            <a:ext cx="6140450" cy="3454400"/>
          </a:xfrm>
        </p:spPr>
      </p:sp>
      <p:sp>
        <p:nvSpPr>
          <p:cNvPr id="26626" name="文本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openxmlformats.org/officeDocument/2006/relationships/tags" Target="../tags/tag6.xml" /><Relationship Id="rId11" Type="http://schemas.openxmlformats.org/officeDocument/2006/relationships/image" Target="../media/image5.png" /><Relationship Id="rId12" Type="http://schemas.openxmlformats.org/officeDocument/2006/relationships/tags" Target="../tags/tag7.xml" /><Relationship Id="rId13" Type="http://schemas.openxmlformats.org/officeDocument/2006/relationships/image" Target="../media/image6.png" /><Relationship Id="rId14" Type="http://schemas.openxmlformats.org/officeDocument/2006/relationships/tags" Target="../tags/tag8.xml" /><Relationship Id="rId15" Type="http://schemas.openxmlformats.org/officeDocument/2006/relationships/image" Target="../media/image7.png" /><Relationship Id="rId16" Type="http://schemas.openxmlformats.org/officeDocument/2006/relationships/tags" Target="../tags/tag9.xml" /><Relationship Id="rId17" Type="http://schemas.openxmlformats.org/officeDocument/2006/relationships/image" Target="../media/image8.png" /><Relationship Id="rId18" Type="http://schemas.openxmlformats.org/officeDocument/2006/relationships/tags" Target="../tags/tag10.xml" /><Relationship Id="rId19" Type="http://schemas.openxmlformats.org/officeDocument/2006/relationships/image" Target="../media/image9.png" /><Relationship Id="rId2" Type="http://schemas.openxmlformats.org/officeDocument/2006/relationships/tags" Target="../tags/tag2.xml" /><Relationship Id="rId20" Type="http://schemas.openxmlformats.org/officeDocument/2006/relationships/tags" Target="../tags/tag11.xml" /><Relationship Id="rId21" Type="http://schemas.openxmlformats.org/officeDocument/2006/relationships/image" Target="../media/image10.png" /><Relationship Id="rId22" Type="http://schemas.openxmlformats.org/officeDocument/2006/relationships/tags" Target="../tags/tag12.xml" /><Relationship Id="rId23" Type="http://schemas.openxmlformats.org/officeDocument/2006/relationships/tags" Target="../tags/tag13.xml" /><Relationship Id="rId24" Type="http://schemas.openxmlformats.org/officeDocument/2006/relationships/image" Target="../media/image11.png" /><Relationship Id="rId25" Type="http://schemas.openxmlformats.org/officeDocument/2006/relationships/tags" Target="../tags/tag14.xml" /><Relationship Id="rId26" Type="http://schemas.openxmlformats.org/officeDocument/2006/relationships/image" Target="../media/image12.png" /><Relationship Id="rId27" Type="http://schemas.openxmlformats.org/officeDocument/2006/relationships/tags" Target="../tags/tag15.xml" /><Relationship Id="rId28" Type="http://schemas.openxmlformats.org/officeDocument/2006/relationships/image" Target="../media/image13.png" /><Relationship Id="rId29" Type="http://schemas.openxmlformats.org/officeDocument/2006/relationships/tags" Target="../tags/tag16.xml" /><Relationship Id="rId3" Type="http://schemas.openxmlformats.org/officeDocument/2006/relationships/image" Target="../media/image1.png" /><Relationship Id="rId30" Type="http://schemas.openxmlformats.org/officeDocument/2006/relationships/image" Target="../media/image14.png" /><Relationship Id="rId31" Type="http://schemas.openxmlformats.org/officeDocument/2006/relationships/tags" Target="../tags/tag17.xml" /><Relationship Id="rId32" Type="http://schemas.openxmlformats.org/officeDocument/2006/relationships/image" Target="../media/image15.png" /><Relationship Id="rId33" Type="http://schemas.openxmlformats.org/officeDocument/2006/relationships/tags" Target="../tags/tag18.xml" /><Relationship Id="rId34" Type="http://schemas.openxmlformats.org/officeDocument/2006/relationships/image" Target="../media/image16.png" /><Relationship Id="rId35" Type="http://schemas.openxmlformats.org/officeDocument/2006/relationships/tags" Target="../tags/tag19.xml" /><Relationship Id="rId36" Type="http://schemas.openxmlformats.org/officeDocument/2006/relationships/image" Target="../media/image17.png" /><Relationship Id="rId37" Type="http://schemas.openxmlformats.org/officeDocument/2006/relationships/tags" Target="../tags/tag20.xml" /><Relationship Id="rId38" Type="http://schemas.openxmlformats.org/officeDocument/2006/relationships/image" Target="../media/image18.png" /><Relationship Id="rId39" Type="http://schemas.openxmlformats.org/officeDocument/2006/relationships/tags" Target="../tags/tag21.xml" /><Relationship Id="rId4" Type="http://schemas.openxmlformats.org/officeDocument/2006/relationships/tags" Target="../tags/tag3.xml" /><Relationship Id="rId40" Type="http://schemas.openxmlformats.org/officeDocument/2006/relationships/image" Target="../media/image19.png" /><Relationship Id="rId41" Type="http://schemas.openxmlformats.org/officeDocument/2006/relationships/tags" Target="../tags/tag22.xml" /><Relationship Id="rId42" Type="http://schemas.openxmlformats.org/officeDocument/2006/relationships/image" Target="../media/image20.png" /><Relationship Id="rId43" Type="http://schemas.openxmlformats.org/officeDocument/2006/relationships/tags" Target="../tags/tag23.xml" /><Relationship Id="rId44" Type="http://schemas.openxmlformats.org/officeDocument/2006/relationships/image" Target="../media/image21.png" /><Relationship Id="rId45" Type="http://schemas.openxmlformats.org/officeDocument/2006/relationships/tags" Target="../tags/tag24.xml" /><Relationship Id="rId46" Type="http://schemas.openxmlformats.org/officeDocument/2006/relationships/image" Target="../media/image22.png" /><Relationship Id="rId47" Type="http://schemas.openxmlformats.org/officeDocument/2006/relationships/tags" Target="../tags/tag25.xml" /><Relationship Id="rId48" Type="http://schemas.openxmlformats.org/officeDocument/2006/relationships/image" Target="../media/image23.png" /><Relationship Id="rId49" Type="http://schemas.openxmlformats.org/officeDocument/2006/relationships/tags" Target="../tags/tag26.xml" /><Relationship Id="rId5" Type="http://schemas.openxmlformats.org/officeDocument/2006/relationships/image" Target="../media/image2.png" /><Relationship Id="rId50" Type="http://schemas.openxmlformats.org/officeDocument/2006/relationships/image" Target="../media/image24.png" /><Relationship Id="rId51" Type="http://schemas.openxmlformats.org/officeDocument/2006/relationships/tags" Target="../tags/tag27.xml" /><Relationship Id="rId52" Type="http://schemas.openxmlformats.org/officeDocument/2006/relationships/image" Target="../media/image25.png" /><Relationship Id="rId53" Type="http://schemas.openxmlformats.org/officeDocument/2006/relationships/tags" Target="../tags/tag28.xml" /><Relationship Id="rId54" Type="http://schemas.openxmlformats.org/officeDocument/2006/relationships/tags" Target="../tags/tag29.xml" /><Relationship Id="rId55" Type="http://schemas.openxmlformats.org/officeDocument/2006/relationships/tags" Target="../tags/tag30.xml" /><Relationship Id="rId56" Type="http://schemas.openxmlformats.org/officeDocument/2006/relationships/tags" Target="../tags/tag31.xml" /><Relationship Id="rId57" Type="http://schemas.openxmlformats.org/officeDocument/2006/relationships/tags" Target="../tags/tag32.xml" /><Relationship Id="rId58" Type="http://schemas.openxmlformats.org/officeDocument/2006/relationships/tags" Target="../tags/tag33.xml" /><Relationship Id="rId59" Type="http://schemas.openxmlformats.org/officeDocument/2006/relationships/tags" Target="../tags/tag34.xml" /><Relationship Id="rId6" Type="http://schemas.openxmlformats.org/officeDocument/2006/relationships/tags" Target="../tags/tag4.xml" /><Relationship Id="rId60" Type="http://schemas.openxmlformats.org/officeDocument/2006/relationships/slideMaster" Target="../slideMasters/slideMaster1.xml" /><Relationship Id="rId7" Type="http://schemas.openxmlformats.org/officeDocument/2006/relationships/image" Target="../media/image3.png" /><Relationship Id="rId8" Type="http://schemas.openxmlformats.org/officeDocument/2006/relationships/tags" Target="../tags/tag5.xml" /><Relationship Id="rId9" Type="http://schemas.openxmlformats.org/officeDocument/2006/relationships/image" Target="../media/image4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6.xml" /><Relationship Id="rId2" Type="http://schemas.openxmlformats.org/officeDocument/2006/relationships/tags" Target="../tags/tag127.xml" /><Relationship Id="rId3" Type="http://schemas.openxmlformats.org/officeDocument/2006/relationships/tags" Target="../tags/tag128.xml" /><Relationship Id="rId4" Type="http://schemas.openxmlformats.org/officeDocument/2006/relationships/tags" Target="../tags/tag129.xml" /><Relationship Id="rId5" Type="http://schemas.openxmlformats.org/officeDocument/2006/relationships/tags" Target="../tags/tag130.xml" /><Relationship Id="rId6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1.xml" /><Relationship Id="rId10" Type="http://schemas.openxmlformats.org/officeDocument/2006/relationships/tags" Target="../tags/tag140.xml" /><Relationship Id="rId11" Type="http://schemas.openxmlformats.org/officeDocument/2006/relationships/tags" Target="../tags/tag141.xml" /><Relationship Id="rId12" Type="http://schemas.openxmlformats.org/officeDocument/2006/relationships/tags" Target="../tags/tag142.xml" /><Relationship Id="rId13" Type="http://schemas.openxmlformats.org/officeDocument/2006/relationships/tags" Target="../tags/tag143.xml" /><Relationship Id="rId14" Type="http://schemas.openxmlformats.org/officeDocument/2006/relationships/tags" Target="../tags/tag144.xml" /><Relationship Id="rId15" Type="http://schemas.openxmlformats.org/officeDocument/2006/relationships/tags" Target="../tags/tag145.xml" /><Relationship Id="rId16" Type="http://schemas.openxmlformats.org/officeDocument/2006/relationships/tags" Target="../tags/tag146.xml" /><Relationship Id="rId17" Type="http://schemas.openxmlformats.org/officeDocument/2006/relationships/tags" Target="../tags/tag147.xml" /><Relationship Id="rId18" Type="http://schemas.openxmlformats.org/officeDocument/2006/relationships/tags" Target="../tags/tag148.xml" /><Relationship Id="rId19" Type="http://schemas.openxmlformats.org/officeDocument/2006/relationships/tags" Target="../tags/tag149.xml" /><Relationship Id="rId2" Type="http://schemas.openxmlformats.org/officeDocument/2006/relationships/tags" Target="../tags/tag132.xml" /><Relationship Id="rId20" Type="http://schemas.openxmlformats.org/officeDocument/2006/relationships/tags" Target="../tags/tag150.xml" /><Relationship Id="rId21" Type="http://schemas.openxmlformats.org/officeDocument/2006/relationships/tags" Target="../tags/tag151.xml" /><Relationship Id="rId22" Type="http://schemas.openxmlformats.org/officeDocument/2006/relationships/tags" Target="../tags/tag152.xml" /><Relationship Id="rId23" Type="http://schemas.openxmlformats.org/officeDocument/2006/relationships/tags" Target="../tags/tag153.xml" /><Relationship Id="rId24" Type="http://schemas.openxmlformats.org/officeDocument/2006/relationships/tags" Target="../tags/tag154.xml" /><Relationship Id="rId25" Type="http://schemas.openxmlformats.org/officeDocument/2006/relationships/tags" Target="../tags/tag155.xml" /><Relationship Id="rId26" Type="http://schemas.openxmlformats.org/officeDocument/2006/relationships/tags" Target="../tags/tag156.xml" /><Relationship Id="rId27" Type="http://schemas.openxmlformats.org/officeDocument/2006/relationships/tags" Target="../tags/tag157.xml" /><Relationship Id="rId28" Type="http://schemas.openxmlformats.org/officeDocument/2006/relationships/tags" Target="../tags/tag158.xml" /><Relationship Id="rId29" Type="http://schemas.openxmlformats.org/officeDocument/2006/relationships/tags" Target="../tags/tag159.xml" /><Relationship Id="rId3" Type="http://schemas.openxmlformats.org/officeDocument/2006/relationships/tags" Target="../tags/tag133.xml" /><Relationship Id="rId30" Type="http://schemas.openxmlformats.org/officeDocument/2006/relationships/tags" Target="../tags/tag160.xml" /><Relationship Id="rId31" Type="http://schemas.openxmlformats.org/officeDocument/2006/relationships/tags" Target="../tags/tag161.xml" /><Relationship Id="rId32" Type="http://schemas.openxmlformats.org/officeDocument/2006/relationships/tags" Target="../tags/tag162.xml" /><Relationship Id="rId33" Type="http://schemas.openxmlformats.org/officeDocument/2006/relationships/tags" Target="../tags/tag163.xml" /><Relationship Id="rId34" Type="http://schemas.openxmlformats.org/officeDocument/2006/relationships/tags" Target="../tags/tag164.xml" /><Relationship Id="rId35" Type="http://schemas.openxmlformats.org/officeDocument/2006/relationships/tags" Target="../tags/tag165.xml" /><Relationship Id="rId36" Type="http://schemas.openxmlformats.org/officeDocument/2006/relationships/tags" Target="../tags/tag166.xml" /><Relationship Id="rId37" Type="http://schemas.openxmlformats.org/officeDocument/2006/relationships/tags" Target="../tags/tag167.xml" /><Relationship Id="rId38" Type="http://schemas.openxmlformats.org/officeDocument/2006/relationships/slideMaster" Target="../slideMasters/slideMaster1.xml" /><Relationship Id="rId4" Type="http://schemas.openxmlformats.org/officeDocument/2006/relationships/tags" Target="../tags/tag134.xml" /><Relationship Id="rId5" Type="http://schemas.openxmlformats.org/officeDocument/2006/relationships/tags" Target="../tags/tag135.xml" /><Relationship Id="rId6" Type="http://schemas.openxmlformats.org/officeDocument/2006/relationships/tags" Target="../tags/tag136.xml" /><Relationship Id="rId7" Type="http://schemas.openxmlformats.org/officeDocument/2006/relationships/tags" Target="../tags/tag137.xml" /><Relationship Id="rId8" Type="http://schemas.openxmlformats.org/officeDocument/2006/relationships/tags" Target="../tags/tag138.xml" /><Relationship Id="rId9" Type="http://schemas.openxmlformats.org/officeDocument/2006/relationships/tags" Target="../tags/tag139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8.xml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7.xml" /><Relationship Id="rId2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8.xml" /><Relationship Id="rId2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79.xml" /><Relationship Id="rId2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0.xml" /><Relationship Id="rId2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1.xml" /><Relationship Id="rId2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2.xml" /><Relationship Id="rId2" Type="http://schemas.openxmlformats.org/officeDocument/2006/relationships/image" Target="../media/image27.png" /><Relationship Id="rId3" Type="http://schemas.openxmlformats.org/officeDocument/2006/relationships/tags" Target="../tags/tag183.xml" /><Relationship Id="rId4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4.xml" /><Relationship Id="rId2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10" Type="http://schemas.openxmlformats.org/officeDocument/2006/relationships/tags" Target="../tags/tag44.xml" /><Relationship Id="rId11" Type="http://schemas.openxmlformats.org/officeDocument/2006/relationships/tags" Target="../tags/tag45.xml" /><Relationship Id="rId12" Type="http://schemas.openxmlformats.org/officeDocument/2006/relationships/tags" Target="../tags/tag46.xml" /><Relationship Id="rId13" Type="http://schemas.openxmlformats.org/officeDocument/2006/relationships/tags" Target="../tags/tag47.xml" /><Relationship Id="rId14" Type="http://schemas.openxmlformats.org/officeDocument/2006/relationships/tags" Target="../tags/tag48.xml" /><Relationship Id="rId15" Type="http://schemas.openxmlformats.org/officeDocument/2006/relationships/tags" Target="../tags/tag49.xml" /><Relationship Id="rId16" Type="http://schemas.openxmlformats.org/officeDocument/2006/relationships/tags" Target="../tags/tag50.xml" /><Relationship Id="rId17" Type="http://schemas.openxmlformats.org/officeDocument/2006/relationships/tags" Target="../tags/tag51.xml" /><Relationship Id="rId18" Type="http://schemas.openxmlformats.org/officeDocument/2006/relationships/tags" Target="../tags/tag52.xml" /><Relationship Id="rId19" Type="http://schemas.openxmlformats.org/officeDocument/2006/relationships/tags" Target="../tags/tag53.xml" /><Relationship Id="rId2" Type="http://schemas.openxmlformats.org/officeDocument/2006/relationships/tags" Target="../tags/tag36.xml" /><Relationship Id="rId20" Type="http://schemas.openxmlformats.org/officeDocument/2006/relationships/tags" Target="../tags/tag54.xml" /><Relationship Id="rId21" Type="http://schemas.openxmlformats.org/officeDocument/2006/relationships/tags" Target="../tags/tag55.xml" /><Relationship Id="rId22" Type="http://schemas.openxmlformats.org/officeDocument/2006/relationships/tags" Target="../tags/tag56.xml" /><Relationship Id="rId23" Type="http://schemas.openxmlformats.org/officeDocument/2006/relationships/tags" Target="../tags/tag57.xml" /><Relationship Id="rId24" Type="http://schemas.openxmlformats.org/officeDocument/2006/relationships/tags" Target="../tags/tag58.xml" /><Relationship Id="rId25" Type="http://schemas.openxmlformats.org/officeDocument/2006/relationships/tags" Target="../tags/tag59.xml" /><Relationship Id="rId26" Type="http://schemas.openxmlformats.org/officeDocument/2006/relationships/tags" Target="../tags/tag60.xml" /><Relationship Id="rId27" Type="http://schemas.openxmlformats.org/officeDocument/2006/relationships/tags" Target="../tags/tag61.xml" /><Relationship Id="rId28" Type="http://schemas.openxmlformats.org/officeDocument/2006/relationships/tags" Target="../tags/tag62.xml" /><Relationship Id="rId29" Type="http://schemas.openxmlformats.org/officeDocument/2006/relationships/tags" Target="../tags/tag63.xml" /><Relationship Id="rId3" Type="http://schemas.openxmlformats.org/officeDocument/2006/relationships/tags" Target="../tags/tag37.xml" /><Relationship Id="rId30" Type="http://schemas.openxmlformats.org/officeDocument/2006/relationships/tags" Target="../tags/tag64.xml" /><Relationship Id="rId31" Type="http://schemas.openxmlformats.org/officeDocument/2006/relationships/tags" Target="../tags/tag65.xml" /><Relationship Id="rId32" Type="http://schemas.openxmlformats.org/officeDocument/2006/relationships/tags" Target="../tags/tag66.xml" /><Relationship Id="rId33" Type="http://schemas.openxmlformats.org/officeDocument/2006/relationships/tags" Target="../tags/tag67.xml" /><Relationship Id="rId34" Type="http://schemas.openxmlformats.org/officeDocument/2006/relationships/tags" Target="../tags/tag68.xml" /><Relationship Id="rId35" Type="http://schemas.openxmlformats.org/officeDocument/2006/relationships/tags" Target="../tags/tag69.xml" /><Relationship Id="rId36" Type="http://schemas.openxmlformats.org/officeDocument/2006/relationships/tags" Target="../tags/tag70.xml" /><Relationship Id="rId37" Type="http://schemas.openxmlformats.org/officeDocument/2006/relationships/tags" Target="../tags/tag71.xml" /><Relationship Id="rId38" Type="http://schemas.openxmlformats.org/officeDocument/2006/relationships/slideMaster" Target="../slideMasters/slideMaster1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tags" Target="../tags/tag43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85.xml" /><Relationship Id="rId2" Type="http://schemas.openxmlformats.org/officeDocument/2006/relationships/tags" Target="../tags/tag186.xml" /><Relationship Id="rId3" Type="http://schemas.openxmlformats.org/officeDocument/2006/relationships/tags" Target="../tags/tag187.xml" /><Relationship Id="rId4" Type="http://schemas.openxmlformats.org/officeDocument/2006/relationships/tags" Target="../tags/tag188.xml" /><Relationship Id="rId5" Type="http://schemas.openxmlformats.org/officeDocument/2006/relationships/tags" Target="../tags/tag189.xml" /><Relationship Id="rId6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0.xml" /><Relationship Id="rId2" Type="http://schemas.openxmlformats.org/officeDocument/2006/relationships/tags" Target="../tags/tag191.xml" /><Relationship Id="rId3" Type="http://schemas.openxmlformats.org/officeDocument/2006/relationships/tags" Target="../tags/tag192.xml" /><Relationship Id="rId4" Type="http://schemas.openxmlformats.org/officeDocument/2006/relationships/tags" Target="../tags/tag193.xml" /><Relationship Id="rId5" Type="http://schemas.openxmlformats.org/officeDocument/2006/relationships/tags" Target="../tags/tag194.xml" /><Relationship Id="rId6" Type="http://schemas.openxmlformats.org/officeDocument/2006/relationships/tags" Target="../tags/tag195.xml" /><Relationship Id="rId7" Type="http://schemas.openxmlformats.org/officeDocument/2006/relationships/tags" Target="../tags/tag196.xml" /><Relationship Id="rId8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7.xml" /><Relationship Id="rId2" Type="http://schemas.openxmlformats.org/officeDocument/2006/relationships/tags" Target="../tags/tag198.xml" /><Relationship Id="rId3" Type="http://schemas.openxmlformats.org/officeDocument/2006/relationships/tags" Target="../tags/tag199.xml" /><Relationship Id="rId4" Type="http://schemas.openxmlformats.org/officeDocument/2006/relationships/tags" Target="../tags/tag200.xml" /><Relationship Id="rId5" Type="http://schemas.openxmlformats.org/officeDocument/2006/relationships/tags" Target="../tags/tag201.xml" /><Relationship Id="rId6" Type="http://schemas.openxmlformats.org/officeDocument/2006/relationships/slideMaster" Target="../slideMasters/slideMaster2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2.xml" /><Relationship Id="rId2" Type="http://schemas.openxmlformats.org/officeDocument/2006/relationships/tags" Target="../tags/tag203.xml" /><Relationship Id="rId3" Type="http://schemas.openxmlformats.org/officeDocument/2006/relationships/tags" Target="../tags/tag204.xml" /><Relationship Id="rId4" Type="http://schemas.openxmlformats.org/officeDocument/2006/relationships/tags" Target="../tags/tag205.xml" /><Relationship Id="rId5" Type="http://schemas.openxmlformats.org/officeDocument/2006/relationships/tags" Target="../tags/tag206.xml" /><Relationship Id="rId6" Type="http://schemas.openxmlformats.org/officeDocument/2006/relationships/slideMaster" Target="../slideMasters/slideMaster2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07.xml" /><Relationship Id="rId2" Type="http://schemas.openxmlformats.org/officeDocument/2006/relationships/slideMaster" Target="../slideMasters/slideMaster2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0.xml" /><Relationship Id="rId2" Type="http://schemas.openxmlformats.org/officeDocument/2006/relationships/tags" Target="../tags/tag211.xml" /><Relationship Id="rId3" Type="http://schemas.openxmlformats.org/officeDocument/2006/relationships/tags" Target="../tags/tag212.xml" /><Relationship Id="rId4" Type="http://schemas.openxmlformats.org/officeDocument/2006/relationships/tags" Target="../tags/tag213.xml" /><Relationship Id="rId5" Type="http://schemas.openxmlformats.org/officeDocument/2006/relationships/tags" Target="../tags/tag214.xml" /><Relationship Id="rId6" Type="http://schemas.openxmlformats.org/officeDocument/2006/relationships/tags" Target="../tags/tag215.xml" /><Relationship Id="rId7" Type="http://schemas.openxmlformats.org/officeDocument/2006/relationships/slideMaster" Target="../slideMasters/slideMaster3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6.xml" /><Relationship Id="rId2" Type="http://schemas.openxmlformats.org/officeDocument/2006/relationships/tags" Target="../tags/tag217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Relationship Id="rId7" Type="http://schemas.openxmlformats.org/officeDocument/2006/relationships/slideMaster" Target="../slideMasters/slideMaster3.xml" /></Relationships>
</file>

<file path=ppt/slideLayouts/_rels/slideLayout2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2.xml" /><Relationship Id="rId2" Type="http://schemas.openxmlformats.org/officeDocument/2006/relationships/tags" Target="../tags/tag223.xml" /><Relationship Id="rId3" Type="http://schemas.openxmlformats.org/officeDocument/2006/relationships/tags" Target="../tags/tag224.xml" /><Relationship Id="rId4" Type="http://schemas.openxmlformats.org/officeDocument/2006/relationships/tags" Target="../tags/tag225.xml" /><Relationship Id="rId5" Type="http://schemas.openxmlformats.org/officeDocument/2006/relationships/tags" Target="../tags/tag226.xml" /><Relationship Id="rId6" Type="http://schemas.openxmlformats.org/officeDocument/2006/relationships/tags" Target="../tags/tag227.xml" /><Relationship Id="rId7" Type="http://schemas.openxmlformats.org/officeDocument/2006/relationships/slideMaster" Target="../slideMasters/slideMaster3.xml" /></Relationships>
</file>

<file path=ppt/slideLayouts/_rels/slideLayout2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8.xml" /><Relationship Id="rId2" Type="http://schemas.openxmlformats.org/officeDocument/2006/relationships/tags" Target="../tags/tag229.xml" /><Relationship Id="rId3" Type="http://schemas.openxmlformats.org/officeDocument/2006/relationships/tags" Target="../tags/tag230.xml" /><Relationship Id="rId4" Type="http://schemas.openxmlformats.org/officeDocument/2006/relationships/tags" Target="../tags/tag231.xml" /><Relationship Id="rId5" Type="http://schemas.openxmlformats.org/officeDocument/2006/relationships/tags" Target="../tags/tag232.xml" /><Relationship Id="rId6" Type="http://schemas.openxmlformats.org/officeDocument/2006/relationships/tags" Target="../tags/tag233.xml" /><Relationship Id="rId7" Type="http://schemas.openxmlformats.org/officeDocument/2006/relationships/tags" Target="../tags/tag234.xml" /><Relationship Id="rId8" Type="http://schemas.openxmlformats.org/officeDocument/2006/relationships/slideMaster" Target="../slideMasters/slideMaster3.xml" /></Relationships>
</file>

<file path=ppt/slideLayouts/_rels/slideLayout2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35.xml" /><Relationship Id="rId10" Type="http://schemas.openxmlformats.org/officeDocument/2006/relationships/slideMaster" Target="../slideMasters/slideMaster3.xml" /><Relationship Id="rId2" Type="http://schemas.openxmlformats.org/officeDocument/2006/relationships/tags" Target="../tags/tag236.xml" /><Relationship Id="rId3" Type="http://schemas.openxmlformats.org/officeDocument/2006/relationships/tags" Target="../tags/tag237.xml" /><Relationship Id="rId4" Type="http://schemas.openxmlformats.org/officeDocument/2006/relationships/tags" Target="../tags/tag238.xml" /><Relationship Id="rId5" Type="http://schemas.openxmlformats.org/officeDocument/2006/relationships/tags" Target="../tags/tag239.xml" /><Relationship Id="rId6" Type="http://schemas.openxmlformats.org/officeDocument/2006/relationships/tags" Target="../tags/tag240.xml" /><Relationship Id="rId7" Type="http://schemas.openxmlformats.org/officeDocument/2006/relationships/tags" Target="../tags/tag241.xml" /><Relationship Id="rId8" Type="http://schemas.openxmlformats.org/officeDocument/2006/relationships/tags" Target="../tags/tag242.xml" /><Relationship Id="rId9" Type="http://schemas.openxmlformats.org/officeDocument/2006/relationships/tags" Target="../tags/tag24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2.xml" /><Relationship Id="rId10" Type="http://schemas.openxmlformats.org/officeDocument/2006/relationships/tags" Target="../tags/tag81.xml" /><Relationship Id="rId11" Type="http://schemas.openxmlformats.org/officeDocument/2006/relationships/tags" Target="../tags/tag82.xml" /><Relationship Id="rId12" Type="http://schemas.openxmlformats.org/officeDocument/2006/relationships/tags" Target="../tags/tag83.xml" /><Relationship Id="rId13" Type="http://schemas.openxmlformats.org/officeDocument/2006/relationships/tags" Target="../tags/tag84.xml" /><Relationship Id="rId14" Type="http://schemas.openxmlformats.org/officeDocument/2006/relationships/tags" Target="../tags/tag85.xml" /><Relationship Id="rId15" Type="http://schemas.openxmlformats.org/officeDocument/2006/relationships/tags" Target="../tags/tag86.xml" /><Relationship Id="rId16" Type="http://schemas.openxmlformats.org/officeDocument/2006/relationships/tags" Target="../tags/tag87.xml" /><Relationship Id="rId17" Type="http://schemas.openxmlformats.org/officeDocument/2006/relationships/slideMaster" Target="../slideMasters/slideMaster1.xml" /><Relationship Id="rId2" Type="http://schemas.openxmlformats.org/officeDocument/2006/relationships/tags" Target="../tags/tag73.xml" /><Relationship Id="rId3" Type="http://schemas.openxmlformats.org/officeDocument/2006/relationships/tags" Target="../tags/tag74.xml" /><Relationship Id="rId4" Type="http://schemas.openxmlformats.org/officeDocument/2006/relationships/tags" Target="../tags/tag75.xml" /><Relationship Id="rId5" Type="http://schemas.openxmlformats.org/officeDocument/2006/relationships/tags" Target="../tags/tag76.xml" /><Relationship Id="rId6" Type="http://schemas.openxmlformats.org/officeDocument/2006/relationships/tags" Target="../tags/tag77.xml" /><Relationship Id="rId7" Type="http://schemas.openxmlformats.org/officeDocument/2006/relationships/tags" Target="../tags/tag78.xml" /><Relationship Id="rId8" Type="http://schemas.openxmlformats.org/officeDocument/2006/relationships/tags" Target="../tags/tag79.xml" /><Relationship Id="rId9" Type="http://schemas.openxmlformats.org/officeDocument/2006/relationships/tags" Target="../tags/tag80.xml" /></Relationships>
</file>

<file path=ppt/slideLayouts/_rels/slideLayout3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4.xml" /><Relationship Id="rId2" Type="http://schemas.openxmlformats.org/officeDocument/2006/relationships/tags" Target="../tags/tag245.xml" /><Relationship Id="rId3" Type="http://schemas.openxmlformats.org/officeDocument/2006/relationships/tags" Target="../tags/tag246.xml" /><Relationship Id="rId4" Type="http://schemas.openxmlformats.org/officeDocument/2006/relationships/tags" Target="../tags/tag247.xml" /><Relationship Id="rId5" Type="http://schemas.openxmlformats.org/officeDocument/2006/relationships/tags" Target="../tags/tag248.xml" /><Relationship Id="rId6" Type="http://schemas.openxmlformats.org/officeDocument/2006/relationships/slideMaster" Target="../slideMasters/slideMaster3.xml" /></Relationships>
</file>

<file path=ppt/slideLayouts/_rels/slideLayout3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9.xml" /><Relationship Id="rId2" Type="http://schemas.openxmlformats.org/officeDocument/2006/relationships/tags" Target="../tags/tag250.xml" /><Relationship Id="rId3" Type="http://schemas.openxmlformats.org/officeDocument/2006/relationships/tags" Target="../tags/tag251.xml" /><Relationship Id="rId4" Type="http://schemas.openxmlformats.org/officeDocument/2006/relationships/tags" Target="../tags/tag252.xml" /><Relationship Id="rId5" Type="http://schemas.openxmlformats.org/officeDocument/2006/relationships/slideMaster" Target="../slideMasters/slideMaster3.xml" /></Relationships>
</file>

<file path=ppt/slideLayouts/_rels/slideLayout3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53.xml" /><Relationship Id="rId2" Type="http://schemas.openxmlformats.org/officeDocument/2006/relationships/tags" Target="../tags/tag254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Relationship Id="rId7" Type="http://schemas.openxmlformats.org/officeDocument/2006/relationships/tags" Target="../tags/tag259.xml" /><Relationship Id="rId8" Type="http://schemas.openxmlformats.org/officeDocument/2006/relationships/slideMaster" Target="../slideMasters/slideMaster3.xml" /></Relationships>
</file>

<file path=ppt/slideLayouts/_rels/slideLayout3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0.xml" /><Relationship Id="rId2" Type="http://schemas.openxmlformats.org/officeDocument/2006/relationships/tags" Target="../tags/tag26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Relationship Id="rId6" Type="http://schemas.openxmlformats.org/officeDocument/2006/relationships/tags" Target="../tags/tag265.xml" /><Relationship Id="rId7" Type="http://schemas.openxmlformats.org/officeDocument/2006/relationships/tags" Target="../tags/tag266.xml" /><Relationship Id="rId8" Type="http://schemas.openxmlformats.org/officeDocument/2006/relationships/slideMaster" Target="../slideMasters/slideMaster3.xml" /></Relationships>
</file>

<file path=ppt/slideLayouts/_rels/slideLayout3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7.xml" /><Relationship Id="rId2" Type="http://schemas.openxmlformats.org/officeDocument/2006/relationships/tags" Target="../tags/tag268.xml" /><Relationship Id="rId3" Type="http://schemas.openxmlformats.org/officeDocument/2006/relationships/tags" Target="../tags/tag269.xml" /><Relationship Id="rId4" Type="http://schemas.openxmlformats.org/officeDocument/2006/relationships/tags" Target="../tags/tag270.xml" /><Relationship Id="rId5" Type="http://schemas.openxmlformats.org/officeDocument/2006/relationships/tags" Target="../tags/tag271.xml" /><Relationship Id="rId6" Type="http://schemas.openxmlformats.org/officeDocument/2006/relationships/tags" Target="../tags/tag272.xml" /><Relationship Id="rId7" Type="http://schemas.openxmlformats.org/officeDocument/2006/relationships/slideMaster" Target="../slideMasters/slideMaster3.xml" /></Relationships>
</file>

<file path=ppt/slideLayouts/_rels/slideLayout3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3.xml" /><Relationship Id="rId2" Type="http://schemas.openxmlformats.org/officeDocument/2006/relationships/tags" Target="../tags/tag274.xml" /><Relationship Id="rId3" Type="http://schemas.openxmlformats.org/officeDocument/2006/relationships/tags" Target="../tags/tag275.xml" /><Relationship Id="rId4" Type="http://schemas.openxmlformats.org/officeDocument/2006/relationships/tags" Target="../tags/tag276.xml" /><Relationship Id="rId5" Type="http://schemas.openxmlformats.org/officeDocument/2006/relationships/tags" Target="../tags/tag277.xml" /><Relationship Id="rId6" Type="http://schemas.openxmlformats.org/officeDocument/2006/relationships/tags" Target="../tags/tag278.xml" /><Relationship Id="rId7" Type="http://schemas.openxmlformats.org/officeDocument/2006/relationships/slideMaster" Target="../slideMasters/slideMaster3.xml" /></Relationships>
</file>

<file path=ppt/slideLayouts/_rels/slideLayout3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79.xml" /><Relationship Id="rId2" Type="http://schemas.openxmlformats.org/officeDocument/2006/relationships/slideMaster" Target="../slideMasters/slideMaster3.xml" /></Relationships>
</file>

<file path=ppt/slideLayouts/_rels/slideLayout3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0.xml" /><Relationship Id="rId2" Type="http://schemas.openxmlformats.org/officeDocument/2006/relationships/tags" Target="../tags/tag281.xml" /><Relationship Id="rId3" Type="http://schemas.openxmlformats.org/officeDocument/2006/relationships/tags" Target="../tags/tag282.xml" /><Relationship Id="rId4" Type="http://schemas.openxmlformats.org/officeDocument/2006/relationships/tags" Target="../tags/tag283.xml" /><Relationship Id="rId5" Type="http://schemas.openxmlformats.org/officeDocument/2006/relationships/tags" Target="../tags/tag284.xml" /><Relationship Id="rId6" Type="http://schemas.openxmlformats.org/officeDocument/2006/relationships/slideMaster" Target="../slideMasters/slideMaster3.xml" /></Relationships>
</file>

<file path=ppt/slideLayouts/_rels/slideLayout3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5.xml" /><Relationship Id="rId2" Type="http://schemas.openxmlformats.org/officeDocument/2006/relationships/slideMaster" Target="../slideMasters/slideMaster3.xml" /></Relationships>
</file>

<file path=ppt/slideLayouts/_rels/slideLayout3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6.xml" /><Relationship Id="rId2" Type="http://schemas.openxmlformats.org/officeDocument/2006/relationships/slideMaster" Target="../slideMasters/slideMaster3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8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tags" Target="../tags/tag94.xml" /><Relationship Id="rId8" Type="http://schemas.openxmlformats.org/officeDocument/2006/relationships/slideMaster" Target="../slideMasters/slideMaster1.xml" /></Relationships>
</file>

<file path=ppt/slideLayouts/_rels/slideLayout4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87.xml" /><Relationship Id="rId2" Type="http://schemas.openxmlformats.org/officeDocument/2006/relationships/slideMaster" Target="../slideMasters/slideMaster3.xml" /></Relationships>
</file>

<file path=ppt/slideLayouts/_rels/slideLayout4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95.xml" /><Relationship Id="rId2" Type="http://schemas.openxmlformats.org/officeDocument/2006/relationships/tags" Target="../tags/tag296.xml" /><Relationship Id="rId3" Type="http://schemas.openxmlformats.org/officeDocument/2006/relationships/tags" Target="../tags/tag297.xml" /><Relationship Id="rId4" Type="http://schemas.openxmlformats.org/officeDocument/2006/relationships/tags" Target="../tags/tag298.xml" /><Relationship Id="rId5" Type="http://schemas.openxmlformats.org/officeDocument/2006/relationships/tags" Target="../tags/tag299.xml" /><Relationship Id="rId6" Type="http://schemas.openxmlformats.org/officeDocument/2006/relationships/tags" Target="../tags/tag300.xml" /><Relationship Id="rId7" Type="http://schemas.openxmlformats.org/officeDocument/2006/relationships/slideMaster" Target="../slideMasters/slideMaster4.xml" /></Relationships>
</file>

<file path=ppt/slideLayouts/_rels/slideLayout4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1.xml" /><Relationship Id="rId2" Type="http://schemas.openxmlformats.org/officeDocument/2006/relationships/tags" Target="../tags/tag302.xml" /><Relationship Id="rId3" Type="http://schemas.openxmlformats.org/officeDocument/2006/relationships/tags" Target="../tags/tag303.xml" /><Relationship Id="rId4" Type="http://schemas.openxmlformats.org/officeDocument/2006/relationships/tags" Target="../tags/tag304.xml" /><Relationship Id="rId5" Type="http://schemas.openxmlformats.org/officeDocument/2006/relationships/slideMaster" Target="../slideMasters/slideMaster4.xml" /></Relationships>
</file>

<file path=ppt/slideLayouts/_rels/slideLayout4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5.xml" /><Relationship Id="rId2" Type="http://schemas.openxmlformats.org/officeDocument/2006/relationships/tags" Target="../tags/tag306.xml" /><Relationship Id="rId3" Type="http://schemas.openxmlformats.org/officeDocument/2006/relationships/tags" Target="../tags/tag307.xml" /><Relationship Id="rId4" Type="http://schemas.openxmlformats.org/officeDocument/2006/relationships/tags" Target="../tags/tag308.xml" /><Relationship Id="rId5" Type="http://schemas.openxmlformats.org/officeDocument/2006/relationships/tags" Target="../tags/tag309.xml" /><Relationship Id="rId6" Type="http://schemas.openxmlformats.org/officeDocument/2006/relationships/tags" Target="../tags/tag310.xml" /><Relationship Id="rId7" Type="http://schemas.openxmlformats.org/officeDocument/2006/relationships/slideMaster" Target="../slideMasters/slideMaster4.xml" /></Relationships>
</file>

<file path=ppt/slideLayouts/_rels/slideLayout4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1.xml" /><Relationship Id="rId2" Type="http://schemas.openxmlformats.org/officeDocument/2006/relationships/tags" Target="../tags/tag312.xml" /><Relationship Id="rId3" Type="http://schemas.openxmlformats.org/officeDocument/2006/relationships/tags" Target="../tags/tag313.xml" /><Relationship Id="rId4" Type="http://schemas.openxmlformats.org/officeDocument/2006/relationships/tags" Target="../tags/tag314.xml" /><Relationship Id="rId5" Type="http://schemas.openxmlformats.org/officeDocument/2006/relationships/tags" Target="../tags/tag315.xml" /><Relationship Id="rId6" Type="http://schemas.openxmlformats.org/officeDocument/2006/relationships/tags" Target="../tags/tag316.xml" /><Relationship Id="rId7" Type="http://schemas.openxmlformats.org/officeDocument/2006/relationships/tags" Target="../tags/tag317.xml" /><Relationship Id="rId8" Type="http://schemas.openxmlformats.org/officeDocument/2006/relationships/slideMaster" Target="../slideMasters/slideMaster4.xml" /></Relationships>
</file>

<file path=ppt/slideLayouts/_rels/slideLayout4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18.xml" /><Relationship Id="rId10" Type="http://schemas.openxmlformats.org/officeDocument/2006/relationships/slideMaster" Target="../slideMasters/slideMaster4.xml" /><Relationship Id="rId2" Type="http://schemas.openxmlformats.org/officeDocument/2006/relationships/tags" Target="../tags/tag319.xml" /><Relationship Id="rId3" Type="http://schemas.openxmlformats.org/officeDocument/2006/relationships/tags" Target="../tags/tag320.xml" /><Relationship Id="rId4" Type="http://schemas.openxmlformats.org/officeDocument/2006/relationships/tags" Target="../tags/tag321.xml" /><Relationship Id="rId5" Type="http://schemas.openxmlformats.org/officeDocument/2006/relationships/tags" Target="../tags/tag322.xml" /><Relationship Id="rId6" Type="http://schemas.openxmlformats.org/officeDocument/2006/relationships/tags" Target="../tags/tag323.xml" /><Relationship Id="rId7" Type="http://schemas.openxmlformats.org/officeDocument/2006/relationships/tags" Target="../tags/tag324.xml" /><Relationship Id="rId8" Type="http://schemas.openxmlformats.org/officeDocument/2006/relationships/tags" Target="../tags/tag325.xml" /><Relationship Id="rId9" Type="http://schemas.openxmlformats.org/officeDocument/2006/relationships/tags" Target="../tags/tag326.xml" /></Relationships>
</file>

<file path=ppt/slideLayouts/_rels/slideLayout4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7.xml" /><Relationship Id="rId2" Type="http://schemas.openxmlformats.org/officeDocument/2006/relationships/tags" Target="../tags/tag328.xml" /><Relationship Id="rId3" Type="http://schemas.openxmlformats.org/officeDocument/2006/relationships/tags" Target="../tags/tag329.xml" /><Relationship Id="rId4" Type="http://schemas.openxmlformats.org/officeDocument/2006/relationships/tags" Target="../tags/tag330.xml" /><Relationship Id="rId5" Type="http://schemas.openxmlformats.org/officeDocument/2006/relationships/tags" Target="../tags/tag331.xml" /><Relationship Id="rId6" Type="http://schemas.openxmlformats.org/officeDocument/2006/relationships/slideMaster" Target="../slideMasters/slideMaster4.xml" /></Relationships>
</file>

<file path=ppt/slideLayouts/_rels/slideLayout4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2.xml" /><Relationship Id="rId2" Type="http://schemas.openxmlformats.org/officeDocument/2006/relationships/tags" Target="../tags/tag333.xml" /><Relationship Id="rId3" Type="http://schemas.openxmlformats.org/officeDocument/2006/relationships/tags" Target="../tags/tag334.xml" /><Relationship Id="rId4" Type="http://schemas.openxmlformats.org/officeDocument/2006/relationships/tags" Target="../tags/tag335.xml" /><Relationship Id="rId5" Type="http://schemas.openxmlformats.org/officeDocument/2006/relationships/slideMaster" Target="../slideMasters/slideMaster4.xml" /></Relationships>
</file>

<file path=ppt/slideLayouts/_rels/slideLayout4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36.xml" /><Relationship Id="rId2" Type="http://schemas.openxmlformats.org/officeDocument/2006/relationships/tags" Target="../tags/tag337.xml" /><Relationship Id="rId3" Type="http://schemas.openxmlformats.org/officeDocument/2006/relationships/tags" Target="../tags/tag338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slideMaster" Target="../slideMasters/slideMaster4.xml" /></Relationships>
</file>

<file path=ppt/slideLayouts/_rels/slideLayout4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3.xml" /><Relationship Id="rId2" Type="http://schemas.openxmlformats.org/officeDocument/2006/relationships/tags" Target="../tags/tag344.xml" /><Relationship Id="rId3" Type="http://schemas.openxmlformats.org/officeDocument/2006/relationships/tags" Target="../tags/tag345.xml" /><Relationship Id="rId4" Type="http://schemas.openxmlformats.org/officeDocument/2006/relationships/tags" Target="../tags/tag346.xml" /><Relationship Id="rId5" Type="http://schemas.openxmlformats.org/officeDocument/2006/relationships/tags" Target="../tags/tag347.xml" /><Relationship Id="rId6" Type="http://schemas.openxmlformats.org/officeDocument/2006/relationships/tags" Target="../tags/tag348.xml" /><Relationship Id="rId7" Type="http://schemas.openxmlformats.org/officeDocument/2006/relationships/slideMaster" Target="../slideMasters/slideMaster4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5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tags" Target="../tags/tag98.xml" /><Relationship Id="rId5" Type="http://schemas.openxmlformats.org/officeDocument/2006/relationships/tags" Target="../tags/tag99.xml" /><Relationship Id="rId6" Type="http://schemas.openxmlformats.org/officeDocument/2006/relationships/tags" Target="../tags/tag100.xml" /><Relationship Id="rId7" Type="http://schemas.openxmlformats.org/officeDocument/2006/relationships/tags" Target="../tags/tag101.xml" /><Relationship Id="rId8" Type="http://schemas.openxmlformats.org/officeDocument/2006/relationships/tags" Target="../tags/tag102.xml" /><Relationship Id="rId9" Type="http://schemas.openxmlformats.org/officeDocument/2006/relationships/tags" Target="../tags/tag103.xml" /></Relationships>
</file>

<file path=ppt/slideLayouts/_rels/slideLayout5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9.xml" /><Relationship Id="rId2" Type="http://schemas.openxmlformats.org/officeDocument/2006/relationships/tags" Target="../tags/tag350.xml" /><Relationship Id="rId3" Type="http://schemas.openxmlformats.org/officeDocument/2006/relationships/tags" Target="../tags/tag351.xml" /><Relationship Id="rId4" Type="http://schemas.openxmlformats.org/officeDocument/2006/relationships/tags" Target="../tags/tag352.xml" /><Relationship Id="rId5" Type="http://schemas.openxmlformats.org/officeDocument/2006/relationships/tags" Target="../tags/tag353.xml" /><Relationship Id="rId6" Type="http://schemas.openxmlformats.org/officeDocument/2006/relationships/slideMaster" Target="../slideMasters/slideMaster4.xml" /></Relationships>
</file>

<file path=ppt/slideLayouts/_rels/slideLayout5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4.xml" /><Relationship Id="rId2" Type="http://schemas.openxmlformats.org/officeDocument/2006/relationships/tags" Target="../tags/tag355.xml" /><Relationship Id="rId3" Type="http://schemas.openxmlformats.org/officeDocument/2006/relationships/tags" Target="../tags/tag356.xml" /><Relationship Id="rId4" Type="http://schemas.openxmlformats.org/officeDocument/2006/relationships/slideMaster" Target="../slideMasters/slideMaster4.xml" /></Relationships>
</file>

<file path=ppt/slideLayouts/_rels/slideLayout5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7.xml" /><Relationship Id="rId2" Type="http://schemas.openxmlformats.org/officeDocument/2006/relationships/tags" Target="../tags/tag358.xml" /><Relationship Id="rId3" Type="http://schemas.openxmlformats.org/officeDocument/2006/relationships/tags" Target="../tags/tag359.xml" /><Relationship Id="rId4" Type="http://schemas.openxmlformats.org/officeDocument/2006/relationships/tags" Target="../tags/tag360.xml" /><Relationship Id="rId5" Type="http://schemas.openxmlformats.org/officeDocument/2006/relationships/image" Target="../media/image29.png" /><Relationship Id="rId6" Type="http://schemas.openxmlformats.org/officeDocument/2006/relationships/tags" Target="../tags/tag361.xml" /><Relationship Id="rId7" Type="http://schemas.openxmlformats.org/officeDocument/2006/relationships/slideMaster" Target="../slideMasters/slideMaster4.xml" /></Relationships>
</file>

<file path=ppt/slideLayouts/_rels/slideLayout5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2.xml" /><Relationship Id="rId10" Type="http://schemas.openxmlformats.org/officeDocument/2006/relationships/slideMaster" Target="../slideMasters/slideMaster4.xml" /><Relationship Id="rId2" Type="http://schemas.openxmlformats.org/officeDocument/2006/relationships/image" Target="../media/image30.jpeg" /><Relationship Id="rId3" Type="http://schemas.openxmlformats.org/officeDocument/2006/relationships/tags" Target="../tags/tag363.xml" /><Relationship Id="rId4" Type="http://schemas.openxmlformats.org/officeDocument/2006/relationships/image" Target="../media/image31.png" /><Relationship Id="rId5" Type="http://schemas.openxmlformats.org/officeDocument/2006/relationships/tags" Target="../tags/tag364.xml" /><Relationship Id="rId6" Type="http://schemas.openxmlformats.org/officeDocument/2006/relationships/image" Target="../media/image32.png" /><Relationship Id="rId7" Type="http://schemas.openxmlformats.org/officeDocument/2006/relationships/tags" Target="../tags/tag365.xml" /><Relationship Id="rId8" Type="http://schemas.openxmlformats.org/officeDocument/2006/relationships/image" Target="../media/image33.png" /><Relationship Id="rId9" Type="http://schemas.openxmlformats.org/officeDocument/2006/relationships/tags" Target="../tags/tag366.xml" /></Relationships>
</file>

<file path=ppt/slideLayouts/_rels/slideLayout5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67.xml" /><Relationship Id="rId2" Type="http://schemas.openxmlformats.org/officeDocument/2006/relationships/tags" Target="../tags/tag368.xml" /><Relationship Id="rId3" Type="http://schemas.openxmlformats.org/officeDocument/2006/relationships/tags" Target="../tags/tag369.xml" /><Relationship Id="rId4" Type="http://schemas.openxmlformats.org/officeDocument/2006/relationships/slideMaster" Target="../slideMasters/slideMaster4.xml" /></Relationships>
</file>

<file path=ppt/slideLayouts/_rels/slideLayout5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0.xml" /><Relationship Id="rId2" Type="http://schemas.openxmlformats.org/officeDocument/2006/relationships/slideMaster" Target="../slideMasters/slideMaster4.xml" /></Relationships>
</file>

<file path=ppt/slideLayouts/_rels/slideLayout5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1.xml" /><Relationship Id="rId10" Type="http://schemas.openxmlformats.org/officeDocument/2006/relationships/tags" Target="../tags/tag376.xml" /><Relationship Id="rId11" Type="http://schemas.openxmlformats.org/officeDocument/2006/relationships/tags" Target="../tags/tag377.xml" /><Relationship Id="rId12" Type="http://schemas.openxmlformats.org/officeDocument/2006/relationships/slideMaster" Target="../slideMasters/slideMaster4.xml" /><Relationship Id="rId2" Type="http://schemas.openxmlformats.org/officeDocument/2006/relationships/image" Target="../media/image34.png" /><Relationship Id="rId3" Type="http://schemas.openxmlformats.org/officeDocument/2006/relationships/tags" Target="../tags/tag372.xml" /><Relationship Id="rId4" Type="http://schemas.openxmlformats.org/officeDocument/2006/relationships/tags" Target="../tags/tag373.xml" /><Relationship Id="rId5" Type="http://schemas.openxmlformats.org/officeDocument/2006/relationships/image" Target="../media/image35.png" /><Relationship Id="rId6" Type="http://schemas.openxmlformats.org/officeDocument/2006/relationships/tags" Target="../tags/tag374.xml" /><Relationship Id="rId7" Type="http://schemas.openxmlformats.org/officeDocument/2006/relationships/image" Target="../media/image36.png" /><Relationship Id="rId8" Type="http://schemas.openxmlformats.org/officeDocument/2006/relationships/tags" Target="../tags/tag375.xml" /><Relationship Id="rId9" Type="http://schemas.openxmlformats.org/officeDocument/2006/relationships/image" Target="../media/image37.png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4.xml" /><Relationship Id="rId2" Type="http://schemas.openxmlformats.org/officeDocument/2006/relationships/tags" Target="../tags/tag105.xml" /><Relationship Id="rId3" Type="http://schemas.openxmlformats.org/officeDocument/2006/relationships/tags" Target="../tags/tag106.xml" /><Relationship Id="rId4" Type="http://schemas.openxmlformats.org/officeDocument/2006/relationships/tags" Target="../tags/tag107.xml" /><Relationship Id="rId5" Type="http://schemas.openxmlformats.org/officeDocument/2006/relationships/tags" Target="../tags/tag108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9.xml" /><Relationship Id="rId2" Type="http://schemas.openxmlformats.org/officeDocument/2006/relationships/tags" Target="../tags/tag110.xml" /><Relationship Id="rId3" Type="http://schemas.openxmlformats.org/officeDocument/2006/relationships/tags" Target="../tags/tag111.xml" /><Relationship Id="rId4" Type="http://schemas.openxmlformats.org/officeDocument/2006/relationships/tags" Target="../tags/tag112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3.xml" /><Relationship Id="rId2" Type="http://schemas.openxmlformats.org/officeDocument/2006/relationships/tags" Target="../tags/tag114.xml" /><Relationship Id="rId3" Type="http://schemas.openxmlformats.org/officeDocument/2006/relationships/tags" Target="../tags/tag115.xml" /><Relationship Id="rId4" Type="http://schemas.openxmlformats.org/officeDocument/2006/relationships/tags" Target="../tags/tag116.xml" /><Relationship Id="rId5" Type="http://schemas.openxmlformats.org/officeDocument/2006/relationships/tags" Target="../tags/tag117.xml" /><Relationship Id="rId6" Type="http://schemas.openxmlformats.org/officeDocument/2006/relationships/tags" Target="../tags/tag118.xml" /><Relationship Id="rId7" Type="http://schemas.openxmlformats.org/officeDocument/2006/relationships/tags" Target="../tags/tag119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0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-471947" y="426580"/>
            <a:ext cx="2731686" cy="6524618"/>
            <a:chOff x="-471947" y="426580"/>
            <a:chExt cx="2731686" cy="6524618"/>
          </a:xfrm>
        </p:grpSpPr>
        <p:pic>
          <p:nvPicPr>
            <p:cNvPr id="76" name="图形 7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5862321">
              <a:off x="-2368413" y="2323046"/>
              <a:ext cx="6524618" cy="2731686"/>
            </a:xfrm>
            <a:custGeom>
              <a:gdLst>
                <a:gd name="connsiteX0" fmla="*/ 0 w 6524618"/>
                <a:gd name="connsiteY0" fmla="*/ 2731686 h 2731686"/>
                <a:gd name="connsiteX1" fmla="*/ 0 w 6524618"/>
                <a:gd name="connsiteY1" fmla="*/ 0 h 2731686"/>
                <a:gd name="connsiteX2" fmla="*/ 6274461 w 6524618"/>
                <a:gd name="connsiteY2" fmla="*/ 0 h 2731686"/>
                <a:gd name="connsiteX3" fmla="*/ 6524618 w 6524618"/>
                <a:gd name="connsiteY3" fmla="*/ 1848903 h 273168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4618" h="2731686">
                  <a:moveTo>
                    <a:pt x="0" y="2731686"/>
                  </a:moveTo>
                  <a:lnTo>
                    <a:pt x="0" y="0"/>
                  </a:lnTo>
                  <a:lnTo>
                    <a:pt x="6274461" y="0"/>
                  </a:lnTo>
                  <a:lnTo>
                    <a:pt x="6524618" y="1848903"/>
                  </a:lnTo>
                  <a:close/>
                </a:path>
              </a:pathLst>
            </a:custGeom>
          </p:spPr>
        </p:pic>
        <p:pic>
          <p:nvPicPr>
            <p:cNvPr id="77" name="图形 7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>
            <a:xfrm rot="5862321">
              <a:off x="-2373210" y="2484822"/>
              <a:ext cx="6368456" cy="2543290"/>
            </a:xfrm>
            <a:custGeom>
              <a:gdLst>
                <a:gd name="connsiteX0" fmla="*/ 0 w 6368456"/>
                <a:gd name="connsiteY0" fmla="*/ 2543290 h 2543290"/>
                <a:gd name="connsiteX1" fmla="*/ 0 w 6368456"/>
                <a:gd name="connsiteY1" fmla="*/ 0 h 2543290"/>
                <a:gd name="connsiteX2" fmla="*/ 6140930 w 6368456"/>
                <a:gd name="connsiteY2" fmla="*/ 0 h 2543290"/>
                <a:gd name="connsiteX3" fmla="*/ 6368456 w 6368456"/>
                <a:gd name="connsiteY3" fmla="*/ 1681635 h 254329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68456" h="2543290">
                  <a:moveTo>
                    <a:pt x="0" y="2543290"/>
                  </a:moveTo>
                  <a:lnTo>
                    <a:pt x="0" y="0"/>
                  </a:lnTo>
                  <a:lnTo>
                    <a:pt x="6140930" y="0"/>
                  </a:lnTo>
                  <a:lnTo>
                    <a:pt x="6368456" y="1681635"/>
                  </a:lnTo>
                  <a:close/>
                </a:path>
              </a:pathLst>
            </a:custGeom>
          </p:spPr>
        </p:pic>
        <p:pic>
          <p:nvPicPr>
            <p:cNvPr id="78" name="图形 7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5862321">
              <a:off x="-2378008" y="2646598"/>
              <a:ext cx="6212295" cy="2354894"/>
            </a:xfrm>
            <a:custGeom>
              <a:gdLst>
                <a:gd name="connsiteX0" fmla="*/ 0 w 6212295"/>
                <a:gd name="connsiteY0" fmla="*/ 2354894 h 2354894"/>
                <a:gd name="connsiteX1" fmla="*/ 0 w 6212295"/>
                <a:gd name="connsiteY1" fmla="*/ 0 h 2354894"/>
                <a:gd name="connsiteX2" fmla="*/ 6007400 w 6212295"/>
                <a:gd name="connsiteY2" fmla="*/ 0 h 2354894"/>
                <a:gd name="connsiteX3" fmla="*/ 6212295 w 6212295"/>
                <a:gd name="connsiteY3" fmla="*/ 1514368 h 23548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12295" h="2354894">
                  <a:moveTo>
                    <a:pt x="0" y="2354894"/>
                  </a:moveTo>
                  <a:lnTo>
                    <a:pt x="0" y="0"/>
                  </a:lnTo>
                  <a:lnTo>
                    <a:pt x="6007400" y="0"/>
                  </a:lnTo>
                  <a:lnTo>
                    <a:pt x="6212295" y="1514368"/>
                  </a:lnTo>
                  <a:close/>
                </a:path>
              </a:pathLst>
            </a:custGeom>
          </p:spPr>
        </p:pic>
        <p:pic>
          <p:nvPicPr>
            <p:cNvPr id="79" name="图形 78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5862321">
              <a:off x="-2368508" y="2830373"/>
              <a:ext cx="6021955" cy="2156238"/>
            </a:xfrm>
            <a:custGeom>
              <a:gdLst>
                <a:gd name="connsiteX0" fmla="*/ 0 w 6021955"/>
                <a:gd name="connsiteY0" fmla="*/ 2156238 h 2156238"/>
                <a:gd name="connsiteX1" fmla="*/ 0 w 6021955"/>
                <a:gd name="connsiteY1" fmla="*/ 0 h 2156238"/>
                <a:gd name="connsiteX2" fmla="*/ 5840454 w 6021955"/>
                <a:gd name="connsiteY2" fmla="*/ 0 h 2156238"/>
                <a:gd name="connsiteX3" fmla="*/ 6021955 w 6021955"/>
                <a:gd name="connsiteY3" fmla="*/ 1341465 h 215623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1955" h="2156238">
                  <a:moveTo>
                    <a:pt x="0" y="2156238"/>
                  </a:moveTo>
                  <a:lnTo>
                    <a:pt x="0" y="0"/>
                  </a:lnTo>
                  <a:lnTo>
                    <a:pt x="5840454" y="0"/>
                  </a:lnTo>
                  <a:lnTo>
                    <a:pt x="6021955" y="1341465"/>
                  </a:lnTo>
                  <a:close/>
                </a:path>
              </a:pathLst>
            </a:custGeom>
          </p:spPr>
        </p:pic>
        <p:pic>
          <p:nvPicPr>
            <p:cNvPr id="80" name="图形 7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 rot="5862321">
              <a:off x="-2373307" y="2992149"/>
              <a:ext cx="5865794" cy="1967842"/>
            </a:xfrm>
            <a:custGeom>
              <a:gdLst>
                <a:gd name="connsiteX0" fmla="*/ 0 w 5865794"/>
                <a:gd name="connsiteY0" fmla="*/ 1967842 h 1967842"/>
                <a:gd name="connsiteX1" fmla="*/ 0 w 5865794"/>
                <a:gd name="connsiteY1" fmla="*/ 0 h 1967842"/>
                <a:gd name="connsiteX2" fmla="*/ 5706924 w 5865794"/>
                <a:gd name="connsiteY2" fmla="*/ 0 h 1967842"/>
                <a:gd name="connsiteX3" fmla="*/ 5865794 w 5865794"/>
                <a:gd name="connsiteY3" fmla="*/ 1174198 h 19678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65794" h="1967842">
                  <a:moveTo>
                    <a:pt x="0" y="1967842"/>
                  </a:moveTo>
                  <a:lnTo>
                    <a:pt x="0" y="0"/>
                  </a:lnTo>
                  <a:lnTo>
                    <a:pt x="5706924" y="0"/>
                  </a:lnTo>
                  <a:lnTo>
                    <a:pt x="5865794" y="1174198"/>
                  </a:lnTo>
                  <a:close/>
                </a:path>
              </a:pathLst>
            </a:custGeom>
          </p:spPr>
        </p:pic>
        <p:pic>
          <p:nvPicPr>
            <p:cNvPr id="81" name="图形 80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 rot="5862321">
              <a:off x="-2378105" y="3153926"/>
              <a:ext cx="5709632" cy="1779446"/>
            </a:xfrm>
            <a:custGeom>
              <a:gdLst>
                <a:gd name="connsiteX0" fmla="*/ 0 w 5709632"/>
                <a:gd name="connsiteY0" fmla="*/ 1779446 h 1779446"/>
                <a:gd name="connsiteX1" fmla="*/ 0 w 5709632"/>
                <a:gd name="connsiteY1" fmla="*/ 0 h 1779446"/>
                <a:gd name="connsiteX2" fmla="*/ 5573393 w 5709632"/>
                <a:gd name="connsiteY2" fmla="*/ 0 h 1779446"/>
                <a:gd name="connsiteX3" fmla="*/ 5709632 w 5709632"/>
                <a:gd name="connsiteY3" fmla="*/ 1006931 h 177944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09632" h="1779445">
                  <a:moveTo>
                    <a:pt x="0" y="1779446"/>
                  </a:moveTo>
                  <a:lnTo>
                    <a:pt x="0" y="0"/>
                  </a:lnTo>
                  <a:lnTo>
                    <a:pt x="5573393" y="0"/>
                  </a:lnTo>
                  <a:lnTo>
                    <a:pt x="5709632" y="1006931"/>
                  </a:lnTo>
                  <a:close/>
                </a:path>
              </a:pathLst>
            </a:custGeom>
          </p:spPr>
        </p:pic>
        <p:pic>
          <p:nvPicPr>
            <p:cNvPr id="82" name="图形 8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 rot="5862321">
              <a:off x="-2382902" y="3315702"/>
              <a:ext cx="5553471" cy="1591050"/>
            </a:xfrm>
            <a:custGeom>
              <a:gdLst>
                <a:gd name="connsiteX0" fmla="*/ 0 w 5553471"/>
                <a:gd name="connsiteY0" fmla="*/ 1591050 h 1591050"/>
                <a:gd name="connsiteX1" fmla="*/ 0 w 5553471"/>
                <a:gd name="connsiteY1" fmla="*/ 0 h 1591050"/>
                <a:gd name="connsiteX2" fmla="*/ 5439864 w 5553471"/>
                <a:gd name="connsiteY2" fmla="*/ 0 h 1591050"/>
                <a:gd name="connsiteX3" fmla="*/ 5553471 w 5553471"/>
                <a:gd name="connsiteY3" fmla="*/ 839663 h 15910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3471" h="1591050">
                  <a:moveTo>
                    <a:pt x="0" y="1591050"/>
                  </a:moveTo>
                  <a:lnTo>
                    <a:pt x="0" y="0"/>
                  </a:lnTo>
                  <a:lnTo>
                    <a:pt x="5439864" y="0"/>
                  </a:lnTo>
                  <a:lnTo>
                    <a:pt x="5553471" y="839663"/>
                  </a:lnTo>
                  <a:close/>
                </a:path>
              </a:pathLst>
            </a:custGeom>
          </p:spPr>
        </p:pic>
        <p:pic>
          <p:nvPicPr>
            <p:cNvPr id="83" name="图形 8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 rot="5862321">
              <a:off x="-2387700" y="3477479"/>
              <a:ext cx="5397308" cy="1402654"/>
            </a:xfrm>
            <a:custGeom>
              <a:gdLst>
                <a:gd name="connsiteX0" fmla="*/ 0 w 5397308"/>
                <a:gd name="connsiteY0" fmla="*/ 1402654 h 1402654"/>
                <a:gd name="connsiteX1" fmla="*/ 0 w 5397308"/>
                <a:gd name="connsiteY1" fmla="*/ 0 h 1402654"/>
                <a:gd name="connsiteX2" fmla="*/ 5306333 w 5397308"/>
                <a:gd name="connsiteY2" fmla="*/ 0 h 1402654"/>
                <a:gd name="connsiteX3" fmla="*/ 5397308 w 5397308"/>
                <a:gd name="connsiteY3" fmla="*/ 672396 h 140265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308" h="1402654">
                  <a:moveTo>
                    <a:pt x="0" y="1402654"/>
                  </a:moveTo>
                  <a:lnTo>
                    <a:pt x="0" y="0"/>
                  </a:lnTo>
                  <a:lnTo>
                    <a:pt x="5306333" y="0"/>
                  </a:lnTo>
                  <a:lnTo>
                    <a:pt x="5397308" y="672396"/>
                  </a:lnTo>
                  <a:close/>
                </a:path>
              </a:pathLst>
            </a:custGeom>
          </p:spPr>
        </p:pic>
        <p:pic>
          <p:nvPicPr>
            <p:cNvPr id="84" name="图形 8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 rot="5862321">
              <a:off x="-2392497" y="3639256"/>
              <a:ext cx="5241147" cy="1214257"/>
            </a:xfrm>
            <a:custGeom>
              <a:gdLst>
                <a:gd name="connsiteX0" fmla="*/ 0 w 5241147"/>
                <a:gd name="connsiteY0" fmla="*/ 1214257 h 1214257"/>
                <a:gd name="connsiteX1" fmla="*/ 0 w 5241147"/>
                <a:gd name="connsiteY1" fmla="*/ 0 h 1214257"/>
                <a:gd name="connsiteX2" fmla="*/ 5172803 w 5241147"/>
                <a:gd name="connsiteY2" fmla="*/ 0 h 1214257"/>
                <a:gd name="connsiteX3" fmla="*/ 5241147 w 5241147"/>
                <a:gd name="connsiteY3" fmla="*/ 505127 h 121425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41147" h="1214257">
                  <a:moveTo>
                    <a:pt x="0" y="1214257"/>
                  </a:moveTo>
                  <a:lnTo>
                    <a:pt x="0" y="0"/>
                  </a:lnTo>
                  <a:lnTo>
                    <a:pt x="5172803" y="0"/>
                  </a:lnTo>
                  <a:lnTo>
                    <a:pt x="5241147" y="505127"/>
                  </a:lnTo>
                  <a:close/>
                </a:path>
              </a:pathLst>
            </a:custGeom>
          </p:spPr>
        </p:pic>
        <p:pic>
          <p:nvPicPr>
            <p:cNvPr id="85" name="图形 84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 rot="5862321">
              <a:off x="-2397295" y="3801033"/>
              <a:ext cx="5084985" cy="1025861"/>
            </a:xfrm>
            <a:custGeom>
              <a:gdLst>
                <a:gd name="connsiteX0" fmla="*/ 0 w 5084985"/>
                <a:gd name="connsiteY0" fmla="*/ 1025861 h 1025861"/>
                <a:gd name="connsiteX1" fmla="*/ 0 w 5084985"/>
                <a:gd name="connsiteY1" fmla="*/ 0 h 1025861"/>
                <a:gd name="connsiteX2" fmla="*/ 5039273 w 5084985"/>
                <a:gd name="connsiteY2" fmla="*/ 0 h 1025861"/>
                <a:gd name="connsiteX3" fmla="*/ 5084985 w 5084985"/>
                <a:gd name="connsiteY3" fmla="*/ 337860 h 1025861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985" h="1025861">
                  <a:moveTo>
                    <a:pt x="0" y="1025861"/>
                  </a:moveTo>
                  <a:lnTo>
                    <a:pt x="0" y="0"/>
                  </a:lnTo>
                  <a:lnTo>
                    <a:pt x="5039273" y="0"/>
                  </a:lnTo>
                  <a:lnTo>
                    <a:pt x="5084985" y="337860"/>
                  </a:lnTo>
                  <a:close/>
                </a:path>
              </a:pathLst>
            </a:custGeom>
          </p:spPr>
        </p:pic>
      </p:grpSp>
      <p:grpSp>
        <p:nvGrpSpPr>
          <p:cNvPr id="6" name="组合 5"/>
          <p:cNvGrpSpPr/>
          <p:nvPr>
            <p:custDataLst>
              <p:tags r:id="rId23"/>
            </p:custDataLst>
          </p:nvPr>
        </p:nvGrpSpPr>
        <p:grpSpPr>
          <a:xfrm>
            <a:off x="6576749" y="-48319"/>
            <a:ext cx="5615250" cy="7230169"/>
            <a:chOff x="6576749" y="-48319"/>
            <a:chExt cx="5615250" cy="7230169"/>
          </a:xfrm>
        </p:grpSpPr>
        <p:pic>
          <p:nvPicPr>
            <p:cNvPr id="87" name="图形 86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6576749" y="0"/>
              <a:ext cx="5615250" cy="6267450"/>
            </a:xfrm>
            <a:custGeom>
              <a:gdLst>
                <a:gd name="connsiteX0" fmla="*/ 0 w 5615250"/>
                <a:gd name="connsiteY0" fmla="*/ 0 h 6267450"/>
                <a:gd name="connsiteX1" fmla="*/ 5615250 w 5615250"/>
                <a:gd name="connsiteY1" fmla="*/ 0 h 6267450"/>
                <a:gd name="connsiteX2" fmla="*/ 5615250 w 5615250"/>
                <a:gd name="connsiteY2" fmla="*/ 6267450 h 6267450"/>
                <a:gd name="connsiteX3" fmla="*/ 0 w 5615250"/>
                <a:gd name="connsiteY3" fmla="*/ 6267450 h 62674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15250" h="6267450">
                  <a:moveTo>
                    <a:pt x="0" y="0"/>
                  </a:moveTo>
                  <a:lnTo>
                    <a:pt x="5615250" y="0"/>
                  </a:lnTo>
                  <a:lnTo>
                    <a:pt x="5615250" y="6267450"/>
                  </a:lnTo>
                  <a:lnTo>
                    <a:pt x="0" y="6267450"/>
                  </a:lnTo>
                  <a:close/>
                </a:path>
              </a:pathLst>
            </a:custGeom>
          </p:spPr>
        </p:pic>
        <p:pic>
          <p:nvPicPr>
            <p:cNvPr id="88" name="图形 8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6"/>
            <a:stretch>
              <a:fillRect/>
            </a:stretch>
          </p:blipFill>
          <p:spPr>
            <a:xfrm>
              <a:off x="6729149" y="0"/>
              <a:ext cx="5462850" cy="6419850"/>
            </a:xfrm>
            <a:custGeom>
              <a:gdLst>
                <a:gd name="connsiteX0" fmla="*/ 0 w 5462850"/>
                <a:gd name="connsiteY0" fmla="*/ 0 h 6419850"/>
                <a:gd name="connsiteX1" fmla="*/ 5462850 w 5462850"/>
                <a:gd name="connsiteY1" fmla="*/ 0 h 6419850"/>
                <a:gd name="connsiteX2" fmla="*/ 5462850 w 5462850"/>
                <a:gd name="connsiteY2" fmla="*/ 6419850 h 6419850"/>
                <a:gd name="connsiteX3" fmla="*/ 0 w 5462850"/>
                <a:gd name="connsiteY3" fmla="*/ 6419850 h 64198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62850" h="6419850">
                  <a:moveTo>
                    <a:pt x="0" y="0"/>
                  </a:moveTo>
                  <a:lnTo>
                    <a:pt x="5462850" y="0"/>
                  </a:lnTo>
                  <a:lnTo>
                    <a:pt x="5462850" y="6419850"/>
                  </a:lnTo>
                  <a:lnTo>
                    <a:pt x="0" y="6419850"/>
                  </a:lnTo>
                  <a:close/>
                </a:path>
              </a:pathLst>
            </a:custGeom>
          </p:spPr>
        </p:pic>
        <p:pic>
          <p:nvPicPr>
            <p:cNvPr id="89" name="图形 88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28"/>
            <a:stretch>
              <a:fillRect/>
            </a:stretch>
          </p:blipFill>
          <p:spPr>
            <a:xfrm>
              <a:off x="6881549" y="0"/>
              <a:ext cx="5310450" cy="6572250"/>
            </a:xfrm>
            <a:custGeom>
              <a:gdLst>
                <a:gd name="connsiteX0" fmla="*/ 0 w 5310450"/>
                <a:gd name="connsiteY0" fmla="*/ 0 h 6572250"/>
                <a:gd name="connsiteX1" fmla="*/ 5310450 w 5310450"/>
                <a:gd name="connsiteY1" fmla="*/ 0 h 6572250"/>
                <a:gd name="connsiteX2" fmla="*/ 5310450 w 5310450"/>
                <a:gd name="connsiteY2" fmla="*/ 6572250 h 6572250"/>
                <a:gd name="connsiteX3" fmla="*/ 0 w 5310450"/>
                <a:gd name="connsiteY3" fmla="*/ 6572250 h 65722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0450" h="6572250">
                  <a:moveTo>
                    <a:pt x="0" y="0"/>
                  </a:moveTo>
                  <a:lnTo>
                    <a:pt x="5310450" y="0"/>
                  </a:lnTo>
                  <a:lnTo>
                    <a:pt x="5310450" y="6572250"/>
                  </a:lnTo>
                  <a:lnTo>
                    <a:pt x="0" y="6572250"/>
                  </a:lnTo>
                  <a:close/>
                </a:path>
              </a:pathLst>
            </a:custGeom>
          </p:spPr>
        </p:pic>
        <p:pic>
          <p:nvPicPr>
            <p:cNvPr id="90" name="图形 89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0"/>
            <a:stretch>
              <a:fillRect/>
            </a:stretch>
          </p:blipFill>
          <p:spPr>
            <a:xfrm>
              <a:off x="7033949" y="0"/>
              <a:ext cx="5158050" cy="6724650"/>
            </a:xfrm>
            <a:custGeom>
              <a:gdLst>
                <a:gd name="connsiteX0" fmla="*/ 0 w 5158050"/>
                <a:gd name="connsiteY0" fmla="*/ 0 h 6724650"/>
                <a:gd name="connsiteX1" fmla="*/ 5158050 w 5158050"/>
                <a:gd name="connsiteY1" fmla="*/ 0 h 6724650"/>
                <a:gd name="connsiteX2" fmla="*/ 5158050 w 5158050"/>
                <a:gd name="connsiteY2" fmla="*/ 6724650 h 6724650"/>
                <a:gd name="connsiteX3" fmla="*/ 0 w 5158050"/>
                <a:gd name="connsiteY3" fmla="*/ 6724650 h 67246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58050" h="6724650">
                  <a:moveTo>
                    <a:pt x="0" y="0"/>
                  </a:moveTo>
                  <a:lnTo>
                    <a:pt x="5158050" y="0"/>
                  </a:lnTo>
                  <a:lnTo>
                    <a:pt x="5158050" y="6724650"/>
                  </a:lnTo>
                  <a:lnTo>
                    <a:pt x="0" y="6724650"/>
                  </a:lnTo>
                  <a:close/>
                </a:path>
              </a:pathLst>
            </a:custGeom>
          </p:spPr>
        </p:pic>
        <p:pic>
          <p:nvPicPr>
            <p:cNvPr id="91" name="图形 9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7186349" y="0"/>
              <a:ext cx="5005650" cy="6877050"/>
            </a:xfrm>
            <a:custGeom>
              <a:gdLst>
                <a:gd name="connsiteX0" fmla="*/ 0 w 5005650"/>
                <a:gd name="connsiteY0" fmla="*/ 0 h 6877050"/>
                <a:gd name="connsiteX1" fmla="*/ 5005650 w 5005650"/>
                <a:gd name="connsiteY1" fmla="*/ 0 h 6877050"/>
                <a:gd name="connsiteX2" fmla="*/ 5005650 w 5005650"/>
                <a:gd name="connsiteY2" fmla="*/ 6858000 h 6877050"/>
                <a:gd name="connsiteX3" fmla="*/ 417382 w 5005650"/>
                <a:gd name="connsiteY3" fmla="*/ 6858000 h 6877050"/>
                <a:gd name="connsiteX4" fmla="*/ 417382 w 5005650"/>
                <a:gd name="connsiteY4" fmla="*/ 6877050 h 6877050"/>
                <a:gd name="connsiteX5" fmla="*/ 0 w 5005650"/>
                <a:gd name="connsiteY5" fmla="*/ 6877050 h 68770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005650" h="6877050">
                  <a:moveTo>
                    <a:pt x="0" y="0"/>
                  </a:moveTo>
                  <a:lnTo>
                    <a:pt x="5005650" y="0"/>
                  </a:lnTo>
                  <a:lnTo>
                    <a:pt x="5005650" y="6858000"/>
                  </a:lnTo>
                  <a:lnTo>
                    <a:pt x="417382" y="6858000"/>
                  </a:lnTo>
                  <a:lnTo>
                    <a:pt x="417382" y="6877050"/>
                  </a:lnTo>
                  <a:lnTo>
                    <a:pt x="0" y="6877050"/>
                  </a:lnTo>
                  <a:close/>
                </a:path>
              </a:pathLst>
            </a:custGeom>
          </p:spPr>
        </p:pic>
        <p:pic>
          <p:nvPicPr>
            <p:cNvPr id="92" name="图形 91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4"/>
            <a:stretch>
              <a:fillRect/>
            </a:stretch>
          </p:blipFill>
          <p:spPr>
            <a:xfrm>
              <a:off x="7338749" y="0"/>
              <a:ext cx="4853250" cy="7029450"/>
            </a:xfrm>
            <a:custGeom>
              <a:gdLst>
                <a:gd name="connsiteX0" fmla="*/ 0 w 4853250"/>
                <a:gd name="connsiteY0" fmla="*/ 0 h 7029450"/>
                <a:gd name="connsiteX1" fmla="*/ 4853250 w 4853250"/>
                <a:gd name="connsiteY1" fmla="*/ 0 h 7029450"/>
                <a:gd name="connsiteX2" fmla="*/ 4853250 w 4853250"/>
                <a:gd name="connsiteY2" fmla="*/ 6858000 h 7029450"/>
                <a:gd name="connsiteX3" fmla="*/ 264982 w 4853250"/>
                <a:gd name="connsiteY3" fmla="*/ 6858000 h 7029450"/>
                <a:gd name="connsiteX4" fmla="*/ 264982 w 4853250"/>
                <a:gd name="connsiteY4" fmla="*/ 7029450 h 7029450"/>
                <a:gd name="connsiteX5" fmla="*/ 0 w 4853250"/>
                <a:gd name="connsiteY5" fmla="*/ 7029450 h 702945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53250" h="7029450">
                  <a:moveTo>
                    <a:pt x="0" y="0"/>
                  </a:moveTo>
                  <a:lnTo>
                    <a:pt x="4853250" y="0"/>
                  </a:lnTo>
                  <a:lnTo>
                    <a:pt x="4853250" y="6858000"/>
                  </a:lnTo>
                  <a:lnTo>
                    <a:pt x="264982" y="6858000"/>
                  </a:lnTo>
                  <a:lnTo>
                    <a:pt x="264982" y="7029450"/>
                  </a:lnTo>
                  <a:lnTo>
                    <a:pt x="0" y="7029450"/>
                  </a:lnTo>
                  <a:close/>
                </a:path>
              </a:pathLst>
            </a:custGeom>
          </p:spPr>
        </p:pic>
        <p:pic>
          <p:nvPicPr>
            <p:cNvPr id="93" name="图形 92"/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>
            <a:blip r:embed="rId36"/>
            <a:stretch>
              <a:fillRect/>
            </a:stretch>
          </p:blipFill>
          <p:spPr>
            <a:xfrm>
              <a:off x="7491148" y="-48319"/>
              <a:ext cx="4700851" cy="7230169"/>
            </a:xfrm>
            <a:custGeom>
              <a:gdLst>
                <a:gd name="connsiteX0" fmla="*/ 0 w 4700851"/>
                <a:gd name="connsiteY0" fmla="*/ 0 h 7230169"/>
                <a:gd name="connsiteX1" fmla="*/ 2350425 w 4700851"/>
                <a:gd name="connsiteY1" fmla="*/ 0 h 7230169"/>
                <a:gd name="connsiteX2" fmla="*/ 2350425 w 4700851"/>
                <a:gd name="connsiteY2" fmla="*/ 48319 h 7230169"/>
                <a:gd name="connsiteX3" fmla="*/ 4700851 w 4700851"/>
                <a:gd name="connsiteY3" fmla="*/ 48319 h 7230169"/>
                <a:gd name="connsiteX4" fmla="*/ 4700851 w 4700851"/>
                <a:gd name="connsiteY4" fmla="*/ 6906319 h 7230169"/>
                <a:gd name="connsiteX5" fmla="*/ 112583 w 4700851"/>
                <a:gd name="connsiteY5" fmla="*/ 6906319 h 7230169"/>
                <a:gd name="connsiteX6" fmla="*/ 112583 w 4700851"/>
                <a:gd name="connsiteY6" fmla="*/ 7230169 h 7230169"/>
                <a:gd name="connsiteX7" fmla="*/ 0 w 4700851"/>
                <a:gd name="connsiteY7" fmla="*/ 7230169 h 723016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0851" h="7230168">
                  <a:moveTo>
                    <a:pt x="0" y="0"/>
                  </a:moveTo>
                  <a:lnTo>
                    <a:pt x="2350425" y="0"/>
                  </a:lnTo>
                  <a:lnTo>
                    <a:pt x="2350425" y="48319"/>
                  </a:lnTo>
                  <a:lnTo>
                    <a:pt x="4700851" y="48319"/>
                  </a:lnTo>
                  <a:lnTo>
                    <a:pt x="4700851" y="6906319"/>
                  </a:lnTo>
                  <a:lnTo>
                    <a:pt x="112583" y="6906319"/>
                  </a:lnTo>
                  <a:lnTo>
                    <a:pt x="112583" y="7230169"/>
                  </a:lnTo>
                  <a:lnTo>
                    <a:pt x="0" y="7230169"/>
                  </a:lnTo>
                  <a:close/>
                </a:path>
              </a:pathLst>
            </a:custGeom>
          </p:spPr>
        </p:pic>
        <p:pic>
          <p:nvPicPr>
            <p:cNvPr id="94" name="图形 93"/>
            <p:cNvPicPr>
              <a:picLocks noChangeAspect="1"/>
            </p:cNvPicPr>
            <p:nvPr>
              <p:custDataLst>
                <p:tags r:id="rId39"/>
              </p:custDataLst>
            </p:nvPr>
          </p:nvPicPr>
          <p:blipFill>
            <a:blip r:embed="rId38"/>
            <a:stretch>
              <a:fillRect/>
            </a:stretch>
          </p:blipFill>
          <p:spPr>
            <a:xfrm>
              <a:off x="7643548" y="104081"/>
              <a:ext cx="4548451" cy="6753919"/>
            </a:xfrm>
            <a:custGeom>
              <a:gdLst>
                <a:gd name="connsiteX0" fmla="*/ 0 w 4548451"/>
                <a:gd name="connsiteY0" fmla="*/ 0 h 6753919"/>
                <a:gd name="connsiteX1" fmla="*/ 4548451 w 4548451"/>
                <a:gd name="connsiteY1" fmla="*/ 0 h 6753919"/>
                <a:gd name="connsiteX2" fmla="*/ 4548451 w 4548451"/>
                <a:gd name="connsiteY2" fmla="*/ 6753919 h 6753919"/>
                <a:gd name="connsiteX3" fmla="*/ 0 w 4548451"/>
                <a:gd name="connsiteY3" fmla="*/ 6753919 h 67539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8451" h="6753918">
                  <a:moveTo>
                    <a:pt x="0" y="0"/>
                  </a:moveTo>
                  <a:lnTo>
                    <a:pt x="4548451" y="0"/>
                  </a:lnTo>
                  <a:lnTo>
                    <a:pt x="4548451" y="6753919"/>
                  </a:lnTo>
                  <a:lnTo>
                    <a:pt x="0" y="6753919"/>
                  </a:lnTo>
                  <a:close/>
                </a:path>
              </a:pathLst>
            </a:custGeom>
          </p:spPr>
        </p:pic>
        <p:pic>
          <p:nvPicPr>
            <p:cNvPr id="95" name="图形 94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40"/>
            <a:stretch>
              <a:fillRect/>
            </a:stretch>
          </p:blipFill>
          <p:spPr>
            <a:xfrm>
              <a:off x="7795949" y="256481"/>
              <a:ext cx="4396050" cy="6601519"/>
            </a:xfrm>
            <a:custGeom>
              <a:gdLst>
                <a:gd name="connsiteX0" fmla="*/ 0 w 4396050"/>
                <a:gd name="connsiteY0" fmla="*/ 0 h 6601519"/>
                <a:gd name="connsiteX1" fmla="*/ 4396050 w 4396050"/>
                <a:gd name="connsiteY1" fmla="*/ 0 h 6601519"/>
                <a:gd name="connsiteX2" fmla="*/ 4396050 w 4396050"/>
                <a:gd name="connsiteY2" fmla="*/ 6601519 h 6601519"/>
                <a:gd name="connsiteX3" fmla="*/ 0 w 4396050"/>
                <a:gd name="connsiteY3" fmla="*/ 6601519 h 66015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6050" h="6601518">
                  <a:moveTo>
                    <a:pt x="0" y="0"/>
                  </a:moveTo>
                  <a:lnTo>
                    <a:pt x="4396050" y="0"/>
                  </a:lnTo>
                  <a:lnTo>
                    <a:pt x="4396050" y="6601519"/>
                  </a:lnTo>
                  <a:lnTo>
                    <a:pt x="0" y="6601519"/>
                  </a:lnTo>
                  <a:close/>
                </a:path>
              </a:pathLst>
            </a:custGeom>
          </p:spPr>
        </p:pic>
        <p:pic>
          <p:nvPicPr>
            <p:cNvPr id="96" name="图形 95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42"/>
            <a:stretch>
              <a:fillRect/>
            </a:stretch>
          </p:blipFill>
          <p:spPr>
            <a:xfrm>
              <a:off x="7948348" y="408881"/>
              <a:ext cx="4243651" cy="6449119"/>
            </a:xfrm>
            <a:custGeom>
              <a:gdLst>
                <a:gd name="connsiteX0" fmla="*/ 0 w 4243651"/>
                <a:gd name="connsiteY0" fmla="*/ 0 h 6449119"/>
                <a:gd name="connsiteX1" fmla="*/ 4243651 w 4243651"/>
                <a:gd name="connsiteY1" fmla="*/ 0 h 6449119"/>
                <a:gd name="connsiteX2" fmla="*/ 4243651 w 4243651"/>
                <a:gd name="connsiteY2" fmla="*/ 6449119 h 6449119"/>
                <a:gd name="connsiteX3" fmla="*/ 0 w 4243651"/>
                <a:gd name="connsiteY3" fmla="*/ 6449119 h 64491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43651" h="6449119">
                  <a:moveTo>
                    <a:pt x="0" y="0"/>
                  </a:moveTo>
                  <a:lnTo>
                    <a:pt x="4243651" y="0"/>
                  </a:lnTo>
                  <a:lnTo>
                    <a:pt x="4243651" y="6449119"/>
                  </a:lnTo>
                  <a:lnTo>
                    <a:pt x="0" y="6449119"/>
                  </a:lnTo>
                  <a:close/>
                </a:path>
              </a:pathLst>
            </a:custGeom>
          </p:spPr>
        </p:pic>
        <p:pic>
          <p:nvPicPr>
            <p:cNvPr id="97" name="图形 96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44"/>
            <a:stretch>
              <a:fillRect/>
            </a:stretch>
          </p:blipFill>
          <p:spPr>
            <a:xfrm>
              <a:off x="8100748" y="561281"/>
              <a:ext cx="4091251" cy="6296719"/>
            </a:xfrm>
            <a:custGeom>
              <a:gdLst>
                <a:gd name="connsiteX0" fmla="*/ 0 w 4091251"/>
                <a:gd name="connsiteY0" fmla="*/ 0 h 6296719"/>
                <a:gd name="connsiteX1" fmla="*/ 4091251 w 4091251"/>
                <a:gd name="connsiteY1" fmla="*/ 0 h 6296719"/>
                <a:gd name="connsiteX2" fmla="*/ 4091251 w 4091251"/>
                <a:gd name="connsiteY2" fmla="*/ 6296719 h 6296719"/>
                <a:gd name="connsiteX3" fmla="*/ 0 w 4091251"/>
                <a:gd name="connsiteY3" fmla="*/ 6296719 h 62967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1251" h="6296719">
                  <a:moveTo>
                    <a:pt x="0" y="0"/>
                  </a:moveTo>
                  <a:lnTo>
                    <a:pt x="4091251" y="0"/>
                  </a:lnTo>
                  <a:lnTo>
                    <a:pt x="4091251" y="6296719"/>
                  </a:lnTo>
                  <a:lnTo>
                    <a:pt x="0" y="6296719"/>
                  </a:lnTo>
                  <a:close/>
                </a:path>
              </a:pathLst>
            </a:custGeom>
          </p:spPr>
        </p:pic>
        <p:pic>
          <p:nvPicPr>
            <p:cNvPr id="98" name="图形 97"/>
            <p:cNvPicPr>
              <a:picLocks noChangeAspect="1"/>
            </p:cNvPicPr>
            <p:nvPr>
              <p:custDataLst>
                <p:tags r:id="rId47"/>
              </p:custDataLst>
            </p:nvPr>
          </p:nvPicPr>
          <p:blipFill>
            <a:blip r:embed="rId46"/>
            <a:stretch>
              <a:fillRect/>
            </a:stretch>
          </p:blipFill>
          <p:spPr>
            <a:xfrm>
              <a:off x="8253148" y="713681"/>
              <a:ext cx="3938851" cy="6144319"/>
            </a:xfrm>
            <a:custGeom>
              <a:gdLst>
                <a:gd name="connsiteX0" fmla="*/ 0 w 3938851"/>
                <a:gd name="connsiteY0" fmla="*/ 0 h 6144319"/>
                <a:gd name="connsiteX1" fmla="*/ 3938851 w 3938851"/>
                <a:gd name="connsiteY1" fmla="*/ 0 h 6144319"/>
                <a:gd name="connsiteX2" fmla="*/ 3938851 w 3938851"/>
                <a:gd name="connsiteY2" fmla="*/ 6144319 h 6144319"/>
                <a:gd name="connsiteX3" fmla="*/ 0 w 3938851"/>
                <a:gd name="connsiteY3" fmla="*/ 6144319 h 61443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8851" h="6144319">
                  <a:moveTo>
                    <a:pt x="0" y="0"/>
                  </a:moveTo>
                  <a:lnTo>
                    <a:pt x="3938851" y="0"/>
                  </a:lnTo>
                  <a:lnTo>
                    <a:pt x="3938851" y="6144319"/>
                  </a:lnTo>
                  <a:lnTo>
                    <a:pt x="0" y="6144319"/>
                  </a:lnTo>
                  <a:close/>
                </a:path>
              </a:pathLst>
            </a:custGeom>
          </p:spPr>
        </p:pic>
        <p:pic>
          <p:nvPicPr>
            <p:cNvPr id="99" name="图形 98"/>
            <p:cNvPicPr>
              <a:picLocks noChangeAspect="1"/>
            </p:cNvPicPr>
            <p:nvPr>
              <p:custDataLst>
                <p:tags r:id="rId49"/>
              </p:custDataLst>
            </p:nvPr>
          </p:nvPicPr>
          <p:blipFill>
            <a:blip r:embed="rId48"/>
            <a:stretch>
              <a:fillRect/>
            </a:stretch>
          </p:blipFill>
          <p:spPr>
            <a:xfrm>
              <a:off x="8405548" y="866081"/>
              <a:ext cx="3786451" cy="5991919"/>
            </a:xfrm>
            <a:custGeom>
              <a:gdLst>
                <a:gd name="connsiteX0" fmla="*/ 0 w 3786451"/>
                <a:gd name="connsiteY0" fmla="*/ 0 h 5991919"/>
                <a:gd name="connsiteX1" fmla="*/ 3786451 w 3786451"/>
                <a:gd name="connsiteY1" fmla="*/ 0 h 5991919"/>
                <a:gd name="connsiteX2" fmla="*/ 3786451 w 3786451"/>
                <a:gd name="connsiteY2" fmla="*/ 5991919 h 5991919"/>
                <a:gd name="connsiteX3" fmla="*/ 0 w 3786451"/>
                <a:gd name="connsiteY3" fmla="*/ 5991919 h 59919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6451" h="5991919">
                  <a:moveTo>
                    <a:pt x="0" y="0"/>
                  </a:moveTo>
                  <a:lnTo>
                    <a:pt x="3786451" y="0"/>
                  </a:lnTo>
                  <a:lnTo>
                    <a:pt x="3786451" y="5991919"/>
                  </a:lnTo>
                  <a:lnTo>
                    <a:pt x="0" y="5991919"/>
                  </a:lnTo>
                  <a:close/>
                </a:path>
              </a:pathLst>
            </a:custGeom>
          </p:spPr>
        </p:pic>
        <p:pic>
          <p:nvPicPr>
            <p:cNvPr id="100" name="图形 99"/>
            <p:cNvPicPr>
              <a:picLocks noChangeAspect="1"/>
            </p:cNvPicPr>
            <p:nvPr>
              <p:custDataLst>
                <p:tags r:id="rId51"/>
              </p:custDataLst>
            </p:nvPr>
          </p:nvPicPr>
          <p:blipFill>
            <a:blip r:embed="rId50"/>
            <a:stretch>
              <a:fillRect/>
            </a:stretch>
          </p:blipFill>
          <p:spPr>
            <a:xfrm>
              <a:off x="8557948" y="1018481"/>
              <a:ext cx="3634051" cy="5839519"/>
            </a:xfrm>
            <a:custGeom>
              <a:gdLst>
                <a:gd name="connsiteX0" fmla="*/ 0 w 3634051"/>
                <a:gd name="connsiteY0" fmla="*/ 0 h 5839519"/>
                <a:gd name="connsiteX1" fmla="*/ 3634051 w 3634051"/>
                <a:gd name="connsiteY1" fmla="*/ 0 h 5839519"/>
                <a:gd name="connsiteX2" fmla="*/ 3634051 w 3634051"/>
                <a:gd name="connsiteY2" fmla="*/ 5839519 h 5839519"/>
                <a:gd name="connsiteX3" fmla="*/ 0 w 3634051"/>
                <a:gd name="connsiteY3" fmla="*/ 5839519 h 58395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34051" h="5839519">
                  <a:moveTo>
                    <a:pt x="0" y="0"/>
                  </a:moveTo>
                  <a:lnTo>
                    <a:pt x="3634051" y="0"/>
                  </a:lnTo>
                  <a:lnTo>
                    <a:pt x="3634051" y="5839519"/>
                  </a:lnTo>
                  <a:lnTo>
                    <a:pt x="0" y="5839519"/>
                  </a:lnTo>
                  <a:close/>
                </a:path>
              </a:pathLst>
            </a:custGeom>
          </p:spPr>
        </p:pic>
        <p:pic>
          <p:nvPicPr>
            <p:cNvPr id="101" name="图形 100"/>
            <p:cNvPicPr>
              <a:picLocks noChangeAspect="1"/>
            </p:cNvPicPr>
            <p:nvPr>
              <p:custDataLst>
                <p:tags r:id="rId53"/>
              </p:custDataLst>
            </p:nvPr>
          </p:nvPicPr>
          <p:blipFill>
            <a:blip r:embed="rId52"/>
            <a:stretch>
              <a:fillRect/>
            </a:stretch>
          </p:blipFill>
          <p:spPr>
            <a:xfrm>
              <a:off x="8710348" y="1170881"/>
              <a:ext cx="3481651" cy="5687119"/>
            </a:xfrm>
            <a:custGeom>
              <a:gdLst>
                <a:gd name="connsiteX0" fmla="*/ 0 w 3481651"/>
                <a:gd name="connsiteY0" fmla="*/ 0 h 5687119"/>
                <a:gd name="connsiteX1" fmla="*/ 3481651 w 3481651"/>
                <a:gd name="connsiteY1" fmla="*/ 0 h 5687119"/>
                <a:gd name="connsiteX2" fmla="*/ 3481651 w 3481651"/>
                <a:gd name="connsiteY2" fmla="*/ 5687119 h 5687119"/>
                <a:gd name="connsiteX3" fmla="*/ 0 w 3481651"/>
                <a:gd name="connsiteY3" fmla="*/ 5687119 h 5687119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81651" h="5687119">
                  <a:moveTo>
                    <a:pt x="0" y="0"/>
                  </a:moveTo>
                  <a:lnTo>
                    <a:pt x="3481651" y="0"/>
                  </a:lnTo>
                  <a:lnTo>
                    <a:pt x="3481651" y="5687119"/>
                  </a:lnTo>
                  <a:lnTo>
                    <a:pt x="0" y="5687119"/>
                  </a:lnTo>
                  <a:close/>
                </a:path>
              </a:pathLst>
            </a:custGeom>
          </p:spPr>
        </p:pic>
      </p:grp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5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  <p:cxnSp>
        <p:nvCxnSpPr>
          <p:cNvPr id="46" name="Straight Connector 27" descr="e7d195523061f1c021b92b3d25e54ab5e788c0576048880950C3AFFA1066A7153250F1349197BA8C5246BA9D557EC0274B8DA272D2431748978789E76D2CD7D1F11E7447C1D163F5D9CA1CD35DC7B6F04BDF10FCA079404A17D809A116C431542B71D0146EA2417CC1B5B60E34EF5BA323605C8F047A812E09D6A157312822A7BA14D010B8EC354166D81A394E001D9F"/>
          <p:cNvCxnSpPr/>
          <p:nvPr>
            <p:custDataLst>
              <p:tags r:id="rId57"/>
            </p:custDataLst>
          </p:nvPr>
        </p:nvCxnSpPr>
        <p:spPr>
          <a:xfrm rot="16200000" flipH="1">
            <a:off x="1230049" y="3333713"/>
            <a:ext cx="0" cy="653381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8"/>
            </p:custDataLst>
          </p:nvPr>
        </p:nvSpPr>
        <p:spPr>
          <a:xfrm>
            <a:off x="857732" y="2307200"/>
            <a:ext cx="5628255" cy="1004461"/>
          </a:xfrm>
        </p:spPr>
        <p:txBody>
          <a:bodyPr anchor="b">
            <a:noAutofit/>
          </a:bodyPr>
          <a:lstStyle>
            <a:lvl1pPr algn="l">
              <a:defRPr sz="4600" spc="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59"/>
            </p:custDataLst>
          </p:nvPr>
        </p:nvSpPr>
        <p:spPr>
          <a:xfrm>
            <a:off x="904106" y="4188597"/>
            <a:ext cx="2675635" cy="39600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0" name="任意多边形: 形状 79"/>
          <p:cNvSpPr/>
          <p:nvPr>
            <p:custDataLst>
              <p:tags r:id="rId2"/>
            </p:custDataLst>
          </p:nvPr>
        </p:nvSpPr>
        <p:spPr>
          <a:xfrm rot="900000" flipH="1">
            <a:off x="11286332" y="2225910"/>
            <a:ext cx="1495854" cy="4363676"/>
          </a:xfrm>
          <a:custGeom>
            <a:gdLst>
              <a:gd name="connsiteX0" fmla="*/ 1169244 w 1495854"/>
              <a:gd name="connsiteY0" fmla="*/ 0 h 4363676"/>
              <a:gd name="connsiteX1" fmla="*/ 0 w 1495854"/>
              <a:gd name="connsiteY1" fmla="*/ 4363676 h 4363676"/>
              <a:gd name="connsiteX2" fmla="*/ 226213 w 1495854"/>
              <a:gd name="connsiteY2" fmla="*/ 4208094 h 4363676"/>
              <a:gd name="connsiteX3" fmla="*/ 1495854 w 1495854"/>
              <a:gd name="connsiteY3" fmla="*/ 1504729 h 4363676"/>
              <a:gd name="connsiteX4" fmla="*/ 1269551 w 1495854"/>
              <a:gd name="connsiteY4" fmla="*/ 235733 h 43636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54" h="4363676">
                <a:moveTo>
                  <a:pt x="1169244" y="0"/>
                </a:moveTo>
                <a:lnTo>
                  <a:pt x="0" y="4363676"/>
                </a:lnTo>
                <a:lnTo>
                  <a:pt x="226213" y="4208094"/>
                </a:lnTo>
                <a:cubicBezTo>
                  <a:pt x="992223" y="3622221"/>
                  <a:pt x="1495854" y="2630060"/>
                  <a:pt x="1495854" y="1504729"/>
                </a:cubicBezTo>
                <a:cubicBezTo>
                  <a:pt x="1495854" y="1054597"/>
                  <a:pt x="1415273" y="625772"/>
                  <a:pt x="1269551" y="235733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8" name="任意多边形: 形状 77"/>
          <p:cNvSpPr/>
          <p:nvPr>
            <p:custDataLst>
              <p:tags r:id="rId3"/>
            </p:custDataLst>
          </p:nvPr>
        </p:nvSpPr>
        <p:spPr>
          <a:xfrm rot="900000" flipH="1">
            <a:off x="11173041" y="1996963"/>
            <a:ext cx="1643340" cy="4608499"/>
          </a:xfrm>
          <a:custGeom>
            <a:gdLst>
              <a:gd name="connsiteX0" fmla="*/ 1234844 w 1643340"/>
              <a:gd name="connsiteY0" fmla="*/ 0 h 4608499"/>
              <a:gd name="connsiteX1" fmla="*/ 0 w 1643340"/>
              <a:gd name="connsiteY1" fmla="*/ 4608499 h 4608499"/>
              <a:gd name="connsiteX2" fmla="*/ 136265 w 1643340"/>
              <a:gd name="connsiteY2" fmla="*/ 4534185 h 4608499"/>
              <a:gd name="connsiteX3" fmla="*/ 1643340 w 1643340"/>
              <a:gd name="connsiteY3" fmla="*/ 1667521 h 4608499"/>
              <a:gd name="connsiteX4" fmla="*/ 1295773 w 1643340"/>
              <a:gd name="connsiteY4" fmla="*/ 113542 h 460849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3340" h="4608499">
                <a:moveTo>
                  <a:pt x="1234844" y="0"/>
                </a:moveTo>
                <a:lnTo>
                  <a:pt x="0" y="4608499"/>
                </a:lnTo>
                <a:lnTo>
                  <a:pt x="136265" y="4534185"/>
                </a:lnTo>
                <a:cubicBezTo>
                  <a:pt x="1033947" y="3982114"/>
                  <a:pt x="1643339" y="2905385"/>
                  <a:pt x="1643340" y="1667521"/>
                </a:cubicBezTo>
                <a:cubicBezTo>
                  <a:pt x="1643339" y="1104856"/>
                  <a:pt x="1517432" y="575483"/>
                  <a:pt x="1295773" y="113542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6" name="任意多边形: 形状 75"/>
          <p:cNvSpPr/>
          <p:nvPr>
            <p:custDataLst>
              <p:tags r:id="rId4"/>
            </p:custDataLst>
          </p:nvPr>
        </p:nvSpPr>
        <p:spPr>
          <a:xfrm rot="900000" flipH="1">
            <a:off x="11059731" y="1774683"/>
            <a:ext cx="1789079" cy="4839906"/>
          </a:xfrm>
          <a:custGeom>
            <a:gdLst>
              <a:gd name="connsiteX0" fmla="*/ 1296849 w 1789079"/>
              <a:gd name="connsiteY0" fmla="*/ 0 h 4839906"/>
              <a:gd name="connsiteX1" fmla="*/ 0 w 1789079"/>
              <a:gd name="connsiteY1" fmla="*/ 4839906 h 4839906"/>
              <a:gd name="connsiteX2" fmla="*/ 30275 w 1789079"/>
              <a:gd name="connsiteY2" fmla="*/ 4827361 h 4839906"/>
              <a:gd name="connsiteX3" fmla="*/ 1789079 w 1789079"/>
              <a:gd name="connsiteY3" fmla="*/ 1823413 h 4839906"/>
              <a:gd name="connsiteX4" fmla="*/ 1297268 w 1789079"/>
              <a:gd name="connsiteY4" fmla="*/ 634 h 483990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9077" h="4839906">
                <a:moveTo>
                  <a:pt x="1296849" y="0"/>
                </a:moveTo>
                <a:lnTo>
                  <a:pt x="0" y="4839906"/>
                </a:lnTo>
                <a:lnTo>
                  <a:pt x="30275" y="4827361"/>
                </a:lnTo>
                <a:cubicBezTo>
                  <a:pt x="1063850" y="4332444"/>
                  <a:pt x="1789079" y="3173810"/>
                  <a:pt x="1789079" y="1823413"/>
                </a:cubicBezTo>
                <a:cubicBezTo>
                  <a:pt x="1789079" y="1148215"/>
                  <a:pt x="1607771" y="520957"/>
                  <a:pt x="1297268" y="634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4" name="任意多边形: 形状 73"/>
          <p:cNvSpPr/>
          <p:nvPr>
            <p:custDataLst>
              <p:tags r:id="rId5"/>
            </p:custDataLst>
          </p:nvPr>
        </p:nvSpPr>
        <p:spPr>
          <a:xfrm rot="900000" flipH="1">
            <a:off x="10946020" y="1572468"/>
            <a:ext cx="1930259" cy="5033578"/>
          </a:xfrm>
          <a:custGeom>
            <a:gdLst>
              <a:gd name="connsiteX0" fmla="*/ 1348743 w 1930259"/>
              <a:gd name="connsiteY0" fmla="*/ 0 h 5033578"/>
              <a:gd name="connsiteX1" fmla="*/ 0 w 1930259"/>
              <a:gd name="connsiteY1" fmla="*/ 5033578 h 5033578"/>
              <a:gd name="connsiteX2" fmla="*/ 171456 w 1930259"/>
              <a:gd name="connsiteY2" fmla="*/ 4962535 h 5033578"/>
              <a:gd name="connsiteX3" fmla="*/ 1930259 w 1930259"/>
              <a:gd name="connsiteY3" fmla="*/ 1958587 h 5033578"/>
              <a:gd name="connsiteX4" fmla="*/ 1438448 w 1930259"/>
              <a:gd name="connsiteY4" fmla="*/ 135808 h 503357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259" h="5033578">
                <a:moveTo>
                  <a:pt x="1348743" y="0"/>
                </a:moveTo>
                <a:lnTo>
                  <a:pt x="0" y="5033578"/>
                </a:lnTo>
                <a:lnTo>
                  <a:pt x="171456" y="4962535"/>
                </a:lnTo>
                <a:cubicBezTo>
                  <a:pt x="1205030" y="4467618"/>
                  <a:pt x="1930259" y="3308984"/>
                  <a:pt x="1930259" y="1958587"/>
                </a:cubicBezTo>
                <a:cubicBezTo>
                  <a:pt x="1930259" y="1283389"/>
                  <a:pt x="1748951" y="656131"/>
                  <a:pt x="1438448" y="135808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8" name="任意多边形: 形状 67"/>
          <p:cNvSpPr/>
          <p:nvPr>
            <p:custDataLst>
              <p:tags r:id="rId6"/>
            </p:custDataLst>
          </p:nvPr>
        </p:nvSpPr>
        <p:spPr>
          <a:xfrm rot="900000" flipH="1">
            <a:off x="10832824" y="1372754"/>
            <a:ext cx="2069718" cy="5218167"/>
          </a:xfrm>
          <a:custGeom>
            <a:gdLst>
              <a:gd name="connsiteX0" fmla="*/ 1398204 w 2069718"/>
              <a:gd name="connsiteY0" fmla="*/ 0 h 5218167"/>
              <a:gd name="connsiteX1" fmla="*/ 0 w 2069718"/>
              <a:gd name="connsiteY1" fmla="*/ 5218167 h 5218167"/>
              <a:gd name="connsiteX2" fmla="*/ 46338 w 2069718"/>
              <a:gd name="connsiteY2" fmla="*/ 5204678 h 5218167"/>
              <a:gd name="connsiteX3" fmla="*/ 2069718 w 2069718"/>
              <a:gd name="connsiteY3" fmla="*/ 2091102 h 5218167"/>
              <a:gd name="connsiteX4" fmla="*/ 1412130 w 2069718"/>
              <a:gd name="connsiteY4" fmla="*/ 17346 h 52181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9718" h="5218167">
                <a:moveTo>
                  <a:pt x="1398204" y="0"/>
                </a:moveTo>
                <a:lnTo>
                  <a:pt x="0" y="5218167"/>
                </a:lnTo>
                <a:lnTo>
                  <a:pt x="46338" y="5204678"/>
                </a:lnTo>
                <a:cubicBezTo>
                  <a:pt x="1218582" y="4791906"/>
                  <a:pt x="2069718" y="3554032"/>
                  <a:pt x="2069718" y="2091102"/>
                </a:cubicBezTo>
                <a:cubicBezTo>
                  <a:pt x="2069718" y="1303371"/>
                  <a:pt x="1822939" y="580892"/>
                  <a:pt x="1412130" y="17346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6" name="任意多边形: 形状 65"/>
          <p:cNvSpPr/>
          <p:nvPr>
            <p:custDataLst>
              <p:tags r:id="rId7"/>
            </p:custDataLst>
          </p:nvPr>
        </p:nvSpPr>
        <p:spPr>
          <a:xfrm rot="900000" flipH="1">
            <a:off x="10719316" y="1187861"/>
            <a:ext cx="2205842" cy="5375005"/>
          </a:xfrm>
          <a:custGeom>
            <a:gdLst>
              <a:gd name="connsiteX0" fmla="*/ 1440228 w 2205842"/>
              <a:gd name="connsiteY0" fmla="*/ 0 h 5375005"/>
              <a:gd name="connsiteX1" fmla="*/ 0 w 2205842"/>
              <a:gd name="connsiteY1" fmla="*/ 5375005 h 5375005"/>
              <a:gd name="connsiteX2" fmla="*/ 182462 w 2205842"/>
              <a:gd name="connsiteY2" fmla="*/ 5321891 h 5375005"/>
              <a:gd name="connsiteX3" fmla="*/ 2205842 w 2205842"/>
              <a:gd name="connsiteY3" fmla="*/ 2208315 h 5375005"/>
              <a:gd name="connsiteX4" fmla="*/ 1548254 w 2205842"/>
              <a:gd name="connsiteY4" fmla="*/ 134559 h 53750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5842" h="5375005">
                <a:moveTo>
                  <a:pt x="1440228" y="0"/>
                </a:moveTo>
                <a:lnTo>
                  <a:pt x="0" y="5375005"/>
                </a:lnTo>
                <a:lnTo>
                  <a:pt x="182462" y="5321891"/>
                </a:lnTo>
                <a:cubicBezTo>
                  <a:pt x="1354706" y="4909119"/>
                  <a:pt x="2205842" y="3671245"/>
                  <a:pt x="2205842" y="2208315"/>
                </a:cubicBezTo>
                <a:cubicBezTo>
                  <a:pt x="2205842" y="1420584"/>
                  <a:pt x="1959063" y="698105"/>
                  <a:pt x="1548254" y="134559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2" name="任意多边形: 形状 61"/>
          <p:cNvSpPr/>
          <p:nvPr>
            <p:custDataLst>
              <p:tags r:id="rId8"/>
            </p:custDataLst>
          </p:nvPr>
        </p:nvSpPr>
        <p:spPr>
          <a:xfrm rot="900000" flipH="1">
            <a:off x="10606159" y="1005591"/>
            <a:ext cx="2340548" cy="5523793"/>
          </a:xfrm>
          <a:custGeom>
            <a:gdLst>
              <a:gd name="connsiteX0" fmla="*/ 1480096 w 2340548"/>
              <a:gd name="connsiteY0" fmla="*/ 0 h 5523793"/>
              <a:gd name="connsiteX1" fmla="*/ 0 w 2340548"/>
              <a:gd name="connsiteY1" fmla="*/ 5523793 h 5523793"/>
              <a:gd name="connsiteX2" fmla="*/ 41192 w 2340548"/>
              <a:gd name="connsiteY2" fmla="*/ 5516676 h 5523793"/>
              <a:gd name="connsiteX3" fmla="*/ 2340548 w 2340548"/>
              <a:gd name="connsiteY3" fmla="*/ 2322765 h 5523793"/>
              <a:gd name="connsiteX4" fmla="*/ 1497097 w 2340548"/>
              <a:gd name="connsiteY4" fmla="*/ 17494 h 552379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0548" h="5523793">
                <a:moveTo>
                  <a:pt x="1480096" y="0"/>
                </a:moveTo>
                <a:lnTo>
                  <a:pt x="0" y="5523793"/>
                </a:lnTo>
                <a:lnTo>
                  <a:pt x="41192" y="5516676"/>
                </a:lnTo>
                <a:cubicBezTo>
                  <a:pt x="1353432" y="5212680"/>
                  <a:pt x="2340548" y="3898228"/>
                  <a:pt x="2340548" y="2322765"/>
                </a:cubicBezTo>
                <a:cubicBezTo>
                  <a:pt x="2340548" y="1422501"/>
                  <a:pt x="2018225" y="607464"/>
                  <a:pt x="1497097" y="17494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4" name="任意多边形: 形状 63"/>
          <p:cNvSpPr/>
          <p:nvPr>
            <p:custDataLst>
              <p:tags r:id="rId9"/>
            </p:custDataLst>
          </p:nvPr>
        </p:nvSpPr>
        <p:spPr>
          <a:xfrm rot="900000" flipH="1">
            <a:off x="10492845" y="836114"/>
            <a:ext cx="2472146" cy="5647758"/>
          </a:xfrm>
          <a:custGeom>
            <a:gdLst>
              <a:gd name="connsiteX0" fmla="*/ 1513312 w 2472146"/>
              <a:gd name="connsiteY0" fmla="*/ 0 h 5647758"/>
              <a:gd name="connsiteX1" fmla="*/ 0 w 2472146"/>
              <a:gd name="connsiteY1" fmla="*/ 5647758 h 5647758"/>
              <a:gd name="connsiteX2" fmla="*/ 172790 w 2472146"/>
              <a:gd name="connsiteY2" fmla="*/ 5617903 h 5647758"/>
              <a:gd name="connsiteX3" fmla="*/ 2472146 w 2472146"/>
              <a:gd name="connsiteY3" fmla="*/ 2423992 h 5647758"/>
              <a:gd name="connsiteX4" fmla="*/ 1628695 w 2472146"/>
              <a:gd name="connsiteY4" fmla="*/ 118721 h 564775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2146" h="5647758">
                <a:moveTo>
                  <a:pt x="1513312" y="0"/>
                </a:moveTo>
                <a:lnTo>
                  <a:pt x="0" y="5647758"/>
                </a:lnTo>
                <a:lnTo>
                  <a:pt x="172790" y="5617903"/>
                </a:lnTo>
                <a:cubicBezTo>
                  <a:pt x="1485030" y="5313907"/>
                  <a:pt x="2472145" y="3999455"/>
                  <a:pt x="2472146" y="2423992"/>
                </a:cubicBezTo>
                <a:cubicBezTo>
                  <a:pt x="2472146" y="1523728"/>
                  <a:pt x="2149823" y="708691"/>
                  <a:pt x="1628695" y="118721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0" name="任意多边形: 形状 59"/>
          <p:cNvSpPr/>
          <p:nvPr>
            <p:custDataLst>
              <p:tags r:id="rId10"/>
            </p:custDataLst>
          </p:nvPr>
        </p:nvSpPr>
        <p:spPr>
          <a:xfrm rot="900000" flipH="1">
            <a:off x="10379644" y="667952"/>
            <a:ext cx="2603164" cy="5768179"/>
          </a:xfrm>
          <a:custGeom>
            <a:gdLst>
              <a:gd name="connsiteX0" fmla="*/ 1545579 w 2603164"/>
              <a:gd name="connsiteY0" fmla="*/ 0 h 5768179"/>
              <a:gd name="connsiteX1" fmla="*/ 0 w 2603164"/>
              <a:gd name="connsiteY1" fmla="*/ 5768179 h 5768179"/>
              <a:gd name="connsiteX2" fmla="*/ 17878 w 2603164"/>
              <a:gd name="connsiteY2" fmla="*/ 5767157 h 5768179"/>
              <a:gd name="connsiteX3" fmla="*/ 2603164 w 2603164"/>
              <a:gd name="connsiteY3" fmla="*/ 2523843 h 5768179"/>
              <a:gd name="connsiteX4" fmla="*/ 1555214 w 2603164"/>
              <a:gd name="connsiteY4" fmla="*/ 8156 h 576817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3164" h="5768179">
                <a:moveTo>
                  <a:pt x="1545579" y="0"/>
                </a:moveTo>
                <a:lnTo>
                  <a:pt x="0" y="5768179"/>
                </a:lnTo>
                <a:lnTo>
                  <a:pt x="17878" y="5767157"/>
                </a:lnTo>
                <a:cubicBezTo>
                  <a:pt x="1469995" y="5600205"/>
                  <a:pt x="2603163" y="4211839"/>
                  <a:pt x="2603164" y="2523843"/>
                </a:cubicBezTo>
                <a:cubicBezTo>
                  <a:pt x="2603164" y="1511046"/>
                  <a:pt x="2195223" y="606115"/>
                  <a:pt x="1555214" y="8156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58" name="任意多边形: 形状 57"/>
          <p:cNvSpPr/>
          <p:nvPr>
            <p:custDataLst>
              <p:tags r:id="rId11"/>
            </p:custDataLst>
          </p:nvPr>
        </p:nvSpPr>
        <p:spPr>
          <a:xfrm rot="900000" flipH="1">
            <a:off x="10266508" y="512576"/>
            <a:ext cx="2730622" cy="5862070"/>
          </a:xfrm>
          <a:custGeom>
            <a:gdLst>
              <a:gd name="connsiteX0" fmla="*/ 1570737 w 2730622"/>
              <a:gd name="connsiteY0" fmla="*/ 0 h 5862070"/>
              <a:gd name="connsiteX1" fmla="*/ 0 w 2730622"/>
              <a:gd name="connsiteY1" fmla="*/ 5862070 h 5862070"/>
              <a:gd name="connsiteX2" fmla="*/ 145337 w 2730622"/>
              <a:gd name="connsiteY2" fmla="*/ 5853761 h 5862070"/>
              <a:gd name="connsiteX3" fmla="*/ 2730622 w 2730622"/>
              <a:gd name="connsiteY3" fmla="*/ 2610447 h 5862070"/>
              <a:gd name="connsiteX4" fmla="*/ 1682672 w 2730622"/>
              <a:gd name="connsiteY4" fmla="*/ 94760 h 58620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0622" h="5862070">
                <a:moveTo>
                  <a:pt x="1570737" y="0"/>
                </a:moveTo>
                <a:lnTo>
                  <a:pt x="0" y="5862070"/>
                </a:lnTo>
                <a:lnTo>
                  <a:pt x="145337" y="5853761"/>
                </a:lnTo>
                <a:cubicBezTo>
                  <a:pt x="1597453" y="5686809"/>
                  <a:pt x="2730621" y="4298443"/>
                  <a:pt x="2730622" y="2610447"/>
                </a:cubicBezTo>
                <a:cubicBezTo>
                  <a:pt x="2730622" y="1597650"/>
                  <a:pt x="2322681" y="692719"/>
                  <a:pt x="1682672" y="94760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56" name="任意多边形: 形状 55"/>
          <p:cNvSpPr/>
          <p:nvPr>
            <p:custDataLst>
              <p:tags r:id="rId12"/>
            </p:custDataLst>
          </p:nvPr>
        </p:nvSpPr>
        <p:spPr>
          <a:xfrm rot="900000" flipH="1">
            <a:off x="10153372" y="357199"/>
            <a:ext cx="2858079" cy="5955961"/>
          </a:xfrm>
          <a:custGeom>
            <a:gdLst>
              <a:gd name="connsiteX0" fmla="*/ 1595894 w 2858079"/>
              <a:gd name="connsiteY0" fmla="*/ 0 h 5955961"/>
              <a:gd name="connsiteX1" fmla="*/ 0 w 2858079"/>
              <a:gd name="connsiteY1" fmla="*/ 5955961 h 5955961"/>
              <a:gd name="connsiteX2" fmla="*/ 272793 w 2858079"/>
              <a:gd name="connsiteY2" fmla="*/ 5940366 h 5955961"/>
              <a:gd name="connsiteX3" fmla="*/ 2858079 w 2858079"/>
              <a:gd name="connsiteY3" fmla="*/ 2697052 h 5955961"/>
              <a:gd name="connsiteX4" fmla="*/ 1810128 w 2858079"/>
              <a:gd name="connsiteY4" fmla="*/ 181365 h 595596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8079" h="5955961">
                <a:moveTo>
                  <a:pt x="1595894" y="0"/>
                </a:moveTo>
                <a:lnTo>
                  <a:pt x="0" y="5955961"/>
                </a:lnTo>
                <a:lnTo>
                  <a:pt x="272793" y="5940366"/>
                </a:lnTo>
                <a:cubicBezTo>
                  <a:pt x="1724910" y="5773414"/>
                  <a:pt x="2858078" y="4385048"/>
                  <a:pt x="2858079" y="2697052"/>
                </a:cubicBezTo>
                <a:cubicBezTo>
                  <a:pt x="2858079" y="1684255"/>
                  <a:pt x="2450138" y="779324"/>
                  <a:pt x="1810128" y="181365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54" name="任意多边形: 形状 53"/>
          <p:cNvSpPr/>
          <p:nvPr>
            <p:custDataLst>
              <p:tags r:id="rId13"/>
            </p:custDataLst>
          </p:nvPr>
        </p:nvSpPr>
        <p:spPr>
          <a:xfrm rot="900000" flipH="1">
            <a:off x="10039413" y="214114"/>
            <a:ext cx="2983124" cy="6031085"/>
          </a:xfrm>
          <a:custGeom>
            <a:gdLst>
              <a:gd name="connsiteX0" fmla="*/ 1615231 w 2983124"/>
              <a:gd name="connsiteY0" fmla="*/ 0 h 6031085"/>
              <a:gd name="connsiteX1" fmla="*/ 0 w 2983124"/>
              <a:gd name="connsiteY1" fmla="*/ 6028125 h 6031085"/>
              <a:gd name="connsiteX2" fmla="*/ 103404 w 2983124"/>
              <a:gd name="connsiteY2" fmla="*/ 6031085 h 6031085"/>
              <a:gd name="connsiteX3" fmla="*/ 2983124 w 2983124"/>
              <a:gd name="connsiteY3" fmla="*/ 2770939 h 6031085"/>
              <a:gd name="connsiteX4" fmla="*/ 1713482 w 2983124"/>
              <a:gd name="connsiteY4" fmla="*/ 67575 h 603108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3124" h="6031085">
                <a:moveTo>
                  <a:pt x="1615231" y="0"/>
                </a:moveTo>
                <a:lnTo>
                  <a:pt x="0" y="6028125"/>
                </a:lnTo>
                <a:lnTo>
                  <a:pt x="103404" y="6031085"/>
                </a:lnTo>
                <a:cubicBezTo>
                  <a:pt x="1693829" y="6031085"/>
                  <a:pt x="2983124" y="4571468"/>
                  <a:pt x="2983124" y="2770939"/>
                </a:cubicBezTo>
                <a:cubicBezTo>
                  <a:pt x="2983124" y="1645609"/>
                  <a:pt x="2479494" y="653447"/>
                  <a:pt x="1713482" y="67575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52" name="任意多边形: 形状 51"/>
          <p:cNvSpPr/>
          <p:nvPr>
            <p:custDataLst>
              <p:tags r:id="rId14"/>
            </p:custDataLst>
          </p:nvPr>
        </p:nvSpPr>
        <p:spPr>
          <a:xfrm rot="900000" flipH="1">
            <a:off x="9925514" y="71815"/>
            <a:ext cx="3106474" cy="6103972"/>
          </a:xfrm>
          <a:custGeom>
            <a:gdLst>
              <a:gd name="connsiteX0" fmla="*/ 1632605 w 3106474"/>
              <a:gd name="connsiteY0" fmla="*/ 0 h 6103972"/>
              <a:gd name="connsiteX1" fmla="*/ 0 w 3106474"/>
              <a:gd name="connsiteY1" fmla="*/ 6092967 h 6103972"/>
              <a:gd name="connsiteX2" fmla="*/ 78563 w 3106474"/>
              <a:gd name="connsiteY2" fmla="*/ 6099730 h 6103972"/>
              <a:gd name="connsiteX3" fmla="*/ 226754 w 3106474"/>
              <a:gd name="connsiteY3" fmla="*/ 6103972 h 6103972"/>
              <a:gd name="connsiteX4" fmla="*/ 3106474 w 3106474"/>
              <a:gd name="connsiteY4" fmla="*/ 2843826 h 6103972"/>
              <a:gd name="connsiteX5" fmla="*/ 1836832 w 3106474"/>
              <a:gd name="connsiteY5" fmla="*/ 140462 h 61039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06474" h="6103972">
                <a:moveTo>
                  <a:pt x="1632605" y="0"/>
                </a:moveTo>
                <a:lnTo>
                  <a:pt x="0" y="6092967"/>
                </a:lnTo>
                <a:lnTo>
                  <a:pt x="78563" y="6099730"/>
                </a:lnTo>
                <a:cubicBezTo>
                  <a:pt x="127646" y="6102546"/>
                  <a:pt x="177054" y="6103972"/>
                  <a:pt x="226754" y="6103972"/>
                </a:cubicBezTo>
                <a:cubicBezTo>
                  <a:pt x="1817179" y="6103972"/>
                  <a:pt x="3106474" y="4644355"/>
                  <a:pt x="3106474" y="2843826"/>
                </a:cubicBezTo>
                <a:cubicBezTo>
                  <a:pt x="3106474" y="1718496"/>
                  <a:pt x="2602843" y="726334"/>
                  <a:pt x="1836832" y="140462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9" name="任意多边形: 形状 88"/>
          <p:cNvSpPr/>
          <p:nvPr>
            <p:custDataLst>
              <p:tags r:id="rId15"/>
            </p:custDataLst>
          </p:nvPr>
        </p:nvSpPr>
        <p:spPr>
          <a:xfrm rot="900000" flipH="1">
            <a:off x="9810472" y="-61790"/>
            <a:ext cx="3228331" cy="6167817"/>
          </a:xfrm>
          <a:custGeom>
            <a:gdLst>
              <a:gd name="connsiteX0" fmla="*/ 1646063 w 3228331"/>
              <a:gd name="connsiteY0" fmla="*/ 0 h 6167817"/>
              <a:gd name="connsiteX1" fmla="*/ 0 w 3228331"/>
              <a:gd name="connsiteY1" fmla="*/ 6143192 h 6167817"/>
              <a:gd name="connsiteX2" fmla="*/ 54177 w 3228331"/>
              <a:gd name="connsiteY2" fmla="*/ 6150985 h 6167817"/>
              <a:gd name="connsiteX3" fmla="*/ 348611 w 3228331"/>
              <a:gd name="connsiteY3" fmla="*/ 6167817 h 6167817"/>
              <a:gd name="connsiteX4" fmla="*/ 3228331 w 3228331"/>
              <a:gd name="connsiteY4" fmla="*/ 2907671 h 6167817"/>
              <a:gd name="connsiteX5" fmla="*/ 1721256 w 3228331"/>
              <a:gd name="connsiteY5" fmla="*/ 41007 h 616781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8331" h="6167817">
                <a:moveTo>
                  <a:pt x="1646063" y="0"/>
                </a:moveTo>
                <a:lnTo>
                  <a:pt x="0" y="6143192"/>
                </a:lnTo>
                <a:lnTo>
                  <a:pt x="54177" y="6150985"/>
                </a:lnTo>
                <a:cubicBezTo>
                  <a:pt x="150984" y="6162115"/>
                  <a:pt x="249209" y="6167817"/>
                  <a:pt x="348611" y="6167817"/>
                </a:cubicBezTo>
                <a:cubicBezTo>
                  <a:pt x="1939036" y="6167817"/>
                  <a:pt x="3228331" y="4708200"/>
                  <a:pt x="3228331" y="2907671"/>
                </a:cubicBezTo>
                <a:cubicBezTo>
                  <a:pt x="3228331" y="1669807"/>
                  <a:pt x="2618938" y="593078"/>
                  <a:pt x="1721256" y="41007"/>
                </a:cubicBez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7" name="任意多边形: 形状 86"/>
          <p:cNvSpPr/>
          <p:nvPr>
            <p:custDataLst>
              <p:tags r:id="rId16"/>
            </p:custDataLst>
          </p:nvPr>
        </p:nvSpPr>
        <p:spPr>
          <a:xfrm rot="900000" flipH="1">
            <a:off x="9684804" y="-114694"/>
            <a:ext cx="3348720" cy="6149369"/>
          </a:xfrm>
          <a:custGeom>
            <a:gdLst>
              <a:gd name="connsiteX0" fmla="*/ 1636003 w 3348720"/>
              <a:gd name="connsiteY0" fmla="*/ 0 h 6149369"/>
              <a:gd name="connsiteX1" fmla="*/ 0 w 3348720"/>
              <a:gd name="connsiteY1" fmla="*/ 6105649 h 6149369"/>
              <a:gd name="connsiteX2" fmla="*/ 30447 w 3348720"/>
              <a:gd name="connsiteY2" fmla="*/ 6111805 h 6149369"/>
              <a:gd name="connsiteX3" fmla="*/ 469000 w 3348720"/>
              <a:gd name="connsiteY3" fmla="*/ 6149369 h 6149369"/>
              <a:gd name="connsiteX4" fmla="*/ 3348720 w 3348720"/>
              <a:gd name="connsiteY4" fmla="*/ 2889223 h 6149369"/>
              <a:gd name="connsiteX5" fmla="*/ 2079078 w 3348720"/>
              <a:gd name="connsiteY5" fmla="*/ 185859 h 6149369"/>
              <a:gd name="connsiteX6" fmla="*/ 1919161 w 3348720"/>
              <a:gd name="connsiteY6" fmla="*/ 75872 h 614936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8720" h="6149369">
                <a:moveTo>
                  <a:pt x="1636003" y="0"/>
                </a:moveTo>
                <a:lnTo>
                  <a:pt x="0" y="6105649"/>
                </a:lnTo>
                <a:lnTo>
                  <a:pt x="30447" y="6111805"/>
                </a:lnTo>
                <a:cubicBezTo>
                  <a:pt x="173441" y="6136540"/>
                  <a:pt x="319898" y="6149369"/>
                  <a:pt x="469000" y="6149369"/>
                </a:cubicBezTo>
                <a:cubicBezTo>
                  <a:pt x="2059425" y="6149369"/>
                  <a:pt x="3348720" y="4689752"/>
                  <a:pt x="3348720" y="2889223"/>
                </a:cubicBezTo>
                <a:cubicBezTo>
                  <a:pt x="3348720" y="1763892"/>
                  <a:pt x="2845090" y="771731"/>
                  <a:pt x="2079078" y="185859"/>
                </a:cubicBezTo>
                <a:lnTo>
                  <a:pt x="1919161" y="75872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5" name="任意多边形: 形状 84"/>
          <p:cNvSpPr/>
          <p:nvPr>
            <p:custDataLst>
              <p:tags r:id="rId17"/>
            </p:custDataLst>
          </p:nvPr>
        </p:nvSpPr>
        <p:spPr>
          <a:xfrm rot="900000" flipH="1">
            <a:off x="9554782" y="-134522"/>
            <a:ext cx="3467662" cy="6097080"/>
          </a:xfrm>
          <a:custGeom>
            <a:gdLst>
              <a:gd name="connsiteX0" fmla="*/ 1615430 w 3467662"/>
              <a:gd name="connsiteY0" fmla="*/ 0 h 6097080"/>
              <a:gd name="connsiteX1" fmla="*/ 0 w 3467662"/>
              <a:gd name="connsiteY1" fmla="*/ 6028866 h 6097080"/>
              <a:gd name="connsiteX2" fmla="*/ 7578 w 3467662"/>
              <a:gd name="connsiteY2" fmla="*/ 6030846 h 6097080"/>
              <a:gd name="connsiteX3" fmla="*/ 587942 w 3467662"/>
              <a:gd name="connsiteY3" fmla="*/ 6097080 h 6097080"/>
              <a:gd name="connsiteX4" fmla="*/ 3467662 w 3467662"/>
              <a:gd name="connsiteY4" fmla="*/ 2836934 h 6097080"/>
              <a:gd name="connsiteX5" fmla="*/ 2419711 w 3467662"/>
              <a:gd name="connsiteY5" fmla="*/ 321247 h 6097080"/>
              <a:gd name="connsiteX6" fmla="*/ 2236968 w 3467662"/>
              <a:gd name="connsiteY6" fmla="*/ 166541 h 609708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7662" h="6097080">
                <a:moveTo>
                  <a:pt x="1615430" y="0"/>
                </a:moveTo>
                <a:lnTo>
                  <a:pt x="0" y="6028866"/>
                </a:lnTo>
                <a:lnTo>
                  <a:pt x="7578" y="6030846"/>
                </a:lnTo>
                <a:cubicBezTo>
                  <a:pt x="195041" y="6074274"/>
                  <a:pt x="389139" y="6097080"/>
                  <a:pt x="587942" y="6097080"/>
                </a:cubicBezTo>
                <a:cubicBezTo>
                  <a:pt x="2178367" y="6097080"/>
                  <a:pt x="3467662" y="4637463"/>
                  <a:pt x="3467662" y="2836934"/>
                </a:cubicBezTo>
                <a:cubicBezTo>
                  <a:pt x="3467662" y="1824137"/>
                  <a:pt x="3059721" y="919206"/>
                  <a:pt x="2419711" y="321247"/>
                </a:cubicBezTo>
                <a:lnTo>
                  <a:pt x="2236968" y="166541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31" name="任意多边形: 形状 130"/>
          <p:cNvSpPr/>
          <p:nvPr>
            <p:custDataLst>
              <p:tags r:id="rId18"/>
            </p:custDataLst>
          </p:nvPr>
        </p:nvSpPr>
        <p:spPr>
          <a:xfrm rot="17640000" flipH="1">
            <a:off x="-2395738" y="1163889"/>
            <a:ext cx="6272491" cy="3876465"/>
          </a:xfrm>
          <a:custGeom>
            <a:gdLst>
              <a:gd name="connsiteX0" fmla="*/ 603508 w 6272491"/>
              <a:gd name="connsiteY0" fmla="*/ 0 h 3876465"/>
              <a:gd name="connsiteX1" fmla="*/ 0 w 6272491"/>
              <a:gd name="connsiteY1" fmla="*/ 1355501 h 3876465"/>
              <a:gd name="connsiteX2" fmla="*/ 112997 w 6272491"/>
              <a:gd name="connsiteY2" fmla="*/ 1664231 h 3876465"/>
              <a:gd name="connsiteX3" fmla="*/ 3450483 w 6272491"/>
              <a:gd name="connsiteY3" fmla="*/ 3876465 h 3876465"/>
              <a:gd name="connsiteX4" fmla="*/ 6245495 w 6272491"/>
              <a:gd name="connsiteY4" fmla="*/ 2558346 h 3876465"/>
              <a:gd name="connsiteX5" fmla="*/ 6272491 w 6272491"/>
              <a:gd name="connsiteY5" fmla="*/ 2523994 h 387646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2491" h="3876464">
                <a:moveTo>
                  <a:pt x="603508" y="0"/>
                </a:moveTo>
                <a:lnTo>
                  <a:pt x="0" y="1355501"/>
                </a:lnTo>
                <a:lnTo>
                  <a:pt x="112997" y="1664231"/>
                </a:lnTo>
                <a:cubicBezTo>
                  <a:pt x="662866" y="2964268"/>
                  <a:pt x="1950147" y="3876465"/>
                  <a:pt x="3450483" y="3876465"/>
                </a:cubicBezTo>
                <a:cubicBezTo>
                  <a:pt x="4575735" y="3876465"/>
                  <a:pt x="5581143" y="3363354"/>
                  <a:pt x="6245495" y="2558346"/>
                </a:cubicBezTo>
                <a:lnTo>
                  <a:pt x="6272491" y="2523994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33" name="任意多边形: 形状 132"/>
          <p:cNvSpPr/>
          <p:nvPr>
            <p:custDataLst>
              <p:tags r:id="rId19"/>
            </p:custDataLst>
          </p:nvPr>
        </p:nvSpPr>
        <p:spPr>
          <a:xfrm rot="17640000" flipH="1">
            <a:off x="-2449648" y="1272324"/>
            <a:ext cx="6250441" cy="3825167"/>
          </a:xfrm>
          <a:custGeom>
            <a:gdLst>
              <a:gd name="connsiteX0" fmla="*/ 0 w 6250441"/>
              <a:gd name="connsiteY0" fmla="*/ 1101554 h 3825167"/>
              <a:gd name="connsiteX1" fmla="*/ 45921 w 6250441"/>
              <a:gd name="connsiteY1" fmla="*/ 1280147 h 3825167"/>
              <a:gd name="connsiteX2" fmla="*/ 3505208 w 6250441"/>
              <a:gd name="connsiteY2" fmla="*/ 3825167 h 3825167"/>
              <a:gd name="connsiteX3" fmla="*/ 6186375 w 6250441"/>
              <a:gd name="connsiteY3" fmla="*/ 2638475 h 3825167"/>
              <a:gd name="connsiteX4" fmla="*/ 6250441 w 6250441"/>
              <a:gd name="connsiteY4" fmla="*/ 2564515 h 3825167"/>
              <a:gd name="connsiteX5" fmla="*/ 490444 w 6250441"/>
              <a:gd name="connsiteY5" fmla="*/ 0 h 382516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50441" h="3825167">
                <a:moveTo>
                  <a:pt x="0" y="1101554"/>
                </a:moveTo>
                <a:lnTo>
                  <a:pt x="45921" y="1280147"/>
                </a:lnTo>
                <a:cubicBezTo>
                  <a:pt x="504524" y="2754603"/>
                  <a:pt x="1879844" y="3825167"/>
                  <a:pt x="3505208" y="3825167"/>
                </a:cubicBezTo>
                <a:cubicBezTo>
                  <a:pt x="4567946" y="3825167"/>
                  <a:pt x="5523787" y="3367485"/>
                  <a:pt x="6186375" y="2638475"/>
                </a:cubicBezTo>
                <a:lnTo>
                  <a:pt x="6250441" y="2564515"/>
                </a:lnTo>
                <a:lnTo>
                  <a:pt x="490444" y="0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35" name="任意多边形: 形状 134"/>
          <p:cNvSpPr/>
          <p:nvPr>
            <p:custDataLst>
              <p:tags r:id="rId20"/>
            </p:custDataLst>
          </p:nvPr>
        </p:nvSpPr>
        <p:spPr>
          <a:xfrm rot="17640000" flipH="1">
            <a:off x="-2500059" y="1381476"/>
            <a:ext cx="6220753" cy="3773869"/>
          </a:xfrm>
          <a:custGeom>
            <a:gdLst>
              <a:gd name="connsiteX0" fmla="*/ 0 w 6220753"/>
              <a:gd name="connsiteY0" fmla="*/ 837262 h 3773869"/>
              <a:gd name="connsiteX1" fmla="*/ 6786 w 6220753"/>
              <a:gd name="connsiteY1" fmla="*/ 881724 h 3773869"/>
              <a:gd name="connsiteX2" fmla="*/ 3555328 w 6220753"/>
              <a:gd name="connsiteY2" fmla="*/ 3773869 h 3773869"/>
              <a:gd name="connsiteX3" fmla="*/ 6116562 w 6220753"/>
              <a:gd name="connsiteY3" fmla="*/ 2712972 h 3773869"/>
              <a:gd name="connsiteX4" fmla="*/ 6220753 w 6220753"/>
              <a:gd name="connsiteY4" fmla="*/ 2603688 h 3773869"/>
              <a:gd name="connsiteX5" fmla="*/ 372773 w 6220753"/>
              <a:gd name="connsiteY5" fmla="*/ 0 h 377386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20753" h="3773869">
                <a:moveTo>
                  <a:pt x="0" y="837262"/>
                </a:moveTo>
                <a:lnTo>
                  <a:pt x="6786" y="881724"/>
                </a:lnTo>
                <a:cubicBezTo>
                  <a:pt x="344536" y="2532268"/>
                  <a:pt x="1804936" y="3773869"/>
                  <a:pt x="3555328" y="3773869"/>
                </a:cubicBezTo>
                <a:cubicBezTo>
                  <a:pt x="4555552" y="3773869"/>
                  <a:pt x="5461085" y="3368448"/>
                  <a:pt x="6116562" y="2712972"/>
                </a:cubicBezTo>
                <a:lnTo>
                  <a:pt x="6220753" y="2603688"/>
                </a:lnTo>
                <a:lnTo>
                  <a:pt x="372773" y="0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9" name="任意多边形: 形状 128"/>
          <p:cNvSpPr/>
          <p:nvPr>
            <p:custDataLst>
              <p:tags r:id="rId21"/>
            </p:custDataLst>
          </p:nvPr>
        </p:nvSpPr>
        <p:spPr>
          <a:xfrm rot="17640000" flipH="1">
            <a:off x="-2543395" y="1494553"/>
            <a:ext cx="6173421" cy="3722570"/>
          </a:xfrm>
          <a:custGeom>
            <a:gdLst>
              <a:gd name="connsiteX0" fmla="*/ 0 w 6173421"/>
              <a:gd name="connsiteY0" fmla="*/ 543508 h 3722570"/>
              <a:gd name="connsiteX1" fmla="*/ 43789 w 6173421"/>
              <a:gd name="connsiteY1" fmla="*/ 830425 h 3722570"/>
              <a:gd name="connsiteX2" fmla="*/ 3592331 w 6173421"/>
              <a:gd name="connsiteY2" fmla="*/ 3722570 h 3722570"/>
              <a:gd name="connsiteX3" fmla="*/ 6153565 w 6173421"/>
              <a:gd name="connsiteY3" fmla="*/ 2661673 h 3722570"/>
              <a:gd name="connsiteX4" fmla="*/ 6173421 w 6173421"/>
              <a:gd name="connsiteY4" fmla="*/ 2640845 h 3722570"/>
              <a:gd name="connsiteX5" fmla="*/ 241986 w 6173421"/>
              <a:gd name="connsiteY5" fmla="*/ 0 h 372257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73421" h="3722570">
                <a:moveTo>
                  <a:pt x="0" y="543508"/>
                </a:moveTo>
                <a:lnTo>
                  <a:pt x="43789" y="830425"/>
                </a:lnTo>
                <a:cubicBezTo>
                  <a:pt x="381539" y="2480969"/>
                  <a:pt x="1841939" y="3722570"/>
                  <a:pt x="3592331" y="3722570"/>
                </a:cubicBezTo>
                <a:cubicBezTo>
                  <a:pt x="4592555" y="3722570"/>
                  <a:pt x="5498088" y="3317149"/>
                  <a:pt x="6153565" y="2661673"/>
                </a:cubicBezTo>
                <a:lnTo>
                  <a:pt x="6173421" y="2640845"/>
                </a:lnTo>
                <a:lnTo>
                  <a:pt x="241986" y="0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5" name="任意多边形: 形状 124"/>
          <p:cNvSpPr/>
          <p:nvPr>
            <p:custDataLst>
              <p:tags r:id="rId22"/>
            </p:custDataLst>
          </p:nvPr>
        </p:nvSpPr>
        <p:spPr>
          <a:xfrm rot="17640000" flipH="1">
            <a:off x="-2580192" y="1610925"/>
            <a:ext cx="6110074" cy="3671272"/>
          </a:xfrm>
          <a:custGeom>
            <a:gdLst>
              <a:gd name="connsiteX0" fmla="*/ 99583 w 6110074"/>
              <a:gd name="connsiteY0" fmla="*/ 0 h 3671272"/>
              <a:gd name="connsiteX1" fmla="*/ 0 w 6110074"/>
              <a:gd name="connsiteY1" fmla="*/ 223666 h 3671272"/>
              <a:gd name="connsiteX2" fmla="*/ 300 w 6110074"/>
              <a:gd name="connsiteY2" fmla="*/ 235536 h 3671272"/>
              <a:gd name="connsiteX3" fmla="*/ 3617718 w 6110074"/>
              <a:gd name="connsiteY3" fmla="*/ 3671272 h 3671272"/>
              <a:gd name="connsiteX4" fmla="*/ 6053157 w 6110074"/>
              <a:gd name="connsiteY4" fmla="*/ 2730308 h 3671272"/>
              <a:gd name="connsiteX5" fmla="*/ 6110074 w 6110074"/>
              <a:gd name="connsiteY5" fmla="*/ 2676043 h 36712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10074" h="3671272">
                <a:moveTo>
                  <a:pt x="99583" y="0"/>
                </a:moveTo>
                <a:lnTo>
                  <a:pt x="0" y="223666"/>
                </a:lnTo>
                <a:lnTo>
                  <a:pt x="300" y="235536"/>
                </a:lnTo>
                <a:cubicBezTo>
                  <a:pt x="97312" y="2149361"/>
                  <a:pt x="1679784" y="3671272"/>
                  <a:pt x="3617718" y="3671272"/>
                </a:cubicBezTo>
                <a:cubicBezTo>
                  <a:pt x="4555428" y="3671272"/>
                  <a:pt x="5409913" y="3314945"/>
                  <a:pt x="6053157" y="2730308"/>
                </a:cubicBezTo>
                <a:lnTo>
                  <a:pt x="6110074" y="2676043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3" name="任意多边形: 形状 122"/>
          <p:cNvSpPr/>
          <p:nvPr>
            <p:custDataLst>
              <p:tags r:id="rId23"/>
            </p:custDataLst>
          </p:nvPr>
        </p:nvSpPr>
        <p:spPr>
          <a:xfrm rot="17640000" flipH="1">
            <a:off x="-2592770" y="1754454"/>
            <a:ext cx="6018386" cy="3591223"/>
          </a:xfrm>
          <a:custGeom>
            <a:gdLst>
              <a:gd name="connsiteX0" fmla="*/ 0 w 6018386"/>
              <a:gd name="connsiteY0" fmla="*/ 0 h 3591223"/>
              <a:gd name="connsiteX1" fmla="*/ 3931 w 6018386"/>
              <a:gd name="connsiteY1" fmla="*/ 155485 h 3591223"/>
              <a:gd name="connsiteX2" fmla="*/ 3621350 w 6018386"/>
              <a:gd name="connsiteY2" fmla="*/ 3591223 h 3591223"/>
              <a:gd name="connsiteX3" fmla="*/ 5925362 w 6018386"/>
              <a:gd name="connsiteY3" fmla="*/ 2764104 h 3591223"/>
              <a:gd name="connsiteX4" fmla="*/ 6018386 w 6018386"/>
              <a:gd name="connsiteY4" fmla="*/ 2679558 h 35912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386" h="3591223">
                <a:moveTo>
                  <a:pt x="0" y="0"/>
                </a:moveTo>
                <a:lnTo>
                  <a:pt x="3931" y="155485"/>
                </a:lnTo>
                <a:cubicBezTo>
                  <a:pt x="100943" y="2069311"/>
                  <a:pt x="1683416" y="3591223"/>
                  <a:pt x="3621350" y="3591223"/>
                </a:cubicBezTo>
                <a:cubicBezTo>
                  <a:pt x="4496546" y="3591223"/>
                  <a:pt x="5299244" y="3280822"/>
                  <a:pt x="5925362" y="2764104"/>
                </a:cubicBezTo>
                <a:lnTo>
                  <a:pt x="6018386" y="2679558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7" name="任意多边形: 形状 126"/>
          <p:cNvSpPr/>
          <p:nvPr>
            <p:custDataLst>
              <p:tags r:id="rId24"/>
            </p:custDataLst>
          </p:nvPr>
        </p:nvSpPr>
        <p:spPr>
          <a:xfrm rot="17640000" flipH="1">
            <a:off x="-2581217" y="1938619"/>
            <a:ext cx="5918022" cy="3461966"/>
          </a:xfrm>
          <a:custGeom>
            <a:gdLst>
              <a:gd name="connsiteX0" fmla="*/ 0 w 5918022"/>
              <a:gd name="connsiteY0" fmla="*/ 0 h 3461966"/>
              <a:gd name="connsiteX1" fmla="*/ 10613 w 5918022"/>
              <a:gd name="connsiteY1" fmla="*/ 210176 h 3461966"/>
              <a:gd name="connsiteX2" fmla="*/ 3614044 w 5918022"/>
              <a:gd name="connsiteY2" fmla="*/ 3461966 h 3461966"/>
              <a:gd name="connsiteX3" fmla="*/ 5639212 w 5918022"/>
              <a:gd name="connsiteY3" fmla="*/ 2843363 h 3461966"/>
              <a:gd name="connsiteX4" fmla="*/ 5918022 w 5918022"/>
              <a:gd name="connsiteY4" fmla="*/ 2634873 h 346196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8022" h="3461965">
                <a:moveTo>
                  <a:pt x="0" y="0"/>
                </a:moveTo>
                <a:lnTo>
                  <a:pt x="10613" y="210176"/>
                </a:lnTo>
                <a:cubicBezTo>
                  <a:pt x="196102" y="2036658"/>
                  <a:pt x="1738624" y="3461966"/>
                  <a:pt x="3614044" y="3461966"/>
                </a:cubicBezTo>
                <a:cubicBezTo>
                  <a:pt x="4364212" y="3461966"/>
                  <a:pt x="5061116" y="3233917"/>
                  <a:pt x="5639212" y="2843363"/>
                </a:cubicBezTo>
                <a:lnTo>
                  <a:pt x="5918022" y="2634873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5" name="任意多边形: 形状 104"/>
          <p:cNvSpPr/>
          <p:nvPr>
            <p:custDataLst>
              <p:tags r:id="rId25"/>
            </p:custDataLst>
          </p:nvPr>
        </p:nvSpPr>
        <p:spPr>
          <a:xfrm rot="17640000" flipH="1">
            <a:off x="-2561230" y="2116432"/>
            <a:ext cx="5805896" cy="3333065"/>
          </a:xfrm>
          <a:custGeom>
            <a:gdLst>
              <a:gd name="connsiteX0" fmla="*/ 0 w 5805896"/>
              <a:gd name="connsiteY0" fmla="*/ 0 h 3333065"/>
              <a:gd name="connsiteX1" fmla="*/ 4104 w 5805896"/>
              <a:gd name="connsiteY1" fmla="*/ 81275 h 3333065"/>
              <a:gd name="connsiteX2" fmla="*/ 3607535 w 5805896"/>
              <a:gd name="connsiteY2" fmla="*/ 3333065 h 3333065"/>
              <a:gd name="connsiteX3" fmla="*/ 5632703 w 5805896"/>
              <a:gd name="connsiteY3" fmla="*/ 2714462 h 3333065"/>
              <a:gd name="connsiteX4" fmla="*/ 5805896 w 5805896"/>
              <a:gd name="connsiteY4" fmla="*/ 2584951 h 333306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5896" h="3333065">
                <a:moveTo>
                  <a:pt x="0" y="0"/>
                </a:moveTo>
                <a:lnTo>
                  <a:pt x="4104" y="81275"/>
                </a:lnTo>
                <a:cubicBezTo>
                  <a:pt x="189593" y="1907757"/>
                  <a:pt x="1732115" y="3333065"/>
                  <a:pt x="3607535" y="3333065"/>
                </a:cubicBezTo>
                <a:cubicBezTo>
                  <a:pt x="4357703" y="3333065"/>
                  <a:pt x="5054607" y="3105016"/>
                  <a:pt x="5632703" y="2714462"/>
                </a:cubicBezTo>
                <a:lnTo>
                  <a:pt x="5805896" y="2584951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任意多边形: 形状 106"/>
          <p:cNvSpPr/>
          <p:nvPr>
            <p:custDataLst>
              <p:tags r:id="rId26"/>
            </p:custDataLst>
          </p:nvPr>
        </p:nvSpPr>
        <p:spPr>
          <a:xfrm rot="17640000" flipH="1">
            <a:off x="-2538633" y="2298264"/>
            <a:ext cx="5688550" cy="3201839"/>
          </a:xfrm>
          <a:custGeom>
            <a:gdLst>
              <a:gd name="connsiteX0" fmla="*/ 0 w 5688550"/>
              <a:gd name="connsiteY0" fmla="*/ 0 h 3201839"/>
              <a:gd name="connsiteX1" fmla="*/ 47265 w 5688550"/>
              <a:gd name="connsiteY1" fmla="*/ 309693 h 3201839"/>
              <a:gd name="connsiteX2" fmla="*/ 3595808 w 5688550"/>
              <a:gd name="connsiteY2" fmla="*/ 3201839 h 3201839"/>
              <a:gd name="connsiteX3" fmla="*/ 5620976 w 5688550"/>
              <a:gd name="connsiteY3" fmla="*/ 2583236 h 3201839"/>
              <a:gd name="connsiteX4" fmla="*/ 5688550 w 5688550"/>
              <a:gd name="connsiteY4" fmla="*/ 2532705 h 32018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88550" h="3201839">
                <a:moveTo>
                  <a:pt x="0" y="0"/>
                </a:moveTo>
                <a:lnTo>
                  <a:pt x="47265" y="309693"/>
                </a:lnTo>
                <a:cubicBezTo>
                  <a:pt x="385015" y="1960237"/>
                  <a:pt x="1845416" y="3201839"/>
                  <a:pt x="3595808" y="3201839"/>
                </a:cubicBezTo>
                <a:cubicBezTo>
                  <a:pt x="4345976" y="3201839"/>
                  <a:pt x="5042880" y="2973790"/>
                  <a:pt x="5620976" y="2583236"/>
                </a:cubicBezTo>
                <a:lnTo>
                  <a:pt x="5688550" y="2532705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62" name="任意多边形: 形状 161"/>
          <p:cNvSpPr/>
          <p:nvPr>
            <p:custDataLst>
              <p:tags r:id="rId27"/>
            </p:custDataLst>
          </p:nvPr>
        </p:nvSpPr>
        <p:spPr>
          <a:xfrm rot="17640000" flipH="1">
            <a:off x="-2466894" y="2457930"/>
            <a:ext cx="5498762" cy="3066650"/>
          </a:xfrm>
          <a:custGeom>
            <a:gdLst>
              <a:gd name="connsiteX0" fmla="*/ 0 w 5498762"/>
              <a:gd name="connsiteY0" fmla="*/ 0 h 3066650"/>
              <a:gd name="connsiteX1" fmla="*/ 26632 w 5498762"/>
              <a:gd name="connsiteY1" fmla="*/ 174504 h 3066650"/>
              <a:gd name="connsiteX2" fmla="*/ 3575175 w 5498762"/>
              <a:gd name="connsiteY2" fmla="*/ 3066650 h 3066650"/>
              <a:gd name="connsiteX3" fmla="*/ 5301698 w 5498762"/>
              <a:gd name="connsiteY3" fmla="*/ 2629478 h 3066650"/>
              <a:gd name="connsiteX4" fmla="*/ 5461196 w 5498762"/>
              <a:gd name="connsiteY4" fmla="*/ 2532581 h 3066650"/>
              <a:gd name="connsiteX5" fmla="*/ 5498762 w 5498762"/>
              <a:gd name="connsiteY5" fmla="*/ 2448207 h 30666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98762" h="3066650">
                <a:moveTo>
                  <a:pt x="0" y="0"/>
                </a:moveTo>
                <a:lnTo>
                  <a:pt x="26632" y="174504"/>
                </a:lnTo>
                <a:cubicBezTo>
                  <a:pt x="364382" y="1825048"/>
                  <a:pt x="1824783" y="3066650"/>
                  <a:pt x="3575175" y="3066650"/>
                </a:cubicBezTo>
                <a:cubicBezTo>
                  <a:pt x="4200315" y="3066650"/>
                  <a:pt x="4788466" y="2908282"/>
                  <a:pt x="5301698" y="2629478"/>
                </a:cubicBezTo>
                <a:lnTo>
                  <a:pt x="5461196" y="2532581"/>
                </a:lnTo>
                <a:lnTo>
                  <a:pt x="5498762" y="2448207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60" name="任意多边形: 形状 159"/>
          <p:cNvSpPr/>
          <p:nvPr>
            <p:custDataLst>
              <p:tags r:id="rId28"/>
            </p:custDataLst>
          </p:nvPr>
        </p:nvSpPr>
        <p:spPr>
          <a:xfrm rot="17640000" flipH="1">
            <a:off x="-2396114" y="2618218"/>
            <a:ext cx="5310339" cy="2931460"/>
          </a:xfrm>
          <a:custGeom>
            <a:gdLst>
              <a:gd name="connsiteX0" fmla="*/ 0 w 5310339"/>
              <a:gd name="connsiteY0" fmla="*/ 0 h 2931460"/>
              <a:gd name="connsiteX1" fmla="*/ 6000 w 5310339"/>
              <a:gd name="connsiteY1" fmla="*/ 39314 h 2931460"/>
              <a:gd name="connsiteX2" fmla="*/ 3554543 w 5310339"/>
              <a:gd name="connsiteY2" fmla="*/ 2931460 h 2931460"/>
              <a:gd name="connsiteX3" fmla="*/ 5085166 w 5310339"/>
              <a:gd name="connsiteY3" fmla="*/ 2593120 h 2931460"/>
              <a:gd name="connsiteX4" fmla="*/ 5244189 w 5310339"/>
              <a:gd name="connsiteY4" fmla="*/ 2512892 h 2931460"/>
              <a:gd name="connsiteX5" fmla="*/ 5310339 w 5310339"/>
              <a:gd name="connsiteY5" fmla="*/ 2364316 h 293146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0339" h="2931460">
                <a:moveTo>
                  <a:pt x="0" y="0"/>
                </a:moveTo>
                <a:lnTo>
                  <a:pt x="6000" y="39314"/>
                </a:lnTo>
                <a:cubicBezTo>
                  <a:pt x="343750" y="1689858"/>
                  <a:pt x="1804151" y="2931460"/>
                  <a:pt x="3554543" y="2931460"/>
                </a:cubicBezTo>
                <a:cubicBezTo>
                  <a:pt x="4101541" y="2931460"/>
                  <a:pt x="4620218" y="2810209"/>
                  <a:pt x="5085166" y="2593120"/>
                </a:cubicBezTo>
                <a:lnTo>
                  <a:pt x="5244189" y="2512892"/>
                </a:lnTo>
                <a:lnTo>
                  <a:pt x="5310339" y="2364316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58" name="任意多边形: 形状 157"/>
          <p:cNvSpPr/>
          <p:nvPr>
            <p:custDataLst>
              <p:tags r:id="rId29"/>
            </p:custDataLst>
          </p:nvPr>
        </p:nvSpPr>
        <p:spPr>
          <a:xfrm rot="17640000" flipH="1">
            <a:off x="-2319676" y="2787221"/>
            <a:ext cx="5110601" cy="2791232"/>
          </a:xfrm>
          <a:custGeom>
            <a:gdLst>
              <a:gd name="connsiteX0" fmla="*/ 0 w 5110601"/>
              <a:gd name="connsiteY0" fmla="*/ 0 h 2791232"/>
              <a:gd name="connsiteX1" fmla="*/ 63307 w 5110601"/>
              <a:gd name="connsiteY1" fmla="*/ 246211 h 2791232"/>
              <a:gd name="connsiteX2" fmla="*/ 3522595 w 5110601"/>
              <a:gd name="connsiteY2" fmla="*/ 2791232 h 2791232"/>
              <a:gd name="connsiteX3" fmla="*/ 4850739 w 5110601"/>
              <a:gd name="connsiteY3" fmla="*/ 2539989 h 2791232"/>
              <a:gd name="connsiteX4" fmla="*/ 5026443 w 5110601"/>
              <a:gd name="connsiteY4" fmla="*/ 2464410 h 2791232"/>
              <a:gd name="connsiteX5" fmla="*/ 5110601 w 5110601"/>
              <a:gd name="connsiteY5" fmla="*/ 2275386 h 27912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10601" h="2791232">
                <a:moveTo>
                  <a:pt x="0" y="0"/>
                </a:moveTo>
                <a:lnTo>
                  <a:pt x="63307" y="246211"/>
                </a:lnTo>
                <a:cubicBezTo>
                  <a:pt x="521910" y="1720667"/>
                  <a:pt x="1897231" y="2791232"/>
                  <a:pt x="3522595" y="2791232"/>
                </a:cubicBezTo>
                <a:cubicBezTo>
                  <a:pt x="3991450" y="2791232"/>
                  <a:pt x="4439499" y="2702150"/>
                  <a:pt x="4850739" y="2539989"/>
                </a:cubicBezTo>
                <a:lnTo>
                  <a:pt x="5026443" y="2464410"/>
                </a:lnTo>
                <a:lnTo>
                  <a:pt x="5110601" y="2275386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56" name="任意多边形: 形状 155"/>
          <p:cNvSpPr/>
          <p:nvPr>
            <p:custDataLst>
              <p:tags r:id="rId30"/>
            </p:custDataLst>
          </p:nvPr>
        </p:nvSpPr>
        <p:spPr>
          <a:xfrm rot="17640000" flipH="1">
            <a:off x="-2240920" y="2959793"/>
            <a:ext cx="4906224" cy="2648939"/>
          </a:xfrm>
          <a:custGeom>
            <a:gdLst>
              <a:gd name="connsiteX0" fmla="*/ 0 w 4906224"/>
              <a:gd name="connsiteY0" fmla="*/ 0 h 2648939"/>
              <a:gd name="connsiteX1" fmla="*/ 26720 w 4906224"/>
              <a:gd name="connsiteY1" fmla="*/ 103918 h 2648939"/>
              <a:gd name="connsiteX2" fmla="*/ 3486008 w 4906224"/>
              <a:gd name="connsiteY2" fmla="*/ 2648939 h 2648939"/>
              <a:gd name="connsiteX3" fmla="*/ 4563119 w 4906224"/>
              <a:gd name="connsiteY3" fmla="*/ 2486095 h 2648939"/>
              <a:gd name="connsiteX4" fmla="*/ 4812543 w 4906224"/>
              <a:gd name="connsiteY4" fmla="*/ 2394805 h 2648939"/>
              <a:gd name="connsiteX5" fmla="*/ 4906224 w 4906224"/>
              <a:gd name="connsiteY5" fmla="*/ 2184392 h 26489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6224" h="2648939">
                <a:moveTo>
                  <a:pt x="0" y="0"/>
                </a:moveTo>
                <a:lnTo>
                  <a:pt x="26720" y="103918"/>
                </a:lnTo>
                <a:cubicBezTo>
                  <a:pt x="485323" y="1578374"/>
                  <a:pt x="1860644" y="2648939"/>
                  <a:pt x="3486008" y="2648939"/>
                </a:cubicBezTo>
                <a:cubicBezTo>
                  <a:pt x="3861092" y="2648939"/>
                  <a:pt x="4222860" y="2591927"/>
                  <a:pt x="4563119" y="2486095"/>
                </a:cubicBezTo>
                <a:lnTo>
                  <a:pt x="4812543" y="2394805"/>
                </a:lnTo>
                <a:lnTo>
                  <a:pt x="4906224" y="2184392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54" name="任意多边形: 形状 153"/>
          <p:cNvSpPr/>
          <p:nvPr>
            <p:custDataLst>
              <p:tags r:id="rId31"/>
            </p:custDataLst>
          </p:nvPr>
        </p:nvSpPr>
        <p:spPr>
          <a:xfrm rot="17640000" flipH="1">
            <a:off x="-2159666" y="3136212"/>
            <a:ext cx="4696855" cy="2504423"/>
          </a:xfrm>
          <a:custGeom>
            <a:gdLst>
              <a:gd name="connsiteX0" fmla="*/ 0 w 4696855"/>
              <a:gd name="connsiteY0" fmla="*/ 0 h 2504423"/>
              <a:gd name="connsiteX1" fmla="*/ 106942 w 4696855"/>
              <a:gd name="connsiteY1" fmla="*/ 292188 h 2504423"/>
              <a:gd name="connsiteX2" fmla="*/ 3444429 w 4696855"/>
              <a:gd name="connsiteY2" fmla="*/ 2504423 h 2504423"/>
              <a:gd name="connsiteX3" fmla="*/ 4521540 w 4696855"/>
              <a:gd name="connsiteY3" fmla="*/ 2341579 h 2504423"/>
              <a:gd name="connsiteX4" fmla="*/ 4597793 w 4696855"/>
              <a:gd name="connsiteY4" fmla="*/ 2313670 h 2504423"/>
              <a:gd name="connsiteX5" fmla="*/ 4696855 w 4696855"/>
              <a:gd name="connsiteY5" fmla="*/ 2091174 h 25044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6855" h="2504423">
                <a:moveTo>
                  <a:pt x="0" y="0"/>
                </a:moveTo>
                <a:lnTo>
                  <a:pt x="106942" y="292188"/>
                </a:lnTo>
                <a:cubicBezTo>
                  <a:pt x="656812" y="1592226"/>
                  <a:pt x="1944093" y="2504423"/>
                  <a:pt x="3444429" y="2504423"/>
                </a:cubicBezTo>
                <a:cubicBezTo>
                  <a:pt x="3819513" y="2504423"/>
                  <a:pt x="4181281" y="2447411"/>
                  <a:pt x="4521540" y="2341579"/>
                </a:cubicBezTo>
                <a:lnTo>
                  <a:pt x="4597793" y="2313670"/>
                </a:lnTo>
                <a:lnTo>
                  <a:pt x="4696855" y="2091174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52" name="任意多边形: 形状 151"/>
          <p:cNvSpPr/>
          <p:nvPr>
            <p:custDataLst>
              <p:tags r:id="rId32"/>
            </p:custDataLst>
          </p:nvPr>
        </p:nvSpPr>
        <p:spPr>
          <a:xfrm rot="17640000" flipH="1">
            <a:off x="-2071656" y="3323036"/>
            <a:ext cx="4473968" cy="2353889"/>
          </a:xfrm>
          <a:custGeom>
            <a:gdLst>
              <a:gd name="connsiteX0" fmla="*/ 0 w 4473968"/>
              <a:gd name="connsiteY0" fmla="*/ 0 h 2353889"/>
              <a:gd name="connsiteX1" fmla="*/ 51846 w 4473968"/>
              <a:gd name="connsiteY1" fmla="*/ 141654 h 2353889"/>
              <a:gd name="connsiteX2" fmla="*/ 3389333 w 4473968"/>
              <a:gd name="connsiteY2" fmla="*/ 2353889 h 2353889"/>
              <a:gd name="connsiteX3" fmla="*/ 4207345 w 4473968"/>
              <a:gd name="connsiteY3" fmla="*/ 2261137 h 2353889"/>
              <a:gd name="connsiteX4" fmla="*/ 4374211 w 4473968"/>
              <a:gd name="connsiteY4" fmla="*/ 2215996 h 2353889"/>
              <a:gd name="connsiteX5" fmla="*/ 4473968 w 4473968"/>
              <a:gd name="connsiteY5" fmla="*/ 1991939 h 235388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3968" h="2353889">
                <a:moveTo>
                  <a:pt x="0" y="0"/>
                </a:moveTo>
                <a:lnTo>
                  <a:pt x="51846" y="141654"/>
                </a:lnTo>
                <a:cubicBezTo>
                  <a:pt x="601716" y="1441692"/>
                  <a:pt x="1888997" y="2353889"/>
                  <a:pt x="3389333" y="2353889"/>
                </a:cubicBezTo>
                <a:cubicBezTo>
                  <a:pt x="3670646" y="2353889"/>
                  <a:pt x="3944469" y="2321820"/>
                  <a:pt x="4207345" y="2261137"/>
                </a:cubicBezTo>
                <a:lnTo>
                  <a:pt x="4374211" y="2215996"/>
                </a:lnTo>
                <a:lnTo>
                  <a:pt x="4473968" y="1991939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50" name="任意多边形: 形状 149"/>
          <p:cNvSpPr/>
          <p:nvPr>
            <p:custDataLst>
              <p:tags r:id="rId33"/>
            </p:custDataLst>
          </p:nvPr>
        </p:nvSpPr>
        <p:spPr>
          <a:xfrm rot="17640000" flipH="1">
            <a:off x="-1982989" y="3510868"/>
            <a:ext cx="4249772" cy="2202772"/>
          </a:xfrm>
          <a:custGeom>
            <a:gdLst>
              <a:gd name="connsiteX0" fmla="*/ 0 w 4249772"/>
              <a:gd name="connsiteY0" fmla="*/ 0 h 2202772"/>
              <a:gd name="connsiteX1" fmla="*/ 147968 w 4249772"/>
              <a:gd name="connsiteY1" fmla="*/ 307163 h 2202772"/>
              <a:gd name="connsiteX2" fmla="*/ 3332928 w 4249772"/>
              <a:gd name="connsiteY2" fmla="*/ 2202772 h 2202772"/>
              <a:gd name="connsiteX3" fmla="*/ 4150940 w 4249772"/>
              <a:gd name="connsiteY3" fmla="*/ 2110020 h 2202772"/>
              <a:gd name="connsiteX4" fmla="*/ 4153005 w 4249772"/>
              <a:gd name="connsiteY4" fmla="*/ 2109462 h 2202772"/>
              <a:gd name="connsiteX5" fmla="*/ 4249772 w 4249772"/>
              <a:gd name="connsiteY5" fmla="*/ 1892121 h 2202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9772" h="2202772">
                <a:moveTo>
                  <a:pt x="0" y="0"/>
                </a:moveTo>
                <a:lnTo>
                  <a:pt x="147968" y="307163"/>
                </a:lnTo>
                <a:cubicBezTo>
                  <a:pt x="761337" y="1436273"/>
                  <a:pt x="1957620" y="2202772"/>
                  <a:pt x="3332928" y="2202772"/>
                </a:cubicBezTo>
                <a:cubicBezTo>
                  <a:pt x="3614241" y="2202772"/>
                  <a:pt x="3888064" y="2170703"/>
                  <a:pt x="4150940" y="2110020"/>
                </a:cubicBezTo>
                <a:lnTo>
                  <a:pt x="4153005" y="2109462"/>
                </a:lnTo>
                <a:lnTo>
                  <a:pt x="4249772" y="1892121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4"/>
            </p:custDataLst>
          </p:nvPr>
        </p:nvSpPr>
        <p:spPr>
          <a:xfrm>
            <a:off x="2726807" y="2161753"/>
            <a:ext cx="6738386" cy="1752222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9600" b="1" i="0" u="none" strike="noStrike" kern="1200" cap="none" spc="6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med">
    <p:pull/>
  </p:transition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med">
    <p:pull/>
  </p:transition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med">
    <p:pull/>
  </p:transition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med">
    <p:pull/>
  </p:transition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med">
    <p:pull/>
  </p:transition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23862" y="809"/>
            <a:ext cx="6368377" cy="685743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med">
    <p:pull/>
  </p:transition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4" name="任意多边形: 形状 83"/>
          <p:cNvSpPr/>
          <p:nvPr>
            <p:custDataLst>
              <p:tags r:id="rId2"/>
            </p:custDataLst>
          </p:nvPr>
        </p:nvSpPr>
        <p:spPr>
          <a:xfrm rot="3192208">
            <a:off x="-759945" y="5662631"/>
            <a:ext cx="1792179" cy="1040101"/>
          </a:xfrm>
          <a:custGeom>
            <a:gdLst>
              <a:gd name="connsiteX0" fmla="*/ 0 w 1792179"/>
              <a:gd name="connsiteY0" fmla="*/ 19794 h 1040101"/>
              <a:gd name="connsiteX1" fmla="*/ 17147 w 1792179"/>
              <a:gd name="connsiteY1" fmla="*/ 16832 h 1040101"/>
              <a:gd name="connsiteX2" fmla="*/ 311581 w 1792179"/>
              <a:gd name="connsiteY2" fmla="*/ 0 h 1040101"/>
              <a:gd name="connsiteX3" fmla="*/ 1684227 w 1792179"/>
              <a:gd name="connsiteY3" fmla="*/ 393482 h 1040101"/>
              <a:gd name="connsiteX4" fmla="*/ 1792179 w 1792179"/>
              <a:gd name="connsiteY4" fmla="*/ 467729 h 1040101"/>
              <a:gd name="connsiteX5" fmla="*/ 1364044 w 1792179"/>
              <a:gd name="connsiteY5" fmla="*/ 1040101 h 104010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2178" h="1040101">
                <a:moveTo>
                  <a:pt x="0" y="19794"/>
                </a:moveTo>
                <a:lnTo>
                  <a:pt x="17147" y="16832"/>
                </a:lnTo>
                <a:cubicBezTo>
                  <a:pt x="113954" y="5702"/>
                  <a:pt x="212180" y="0"/>
                  <a:pt x="311581" y="0"/>
                </a:cubicBezTo>
                <a:cubicBezTo>
                  <a:pt x="808589" y="0"/>
                  <a:pt x="1276190" y="142541"/>
                  <a:pt x="1684227" y="393482"/>
                </a:cubicBezTo>
                <a:lnTo>
                  <a:pt x="1792179" y="467729"/>
                </a:lnTo>
                <a:lnTo>
                  <a:pt x="1364044" y="1040101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2" name="任意多边形: 形状 81"/>
          <p:cNvSpPr/>
          <p:nvPr>
            <p:custDataLst>
              <p:tags r:id="rId3"/>
            </p:custDataLst>
          </p:nvPr>
        </p:nvSpPr>
        <p:spPr>
          <a:xfrm rot="3192208">
            <a:off x="-778161" y="5637886"/>
            <a:ext cx="1896007" cy="1092391"/>
          </a:xfrm>
          <a:custGeom>
            <a:gdLst>
              <a:gd name="connsiteX0" fmla="*/ 0 w 1896007"/>
              <a:gd name="connsiteY0" fmla="*/ 49189 h 1092391"/>
              <a:gd name="connsiteX1" fmla="*/ 187272 w 1896007"/>
              <a:gd name="connsiteY1" fmla="*/ 16832 h 1092391"/>
              <a:gd name="connsiteX2" fmla="*/ 481706 w 1896007"/>
              <a:gd name="connsiteY2" fmla="*/ 0 h 1092391"/>
              <a:gd name="connsiteX3" fmla="*/ 1854352 w 1896007"/>
              <a:gd name="connsiteY3" fmla="*/ 393482 h 1092391"/>
              <a:gd name="connsiteX4" fmla="*/ 1896007 w 1896007"/>
              <a:gd name="connsiteY4" fmla="*/ 422132 h 1092391"/>
              <a:gd name="connsiteX5" fmla="*/ 1394653 w 1896007"/>
              <a:gd name="connsiteY5" fmla="*/ 1092391 h 109239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6007" h="1092391">
                <a:moveTo>
                  <a:pt x="0" y="49189"/>
                </a:moveTo>
                <a:lnTo>
                  <a:pt x="187272" y="16832"/>
                </a:lnTo>
                <a:cubicBezTo>
                  <a:pt x="284079" y="5702"/>
                  <a:pt x="382305" y="0"/>
                  <a:pt x="481706" y="0"/>
                </a:cubicBezTo>
                <a:cubicBezTo>
                  <a:pt x="978714" y="0"/>
                  <a:pt x="1446315" y="142541"/>
                  <a:pt x="1854352" y="393482"/>
                </a:cubicBezTo>
                <a:lnTo>
                  <a:pt x="1896007" y="422132"/>
                </a:lnTo>
                <a:lnTo>
                  <a:pt x="1394653" y="1092391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80" name="任意多边形: 形状 79"/>
          <p:cNvSpPr/>
          <p:nvPr>
            <p:custDataLst>
              <p:tags r:id="rId4"/>
            </p:custDataLst>
          </p:nvPr>
        </p:nvSpPr>
        <p:spPr>
          <a:xfrm rot="3192208">
            <a:off x="-789498" y="5615653"/>
            <a:ext cx="1989834" cy="1144681"/>
          </a:xfrm>
          <a:custGeom>
            <a:gdLst>
              <a:gd name="connsiteX0" fmla="*/ 0 w 1989834"/>
              <a:gd name="connsiteY0" fmla="*/ 84670 h 1144681"/>
              <a:gd name="connsiteX1" fmla="*/ 63330 w 1989834"/>
              <a:gd name="connsiteY1" fmla="*/ 66235 h 1144681"/>
              <a:gd name="connsiteX2" fmla="*/ 643694 w 1989834"/>
              <a:gd name="connsiteY2" fmla="*/ 0 h 1144681"/>
              <a:gd name="connsiteX3" fmla="*/ 1764611 w 1989834"/>
              <a:gd name="connsiteY3" fmla="*/ 256199 h 1144681"/>
              <a:gd name="connsiteX4" fmla="*/ 1989834 w 1989834"/>
              <a:gd name="connsiteY4" fmla="*/ 379027 h 1144681"/>
              <a:gd name="connsiteX5" fmla="*/ 1417124 w 1989834"/>
              <a:gd name="connsiteY5" fmla="*/ 1144681 h 114468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9834" h="1144681">
                <a:moveTo>
                  <a:pt x="0" y="84670"/>
                </a:moveTo>
                <a:lnTo>
                  <a:pt x="63330" y="66235"/>
                </a:lnTo>
                <a:cubicBezTo>
                  <a:pt x="250793" y="22807"/>
                  <a:pt x="444891" y="0"/>
                  <a:pt x="643694" y="0"/>
                </a:cubicBezTo>
                <a:cubicBezTo>
                  <a:pt x="1041300" y="0"/>
                  <a:pt x="1420086" y="91226"/>
                  <a:pt x="1764611" y="256199"/>
                </a:cubicBezTo>
                <a:lnTo>
                  <a:pt x="1989834" y="379027"/>
                </a:lnTo>
                <a:lnTo>
                  <a:pt x="1417124" y="1144681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8" name="任意多边形: 形状 77"/>
          <p:cNvSpPr/>
          <p:nvPr>
            <p:custDataLst>
              <p:tags r:id="rId5"/>
            </p:custDataLst>
          </p:nvPr>
        </p:nvSpPr>
        <p:spPr>
          <a:xfrm rot="3192208">
            <a:off x="-791223" y="5596656"/>
            <a:ext cx="2069276" cy="1196971"/>
          </a:xfrm>
          <a:custGeom>
            <a:gdLst>
              <a:gd name="connsiteX0" fmla="*/ 0 w 2069276"/>
              <a:gd name="connsiteY0" fmla="*/ 128554 h 1196971"/>
              <a:gd name="connsiteX1" fmla="*/ 214085 w 2069276"/>
              <a:gd name="connsiteY1" fmla="*/ 66235 h 1196971"/>
              <a:gd name="connsiteX2" fmla="*/ 794449 w 2069276"/>
              <a:gd name="connsiteY2" fmla="*/ 0 h 1196971"/>
              <a:gd name="connsiteX3" fmla="*/ 1915366 w 2069276"/>
              <a:gd name="connsiteY3" fmla="*/ 256199 h 1196971"/>
              <a:gd name="connsiteX4" fmla="*/ 2069276 w 2069276"/>
              <a:gd name="connsiteY4" fmla="*/ 340136 h 1196971"/>
              <a:gd name="connsiteX5" fmla="*/ 1428363 w 2069276"/>
              <a:gd name="connsiteY5" fmla="*/ 1196971 h 119697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276" h="1196971">
                <a:moveTo>
                  <a:pt x="0" y="128554"/>
                </a:moveTo>
                <a:lnTo>
                  <a:pt x="214085" y="66235"/>
                </a:lnTo>
                <a:cubicBezTo>
                  <a:pt x="401548" y="22807"/>
                  <a:pt x="595646" y="0"/>
                  <a:pt x="794449" y="0"/>
                </a:cubicBezTo>
                <a:cubicBezTo>
                  <a:pt x="1192056" y="0"/>
                  <a:pt x="1570841" y="91226"/>
                  <a:pt x="1915366" y="256199"/>
                </a:cubicBezTo>
                <a:lnTo>
                  <a:pt x="2069276" y="340136"/>
                </a:lnTo>
                <a:lnTo>
                  <a:pt x="1428363" y="1196971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6" name="任意多边形: 形状 75"/>
          <p:cNvSpPr/>
          <p:nvPr>
            <p:custDataLst>
              <p:tags r:id="rId6"/>
            </p:custDataLst>
          </p:nvPr>
        </p:nvSpPr>
        <p:spPr>
          <a:xfrm rot="3192208">
            <a:off x="-785413" y="5581434"/>
            <a:ext cx="2139293" cy="1249259"/>
          </a:xfrm>
          <a:custGeom>
            <a:gdLst>
              <a:gd name="connsiteX0" fmla="*/ 0 w 2139293"/>
              <a:gd name="connsiteY0" fmla="*/ 179486 h 1249259"/>
              <a:gd name="connsiteX1" fmla="*/ 79439 w 2139293"/>
              <a:gd name="connsiteY1" fmla="*/ 146570 h 1249259"/>
              <a:gd name="connsiteX2" fmla="*/ 935779 w 2139293"/>
              <a:gd name="connsiteY2" fmla="*/ 0 h 1249259"/>
              <a:gd name="connsiteX3" fmla="*/ 2056696 w 2139293"/>
              <a:gd name="connsiteY3" fmla="*/ 256199 h 1249259"/>
              <a:gd name="connsiteX4" fmla="*/ 2139293 w 2139293"/>
              <a:gd name="connsiteY4" fmla="*/ 301244 h 1249259"/>
              <a:gd name="connsiteX5" fmla="*/ 1430176 w 2139293"/>
              <a:gd name="connsiteY5" fmla="*/ 1249259 h 124925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39293" h="1249259">
                <a:moveTo>
                  <a:pt x="0" y="179486"/>
                </a:moveTo>
                <a:lnTo>
                  <a:pt x="79439" y="146570"/>
                </a:lnTo>
                <a:cubicBezTo>
                  <a:pt x="349957" y="51315"/>
                  <a:pt x="637575" y="0"/>
                  <a:pt x="935779" y="0"/>
                </a:cubicBezTo>
                <a:cubicBezTo>
                  <a:pt x="1333386" y="0"/>
                  <a:pt x="1712171" y="91226"/>
                  <a:pt x="2056696" y="256199"/>
                </a:cubicBezTo>
                <a:lnTo>
                  <a:pt x="2139293" y="301244"/>
                </a:lnTo>
                <a:lnTo>
                  <a:pt x="1430176" y="1249259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4" name="任意多边形: 形状 73"/>
          <p:cNvSpPr/>
          <p:nvPr>
            <p:custDataLst>
              <p:tags r:id="rId7"/>
            </p:custDataLst>
          </p:nvPr>
        </p:nvSpPr>
        <p:spPr>
          <a:xfrm rot="3192208">
            <a:off x="-774356" y="5568838"/>
            <a:ext cx="2202748" cy="1301549"/>
          </a:xfrm>
          <a:custGeom>
            <a:gdLst>
              <a:gd name="connsiteX0" fmla="*/ 0 w 2202748"/>
              <a:gd name="connsiteY0" fmla="*/ 235328 h 1301549"/>
              <a:gd name="connsiteX1" fmla="*/ 214207 w 2202748"/>
              <a:gd name="connsiteY1" fmla="*/ 146570 h 1301549"/>
              <a:gd name="connsiteX2" fmla="*/ 1070547 w 2202748"/>
              <a:gd name="connsiteY2" fmla="*/ 0 h 1301549"/>
              <a:gd name="connsiteX3" fmla="*/ 2191464 w 2202748"/>
              <a:gd name="connsiteY3" fmla="*/ 256199 h 1301549"/>
              <a:gd name="connsiteX4" fmla="*/ 2202748 w 2202748"/>
              <a:gd name="connsiteY4" fmla="*/ 262352 h 1301549"/>
              <a:gd name="connsiteX5" fmla="*/ 1425427 w 2202748"/>
              <a:gd name="connsiteY5" fmla="*/ 1301549 h 130154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2748" h="1301549">
                <a:moveTo>
                  <a:pt x="0" y="235328"/>
                </a:moveTo>
                <a:lnTo>
                  <a:pt x="214207" y="146570"/>
                </a:lnTo>
                <a:cubicBezTo>
                  <a:pt x="484725" y="51315"/>
                  <a:pt x="772343" y="0"/>
                  <a:pt x="1070547" y="0"/>
                </a:cubicBezTo>
                <a:cubicBezTo>
                  <a:pt x="1468154" y="0"/>
                  <a:pt x="1846939" y="91226"/>
                  <a:pt x="2191464" y="256199"/>
                </a:cubicBezTo>
                <a:lnTo>
                  <a:pt x="2202748" y="262352"/>
                </a:lnTo>
                <a:lnTo>
                  <a:pt x="1425427" y="1301549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2" name="任意多边形: 形状 71"/>
          <p:cNvSpPr/>
          <p:nvPr>
            <p:custDataLst>
              <p:tags r:id="rId8"/>
            </p:custDataLst>
          </p:nvPr>
        </p:nvSpPr>
        <p:spPr>
          <a:xfrm rot="3192208">
            <a:off x="-755563" y="5557866"/>
            <a:ext cx="2253163" cy="1353839"/>
          </a:xfrm>
          <a:custGeom>
            <a:gdLst>
              <a:gd name="connsiteX0" fmla="*/ 0 w 2253163"/>
              <a:gd name="connsiteY0" fmla="*/ 297564 h 1353839"/>
              <a:gd name="connsiteX1" fmla="*/ 75849 w 2253163"/>
              <a:gd name="connsiteY1" fmla="*/ 256199 h 1353839"/>
              <a:gd name="connsiteX2" fmla="*/ 1196766 w 2253163"/>
              <a:gd name="connsiteY2" fmla="*/ 0 h 1353839"/>
              <a:gd name="connsiteX3" fmla="*/ 2053107 w 2253163"/>
              <a:gd name="connsiteY3" fmla="*/ 146570 h 1353839"/>
              <a:gd name="connsiteX4" fmla="*/ 2253163 w 2253163"/>
              <a:gd name="connsiteY4" fmla="*/ 229464 h 1353839"/>
              <a:gd name="connsiteX5" fmla="*/ 1412130 w 2253163"/>
              <a:gd name="connsiteY5" fmla="*/ 1353839 h 135383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53163" h="1353839">
                <a:moveTo>
                  <a:pt x="0" y="297564"/>
                </a:moveTo>
                <a:lnTo>
                  <a:pt x="75849" y="256199"/>
                </a:lnTo>
                <a:cubicBezTo>
                  <a:pt x="420374" y="91226"/>
                  <a:pt x="799160" y="0"/>
                  <a:pt x="1196766" y="0"/>
                </a:cubicBezTo>
                <a:cubicBezTo>
                  <a:pt x="1494971" y="0"/>
                  <a:pt x="1782589" y="51315"/>
                  <a:pt x="2053107" y="146570"/>
                </a:cubicBezTo>
                <a:lnTo>
                  <a:pt x="2253163" y="229464"/>
                </a:lnTo>
                <a:lnTo>
                  <a:pt x="1412130" y="1353839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70" name="任意多边形: 形状 69"/>
          <p:cNvSpPr/>
          <p:nvPr>
            <p:custDataLst>
              <p:tags r:id="rId9"/>
            </p:custDataLst>
          </p:nvPr>
        </p:nvSpPr>
        <p:spPr>
          <a:xfrm rot="3192208">
            <a:off x="-732523" y="5548599"/>
            <a:ext cx="2297633" cy="1406129"/>
          </a:xfrm>
          <a:custGeom>
            <a:gdLst>
              <a:gd name="connsiteX0" fmla="*/ 0 w 2297633"/>
              <a:gd name="connsiteY0" fmla="*/ 363617 h 1406129"/>
              <a:gd name="connsiteX1" fmla="*/ 196966 w 2297633"/>
              <a:gd name="connsiteY1" fmla="*/ 256199 h 1406129"/>
              <a:gd name="connsiteX2" fmla="*/ 1317883 w 2297633"/>
              <a:gd name="connsiteY2" fmla="*/ 0 h 1406129"/>
              <a:gd name="connsiteX3" fmla="*/ 2174224 w 2297633"/>
              <a:gd name="connsiteY3" fmla="*/ 146570 h 1406129"/>
              <a:gd name="connsiteX4" fmla="*/ 2297633 w 2297633"/>
              <a:gd name="connsiteY4" fmla="*/ 197705 h 1406129"/>
              <a:gd name="connsiteX5" fmla="*/ 1393730 w 2297633"/>
              <a:gd name="connsiteY5" fmla="*/ 1406129 h 140612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7633" h="1406129">
                <a:moveTo>
                  <a:pt x="0" y="363617"/>
                </a:moveTo>
                <a:lnTo>
                  <a:pt x="196966" y="256199"/>
                </a:lnTo>
                <a:cubicBezTo>
                  <a:pt x="541491" y="91226"/>
                  <a:pt x="920277" y="0"/>
                  <a:pt x="1317883" y="0"/>
                </a:cubicBezTo>
                <a:cubicBezTo>
                  <a:pt x="1616088" y="0"/>
                  <a:pt x="1903706" y="51315"/>
                  <a:pt x="2174224" y="146570"/>
                </a:cubicBezTo>
                <a:lnTo>
                  <a:pt x="2297633" y="197705"/>
                </a:lnTo>
                <a:lnTo>
                  <a:pt x="1393730" y="1406129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8" name="任意多边形: 形状 67"/>
          <p:cNvSpPr/>
          <p:nvPr>
            <p:custDataLst>
              <p:tags r:id="rId10"/>
            </p:custDataLst>
          </p:nvPr>
        </p:nvSpPr>
        <p:spPr>
          <a:xfrm rot="3192208">
            <a:off x="-704221" y="5541970"/>
            <a:ext cx="2335519" cy="1458417"/>
          </a:xfrm>
          <a:custGeom>
            <a:gdLst>
              <a:gd name="connsiteX0" fmla="*/ 0 w 2335519"/>
              <a:gd name="connsiteY0" fmla="*/ 434592 h 1458417"/>
              <a:gd name="connsiteX1" fmla="*/ 59773 w 2335519"/>
              <a:gd name="connsiteY1" fmla="*/ 393482 h 1458417"/>
              <a:gd name="connsiteX2" fmla="*/ 1432418 w 2335519"/>
              <a:gd name="connsiteY2" fmla="*/ 0 h 1458417"/>
              <a:gd name="connsiteX3" fmla="*/ 2288759 w 2335519"/>
              <a:gd name="connsiteY3" fmla="*/ 146570 h 1458417"/>
              <a:gd name="connsiteX4" fmla="*/ 2335519 w 2335519"/>
              <a:gd name="connsiteY4" fmla="*/ 165945 h 1458417"/>
              <a:gd name="connsiteX5" fmla="*/ 1368749 w 2335519"/>
              <a:gd name="connsiteY5" fmla="*/ 1458417 h 145841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5519" h="1458417">
                <a:moveTo>
                  <a:pt x="0" y="434592"/>
                </a:moveTo>
                <a:lnTo>
                  <a:pt x="59773" y="393482"/>
                </a:lnTo>
                <a:cubicBezTo>
                  <a:pt x="467810" y="142541"/>
                  <a:pt x="935411" y="0"/>
                  <a:pt x="1432418" y="0"/>
                </a:cubicBezTo>
                <a:cubicBezTo>
                  <a:pt x="1730623" y="0"/>
                  <a:pt x="2018241" y="51315"/>
                  <a:pt x="2288759" y="146570"/>
                </a:cubicBezTo>
                <a:lnTo>
                  <a:pt x="2335519" y="165945"/>
                </a:lnTo>
                <a:lnTo>
                  <a:pt x="1368749" y="1458417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6" name="任意多边形: 形状 65"/>
          <p:cNvSpPr/>
          <p:nvPr>
            <p:custDataLst>
              <p:tags r:id="rId11"/>
            </p:custDataLst>
          </p:nvPr>
        </p:nvSpPr>
        <p:spPr>
          <a:xfrm rot="3192208">
            <a:off x="-671123" y="5536607"/>
            <a:ext cx="2365713" cy="1510707"/>
          </a:xfrm>
          <a:custGeom>
            <a:gdLst>
              <a:gd name="connsiteX0" fmla="*/ 0 w 2365713"/>
              <a:gd name="connsiteY0" fmla="*/ 509630 h 1510707"/>
              <a:gd name="connsiteX1" fmla="*/ 168877 w 2365713"/>
              <a:gd name="connsiteY1" fmla="*/ 393482 h 1510707"/>
              <a:gd name="connsiteX2" fmla="*/ 1541522 w 2365713"/>
              <a:gd name="connsiteY2" fmla="*/ 0 h 1510707"/>
              <a:gd name="connsiteX3" fmla="*/ 2121886 w 2365713"/>
              <a:gd name="connsiteY3" fmla="*/ 66235 h 1510707"/>
              <a:gd name="connsiteX4" fmla="*/ 2365713 w 2365713"/>
              <a:gd name="connsiteY4" fmla="*/ 137211 h 1510707"/>
              <a:gd name="connsiteX5" fmla="*/ 1338336 w 2365713"/>
              <a:gd name="connsiteY5" fmla="*/ 1510707 h 151070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5713" h="1510707">
                <a:moveTo>
                  <a:pt x="0" y="509630"/>
                </a:moveTo>
                <a:lnTo>
                  <a:pt x="168877" y="393482"/>
                </a:lnTo>
                <a:cubicBezTo>
                  <a:pt x="576914" y="142541"/>
                  <a:pt x="1044515" y="0"/>
                  <a:pt x="1541522" y="0"/>
                </a:cubicBezTo>
                <a:cubicBezTo>
                  <a:pt x="1740325" y="0"/>
                  <a:pt x="1934423" y="22807"/>
                  <a:pt x="2121886" y="66235"/>
                </a:cubicBezTo>
                <a:lnTo>
                  <a:pt x="2365713" y="137211"/>
                </a:lnTo>
                <a:lnTo>
                  <a:pt x="1338336" y="1510707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4" name="任意多边形: 形状 63"/>
          <p:cNvSpPr/>
          <p:nvPr>
            <p:custDataLst>
              <p:tags r:id="rId12"/>
            </p:custDataLst>
          </p:nvPr>
        </p:nvSpPr>
        <p:spPr>
          <a:xfrm rot="3192208">
            <a:off x="-634087" y="5531443"/>
            <a:ext cx="2388328" cy="1562997"/>
          </a:xfrm>
          <a:custGeom>
            <a:gdLst>
              <a:gd name="connsiteX0" fmla="*/ 0 w 2388328"/>
              <a:gd name="connsiteY0" fmla="*/ 587689 h 1562997"/>
              <a:gd name="connsiteX1" fmla="*/ 36510 w 2388328"/>
              <a:gd name="connsiteY1" fmla="*/ 556782 h 1562997"/>
              <a:gd name="connsiteX2" fmla="*/ 1646588 w 2388328"/>
              <a:gd name="connsiteY2" fmla="*/ 0 h 1562997"/>
              <a:gd name="connsiteX3" fmla="*/ 2226952 w 2388328"/>
              <a:gd name="connsiteY3" fmla="*/ 66235 h 1562997"/>
              <a:gd name="connsiteX4" fmla="*/ 2388328 w 2388328"/>
              <a:gd name="connsiteY4" fmla="*/ 113210 h 1562997"/>
              <a:gd name="connsiteX5" fmla="*/ 1303885 w 2388328"/>
              <a:gd name="connsiteY5" fmla="*/ 1562997 h 1562997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8328" h="1562997">
                <a:moveTo>
                  <a:pt x="0" y="587689"/>
                </a:moveTo>
                <a:lnTo>
                  <a:pt x="36510" y="556782"/>
                </a:lnTo>
                <a:cubicBezTo>
                  <a:pt x="496116" y="205259"/>
                  <a:pt x="1050179" y="0"/>
                  <a:pt x="1646588" y="0"/>
                </a:cubicBezTo>
                <a:cubicBezTo>
                  <a:pt x="1845391" y="0"/>
                  <a:pt x="2039489" y="22807"/>
                  <a:pt x="2226952" y="66235"/>
                </a:cubicBezTo>
                <a:lnTo>
                  <a:pt x="2388328" y="113210"/>
                </a:lnTo>
                <a:lnTo>
                  <a:pt x="1303885" y="1562997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2" name="任意多边形: 形状 61"/>
          <p:cNvSpPr/>
          <p:nvPr>
            <p:custDataLst>
              <p:tags r:id="rId13"/>
            </p:custDataLst>
          </p:nvPr>
        </p:nvSpPr>
        <p:spPr>
          <a:xfrm rot="3192208">
            <a:off x="-591592" y="5529014"/>
            <a:ext cx="2404114" cy="1615286"/>
          </a:xfrm>
          <a:custGeom>
            <a:gdLst>
              <a:gd name="connsiteX0" fmla="*/ 0 w 2404114"/>
              <a:gd name="connsiteY0" fmla="*/ 670855 h 1615286"/>
              <a:gd name="connsiteX1" fmla="*/ 134747 w 2404114"/>
              <a:gd name="connsiteY1" fmla="*/ 556782 h 1615286"/>
              <a:gd name="connsiteX2" fmla="*/ 1744825 w 2404114"/>
              <a:gd name="connsiteY2" fmla="*/ 0 h 1615286"/>
              <a:gd name="connsiteX3" fmla="*/ 2325189 w 2404114"/>
              <a:gd name="connsiteY3" fmla="*/ 66235 h 1615286"/>
              <a:gd name="connsiteX4" fmla="*/ 2404114 w 2404114"/>
              <a:gd name="connsiteY4" fmla="*/ 89209 h 1615286"/>
              <a:gd name="connsiteX5" fmla="*/ 1262606 w 2404114"/>
              <a:gd name="connsiteY5" fmla="*/ 1615286 h 161528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4114" h="1615286">
                <a:moveTo>
                  <a:pt x="0" y="670855"/>
                </a:moveTo>
                <a:lnTo>
                  <a:pt x="134747" y="556782"/>
                </a:lnTo>
                <a:cubicBezTo>
                  <a:pt x="594353" y="205259"/>
                  <a:pt x="1148416" y="0"/>
                  <a:pt x="1744825" y="0"/>
                </a:cubicBezTo>
                <a:cubicBezTo>
                  <a:pt x="1943628" y="0"/>
                  <a:pt x="2137726" y="22807"/>
                  <a:pt x="2325189" y="66235"/>
                </a:cubicBezTo>
                <a:lnTo>
                  <a:pt x="2404114" y="89209"/>
                </a:lnTo>
                <a:lnTo>
                  <a:pt x="1262606" y="1615286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60" name="任意多边形: 形状 59"/>
          <p:cNvSpPr/>
          <p:nvPr>
            <p:custDataLst>
              <p:tags r:id="rId14"/>
            </p:custDataLst>
          </p:nvPr>
        </p:nvSpPr>
        <p:spPr>
          <a:xfrm rot="3192208">
            <a:off x="-548115" y="5526939"/>
            <a:ext cx="2418466" cy="1667575"/>
          </a:xfrm>
          <a:custGeom>
            <a:gdLst>
              <a:gd name="connsiteX0" fmla="*/ 0 w 2418466"/>
              <a:gd name="connsiteY0" fmla="*/ 754888 h 1667575"/>
              <a:gd name="connsiteX1" fmla="*/ 10136 w 2418466"/>
              <a:gd name="connsiteY1" fmla="*/ 744459 h 1667575"/>
              <a:gd name="connsiteX2" fmla="*/ 1841905 w 2418466"/>
              <a:gd name="connsiteY2" fmla="*/ 0 h 1667575"/>
              <a:gd name="connsiteX3" fmla="*/ 2136340 w 2418466"/>
              <a:gd name="connsiteY3" fmla="*/ 16832 h 1667575"/>
              <a:gd name="connsiteX4" fmla="*/ 2418466 w 2418466"/>
              <a:gd name="connsiteY4" fmla="*/ 65577 h 1667575"/>
              <a:gd name="connsiteX5" fmla="*/ 1220169 w 2418466"/>
              <a:gd name="connsiteY5" fmla="*/ 1667575 h 166757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8466" h="1667574">
                <a:moveTo>
                  <a:pt x="0" y="754888"/>
                </a:moveTo>
                <a:lnTo>
                  <a:pt x="10136" y="744459"/>
                </a:lnTo>
                <a:cubicBezTo>
                  <a:pt x="507921" y="279380"/>
                  <a:pt x="1146094" y="0"/>
                  <a:pt x="1841905" y="0"/>
                </a:cubicBezTo>
                <a:cubicBezTo>
                  <a:pt x="1941307" y="0"/>
                  <a:pt x="2039532" y="5702"/>
                  <a:pt x="2136340" y="16832"/>
                </a:cubicBezTo>
                <a:lnTo>
                  <a:pt x="2418466" y="65577"/>
                </a:lnTo>
                <a:lnTo>
                  <a:pt x="1220169" y="1667575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58" name="任意多边形: 形状 57"/>
          <p:cNvSpPr/>
          <p:nvPr>
            <p:custDataLst>
              <p:tags r:id="rId15"/>
            </p:custDataLst>
          </p:nvPr>
        </p:nvSpPr>
        <p:spPr>
          <a:xfrm rot="3192208">
            <a:off x="-496263" y="5525957"/>
            <a:ext cx="2417710" cy="1719865"/>
          </a:xfrm>
          <a:custGeom>
            <a:gdLst>
              <a:gd name="connsiteX0" fmla="*/ 0 w 2417710"/>
              <a:gd name="connsiteY0" fmla="*/ 845595 h 1719865"/>
              <a:gd name="connsiteX1" fmla="*/ 98293 w 2417710"/>
              <a:gd name="connsiteY1" fmla="*/ 744459 h 1719865"/>
              <a:gd name="connsiteX2" fmla="*/ 1930062 w 2417710"/>
              <a:gd name="connsiteY2" fmla="*/ 0 h 1719865"/>
              <a:gd name="connsiteX3" fmla="*/ 2224497 w 2417710"/>
              <a:gd name="connsiteY3" fmla="*/ 16832 h 1719865"/>
              <a:gd name="connsiteX4" fmla="*/ 2417710 w 2417710"/>
              <a:gd name="connsiteY4" fmla="*/ 50215 h 1719865"/>
              <a:gd name="connsiteX5" fmla="*/ 1168810 w 2417710"/>
              <a:gd name="connsiteY5" fmla="*/ 1719865 h 171986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7710" h="1719865">
                <a:moveTo>
                  <a:pt x="0" y="845595"/>
                </a:moveTo>
                <a:lnTo>
                  <a:pt x="98293" y="744459"/>
                </a:lnTo>
                <a:cubicBezTo>
                  <a:pt x="596078" y="279380"/>
                  <a:pt x="1234251" y="0"/>
                  <a:pt x="1930062" y="0"/>
                </a:cubicBezTo>
                <a:cubicBezTo>
                  <a:pt x="2029464" y="0"/>
                  <a:pt x="2127689" y="5702"/>
                  <a:pt x="2224497" y="16832"/>
                </a:cubicBezTo>
                <a:lnTo>
                  <a:pt x="2417710" y="50215"/>
                </a:lnTo>
                <a:lnTo>
                  <a:pt x="1168810" y="1719865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56" name="任意多边形: 形状 55"/>
          <p:cNvSpPr/>
          <p:nvPr>
            <p:custDataLst>
              <p:tags r:id="rId16"/>
            </p:custDataLst>
          </p:nvPr>
        </p:nvSpPr>
        <p:spPr>
          <a:xfrm rot="3192208">
            <a:off x="-444413" y="5524977"/>
            <a:ext cx="2416953" cy="1772154"/>
          </a:xfrm>
          <a:custGeom>
            <a:gdLst>
              <a:gd name="connsiteX0" fmla="*/ 0 w 2416953"/>
              <a:gd name="connsiteY0" fmla="*/ 936301 h 1772154"/>
              <a:gd name="connsiteX1" fmla="*/ 186449 w 2416953"/>
              <a:gd name="connsiteY1" fmla="*/ 744459 h 1772154"/>
              <a:gd name="connsiteX2" fmla="*/ 2018218 w 2416953"/>
              <a:gd name="connsiteY2" fmla="*/ 0 h 1772154"/>
              <a:gd name="connsiteX3" fmla="*/ 2312653 w 2416953"/>
              <a:gd name="connsiteY3" fmla="*/ 16832 h 1772154"/>
              <a:gd name="connsiteX4" fmla="*/ 2416953 w 2416953"/>
              <a:gd name="connsiteY4" fmla="*/ 34853 h 1772154"/>
              <a:gd name="connsiteX5" fmla="*/ 1117450 w 2416953"/>
              <a:gd name="connsiteY5" fmla="*/ 1772154 h 177215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16953" h="1772154">
                <a:moveTo>
                  <a:pt x="0" y="936301"/>
                </a:moveTo>
                <a:lnTo>
                  <a:pt x="186449" y="744459"/>
                </a:lnTo>
                <a:cubicBezTo>
                  <a:pt x="684234" y="279380"/>
                  <a:pt x="1322407" y="0"/>
                  <a:pt x="2018218" y="0"/>
                </a:cubicBezTo>
                <a:cubicBezTo>
                  <a:pt x="2117620" y="0"/>
                  <a:pt x="2215845" y="5702"/>
                  <a:pt x="2312653" y="16832"/>
                </a:cubicBezTo>
                <a:lnTo>
                  <a:pt x="2416953" y="34853"/>
                </a:lnTo>
                <a:lnTo>
                  <a:pt x="1117450" y="1772154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54" name="任意多边形: 形状 53"/>
          <p:cNvSpPr/>
          <p:nvPr>
            <p:custDataLst>
              <p:tags r:id="rId17"/>
            </p:custDataLst>
          </p:nvPr>
        </p:nvSpPr>
        <p:spPr>
          <a:xfrm rot="3192208">
            <a:off x="-386469" y="5527048"/>
            <a:ext cx="2408575" cy="1824444"/>
          </a:xfrm>
          <a:custGeom>
            <a:gdLst>
              <a:gd name="connsiteX0" fmla="*/ 0 w 2408575"/>
              <a:gd name="connsiteY0" fmla="*/ 1032708 h 1824444"/>
              <a:gd name="connsiteX1" fmla="*/ 62485 w 2408575"/>
              <a:gd name="connsiteY1" fmla="*/ 954875 h 1824444"/>
              <a:gd name="connsiteX2" fmla="*/ 2098754 w 2408575"/>
              <a:gd name="connsiteY2" fmla="*/ 0 h 1824444"/>
              <a:gd name="connsiteX3" fmla="*/ 2393189 w 2408575"/>
              <a:gd name="connsiteY3" fmla="*/ 16832 h 1824444"/>
              <a:gd name="connsiteX4" fmla="*/ 2408575 w 2408575"/>
              <a:gd name="connsiteY4" fmla="*/ 19490 h 1824444"/>
              <a:gd name="connsiteX5" fmla="*/ 1058468 w 2408575"/>
              <a:gd name="connsiteY5" fmla="*/ 1824444 h 182444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08575" h="1824444">
                <a:moveTo>
                  <a:pt x="0" y="1032708"/>
                </a:moveTo>
                <a:lnTo>
                  <a:pt x="62485" y="954875"/>
                </a:lnTo>
                <a:cubicBezTo>
                  <a:pt x="583612" y="364904"/>
                  <a:pt x="1303542" y="0"/>
                  <a:pt x="2098754" y="0"/>
                </a:cubicBezTo>
                <a:cubicBezTo>
                  <a:pt x="2198156" y="0"/>
                  <a:pt x="2296381" y="5702"/>
                  <a:pt x="2393189" y="16832"/>
                </a:cubicBezTo>
                <a:lnTo>
                  <a:pt x="2408575" y="19490"/>
                </a:lnTo>
                <a:lnTo>
                  <a:pt x="1058468" y="1824444"/>
                </a:lnTo>
                <a:close/>
              </a:path>
            </a:pathLst>
          </a:custGeom>
          <a:noFill/>
          <a:ln>
            <a:solidFill>
              <a:schemeClr val="bg1">
                <a:lumMod val="8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3" name="任意多边形: 形状 102"/>
          <p:cNvSpPr/>
          <p:nvPr>
            <p:custDataLst>
              <p:tags r:id="rId18"/>
            </p:custDataLst>
          </p:nvPr>
        </p:nvSpPr>
        <p:spPr>
          <a:xfrm rot="3960000">
            <a:off x="9491074" y="4079930"/>
            <a:ext cx="2552912" cy="4030061"/>
          </a:xfrm>
          <a:custGeom>
            <a:gdLst>
              <a:gd name="connsiteX0" fmla="*/ 252816 w 2552912"/>
              <a:gd name="connsiteY0" fmla="*/ 0 h 4030061"/>
              <a:gd name="connsiteX1" fmla="*/ 2552912 w 2552912"/>
              <a:gd name="connsiteY1" fmla="*/ 1024069 h 4030061"/>
              <a:gd name="connsiteX2" fmla="*/ 1214558 w 2552912"/>
              <a:gd name="connsiteY2" fmla="*/ 4030061 h 4030061"/>
              <a:gd name="connsiteX3" fmla="*/ 1060897 w 2552912"/>
              <a:gd name="connsiteY3" fmla="*/ 3890405 h 4030061"/>
              <a:gd name="connsiteX4" fmla="*/ 0 w 2552912"/>
              <a:gd name="connsiteY4" fmla="*/ 1329171 h 4030061"/>
              <a:gd name="connsiteX5" fmla="*/ 219790 w 2552912"/>
              <a:gd name="connsiteY5" fmla="*/ 83760 h 403006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2912" h="4030060">
                <a:moveTo>
                  <a:pt x="252816" y="0"/>
                </a:moveTo>
                <a:lnTo>
                  <a:pt x="2552912" y="1024069"/>
                </a:lnTo>
                <a:lnTo>
                  <a:pt x="1214558" y="4030061"/>
                </a:lnTo>
                <a:lnTo>
                  <a:pt x="1060897" y="3890405"/>
                </a:lnTo>
                <a:cubicBezTo>
                  <a:pt x="405421" y="3234927"/>
                  <a:pt x="0" y="2329395"/>
                  <a:pt x="0" y="1329171"/>
                </a:cubicBezTo>
                <a:cubicBezTo>
                  <a:pt x="0" y="891572"/>
                  <a:pt x="77600" y="472099"/>
                  <a:pt x="219790" y="83760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5" name="任意多边形: 形状 104"/>
          <p:cNvSpPr/>
          <p:nvPr>
            <p:custDataLst>
              <p:tags r:id="rId19"/>
            </p:custDataLst>
          </p:nvPr>
        </p:nvSpPr>
        <p:spPr>
          <a:xfrm rot="3960000">
            <a:off x="9649604" y="4239275"/>
            <a:ext cx="2385122" cy="3828578"/>
          </a:xfrm>
          <a:custGeom>
            <a:gdLst>
              <a:gd name="connsiteX0" fmla="*/ 211692 w 2385122"/>
              <a:gd name="connsiteY0" fmla="*/ 0 h 3828578"/>
              <a:gd name="connsiteX1" fmla="*/ 2385122 w 2385122"/>
              <a:gd name="connsiteY1" fmla="*/ 967674 h 3828578"/>
              <a:gd name="connsiteX2" fmla="*/ 1111365 w 2385122"/>
              <a:gd name="connsiteY2" fmla="*/ 3828578 h 3828578"/>
              <a:gd name="connsiteX3" fmla="*/ 1060898 w 2385122"/>
              <a:gd name="connsiteY3" fmla="*/ 3782711 h 3828578"/>
              <a:gd name="connsiteX4" fmla="*/ 0 w 2385122"/>
              <a:gd name="connsiteY4" fmla="*/ 1221477 h 3828578"/>
              <a:gd name="connsiteX5" fmla="*/ 162844 w 2385122"/>
              <a:gd name="connsiteY5" fmla="*/ 144366 h 382857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5122" h="3828578">
                <a:moveTo>
                  <a:pt x="211692" y="0"/>
                </a:moveTo>
                <a:lnTo>
                  <a:pt x="2385122" y="967674"/>
                </a:lnTo>
                <a:lnTo>
                  <a:pt x="1111365" y="3828578"/>
                </a:lnTo>
                <a:lnTo>
                  <a:pt x="1060898" y="3782711"/>
                </a:lnTo>
                <a:cubicBezTo>
                  <a:pt x="405421" y="3127233"/>
                  <a:pt x="0" y="2221701"/>
                  <a:pt x="0" y="1221477"/>
                </a:cubicBezTo>
                <a:cubicBezTo>
                  <a:pt x="0" y="846393"/>
                  <a:pt x="57013" y="484625"/>
                  <a:pt x="162844" y="144366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7" name="任意多边形: 形状 106"/>
          <p:cNvSpPr/>
          <p:nvPr>
            <p:custDataLst>
              <p:tags r:id="rId20"/>
            </p:custDataLst>
          </p:nvPr>
        </p:nvSpPr>
        <p:spPr>
          <a:xfrm rot="3960000">
            <a:off x="9810400" y="4401906"/>
            <a:ext cx="2217332" cy="3618509"/>
          </a:xfrm>
          <a:custGeom>
            <a:gdLst>
              <a:gd name="connsiteX0" fmla="*/ 174639 w 2217332"/>
              <a:gd name="connsiteY0" fmla="*/ 0 h 3618509"/>
              <a:gd name="connsiteX1" fmla="*/ 2217332 w 2217332"/>
              <a:gd name="connsiteY1" fmla="*/ 909465 h 3618509"/>
              <a:gd name="connsiteX2" fmla="*/ 1011188 w 2217332"/>
              <a:gd name="connsiteY2" fmla="*/ 3618509 h 3618509"/>
              <a:gd name="connsiteX3" fmla="*/ 827119 w 2217332"/>
              <a:gd name="connsiteY3" fmla="*/ 3415981 h 3618509"/>
              <a:gd name="connsiteX4" fmla="*/ 0 w 2217332"/>
              <a:gd name="connsiteY4" fmla="*/ 1111970 h 3618509"/>
              <a:gd name="connsiteX5" fmla="*/ 162844 w 2217332"/>
              <a:gd name="connsiteY5" fmla="*/ 34859 h 361850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7332" h="3618509">
                <a:moveTo>
                  <a:pt x="174639" y="0"/>
                </a:moveTo>
                <a:lnTo>
                  <a:pt x="2217332" y="909465"/>
                </a:lnTo>
                <a:lnTo>
                  <a:pt x="1011188" y="3618509"/>
                </a:lnTo>
                <a:lnTo>
                  <a:pt x="827119" y="3415981"/>
                </a:lnTo>
                <a:cubicBezTo>
                  <a:pt x="310400" y="2789864"/>
                  <a:pt x="0" y="1987166"/>
                  <a:pt x="0" y="1111970"/>
                </a:cubicBezTo>
                <a:cubicBezTo>
                  <a:pt x="0" y="736886"/>
                  <a:pt x="57013" y="375118"/>
                  <a:pt x="162844" y="34859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09" name="任意多边形: 形状 108"/>
          <p:cNvSpPr/>
          <p:nvPr>
            <p:custDataLst>
              <p:tags r:id="rId21"/>
            </p:custDataLst>
          </p:nvPr>
        </p:nvSpPr>
        <p:spPr>
          <a:xfrm rot="3960000">
            <a:off x="9973427" y="4567590"/>
            <a:ext cx="2049541" cy="3400351"/>
          </a:xfrm>
          <a:custGeom>
            <a:gdLst>
              <a:gd name="connsiteX0" fmla="*/ 141190 w 2049541"/>
              <a:gd name="connsiteY0" fmla="*/ 0 h 3400351"/>
              <a:gd name="connsiteX1" fmla="*/ 2049541 w 2049541"/>
              <a:gd name="connsiteY1" fmla="*/ 849653 h 3400351"/>
              <a:gd name="connsiteX2" fmla="*/ 913897 w 2049541"/>
              <a:gd name="connsiteY2" fmla="*/ 3400351 h 3400351"/>
              <a:gd name="connsiteX3" fmla="*/ 827118 w 2049541"/>
              <a:gd name="connsiteY3" fmla="*/ 3304870 h 3400351"/>
              <a:gd name="connsiteX4" fmla="*/ 0 w 2049541"/>
              <a:gd name="connsiteY4" fmla="*/ 1000858 h 3400351"/>
              <a:gd name="connsiteX5" fmla="*/ 114034 w 2049541"/>
              <a:gd name="connsiteY5" fmla="*/ 95630 h 340035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9541" h="3400351">
                <a:moveTo>
                  <a:pt x="141190" y="0"/>
                </a:moveTo>
                <a:lnTo>
                  <a:pt x="2049541" y="849653"/>
                </a:lnTo>
                <a:lnTo>
                  <a:pt x="913897" y="3400351"/>
                </a:lnTo>
                <a:lnTo>
                  <a:pt x="827118" y="3304870"/>
                </a:lnTo>
                <a:cubicBezTo>
                  <a:pt x="310400" y="2678752"/>
                  <a:pt x="0" y="1876054"/>
                  <a:pt x="0" y="1000858"/>
                </a:cubicBezTo>
                <a:cubicBezTo>
                  <a:pt x="0" y="688288"/>
                  <a:pt x="39592" y="384964"/>
                  <a:pt x="114034" y="95630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3" name="任意多边形: 形状 112"/>
          <p:cNvSpPr/>
          <p:nvPr>
            <p:custDataLst>
              <p:tags r:id="rId22"/>
            </p:custDataLst>
          </p:nvPr>
        </p:nvSpPr>
        <p:spPr>
          <a:xfrm rot="3960000">
            <a:off x="10136663" y="4734509"/>
            <a:ext cx="1881751" cy="3179533"/>
          </a:xfrm>
          <a:custGeom>
            <a:gdLst>
              <a:gd name="connsiteX0" fmla="*/ 110208 w 1881751"/>
              <a:gd name="connsiteY0" fmla="*/ 0 h 3179533"/>
              <a:gd name="connsiteX1" fmla="*/ 1881751 w 1881751"/>
              <a:gd name="connsiteY1" fmla="*/ 788741 h 3179533"/>
              <a:gd name="connsiteX2" fmla="*/ 817302 w 1881751"/>
              <a:gd name="connsiteY2" fmla="*/ 3179533 h 3179533"/>
              <a:gd name="connsiteX3" fmla="*/ 618603 w 1881751"/>
              <a:gd name="connsiteY3" fmla="*/ 2913816 h 3179533"/>
              <a:gd name="connsiteX4" fmla="*/ 0 w 1881751"/>
              <a:gd name="connsiteY4" fmla="*/ 888648 h 3179533"/>
              <a:gd name="connsiteX5" fmla="*/ 73589 w 1881751"/>
              <a:gd name="connsiteY5" fmla="*/ 158661 h 317953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81749" h="3179533">
                <a:moveTo>
                  <a:pt x="110208" y="0"/>
                </a:moveTo>
                <a:lnTo>
                  <a:pt x="1881751" y="788741"/>
                </a:lnTo>
                <a:lnTo>
                  <a:pt x="817302" y="3179533"/>
                </a:lnTo>
                <a:lnTo>
                  <a:pt x="618603" y="2913816"/>
                </a:lnTo>
                <a:cubicBezTo>
                  <a:pt x="228049" y="2335720"/>
                  <a:pt x="0" y="1638816"/>
                  <a:pt x="0" y="888648"/>
                </a:cubicBezTo>
                <a:cubicBezTo>
                  <a:pt x="0" y="638591"/>
                  <a:pt x="25339" y="394454"/>
                  <a:pt x="73589" y="158661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1" name="任意多边形: 形状 110"/>
          <p:cNvSpPr/>
          <p:nvPr>
            <p:custDataLst>
              <p:tags r:id="rId23"/>
            </p:custDataLst>
          </p:nvPr>
        </p:nvSpPr>
        <p:spPr>
          <a:xfrm rot="3960000">
            <a:off x="10304850" y="4906694"/>
            <a:ext cx="1713960" cy="2943771"/>
          </a:xfrm>
          <a:custGeom>
            <a:gdLst>
              <a:gd name="connsiteX0" fmla="*/ 83837 w 1713960"/>
              <a:gd name="connsiteY0" fmla="*/ 0 h 2943771"/>
              <a:gd name="connsiteX1" fmla="*/ 1713960 w 1713960"/>
              <a:gd name="connsiteY1" fmla="*/ 725777 h 2943771"/>
              <a:gd name="connsiteX2" fmla="*/ 726446 w 1713960"/>
              <a:gd name="connsiteY2" fmla="*/ 2943771 h 2943771"/>
              <a:gd name="connsiteX3" fmla="*/ 618604 w 1713960"/>
              <a:gd name="connsiteY3" fmla="*/ 2799555 h 2943771"/>
              <a:gd name="connsiteX4" fmla="*/ 0 w 1713960"/>
              <a:gd name="connsiteY4" fmla="*/ 774387 h 2943771"/>
              <a:gd name="connsiteX5" fmla="*/ 73589 w 1713960"/>
              <a:gd name="connsiteY5" fmla="*/ 44401 h 294377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3960" h="2943771">
                <a:moveTo>
                  <a:pt x="83837" y="0"/>
                </a:moveTo>
                <a:lnTo>
                  <a:pt x="1713960" y="725777"/>
                </a:lnTo>
                <a:lnTo>
                  <a:pt x="726446" y="2943771"/>
                </a:lnTo>
                <a:lnTo>
                  <a:pt x="618604" y="2799555"/>
                </a:lnTo>
                <a:cubicBezTo>
                  <a:pt x="228050" y="2221460"/>
                  <a:pt x="0" y="1524555"/>
                  <a:pt x="0" y="774387"/>
                </a:cubicBezTo>
                <a:cubicBezTo>
                  <a:pt x="0" y="524331"/>
                  <a:pt x="25339" y="280193"/>
                  <a:pt x="73589" y="44401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7" name="任意多边形: 形状 116"/>
          <p:cNvSpPr/>
          <p:nvPr>
            <p:custDataLst>
              <p:tags r:id="rId24"/>
            </p:custDataLst>
          </p:nvPr>
        </p:nvSpPr>
        <p:spPr>
          <a:xfrm rot="3960000">
            <a:off x="10472352" y="5079938"/>
            <a:ext cx="1546169" cy="2706504"/>
          </a:xfrm>
          <a:custGeom>
            <a:gdLst>
              <a:gd name="connsiteX0" fmla="*/ 60845 w 1546169"/>
              <a:gd name="connsiteY0" fmla="*/ 0 h 2706504"/>
              <a:gd name="connsiteX1" fmla="*/ 1546169 w 1546169"/>
              <a:gd name="connsiteY1" fmla="*/ 661310 h 2706504"/>
              <a:gd name="connsiteX2" fmla="*/ 635590 w 1546169"/>
              <a:gd name="connsiteY2" fmla="*/ 2706504 h 2706504"/>
              <a:gd name="connsiteX3" fmla="*/ 618604 w 1546169"/>
              <a:gd name="connsiteY3" fmla="*/ 2683788 h 2706504"/>
              <a:gd name="connsiteX4" fmla="*/ 0 w 1546169"/>
              <a:gd name="connsiteY4" fmla="*/ 658620 h 2706504"/>
              <a:gd name="connsiteX5" fmla="*/ 41735 w 1546169"/>
              <a:gd name="connsiteY5" fmla="*/ 107005 h 27065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6169" h="2706504">
                <a:moveTo>
                  <a:pt x="60845" y="0"/>
                </a:moveTo>
                <a:lnTo>
                  <a:pt x="1546169" y="661310"/>
                </a:lnTo>
                <a:lnTo>
                  <a:pt x="635590" y="2706504"/>
                </a:lnTo>
                <a:lnTo>
                  <a:pt x="618604" y="2683788"/>
                </a:lnTo>
                <a:cubicBezTo>
                  <a:pt x="228050" y="2105693"/>
                  <a:pt x="0" y="1408788"/>
                  <a:pt x="0" y="658620"/>
                </a:cubicBezTo>
                <a:cubicBezTo>
                  <a:pt x="0" y="471079"/>
                  <a:pt x="14253" y="286865"/>
                  <a:pt x="41735" y="107005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5" name="任意多边形: 形状 114"/>
          <p:cNvSpPr/>
          <p:nvPr>
            <p:custDataLst>
              <p:tags r:id="rId25"/>
            </p:custDataLst>
          </p:nvPr>
        </p:nvSpPr>
        <p:spPr>
          <a:xfrm rot="3960000">
            <a:off x="10645332" y="5257907"/>
            <a:ext cx="1378379" cy="2454908"/>
          </a:xfrm>
          <a:custGeom>
            <a:gdLst>
              <a:gd name="connsiteX0" fmla="*/ 40474 w 1378379"/>
              <a:gd name="connsiteY0" fmla="*/ 0 h 2454908"/>
              <a:gd name="connsiteX1" fmla="*/ 1378379 w 1378379"/>
              <a:gd name="connsiteY1" fmla="*/ 595674 h 2454908"/>
              <a:gd name="connsiteX2" fmla="*/ 550595 w 1378379"/>
              <a:gd name="connsiteY2" fmla="*/ 2454908 h 2454908"/>
              <a:gd name="connsiteX3" fmla="*/ 437172 w 1378379"/>
              <a:gd name="connsiteY3" fmla="*/ 2268209 h 2454908"/>
              <a:gd name="connsiteX4" fmla="*/ 0 w 1378379"/>
              <a:gd name="connsiteY4" fmla="*/ 541686 h 2454908"/>
              <a:gd name="connsiteX5" fmla="*/ 18701 w 1378379"/>
              <a:gd name="connsiteY5" fmla="*/ 171344 h 24549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78379" h="2454908">
                <a:moveTo>
                  <a:pt x="40474" y="0"/>
                </a:moveTo>
                <a:lnTo>
                  <a:pt x="1378379" y="595674"/>
                </a:lnTo>
                <a:lnTo>
                  <a:pt x="550595" y="2454908"/>
                </a:lnTo>
                <a:lnTo>
                  <a:pt x="437172" y="2268209"/>
                </a:lnTo>
                <a:cubicBezTo>
                  <a:pt x="158367" y="1754978"/>
                  <a:pt x="0" y="1166827"/>
                  <a:pt x="0" y="541686"/>
                </a:cubicBezTo>
                <a:cubicBezTo>
                  <a:pt x="0" y="416658"/>
                  <a:pt x="6335" y="293110"/>
                  <a:pt x="18701" y="171344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19" name="任意多边形: 形状 118"/>
          <p:cNvSpPr/>
          <p:nvPr>
            <p:custDataLst>
              <p:tags r:id="rId26"/>
            </p:custDataLst>
          </p:nvPr>
        </p:nvSpPr>
        <p:spPr>
          <a:xfrm rot="3960000">
            <a:off x="10818633" y="5438409"/>
            <a:ext cx="1210589" cy="2197963"/>
          </a:xfrm>
          <a:custGeom>
            <a:gdLst>
              <a:gd name="connsiteX0" fmla="*/ 25319 w 1210589"/>
              <a:gd name="connsiteY0" fmla="*/ 0 h 2197963"/>
              <a:gd name="connsiteX1" fmla="*/ 1210589 w 1210589"/>
              <a:gd name="connsiteY1" fmla="*/ 527716 h 2197963"/>
              <a:gd name="connsiteX2" fmla="*/ 466947 w 1210589"/>
              <a:gd name="connsiteY2" fmla="*/ 2197963 h 2197963"/>
              <a:gd name="connsiteX3" fmla="*/ 437172 w 1210589"/>
              <a:gd name="connsiteY3" fmla="*/ 2148952 h 2197963"/>
              <a:gd name="connsiteX4" fmla="*/ 0 w 1210589"/>
              <a:gd name="connsiteY4" fmla="*/ 422429 h 2197963"/>
              <a:gd name="connsiteX5" fmla="*/ 18701 w 1210589"/>
              <a:gd name="connsiteY5" fmla="*/ 52087 h 219796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589" h="2197963">
                <a:moveTo>
                  <a:pt x="25319" y="0"/>
                </a:moveTo>
                <a:lnTo>
                  <a:pt x="1210589" y="527716"/>
                </a:lnTo>
                <a:lnTo>
                  <a:pt x="466947" y="2197963"/>
                </a:lnTo>
                <a:lnTo>
                  <a:pt x="437172" y="2148952"/>
                </a:lnTo>
                <a:cubicBezTo>
                  <a:pt x="158367" y="1635721"/>
                  <a:pt x="0" y="1047570"/>
                  <a:pt x="0" y="422429"/>
                </a:cubicBezTo>
                <a:cubicBezTo>
                  <a:pt x="0" y="297401"/>
                  <a:pt x="6335" y="173853"/>
                  <a:pt x="18701" y="52087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1" name="任意多边形: 形状 120"/>
          <p:cNvSpPr/>
          <p:nvPr>
            <p:custDataLst>
              <p:tags r:id="rId27"/>
            </p:custDataLst>
          </p:nvPr>
        </p:nvSpPr>
        <p:spPr>
          <a:xfrm rot="3960000">
            <a:off x="10996756" y="5623518"/>
            <a:ext cx="1042799" cy="1927508"/>
          </a:xfrm>
          <a:custGeom>
            <a:gdLst>
              <a:gd name="connsiteX0" fmla="*/ 13481 w 1042799"/>
              <a:gd name="connsiteY0" fmla="*/ 0 h 1927508"/>
              <a:gd name="connsiteX1" fmla="*/ 1042799 w 1042799"/>
              <a:gd name="connsiteY1" fmla="*/ 458281 h 1927508"/>
              <a:gd name="connsiteX2" fmla="*/ 388657 w 1042799"/>
              <a:gd name="connsiteY2" fmla="*/ 1927508 h 1927508"/>
              <a:gd name="connsiteX3" fmla="*/ 284645 w 1042799"/>
              <a:gd name="connsiteY3" fmla="*/ 1711593 h 1927508"/>
              <a:gd name="connsiteX4" fmla="*/ 0 w 1042799"/>
              <a:gd name="connsiteY4" fmla="*/ 301696 h 1927508"/>
              <a:gd name="connsiteX5" fmla="*/ 4713 w 1042799"/>
              <a:gd name="connsiteY5" fmla="*/ 115302 h 19275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2799" h="1927508">
                <a:moveTo>
                  <a:pt x="13481" y="0"/>
                </a:moveTo>
                <a:lnTo>
                  <a:pt x="1042799" y="458281"/>
                </a:lnTo>
                <a:lnTo>
                  <a:pt x="388657" y="1927508"/>
                </a:lnTo>
                <a:lnTo>
                  <a:pt x="284645" y="1711593"/>
                </a:lnTo>
                <a:cubicBezTo>
                  <a:pt x="101355" y="1278248"/>
                  <a:pt x="0" y="801808"/>
                  <a:pt x="0" y="301696"/>
                </a:cubicBezTo>
                <a:cubicBezTo>
                  <a:pt x="0" y="239182"/>
                  <a:pt x="1584" y="177038"/>
                  <a:pt x="4713" y="115302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3" name="任意多边形: 形状 122"/>
          <p:cNvSpPr/>
          <p:nvPr>
            <p:custDataLst>
              <p:tags r:id="rId28"/>
            </p:custDataLst>
          </p:nvPr>
        </p:nvSpPr>
        <p:spPr>
          <a:xfrm rot="3960000">
            <a:off x="11177327" y="5811509"/>
            <a:ext cx="875009" cy="1649111"/>
          </a:xfrm>
          <a:custGeom>
            <a:gdLst>
              <a:gd name="connsiteX0" fmla="*/ 4543 w 875009"/>
              <a:gd name="connsiteY0" fmla="*/ 0 h 1649111"/>
              <a:gd name="connsiteX1" fmla="*/ 875009 w 875009"/>
              <a:gd name="connsiteY1" fmla="*/ 387556 h 1649111"/>
              <a:gd name="connsiteX2" fmla="*/ 313328 w 875009"/>
              <a:gd name="connsiteY2" fmla="*/ 1649111 h 1649111"/>
              <a:gd name="connsiteX3" fmla="*/ 284645 w 875009"/>
              <a:gd name="connsiteY3" fmla="*/ 1589569 h 1649111"/>
              <a:gd name="connsiteX4" fmla="*/ 0 w 875009"/>
              <a:gd name="connsiteY4" fmla="*/ 179672 h 164911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5009" h="1649111">
                <a:moveTo>
                  <a:pt x="4543" y="0"/>
                </a:moveTo>
                <a:lnTo>
                  <a:pt x="875009" y="387556"/>
                </a:lnTo>
                <a:lnTo>
                  <a:pt x="313328" y="1649111"/>
                </a:lnTo>
                <a:lnTo>
                  <a:pt x="284645" y="1589569"/>
                </a:lnTo>
                <a:cubicBezTo>
                  <a:pt x="101355" y="1156224"/>
                  <a:pt x="0" y="679784"/>
                  <a:pt x="0" y="179672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6" name="任意多边形: 形状 125"/>
          <p:cNvSpPr/>
          <p:nvPr>
            <p:custDataLst>
              <p:tags r:id="rId29"/>
            </p:custDataLst>
          </p:nvPr>
        </p:nvSpPr>
        <p:spPr>
          <a:xfrm rot="3960000">
            <a:off x="11363031" y="6005408"/>
            <a:ext cx="707218" cy="1354324"/>
          </a:xfrm>
          <a:custGeom>
            <a:gdLst>
              <a:gd name="connsiteX0" fmla="*/ 1393 w 707218"/>
              <a:gd name="connsiteY0" fmla="*/ 0 h 1354324"/>
              <a:gd name="connsiteX1" fmla="*/ 707218 w 707218"/>
              <a:gd name="connsiteY1" fmla="*/ 314254 h 1354324"/>
              <a:gd name="connsiteX2" fmla="*/ 244149 w 707218"/>
              <a:gd name="connsiteY2" fmla="*/ 1354324 h 1354324"/>
              <a:gd name="connsiteX3" fmla="*/ 162844 w 707218"/>
              <a:gd name="connsiteY3" fmla="*/ 1132182 h 1354324"/>
              <a:gd name="connsiteX4" fmla="*/ 0 w 707218"/>
              <a:gd name="connsiteY4" fmla="*/ 55071 h 135432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18" h="1354324">
                <a:moveTo>
                  <a:pt x="1393" y="0"/>
                </a:moveTo>
                <a:lnTo>
                  <a:pt x="707218" y="314254"/>
                </a:lnTo>
                <a:lnTo>
                  <a:pt x="244149" y="1354324"/>
                </a:lnTo>
                <a:lnTo>
                  <a:pt x="162844" y="1132182"/>
                </a:lnTo>
                <a:cubicBezTo>
                  <a:pt x="57012" y="791924"/>
                  <a:pt x="0" y="430155"/>
                  <a:pt x="0" y="55071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28" name="任意多边形: 形状 127"/>
          <p:cNvSpPr/>
          <p:nvPr>
            <p:custDataLst>
              <p:tags r:id="rId30"/>
            </p:custDataLst>
          </p:nvPr>
        </p:nvSpPr>
        <p:spPr>
          <a:xfrm rot="3960000">
            <a:off x="11553156" y="6203763"/>
            <a:ext cx="537630" cy="1049461"/>
          </a:xfrm>
          <a:custGeom>
            <a:gdLst>
              <a:gd name="connsiteX0" fmla="*/ 0 w 537630"/>
              <a:gd name="connsiteY0" fmla="*/ 0 h 1049461"/>
              <a:gd name="connsiteX1" fmla="*/ 537630 w 537630"/>
              <a:gd name="connsiteY1" fmla="*/ 239368 h 1049461"/>
              <a:gd name="connsiteX2" fmla="*/ 176953 w 537630"/>
              <a:gd name="connsiteY2" fmla="*/ 1049461 h 1049461"/>
              <a:gd name="connsiteX3" fmla="*/ 161046 w 537630"/>
              <a:gd name="connsiteY3" fmla="*/ 1005998 h 1049461"/>
              <a:gd name="connsiteX4" fmla="*/ 2915 w 537630"/>
              <a:gd name="connsiteY4" fmla="*/ 115282 h 1049461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630" h="1049461">
                <a:moveTo>
                  <a:pt x="0" y="0"/>
                </a:moveTo>
                <a:lnTo>
                  <a:pt x="537630" y="239368"/>
                </a:lnTo>
                <a:lnTo>
                  <a:pt x="176953" y="1049461"/>
                </a:lnTo>
                <a:lnTo>
                  <a:pt x="161046" y="1005998"/>
                </a:lnTo>
                <a:cubicBezTo>
                  <a:pt x="72853" y="722449"/>
                  <a:pt x="18562" y="423963"/>
                  <a:pt x="2915" y="115282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30" name="任意多边形: 形状 129"/>
          <p:cNvSpPr/>
          <p:nvPr>
            <p:custDataLst>
              <p:tags r:id="rId31"/>
            </p:custDataLst>
          </p:nvPr>
        </p:nvSpPr>
        <p:spPr>
          <a:xfrm rot="3960000">
            <a:off x="11753604" y="6410359"/>
            <a:ext cx="365978" cy="722096"/>
          </a:xfrm>
          <a:custGeom>
            <a:gdLst>
              <a:gd name="connsiteX0" fmla="*/ 0 w 365978"/>
              <a:gd name="connsiteY0" fmla="*/ 0 h 722096"/>
              <a:gd name="connsiteX1" fmla="*/ 365978 w 365978"/>
              <a:gd name="connsiteY1" fmla="*/ 162944 h 722096"/>
              <a:gd name="connsiteX2" fmla="*/ 117028 w 365978"/>
              <a:gd name="connsiteY2" fmla="*/ 722096 h 722096"/>
              <a:gd name="connsiteX3" fmla="*/ 67930 w 365978"/>
              <a:gd name="connsiteY3" fmla="*/ 531149 h 722096"/>
              <a:gd name="connsiteX4" fmla="*/ 13041 w 365978"/>
              <a:gd name="connsiteY4" fmla="*/ 171505 h 72209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978" h="722096">
                <a:moveTo>
                  <a:pt x="0" y="0"/>
                </a:moveTo>
                <a:lnTo>
                  <a:pt x="365978" y="162944"/>
                </a:lnTo>
                <a:lnTo>
                  <a:pt x="117028" y="722096"/>
                </a:lnTo>
                <a:lnTo>
                  <a:pt x="67930" y="531149"/>
                </a:lnTo>
                <a:cubicBezTo>
                  <a:pt x="43805" y="413253"/>
                  <a:pt x="25408" y="293270"/>
                  <a:pt x="13041" y="171505"/>
                </a:cubicBez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132" name="任意多边形: 形状 131"/>
          <p:cNvSpPr/>
          <p:nvPr>
            <p:custDataLst>
              <p:tags r:id="rId32"/>
            </p:custDataLst>
          </p:nvPr>
        </p:nvSpPr>
        <p:spPr>
          <a:xfrm rot="3960000">
            <a:off x="11961391" y="6624419"/>
            <a:ext cx="188270" cy="382600"/>
          </a:xfrm>
          <a:custGeom>
            <a:gdLst>
              <a:gd name="connsiteX0" fmla="*/ 0 w 188270"/>
              <a:gd name="connsiteY0" fmla="*/ 0 h 382600"/>
              <a:gd name="connsiteX1" fmla="*/ 188270 w 188270"/>
              <a:gd name="connsiteY1" fmla="*/ 83823 h 382600"/>
              <a:gd name="connsiteX2" fmla="*/ 55246 w 188270"/>
              <a:gd name="connsiteY2" fmla="*/ 382600 h 382600"/>
              <a:gd name="connsiteX3" fmla="*/ 3124 w 188270"/>
              <a:gd name="connsiteY3" fmla="*/ 41086 h 3826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270" h="382600">
                <a:moveTo>
                  <a:pt x="0" y="0"/>
                </a:moveTo>
                <a:lnTo>
                  <a:pt x="188270" y="83823"/>
                </a:lnTo>
                <a:lnTo>
                  <a:pt x="55246" y="382600"/>
                </a:lnTo>
                <a:lnTo>
                  <a:pt x="3124" y="41086"/>
                </a:lnTo>
                <a:close/>
              </a:path>
            </a:pathLst>
          </a:custGeom>
          <a:noFill/>
          <a:ln>
            <a:solidFill>
              <a:schemeClr val="tx2">
                <a:lumMod val="25000"/>
                <a:lumOff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4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>
  <p:cSld name="1_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0"/>
            <a:ext cx="10852237" cy="441964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pPr fontAlgn="base"/>
            <a:endParaRPr lang="zh-CN" altLang="en-US" noProof="1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pPr fontAlgn="base"/>
            <a:endParaRPr lang="zh-CN" altLang="en-US" noProof="1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pPr fontAlgn="base"/>
            <a:fld id="{9A0DB2DC-4C9A-4742-B13C-FB6460FD3503}" type="slidenum">
              <a:rPr lang="zh-CN" altLang="en-US" noProof="1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/>
            </a:fld>
            <a:endParaRPr lang="zh-CN" altLang="en-US" noProof="1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pull/>
  </p:transition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2_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83432" y="406317"/>
            <a:ext cx="5040560" cy="504055"/>
          </a:xfrm>
        </p:spPr>
        <p:txBody>
          <a:bodyPr lIns="0" tIns="0" rIns="0" bIns="0" anchor="t"/>
          <a:lstStyle>
            <a:lvl1pPr algn="l">
              <a:defRPr sz="3200" b="0" cap="all">
                <a:latin typeface="微软雅黑" panose="020b0503020204020204" charset="-122"/>
                <a:ea typeface="微软雅黑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五边形 6"/>
          <p:cNvSpPr/>
          <p:nvPr userDrawn="1">
            <p:custDataLst>
              <p:tags r:id="rId3"/>
            </p:custDataLst>
          </p:nvPr>
        </p:nvSpPr>
        <p:spPr>
          <a:xfrm>
            <a:off x="263353" y="432894"/>
            <a:ext cx="573964" cy="432047"/>
          </a:xfrm>
          <a:prstGeom prst="homePlate">
            <a:avLst>
              <a:gd name="adj" fmla="val 3824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>
            <p:custDataLst>
              <p:tags r:id="rId4"/>
            </p:custDataLst>
          </p:nvPr>
        </p:nvSpPr>
        <p:spPr>
          <a:xfrm>
            <a:off x="131676" y="432894"/>
            <a:ext cx="95672" cy="432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1" y="432894"/>
            <a:ext cx="95672" cy="4320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 userDrawn="1">
  <p:cSld name="节标题">
    <p:bg>
      <p:bgPr>
        <a:solidFill>
          <a:schemeClr val="accent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917" name="矩形 1916"/>
          <p:cNvSpPr/>
          <p:nvPr userDrawn="1">
            <p:custDataLst>
              <p:tags r:id="rId2"/>
            </p:custDataLst>
          </p:nvPr>
        </p:nvSpPr>
        <p:spPr>
          <a:xfrm>
            <a:off x="591458" y="514350"/>
            <a:ext cx="11009087" cy="5829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  <p:custDataLst>
              <p:tags r:id="rId3"/>
            </p:custDataLst>
          </p:nvPr>
        </p:nvSpPr>
        <p:spPr>
          <a:xfrm>
            <a:off x="3386409" y="3843689"/>
            <a:ext cx="5419185" cy="560387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rgbClr val="23385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zh-CN" altLang="en-US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  <p:custDataLst>
              <p:tags r:id="rId4"/>
            </p:custDataLst>
          </p:nvPr>
        </p:nvSpPr>
        <p:spPr>
          <a:xfrm>
            <a:off x="3386409" y="4535840"/>
            <a:ext cx="5419185" cy="40639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>
                <a:solidFill>
                  <a:srgbClr val="23385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1918" name="等腰三角形 1917"/>
          <p:cNvSpPr/>
          <p:nvPr userDrawn="1">
            <p:custDataLst>
              <p:tags r:id="rId5"/>
            </p:custDataLst>
          </p:nvPr>
        </p:nvSpPr>
        <p:spPr>
          <a:xfrm flipV="1">
            <a:off x="5248275" y="1072"/>
            <a:ext cx="1695451" cy="781566"/>
          </a:xfrm>
          <a:prstGeom prst="triangle">
            <a:avLst/>
          </a:prstGeom>
          <a:solidFill>
            <a:srgbClr val="65B5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5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 spd="slow" advTm="3000"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2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39" name="组合 38"/>
          <p:cNvGrpSpPr/>
          <p:nvPr>
            <p:custDataLst>
              <p:tags r:id="rId2"/>
            </p:custDataLst>
          </p:nvPr>
        </p:nvGrpSpPr>
        <p:grpSpPr>
          <a:xfrm rot="21072208">
            <a:off x="3873494" y="155846"/>
            <a:ext cx="4064087" cy="3260697"/>
            <a:chOff x="10482" y="-2848"/>
            <a:chExt cx="13078" cy="13078"/>
          </a:xfrm>
        </p:grpSpPr>
        <p:sp>
          <p:nvSpPr>
            <p:cNvPr id="40" name="椭圆 39"/>
            <p:cNvSpPr/>
            <p:nvPr>
              <p:custDataLst>
                <p:tags r:id="rId3"/>
              </p:custDataLst>
            </p:nvPr>
          </p:nvSpPr>
          <p:spPr>
            <a:xfrm rot="3720000">
              <a:off x="10482" y="-28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4"/>
              </p:custDataLst>
            </p:nvPr>
          </p:nvSpPr>
          <p:spPr>
            <a:xfrm rot="3720000">
              <a:off x="10682" y="-26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椭圆 41"/>
            <p:cNvSpPr/>
            <p:nvPr>
              <p:custDataLst>
                <p:tags r:id="rId5"/>
              </p:custDataLst>
            </p:nvPr>
          </p:nvSpPr>
          <p:spPr>
            <a:xfrm rot="3720000">
              <a:off x="10882" y="-24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椭圆 42"/>
            <p:cNvSpPr/>
            <p:nvPr>
              <p:custDataLst>
                <p:tags r:id="rId6"/>
              </p:custDataLst>
            </p:nvPr>
          </p:nvSpPr>
          <p:spPr>
            <a:xfrm rot="3720000">
              <a:off x="11082" y="-22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7"/>
              </p:custDataLst>
            </p:nvPr>
          </p:nvSpPr>
          <p:spPr>
            <a:xfrm rot="3720000">
              <a:off x="11282" y="-2048"/>
              <a:ext cx="11678" cy="11678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grpSp>
          <p:nvGrpSpPr>
            <p:cNvPr id="45" name="组合 44"/>
            <p:cNvGrpSpPr/>
            <p:nvPr>
              <p:custDataLst>
                <p:tags r:id="rId8"/>
              </p:custDataLst>
            </p:nvPr>
          </p:nvGrpSpPr>
          <p:grpSpPr>
            <a:xfrm>
              <a:off x="11482" y="-1848"/>
              <a:ext cx="12078" cy="12078"/>
              <a:chOff x="11482" y="-1848"/>
              <a:chExt cx="12078" cy="12078"/>
            </a:xfrm>
          </p:grpSpPr>
          <p:sp>
            <p:nvSpPr>
              <p:cNvPr id="46" name="椭圆 45"/>
              <p:cNvSpPr/>
              <p:nvPr>
                <p:custDataLst>
                  <p:tags r:id="rId9"/>
                </p:custDataLst>
              </p:nvPr>
            </p:nvSpPr>
            <p:spPr>
              <a:xfrm rot="3720000">
                <a:off x="11482" y="-1848"/>
                <a:ext cx="11678" cy="116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7" name="椭圆 46"/>
              <p:cNvSpPr/>
              <p:nvPr>
                <p:custDataLst>
                  <p:tags r:id="rId10"/>
                </p:custDataLst>
              </p:nvPr>
            </p:nvSpPr>
            <p:spPr>
              <a:xfrm rot="3720000">
                <a:off x="11682" y="-1648"/>
                <a:ext cx="11678" cy="116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48" name="椭圆 47"/>
              <p:cNvSpPr/>
              <p:nvPr>
                <p:custDataLst>
                  <p:tags r:id="rId11"/>
                </p:custDataLst>
              </p:nvPr>
            </p:nvSpPr>
            <p:spPr>
              <a:xfrm rot="3720000">
                <a:off x="11882" y="-1448"/>
                <a:ext cx="11678" cy="11678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  <a:alpha val="7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2"/>
            </p:custDataLst>
          </p:nvPr>
        </p:nvSpPr>
        <p:spPr>
          <a:xfrm>
            <a:off x="3033146" y="3624622"/>
            <a:ext cx="6125805" cy="1007615"/>
          </a:xfrm>
        </p:spPr>
        <p:txBody>
          <a:bodyPr lIns="101600" tIns="38100" rIns="63500" bIns="38100" anchor="b" anchorCtr="0">
            <a:noAutofit/>
          </a:bodyPr>
          <a:lstStyle>
            <a:lvl1pPr algn="ctr">
              <a:defRPr sz="3600" u="none" strike="noStrike" kern="1200" cap="none" spc="3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3033141" y="4695218"/>
            <a:ext cx="6125805" cy="1434798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3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Only" preserve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fontAlgn="base"/>
            <a:endParaRPr lang="zh-CN" altLang="en-US" noProof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fontAlgn="base"/>
            <a:endParaRPr lang="zh-CN" altLang="en-US" noProof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fontAlgn="base"/>
            <a:fld id="{9A0DB2DC-4C9A-4742-B13C-FB6460FD3503}" type="slidenum">
              <a:rPr lang="zh-CN" altLang="en-US" noProof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/>
            </a:fld>
            <a:endParaRPr lang="zh-CN" altLang="en-US" noProof="1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2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3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2pPr>
            <a:lvl3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3pPr>
            <a:lvl4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4pPr>
            <a:lvl5pPr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4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4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4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版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Only" preserve="1">
  <p:cSld name="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2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矩形 6"/>
          <p:cNvSpPr/>
          <p:nvPr userDrawn="1">
            <p:custDataLst>
              <p:tags r:id="rId2"/>
            </p:custDataLst>
          </p:nvPr>
        </p:nvSpPr>
        <p:spPr>
          <a:xfrm>
            <a:off x="0" y="6462584"/>
            <a:ext cx="939114" cy="222422"/>
          </a:xfrm>
          <a:prstGeom prst="rect">
            <a:avLst/>
          </a:prstGeom>
          <a:solidFill>
            <a:srgbClr val="9E0B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97979"/>
              </a:solidFill>
            </a:endParaRPr>
          </a:p>
        </p:txBody>
      </p:sp>
      <p:sp>
        <p:nvSpPr>
          <p:cNvPr id="3" name="矩形 2"/>
          <p:cNvSpPr/>
          <p:nvPr userDrawn="1">
            <p:custDataLst>
              <p:tags r:id="rId3"/>
            </p:custDataLst>
          </p:nvPr>
        </p:nvSpPr>
        <p:spPr>
          <a:xfrm>
            <a:off x="4114801" y="6462584"/>
            <a:ext cx="8077199" cy="222422"/>
          </a:xfrm>
          <a:prstGeom prst="rect">
            <a:avLst/>
          </a:prstGeom>
          <a:solidFill>
            <a:srgbClr val="9E0B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97979"/>
              </a:solidFill>
            </a:endParaRPr>
          </a:p>
        </p:txBody>
      </p:sp>
      <p:sp>
        <p:nvSpPr>
          <p:cNvPr id="4" name="矩形 3"/>
          <p:cNvSpPr/>
          <p:nvPr userDrawn="1">
            <p:custDataLst>
              <p:tags r:id="rId4"/>
            </p:custDataLst>
          </p:nvPr>
        </p:nvSpPr>
        <p:spPr>
          <a:xfrm>
            <a:off x="1029319" y="6462584"/>
            <a:ext cx="107503" cy="222421"/>
          </a:xfrm>
          <a:prstGeom prst="rect">
            <a:avLst/>
          </a:prstGeom>
          <a:solidFill>
            <a:srgbClr val="9E0B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797979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1198864" y="6325894"/>
            <a:ext cx="2841796" cy="532106"/>
          </a:xfrm>
          <a:prstGeom prst="rect">
            <a:avLst/>
          </a:prstGeom>
          <a:noFill/>
          <a:ln w="9525">
            <a:noFill/>
            <a:miter lim="800000"/>
          </a:ln>
        </p:spPr>
      </p:pic>
    </p:spTree>
  </p:cSld>
  <p:clrMapOvr>
    <a:masterClrMapping/>
  </p:clrMapOvr>
  <p:transition/>
  <p:timing/>
</p:sldLayout>
</file>

<file path=ppt/slideLayouts/slideLayout5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Title Slid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1" cy="12192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05" y="5454632"/>
            <a:ext cx="1955196" cy="13034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3624" y="-305343"/>
            <a:ext cx="2918248" cy="2335776"/>
          </a:xfrm>
          <a:prstGeom prst="rect">
            <a:avLst/>
          </a:prstGeom>
        </p:spPr>
      </p:pic>
      <p:pic>
        <p:nvPicPr>
          <p:cNvPr id="3" name="图片 2" descr="视频水印大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575800" y="6421438"/>
            <a:ext cx="2432051" cy="336550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5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userDrawn="1">
  <p:cSld name="Title Only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9D26EDC-E73B-4342-9AF4-79CD261E2B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5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5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2_Title Slide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Picture" descr="Picture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150" y="-20703"/>
            <a:ext cx="12230280" cy="630757"/>
          </a:xfrm>
          <a:prstGeom prst="rect">
            <a:avLst/>
          </a:prstGeom>
        </p:spPr>
      </p:pic>
      <p:sp>
        <p:nvSpPr>
          <p:cNvPr id="4" name="矩形 3"/>
          <p:cNvSpPr/>
          <p:nvPr userDrawn="1">
            <p:custDataLst>
              <p:tags r:id="rId4"/>
            </p:custDataLst>
          </p:nvPr>
        </p:nvSpPr>
        <p:spPr>
          <a:xfrm>
            <a:off x="56809" y="99172"/>
            <a:ext cx="2505814" cy="4616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400" b="1" i="1">
                <a:solidFill>
                  <a:prstClr val="white">
                    <a:lumMod val="7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梦圆历史工作室 </a:t>
            </a:r>
            <a:endParaRPr lang="zh-CN" altLang="en-US" sz="700" b="1">
              <a:solidFill>
                <a:prstClr val="black"/>
              </a:solidFill>
              <a:latin typeface="等线"/>
              <a:ea typeface="等线" panose="02010600030101010101" charset="-122"/>
            </a:endParaRPr>
          </a:p>
        </p:txBody>
      </p:sp>
      <p:pic>
        <p:nvPicPr>
          <p:cNvPr id="5" name="Picture" descr="Picture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08413" y="608425"/>
            <a:ext cx="12499406" cy="256376"/>
          </a:xfrm>
          <a:prstGeom prst="rect">
            <a:avLst/>
          </a:prstGeom>
        </p:spPr>
      </p:pic>
      <p:pic>
        <p:nvPicPr>
          <p:cNvPr id="6" name="Picture" descr="Picture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922596" y="94135"/>
            <a:ext cx="477719" cy="428862"/>
          </a:xfrm>
          <a:prstGeom prst="rect">
            <a:avLst/>
          </a:prstGeom>
        </p:spPr>
      </p:pic>
      <p:pic>
        <p:nvPicPr>
          <p:cNvPr id="7" name="Picture" descr="Picture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49427" y="6400800"/>
            <a:ext cx="12290854" cy="4572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1"/>
            </p:custDataLst>
          </p:nvPr>
        </p:nvSpPr>
        <p:spPr>
          <a:xfrm>
            <a:off x="3733584" y="65453"/>
            <a:ext cx="4018051" cy="458444"/>
          </a:xfrm>
          <a:prstGeom prst="rect">
            <a:avLst/>
          </a:prstGeom>
          <a:noFill/>
          <a:ln w="12700" cap="flat" cmpd="sng" algn="ctr">
            <a:solidFill>
              <a:srgbClr val="3C4F6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800" b="1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sz="2800" b="1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800" b="1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课 水陆交通的变迁</a:t>
            </a:r>
            <a:endParaRPr lang="zh-CN" altLang="en-US" sz="2800" b="1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800" b="1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169.xml" /><Relationship Id="rId14" Type="http://schemas.openxmlformats.org/officeDocument/2006/relationships/tags" Target="../tags/tag170.xml" /><Relationship Id="rId15" Type="http://schemas.openxmlformats.org/officeDocument/2006/relationships/tags" Target="../tags/tag171.xml" /><Relationship Id="rId16" Type="http://schemas.openxmlformats.org/officeDocument/2006/relationships/tags" Target="../tags/tag172.xml" /><Relationship Id="rId17" Type="http://schemas.openxmlformats.org/officeDocument/2006/relationships/tags" Target="../tags/tag173.xml" /><Relationship Id="rId18" Type="http://schemas.openxmlformats.org/officeDocument/2006/relationships/tags" Target="../tags/tag174.xml" /><Relationship Id="rId19" Type="http://schemas.openxmlformats.org/officeDocument/2006/relationships/tags" Target="../tags/tag175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26.png" /><Relationship Id="rId22" Type="http://schemas.openxmlformats.org/officeDocument/2006/relationships/tags" Target="../tags/tag176.xml" /><Relationship Id="rId2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slideLayout" Target="../slideLayouts/slideLayout22.xml" /><Relationship Id="rId11" Type="http://schemas.openxmlformats.org/officeDocument/2006/relationships/slideLayout" Target="../slideLayouts/slideLayout23.xml" /><Relationship Id="rId12" Type="http://schemas.openxmlformats.org/officeDocument/2006/relationships/slideLayout" Target="../slideLayouts/slideLayout24.xml" /><Relationship Id="rId13" Type="http://schemas.openxmlformats.org/officeDocument/2006/relationships/tags" Target="../tags/tag208.xml" /><Relationship Id="rId14" Type="http://schemas.openxmlformats.org/officeDocument/2006/relationships/image" Target="file:///D:\qq&#25991;&#20214;\712321467\Image\C2C\Image2\%7b75232B38-A165-1FB7-499C-2E1C792CACB5%7d.png" TargetMode="External" /><Relationship Id="rId15" Type="http://schemas.openxmlformats.org/officeDocument/2006/relationships/image" Target="../media/image26.png" /><Relationship Id="rId16" Type="http://schemas.openxmlformats.org/officeDocument/2006/relationships/tags" Target="../tags/tag209.xml" /><Relationship Id="rId17" Type="http://schemas.openxmlformats.org/officeDocument/2006/relationships/theme" Target="../theme/theme2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slideLayout" Target="../slideLayouts/slideLayout16.xml" /><Relationship Id="rId5" Type="http://schemas.openxmlformats.org/officeDocument/2006/relationships/slideLayout" Target="../slideLayouts/slideLayout17.xml" /><Relationship Id="rId6" Type="http://schemas.openxmlformats.org/officeDocument/2006/relationships/slideLayout" Target="../slideLayouts/slideLayout18.xml" /><Relationship Id="rId7" Type="http://schemas.openxmlformats.org/officeDocument/2006/relationships/slideLayout" Target="../slideLayouts/slideLayout19.xml" /><Relationship Id="rId8" Type="http://schemas.openxmlformats.org/officeDocument/2006/relationships/slideLayout" Target="../slideLayouts/slideLayout20.xml" /><Relationship Id="rId9" Type="http://schemas.openxmlformats.org/officeDocument/2006/relationships/slideLayout" Target="../slideLayouts/slideLayout21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 /><Relationship Id="rId10" Type="http://schemas.openxmlformats.org/officeDocument/2006/relationships/slideLayout" Target="../slideLayouts/slideLayout34.xml" /><Relationship Id="rId11" Type="http://schemas.openxmlformats.org/officeDocument/2006/relationships/slideLayout" Target="../slideLayouts/slideLayout35.xml" /><Relationship Id="rId12" Type="http://schemas.openxmlformats.org/officeDocument/2006/relationships/slideLayout" Target="../slideLayouts/slideLayout36.xml" /><Relationship Id="rId13" Type="http://schemas.openxmlformats.org/officeDocument/2006/relationships/slideLayout" Target="../slideLayouts/slideLayout37.xml" /><Relationship Id="rId14" Type="http://schemas.openxmlformats.org/officeDocument/2006/relationships/slideLayout" Target="../slideLayouts/slideLayout38.xml" /><Relationship Id="rId15" Type="http://schemas.openxmlformats.org/officeDocument/2006/relationships/slideLayout" Target="../slideLayouts/slideLayout39.xml" /><Relationship Id="rId16" Type="http://schemas.openxmlformats.org/officeDocument/2006/relationships/slideLayout" Target="../slideLayouts/slideLayout40.xml" /><Relationship Id="rId17" Type="http://schemas.openxmlformats.org/officeDocument/2006/relationships/tags" Target="../tags/tag288.xml" /><Relationship Id="rId18" Type="http://schemas.openxmlformats.org/officeDocument/2006/relationships/tags" Target="../tags/tag289.xml" /><Relationship Id="rId19" Type="http://schemas.openxmlformats.org/officeDocument/2006/relationships/tags" Target="../tags/tag290.xml" /><Relationship Id="rId2" Type="http://schemas.openxmlformats.org/officeDocument/2006/relationships/slideLayout" Target="../slideLayouts/slideLayout26.xml" /><Relationship Id="rId20" Type="http://schemas.openxmlformats.org/officeDocument/2006/relationships/tags" Target="../tags/tag291.xml" /><Relationship Id="rId21" Type="http://schemas.openxmlformats.org/officeDocument/2006/relationships/tags" Target="../tags/tag292.xml" /><Relationship Id="rId22" Type="http://schemas.openxmlformats.org/officeDocument/2006/relationships/tags" Target="../tags/tag293.xml" /><Relationship Id="rId23" Type="http://schemas.openxmlformats.org/officeDocument/2006/relationships/image" Target="file:///D:\qq&#25991;&#20214;\712321467\Image\C2C\Image2\%7b75232B38-A165-1FB7-499C-2E1C792CACB5%7d.png" TargetMode="External" /><Relationship Id="rId24" Type="http://schemas.openxmlformats.org/officeDocument/2006/relationships/image" Target="../media/image26.png" /><Relationship Id="rId25" Type="http://schemas.openxmlformats.org/officeDocument/2006/relationships/tags" Target="../tags/tag294.xml" /><Relationship Id="rId26" Type="http://schemas.openxmlformats.org/officeDocument/2006/relationships/image" Target="../media/image28.png" /><Relationship Id="rId27" Type="http://schemas.openxmlformats.org/officeDocument/2006/relationships/theme" Target="../theme/theme3.xml" /><Relationship Id="rId3" Type="http://schemas.openxmlformats.org/officeDocument/2006/relationships/slideLayout" Target="../slideLayouts/slideLayout27.xml" /><Relationship Id="rId4" Type="http://schemas.openxmlformats.org/officeDocument/2006/relationships/slideLayout" Target="../slideLayouts/slideLayout28.xml" /><Relationship Id="rId5" Type="http://schemas.openxmlformats.org/officeDocument/2006/relationships/slideLayout" Target="../slideLayouts/slideLayout29.xml" /><Relationship Id="rId6" Type="http://schemas.openxmlformats.org/officeDocument/2006/relationships/slideLayout" Target="../slideLayouts/slideLayout30.xml" /><Relationship Id="rId7" Type="http://schemas.openxmlformats.org/officeDocument/2006/relationships/slideLayout" Target="../slideLayouts/slideLayout31.xml" /><Relationship Id="rId8" Type="http://schemas.openxmlformats.org/officeDocument/2006/relationships/slideLayout" Target="../slideLayouts/slideLayout32.xml" /><Relationship Id="rId9" Type="http://schemas.openxmlformats.org/officeDocument/2006/relationships/slideLayout" Target="../slideLayouts/slideLayout33.xml" /></Relationships>
</file>

<file path=ppt/slideMasters/_rels/slideMaster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1.xml" /><Relationship Id="rId10" Type="http://schemas.openxmlformats.org/officeDocument/2006/relationships/slideLayout" Target="../slideLayouts/slideLayout50.xml" /><Relationship Id="rId11" Type="http://schemas.openxmlformats.org/officeDocument/2006/relationships/slideLayout" Target="../slideLayouts/slideLayout51.xml" /><Relationship Id="rId12" Type="http://schemas.openxmlformats.org/officeDocument/2006/relationships/slideLayout" Target="../slideLayouts/slideLayout52.xml" /><Relationship Id="rId13" Type="http://schemas.openxmlformats.org/officeDocument/2006/relationships/slideLayout" Target="../slideLayouts/slideLayout53.xml" /><Relationship Id="rId14" Type="http://schemas.openxmlformats.org/officeDocument/2006/relationships/slideLayout" Target="../slideLayouts/slideLayout54.xml" /><Relationship Id="rId15" Type="http://schemas.openxmlformats.org/officeDocument/2006/relationships/slideLayout" Target="../slideLayouts/slideLayout55.xml" /><Relationship Id="rId16" Type="http://schemas.openxmlformats.org/officeDocument/2006/relationships/slideLayout" Target="../slideLayouts/slideLayout56.xml" /><Relationship Id="rId17" Type="http://schemas.openxmlformats.org/officeDocument/2006/relationships/tags" Target="../tags/tag378.xml" /><Relationship Id="rId18" Type="http://schemas.openxmlformats.org/officeDocument/2006/relationships/tags" Target="../tags/tag379.xml" /><Relationship Id="rId19" Type="http://schemas.openxmlformats.org/officeDocument/2006/relationships/tags" Target="../tags/tag380.xml" /><Relationship Id="rId2" Type="http://schemas.openxmlformats.org/officeDocument/2006/relationships/slideLayout" Target="../slideLayouts/slideLayout42.xml" /><Relationship Id="rId20" Type="http://schemas.openxmlformats.org/officeDocument/2006/relationships/tags" Target="../tags/tag381.xml" /><Relationship Id="rId21" Type="http://schemas.openxmlformats.org/officeDocument/2006/relationships/tags" Target="../tags/tag382.xml" /><Relationship Id="rId22" Type="http://schemas.openxmlformats.org/officeDocument/2006/relationships/tags" Target="../tags/tag383.xml" /><Relationship Id="rId23" Type="http://schemas.openxmlformats.org/officeDocument/2006/relationships/image" Target="file:///D:\qq&#25991;&#20214;\712321467\Image\C2C\Image2\%7b75232B38-A165-1FB7-499C-2E1C792CACB5%7d.png" TargetMode="External" /><Relationship Id="rId24" Type="http://schemas.openxmlformats.org/officeDocument/2006/relationships/image" Target="../media/image26.png" /><Relationship Id="rId25" Type="http://schemas.openxmlformats.org/officeDocument/2006/relationships/tags" Target="../tags/tag384.xml" /><Relationship Id="rId26" Type="http://schemas.openxmlformats.org/officeDocument/2006/relationships/theme" Target="../theme/theme4.xml" /><Relationship Id="rId3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45.xml" /><Relationship Id="rId6" Type="http://schemas.openxmlformats.org/officeDocument/2006/relationships/slideLayout" Target="../slideLayouts/slideLayout46.xml" /><Relationship Id="rId7" Type="http://schemas.openxmlformats.org/officeDocument/2006/relationships/slideLayout" Target="../slideLayouts/slideLayout47.xml" /><Relationship Id="rId8" Type="http://schemas.openxmlformats.org/officeDocument/2006/relationships/slideLayout" Target="../slideLayouts/slideLayout48.xml" /><Relationship Id="rId9" Type="http://schemas.openxmlformats.org/officeDocument/2006/relationships/slideLayout" Target="../slideLayouts/slideLayout4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charset="-122"/>
          <a:ea typeface="微软雅黑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3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 r:link="rId1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>
    <p:pull/>
  </p:transition>
  <p:timing/>
  <p:txStyles>
    <p:titleStyle>
      <a:lvl1pPr algn="l" defTabSz="902970" rtl="0" eaLnBrk="1" latinLnBrk="0" hangingPunct="1">
        <a:lnSpc>
          <a:spcPct val="90000"/>
        </a:lnSpc>
        <a:spcBef>
          <a:spcPct val="0"/>
        </a:spcBef>
        <a:buNone/>
        <a:defRPr sz="43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902970" rtl="0" eaLnBrk="1" latinLnBrk="0" hangingPunct="1">
        <a:lnSpc>
          <a:spcPct val="90000"/>
        </a:lnSpc>
        <a:spcBef>
          <a:spcPts val="985"/>
        </a:spcBef>
        <a:buFont typeface="Arial" panose="020b0604020202020204" pitchFamily="34" charset="0"/>
        <a:buChar char="•"/>
        <a:defRPr sz="2765" kern="1200">
          <a:solidFill>
            <a:schemeClr val="tx1"/>
          </a:solidFill>
          <a:latin typeface="+mn-lt"/>
          <a:ea typeface="+mn-ea"/>
          <a:cs typeface="+mn-cs"/>
        </a:defRPr>
      </a:lvl1pPr>
      <a:lvl2pPr marL="676910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2370" kern="1200">
          <a:solidFill>
            <a:schemeClr val="tx1"/>
          </a:solidFill>
          <a:latin typeface="+mn-lt"/>
          <a:ea typeface="+mn-ea"/>
          <a:cs typeface="+mn-cs"/>
        </a:defRPr>
      </a:lvl2pPr>
      <a:lvl3pPr marL="1129030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975" kern="1200">
          <a:solidFill>
            <a:schemeClr val="tx1"/>
          </a:solidFill>
          <a:latin typeface="+mn-lt"/>
          <a:ea typeface="+mn-ea"/>
          <a:cs typeface="+mn-cs"/>
        </a:defRPr>
      </a:lvl3pPr>
      <a:lvl4pPr marL="1580515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483485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934970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386455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837940" indent="-225425" algn="l" defTabSz="902970" rtl="0" eaLnBrk="1" latinLnBrk="0" hangingPunct="1">
        <a:lnSpc>
          <a:spcPct val="90000"/>
        </a:lnSpc>
        <a:spcBef>
          <a:spcPct val="99000"/>
        </a:spcBef>
        <a:buFont typeface="Arial" panose="020b0604020202020204" pitchFamily="34" charset="0"/>
        <a:buChar char="•"/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1pPr>
      <a:lvl2pPr marL="451485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2pPr>
      <a:lvl3pPr marL="902970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3pPr>
      <a:lvl4pPr marL="1355090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4pPr>
      <a:lvl5pPr marL="1805940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5pPr>
      <a:lvl6pPr marL="2257425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6pPr>
      <a:lvl7pPr marL="2708910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7pPr>
      <a:lvl8pPr marL="3161030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8pPr>
      <a:lvl9pPr marL="3612515" algn="l" defTabSz="902970" rtl="0" eaLnBrk="1" latinLnBrk="0" hangingPunct="1">
        <a:defRPr sz="17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6">
            <a:alphaModFix amt="38000"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7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AE3F2-1439-436F-A991-572E92F4EC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9A7E3-4DA3-4854-BA72-3EC61F6F0F5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7"/>
          </p:custDataLst>
        </p:nvPr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/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1073743875" descr="学科网 zxxk.com" title="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4" r:link="rId2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399.xml" /><Relationship Id="rId11" Type="http://schemas.openxmlformats.org/officeDocument/2006/relationships/tags" Target="../tags/tag400.xml" /><Relationship Id="rId12" Type="http://schemas.openxmlformats.org/officeDocument/2006/relationships/tags" Target="../tags/tag401.xml" /><Relationship Id="rId13" Type="http://schemas.openxmlformats.org/officeDocument/2006/relationships/tags" Target="../tags/tag402.xml" /><Relationship Id="rId14" Type="http://schemas.openxmlformats.org/officeDocument/2006/relationships/image" Target="../media/image39.jpeg" /><Relationship Id="rId15" Type="http://schemas.openxmlformats.org/officeDocument/2006/relationships/tags" Target="../tags/tag403.xml" /><Relationship Id="rId2" Type="http://schemas.openxmlformats.org/officeDocument/2006/relationships/tags" Target="../tags/tag392.xml" /><Relationship Id="rId3" Type="http://schemas.openxmlformats.org/officeDocument/2006/relationships/image" Target="../media/image38.jpeg" /><Relationship Id="rId4" Type="http://schemas.openxmlformats.org/officeDocument/2006/relationships/tags" Target="../tags/tag393.xml" /><Relationship Id="rId5" Type="http://schemas.openxmlformats.org/officeDocument/2006/relationships/tags" Target="../tags/tag394.xml" /><Relationship Id="rId6" Type="http://schemas.openxmlformats.org/officeDocument/2006/relationships/tags" Target="../tags/tag395.xml" /><Relationship Id="rId7" Type="http://schemas.openxmlformats.org/officeDocument/2006/relationships/tags" Target="../tags/tag396.xml" /><Relationship Id="rId8" Type="http://schemas.openxmlformats.org/officeDocument/2006/relationships/tags" Target="../tags/tag397.xml" /><Relationship Id="rId9" Type="http://schemas.openxmlformats.org/officeDocument/2006/relationships/tags" Target="../tags/tag39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tags" Target="../tags/tag539.xml" /><Relationship Id="rId3" Type="http://schemas.openxmlformats.org/officeDocument/2006/relationships/tags" Target="../tags/tag540.xml" /><Relationship Id="rId4" Type="http://schemas.openxmlformats.org/officeDocument/2006/relationships/tags" Target="../tags/tag54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8.xml" /><Relationship Id="rId2" Type="http://schemas.openxmlformats.org/officeDocument/2006/relationships/tags" Target="../tags/tag542.xml" /><Relationship Id="rId3" Type="http://schemas.openxmlformats.org/officeDocument/2006/relationships/tags" Target="../tags/tag543.xml" /><Relationship Id="rId4" Type="http://schemas.openxmlformats.org/officeDocument/2006/relationships/tags" Target="../tags/tag544.xml" /><Relationship Id="rId5" Type="http://schemas.openxmlformats.org/officeDocument/2006/relationships/image" Target="../media/image54.png" /><Relationship Id="rId6" Type="http://schemas.openxmlformats.org/officeDocument/2006/relationships/tags" Target="../tags/tag54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9.xml" /><Relationship Id="rId2" Type="http://schemas.openxmlformats.org/officeDocument/2006/relationships/tags" Target="../tags/tag546.xml" /><Relationship Id="rId3" Type="http://schemas.openxmlformats.org/officeDocument/2006/relationships/tags" Target="../tags/tag547.xml" /><Relationship Id="rId4" Type="http://schemas.openxmlformats.org/officeDocument/2006/relationships/tags" Target="../tags/tag548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0.xml" /><Relationship Id="rId2" Type="http://schemas.openxmlformats.org/officeDocument/2006/relationships/tags" Target="../tags/tag549.xml" /><Relationship Id="rId3" Type="http://schemas.openxmlformats.org/officeDocument/2006/relationships/tags" Target="../tags/tag550.xml" /><Relationship Id="rId4" Type="http://schemas.openxmlformats.org/officeDocument/2006/relationships/tags" Target="../tags/tag551.xml" /><Relationship Id="rId5" Type="http://schemas.openxmlformats.org/officeDocument/2006/relationships/tags" Target="../tags/tag552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 /><Relationship Id="rId10" Type="http://schemas.openxmlformats.org/officeDocument/2006/relationships/tags" Target="../tags/tag563.xml" /><Relationship Id="rId11" Type="http://schemas.openxmlformats.org/officeDocument/2006/relationships/tags" Target="../tags/tag564.xml" /><Relationship Id="rId12" Type="http://schemas.openxmlformats.org/officeDocument/2006/relationships/tags" Target="../tags/tag565.xml" /><Relationship Id="rId13" Type="http://schemas.openxmlformats.org/officeDocument/2006/relationships/tags" Target="../tags/tag566.xml" /><Relationship Id="rId14" Type="http://schemas.openxmlformats.org/officeDocument/2006/relationships/tags" Target="../tags/tag567.xml" /><Relationship Id="rId15" Type="http://schemas.openxmlformats.org/officeDocument/2006/relationships/tags" Target="../tags/tag568.xml" /><Relationship Id="rId16" Type="http://schemas.openxmlformats.org/officeDocument/2006/relationships/tags" Target="../tags/tag569.xml" /><Relationship Id="rId17" Type="http://schemas.openxmlformats.org/officeDocument/2006/relationships/tags" Target="../tags/tag570.xml" /><Relationship Id="rId18" Type="http://schemas.openxmlformats.org/officeDocument/2006/relationships/tags" Target="../tags/tag571.xml" /><Relationship Id="rId19" Type="http://schemas.openxmlformats.org/officeDocument/2006/relationships/tags" Target="../tags/tag572.xml" /><Relationship Id="rId2" Type="http://schemas.openxmlformats.org/officeDocument/2006/relationships/notesSlide" Target="../notesSlides/notesSlide1.xml" /><Relationship Id="rId20" Type="http://schemas.openxmlformats.org/officeDocument/2006/relationships/tags" Target="../tags/tag573.xml" /><Relationship Id="rId21" Type="http://schemas.openxmlformats.org/officeDocument/2006/relationships/tags" Target="../tags/tag574.xml" /><Relationship Id="rId22" Type="http://schemas.openxmlformats.org/officeDocument/2006/relationships/tags" Target="../tags/tag575.xml" /><Relationship Id="rId23" Type="http://schemas.openxmlformats.org/officeDocument/2006/relationships/tags" Target="../tags/tag576.xml" /><Relationship Id="rId24" Type="http://schemas.openxmlformats.org/officeDocument/2006/relationships/tags" Target="../tags/tag577.xml" /><Relationship Id="rId25" Type="http://schemas.openxmlformats.org/officeDocument/2006/relationships/tags" Target="../tags/tag578.xml" /><Relationship Id="rId3" Type="http://schemas.openxmlformats.org/officeDocument/2006/relationships/tags" Target="../tags/tag556.xml" /><Relationship Id="rId4" Type="http://schemas.openxmlformats.org/officeDocument/2006/relationships/tags" Target="../tags/tag557.xml" /><Relationship Id="rId5" Type="http://schemas.openxmlformats.org/officeDocument/2006/relationships/tags" Target="../tags/tag558.xml" /><Relationship Id="rId6" Type="http://schemas.openxmlformats.org/officeDocument/2006/relationships/tags" Target="../tags/tag559.xml" /><Relationship Id="rId7" Type="http://schemas.openxmlformats.org/officeDocument/2006/relationships/tags" Target="../tags/tag560.xml" /><Relationship Id="rId8" Type="http://schemas.openxmlformats.org/officeDocument/2006/relationships/tags" Target="../tags/tag561.xml" /><Relationship Id="rId9" Type="http://schemas.openxmlformats.org/officeDocument/2006/relationships/tags" Target="../tags/tag562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2.xml" /><Relationship Id="rId2" Type="http://schemas.openxmlformats.org/officeDocument/2006/relationships/tags" Target="../tags/tag579.xml" /><Relationship Id="rId3" Type="http://schemas.openxmlformats.org/officeDocument/2006/relationships/image" Target="../media/image55.jpeg" /><Relationship Id="rId4" Type="http://schemas.openxmlformats.org/officeDocument/2006/relationships/tags" Target="../tags/tag580.xml" /><Relationship Id="rId5" Type="http://schemas.openxmlformats.org/officeDocument/2006/relationships/tags" Target="../tags/tag581.xml" /><Relationship Id="rId6" Type="http://schemas.openxmlformats.org/officeDocument/2006/relationships/tags" Target="../tags/tag58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11.xml" /><Relationship Id="rId11" Type="http://schemas.openxmlformats.org/officeDocument/2006/relationships/video" Target="../media/media1.mp4" /><Relationship Id="rId12" Type="http://schemas.microsoft.com/office/2007/relationships/media" Target="../media/media1.mp4" /><Relationship Id="rId13" Type="http://schemas.openxmlformats.org/officeDocument/2006/relationships/image" Target="../media/image41.png" /><Relationship Id="rId14" Type="http://schemas.openxmlformats.org/officeDocument/2006/relationships/tags" Target="../tags/tag412.xml" /><Relationship Id="rId15" Type="http://schemas.openxmlformats.org/officeDocument/2006/relationships/image" Target="../media/image42.jpeg" /><Relationship Id="rId2" Type="http://schemas.openxmlformats.org/officeDocument/2006/relationships/tags" Target="../tags/tag404.xml" /><Relationship Id="rId3" Type="http://schemas.openxmlformats.org/officeDocument/2006/relationships/tags" Target="../tags/tag405.xml" /><Relationship Id="rId4" Type="http://schemas.openxmlformats.org/officeDocument/2006/relationships/tags" Target="../tags/tag406.xml" /><Relationship Id="rId5" Type="http://schemas.openxmlformats.org/officeDocument/2006/relationships/tags" Target="../tags/tag407.xml" /><Relationship Id="rId6" Type="http://schemas.openxmlformats.org/officeDocument/2006/relationships/tags" Target="../tags/tag408.xml" /><Relationship Id="rId7" Type="http://schemas.openxmlformats.org/officeDocument/2006/relationships/tags" Target="../tags/tag409.xml" /><Relationship Id="rId8" Type="http://schemas.openxmlformats.org/officeDocument/2006/relationships/tags" Target="../tags/tag410.xml" /><Relationship Id="rId9" Type="http://schemas.openxmlformats.org/officeDocument/2006/relationships/image" Target="../media/image40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21.xml" /><Relationship Id="rId11" Type="http://schemas.openxmlformats.org/officeDocument/2006/relationships/tags" Target="../tags/tag422.xml" /><Relationship Id="rId12" Type="http://schemas.openxmlformats.org/officeDocument/2006/relationships/tags" Target="../tags/tag423.xml" /><Relationship Id="rId13" Type="http://schemas.openxmlformats.org/officeDocument/2006/relationships/tags" Target="../tags/tag424.xml" /><Relationship Id="rId14" Type="http://schemas.openxmlformats.org/officeDocument/2006/relationships/tags" Target="../tags/tag425.xml" /><Relationship Id="rId15" Type="http://schemas.openxmlformats.org/officeDocument/2006/relationships/tags" Target="../tags/tag426.xml" /><Relationship Id="rId16" Type="http://schemas.openxmlformats.org/officeDocument/2006/relationships/tags" Target="../tags/tag427.xml" /><Relationship Id="rId17" Type="http://schemas.openxmlformats.org/officeDocument/2006/relationships/tags" Target="../tags/tag428.xml" /><Relationship Id="rId18" Type="http://schemas.openxmlformats.org/officeDocument/2006/relationships/tags" Target="../tags/tag429.xml" /><Relationship Id="rId19" Type="http://schemas.openxmlformats.org/officeDocument/2006/relationships/tags" Target="../tags/tag430.xml" /><Relationship Id="rId2" Type="http://schemas.openxmlformats.org/officeDocument/2006/relationships/tags" Target="../tags/tag413.xml" /><Relationship Id="rId20" Type="http://schemas.openxmlformats.org/officeDocument/2006/relationships/tags" Target="../tags/tag431.xml" /><Relationship Id="rId21" Type="http://schemas.openxmlformats.org/officeDocument/2006/relationships/tags" Target="../tags/tag432.xml" /><Relationship Id="rId22" Type="http://schemas.openxmlformats.org/officeDocument/2006/relationships/tags" Target="../tags/tag433.xml" /><Relationship Id="rId23" Type="http://schemas.openxmlformats.org/officeDocument/2006/relationships/tags" Target="../tags/tag434.xml" /><Relationship Id="rId24" Type="http://schemas.openxmlformats.org/officeDocument/2006/relationships/tags" Target="../tags/tag435.xml" /><Relationship Id="rId25" Type="http://schemas.openxmlformats.org/officeDocument/2006/relationships/tags" Target="../tags/tag436.xml" /><Relationship Id="rId26" Type="http://schemas.openxmlformats.org/officeDocument/2006/relationships/tags" Target="../tags/tag437.xml" /><Relationship Id="rId27" Type="http://schemas.openxmlformats.org/officeDocument/2006/relationships/tags" Target="../tags/tag438.xml" /><Relationship Id="rId28" Type="http://schemas.openxmlformats.org/officeDocument/2006/relationships/tags" Target="../tags/tag439.xml" /><Relationship Id="rId29" Type="http://schemas.openxmlformats.org/officeDocument/2006/relationships/tags" Target="../tags/tag440.xml" /><Relationship Id="rId3" Type="http://schemas.openxmlformats.org/officeDocument/2006/relationships/tags" Target="../tags/tag414.xml" /><Relationship Id="rId30" Type="http://schemas.openxmlformats.org/officeDocument/2006/relationships/tags" Target="../tags/tag441.xml" /><Relationship Id="rId31" Type="http://schemas.openxmlformats.org/officeDocument/2006/relationships/tags" Target="../tags/tag442.xml" /><Relationship Id="rId32" Type="http://schemas.openxmlformats.org/officeDocument/2006/relationships/tags" Target="../tags/tag443.xml" /><Relationship Id="rId33" Type="http://schemas.openxmlformats.org/officeDocument/2006/relationships/tags" Target="../tags/tag444.xml" /><Relationship Id="rId34" Type="http://schemas.openxmlformats.org/officeDocument/2006/relationships/tags" Target="../tags/tag445.xml" /><Relationship Id="rId35" Type="http://schemas.openxmlformats.org/officeDocument/2006/relationships/tags" Target="../tags/tag446.xml" /><Relationship Id="rId36" Type="http://schemas.openxmlformats.org/officeDocument/2006/relationships/tags" Target="../tags/tag447.xml" /><Relationship Id="rId37" Type="http://schemas.openxmlformats.org/officeDocument/2006/relationships/tags" Target="../tags/tag448.xml" /><Relationship Id="rId38" Type="http://schemas.openxmlformats.org/officeDocument/2006/relationships/tags" Target="../tags/tag449.xml" /><Relationship Id="rId39" Type="http://schemas.openxmlformats.org/officeDocument/2006/relationships/tags" Target="../tags/tag450.xml" /><Relationship Id="rId4" Type="http://schemas.openxmlformats.org/officeDocument/2006/relationships/tags" Target="../tags/tag415.xml" /><Relationship Id="rId40" Type="http://schemas.openxmlformats.org/officeDocument/2006/relationships/tags" Target="../tags/tag451.xml" /><Relationship Id="rId41" Type="http://schemas.openxmlformats.org/officeDocument/2006/relationships/tags" Target="../tags/tag452.xml" /><Relationship Id="rId42" Type="http://schemas.openxmlformats.org/officeDocument/2006/relationships/tags" Target="../tags/tag453.xml" /><Relationship Id="rId43" Type="http://schemas.openxmlformats.org/officeDocument/2006/relationships/tags" Target="../tags/tag454.xml" /><Relationship Id="rId44" Type="http://schemas.openxmlformats.org/officeDocument/2006/relationships/tags" Target="../tags/tag455.xml" /><Relationship Id="rId45" Type="http://schemas.openxmlformats.org/officeDocument/2006/relationships/tags" Target="../tags/tag456.xml" /><Relationship Id="rId46" Type="http://schemas.openxmlformats.org/officeDocument/2006/relationships/tags" Target="../tags/tag457.xml" /><Relationship Id="rId47" Type="http://schemas.openxmlformats.org/officeDocument/2006/relationships/tags" Target="../tags/tag458.xml" /><Relationship Id="rId48" Type="http://schemas.openxmlformats.org/officeDocument/2006/relationships/tags" Target="../tags/tag459.xml" /><Relationship Id="rId49" Type="http://schemas.openxmlformats.org/officeDocument/2006/relationships/tags" Target="../tags/tag460.xml" /><Relationship Id="rId5" Type="http://schemas.openxmlformats.org/officeDocument/2006/relationships/tags" Target="../tags/tag416.xml" /><Relationship Id="rId50" Type="http://schemas.openxmlformats.org/officeDocument/2006/relationships/tags" Target="../tags/tag461.xml" /><Relationship Id="rId51" Type="http://schemas.openxmlformats.org/officeDocument/2006/relationships/tags" Target="../tags/tag462.xml" /><Relationship Id="rId52" Type="http://schemas.openxmlformats.org/officeDocument/2006/relationships/tags" Target="../tags/tag463.xml" /><Relationship Id="rId53" Type="http://schemas.openxmlformats.org/officeDocument/2006/relationships/tags" Target="../tags/tag464.xml" /><Relationship Id="rId54" Type="http://schemas.openxmlformats.org/officeDocument/2006/relationships/tags" Target="../tags/tag465.xml" /><Relationship Id="rId55" Type="http://schemas.openxmlformats.org/officeDocument/2006/relationships/tags" Target="../tags/tag466.xml" /><Relationship Id="rId56" Type="http://schemas.openxmlformats.org/officeDocument/2006/relationships/tags" Target="../tags/tag467.xml" /><Relationship Id="rId57" Type="http://schemas.openxmlformats.org/officeDocument/2006/relationships/tags" Target="../tags/tag468.xml" /><Relationship Id="rId58" Type="http://schemas.openxmlformats.org/officeDocument/2006/relationships/tags" Target="../tags/tag469.xml" /><Relationship Id="rId59" Type="http://schemas.openxmlformats.org/officeDocument/2006/relationships/tags" Target="../tags/tag470.xml" /><Relationship Id="rId6" Type="http://schemas.openxmlformats.org/officeDocument/2006/relationships/tags" Target="../tags/tag417.xml" /><Relationship Id="rId60" Type="http://schemas.openxmlformats.org/officeDocument/2006/relationships/tags" Target="../tags/tag471.xml" /><Relationship Id="rId61" Type="http://schemas.openxmlformats.org/officeDocument/2006/relationships/tags" Target="../tags/tag472.xml" /><Relationship Id="rId62" Type="http://schemas.openxmlformats.org/officeDocument/2006/relationships/tags" Target="../tags/tag473.xml" /><Relationship Id="rId63" Type="http://schemas.openxmlformats.org/officeDocument/2006/relationships/tags" Target="../tags/tag474.xml" /><Relationship Id="rId64" Type="http://schemas.openxmlformats.org/officeDocument/2006/relationships/image" Target="../media/image43.png" /><Relationship Id="rId65" Type="http://schemas.openxmlformats.org/officeDocument/2006/relationships/tags" Target="../tags/tag475.xml" /><Relationship Id="rId66" Type="http://schemas.openxmlformats.org/officeDocument/2006/relationships/tags" Target="../tags/tag476.xml" /><Relationship Id="rId67" Type="http://schemas.openxmlformats.org/officeDocument/2006/relationships/image" Target="../media/image44.jpeg" /><Relationship Id="rId68" Type="http://schemas.openxmlformats.org/officeDocument/2006/relationships/tags" Target="../tags/tag477.xml" /><Relationship Id="rId7" Type="http://schemas.openxmlformats.org/officeDocument/2006/relationships/tags" Target="../tags/tag418.xml" /><Relationship Id="rId8" Type="http://schemas.openxmlformats.org/officeDocument/2006/relationships/tags" Target="../tags/tag419.xml" /><Relationship Id="rId9" Type="http://schemas.openxmlformats.org/officeDocument/2006/relationships/tags" Target="../tags/tag420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85.xml" /><Relationship Id="rId11" Type="http://schemas.openxmlformats.org/officeDocument/2006/relationships/tags" Target="../tags/tag486.xml" /><Relationship Id="rId12" Type="http://schemas.openxmlformats.org/officeDocument/2006/relationships/tags" Target="../tags/tag487.xml" /><Relationship Id="rId13" Type="http://schemas.openxmlformats.org/officeDocument/2006/relationships/tags" Target="../tags/tag488.xml" /><Relationship Id="rId2" Type="http://schemas.openxmlformats.org/officeDocument/2006/relationships/tags" Target="../tags/tag478.xml" /><Relationship Id="rId3" Type="http://schemas.openxmlformats.org/officeDocument/2006/relationships/tags" Target="../tags/tag479.xml" /><Relationship Id="rId4" Type="http://schemas.openxmlformats.org/officeDocument/2006/relationships/tags" Target="../tags/tag480.xml" /><Relationship Id="rId5" Type="http://schemas.openxmlformats.org/officeDocument/2006/relationships/tags" Target="../tags/tag481.xml" /><Relationship Id="rId6" Type="http://schemas.openxmlformats.org/officeDocument/2006/relationships/tags" Target="../tags/tag482.xml" /><Relationship Id="rId7" Type="http://schemas.openxmlformats.org/officeDocument/2006/relationships/image" Target="../media/image45.jpeg" /><Relationship Id="rId8" Type="http://schemas.openxmlformats.org/officeDocument/2006/relationships/tags" Target="../tags/tag483.xml" /><Relationship Id="rId9" Type="http://schemas.openxmlformats.org/officeDocument/2006/relationships/tags" Target="../tags/tag48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496.xml" /><Relationship Id="rId11" Type="http://schemas.openxmlformats.org/officeDocument/2006/relationships/tags" Target="../tags/tag497.xml" /><Relationship Id="rId12" Type="http://schemas.openxmlformats.org/officeDocument/2006/relationships/tags" Target="../tags/tag498.xml" /><Relationship Id="rId13" Type="http://schemas.openxmlformats.org/officeDocument/2006/relationships/tags" Target="../tags/tag499.xml" /><Relationship Id="rId14" Type="http://schemas.openxmlformats.org/officeDocument/2006/relationships/tags" Target="../tags/tag500.xml" /><Relationship Id="rId15" Type="http://schemas.openxmlformats.org/officeDocument/2006/relationships/tags" Target="../tags/tag501.xml" /><Relationship Id="rId16" Type="http://schemas.openxmlformats.org/officeDocument/2006/relationships/tags" Target="../tags/tag502.xml" /><Relationship Id="rId17" Type="http://schemas.openxmlformats.org/officeDocument/2006/relationships/tags" Target="../tags/tag503.xml" /><Relationship Id="rId18" Type="http://schemas.openxmlformats.org/officeDocument/2006/relationships/tags" Target="../tags/tag504.xml" /><Relationship Id="rId19" Type="http://schemas.openxmlformats.org/officeDocument/2006/relationships/tags" Target="../tags/tag505.xml" /><Relationship Id="rId2" Type="http://schemas.openxmlformats.org/officeDocument/2006/relationships/tags" Target="../tags/tag489.xml" /><Relationship Id="rId3" Type="http://schemas.openxmlformats.org/officeDocument/2006/relationships/tags" Target="../tags/tag490.xml" /><Relationship Id="rId4" Type="http://schemas.openxmlformats.org/officeDocument/2006/relationships/tags" Target="../tags/tag491.xml" /><Relationship Id="rId5" Type="http://schemas.openxmlformats.org/officeDocument/2006/relationships/tags" Target="../tags/tag492.xml" /><Relationship Id="rId6" Type="http://schemas.openxmlformats.org/officeDocument/2006/relationships/tags" Target="../tags/tag493.xml" /><Relationship Id="rId7" Type="http://schemas.openxmlformats.org/officeDocument/2006/relationships/image" Target="../media/image46.jpeg" /><Relationship Id="rId8" Type="http://schemas.openxmlformats.org/officeDocument/2006/relationships/tags" Target="../tags/tag494.xml" /><Relationship Id="rId9" Type="http://schemas.openxmlformats.org/officeDocument/2006/relationships/tags" Target="../tags/tag49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506.xml" /><Relationship Id="rId3" Type="http://schemas.openxmlformats.org/officeDocument/2006/relationships/tags" Target="../tags/tag507.xml" /><Relationship Id="rId4" Type="http://schemas.openxmlformats.org/officeDocument/2006/relationships/tags" Target="../tags/tag508.xml" /><Relationship Id="rId5" Type="http://schemas.openxmlformats.org/officeDocument/2006/relationships/tags" Target="../tags/tag509.xml" /><Relationship Id="rId6" Type="http://schemas.openxmlformats.org/officeDocument/2006/relationships/tags" Target="../tags/tag510.xml" /><Relationship Id="rId7" Type="http://schemas.openxmlformats.org/officeDocument/2006/relationships/tags" Target="../tags/tag51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47.jpeg" /><Relationship Id="rId11" Type="http://schemas.openxmlformats.org/officeDocument/2006/relationships/tags" Target="../tags/tag520.xml" /><Relationship Id="rId12" Type="http://schemas.openxmlformats.org/officeDocument/2006/relationships/tags" Target="../tags/tag521.xml" /><Relationship Id="rId2" Type="http://schemas.openxmlformats.org/officeDocument/2006/relationships/tags" Target="../tags/tag512.xml" /><Relationship Id="rId3" Type="http://schemas.openxmlformats.org/officeDocument/2006/relationships/tags" Target="../tags/tag513.xml" /><Relationship Id="rId4" Type="http://schemas.openxmlformats.org/officeDocument/2006/relationships/tags" Target="../tags/tag514.xml" /><Relationship Id="rId5" Type="http://schemas.openxmlformats.org/officeDocument/2006/relationships/tags" Target="../tags/tag515.xml" /><Relationship Id="rId6" Type="http://schemas.openxmlformats.org/officeDocument/2006/relationships/tags" Target="../tags/tag516.xml" /><Relationship Id="rId7" Type="http://schemas.openxmlformats.org/officeDocument/2006/relationships/tags" Target="../tags/tag517.xml" /><Relationship Id="rId8" Type="http://schemas.openxmlformats.org/officeDocument/2006/relationships/tags" Target="../tags/tag518.xml" /><Relationship Id="rId9" Type="http://schemas.openxmlformats.org/officeDocument/2006/relationships/tags" Target="../tags/tag519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10" Type="http://schemas.openxmlformats.org/officeDocument/2006/relationships/image" Target="../media/image49.jpeg" /><Relationship Id="rId11" Type="http://schemas.openxmlformats.org/officeDocument/2006/relationships/tags" Target="../tags/tag529.xml" /><Relationship Id="rId12" Type="http://schemas.openxmlformats.org/officeDocument/2006/relationships/tags" Target="../tags/tag530.xml" /><Relationship Id="rId2" Type="http://schemas.openxmlformats.org/officeDocument/2006/relationships/tags" Target="../tags/tag522.xml" /><Relationship Id="rId3" Type="http://schemas.openxmlformats.org/officeDocument/2006/relationships/tags" Target="../tags/tag523.xml" /><Relationship Id="rId4" Type="http://schemas.openxmlformats.org/officeDocument/2006/relationships/tags" Target="../tags/tag524.xml" /><Relationship Id="rId5" Type="http://schemas.openxmlformats.org/officeDocument/2006/relationships/tags" Target="../tags/tag525.xml" /><Relationship Id="rId6" Type="http://schemas.openxmlformats.org/officeDocument/2006/relationships/image" Target="../media/image48.jpeg" /><Relationship Id="rId7" Type="http://schemas.openxmlformats.org/officeDocument/2006/relationships/tags" Target="../tags/tag526.xml" /><Relationship Id="rId8" Type="http://schemas.openxmlformats.org/officeDocument/2006/relationships/tags" Target="../tags/tag527.xml" /><Relationship Id="rId9" Type="http://schemas.openxmlformats.org/officeDocument/2006/relationships/tags" Target="../tags/tag52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10" Type="http://schemas.openxmlformats.org/officeDocument/2006/relationships/image" Target="../media/image52.jpeg" /><Relationship Id="rId11" Type="http://schemas.openxmlformats.org/officeDocument/2006/relationships/tags" Target="../tags/tag537.xml" /><Relationship Id="rId12" Type="http://schemas.openxmlformats.org/officeDocument/2006/relationships/image" Target="../media/image53.png" /><Relationship Id="rId13" Type="http://schemas.openxmlformats.org/officeDocument/2006/relationships/tags" Target="../tags/tag538.xml" /><Relationship Id="rId2" Type="http://schemas.openxmlformats.org/officeDocument/2006/relationships/tags" Target="../tags/tag531.xml" /><Relationship Id="rId3" Type="http://schemas.openxmlformats.org/officeDocument/2006/relationships/image" Target="../media/image50.png" /><Relationship Id="rId4" Type="http://schemas.openxmlformats.org/officeDocument/2006/relationships/tags" Target="../tags/tag532.xml" /><Relationship Id="rId5" Type="http://schemas.openxmlformats.org/officeDocument/2006/relationships/tags" Target="../tags/tag533.xml" /><Relationship Id="rId6" Type="http://schemas.openxmlformats.org/officeDocument/2006/relationships/tags" Target="../tags/tag534.xml" /><Relationship Id="rId7" Type="http://schemas.openxmlformats.org/officeDocument/2006/relationships/tags" Target="../tags/tag535.xml" /><Relationship Id="rId8" Type="http://schemas.openxmlformats.org/officeDocument/2006/relationships/image" Target="../media/image51.jpeg" /><Relationship Id="rId9" Type="http://schemas.openxmlformats.org/officeDocument/2006/relationships/tags" Target="../tags/tag536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8255" y="-16510"/>
            <a:ext cx="12199620" cy="6873875"/>
          </a:xfrm>
          <a:prstGeom prst="rect">
            <a:avLst/>
          </a:prstGeom>
        </p:spPr>
      </p:pic>
      <p:sp>
        <p:nvSpPr>
          <p:cNvPr id="4" name="形状4" title=""/>
          <p:cNvSpPr txBox="1"/>
          <p:nvPr>
            <p:custDataLst>
              <p:tags r:id="rId5"/>
            </p:custDataLst>
          </p:nvPr>
        </p:nvSpPr>
        <p:spPr>
          <a:xfrm>
            <a:off x="10871200" y="6397625"/>
            <a:ext cx="1320800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2" title=""/>
          <p:cNvSpPr txBox="1"/>
          <p:nvPr>
            <p:custDataLst>
              <p:tags r:id="rId6"/>
            </p:custDataLst>
          </p:nvPr>
        </p:nvSpPr>
        <p:spPr>
          <a:xfrm>
            <a:off x="0" y="-10795"/>
            <a:ext cx="12191365" cy="603250"/>
          </a:xfrm>
          <a:prstGeom prst="rect">
            <a:avLst/>
          </a:prstGeom>
          <a:solidFill>
            <a:srgbClr val="476E79">
              <a:alpha val="100000"/>
            </a:srgbClr>
          </a:solidFill>
          <a:ln w="12700">
            <a:solidFill>
              <a:srgbClr val="446DA9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200" b="1" smtClean="0">
                <a:solidFill>
                  <a:schemeClr val="bg1"/>
                </a:solidFill>
              </a:rPr>
              <a:t>交通不仅是致富之路，也是文明之路，也是强国之路！</a:t>
            </a:r>
            <a:endParaRPr sz="3200" b="1">
              <a:solidFill>
                <a:schemeClr val="bg1"/>
              </a:solidFill>
            </a:endParaRPr>
          </a:p>
        </p:txBody>
      </p:sp>
      <p:sp>
        <p:nvSpPr>
          <p:cNvPr id="8" name="形状3" title=""/>
          <p:cNvSpPr txBox="1"/>
          <p:nvPr>
            <p:custDataLst>
              <p:tags r:id="rId7"/>
            </p:custDataLst>
          </p:nvPr>
        </p:nvSpPr>
        <p:spPr>
          <a:xfrm>
            <a:off x="0" y="6584950"/>
            <a:ext cx="12191365" cy="273050"/>
          </a:xfrm>
          <a:prstGeom prst="rect">
            <a:avLst/>
          </a:prstGeom>
          <a:solidFill>
            <a:srgbClr val="476E79">
              <a:alpha val="100000"/>
            </a:srgbClr>
          </a:solidFill>
          <a:ln w="12700">
            <a:solidFill>
              <a:srgbClr val="446DA9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9" name="组合2" title=""/>
          <p:cNvGrpSpPr/>
          <p:nvPr>
            <p:custDataLst>
              <p:tags r:id="rId8"/>
            </p:custDataLst>
          </p:nvPr>
        </p:nvGrpSpPr>
        <p:grpSpPr>
          <a:xfrm>
            <a:off x="299597" y="578401"/>
            <a:ext cx="11660628" cy="3435380"/>
            <a:chExt cx="7171690" cy="3435380"/>
          </a:xfrm>
        </p:grpSpPr>
        <p:sp>
          <p:nvSpPr>
            <p:cNvPr id="10" name="形状5"/>
            <p:cNvSpPr txBox="1"/>
            <p:nvPr>
              <p:custDataLst>
                <p:tags r:id="rId9"/>
              </p:custDataLst>
            </p:nvPr>
          </p:nvSpPr>
          <p:spPr>
            <a:xfrm>
              <a:off x="3810" y="58769"/>
              <a:ext cx="7167880" cy="3343910"/>
            </a:xfrm>
            <a:prstGeom prst="rect">
              <a:avLst/>
            </a:prstGeom>
            <a:solidFill>
              <a:srgbClr val="FFF0DB">
                <a:alpha val="100000"/>
              </a:srgbClr>
            </a:solidFill>
            <a:ln w="57150">
              <a:solidFill>
                <a:srgbClr val="532812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2"/>
            <p:cNvSpPr txBox="1"/>
            <p:nvPr>
              <p:custDataLst>
                <p:tags r:id="rId10"/>
              </p:custDataLst>
            </p:nvPr>
          </p:nvSpPr>
          <p:spPr>
            <a:xfrm>
              <a:off x="0" y="0"/>
              <a:ext cx="5678037" cy="343538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800"/>
                </a:lnSpc>
              </a:pPr>
              <a:r>
                <a:rPr lang="zh-CN" altLang="en-US" sz="2400" b="1" i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道路者，文明之母也，财富之脉也。</a:t>
              </a:r>
              <a:r>
                <a:rPr lang="zh-CN" altLang="en-US" sz="2400" b="1" i="0">
                  <a:solidFill>
                    <a:srgbClr val="C00000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试观世界今日最文明之国，即道路最多之国</a:t>
              </a:r>
              <a:r>
                <a:rPr lang="zh-CN" altLang="en-US" sz="2400" b="1" i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，此其明证也，中国最繁盛之区，即交通最便利之地，此又一证也。故吾人欲由地方自治以图文明进步</a:t>
              </a:r>
              <a:r>
                <a:rPr lang="zh-CN" altLang="en-US" sz="2400" b="1" i="0" smtClean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，实业</a:t>
              </a:r>
              <a:r>
                <a:rPr lang="zh-CN" altLang="en-US" sz="2400" b="1" i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发达，非大修道路不为功。凡</a:t>
              </a:r>
              <a:r>
                <a:rPr lang="zh-CN" altLang="en-US" sz="2400" b="1" i="0" smtClean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道路所</a:t>
              </a:r>
              <a:r>
                <a:rPr lang="zh-CN" altLang="en-US" sz="2400" b="1" i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经之地，则人口为之繁盛，地价为</a:t>
              </a:r>
              <a:r>
                <a:rPr lang="zh-CN" altLang="en-US" sz="2400" b="1" i="0" smtClean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之增加</a:t>
              </a:r>
              <a:r>
                <a:rPr lang="zh-CN" altLang="en-US" sz="2400" b="1" i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，产业为之振兴，社会为之活动</a:t>
              </a:r>
              <a:r>
                <a:rPr lang="zh-CN" altLang="en-US" sz="2400" b="1" i="0" smtClean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。道路</a:t>
              </a:r>
              <a:r>
                <a:rPr lang="zh-CN" altLang="en-US" sz="2400" b="1" i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者，实地方之文野、贫富所由关也。</a:t>
              </a:r>
              <a:endParaRPr lang="zh-CN" altLang="en-US" sz="2400" b="1" i="0">
                <a:solidFill>
                  <a:srgbClr val="532812">
                    <a:alpha val="10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 marL="0" algn="r">
                <a:lnSpc>
                  <a:spcPts val="2400"/>
                </a:lnSpc>
              </a:pPr>
              <a:r>
                <a:rPr lang="zh-CN" altLang="en-US" sz="2000" b="1" i="0">
                  <a:solidFill>
                    <a:srgbClr val="532812">
                      <a:alpha val="100000"/>
                    </a:srgb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——《孙中山全集》第5卷，中华书局1981年版，第222-223页</a:t>
              </a:r>
              <a:endParaRPr lang="zh-CN" altLang="en-US" sz="2000" b="1" i="0">
                <a:solidFill>
                  <a:srgbClr val="532812">
                    <a:alpha val="10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3" name="组合3" title=""/>
          <p:cNvGrpSpPr/>
          <p:nvPr>
            <p:custDataLst>
              <p:tags r:id="rId11"/>
            </p:custDataLst>
          </p:nvPr>
        </p:nvGrpSpPr>
        <p:grpSpPr>
          <a:xfrm>
            <a:off x="127635" y="4267200"/>
            <a:ext cx="11836400" cy="1474996"/>
            <a:chExt cx="11836400" cy="1474996"/>
          </a:xfrm>
        </p:grpSpPr>
        <p:sp>
          <p:nvSpPr>
            <p:cNvPr id="14" name="形状6"/>
            <p:cNvSpPr txBox="1"/>
            <p:nvPr>
              <p:custDataLst>
                <p:tags r:id="rId12"/>
              </p:custDataLst>
            </p:nvPr>
          </p:nvSpPr>
          <p:spPr>
            <a:xfrm>
              <a:off x="3810" y="49530"/>
              <a:ext cx="11832590" cy="1383665"/>
            </a:xfrm>
            <a:prstGeom prst="rect">
              <a:avLst/>
            </a:prstGeom>
            <a:solidFill>
              <a:srgbClr val="F2F2F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3"/>
            <p:cNvSpPr txBox="1"/>
            <p:nvPr>
              <p:custDataLst>
                <p:tags r:id="rId13"/>
              </p:custDataLst>
            </p:nvPr>
          </p:nvSpPr>
          <p:spPr>
            <a:xfrm>
              <a:off x="0" y="0"/>
              <a:ext cx="11832590" cy="1474996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000"/>
                </a:lnSpc>
              </a:pPr>
              <a:r>
                <a:rPr lang="zh-CN" altLang="en-US" sz="2800" b="0" i="0">
                  <a:solidFill>
                    <a:srgbClr val="68381B">
                      <a:alpha val="100000"/>
                    </a:srgbClr>
                  </a:solidFill>
                  <a:latin typeface="微软雅黑" panose="020b0503020204020204" charset="-122"/>
                  <a:ea typeface="微软雅黑"/>
                </a:rPr>
                <a:t>       在20世纪，各个国家又在交通领域出现了哪些新变化？中国又是如何紧跟世界潮流，在交通的哪些领域迎难赶上实现大幅跨越？</a:t>
              </a:r>
              <a:endParaRPr lang="zh-CN" altLang="en-US" sz="2800" b="0" i="0">
                <a:solidFill>
                  <a:srgbClr val="68381B">
                    <a:alpha val="100000"/>
                  </a:srgbClr>
                </a:solidFill>
                <a:latin typeface="微软雅黑" panose="020b0503020204020204" charset="-122"/>
                <a:ea typeface="微软雅黑"/>
              </a:endParaRPr>
            </a:p>
          </p:txBody>
        </p:sp>
      </p:grpSp>
      <p:pic>
        <p:nvPicPr>
          <p:cNvPr id="17" name="图片 16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58" y="1132098"/>
            <a:ext cx="2354426" cy="24566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413385" y="565150"/>
            <a:ext cx="11017250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【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典题研习</a:t>
            </a:r>
            <a:r>
              <a:rPr lang="en-US" altLang="zh-CN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】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（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2024·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辽宁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·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高考真题）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近年来，传统燃油汽车企业加速转型，造车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“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新势力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”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不断涌入电动汽车行业。据国际能源署统计，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2011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年全球电动汽车销量不到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4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万辆，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2022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年突破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1000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万辆；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2020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年电动汽车占新车销量比例不足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5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％，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2022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年达到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14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％。这反映了（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   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）</a:t>
            </a:r>
            <a:endParaRPr lang="zh-CN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①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低碳经济成为发展趋势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        ②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世界大国能源竞争愈演愈烈</a:t>
            </a:r>
            <a:endParaRPr lang="zh-CN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③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清洁能源日益受到重视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        ④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交通出行方式发生重大变革</a:t>
            </a:r>
            <a:endParaRPr lang="zh-CN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  <a:p>
            <a:pPr marL="190500" indent="0" algn="l" defTabSz="266700" font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1319530"/>
                <a:tab pos="2639060"/>
                <a:tab pos="3958590"/>
              </a:tabLst>
            </a:pP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A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①②	B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①③							C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②④					D</a:t>
            </a:r>
            <a:r>
              <a:rPr lang="zh-CN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．</a:t>
            </a:r>
            <a:r>
              <a:rPr lang="en-US" sz="2800" b="1">
                <a:latin typeface="微软雅黑" panose="020b0503020204020204" charset="-122"/>
                <a:ea typeface="微软雅黑"/>
                <a:cs typeface="微软雅黑" panose="020b0503020204020204" charset="-122"/>
              </a:rPr>
              <a:t>③④</a:t>
            </a:r>
            <a:endParaRPr lang="en-US" altLang="zh-CN" sz="2800" b="1">
              <a:latin typeface="微软雅黑" panose="020b0503020204020204" charset="-122"/>
              <a:ea typeface="微软雅黑"/>
              <a:cs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10554335" y="4435475"/>
            <a:ext cx="8763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>
                <a:solidFill>
                  <a:srgbClr val="FF0000"/>
                </a:solidFill>
                <a:latin typeface="汉仪粗黑简" panose="02010600000101010101" charset="-122"/>
                <a:ea typeface="汉仪粗黑简" panose="02010600000101010101" charset="-122"/>
              </a:rPr>
              <a:t>B</a:t>
            </a:r>
            <a:endParaRPr lang="en-US" altLang="zh-CN" sz="7200">
              <a:solidFill>
                <a:srgbClr val="FF0000"/>
              </a:solidFill>
              <a:latin typeface="汉仪粗黑简" panose="02010600000101010101" charset="-122"/>
              <a:ea typeface="汉仪粗黑简" panose="02010600000101010101" charset="-122"/>
            </a:endParaRPr>
          </a:p>
        </p:txBody>
      </p:sp>
    </p:spTree>
  </p:cSld>
  <p:clrMapOvr>
    <a:masterClrMapping/>
  </p:clrMapOvr>
  <p:transition spd="med">
    <p:pull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1" title=""/>
          <p:cNvSpPr txBox="1"/>
          <p:nvPr>
            <p:custDataLst>
              <p:tags r:id="rId3"/>
            </p:custDataLst>
          </p:nvPr>
        </p:nvSpPr>
        <p:spPr>
          <a:xfrm>
            <a:off x="417195" y="161925"/>
            <a:ext cx="11306175" cy="896620"/>
          </a:xfrm>
          <a:prstGeom prst="rect">
            <a:avLst/>
          </a:prstGeom>
          <a:noFill/>
        </p:spPr>
        <p:txBody>
          <a:bodyPr anchor="t"/>
          <a:lstStyle/>
          <a:p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【</a:t>
            </a:r>
            <a:r>
              <a:rPr lang="zh-CN" altLang="en-US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典题研习</a:t>
            </a:r>
            <a:r>
              <a:rPr lang="en-US" altLang="zh-CN" sz="24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方正粗黑宋简体" panose="02000000000000000000" charset="-122"/>
                <a:sym typeface="+mn-ea"/>
              </a:rPr>
              <a:t>】 </a:t>
            </a:r>
            <a:r>
              <a:rPr lang="zh-CN" altLang="en-US" sz="2400" b="1" i="0" smtClean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400" b="1" i="0">
                <a:latin typeface="宋体" panose="02010600030101010101" pitchFamily="2" charset="-122"/>
                <a:ea typeface="宋体" panose="02010600030101010101" pitchFamily="2" charset="-122"/>
              </a:rPr>
              <a:t>202</a:t>
            </a:r>
            <a:r>
              <a:rPr lang="en-US" altLang="zh-CN" sz="2400" b="1" i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400" b="1" i="0">
                <a:latin typeface="宋体" panose="02010600030101010101" pitchFamily="2" charset="-122"/>
                <a:ea typeface="宋体" panose="02010600030101010101" pitchFamily="2" charset="-122"/>
              </a:rPr>
              <a:t>·安徽高考）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阅读材料，回答问题。（26分）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材料一  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ctr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秦汉时期西南部族分布示意图（局部）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ctr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（1）结合所学知识，概括材料一所反映的秦汉时期加强西南地区治理的措施。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2" title=""/>
          <p:cNvSpPr txBox="1"/>
          <p:nvPr>
            <p:custDataLst>
              <p:tags r:id="rId4"/>
            </p:custDataLst>
          </p:nvPr>
        </p:nvSpPr>
        <p:spPr>
          <a:xfrm>
            <a:off x="417195" y="6160770"/>
            <a:ext cx="11306175" cy="57594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</a:rPr>
              <a:t>（1）措施：修建道路；设置郡县；划分不同的生产生活区；因地制宜，因俗而治。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</a:endParaRPr>
          </a:p>
        </p:txBody>
      </p:sp>
      <p:pic>
        <p:nvPicPr>
          <p:cNvPr id="100003" name="图片 100003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713480" y="668655"/>
            <a:ext cx="4340225" cy="41211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1" title=""/>
          <p:cNvSpPr txBox="1"/>
          <p:nvPr>
            <p:custDataLst>
              <p:tags r:id="rId3"/>
            </p:custDataLst>
          </p:nvPr>
        </p:nvSpPr>
        <p:spPr>
          <a:xfrm>
            <a:off x="605276" y="325536"/>
            <a:ext cx="11306175" cy="33194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材料</a:t>
            </a:r>
            <a:r>
              <a:rPr lang="zh-CN" altLang="en-US" sz="2400" b="1" i="0" smtClean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二：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全面抗战爆发后，国民政府加强了以重庆为中心的公路交通建设，修筑了川滇东路、川滇西路、川中公路、川康公路和从重庆到汉中的汉渝公路。1938年10月，广州、武汉相继沦陷后，国民政府规划建设西南地区公路网，旨在联通湘、粤、桂、川、贵、滇各省，至1941年底，新修筑公路累计达5000余公里。国际交通方面，在西南修建桂越、滇越、滇缅、中印等交通线路。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r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——摘编自步平、王建朗主编《中国抗日战争史》等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（2）根据材料二并结合所学知识，分析抗日战争时期西南地区公路建设的特点及其作用。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2" title=""/>
          <p:cNvSpPr txBox="1"/>
          <p:nvPr>
            <p:custDataLst>
              <p:tags r:id="rId4"/>
            </p:custDataLst>
          </p:nvPr>
        </p:nvSpPr>
        <p:spPr>
          <a:xfrm>
            <a:off x="581660" y="3940175"/>
            <a:ext cx="11029950" cy="167259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</a:rPr>
              <a:t>（2）特点：道路建设与长期抗战相结合（或道路建设服务于抗战）；以重庆为中心，辐射西南地区；政府主导；打通国际国内交通线；覆盖面广，里程较长。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</a:endParaRPr>
          </a:p>
          <a:p>
            <a:pPr marL="0" algn="l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</a:rPr>
              <a:t>作用：坚定了抗战胜利的信心；利于战时物资流动；便于获得国际援助；利于世界反法西斯战争。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1" title=""/>
          <p:cNvSpPr txBox="1"/>
          <p:nvPr>
            <p:custDataLst>
              <p:tags r:id="rId3"/>
            </p:custDataLst>
          </p:nvPr>
        </p:nvSpPr>
        <p:spPr>
          <a:xfrm>
            <a:off x="289599" y="592455"/>
            <a:ext cx="11306175" cy="262413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材料</a:t>
            </a:r>
            <a:r>
              <a:rPr lang="zh-CN" altLang="en-US" sz="2400" b="1" i="0" smtClean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三：</a:t>
            </a:r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华人民共和国成立后，党和国家把发展民族地区公路、铁路、航空等交通运输业摆在十分突出的位置。譬如，在公路建设方面，经过几年艰苦的修筑，世界闻名的康（川）藏公路和青藏公路于1954年12月同时通车，“所有这些，都是西藏破天荒的大好事”。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——摘编自瞿晓琳《新中国成立以来中国共产党领导的民族地区民生建设研究》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algn="l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（3）根据材料三并结合所学知识，概括成渝铁路修建的历史意义。（8分）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2" title=""/>
          <p:cNvSpPr txBox="1"/>
          <p:nvPr>
            <p:custDataLst>
              <p:tags r:id="rId4"/>
            </p:custDataLst>
          </p:nvPr>
        </p:nvSpPr>
        <p:spPr>
          <a:xfrm>
            <a:off x="480695" y="3698240"/>
            <a:ext cx="11229975" cy="138620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</a:rPr>
              <a:t>（3）意义：形成了基本的交通网络；有利于加强民族交融；方便民众，促进经济发展，有利于西南地区发展；加强边防，维护多民族国家统一。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</a:endParaRPr>
          </a:p>
          <a:p>
            <a:pPr marL="0" algn="l"/>
            <a:r>
              <a:rPr lang="zh-CN" altLang="en-US" sz="2400" b="1" i="0">
                <a:solidFill>
                  <a:srgbClr val="FF0000">
                    <a:alpha val="100000"/>
                  </a:srgbClr>
                </a:solidFill>
              </a:rPr>
              <a:t>关系：相辅相成，相互促进。</a:t>
            </a:r>
            <a:endParaRPr lang="zh-CN" altLang="en-US" sz="2400" b="1" i="0">
              <a:solidFill>
                <a:srgbClr val="FF0000">
                  <a:alpha val="100000"/>
                </a:srgbClr>
              </a:solidFill>
            </a:endParaRPr>
          </a:p>
        </p:txBody>
      </p:sp>
      <p:sp>
        <p:nvSpPr>
          <p:cNvPr id="6" name="形状2" title=""/>
          <p:cNvSpPr txBox="1"/>
          <p:nvPr>
            <p:custDataLst>
              <p:tags r:id="rId5"/>
            </p:custDataLst>
          </p:nvPr>
        </p:nvSpPr>
        <p:spPr>
          <a:xfrm>
            <a:off x="0" y="-10795"/>
            <a:ext cx="12191365" cy="603250"/>
          </a:xfrm>
          <a:prstGeom prst="rect">
            <a:avLst/>
          </a:prstGeom>
          <a:solidFill>
            <a:srgbClr val="476E79">
              <a:alpha val="100000"/>
            </a:srgbClr>
          </a:solidFill>
          <a:ln w="12700">
            <a:solidFill>
              <a:srgbClr val="446DA9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algn="ctr"/>
            <a:r>
              <a:rPr lang="zh-CN" altLang="en-US" sz="3200" b="1" smtClean="0">
                <a:solidFill>
                  <a:srgbClr val="FFFFFF"/>
                </a:solidFill>
                <a:latin typeface="Arial"/>
                <a:ea typeface="微软雅黑"/>
              </a:rPr>
              <a:t>交通不仅是致富之路，也是文明之路，也是强国之路！</a:t>
            </a:r>
            <a:endParaRPr sz="3200" b="1">
              <a:solidFill>
                <a:srgbClr val="FFFFFF"/>
              </a:solidFill>
              <a:latin typeface="Arial"/>
              <a:ea typeface="微软雅黑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5602" name="文本框 1" title=""/>
          <p:cNvSpPr txBox="1"/>
          <p:nvPr>
            <p:custDataLst>
              <p:tags r:id="rId4"/>
            </p:custDataLst>
          </p:nvPr>
        </p:nvSpPr>
        <p:spPr>
          <a:xfrm>
            <a:off x="19022" y="88869"/>
            <a:ext cx="20320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课堂小结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5603" name="文本框 1" title=""/>
          <p:cNvSpPr txBox="1"/>
          <p:nvPr>
            <p:custDataLst>
              <p:tags r:id="rId5"/>
            </p:custDataLst>
          </p:nvPr>
        </p:nvSpPr>
        <p:spPr>
          <a:xfrm>
            <a:off x="4468238" y="2533788"/>
            <a:ext cx="2931795" cy="830997"/>
          </a:xfrm>
          <a:prstGeom prst="rect">
            <a:avLst/>
          </a:prstGeom>
          <a:solidFill>
            <a:srgbClr val="E6E6E6"/>
          </a:soli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 smtClean="0"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日新月异</a:t>
            </a:r>
            <a:endParaRPr lang="en-US" altLang="zh-CN" sz="2400" b="1" smtClean="0">
              <a:latin typeface="微软雅黑" panose="020b0503020204020204" charset="-122"/>
              <a:ea typeface="微软雅黑"/>
              <a:cs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400" b="1" smtClean="0"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新的交通设施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5607" name="文本框 4" title=""/>
          <p:cNvSpPr txBox="1"/>
          <p:nvPr>
            <p:custDataLst>
              <p:tags r:id="rId6"/>
            </p:custDataLst>
          </p:nvPr>
        </p:nvSpPr>
        <p:spPr>
          <a:xfrm>
            <a:off x="2473018" y="2736997"/>
            <a:ext cx="1582042" cy="46166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世界交通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08" name="文本框 4" title=""/>
          <p:cNvSpPr txBox="1"/>
          <p:nvPr>
            <p:custDataLst>
              <p:tags r:id="rId7"/>
            </p:custDataLst>
          </p:nvPr>
        </p:nvSpPr>
        <p:spPr>
          <a:xfrm>
            <a:off x="7905329" y="2717550"/>
            <a:ext cx="1598871" cy="46166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中国交通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11" name="文本框 4" title=""/>
          <p:cNvSpPr txBox="1"/>
          <p:nvPr>
            <p:custDataLst>
              <p:tags r:id="rId8"/>
            </p:custDataLst>
          </p:nvPr>
        </p:nvSpPr>
        <p:spPr>
          <a:xfrm>
            <a:off x="2296485" y="4297156"/>
            <a:ext cx="1758575" cy="46037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积极</a:t>
            </a:r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影响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5612" name="文本框 4" title=""/>
          <p:cNvSpPr txBox="1"/>
          <p:nvPr>
            <p:custDataLst>
              <p:tags r:id="rId9"/>
            </p:custDataLst>
          </p:nvPr>
        </p:nvSpPr>
        <p:spPr>
          <a:xfrm>
            <a:off x="8080823" y="4247163"/>
            <a:ext cx="1757940" cy="461665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消极影响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614" name="文本框 2" title=""/>
          <p:cNvSpPr txBox="1"/>
          <p:nvPr>
            <p:custDataLst>
              <p:tags r:id="rId10"/>
            </p:custDataLst>
          </p:nvPr>
        </p:nvSpPr>
        <p:spPr>
          <a:xfrm>
            <a:off x="2971113" y="1187862"/>
            <a:ext cx="6348095" cy="52197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</a:rPr>
              <a:t>第</a:t>
            </a:r>
            <a:r>
              <a:rPr lang="en-US" altLang="zh-CN" sz="2800" b="1">
                <a:latin typeface="方正粗黑宋简体" panose="02000000000000000000" charset="-122"/>
                <a:ea typeface="方正粗黑宋简体" panose="02000000000000000000" charset="-122"/>
              </a:rPr>
              <a:t>13</a:t>
            </a:r>
            <a:r>
              <a:rPr lang="zh-CN" altLang="en-US" sz="2800" b="1">
                <a:latin typeface="方正粗黑宋简体" panose="02000000000000000000" charset="-122"/>
                <a:ea typeface="方正粗黑宋简体" panose="02000000000000000000" charset="-122"/>
              </a:rPr>
              <a:t>课 现代交通运输的新变化</a:t>
            </a:r>
            <a:endParaRPr lang="zh-CN" altLang="en-US" sz="2800" b="1"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6" name="文本框 1" title=""/>
          <p:cNvSpPr txBox="1"/>
          <p:nvPr>
            <p:custDataLst>
              <p:tags r:id="rId11"/>
            </p:custDataLst>
          </p:nvPr>
        </p:nvSpPr>
        <p:spPr>
          <a:xfrm>
            <a:off x="4468238" y="4123279"/>
            <a:ext cx="2931795" cy="830997"/>
          </a:xfrm>
          <a:prstGeom prst="rect">
            <a:avLst/>
          </a:prstGeom>
          <a:solidFill>
            <a:srgbClr val="E6E6E6"/>
          </a:solidFill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b="1" smtClean="0"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往来通达</a:t>
            </a:r>
            <a:endParaRPr lang="en-US" altLang="zh-CN" sz="2400" b="1" smtClean="0">
              <a:latin typeface="微软雅黑" panose="020b0503020204020204" charset="-122"/>
              <a:ea typeface="微软雅黑"/>
              <a:cs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400" b="1" smtClean="0"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——</a:t>
            </a:r>
            <a:r>
              <a:rPr lang="zh-CN" altLang="en-US" sz="2400" b="1">
                <a:latin typeface="微软雅黑" panose="020b0503020204020204" charset="-122"/>
                <a:ea typeface="微软雅黑"/>
                <a:cs typeface="宋体" panose="02010600030101010101" pitchFamily="2" charset="-122"/>
                <a:sym typeface="+mn-ea"/>
              </a:rPr>
              <a:t>新的社会影响</a:t>
            </a:r>
            <a:endParaRPr lang="zh-CN" altLang="en-US" sz="2400" b="1">
              <a:solidFill>
                <a:schemeClr val="tx1"/>
              </a:solidFill>
              <a:latin typeface="微软雅黑" panose="020b0503020204020204" charset="-122"/>
              <a:ea typeface="微软雅黑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矩形 1" title=""/>
          <p:cNvSpPr/>
          <p:nvPr>
            <p:custDataLst>
              <p:tags r:id="rId12"/>
            </p:custDataLst>
          </p:nvPr>
        </p:nvSpPr>
        <p:spPr>
          <a:xfrm>
            <a:off x="731338" y="2283379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发展历程</a:t>
            </a:r>
            <a:endParaRPr lang="zh-CN" altLang="en-US" sz="2400"/>
          </a:p>
        </p:txBody>
      </p:sp>
      <p:sp>
        <p:nvSpPr>
          <p:cNvPr id="3" name="左大括号 2" title=""/>
          <p:cNvSpPr/>
          <p:nvPr>
            <p:custDataLst>
              <p:tags r:id="rId13"/>
            </p:custDataLst>
          </p:nvPr>
        </p:nvSpPr>
        <p:spPr>
          <a:xfrm flipH="1">
            <a:off x="2199241" y="2464120"/>
            <a:ext cx="189993" cy="1007421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 title=""/>
          <p:cNvSpPr/>
          <p:nvPr>
            <p:custDataLst>
              <p:tags r:id="rId14"/>
            </p:custDataLst>
          </p:nvPr>
        </p:nvSpPr>
        <p:spPr>
          <a:xfrm>
            <a:off x="750069" y="2696187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发展特点</a:t>
            </a:r>
            <a:endParaRPr lang="zh-CN" altLang="en-US" sz="2400"/>
          </a:p>
        </p:txBody>
      </p:sp>
      <p:sp>
        <p:nvSpPr>
          <p:cNvPr id="19" name="矩形 18" title=""/>
          <p:cNvSpPr/>
          <p:nvPr>
            <p:custDataLst>
              <p:tags r:id="rId15"/>
            </p:custDataLst>
          </p:nvPr>
        </p:nvSpPr>
        <p:spPr>
          <a:xfrm>
            <a:off x="732375" y="3133952"/>
            <a:ext cx="2056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发展原因</a:t>
            </a:r>
            <a:endParaRPr lang="zh-CN" altLang="en-US" sz="2400"/>
          </a:p>
        </p:txBody>
      </p:sp>
      <p:sp>
        <p:nvSpPr>
          <p:cNvPr id="20" name="左大括号 19" title=""/>
          <p:cNvSpPr/>
          <p:nvPr>
            <p:custDataLst>
              <p:tags r:id="rId16"/>
            </p:custDataLst>
          </p:nvPr>
        </p:nvSpPr>
        <p:spPr>
          <a:xfrm>
            <a:off x="9504200" y="2376164"/>
            <a:ext cx="327372" cy="1183847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 title=""/>
          <p:cNvSpPr/>
          <p:nvPr>
            <p:custDataLst>
              <p:tags r:id="rId17"/>
            </p:custDataLst>
          </p:nvPr>
        </p:nvSpPr>
        <p:spPr>
          <a:xfrm>
            <a:off x="9725750" y="2295293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发展历程</a:t>
            </a:r>
            <a:endParaRPr lang="zh-CN" altLang="en-US" sz="2400"/>
          </a:p>
        </p:txBody>
      </p:sp>
      <p:sp>
        <p:nvSpPr>
          <p:cNvPr id="22" name="矩形 21" title=""/>
          <p:cNvSpPr/>
          <p:nvPr>
            <p:custDataLst>
              <p:tags r:id="rId18"/>
            </p:custDataLst>
          </p:nvPr>
        </p:nvSpPr>
        <p:spPr>
          <a:xfrm>
            <a:off x="9725750" y="2717551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发展特点</a:t>
            </a:r>
            <a:endParaRPr lang="zh-CN" altLang="en-US" sz="2400"/>
          </a:p>
        </p:txBody>
      </p:sp>
      <p:sp>
        <p:nvSpPr>
          <p:cNvPr id="24" name="矩形 23" title=""/>
          <p:cNvSpPr/>
          <p:nvPr>
            <p:custDataLst>
              <p:tags r:id="rId19"/>
            </p:custDataLst>
          </p:nvPr>
        </p:nvSpPr>
        <p:spPr>
          <a:xfrm>
            <a:off x="9739912" y="3211089"/>
            <a:ext cx="20563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发展原因</a:t>
            </a:r>
            <a:endParaRPr lang="zh-CN" altLang="en-US" sz="2400"/>
          </a:p>
        </p:txBody>
      </p:sp>
      <p:sp>
        <p:nvSpPr>
          <p:cNvPr id="4" name="右箭头 3" title=""/>
          <p:cNvSpPr/>
          <p:nvPr>
            <p:custDataLst>
              <p:tags r:id="rId20"/>
            </p:custDataLst>
          </p:nvPr>
        </p:nvSpPr>
        <p:spPr>
          <a:xfrm>
            <a:off x="7400033" y="2747934"/>
            <a:ext cx="596475" cy="444369"/>
          </a:xfrm>
          <a:prstGeom prst="rightArrow">
            <a:avLst/>
          </a:prstGeom>
          <a:solidFill>
            <a:srgbClr val="638091"/>
          </a:solidFill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</a:pPr>
            <a:endParaRPr lang="zh-CN" altLang="en-US" sz="3000"/>
          </a:p>
        </p:txBody>
      </p:sp>
      <p:sp>
        <p:nvSpPr>
          <p:cNvPr id="23" name="右箭头 22" title=""/>
          <p:cNvSpPr/>
          <p:nvPr>
            <p:custDataLst>
              <p:tags r:id="rId21"/>
            </p:custDataLst>
          </p:nvPr>
        </p:nvSpPr>
        <p:spPr>
          <a:xfrm>
            <a:off x="7484348" y="4305158"/>
            <a:ext cx="596475" cy="444369"/>
          </a:xfrm>
          <a:prstGeom prst="rightArrow">
            <a:avLst/>
          </a:prstGeom>
          <a:solidFill>
            <a:srgbClr val="638091"/>
          </a:solidFill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</a:pPr>
            <a:endParaRPr lang="zh-CN" altLang="en-US" sz="3000"/>
          </a:p>
        </p:txBody>
      </p:sp>
      <p:sp>
        <p:nvSpPr>
          <p:cNvPr id="7" name="左箭头 6" title=""/>
          <p:cNvSpPr/>
          <p:nvPr>
            <p:custDataLst>
              <p:tags r:id="rId22"/>
            </p:custDataLst>
          </p:nvPr>
        </p:nvSpPr>
        <p:spPr>
          <a:xfrm>
            <a:off x="4055060" y="2756958"/>
            <a:ext cx="413178" cy="422257"/>
          </a:xfrm>
          <a:prstGeom prst="leftArrow">
            <a:avLst/>
          </a:prstGeom>
          <a:solidFill>
            <a:srgbClr val="638091"/>
          </a:solidFill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</a:pPr>
            <a:endParaRPr lang="zh-CN" altLang="en-US" sz="3000"/>
          </a:p>
        </p:txBody>
      </p:sp>
      <p:sp>
        <p:nvSpPr>
          <p:cNvPr id="25" name="左箭头 24" title=""/>
          <p:cNvSpPr/>
          <p:nvPr>
            <p:custDataLst>
              <p:tags r:id="rId23"/>
            </p:custDataLst>
          </p:nvPr>
        </p:nvSpPr>
        <p:spPr>
          <a:xfrm>
            <a:off x="4055060" y="4286571"/>
            <a:ext cx="413178" cy="422257"/>
          </a:xfrm>
          <a:prstGeom prst="leftArrow">
            <a:avLst/>
          </a:prstGeom>
          <a:solidFill>
            <a:srgbClr val="638091"/>
          </a:solidFill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</a:pPr>
            <a:endParaRPr lang="zh-CN" altLang="en-US" sz="3000"/>
          </a:p>
        </p:txBody>
      </p:sp>
      <p:sp>
        <p:nvSpPr>
          <p:cNvPr id="9" name="下箭头 8" title=""/>
          <p:cNvSpPr/>
          <p:nvPr>
            <p:custDataLst>
              <p:tags r:id="rId24"/>
            </p:custDataLst>
          </p:nvPr>
        </p:nvSpPr>
        <p:spPr>
          <a:xfrm>
            <a:off x="5643422" y="1709832"/>
            <a:ext cx="442243" cy="747820"/>
          </a:xfrm>
          <a:prstGeom prst="downArrow">
            <a:avLst/>
          </a:prstGeom>
          <a:solidFill>
            <a:srgbClr val="638091"/>
          </a:solidFill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</a:pPr>
            <a:endParaRPr lang="zh-CN" altLang="en-US" sz="3000"/>
          </a:p>
        </p:txBody>
      </p:sp>
      <p:sp>
        <p:nvSpPr>
          <p:cNvPr id="26" name="下箭头 25" title=""/>
          <p:cNvSpPr/>
          <p:nvPr>
            <p:custDataLst>
              <p:tags r:id="rId25"/>
            </p:custDataLst>
          </p:nvPr>
        </p:nvSpPr>
        <p:spPr>
          <a:xfrm>
            <a:off x="5629041" y="3440921"/>
            <a:ext cx="442243" cy="747820"/>
          </a:xfrm>
          <a:prstGeom prst="downArrow">
            <a:avLst/>
          </a:prstGeom>
          <a:solidFill>
            <a:srgbClr val="638091"/>
          </a:solidFill>
        </p:spPr>
        <p:txBody>
          <a:bodyPr wrap="square" rtlCol="0" anchor="ctr">
            <a:spAutoFit/>
          </a:bodyPr>
          <a:lstStyle/>
          <a:p>
            <a:pPr algn="l">
              <a:lnSpc>
                <a:spcPct val="120000"/>
              </a:lnSpc>
            </a:pPr>
            <a:endParaRPr lang="zh-CN" altLang="en-US" sz="3000"/>
          </a:p>
        </p:txBody>
      </p:sp>
    </p:spTree>
  </p:cSld>
  <p:clrMapOvr>
    <a:masterClrMapping/>
  </p:clrMapOvr>
  <p:transition spd="med">
    <p:pull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38" y="1012723"/>
            <a:ext cx="10687666" cy="5224819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2395728" y="2340864"/>
            <a:ext cx="71140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       交通是 </a:t>
            </a:r>
            <a:r>
              <a:rPr lang="zh-CN" altLang="en-US" sz="2800" b="1" u="sng" smtClean="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            </a:t>
            </a:r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charset="-122"/>
                <a:ea typeface="微软雅黑"/>
              </a:rPr>
              <a:t>路，请完善句子，并结合所学知识进行论证，史论结合，逻辑清晰，表述成文。</a:t>
            </a:r>
            <a:endParaRPr lang="en-US" altLang="zh-CN" sz="2800" b="1" smtClean="0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  <a:p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20320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作业布置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15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5685816" y="1525199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/>
            <a:r>
              <a:rPr lang="zh-CN" altLang="en-US" sz="4800" b="1">
                <a:solidFill>
                  <a:schemeClr val="accent6">
                    <a:lumMod val="50000"/>
                  </a:schemeClr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目</a:t>
            </a:r>
            <a:r>
              <a:rPr lang="en-US" altLang="zh-CN" sz="4800" b="1">
                <a:solidFill>
                  <a:schemeClr val="accent6">
                    <a:lumMod val="50000"/>
                  </a:schemeClr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  </a:t>
            </a:r>
            <a:r>
              <a:rPr lang="zh-CN" altLang="en-US" sz="4800" b="1">
                <a:solidFill>
                  <a:schemeClr val="accent6">
                    <a:lumMod val="50000"/>
                  </a:schemeClr>
                </a:solidFill>
                <a:effectLst>
                  <a:outerShdw blurRad="60007" dist="101600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录</a:t>
            </a:r>
            <a:endParaRPr lang="zh-CN" altLang="en-US" sz="4000" b="1">
              <a:solidFill>
                <a:schemeClr val="accent6">
                  <a:lumMod val="50000"/>
                </a:scheme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  <a:p>
            <a:pPr lvl="0" algn="ctr" fontAlgn="base"/>
            <a:r>
              <a:rPr lang="en-US" altLang="zh-CN" sz="4000" b="1">
                <a:solidFill>
                  <a:schemeClr val="accent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微软雅黑" panose="020b0503020204020204" charset="-122"/>
                <a:ea typeface="微软雅黑"/>
                <a:cs typeface="微软雅黑" panose="020b0503020204020204" charset="-122"/>
                <a:sym typeface="+mn-ea"/>
              </a:rPr>
              <a:t>CONTENTS</a:t>
            </a:r>
            <a:endParaRPr lang="en-US" altLang="zh-CN" sz="4000" b="1">
              <a:solidFill>
                <a:schemeClr val="accent6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微软雅黑" panose="020b0503020204020204" charset="-122"/>
              <a:ea typeface="微软雅黑"/>
              <a:cs typeface="微软雅黑" panose="020b0503020204020204" charset="-122"/>
              <a:sym typeface="+mn-ea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5316315" y="2835344"/>
            <a:ext cx="944485" cy="830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r>
              <a:rPr lang="en-US" altLang="zh-CN" sz="4800" b="1">
                <a:solidFill>
                  <a:srgbClr val="D8B760">
                    <a:lumMod val="50000"/>
                  </a:srgbClr>
                </a:solidFill>
                <a:effectLst>
                  <a:reflection blurRad="6350" stA="55000" endA="300" endPos="20000" dir="5400000" sy="-100000" algn="bl" rotWithShape="0"/>
                </a:effectLst>
                <a:latin typeface="微软雅黑" panose="020b0503020204020204" charset="-122"/>
                <a:ea typeface="微软雅黑"/>
                <a:cs typeface="Aparajita" panose="020b0604020202020204" pitchFamily="34" charset="0"/>
              </a:rPr>
              <a:t>01</a:t>
            </a:r>
            <a:endParaRPr lang="zh-CN" altLang="en-US" sz="4800" b="1">
              <a:solidFill>
                <a:srgbClr val="D8B760">
                  <a:lumMod val="50000"/>
                </a:srgbClr>
              </a:solidFill>
              <a:effectLst>
                <a:reflection blurRad="6350" stA="55000" endA="300" endPos="20000" dir="5400000" sy="-100000" algn="bl" rotWithShape="0"/>
              </a:effectLst>
              <a:latin typeface="微软雅黑" panose="020b0503020204020204" charset="-122"/>
              <a:ea typeface="微软雅黑"/>
              <a:cs typeface="Aparajita" panose="020b0604020202020204" pitchFamily="34" charset="0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5213574" y="4424040"/>
            <a:ext cx="944485" cy="8309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38" tIns="45719" rIns="91438" bIns="45719">
            <a:spAutoFit/>
          </a:bodyPr>
          <a:lstStyle/>
          <a:p>
            <a:r>
              <a:rPr lang="en-US" altLang="zh-CN" sz="4800" b="1">
                <a:solidFill>
                  <a:srgbClr val="D8B760">
                    <a:lumMod val="50000"/>
                  </a:srgbClr>
                </a:solidFill>
                <a:effectLst>
                  <a:reflection blurRad="6350" stA="55000" endA="300" endPos="20000" dir="5400000" sy="-100000" algn="bl" rotWithShape="0"/>
                </a:effectLst>
                <a:latin typeface="微软雅黑" panose="020b0503020204020204" charset="-122"/>
                <a:ea typeface="微软雅黑"/>
                <a:cs typeface="Aparajita" panose="020b0604020202020204" pitchFamily="34" charset="0"/>
              </a:rPr>
              <a:t>02</a:t>
            </a:r>
            <a:endParaRPr lang="zh-CN" altLang="en-US" sz="4800" b="1">
              <a:solidFill>
                <a:srgbClr val="D8B760">
                  <a:lumMod val="50000"/>
                </a:srgbClr>
              </a:solidFill>
              <a:effectLst>
                <a:reflection blurRad="6350" stA="55000" endA="300" endPos="20000" dir="5400000" sy="-100000" algn="bl" rotWithShape="0"/>
              </a:effectLst>
              <a:latin typeface="微软雅黑" panose="020b0503020204020204" charset="-122"/>
              <a:ea typeface="微软雅黑"/>
              <a:cs typeface="Aparajita" panose="020b0604020202020204" pitchFamily="34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6"/>
            </p:custDataLst>
          </p:nvPr>
        </p:nvSpPr>
        <p:spPr>
          <a:xfrm>
            <a:off x="6420662" y="2971749"/>
            <a:ext cx="74126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smtClean="0">
                <a:solidFill>
                  <a:srgbClr val="000000"/>
                </a:solidFill>
              </a:rPr>
              <a:t>日新月异——</a:t>
            </a:r>
            <a:r>
              <a:rPr lang="zh-CN" altLang="en-US" sz="3600" b="1">
                <a:solidFill>
                  <a:srgbClr val="000000"/>
                </a:solidFill>
              </a:rPr>
              <a:t>新的交通设施</a:t>
            </a:r>
            <a:endParaRPr lang="zh-CN" altLang="en-US" sz="3600" b="1">
              <a:solidFill>
                <a:srgbClr val="000000"/>
              </a:solidFill>
            </a:endParaRPr>
          </a:p>
        </p:txBody>
      </p:sp>
      <p:sp>
        <p:nvSpPr>
          <p:cNvPr id="6" name="矩形 5" title=""/>
          <p:cNvSpPr/>
          <p:nvPr>
            <p:custDataLst>
              <p:tags r:id="rId7"/>
            </p:custDataLst>
          </p:nvPr>
        </p:nvSpPr>
        <p:spPr>
          <a:xfrm>
            <a:off x="6420662" y="4497923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smtClean="0">
                <a:solidFill>
                  <a:srgbClr val="000000"/>
                </a:solidFill>
              </a:rPr>
              <a:t>往来</a:t>
            </a:r>
            <a:r>
              <a:rPr lang="zh-CN" altLang="en-US" sz="3600" b="1">
                <a:solidFill>
                  <a:srgbClr val="000000"/>
                </a:solidFill>
              </a:rPr>
              <a:t>通达——</a:t>
            </a:r>
            <a:r>
              <a:rPr lang="zh-CN" altLang="en-US" sz="3600" b="1" smtClean="0">
                <a:solidFill>
                  <a:srgbClr val="000000"/>
                </a:solidFill>
              </a:rPr>
              <a:t>新</a:t>
            </a:r>
            <a:r>
              <a:rPr lang="zh-CN" altLang="en-US" sz="3600" b="1">
                <a:solidFill>
                  <a:srgbClr val="000000"/>
                </a:solidFill>
              </a:rPr>
              <a:t>的社会影响</a:t>
            </a:r>
            <a:endParaRPr lang="zh-CN" altLang="en-US" sz="3600" b="1">
              <a:solidFill>
                <a:srgbClr val="000000"/>
              </a:solidFill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2576863" y="540332"/>
            <a:ext cx="716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0000"/>
                </a:solidFill>
              </a:rPr>
              <a:t>第</a:t>
            </a:r>
            <a:r>
              <a:rPr lang="en-US" altLang="zh-CN" sz="4000" b="1">
                <a:solidFill>
                  <a:srgbClr val="FF0000"/>
                </a:solidFill>
              </a:rPr>
              <a:t>13</a:t>
            </a:r>
            <a:r>
              <a:rPr lang="zh-CN" altLang="en-US" sz="4000" b="1" smtClean="0">
                <a:solidFill>
                  <a:srgbClr val="FF0000"/>
                </a:solidFill>
              </a:rPr>
              <a:t>课现代</a:t>
            </a:r>
            <a:r>
              <a:rPr lang="zh-CN" altLang="en-US" sz="4000" b="1">
                <a:solidFill>
                  <a:srgbClr val="FF0000"/>
                </a:solidFill>
              </a:rPr>
              <a:t>交通运输的新变化</a:t>
            </a:r>
            <a:endParaRPr lang="zh-CN" altLang="en-US" sz="4000" b="1">
              <a:solidFill>
                <a:srgbClr val="FF0000"/>
              </a:solidFill>
            </a:endParaRPr>
          </a:p>
        </p:txBody>
      </p:sp>
      <p:pic>
        <p:nvPicPr>
          <p:cNvPr id="9" name="视频1" title="">
            <a:hlinkClick action="ppaction://media"/>
          </p:cNvPr>
          <p:cNvPicPr>
            <a:picLocks noChangeAspect="1"/>
          </p:cNvPicPr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0871" y="1651819"/>
            <a:ext cx="4610100" cy="38971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375900" y="12103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8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0" y="0"/>
            <a:ext cx="1109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00"/>
                </a:solidFill>
              </a:rPr>
              <a:t>一</a:t>
            </a:r>
            <a:r>
              <a:rPr lang="zh-CN" altLang="en-US" sz="3600" b="1" smtClean="0">
                <a:solidFill>
                  <a:srgbClr val="000000"/>
                </a:solidFill>
              </a:rPr>
              <a:t>、日新月异——</a:t>
            </a:r>
            <a:r>
              <a:rPr lang="zh-CN" altLang="en-US" sz="3600" b="1">
                <a:solidFill>
                  <a:srgbClr val="000000"/>
                </a:solidFill>
              </a:rPr>
              <a:t>新的交通设施</a:t>
            </a:r>
            <a:endParaRPr lang="zh-CN" altLang="en-US" sz="3600" b="1">
              <a:solidFill>
                <a:srgbClr val="000000"/>
              </a:solidFill>
            </a:endParaRPr>
          </a:p>
        </p:txBody>
      </p:sp>
      <p:cxnSp>
        <p:nvCxnSpPr>
          <p:cNvPr id="3" name="直接连接符 2" title=""/>
          <p:cNvCxnSpPr/>
          <p:nvPr>
            <p:custDataLst>
              <p:tags r:id="rId4"/>
            </p:custDataLst>
          </p:nvPr>
        </p:nvCxnSpPr>
        <p:spPr>
          <a:xfrm>
            <a:off x="31750" y="2792730"/>
            <a:ext cx="12160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 title=""/>
          <p:cNvCxnSpPr/>
          <p:nvPr>
            <p:custDataLst>
              <p:tags r:id="rId5"/>
            </p:custDataLst>
          </p:nvPr>
        </p:nvCxnSpPr>
        <p:spPr>
          <a:xfrm flipH="1">
            <a:off x="970280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 title=""/>
          <p:cNvSpPr txBox="1"/>
          <p:nvPr>
            <p:custDataLst>
              <p:tags r:id="rId6"/>
            </p:custDataLst>
          </p:nvPr>
        </p:nvSpPr>
        <p:spPr>
          <a:xfrm>
            <a:off x="60325" y="1464945"/>
            <a:ext cx="5340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</a:rPr>
              <a:t>世界</a:t>
            </a:r>
            <a:endParaRPr lang="zh-CN" altLang="en-US" sz="2800" b="1">
              <a:solidFill>
                <a:srgbClr val="000000"/>
              </a:solidFill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7"/>
            </p:custDataLst>
          </p:nvPr>
        </p:nvSpPr>
        <p:spPr>
          <a:xfrm>
            <a:off x="60325" y="3276600"/>
            <a:ext cx="5340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</a:rPr>
              <a:t>中国</a:t>
            </a:r>
            <a:endParaRPr lang="zh-CN" altLang="en-US" sz="2800" b="1">
              <a:solidFill>
                <a:srgbClr val="000000"/>
              </a:solidFill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447040" y="2273300"/>
            <a:ext cx="1003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20c80s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9"/>
            </p:custDataLst>
          </p:nvPr>
        </p:nvSpPr>
        <p:spPr>
          <a:xfrm>
            <a:off x="728980" y="849630"/>
            <a:ext cx="9874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德本茨三轮汽车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0"/>
            </p:custDataLst>
          </p:nvPr>
        </p:nvSpPr>
        <p:spPr>
          <a:xfrm>
            <a:off x="1353820" y="2273300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1903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 title=""/>
          <p:cNvCxnSpPr/>
          <p:nvPr>
            <p:custDataLst>
              <p:tags r:id="rId11"/>
            </p:custDataLst>
          </p:nvPr>
        </p:nvCxnSpPr>
        <p:spPr>
          <a:xfrm flipH="1">
            <a:off x="1716405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 title=""/>
          <p:cNvCxnSpPr/>
          <p:nvPr>
            <p:custDataLst>
              <p:tags r:id="rId12"/>
            </p:custDataLst>
          </p:nvPr>
        </p:nvCxnSpPr>
        <p:spPr>
          <a:xfrm flipH="1">
            <a:off x="2462530" y="26352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 title=""/>
          <p:cNvCxnSpPr/>
          <p:nvPr>
            <p:custDataLst>
              <p:tags r:id="rId13"/>
            </p:custDataLst>
          </p:nvPr>
        </p:nvCxnSpPr>
        <p:spPr>
          <a:xfrm flipH="1">
            <a:off x="6457315" y="2630805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 title=""/>
          <p:cNvSpPr txBox="1"/>
          <p:nvPr>
            <p:custDataLst>
              <p:tags r:id="rId14"/>
            </p:custDataLst>
          </p:nvPr>
        </p:nvSpPr>
        <p:spPr>
          <a:xfrm>
            <a:off x="1450975" y="480060"/>
            <a:ext cx="6915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美莱特飞机</a:t>
            </a:r>
            <a:endParaRPr lang="zh-CN" altLang="en-US" sz="2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5"/>
            </p:custDataLst>
          </p:nvPr>
        </p:nvSpPr>
        <p:spPr>
          <a:xfrm>
            <a:off x="2083435" y="2273300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1908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6"/>
            </p:custDataLst>
          </p:nvPr>
        </p:nvSpPr>
        <p:spPr>
          <a:xfrm>
            <a:off x="2080260" y="1082040"/>
            <a:ext cx="852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美福特</a:t>
            </a:r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</a:t>
            </a:r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汽车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7"/>
            </p:custDataLst>
          </p:nvPr>
        </p:nvSpPr>
        <p:spPr>
          <a:xfrm>
            <a:off x="6100127" y="2216785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1964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8"/>
            </p:custDataLst>
          </p:nvPr>
        </p:nvSpPr>
        <p:spPr>
          <a:xfrm>
            <a:off x="6052185" y="1141095"/>
            <a:ext cx="8528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日本商运高铁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4" name="直接连接符 23" title=""/>
          <p:cNvCxnSpPr/>
          <p:nvPr>
            <p:custDataLst>
              <p:tags r:id="rId19"/>
            </p:custDataLst>
          </p:nvPr>
        </p:nvCxnSpPr>
        <p:spPr>
          <a:xfrm flipH="1">
            <a:off x="3113405" y="26352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 title=""/>
          <p:cNvSpPr txBox="1"/>
          <p:nvPr>
            <p:custDataLst>
              <p:tags r:id="rId20"/>
            </p:custDataLst>
          </p:nvPr>
        </p:nvSpPr>
        <p:spPr>
          <a:xfrm>
            <a:off x="2814320" y="2273300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1914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21"/>
            </p:custDataLst>
          </p:nvPr>
        </p:nvSpPr>
        <p:spPr>
          <a:xfrm>
            <a:off x="2898140" y="480060"/>
            <a:ext cx="73533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旧金山航线</a:t>
            </a:r>
            <a:endParaRPr lang="zh-CN" altLang="en-US" sz="2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8" name="直接连接符 27" title=""/>
          <p:cNvCxnSpPr/>
          <p:nvPr>
            <p:custDataLst>
              <p:tags r:id="rId22"/>
            </p:custDataLst>
          </p:nvPr>
        </p:nvCxnSpPr>
        <p:spPr>
          <a:xfrm flipH="1">
            <a:off x="4478020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 title=""/>
          <p:cNvSpPr txBox="1"/>
          <p:nvPr>
            <p:custDataLst>
              <p:tags r:id="rId23"/>
            </p:custDataLst>
          </p:nvPr>
        </p:nvSpPr>
        <p:spPr>
          <a:xfrm>
            <a:off x="4099560" y="2280920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1932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24"/>
            </p:custDataLst>
          </p:nvPr>
        </p:nvSpPr>
        <p:spPr>
          <a:xfrm>
            <a:off x="4037965" y="1103630"/>
            <a:ext cx="880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德第一条高速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2" name="直接连接符 31" title=""/>
          <p:cNvCxnSpPr/>
          <p:nvPr>
            <p:custDataLst>
              <p:tags r:id="rId25"/>
            </p:custDataLst>
          </p:nvPr>
        </p:nvCxnSpPr>
        <p:spPr>
          <a:xfrm flipH="1">
            <a:off x="8736330" y="2630805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 title=""/>
          <p:cNvSpPr txBox="1"/>
          <p:nvPr>
            <p:custDataLst>
              <p:tags r:id="rId26"/>
            </p:custDataLst>
          </p:nvPr>
        </p:nvSpPr>
        <p:spPr>
          <a:xfrm>
            <a:off x="8903970" y="2214245"/>
            <a:ext cx="944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1994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7"/>
            </p:custDataLst>
          </p:nvPr>
        </p:nvSpPr>
        <p:spPr>
          <a:xfrm>
            <a:off x="8903970" y="1141095"/>
            <a:ext cx="1092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英法海底隧道</a:t>
            </a:r>
            <a:endParaRPr lang="zh-CN" altLang="en-US" sz="24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6" name="直接连接符 35" title=""/>
          <p:cNvCxnSpPr/>
          <p:nvPr>
            <p:custDataLst>
              <p:tags r:id="rId28"/>
            </p:custDataLst>
          </p:nvPr>
        </p:nvCxnSpPr>
        <p:spPr>
          <a:xfrm flipH="1">
            <a:off x="5173980" y="26352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 title=""/>
          <p:cNvSpPr txBox="1"/>
          <p:nvPr>
            <p:custDataLst>
              <p:tags r:id="rId29"/>
            </p:custDataLst>
          </p:nvPr>
        </p:nvSpPr>
        <p:spPr>
          <a:xfrm>
            <a:off x="4795520" y="2273300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1949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文本框 37" title=""/>
          <p:cNvSpPr txBox="1"/>
          <p:nvPr>
            <p:custDataLst>
              <p:tags r:id="rId30"/>
            </p:custDataLst>
          </p:nvPr>
        </p:nvSpPr>
        <p:spPr>
          <a:xfrm>
            <a:off x="4711700" y="2797175"/>
            <a:ext cx="9245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汽车工业发展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9" name="直接连接符 38" title=""/>
          <p:cNvCxnSpPr/>
          <p:nvPr>
            <p:custDataLst>
              <p:tags r:id="rId31"/>
            </p:custDataLst>
          </p:nvPr>
        </p:nvCxnSpPr>
        <p:spPr>
          <a:xfrm flipH="1">
            <a:off x="7119620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 title=""/>
          <p:cNvSpPr txBox="1"/>
          <p:nvPr>
            <p:custDataLst>
              <p:tags r:id="rId32"/>
            </p:custDataLst>
          </p:nvPr>
        </p:nvSpPr>
        <p:spPr>
          <a:xfrm>
            <a:off x="7600950" y="2216785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1982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文本框 40" title=""/>
          <p:cNvSpPr txBox="1"/>
          <p:nvPr>
            <p:custDataLst>
              <p:tags r:id="rId33"/>
            </p:custDataLst>
          </p:nvPr>
        </p:nvSpPr>
        <p:spPr>
          <a:xfrm>
            <a:off x="8357870" y="2733675"/>
            <a:ext cx="9874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第一条沪嘉高速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2" name="直接连接符 41" title=""/>
          <p:cNvCxnSpPr/>
          <p:nvPr>
            <p:custDataLst>
              <p:tags r:id="rId34"/>
            </p:custDataLst>
          </p:nvPr>
        </p:nvCxnSpPr>
        <p:spPr>
          <a:xfrm flipH="1">
            <a:off x="5804535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 title=""/>
          <p:cNvCxnSpPr/>
          <p:nvPr>
            <p:custDataLst>
              <p:tags r:id="rId35"/>
            </p:custDataLst>
          </p:nvPr>
        </p:nvCxnSpPr>
        <p:spPr>
          <a:xfrm flipH="1">
            <a:off x="10713085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 title=""/>
          <p:cNvCxnSpPr/>
          <p:nvPr>
            <p:custDataLst>
              <p:tags r:id="rId36"/>
            </p:custDataLst>
          </p:nvPr>
        </p:nvCxnSpPr>
        <p:spPr>
          <a:xfrm flipH="1">
            <a:off x="9282430" y="26352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 title=""/>
          <p:cNvSpPr txBox="1"/>
          <p:nvPr>
            <p:custDataLst>
              <p:tags r:id="rId37"/>
            </p:custDataLst>
          </p:nvPr>
        </p:nvSpPr>
        <p:spPr>
          <a:xfrm>
            <a:off x="9586595" y="2214245"/>
            <a:ext cx="8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20c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末</a:t>
            </a:r>
            <a:endParaRPr lang="zh-CN" altLang="en-US" sz="2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38"/>
            </p:custDataLst>
          </p:nvPr>
        </p:nvSpPr>
        <p:spPr>
          <a:xfrm>
            <a:off x="9660890" y="2784475"/>
            <a:ext cx="7569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开始建高铁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39"/>
            </p:custDataLst>
          </p:nvPr>
        </p:nvSpPr>
        <p:spPr>
          <a:xfrm>
            <a:off x="10253345" y="221678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2008</a:t>
            </a:r>
            <a:endParaRPr lang="en-US" altLang="zh-CN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0"/>
            </p:custDataLst>
          </p:nvPr>
        </p:nvSpPr>
        <p:spPr>
          <a:xfrm>
            <a:off x="6763385" y="2216785"/>
            <a:ext cx="963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19c70s</a:t>
            </a:r>
            <a:endParaRPr lang="en-US" altLang="zh-CN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41"/>
            </p:custDataLst>
          </p:nvPr>
        </p:nvSpPr>
        <p:spPr>
          <a:xfrm>
            <a:off x="6887210" y="833120"/>
            <a:ext cx="1092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宽体客机成主流</a:t>
            </a:r>
            <a:endParaRPr lang="zh-CN" altLang="en-US" sz="2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4" name="直接连接符 13" title=""/>
          <p:cNvCxnSpPr/>
          <p:nvPr>
            <p:custDataLst>
              <p:tags r:id="rId42"/>
            </p:custDataLst>
          </p:nvPr>
        </p:nvCxnSpPr>
        <p:spPr>
          <a:xfrm flipH="1">
            <a:off x="3764280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 title=""/>
          <p:cNvSpPr txBox="1"/>
          <p:nvPr>
            <p:custDataLst>
              <p:tags r:id="rId43"/>
            </p:custDataLst>
          </p:nvPr>
        </p:nvSpPr>
        <p:spPr>
          <a:xfrm>
            <a:off x="3456940" y="2279015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1919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44"/>
            </p:custDataLst>
          </p:nvPr>
        </p:nvSpPr>
        <p:spPr>
          <a:xfrm>
            <a:off x="3289300" y="480060"/>
            <a:ext cx="10922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欧洲开通定期国际航班</a:t>
            </a:r>
            <a:endParaRPr lang="zh-CN" altLang="en-US" sz="2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连接符 16" title=""/>
          <p:cNvCxnSpPr/>
          <p:nvPr>
            <p:custDataLst>
              <p:tags r:id="rId45"/>
            </p:custDataLst>
          </p:nvPr>
        </p:nvCxnSpPr>
        <p:spPr>
          <a:xfrm flipH="1">
            <a:off x="7979410" y="26352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 title=""/>
          <p:cNvCxnSpPr/>
          <p:nvPr>
            <p:custDataLst>
              <p:tags r:id="rId46"/>
            </p:custDataLst>
          </p:nvPr>
        </p:nvCxnSpPr>
        <p:spPr>
          <a:xfrm flipH="1">
            <a:off x="9848850" y="26225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 title=""/>
          <p:cNvCxnSpPr/>
          <p:nvPr>
            <p:custDataLst>
              <p:tags r:id="rId47"/>
            </p:custDataLst>
          </p:nvPr>
        </p:nvCxnSpPr>
        <p:spPr>
          <a:xfrm flipH="1">
            <a:off x="11275695" y="2635250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 title=""/>
          <p:cNvSpPr txBox="1"/>
          <p:nvPr>
            <p:custDataLst>
              <p:tags r:id="rId48"/>
            </p:custDataLst>
          </p:nvPr>
        </p:nvSpPr>
        <p:spPr>
          <a:xfrm>
            <a:off x="5426075" y="2273300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1950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文本框 47" title=""/>
          <p:cNvSpPr txBox="1"/>
          <p:nvPr>
            <p:custDataLst>
              <p:tags r:id="rId49"/>
            </p:custDataLst>
          </p:nvPr>
        </p:nvSpPr>
        <p:spPr>
          <a:xfrm>
            <a:off x="5426075" y="2733675"/>
            <a:ext cx="10928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第一家航空公司</a:t>
            </a:r>
            <a:endParaRPr lang="zh-CN" altLang="en-US" sz="2400" b="1">
              <a:solidFill>
                <a:schemeClr val="accent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9" name="文本框 48" title=""/>
          <p:cNvSpPr txBox="1"/>
          <p:nvPr>
            <p:custDataLst>
              <p:tags r:id="rId50"/>
            </p:custDataLst>
          </p:nvPr>
        </p:nvSpPr>
        <p:spPr>
          <a:xfrm>
            <a:off x="4795520" y="1017905"/>
            <a:ext cx="8801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飞机变金属</a:t>
            </a:r>
            <a:endParaRPr lang="zh-CN" altLang="en-US" sz="2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1" name="文本框 50" title=""/>
          <p:cNvSpPr txBox="1"/>
          <p:nvPr>
            <p:custDataLst>
              <p:tags r:id="rId51"/>
            </p:custDataLst>
          </p:nvPr>
        </p:nvSpPr>
        <p:spPr>
          <a:xfrm>
            <a:off x="7433310" y="2829560"/>
            <a:ext cx="1092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首次交付出口船舶</a:t>
            </a:r>
            <a:endParaRPr lang="zh-CN" altLang="en-US" sz="24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" name="文本框 51" title=""/>
          <p:cNvSpPr txBox="1"/>
          <p:nvPr>
            <p:custDataLst>
              <p:tags r:id="rId52"/>
            </p:custDataLst>
          </p:nvPr>
        </p:nvSpPr>
        <p:spPr>
          <a:xfrm>
            <a:off x="8262684" y="2214244"/>
            <a:ext cx="7569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1988</a:t>
            </a:r>
            <a:endParaRPr lang="en-US" altLang="zh-CN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3" name="文本框 52" title=""/>
          <p:cNvSpPr txBox="1"/>
          <p:nvPr>
            <p:custDataLst>
              <p:tags r:id="rId53"/>
            </p:custDataLst>
          </p:nvPr>
        </p:nvSpPr>
        <p:spPr>
          <a:xfrm>
            <a:off x="10417810" y="2784475"/>
            <a:ext cx="5924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京津通车运营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4" name="文本框 53" title=""/>
          <p:cNvSpPr txBox="1"/>
          <p:nvPr>
            <p:custDataLst>
              <p:tags r:id="rId54"/>
            </p:custDataLst>
          </p:nvPr>
        </p:nvSpPr>
        <p:spPr>
          <a:xfrm>
            <a:off x="10846435" y="2216785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2014</a:t>
            </a:r>
            <a:endParaRPr lang="en-US" altLang="zh-CN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5" name="文本框 54" title=""/>
          <p:cNvSpPr txBox="1"/>
          <p:nvPr>
            <p:custDataLst>
              <p:tags r:id="rId55"/>
            </p:custDataLst>
          </p:nvPr>
        </p:nvSpPr>
        <p:spPr>
          <a:xfrm>
            <a:off x="11010265" y="2797175"/>
            <a:ext cx="5930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承接海外高铁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6" name="文本框 55" title=""/>
          <p:cNvSpPr txBox="1"/>
          <p:nvPr>
            <p:custDataLst>
              <p:tags r:id="rId56"/>
            </p:custDataLst>
          </p:nvPr>
        </p:nvSpPr>
        <p:spPr>
          <a:xfrm>
            <a:off x="11435080" y="2216785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2020</a:t>
            </a:r>
            <a:endParaRPr lang="en-US" altLang="zh-CN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7" name="直接连接符 56" title=""/>
          <p:cNvCxnSpPr/>
          <p:nvPr>
            <p:custDataLst>
              <p:tags r:id="rId57"/>
            </p:custDataLst>
          </p:nvPr>
        </p:nvCxnSpPr>
        <p:spPr>
          <a:xfrm flipH="1">
            <a:off x="11813540" y="2626995"/>
            <a:ext cx="0" cy="161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 title=""/>
          <p:cNvSpPr txBox="1"/>
          <p:nvPr>
            <p:custDataLst>
              <p:tags r:id="rId58"/>
            </p:custDataLst>
          </p:nvPr>
        </p:nvSpPr>
        <p:spPr>
          <a:xfrm>
            <a:off x="11516995" y="2829560"/>
            <a:ext cx="5930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高铁运营里程世界第一</a:t>
            </a:r>
            <a:endParaRPr lang="zh-CN" altLang="en-US" sz="24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9" name="文本框 58" title=""/>
          <p:cNvSpPr txBox="1"/>
          <p:nvPr>
            <p:custDataLst>
              <p:tags r:id="rId59"/>
            </p:custDataLst>
          </p:nvPr>
        </p:nvSpPr>
        <p:spPr>
          <a:xfrm>
            <a:off x="84432" y="4302125"/>
            <a:ext cx="8441078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lang="zh-CN" altLang="en-US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、结合教材和时间</a:t>
            </a:r>
            <a:r>
              <a:rPr lang="zh-CN" altLang="en-US" sz="2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</a:rPr>
              <a:t>轴分析现代交通设施发展的特点？</a:t>
            </a:r>
            <a:endParaRPr lang="zh-CN" altLang="en-US" sz="2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1" name="文本框 60" title=""/>
          <p:cNvSpPr txBox="1"/>
          <p:nvPr>
            <p:custDataLst>
              <p:tags r:id="rId60"/>
            </p:custDataLst>
          </p:nvPr>
        </p:nvSpPr>
        <p:spPr>
          <a:xfrm>
            <a:off x="30353" y="4942656"/>
            <a:ext cx="10283584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①陆、海、空全面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发展迅速、高速化、网络化、专业化、智能化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0" name="矩形 49" title=""/>
          <p:cNvSpPr/>
          <p:nvPr>
            <p:custDataLst>
              <p:tags r:id="rId61"/>
            </p:custDataLst>
          </p:nvPr>
        </p:nvSpPr>
        <p:spPr>
          <a:xfrm>
            <a:off x="593725" y="598805"/>
            <a:ext cx="4958715" cy="212217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0" name="文本框 59" title=""/>
          <p:cNvSpPr txBox="1"/>
          <p:nvPr>
            <p:custDataLst>
              <p:tags r:id="rId62"/>
            </p:custDataLst>
          </p:nvPr>
        </p:nvSpPr>
        <p:spPr>
          <a:xfrm>
            <a:off x="31750" y="5497012"/>
            <a:ext cx="962914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②发展阶段不平衡：主要集中于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19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世纪末到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世纪</a:t>
            </a:r>
            <a:r>
              <a:rPr lang="en-US" altLang="zh-CN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50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年代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2" name="文本框 61" title=""/>
          <p:cNvSpPr txBox="1"/>
          <p:nvPr>
            <p:custDataLst>
              <p:tags r:id="rId63"/>
            </p:custDataLst>
          </p:nvPr>
        </p:nvSpPr>
        <p:spPr>
          <a:xfrm>
            <a:off x="44196" y="6024715"/>
            <a:ext cx="980465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③发展区域不平衡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：发达国家起步早；中国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起步晚，发展快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63" name="图片 62" title=""/>
          <p:cNvPicPr>
            <a:picLocks noChangeAspect="1"/>
          </p:cNvPicPr>
          <p:nvPr>
            <p:custDataLst>
              <p:tags r:id="rId65"/>
            </p:custDataLst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6" y="27805"/>
            <a:ext cx="2403550" cy="1400627"/>
          </a:xfrm>
          <a:prstGeom prst="rect">
            <a:avLst/>
          </a:prstGeom>
        </p:spPr>
      </p:pic>
      <p:sp>
        <p:nvSpPr>
          <p:cNvPr id="64" name="文本框 63" title=""/>
          <p:cNvSpPr txBox="1"/>
          <p:nvPr>
            <p:custDataLst>
              <p:tags r:id="rId66"/>
            </p:custDataLst>
          </p:nvPr>
        </p:nvSpPr>
        <p:spPr>
          <a:xfrm>
            <a:off x="9733936" y="1428432"/>
            <a:ext cx="2643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mtClean="0"/>
              <a:t>2024</a:t>
            </a:r>
            <a:r>
              <a:rPr lang="zh-CN" altLang="en-US" smtClean="0"/>
              <a:t>年特斯拉自动驾驶汽车：无方向盘、无线充电</a:t>
            </a:r>
            <a:endParaRPr lang="zh-CN" altLang="en-US"/>
          </a:p>
        </p:txBody>
      </p:sp>
      <p:pic>
        <p:nvPicPr>
          <p:cNvPr id="65" name="图片 64" title=""/>
          <p:cNvPicPr>
            <a:picLocks noChangeAspect="1"/>
          </p:cNvPicPr>
          <p:nvPr>
            <p:custDataLst>
              <p:tags r:id="rId68"/>
            </p:custDataLst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r="12585"/>
          <a:stretch>
            <a:fillRect/>
          </a:stretch>
        </p:blipFill>
        <p:spPr>
          <a:xfrm>
            <a:off x="9891252" y="5337013"/>
            <a:ext cx="1582994" cy="11550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50" grpId="0" animBg="1"/>
      <p:bldP spid="60" grpId="0"/>
      <p:bldP spid="6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0" y="1435256"/>
            <a:ext cx="6223818" cy="37856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第一次世界大战后,汽车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工业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迅速发展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。到19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7年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 世界已拥有汽车 421 万辆 , 世界公路长度已达1200万公里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第二次世界大战后,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随着汽车技术水平的提高和高速公路的大规模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兴建,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公路运输成为主要运输方式 , 人类进入了汽车时代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......50 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</a:t>
            </a:r>
            <a:r>
              <a:rPr lang="en-US" altLang="zh-CN" sz="2400" b="1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开始, ……通过竞争,各种运输方式已在能发挥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</a:t>
            </a:r>
            <a:r>
              <a:rPr lang="en-US" altLang="zh-CN" sz="2400" b="1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身优势的范围内站稳脚跟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2400" b="1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运输结构趋于稳定 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, </a:t>
            </a:r>
            <a:r>
              <a:rPr lang="en-US" altLang="zh-CN" sz="2400" b="1" err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大体形成协调发展的综合运输体系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——《世界交通运输发展的五个阶段》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129857" y="584306"/>
            <a:ext cx="11901805" cy="52197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</a:t>
            </a:r>
            <a:r>
              <a:rPr lang="zh-CN" altLang="en-US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</a:t>
            </a:r>
            <a:r>
              <a:rPr lang="zh-CN" altLang="en-US" sz="2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据材料并结合所学知识谈谈影响交通运输变化的主要原因。</a:t>
            </a:r>
            <a:endParaRPr lang="zh-CN" altLang="en-US" sz="2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5"/>
            </p:custDataLst>
          </p:nvPr>
        </p:nvSpPr>
        <p:spPr>
          <a:xfrm>
            <a:off x="114934" y="5356186"/>
            <a:ext cx="1193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两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次世界大战促进交通运输方式的推广和普及；交通运输自身的优越、竞争力决定其影响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程度；科技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革命推动交通运输的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技术革新。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1109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00"/>
                </a:solidFill>
              </a:rPr>
              <a:t>一</a:t>
            </a:r>
            <a:r>
              <a:rPr lang="zh-CN" altLang="en-US" sz="3600" b="1" smtClean="0">
                <a:solidFill>
                  <a:srgbClr val="000000"/>
                </a:solidFill>
              </a:rPr>
              <a:t>、日新月异——</a:t>
            </a:r>
            <a:r>
              <a:rPr lang="zh-CN" altLang="en-US" sz="3600" b="1">
                <a:solidFill>
                  <a:srgbClr val="000000"/>
                </a:solidFill>
              </a:rPr>
              <a:t>新的交通设施</a:t>
            </a:r>
            <a:endParaRPr lang="zh-CN" altLang="en-US" sz="3600" b="1">
              <a:solidFill>
                <a:srgbClr val="000000"/>
              </a:solidFill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302" y="1368282"/>
            <a:ext cx="5837688" cy="3868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8642553" y="1515688"/>
            <a:ext cx="341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工业</a:t>
            </a:r>
            <a:r>
              <a:rPr lang="en-US" altLang="zh-CN" smtClean="0"/>
              <a:t>1.0——</a:t>
            </a:r>
            <a:r>
              <a:rPr lang="zh-CN" altLang="en-US" smtClean="0"/>
              <a:t>工业</a:t>
            </a:r>
            <a:r>
              <a:rPr lang="en-US" altLang="zh-CN" smtClean="0"/>
              <a:t>4.0</a:t>
            </a:r>
            <a:r>
              <a:rPr lang="zh-CN" altLang="en-US" smtClean="0"/>
              <a:t>交通发展</a:t>
            </a:r>
            <a:endParaRPr lang="zh-CN" altLang="en-US"/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6577780" y="4855274"/>
            <a:ext cx="135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蒸汽动力</a:t>
            </a:r>
            <a:endParaRPr lang="zh-CN" altLang="en-US"/>
          </a:p>
        </p:txBody>
      </p:sp>
      <p:sp>
        <p:nvSpPr>
          <p:cNvPr id="14" name="文本框 13" title=""/>
          <p:cNvSpPr txBox="1"/>
          <p:nvPr>
            <p:custDataLst>
              <p:tags r:id="rId11"/>
            </p:custDataLst>
          </p:nvPr>
        </p:nvSpPr>
        <p:spPr>
          <a:xfrm>
            <a:off x="7801894" y="4881932"/>
            <a:ext cx="1681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电力、内燃机</a:t>
            </a:r>
            <a:endParaRPr lang="zh-CN" altLang="en-US"/>
          </a:p>
        </p:txBody>
      </p:sp>
      <p:sp>
        <p:nvSpPr>
          <p:cNvPr id="15" name="文本框 14" title=""/>
          <p:cNvSpPr txBox="1"/>
          <p:nvPr>
            <p:custDataLst>
              <p:tags r:id="rId12"/>
            </p:custDataLst>
          </p:nvPr>
        </p:nvSpPr>
        <p:spPr>
          <a:xfrm>
            <a:off x="10605225" y="4867261"/>
            <a:ext cx="972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智能化</a:t>
            </a:r>
            <a:endParaRPr lang="zh-CN" altLang="en-US"/>
          </a:p>
        </p:txBody>
      </p:sp>
      <p:sp>
        <p:nvSpPr>
          <p:cNvPr id="16" name="文本框 15" title=""/>
          <p:cNvSpPr txBox="1"/>
          <p:nvPr>
            <p:custDataLst>
              <p:tags r:id="rId13"/>
            </p:custDataLst>
          </p:nvPr>
        </p:nvSpPr>
        <p:spPr>
          <a:xfrm>
            <a:off x="9379391" y="4683197"/>
            <a:ext cx="97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mtClean="0"/>
              <a:t>自动化、电子化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>
            <p:custDataLst>
              <p:tags r:id="rId3"/>
            </p:custDataLst>
          </p:nvPr>
        </p:nvSpPr>
        <p:spPr>
          <a:xfrm>
            <a:off x="5565056" y="3251788"/>
            <a:ext cx="6518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/>
              <a:t>       深</a:t>
            </a:r>
            <a:r>
              <a:rPr lang="zh-CN" altLang="en-US"/>
              <a:t>中</a:t>
            </a:r>
            <a:r>
              <a:rPr lang="zh-CN" altLang="en-US" smtClean="0"/>
              <a:t>通道创造</a:t>
            </a:r>
            <a:r>
              <a:rPr lang="zh-CN" altLang="en-US"/>
              <a:t>了世界最高海中大桥、世界最大海中锚碇等多项世界之最。放眼全球，豪华的双向八车道海底隧道，是其他国家想都不敢想的，在国际上还没有哪一家能像我们这样，把三万多吨混凝土浇筑、拼接出一条顶级的海底隧道。</a:t>
            </a:r>
            <a:endParaRPr lang="zh-CN" altLang="en-US"/>
          </a:p>
        </p:txBody>
      </p:sp>
      <p:sp>
        <p:nvSpPr>
          <p:cNvPr id="4" name="矩形 3" title=""/>
          <p:cNvSpPr/>
          <p:nvPr>
            <p:custDataLst>
              <p:tags r:id="rId4"/>
            </p:custDataLst>
          </p:nvPr>
        </p:nvSpPr>
        <p:spPr>
          <a:xfrm>
            <a:off x="508337" y="114749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accent1"/>
                </a:solidFill>
              </a:rPr>
              <a:t>新时代的跨海脊梁</a:t>
            </a:r>
            <a:endParaRPr lang="zh-CN" altLang="en-US" b="1">
              <a:solidFill>
                <a:schemeClr val="accent1"/>
              </a:solidFill>
            </a:endParaRPr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5604384" y="1142360"/>
            <a:ext cx="6518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/>
              <a:t>       港珠澳大桥、深</a:t>
            </a:r>
            <a:r>
              <a:rPr lang="zh-CN" altLang="en-US"/>
              <a:t>中通道是粤港澳大湾区核心交通枢纽工程</a:t>
            </a:r>
            <a:r>
              <a:rPr lang="zh-CN" altLang="en-US" smtClean="0"/>
              <a:t>，集</a:t>
            </a:r>
            <a:r>
              <a:rPr lang="zh-CN" altLang="en-US"/>
              <a:t>“桥、岛、隧、”为一体，</a:t>
            </a:r>
            <a:r>
              <a:rPr lang="zh-CN" altLang="en-US" smtClean="0"/>
              <a:t>其中深中通道海</a:t>
            </a:r>
            <a:r>
              <a:rPr lang="zh-CN" altLang="en-US"/>
              <a:t>中两座人工岛独具匠心的“水下互通”设计，在波光粼粼的水下构筑起四通八达的立体交通枢纽。</a:t>
            </a:r>
            <a:endParaRPr lang="zh-CN" altLang="en-US"/>
          </a:p>
        </p:txBody>
      </p:sp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5565056" y="2300189"/>
            <a:ext cx="6440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/>
              <a:t>       珠</a:t>
            </a:r>
            <a:r>
              <a:rPr lang="zh-CN" altLang="en-US"/>
              <a:t>港澳大桥是我国自主建设完成的超级跨海工程，是世界上最长的跨海大桥，创下世界七项之最，被誉为新世界“七大奇迹”之一</a:t>
            </a:r>
            <a:r>
              <a:rPr lang="zh-CN" altLang="en-US" smtClean="0"/>
              <a:t>。</a:t>
            </a:r>
            <a:endParaRPr lang="zh-CN" altLang="en-US"/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0" y="1586707"/>
            <a:ext cx="5348749" cy="2976150"/>
          </a:xfrm>
          <a:prstGeom prst="rect">
            <a:avLst/>
          </a:prstGeom>
        </p:spPr>
      </p:pic>
      <p:sp>
        <p:nvSpPr>
          <p:cNvPr id="10" name="文本框 9" title=""/>
          <p:cNvSpPr txBox="1"/>
          <p:nvPr>
            <p:custDataLst>
              <p:tags r:id="rId9"/>
            </p:custDataLst>
          </p:nvPr>
        </p:nvSpPr>
        <p:spPr>
          <a:xfrm>
            <a:off x="45833" y="645160"/>
            <a:ext cx="12150111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24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、结合所学知识和下列材料，指出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新中国</a:t>
            </a:r>
            <a:r>
              <a:rPr lang="zh-CN" altLang="en-US" sz="24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交通</a:t>
            </a:r>
            <a:r>
              <a:rPr lang="zh-CN" altLang="en-US" sz="24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运输的</a:t>
            </a:r>
            <a:r>
              <a:rPr lang="zh-CN" altLang="en-US" sz="24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“新变化”和发展趋势 ？</a:t>
            </a:r>
            <a:endParaRPr lang="zh-CN" altLang="en-US" sz="24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0"/>
            </p:custDataLst>
          </p:nvPr>
        </p:nvSpPr>
        <p:spPr>
          <a:xfrm>
            <a:off x="0" y="4909943"/>
            <a:ext cx="688543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Calibri" panose="020f0502020204030204"/>
                <a:ea typeface="Calibri"/>
              </a:rPr>
              <a:t>①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新的交通设施：高速公路、</a:t>
            </a:r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隧道、海陆空并举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1"/>
            </p:custDataLst>
          </p:nvPr>
        </p:nvSpPr>
        <p:spPr>
          <a:xfrm>
            <a:off x="1" y="5376228"/>
            <a:ext cx="46971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Calibri" panose="020f0502020204030204"/>
                <a:ea typeface="Calibri"/>
              </a:rPr>
              <a:t>②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新的交通效率：高速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22203" y="6320346"/>
            <a:ext cx="686322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④新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社会影响：国际影响力、促进交流、统一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3"/>
            </p:custDataLst>
          </p:nvPr>
        </p:nvSpPr>
        <p:spPr>
          <a:xfrm>
            <a:off x="0" y="5858681"/>
            <a:ext cx="46971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Calibri" panose="020f0502020204030204"/>
                <a:ea typeface="Calibri"/>
              </a:rPr>
              <a:t>③</a:t>
            </a:r>
            <a:r>
              <a:rPr lang="zh-CN" altLang="en-US" sz="24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新的技术：人工智能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 title=""/>
          <p:cNvSpPr/>
          <p:nvPr>
            <p:custDataLst>
              <p:tags r:id="rId14"/>
            </p:custDataLst>
          </p:nvPr>
        </p:nvSpPr>
        <p:spPr>
          <a:xfrm>
            <a:off x="7427729" y="5108856"/>
            <a:ext cx="4768215" cy="40011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sym typeface="+mn-ea"/>
              </a:rPr>
              <a:t>◆从追赶到引领，从模仿到创新。</a:t>
            </a:r>
            <a:endParaRPr kumimoji="0" lang="zh-CN" altLang="en-US" sz="20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等线" panose="02010600030101010101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7" name="矩形 16" title=""/>
          <p:cNvSpPr/>
          <p:nvPr>
            <p:custDataLst>
              <p:tags r:id="rId15"/>
            </p:custDataLst>
          </p:nvPr>
        </p:nvSpPr>
        <p:spPr>
          <a:xfrm>
            <a:off x="7427729" y="5537484"/>
            <a:ext cx="4768215" cy="40011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sym typeface="+mn-ea"/>
              </a:rPr>
              <a:t>◆从落后到领先，从引进来到走出去。</a:t>
            </a:r>
            <a:endParaRPr kumimoji="0" lang="zh-CN" altLang="en-US" sz="20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等线" panose="02010600030101010101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8" name="矩形 17" title=""/>
          <p:cNvSpPr/>
          <p:nvPr>
            <p:custDataLst>
              <p:tags r:id="rId16"/>
            </p:custDataLst>
          </p:nvPr>
        </p:nvSpPr>
        <p:spPr>
          <a:xfrm>
            <a:off x="7427729" y="6019387"/>
            <a:ext cx="4768215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457200" algn="just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等线" panose="02010600030101010101" charset="-122"/>
                <a:sym typeface="+mn-ea"/>
              </a:rPr>
              <a:t>◆从国防军用到市场化、民用化、国际化、成就巨大</a:t>
            </a:r>
            <a:endParaRPr kumimoji="0" lang="zh-CN" altLang="en-US" sz="20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等线" panose="02010600030101010101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7"/>
            </p:custDataLst>
          </p:nvPr>
        </p:nvSpPr>
        <p:spPr>
          <a:xfrm>
            <a:off x="0" y="0"/>
            <a:ext cx="1109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00"/>
                </a:solidFill>
              </a:rPr>
              <a:t>一</a:t>
            </a:r>
            <a:r>
              <a:rPr lang="zh-CN" altLang="en-US" sz="3600" b="1" smtClean="0">
                <a:solidFill>
                  <a:srgbClr val="000000"/>
                </a:solidFill>
              </a:rPr>
              <a:t>、日新月异——</a:t>
            </a:r>
            <a:r>
              <a:rPr lang="zh-CN" altLang="en-US" sz="3600" b="1">
                <a:solidFill>
                  <a:srgbClr val="000000"/>
                </a:solidFill>
              </a:rPr>
              <a:t>新的交通设施</a:t>
            </a:r>
            <a:endParaRPr lang="zh-CN" altLang="en-US" sz="3600" b="1">
              <a:solidFill>
                <a:srgbClr val="000000"/>
              </a:solidFill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18"/>
            </p:custDataLst>
          </p:nvPr>
        </p:nvSpPr>
        <p:spPr>
          <a:xfrm>
            <a:off x="45833" y="4576276"/>
            <a:ext cx="93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/>
              <a:t>新变化</a:t>
            </a:r>
            <a:endParaRPr lang="zh-CN" altLang="en-US" b="1"/>
          </a:p>
        </p:txBody>
      </p:sp>
      <p:sp>
        <p:nvSpPr>
          <p:cNvPr id="20" name="文本框 19" title=""/>
          <p:cNvSpPr txBox="1"/>
          <p:nvPr>
            <p:custDataLst>
              <p:tags r:id="rId19"/>
            </p:custDataLst>
          </p:nvPr>
        </p:nvSpPr>
        <p:spPr>
          <a:xfrm>
            <a:off x="7293298" y="4595820"/>
            <a:ext cx="1649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mtClean="0"/>
              <a:t>发展趋势</a:t>
            </a:r>
            <a:endParaRPr lang="zh-CN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14941" y="1181828"/>
            <a:ext cx="11889105" cy="304698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en-US" altLang="zh-CN"/>
              <a:t>  </a:t>
            </a:r>
            <a:r>
              <a:rPr lang="zh-CN" altLang="en-US"/>
              <a:t>中国民航自成立以来，领导体制经过六次变动：一九四九年民航局成立时，建制属中央军委，行动上由空军司令部指挥，业务上归中央财政经济委员会领导；一九五二年四月，建制改属空军，各项工作均由空军领导；一九五四年十一月，改为国务院直属局，由空军和国务院第六办公室分工领导；一九五八年二月，改为交通部部属局，由空军和交通部分工领导；一九六二年四月，又改为国务院直属局，由空军和国务院有关部委分工领导；一九六九年十一月，划归中国人民解放军建制，成为空军的组成部分，各项制度按军队的执行；一九八○年三月，再次改为国务院直属局，由国务院直接领导。</a:t>
            </a:r>
            <a:endParaRPr lang="en-US" altLang="zh-CN"/>
          </a:p>
          <a:p>
            <a:r>
              <a:rPr lang="en-US" altLang="zh-CN"/>
              <a:t>                                          </a:t>
            </a:r>
            <a:r>
              <a:rPr lang="zh-CN" altLang="en-US"/>
              <a:t>—王乃天主编《当代中国的民航事业》</a:t>
            </a:r>
            <a:endParaRPr lang="zh-CN" altLang="en-US"/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82564" y="529294"/>
            <a:ext cx="11953861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2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中国的民航领导体制在19</a:t>
            </a:r>
            <a:r>
              <a:rPr lang="en-US" altLang="zh-CN" sz="2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80</a:t>
            </a:r>
            <a:r>
              <a:rPr lang="zh-CN" altLang="en-US" sz="2800" b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年前有何特点</a:t>
            </a:r>
            <a:r>
              <a:rPr lang="zh-CN" altLang="en-US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？其企业化的原因什么？</a:t>
            </a:r>
            <a:endParaRPr lang="zh-CN" altLang="en-US" sz="2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179705" y="5278323"/>
            <a:ext cx="1185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特点：</a:t>
            </a:r>
            <a:r>
              <a:rPr lang="en-US" altLang="zh-CN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1980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年前民航领导体制变动频繁，总体军队领导为主，政企合一，半军事化行业</a:t>
            </a:r>
            <a:r>
              <a:rPr lang="zh-CN" altLang="en-US" sz="28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。与计划经济体制相适应，航空资源稀缺。</a:t>
            </a:r>
            <a:endParaRPr lang="en-US" altLang="zh-CN" sz="2800" b="1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原因：适应改革开放和经济体制改革的需要；党和国家的英明决策。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6"/>
            </p:custDataLst>
          </p:nvPr>
        </p:nvSpPr>
        <p:spPr>
          <a:xfrm>
            <a:off x="114941" y="4338071"/>
            <a:ext cx="11856085" cy="8309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defRPr>
            </a:lvl1pPr>
          </a:lstStyle>
          <a:p>
            <a:r>
              <a:rPr lang="en-US" altLang="zh-CN"/>
              <a:t>  1980</a:t>
            </a:r>
            <a:r>
              <a:rPr lang="zh-CN" altLang="en-US"/>
              <a:t>年邓小平提出“民航一定要企业化”，拉开了民航管理体制“军转民和企业化”的改革序幕。——《教师教学用书》</a:t>
            </a:r>
            <a:r>
              <a:rPr lang="en-US" altLang="zh-CN"/>
              <a:t>160</a:t>
            </a:r>
            <a:r>
              <a:rPr lang="zh-CN" altLang="en-US"/>
              <a:t>页</a:t>
            </a:r>
            <a:endParaRPr lang="zh-CN" altLang="en-US"/>
          </a:p>
        </p:txBody>
      </p:sp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0" y="-67605"/>
            <a:ext cx="1109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00"/>
                </a:solidFill>
              </a:rPr>
              <a:t>一</a:t>
            </a:r>
            <a:r>
              <a:rPr lang="zh-CN" altLang="en-US" sz="3600" b="1" smtClean="0">
                <a:solidFill>
                  <a:srgbClr val="000000"/>
                </a:solidFill>
              </a:rPr>
              <a:t>、日新月异——</a:t>
            </a:r>
            <a:r>
              <a:rPr lang="zh-CN" altLang="en-US" sz="3600" b="1">
                <a:solidFill>
                  <a:srgbClr val="000000"/>
                </a:solidFill>
              </a:rPr>
              <a:t>新的交通设施</a:t>
            </a:r>
            <a:endParaRPr lang="zh-CN" altLang="en-US" sz="3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" name="文本框 18433" title=""/>
          <p:cNvSpPr txBox="1"/>
          <p:nvPr>
            <p:custDataLst>
              <p:tags r:id="rId3"/>
            </p:custDataLst>
          </p:nvPr>
        </p:nvSpPr>
        <p:spPr>
          <a:xfrm>
            <a:off x="206459" y="1512732"/>
            <a:ext cx="11720070" cy="1572225"/>
          </a:xfrm>
          <a:prstGeom prst="rect">
            <a:avLst/>
          </a:prstGeom>
          <a:solidFill>
            <a:sysClr val="window" lastClr="FFFFFF"/>
          </a:solidFill>
          <a:ln w="12700" cap="flat" cmpd="sng">
            <a:solidFill>
              <a:srgbClr val="FFC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170" tIns="46990" rIns="90170" bIns="46990" anchor="t" anchorCtr="0">
            <a:spAutoFit/>
          </a:bodyPr>
          <a:lstStyle/>
          <a:p>
            <a:r>
              <a:rPr lang="en-US" altLang="zh-CN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   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中国政府把交通运输放在优先发展的位置,加大政策扶持力度,在放开交通运输市场、建立社会化融资机制方面进行开创性探索,积极扭转交通运输不适应经济社会发展的被动局面。2008 年组建交通运输部,交通运输大部门体制改革迈出实质性步伐。</a:t>
            </a:r>
            <a:endParaRPr lang="zh-CN" altLang="en-US" sz="2400" b="1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方正粗黑宋简体" panose="02000000000000000000" charset="-122"/>
            </a:endParaRPr>
          </a:p>
          <a:p>
            <a:pPr algn="r"/>
            <a:r>
              <a:rPr lang="en-US" altLang="zh-CN" sz="24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——</a:t>
            </a:r>
            <a:r>
              <a:rPr lang="zh-CN" altLang="en-US" sz="2400" b="1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方正粗黑宋简体" panose="02000000000000000000" charset="-122"/>
                <a:sym typeface="+mn-ea"/>
              </a:rPr>
              <a:t>2016年《中国交通运输发展白皮书》</a:t>
            </a:r>
            <a:endParaRPr lang="zh-CN" altLang="en-US" sz="2400" b="1" spc="100">
              <a:ln w="3175">
                <a:noFill/>
                <a:prstDash val="dash"/>
              </a:ln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13" name="文本框 27651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243821" y="3243047"/>
            <a:ext cx="4787962" cy="461665"/>
          </a:xfrm>
          <a:prstGeom prst="rect">
            <a:avLst/>
          </a:prstGeom>
          <a:solidFill>
            <a:sysClr val="window" lastClr="FFFFFF"/>
          </a:solidFill>
          <a:ln w="12700" cmpd="sng">
            <a:solidFill>
              <a:srgbClr val="960004"/>
            </a:solidFill>
            <a:prstDash val="solid"/>
          </a:ln>
        </p:spPr>
        <p:txBody>
          <a:bodyPr wrap="square">
            <a:spAutoFit/>
          </a:bodyPr>
          <a:lstStyle>
            <a:lvl1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2pPr>
            <a:lvl3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3pPr>
            <a:lvl4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4pPr>
            <a:lvl5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1</a:t>
            </a:r>
            <a:r>
              <a:rPr lang="zh-CN" alt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、党和政府的重视，政策鼓励</a:t>
            </a:r>
            <a:endParaRPr lang="zh-CN" altLang="en-US" sz="2400" b="1">
              <a:solidFill>
                <a:srgbClr val="1A0AF4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</a:endParaRPr>
          </a:p>
        </p:txBody>
      </p:sp>
      <p:sp>
        <p:nvSpPr>
          <p:cNvPr id="14" name="文本框 2765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56521" y="4000602"/>
            <a:ext cx="4778170" cy="461665"/>
          </a:xfrm>
          <a:prstGeom prst="rect">
            <a:avLst/>
          </a:prstGeom>
          <a:solidFill>
            <a:sysClr val="window" lastClr="FFFFFF"/>
          </a:solidFill>
          <a:ln w="12700" cmpd="sng">
            <a:solidFill>
              <a:srgbClr val="960004"/>
            </a:solidFill>
            <a:prstDash val="solid"/>
          </a:ln>
        </p:spPr>
        <p:txBody>
          <a:bodyPr wrap="square">
            <a:spAutoFit/>
          </a:bodyPr>
          <a:lstStyle>
            <a:lvl1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2pPr>
            <a:lvl3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3pPr>
            <a:lvl4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4pPr>
            <a:lvl5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2</a:t>
            </a:r>
            <a:r>
              <a:rPr lang="zh-CN" alt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、改革开放促进经济社会发展</a:t>
            </a:r>
            <a:endParaRPr lang="zh-CN" altLang="en-US" sz="2400" b="1">
              <a:solidFill>
                <a:srgbClr val="1A0AF4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</a:endParaRPr>
          </a:p>
        </p:txBody>
      </p:sp>
      <p:sp>
        <p:nvSpPr>
          <p:cNvPr id="15" name="文本框 2765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43820" y="5579212"/>
            <a:ext cx="4786983" cy="461665"/>
          </a:xfrm>
          <a:prstGeom prst="rect">
            <a:avLst/>
          </a:prstGeom>
          <a:solidFill>
            <a:sysClr val="window" lastClr="FFFFFF"/>
          </a:solidFill>
          <a:ln w="12700" cmpd="sng">
            <a:solidFill>
              <a:srgbClr val="960004"/>
            </a:solidFill>
            <a:prstDash val="solid"/>
          </a:ln>
        </p:spPr>
        <p:txBody>
          <a:bodyPr wrap="square">
            <a:spAutoFit/>
          </a:bodyPr>
          <a:lstStyle>
            <a:lvl1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2pPr>
            <a:lvl3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3pPr>
            <a:lvl4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4pPr>
            <a:lvl5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4</a:t>
            </a:r>
            <a:r>
              <a:rPr lang="zh-CN" alt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、科学家的不懈努力，创新进取</a:t>
            </a:r>
            <a:endParaRPr lang="zh-CN" altLang="en-US" sz="2400" b="1">
              <a:solidFill>
                <a:srgbClr val="1A0AF4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</a:endParaRPr>
          </a:p>
        </p:txBody>
      </p:sp>
      <p:sp>
        <p:nvSpPr>
          <p:cNvPr id="6" name="文本框 27654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47630" y="4814037"/>
            <a:ext cx="4785025" cy="461665"/>
          </a:xfrm>
          <a:prstGeom prst="rect">
            <a:avLst/>
          </a:prstGeom>
          <a:solidFill>
            <a:sysClr val="window" lastClr="FFFFFF"/>
          </a:solidFill>
          <a:ln w="12700" cmpd="sng">
            <a:solidFill>
              <a:srgbClr val="960004"/>
            </a:solidFill>
            <a:prstDash val="solid"/>
          </a:ln>
        </p:spPr>
        <p:txBody>
          <a:bodyPr wrap="square">
            <a:spAutoFit/>
          </a:bodyPr>
          <a:lstStyle>
            <a:lvl1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1pPr>
            <a:lvl2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2pPr>
            <a:lvl3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3pPr>
            <a:lvl4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4pPr>
            <a:lvl5pPr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800">
                <a:solidFill>
                  <a:sysClr val="windowText" lastClr="000000"/>
                </a:solidFill>
                <a:latin typeface="Arial" panose="020b0604020202020204" pitchFamily="34" charset="0"/>
                <a:ea typeface="楷体_GB2312" panose="02010600030101010101" pitchFamily="49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3</a:t>
            </a:r>
            <a:r>
              <a:rPr lang="zh-CN" altLang="en-US" sz="2400" b="1">
                <a:solidFill>
                  <a:srgbClr val="1A0AF4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</a:rPr>
              <a:t>、社会主义市场经济体制的建设</a:t>
            </a:r>
            <a:endParaRPr lang="zh-CN" altLang="en-US" sz="2400" b="1">
              <a:solidFill>
                <a:srgbClr val="1A0AF4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206459" y="791248"/>
            <a:ext cx="9584520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</a:t>
            </a:r>
            <a:r>
              <a:rPr lang="zh-CN" altLang="en-US" sz="2800" b="1" smtClean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、结合下列材料分析新中国交通发展的原因。</a:t>
            </a:r>
            <a:endParaRPr lang="zh-CN" altLang="en-US" sz="2800" b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0" y="0"/>
            <a:ext cx="1109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00"/>
                </a:solidFill>
                <a:latin typeface="Arial"/>
                <a:ea typeface="微软雅黑"/>
              </a:rPr>
              <a:t>一</a:t>
            </a:r>
            <a:r>
              <a:rPr lang="zh-CN" altLang="en-US" sz="3600" b="1" smtClean="0">
                <a:solidFill>
                  <a:srgbClr val="000000"/>
                </a:solidFill>
                <a:latin typeface="Arial"/>
                <a:ea typeface="微软雅黑"/>
              </a:rPr>
              <a:t>、日新月异——</a:t>
            </a:r>
            <a:r>
              <a:rPr lang="zh-CN" altLang="en-US" sz="3600" b="1">
                <a:solidFill>
                  <a:srgbClr val="000000"/>
                </a:solidFill>
                <a:latin typeface="Arial"/>
                <a:ea typeface="微软雅黑"/>
              </a:rPr>
              <a:t>新的交通设施</a:t>
            </a:r>
            <a:endParaRPr lang="zh-CN" altLang="en-US" sz="3600" b="1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17" name="图片 16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18" y="3243047"/>
            <a:ext cx="2871019" cy="2933884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12"/>
            </p:custDataLst>
          </p:nvPr>
        </p:nvSpPr>
        <p:spPr>
          <a:xfrm>
            <a:off x="3185652" y="3287092"/>
            <a:ext cx="3932903" cy="28623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zh-CN" altLang="en-US" sz="2000" b="1" smtClean="0">
                <a:solidFill>
                  <a:srgbClr val="000000"/>
                </a:solidFill>
                <a:latin typeface="Arial"/>
                <a:ea typeface="微软雅黑"/>
              </a:rPr>
              <a:t>       </a:t>
            </a:r>
            <a:r>
              <a:rPr lang="zh-CN" altLang="en-US" sz="2000" b="1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浦东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机场有两座航站楼及一座卫星厅，总面积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145.6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万平方米，有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340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个停机位；拥有跑道四条，分别为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3800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米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条、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3400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米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条、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4000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米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条。截至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2016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年底，浦东机场已吸引了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37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家航空公司在此运营全货机业务，全货机通航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31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个国家、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112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个通航点，每周全货机起降近</a:t>
            </a:r>
            <a:r>
              <a:rPr lang="en-US" altLang="zh-CN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1000</a:t>
            </a:r>
            <a:r>
              <a:rPr lang="zh-CN" altLang="en-US" sz="20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架次。</a:t>
            </a:r>
            <a:endParaRPr lang="zh-CN" altLang="en-US" sz="20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4" grpId="0" animBg="1"/>
      <p:bldP spid="1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18433" title=""/>
          <p:cNvSpPr txBox="1"/>
          <p:nvPr>
            <p:custDataLst>
              <p:tags r:id="rId3"/>
            </p:custDataLst>
          </p:nvPr>
        </p:nvSpPr>
        <p:spPr>
          <a:xfrm>
            <a:off x="210135" y="4732708"/>
            <a:ext cx="11543501" cy="2249334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accent1">
                <a:shade val="50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170" tIns="46990" rIns="90170" bIns="46990" anchor="t" anchorCtr="0">
            <a:spAutoFit/>
          </a:bodyPr>
          <a:lstStyle/>
          <a:p>
            <a:r>
              <a:rPr lang="zh-CN" altLang="en-US" sz="28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积极：</a:t>
            </a:r>
            <a:endParaRPr lang="en-US" altLang="zh-CN" sz="2800" b="1" smtClean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r>
              <a:rPr lang="zh-CN" altLang="en-US" sz="28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、</a:t>
            </a:r>
            <a:r>
              <a:rPr lang="zh-CN" altLang="en-US" sz="2800" b="1">
                <a:solidFill>
                  <a:srgbClr val="1A0AF4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世界联系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：缩短了人流和物流时间，把整个世界联系成为紧密的整体。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2、</a:t>
            </a:r>
            <a:r>
              <a:rPr lang="zh-CN" altLang="en-US" sz="2800" b="1">
                <a:solidFill>
                  <a:srgbClr val="1A0AF4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城市发展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：促进城市经济的繁荣、人口的增长以及市区面积的扩大。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3、</a:t>
            </a:r>
            <a:r>
              <a:rPr lang="zh-CN" altLang="en-US" sz="2800" b="1">
                <a:solidFill>
                  <a:srgbClr val="1A0AF4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日常生活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：现代时间观念增强、大众旅游的潮流出现</a:t>
            </a:r>
            <a:r>
              <a:rPr lang="zh-CN" altLang="en-US" sz="28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。</a:t>
            </a:r>
            <a:endParaRPr lang="en-US" altLang="zh-CN" sz="2800" b="1" smtClean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r>
              <a:rPr lang="en-US" altLang="zh-CN" sz="28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4</a:t>
            </a:r>
            <a:r>
              <a:rPr lang="zh-CN" altLang="en-US" sz="2800" b="1" smtClean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、对中国：促进改革开放深入发展，提升国际影响力，促进祖国统一</a:t>
            </a:r>
            <a:endParaRPr lang="zh-CN" altLang="en-US" sz="2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4"/>
            </p:custDataLst>
          </p:nvPr>
        </p:nvSpPr>
        <p:spPr>
          <a:xfrm>
            <a:off x="0" y="0"/>
            <a:ext cx="1109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00"/>
                </a:solidFill>
                <a:latin typeface="Arial"/>
                <a:ea typeface="微软雅黑"/>
              </a:rPr>
              <a:t>二</a:t>
            </a:r>
            <a:r>
              <a:rPr lang="zh-CN" altLang="en-US" sz="3600" b="1" smtClean="0">
                <a:solidFill>
                  <a:srgbClr val="000000"/>
                </a:solidFill>
                <a:latin typeface="Arial"/>
                <a:ea typeface="微软雅黑"/>
              </a:rPr>
              <a:t>、往来通达——</a:t>
            </a:r>
            <a:r>
              <a:rPr lang="zh-CN" altLang="en-US" sz="3600" b="1">
                <a:solidFill>
                  <a:srgbClr val="000000"/>
                </a:solidFill>
                <a:latin typeface="Arial"/>
                <a:ea typeface="微软雅黑"/>
              </a:rPr>
              <a:t>新的社会影响</a:t>
            </a:r>
            <a:endParaRPr lang="zh-CN" altLang="en-US" sz="3600" b="1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5"/>
            </p:custDataLst>
          </p:nvPr>
        </p:nvSpPr>
        <p:spPr>
          <a:xfrm>
            <a:off x="210135" y="645160"/>
            <a:ext cx="70172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结合下面材料分析现代交通发展的影响。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1" y="2757911"/>
            <a:ext cx="2560497" cy="1881049"/>
          </a:xfrm>
          <a:prstGeom prst="rect">
            <a:avLst/>
          </a:prstGeom>
        </p:spPr>
      </p:pic>
      <p:sp>
        <p:nvSpPr>
          <p:cNvPr id="8" name="矩形 7" title=""/>
          <p:cNvSpPr/>
          <p:nvPr>
            <p:custDataLst>
              <p:tags r:id="rId8"/>
            </p:custDataLst>
          </p:nvPr>
        </p:nvSpPr>
        <p:spPr>
          <a:xfrm>
            <a:off x="138327" y="1232513"/>
            <a:ext cx="4879271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        </a:t>
            </a:r>
            <a:r>
              <a:rPr lang="zh-CN" altLang="en-US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当地时间</a:t>
            </a:r>
            <a:r>
              <a:rPr lang="en-US" altLang="zh-CN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2024</a:t>
            </a:r>
            <a:r>
              <a:rPr lang="zh-CN" altLang="en-US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en-US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r>
              <a:rPr lang="zh-CN" altLang="en-US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日，中国研制的匈塞铁路高速动车组在塞尔维亚首都贝尔格莱德亮相。</a:t>
            </a:r>
            <a:endParaRPr lang="zh-CN" altLang="en-US" sz="2400" b="1" smtClean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塞尔维亚总统武契奇在活动现场对媒体表示：“在过去的</a:t>
            </a:r>
            <a:r>
              <a:rPr lang="en-US" altLang="zh-CN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到</a:t>
            </a:r>
            <a:r>
              <a:rPr lang="en-US" altLang="zh-CN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40</a:t>
            </a:r>
            <a:r>
              <a:rPr lang="zh-CN" altLang="en-US" sz="2400" b="1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年里，没有哪条线路的乘客像贝尔格莱德到诺维萨德这条线路这么多，人们认同这条线路的品质。中国有句俗话说‘要致富，先修路’”。</a:t>
            </a:r>
            <a:endParaRPr lang="zh-CN" altLang="en-US" sz="24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9"/>
            </p:custDataLst>
          </p:nvPr>
        </p:nvSpPr>
        <p:spPr>
          <a:xfrm>
            <a:off x="5139603" y="1222641"/>
            <a:ext cx="4175563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平潭岛</a:t>
            </a:r>
            <a:r>
              <a:rPr lang="zh-CN" altLang="en-US" sz="2400" b="1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是祖国大陆离台湾最近的岛屿，与台湾新竹港相距仅</a:t>
            </a:r>
            <a:r>
              <a:rPr lang="en-US" altLang="zh-CN" sz="2400" b="1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68</a:t>
            </a:r>
            <a:r>
              <a:rPr lang="zh-CN" altLang="en-US" sz="2400" b="1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海里。</a:t>
            </a:r>
            <a:r>
              <a:rPr lang="en-US" altLang="zh-CN" sz="2400" b="1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2020</a:t>
            </a:r>
            <a:r>
              <a:rPr lang="zh-CN" altLang="en-US" sz="2400" b="1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年，随着平潭海峡公铁两用大桥通车，这里也将实现火车出行！同时大桥作为京台高速的咽喉部分，是通往台湾远景规划的重要通道，对推进两岸基础设施联通将起到积极的推动作用。</a:t>
            </a:r>
            <a:endParaRPr lang="zh-CN" altLang="en-US" sz="24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171" y="1183111"/>
            <a:ext cx="2560497" cy="1574800"/>
          </a:xfrm>
          <a:prstGeom prst="rect">
            <a:avLst/>
          </a:prstGeom>
        </p:spPr>
      </p:pic>
      <p:sp>
        <p:nvSpPr>
          <p:cNvPr id="4" name="矩形 3" title=""/>
          <p:cNvSpPr/>
          <p:nvPr>
            <p:custDataLst>
              <p:tags r:id="rId12"/>
            </p:custDataLst>
          </p:nvPr>
        </p:nvSpPr>
        <p:spPr>
          <a:xfrm>
            <a:off x="9488648" y="1222641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rgbClr val="22222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平潭海峡公铁两用大桥</a:t>
            </a: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15609"/>
          <a:stretch>
            <a:fillRect/>
          </a:stretch>
        </p:blipFill>
        <p:spPr>
          <a:xfrm>
            <a:off x="3942248" y="1517361"/>
            <a:ext cx="3296000" cy="225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18433" title=""/>
          <p:cNvSpPr txBox="1"/>
          <p:nvPr>
            <p:custDataLst>
              <p:tags r:id="rId5"/>
            </p:custDataLst>
          </p:nvPr>
        </p:nvSpPr>
        <p:spPr>
          <a:xfrm>
            <a:off x="7467254" y="4152971"/>
            <a:ext cx="4636256" cy="2310889"/>
          </a:xfrm>
          <a:prstGeom prst="rect">
            <a:avLst/>
          </a:prstGeom>
          <a:solidFill>
            <a:schemeClr val="bg1"/>
          </a:solidFill>
          <a:ln w="12700" cap="flat" cmpd="sng">
            <a:solidFill>
              <a:schemeClr val="accent4">
                <a:lumMod val="75000"/>
              </a:schemeClr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170" tIns="46990" rIns="90170" bIns="46990" anchor="t" anchorCtr="0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消极：</a:t>
            </a:r>
            <a:endParaRPr lang="en-US" altLang="zh-CN" sz="2400" b="1" smtClean="0">
              <a:solidFill>
                <a:prstClr val="black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  <a:sym typeface="+mn-ea"/>
            </a:endParaRPr>
          </a:p>
          <a:p>
            <a:pPr>
              <a:spcBef>
                <a:spcPct val="0"/>
              </a:spcBef>
            </a:pPr>
            <a:r>
              <a:rPr lang="en-US" altLang="zh-CN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1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、加快人们生活工作节奏，带来精神危机</a:t>
            </a:r>
            <a:endParaRPr lang="en-US" altLang="zh-CN" sz="2400" b="1" smtClean="0">
              <a:solidFill>
                <a:prstClr val="black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  <a:sym typeface="+mn-ea"/>
            </a:endParaRPr>
          </a:p>
          <a:p>
            <a:pPr>
              <a:spcBef>
                <a:spcPct val="0"/>
              </a:spcBef>
            </a:pPr>
            <a:r>
              <a:rPr lang="en-US" altLang="zh-CN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2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、城市交通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拥挤，交通事故频发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</a:endParaRPr>
          </a:p>
          <a:p>
            <a:pPr>
              <a:spcBef>
                <a:spcPct val="0"/>
              </a:spcBef>
            </a:pPr>
            <a:r>
              <a:rPr lang="en-US" altLang="zh-CN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3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、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环境污染、噪声污染加重</a:t>
            </a:r>
            <a:endParaRPr lang="zh-CN" altLang="en-US" sz="2400" b="1">
              <a:solidFill>
                <a:prstClr val="black"/>
              </a:solidFill>
              <a:latin typeface="微软雅黑" panose="020b0503020204020204" charset="-122"/>
              <a:ea typeface="微软雅黑"/>
              <a:cs typeface="方正粗黑宋简体" panose="02000000000000000000" charset="-122"/>
            </a:endParaRPr>
          </a:p>
          <a:p>
            <a:pPr>
              <a:spcBef>
                <a:spcPct val="0"/>
              </a:spcBef>
            </a:pPr>
            <a:r>
              <a:rPr lang="en-US" altLang="zh-CN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4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、</a:t>
            </a:r>
            <a:r>
              <a:rPr lang="zh-CN" altLang="en-US" sz="2400" b="1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进一步引发</a:t>
            </a:r>
            <a:r>
              <a:rPr lang="zh-CN" altLang="en-US" sz="2400" b="1" smtClean="0">
                <a:solidFill>
                  <a:prstClr val="black"/>
                </a:solidFill>
                <a:latin typeface="微软雅黑" panose="020b0503020204020204" charset="-122"/>
                <a:ea typeface="微软雅黑"/>
                <a:cs typeface="方正粗黑宋简体" panose="02000000000000000000" charset="-122"/>
                <a:sym typeface="+mn-ea"/>
              </a:rPr>
              <a:t>能源危机和战争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/>
              <a:sym typeface="+mn-ea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220998" y="738831"/>
            <a:ext cx="70172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结合下面材料分析现代交通发展的影响。</a:t>
            </a:r>
            <a:endParaRPr lang="zh-CN" altLang="en-US" sz="28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1109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solidFill>
                  <a:srgbClr val="000000"/>
                </a:solidFill>
                <a:latin typeface="Arial"/>
                <a:ea typeface="微软雅黑"/>
              </a:rPr>
              <a:t>二</a:t>
            </a:r>
            <a:r>
              <a:rPr lang="zh-CN" altLang="en-US" sz="3600" b="1" smtClean="0">
                <a:solidFill>
                  <a:srgbClr val="000000"/>
                </a:solidFill>
                <a:latin typeface="Arial"/>
                <a:ea typeface="微软雅黑"/>
              </a:rPr>
              <a:t>、往来通达——</a:t>
            </a:r>
            <a:r>
              <a:rPr lang="zh-CN" altLang="en-US" sz="3600" b="1">
                <a:solidFill>
                  <a:srgbClr val="000000"/>
                </a:solidFill>
                <a:latin typeface="Arial"/>
                <a:ea typeface="微软雅黑"/>
              </a:rPr>
              <a:t>新的社会影响</a:t>
            </a:r>
            <a:endParaRPr lang="zh-CN" altLang="en-US" sz="3600" b="1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08" y="4063737"/>
            <a:ext cx="3387440" cy="2400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4" y="1517361"/>
            <a:ext cx="4472475" cy="227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图片5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1517361"/>
            <a:ext cx="3476625" cy="508008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p="http://schemas.openxmlformats.org/presentationml/2006/main">
  <p:tag name="AS_UNIQUEID" val="1356"/>
</p:tagLst>
</file>

<file path=ppt/tags/tag10.xml><?xml version="1.0" encoding="utf-8"?>
<p:tagLst xmlns:p="http://schemas.openxmlformats.org/presentationml/2006/main">
  <p:tag name="AS_UNIQUEID" val="13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p="http://schemas.openxmlformats.org/presentationml/2006/main">
  <p:tag name="AS_UNIQUEID" val="14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1.xml><?xml version="1.0" encoding="utf-8"?>
<p:tagLst xmlns:p="http://schemas.openxmlformats.org/presentationml/2006/main">
  <p:tag name="AS_UNIQUEID" val="14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2.xml><?xml version="1.0" encoding="utf-8"?>
<p:tagLst xmlns:p="http://schemas.openxmlformats.org/presentationml/2006/main">
  <p:tag name="AS_UNIQUEID" val="14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3.xml><?xml version="1.0" encoding="utf-8"?>
<p:tagLst xmlns:p="http://schemas.openxmlformats.org/presentationml/2006/main">
  <p:tag name="AS_UNIQUEID" val="14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104.xml><?xml version="1.0" encoding="utf-8"?>
<p:tagLst xmlns:p="http://schemas.openxmlformats.org/presentationml/2006/main">
  <p:tag name="AS_UNIQUEID" val="1459"/>
</p:tagLst>
</file>

<file path=ppt/tags/tag105.xml><?xml version="1.0" encoding="utf-8"?>
<p:tagLst xmlns:p="http://schemas.openxmlformats.org/presentationml/2006/main">
  <p:tag name="AS_UNIQUEID" val="14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6.xml><?xml version="1.0" encoding="utf-8"?>
<p:tagLst xmlns:p="http://schemas.openxmlformats.org/presentationml/2006/main">
  <p:tag name="AS_UNIQUEID" val="14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7.xml><?xml version="1.0" encoding="utf-8"?>
<p:tagLst xmlns:p="http://schemas.openxmlformats.org/presentationml/2006/main">
  <p:tag name="AS_UNIQUEID" val="14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8.xml><?xml version="1.0" encoding="utf-8"?>
<p:tagLst xmlns:p="http://schemas.openxmlformats.org/presentationml/2006/main">
  <p:tag name="AS_UNIQUEID" val="14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09.xml><?xml version="1.0" encoding="utf-8"?>
<p:tagLst xmlns:p="http://schemas.openxmlformats.org/presentationml/2006/main">
  <p:tag name="AS_UNIQUEID" val="1464"/>
</p:tagLst>
</file>

<file path=ppt/tags/tag11.xml><?xml version="1.0" encoding="utf-8"?>
<p:tagLst xmlns:p="http://schemas.openxmlformats.org/presentationml/2006/main">
  <p:tag name="AS_UNIQUEID" val="13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p="http://schemas.openxmlformats.org/presentationml/2006/main">
  <p:tag name="AS_UNIQUEID" val="14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1.xml><?xml version="1.0" encoding="utf-8"?>
<p:tagLst xmlns:p="http://schemas.openxmlformats.org/presentationml/2006/main">
  <p:tag name="AS_UNIQUEID" val="14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2.xml><?xml version="1.0" encoding="utf-8"?>
<p:tagLst xmlns:p="http://schemas.openxmlformats.org/presentationml/2006/main">
  <p:tag name="AS_UNIQUEID" val="14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13.xml><?xml version="1.0" encoding="utf-8"?>
<p:tagLst xmlns:p="http://schemas.openxmlformats.org/presentationml/2006/main">
  <p:tag name="AS_UNIQUEID" val="1468"/>
</p:tagLst>
</file>

<file path=ppt/tags/tag114.xml><?xml version="1.0" encoding="utf-8"?>
<p:tagLst xmlns:p="http://schemas.openxmlformats.org/presentationml/2006/main">
  <p:tag name="AS_UNIQUEID" val="14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5.xml><?xml version="1.0" encoding="utf-8"?>
<p:tagLst xmlns:p="http://schemas.openxmlformats.org/presentationml/2006/main">
  <p:tag name="AS_UNIQUEID" val="14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6.xml><?xml version="1.0" encoding="utf-8"?>
<p:tagLst xmlns:p="http://schemas.openxmlformats.org/presentationml/2006/main">
  <p:tag name="AS_UNIQUEID" val="14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7.xml><?xml version="1.0" encoding="utf-8"?>
<p:tagLst xmlns:p="http://schemas.openxmlformats.org/presentationml/2006/main">
  <p:tag name="AS_UNIQUEID" val="14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8.xml><?xml version="1.0" encoding="utf-8"?>
<p:tagLst xmlns:p="http://schemas.openxmlformats.org/presentationml/2006/main">
  <p:tag name="AS_UNIQUEID" val="14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19.xml><?xml version="1.0" encoding="utf-8"?>
<p:tagLst xmlns:p="http://schemas.openxmlformats.org/presentationml/2006/main">
  <p:tag name="AS_UNIQUEID" val="14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12.xml><?xml version="1.0" encoding="utf-8"?>
<p:tagLst xmlns:p="http://schemas.openxmlformats.org/presentationml/2006/main">
  <p:tag name="AS_UNIQUEID" val="13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p="http://schemas.openxmlformats.org/presentationml/2006/main">
  <p:tag name="AS_UNIQUEID" val="1475"/>
</p:tagLst>
</file>

<file path=ppt/tags/tag121.xml><?xml version="1.0" encoding="utf-8"?>
<p:tagLst xmlns:p="http://schemas.openxmlformats.org/presentationml/2006/main">
  <p:tag name="AS_UNIQUEID" val="14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2.xml><?xml version="1.0" encoding="utf-8"?>
<p:tagLst xmlns:p="http://schemas.openxmlformats.org/presentationml/2006/main">
  <p:tag name="AS_UNIQUEID" val="14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3.xml><?xml version="1.0" encoding="utf-8"?>
<p:tagLst xmlns:p="http://schemas.openxmlformats.org/presentationml/2006/main">
  <p:tag name="AS_UNIQUEID" val="14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4.xml><?xml version="1.0" encoding="utf-8"?>
<p:tagLst xmlns:p="http://schemas.openxmlformats.org/presentationml/2006/main">
  <p:tag name="AS_UNIQUEID" val="14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5.xml><?xml version="1.0" encoding="utf-8"?>
<p:tagLst xmlns:p="http://schemas.openxmlformats.org/presentationml/2006/main">
  <p:tag name="AS_UNIQUEID" val="14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26.xml><?xml version="1.0" encoding="utf-8"?>
<p:tagLst xmlns:p="http://schemas.openxmlformats.org/presentationml/2006/main">
  <p:tag name="AS_UNIQUEID" val="1481"/>
</p:tagLst>
</file>

<file path=ppt/tags/tag127.xml><?xml version="1.0" encoding="utf-8"?>
<p:tagLst xmlns:p="http://schemas.openxmlformats.org/presentationml/2006/main">
  <p:tag name="AS_UNIQUEID" val="14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8.xml><?xml version="1.0" encoding="utf-8"?>
<p:tagLst xmlns:p="http://schemas.openxmlformats.org/presentationml/2006/main">
  <p:tag name="AS_UNIQUEID" val="14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29.xml><?xml version="1.0" encoding="utf-8"?>
<p:tagLst xmlns:p="http://schemas.openxmlformats.org/presentationml/2006/main">
  <p:tag name="AS_UNIQUEID" val="14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.xml><?xml version="1.0" encoding="utf-8"?>
<p:tagLst xmlns:p="http://schemas.openxmlformats.org/presentationml/2006/main">
  <p:tag name="AS_UNIQUEID" val="13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30.xml><?xml version="1.0" encoding="utf-8"?>
<p:tagLst xmlns:p="http://schemas.openxmlformats.org/presentationml/2006/main">
  <p:tag name="AS_UNIQUEID" val="14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31.xml><?xml version="1.0" encoding="utf-8"?>
<p:tagLst xmlns:p="http://schemas.openxmlformats.org/presentationml/2006/main">
  <p:tag name="AS_UNIQUEID" val="1486"/>
</p:tagLst>
</file>

<file path=ppt/tags/tag132.xml><?xml version="1.0" encoding="utf-8"?>
<p:tagLst xmlns:p="http://schemas.openxmlformats.org/presentationml/2006/main">
  <p:tag name="AS_UNIQUEID" val="14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3.xml><?xml version="1.0" encoding="utf-8"?>
<p:tagLst xmlns:p="http://schemas.openxmlformats.org/presentationml/2006/main">
  <p:tag name="AS_UNIQUEID" val="14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4.xml><?xml version="1.0" encoding="utf-8"?>
<p:tagLst xmlns:p="http://schemas.openxmlformats.org/presentationml/2006/main">
  <p:tag name="AS_UNIQUEID" val="14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5.xml><?xml version="1.0" encoding="utf-8"?>
<p:tagLst xmlns:p="http://schemas.openxmlformats.org/presentationml/2006/main">
  <p:tag name="AS_UNIQUEID" val="14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6.xml><?xml version="1.0" encoding="utf-8"?>
<p:tagLst xmlns:p="http://schemas.openxmlformats.org/presentationml/2006/main">
  <p:tag name="AS_UNIQUEID" val="14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7.xml><?xml version="1.0" encoding="utf-8"?>
<p:tagLst xmlns:p="http://schemas.openxmlformats.org/presentationml/2006/main">
  <p:tag name="AS_UNIQUEID" val="14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8.xml><?xml version="1.0" encoding="utf-8"?>
<p:tagLst xmlns:p="http://schemas.openxmlformats.org/presentationml/2006/main">
  <p:tag name="AS_UNIQUEID" val="14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39.xml><?xml version="1.0" encoding="utf-8"?>
<p:tagLst xmlns:p="http://schemas.openxmlformats.org/presentationml/2006/main">
  <p:tag name="AS_UNIQUEID" val="14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.xml><?xml version="1.0" encoding="utf-8"?>
<p:tagLst xmlns:p="http://schemas.openxmlformats.org/presentationml/2006/main">
  <p:tag name="AS_UNIQUEID" val="13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40.xml><?xml version="1.0" encoding="utf-8"?>
<p:tagLst xmlns:p="http://schemas.openxmlformats.org/presentationml/2006/main">
  <p:tag name="AS_UNIQUEID" val="14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1.xml><?xml version="1.0" encoding="utf-8"?>
<p:tagLst xmlns:p="http://schemas.openxmlformats.org/presentationml/2006/main">
  <p:tag name="AS_UNIQUEID" val="14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2.xml><?xml version="1.0" encoding="utf-8"?>
<p:tagLst xmlns:p="http://schemas.openxmlformats.org/presentationml/2006/main">
  <p:tag name="AS_UNIQUEID" val="14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3.xml><?xml version="1.0" encoding="utf-8"?>
<p:tagLst xmlns:p="http://schemas.openxmlformats.org/presentationml/2006/main">
  <p:tag name="AS_UNIQUEID" val="14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4.xml><?xml version="1.0" encoding="utf-8"?>
<p:tagLst xmlns:p="http://schemas.openxmlformats.org/presentationml/2006/main">
  <p:tag name="AS_UNIQUEID" val="14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5.xml><?xml version="1.0" encoding="utf-8"?>
<p:tagLst xmlns:p="http://schemas.openxmlformats.org/presentationml/2006/main">
  <p:tag name="AS_UNIQUEID" val="15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6.xml><?xml version="1.0" encoding="utf-8"?>
<p:tagLst xmlns:p="http://schemas.openxmlformats.org/presentationml/2006/main">
  <p:tag name="AS_UNIQUEID" val="15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7.xml><?xml version="1.0" encoding="utf-8"?>
<p:tagLst xmlns:p="http://schemas.openxmlformats.org/presentationml/2006/main">
  <p:tag name="AS_UNIQUEID" val="15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8.xml><?xml version="1.0" encoding="utf-8"?>
<p:tagLst xmlns:p="http://schemas.openxmlformats.org/presentationml/2006/main">
  <p:tag name="AS_UNIQUEID" val="15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49.xml><?xml version="1.0" encoding="utf-8"?>
<p:tagLst xmlns:p="http://schemas.openxmlformats.org/presentationml/2006/main">
  <p:tag name="AS_UNIQUEID" val="15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.xml><?xml version="1.0" encoding="utf-8"?>
<p:tagLst xmlns:p="http://schemas.openxmlformats.org/presentationml/2006/main">
  <p:tag name="AS_UNIQUEID" val="13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50.xml><?xml version="1.0" encoding="utf-8"?>
<p:tagLst xmlns:p="http://schemas.openxmlformats.org/presentationml/2006/main">
  <p:tag name="AS_UNIQUEID" val="15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1.xml><?xml version="1.0" encoding="utf-8"?>
<p:tagLst xmlns:p="http://schemas.openxmlformats.org/presentationml/2006/main">
  <p:tag name="AS_UNIQUEID" val="15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2.xml><?xml version="1.0" encoding="utf-8"?>
<p:tagLst xmlns:p="http://schemas.openxmlformats.org/presentationml/2006/main">
  <p:tag name="AS_UNIQUEID" val="15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3.xml><?xml version="1.0" encoding="utf-8"?>
<p:tagLst xmlns:p="http://schemas.openxmlformats.org/presentationml/2006/main">
  <p:tag name="AS_UNIQUEID" val="15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4.xml><?xml version="1.0" encoding="utf-8"?>
<p:tagLst xmlns:p="http://schemas.openxmlformats.org/presentationml/2006/main">
  <p:tag name="AS_UNIQUEID" val="15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5.xml><?xml version="1.0" encoding="utf-8"?>
<p:tagLst xmlns:p="http://schemas.openxmlformats.org/presentationml/2006/main">
  <p:tag name="AS_UNIQUEID" val="15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6.xml><?xml version="1.0" encoding="utf-8"?>
<p:tagLst xmlns:p="http://schemas.openxmlformats.org/presentationml/2006/main">
  <p:tag name="AS_UNIQUEID" val="15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7.xml><?xml version="1.0" encoding="utf-8"?>
<p:tagLst xmlns:p="http://schemas.openxmlformats.org/presentationml/2006/main">
  <p:tag name="AS_UNIQUEID" val="15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8.xml><?xml version="1.0" encoding="utf-8"?>
<p:tagLst xmlns:p="http://schemas.openxmlformats.org/presentationml/2006/main">
  <p:tag name="AS_UNIQUEID" val="15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59.xml><?xml version="1.0" encoding="utf-8"?>
<p:tagLst xmlns:p="http://schemas.openxmlformats.org/presentationml/2006/main">
  <p:tag name="AS_UNIQUEID" val="15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.xml><?xml version="1.0" encoding="utf-8"?>
<p:tagLst xmlns:p="http://schemas.openxmlformats.org/presentationml/2006/main">
  <p:tag name="AS_UNIQUEID" val="13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60.xml><?xml version="1.0" encoding="utf-8"?>
<p:tagLst xmlns:p="http://schemas.openxmlformats.org/presentationml/2006/main">
  <p:tag name="AS_UNIQUEID" val="15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1.xml><?xml version="1.0" encoding="utf-8"?>
<p:tagLst xmlns:p="http://schemas.openxmlformats.org/presentationml/2006/main">
  <p:tag name="AS_UNIQUEID" val="15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2.xml><?xml version="1.0" encoding="utf-8"?>
<p:tagLst xmlns:p="http://schemas.openxmlformats.org/presentationml/2006/main">
  <p:tag name="AS_UNIQUEID" val="15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3.xml><?xml version="1.0" encoding="utf-8"?>
<p:tagLst xmlns:p="http://schemas.openxmlformats.org/presentationml/2006/main">
  <p:tag name="AS_UNIQUEID" val="15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4.xml><?xml version="1.0" encoding="utf-8"?>
<p:tagLst xmlns:p="http://schemas.openxmlformats.org/presentationml/2006/main">
  <p:tag name="AS_UNIQUEID" val="15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5.xml><?xml version="1.0" encoding="utf-8"?>
<p:tagLst xmlns:p="http://schemas.openxmlformats.org/presentationml/2006/main">
  <p:tag name="AS_UNIQUEID" val="15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6.xml><?xml version="1.0" encoding="utf-8"?>
<p:tagLst xmlns:p="http://schemas.openxmlformats.org/presentationml/2006/main">
  <p:tag name="AS_UNIQUEID" val="15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7.xml><?xml version="1.0" encoding="utf-8"?>
<p:tagLst xmlns:p="http://schemas.openxmlformats.org/presentationml/2006/main">
  <p:tag name="AS_UNIQUEID" val="15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68.xml><?xml version="1.0" encoding="utf-8"?>
<p:tagLst xmlns:p="http://schemas.openxmlformats.org/presentationml/2006/main">
  <p:tag name="AS_UNIQUEID" val="1523"/>
</p:tagLst>
</file>

<file path=ppt/tags/tag169.xml><?xml version="1.0" encoding="utf-8"?>
<p:tagLst xmlns:p="http://schemas.openxmlformats.org/presentationml/2006/main">
  <p:tag name="AS_UNIQUEID" val="1524"/>
</p:tagLst>
</file>

<file path=ppt/tags/tag17.xml><?xml version="1.0" encoding="utf-8"?>
<p:tagLst xmlns:p="http://schemas.openxmlformats.org/presentationml/2006/main">
  <p:tag name="AS_UNIQUEID" val="13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70.xml><?xml version="1.0" encoding="utf-8"?>
<p:tagLst xmlns:p="http://schemas.openxmlformats.org/presentationml/2006/main">
  <p:tag name="AS_UNIQUEID" val="1525"/>
  <p:tag name="KSO_WM_BEAUTIFY_FLAG" val="#wm#"/>
  <p:tag name="KSO_WM_TAG_VERSION" val="1.0"/>
  <p:tag name="KSO_WM_TEMPLATE_CATEGORY" val="custom"/>
  <p:tag name="KSO_WM_TEMPLATE_INDEX" val="2019170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1.xml><?xml version="1.0" encoding="utf-8"?>
<p:tagLst xmlns:p="http://schemas.openxmlformats.org/presentationml/2006/main">
  <p:tag name="AS_UNIQUEID" val="1526"/>
  <p:tag name="KSO_WM_BEAUTIFY_FLAG" val="#wm#"/>
  <p:tag name="KSO_WM_TAG_VERSION" val="1.0"/>
  <p:tag name="KSO_WM_TEMPLATE_CATEGORY" val="custom"/>
  <p:tag name="KSO_WM_TEMPLATE_INDEX" val="20191705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2.xml><?xml version="1.0" encoding="utf-8"?>
<p:tagLst xmlns:p="http://schemas.openxmlformats.org/presentationml/2006/main">
  <p:tag name="AS_UNIQUEID" val="15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3.xml><?xml version="1.0" encoding="utf-8"?>
<p:tagLst xmlns:p="http://schemas.openxmlformats.org/presentationml/2006/main">
  <p:tag name="AS_UNIQUEID" val="15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4.xml><?xml version="1.0" encoding="utf-8"?>
<p:tagLst xmlns:p="http://schemas.openxmlformats.org/presentationml/2006/main">
  <p:tag name="AS_UNIQUEID" val="15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75.xml><?xml version="1.0" encoding="utf-8"?>
<p:tagLst xmlns:p="http://schemas.openxmlformats.org/presentationml/2006/main">
  <p:tag name="AS_UNIQUEID" val="1530"/>
  <p:tag name="KSO_WM_BEAUTIFY_FLAG" val="#wm#"/>
  <p:tag name="KSO_WM_TAG_VERSION" val="1.0"/>
  <p:tag name="KSO_WM_TEMPLATE_CATEGORY" val="custom"/>
  <p:tag name="KSO_WM_TEMPLATE_INDEX" val="20191705"/>
  <p:tag name="KSO_WM_TEMPLATE_SUBCATEGORY" val="0"/>
  <p:tag name="KSO_WM_TEMPLATE_THUMBS_INDEX" val="1"/>
</p:tagLst>
</file>

<file path=ppt/tags/tag176.xml><?xml version="1.0" encoding="utf-8"?>
<p:tagLst xmlns:p="http://schemas.openxmlformats.org/presentationml/2006/main">
  <p:tag name="AS_UNIQUEID" val="1531"/>
</p:tagLst>
</file>

<file path=ppt/tags/tag177.xml><?xml version="1.0" encoding="utf-8"?>
<p:tagLst xmlns:p="http://schemas.openxmlformats.org/presentationml/2006/main">
  <p:tag name="AS_UNIQUEID" val="1532"/>
</p:tagLst>
</file>

<file path=ppt/tags/tag178.xml><?xml version="1.0" encoding="utf-8"?>
<p:tagLst xmlns:p="http://schemas.openxmlformats.org/presentationml/2006/main">
  <p:tag name="AS_UNIQUEID" val="1533"/>
</p:tagLst>
</file>

<file path=ppt/tags/tag179.xml><?xml version="1.0" encoding="utf-8"?>
<p:tagLst xmlns:p="http://schemas.openxmlformats.org/presentationml/2006/main">
  <p:tag name="AS_UNIQUEID" val="1534"/>
</p:tagLst>
</file>

<file path=ppt/tags/tag18.xml><?xml version="1.0" encoding="utf-8"?>
<p:tagLst xmlns:p="http://schemas.openxmlformats.org/presentationml/2006/main">
  <p:tag name="AS_UNIQUEID" val="13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0.xml><?xml version="1.0" encoding="utf-8"?>
<p:tagLst xmlns:p="http://schemas.openxmlformats.org/presentationml/2006/main">
  <p:tag name="AS_UNIQUEID" val="1535"/>
</p:tagLst>
</file>

<file path=ppt/tags/tag181.xml><?xml version="1.0" encoding="utf-8"?>
<p:tagLst xmlns:p="http://schemas.openxmlformats.org/presentationml/2006/main">
  <p:tag name="AS_UNIQUEID" val="1536"/>
</p:tagLst>
</file>

<file path=ppt/tags/tag182.xml><?xml version="1.0" encoding="utf-8"?>
<p:tagLst xmlns:p="http://schemas.openxmlformats.org/presentationml/2006/main">
  <p:tag name="AS_UNIQUEID" val="1537"/>
</p:tagLst>
</file>

<file path=ppt/tags/tag183.xml><?xml version="1.0" encoding="utf-8"?>
<p:tagLst xmlns:p="http://schemas.openxmlformats.org/presentationml/2006/main">
  <p:tag name="AS_UNIQUEID" val="1538"/>
</p:tagLst>
</file>

<file path=ppt/tags/tag184.xml><?xml version="1.0" encoding="utf-8"?>
<p:tagLst xmlns:p="http://schemas.openxmlformats.org/presentationml/2006/main">
  <p:tag name="AS_UNIQUEID" val="1539"/>
</p:tagLst>
</file>

<file path=ppt/tags/tag185.xml><?xml version="1.0" encoding="utf-8"?>
<p:tagLst xmlns:p="http://schemas.openxmlformats.org/presentationml/2006/main">
  <p:tag name="AS_UNIQUEID" val="1540"/>
</p:tagLst>
</file>

<file path=ppt/tags/tag186.xml><?xml version="1.0" encoding="utf-8"?>
<p:tagLst xmlns:p="http://schemas.openxmlformats.org/presentationml/2006/main">
  <p:tag name="AS_UNIQUEID" val="1541"/>
</p:tagLst>
</file>

<file path=ppt/tags/tag187.xml><?xml version="1.0" encoding="utf-8"?>
<p:tagLst xmlns:p="http://schemas.openxmlformats.org/presentationml/2006/main">
  <p:tag name="AS_UNIQUEID" val="1542"/>
</p:tagLst>
</file>

<file path=ppt/tags/tag188.xml><?xml version="1.0" encoding="utf-8"?>
<p:tagLst xmlns:p="http://schemas.openxmlformats.org/presentationml/2006/main">
  <p:tag name="AS_UNIQUEID" val="1543"/>
</p:tagLst>
</file>

<file path=ppt/tags/tag189.xml><?xml version="1.0" encoding="utf-8"?>
<p:tagLst xmlns:p="http://schemas.openxmlformats.org/presentationml/2006/main">
  <p:tag name="AS_UNIQUEID" val="1544"/>
</p:tagLst>
</file>

<file path=ppt/tags/tag19.xml><?xml version="1.0" encoding="utf-8"?>
<p:tagLst xmlns:p="http://schemas.openxmlformats.org/presentationml/2006/main">
  <p:tag name="AS_UNIQUEID" val="13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0.xml><?xml version="1.0" encoding="utf-8"?>
<p:tagLst xmlns:p="http://schemas.openxmlformats.org/presentationml/2006/main">
  <p:tag name="AS_UNIQUEID" val="1545"/>
</p:tagLst>
</file>

<file path=ppt/tags/tag191.xml><?xml version="1.0" encoding="utf-8"?>
<p:tagLst xmlns:p="http://schemas.openxmlformats.org/presentationml/2006/main">
  <p:tag name="AS_UNIQUEID" val="1546"/>
</p:tagLst>
</file>

<file path=ppt/tags/tag192.xml><?xml version="1.0" encoding="utf-8"?>
<p:tagLst xmlns:p="http://schemas.openxmlformats.org/presentationml/2006/main">
  <p:tag name="AS_UNIQUEID" val="1547"/>
</p:tagLst>
</file>

<file path=ppt/tags/tag193.xml><?xml version="1.0" encoding="utf-8"?>
<p:tagLst xmlns:p="http://schemas.openxmlformats.org/presentationml/2006/main">
  <p:tag name="AS_UNIQUEID" val="1548"/>
</p:tagLst>
</file>

<file path=ppt/tags/tag194.xml><?xml version="1.0" encoding="utf-8"?>
<p:tagLst xmlns:p="http://schemas.openxmlformats.org/presentationml/2006/main">
  <p:tag name="AS_UNIQUEID" val="1549"/>
</p:tagLst>
</file>

<file path=ppt/tags/tag195.xml><?xml version="1.0" encoding="utf-8"?>
<p:tagLst xmlns:p="http://schemas.openxmlformats.org/presentationml/2006/main">
  <p:tag name="AS_UNIQUEID" val="1550"/>
</p:tagLst>
</file>

<file path=ppt/tags/tag196.xml><?xml version="1.0" encoding="utf-8"?>
<p:tagLst xmlns:p="http://schemas.openxmlformats.org/presentationml/2006/main">
  <p:tag name="AS_UNIQUEID" val="1551"/>
</p:tagLst>
</file>

<file path=ppt/tags/tag197.xml><?xml version="1.0" encoding="utf-8"?>
<p:tagLst xmlns:p="http://schemas.openxmlformats.org/presentationml/2006/main">
  <p:tag name="AS_UNIQUEID" val="1552"/>
</p:tagLst>
</file>

<file path=ppt/tags/tag198.xml><?xml version="1.0" encoding="utf-8"?>
<p:tagLst xmlns:p="http://schemas.openxmlformats.org/presentationml/2006/main">
  <p:tag name="AS_UNIQUEID" val="1553"/>
</p:tagLst>
</file>

<file path=ppt/tags/tag199.xml><?xml version="1.0" encoding="utf-8"?>
<p:tagLst xmlns:p="http://schemas.openxmlformats.org/presentationml/2006/main">
  <p:tag name="AS_UNIQUEID" val="1554"/>
</p:tagLst>
</file>

<file path=ppt/tags/tag2.xml><?xml version="1.0" encoding="utf-8"?>
<p:tagLst xmlns:p="http://schemas.openxmlformats.org/presentationml/2006/main">
  <p:tag name="AS_UNIQUEID" val="13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3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0.xml><?xml version="1.0" encoding="utf-8"?>
<p:tagLst xmlns:p="http://schemas.openxmlformats.org/presentationml/2006/main">
  <p:tag name="AS_UNIQUEID" val="1555"/>
</p:tagLst>
</file>

<file path=ppt/tags/tag201.xml><?xml version="1.0" encoding="utf-8"?>
<p:tagLst xmlns:p="http://schemas.openxmlformats.org/presentationml/2006/main">
  <p:tag name="AS_UNIQUEID" val="1556"/>
</p:tagLst>
</file>

<file path=ppt/tags/tag202.xml><?xml version="1.0" encoding="utf-8"?>
<p:tagLst xmlns:p="http://schemas.openxmlformats.org/presentationml/2006/main">
  <p:tag name="AS_UNIQUEID" val="1557"/>
</p:tagLst>
</file>

<file path=ppt/tags/tag203.xml><?xml version="1.0" encoding="utf-8"?>
<p:tagLst xmlns:p="http://schemas.openxmlformats.org/presentationml/2006/main">
  <p:tag name="AS_UNIQUEID" val="1558"/>
</p:tagLst>
</file>

<file path=ppt/tags/tag204.xml><?xml version="1.0" encoding="utf-8"?>
<p:tagLst xmlns:p="http://schemas.openxmlformats.org/presentationml/2006/main">
  <p:tag name="AS_UNIQUEID" val="1559"/>
</p:tagLst>
</file>

<file path=ppt/tags/tag205.xml><?xml version="1.0" encoding="utf-8"?>
<p:tagLst xmlns:p="http://schemas.openxmlformats.org/presentationml/2006/main">
  <p:tag name="AS_UNIQUEID" val="1560"/>
</p:tagLst>
</file>

<file path=ppt/tags/tag206.xml><?xml version="1.0" encoding="utf-8"?>
<p:tagLst xmlns:p="http://schemas.openxmlformats.org/presentationml/2006/main">
  <p:tag name="AS_UNIQUEID" val="1561"/>
</p:tagLst>
</file>

<file path=ppt/tags/tag207.xml><?xml version="1.0" encoding="utf-8"?>
<p:tagLst xmlns:p="http://schemas.openxmlformats.org/presentationml/2006/main">
  <p:tag name="AS_UNIQUEID" val="1562"/>
</p:tagLst>
</file>

<file path=ppt/tags/tag208.xml><?xml version="1.0" encoding="utf-8"?>
<p:tagLst xmlns:p="http://schemas.openxmlformats.org/presentationml/2006/main">
  <p:tag name="AS_UNIQUEID" val="1563"/>
</p:tagLst>
</file>

<file path=ppt/tags/tag209.xml><?xml version="1.0" encoding="utf-8"?>
<p:tagLst xmlns:p="http://schemas.openxmlformats.org/presentationml/2006/main">
  <p:tag name="AS_UNIQUEID" val="1564"/>
</p:tagLst>
</file>

<file path=ppt/tags/tag21.xml><?xml version="1.0" encoding="utf-8"?>
<p:tagLst xmlns:p="http://schemas.openxmlformats.org/presentationml/2006/main">
  <p:tag name="AS_UNIQUEID" val="13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10.xml><?xml version="1.0" encoding="utf-8"?>
<p:tagLst xmlns:p="http://schemas.openxmlformats.org/presentationml/2006/main">
  <p:tag name="AS_UNIQUEID" val="1565"/>
</p:tagLst>
</file>

<file path=ppt/tags/tag211.xml><?xml version="1.0" encoding="utf-8"?>
<p:tagLst xmlns:p="http://schemas.openxmlformats.org/presentationml/2006/main">
  <p:tag name="AS_UNIQUEID" val="1566"/>
</p:tagLst>
</file>

<file path=ppt/tags/tag212.xml><?xml version="1.0" encoding="utf-8"?>
<p:tagLst xmlns:p="http://schemas.openxmlformats.org/presentationml/2006/main">
  <p:tag name="AS_UNIQUEID" val="1567"/>
</p:tagLst>
</file>

<file path=ppt/tags/tag213.xml><?xml version="1.0" encoding="utf-8"?>
<p:tagLst xmlns:p="http://schemas.openxmlformats.org/presentationml/2006/main">
  <p:tag name="AS_UNIQUEID" val="1568"/>
</p:tagLst>
</file>

<file path=ppt/tags/tag214.xml><?xml version="1.0" encoding="utf-8"?>
<p:tagLst xmlns:p="http://schemas.openxmlformats.org/presentationml/2006/main">
  <p:tag name="AS_UNIQUEID" val="1569"/>
</p:tagLst>
</file>

<file path=ppt/tags/tag215.xml><?xml version="1.0" encoding="utf-8"?>
<p:tagLst xmlns:p="http://schemas.openxmlformats.org/presentationml/2006/main">
  <p:tag name="AS_UNIQUEID" val="1570"/>
</p:tagLst>
</file>

<file path=ppt/tags/tag216.xml><?xml version="1.0" encoding="utf-8"?>
<p:tagLst xmlns:p="http://schemas.openxmlformats.org/presentationml/2006/main">
  <p:tag name="AS_UNIQUEID" val="1571"/>
</p:tagLst>
</file>

<file path=ppt/tags/tag217.xml><?xml version="1.0" encoding="utf-8"?>
<p:tagLst xmlns:p="http://schemas.openxmlformats.org/presentationml/2006/main">
  <p:tag name="AS_UNIQUEID" val="1572"/>
</p:tagLst>
</file>

<file path=ppt/tags/tag218.xml><?xml version="1.0" encoding="utf-8"?>
<p:tagLst xmlns:p="http://schemas.openxmlformats.org/presentationml/2006/main">
  <p:tag name="AS_UNIQUEID" val="1573"/>
</p:tagLst>
</file>

<file path=ppt/tags/tag219.xml><?xml version="1.0" encoding="utf-8"?>
<p:tagLst xmlns:p="http://schemas.openxmlformats.org/presentationml/2006/main">
  <p:tag name="AS_UNIQUEID" val="1574"/>
</p:tagLst>
</file>

<file path=ppt/tags/tag22.xml><?xml version="1.0" encoding="utf-8"?>
<p:tagLst xmlns:p="http://schemas.openxmlformats.org/presentationml/2006/main">
  <p:tag name="AS_UNIQUEID" val="13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20.xml><?xml version="1.0" encoding="utf-8"?>
<p:tagLst xmlns:p="http://schemas.openxmlformats.org/presentationml/2006/main">
  <p:tag name="AS_UNIQUEID" val="1575"/>
</p:tagLst>
</file>

<file path=ppt/tags/tag221.xml><?xml version="1.0" encoding="utf-8"?>
<p:tagLst xmlns:p="http://schemas.openxmlformats.org/presentationml/2006/main">
  <p:tag name="AS_UNIQUEID" val="1576"/>
</p:tagLst>
</file>

<file path=ppt/tags/tag222.xml><?xml version="1.0" encoding="utf-8"?>
<p:tagLst xmlns:p="http://schemas.openxmlformats.org/presentationml/2006/main">
  <p:tag name="AS_UNIQUEID" val="1577"/>
</p:tagLst>
</file>

<file path=ppt/tags/tag223.xml><?xml version="1.0" encoding="utf-8"?>
<p:tagLst xmlns:p="http://schemas.openxmlformats.org/presentationml/2006/main">
  <p:tag name="AS_UNIQUEID" val="1578"/>
</p:tagLst>
</file>

<file path=ppt/tags/tag224.xml><?xml version="1.0" encoding="utf-8"?>
<p:tagLst xmlns:p="http://schemas.openxmlformats.org/presentationml/2006/main">
  <p:tag name="AS_UNIQUEID" val="1579"/>
</p:tagLst>
</file>

<file path=ppt/tags/tag225.xml><?xml version="1.0" encoding="utf-8"?>
<p:tagLst xmlns:p="http://schemas.openxmlformats.org/presentationml/2006/main">
  <p:tag name="AS_UNIQUEID" val="1580"/>
</p:tagLst>
</file>

<file path=ppt/tags/tag226.xml><?xml version="1.0" encoding="utf-8"?>
<p:tagLst xmlns:p="http://schemas.openxmlformats.org/presentationml/2006/main">
  <p:tag name="AS_UNIQUEID" val="1581"/>
</p:tagLst>
</file>

<file path=ppt/tags/tag227.xml><?xml version="1.0" encoding="utf-8"?>
<p:tagLst xmlns:p="http://schemas.openxmlformats.org/presentationml/2006/main">
  <p:tag name="AS_UNIQUEID" val="1582"/>
</p:tagLst>
</file>

<file path=ppt/tags/tag228.xml><?xml version="1.0" encoding="utf-8"?>
<p:tagLst xmlns:p="http://schemas.openxmlformats.org/presentationml/2006/main">
  <p:tag name="AS_UNIQUEID" val="1583"/>
</p:tagLst>
</file>

<file path=ppt/tags/tag229.xml><?xml version="1.0" encoding="utf-8"?>
<p:tagLst xmlns:p="http://schemas.openxmlformats.org/presentationml/2006/main">
  <p:tag name="AS_UNIQUEID" val="1584"/>
</p:tagLst>
</file>

<file path=ppt/tags/tag23.xml><?xml version="1.0" encoding="utf-8"?>
<p:tagLst xmlns:p="http://schemas.openxmlformats.org/presentationml/2006/main">
  <p:tag name="AS_UNIQUEID" val="13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30.xml><?xml version="1.0" encoding="utf-8"?>
<p:tagLst xmlns:p="http://schemas.openxmlformats.org/presentationml/2006/main">
  <p:tag name="AS_UNIQUEID" val="1585"/>
</p:tagLst>
</file>

<file path=ppt/tags/tag231.xml><?xml version="1.0" encoding="utf-8"?>
<p:tagLst xmlns:p="http://schemas.openxmlformats.org/presentationml/2006/main">
  <p:tag name="AS_UNIQUEID" val="1586"/>
</p:tagLst>
</file>

<file path=ppt/tags/tag232.xml><?xml version="1.0" encoding="utf-8"?>
<p:tagLst xmlns:p="http://schemas.openxmlformats.org/presentationml/2006/main">
  <p:tag name="AS_UNIQUEID" val="1587"/>
</p:tagLst>
</file>

<file path=ppt/tags/tag233.xml><?xml version="1.0" encoding="utf-8"?>
<p:tagLst xmlns:p="http://schemas.openxmlformats.org/presentationml/2006/main">
  <p:tag name="AS_UNIQUEID" val="1588"/>
</p:tagLst>
</file>

<file path=ppt/tags/tag234.xml><?xml version="1.0" encoding="utf-8"?>
<p:tagLst xmlns:p="http://schemas.openxmlformats.org/presentationml/2006/main">
  <p:tag name="AS_UNIQUEID" val="1589"/>
</p:tagLst>
</file>

<file path=ppt/tags/tag235.xml><?xml version="1.0" encoding="utf-8"?>
<p:tagLst xmlns:p="http://schemas.openxmlformats.org/presentationml/2006/main">
  <p:tag name="AS_UNIQUEID" val="1590"/>
</p:tagLst>
</file>

<file path=ppt/tags/tag236.xml><?xml version="1.0" encoding="utf-8"?>
<p:tagLst xmlns:p="http://schemas.openxmlformats.org/presentationml/2006/main">
  <p:tag name="AS_UNIQUEID" val="1591"/>
</p:tagLst>
</file>

<file path=ppt/tags/tag237.xml><?xml version="1.0" encoding="utf-8"?>
<p:tagLst xmlns:p="http://schemas.openxmlformats.org/presentationml/2006/main">
  <p:tag name="AS_UNIQUEID" val="1592"/>
</p:tagLst>
</file>

<file path=ppt/tags/tag238.xml><?xml version="1.0" encoding="utf-8"?>
<p:tagLst xmlns:p="http://schemas.openxmlformats.org/presentationml/2006/main">
  <p:tag name="AS_UNIQUEID" val="1593"/>
</p:tagLst>
</file>

<file path=ppt/tags/tag239.xml><?xml version="1.0" encoding="utf-8"?>
<p:tagLst xmlns:p="http://schemas.openxmlformats.org/presentationml/2006/main">
  <p:tag name="AS_UNIQUEID" val="1594"/>
</p:tagLst>
</file>

<file path=ppt/tags/tag24.xml><?xml version="1.0" encoding="utf-8"?>
<p:tagLst xmlns:p="http://schemas.openxmlformats.org/presentationml/2006/main">
  <p:tag name="AS_UNIQUEID" val="13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40.xml><?xml version="1.0" encoding="utf-8"?>
<p:tagLst xmlns:p="http://schemas.openxmlformats.org/presentationml/2006/main">
  <p:tag name="AS_UNIQUEID" val="1595"/>
</p:tagLst>
</file>

<file path=ppt/tags/tag241.xml><?xml version="1.0" encoding="utf-8"?>
<p:tagLst xmlns:p="http://schemas.openxmlformats.org/presentationml/2006/main">
  <p:tag name="AS_UNIQUEID" val="1596"/>
</p:tagLst>
</file>

<file path=ppt/tags/tag242.xml><?xml version="1.0" encoding="utf-8"?>
<p:tagLst xmlns:p="http://schemas.openxmlformats.org/presentationml/2006/main">
  <p:tag name="AS_UNIQUEID" val="1597"/>
</p:tagLst>
</file>

<file path=ppt/tags/tag243.xml><?xml version="1.0" encoding="utf-8"?>
<p:tagLst xmlns:p="http://schemas.openxmlformats.org/presentationml/2006/main">
  <p:tag name="AS_UNIQUEID" val="1598"/>
</p:tagLst>
</file>

<file path=ppt/tags/tag244.xml><?xml version="1.0" encoding="utf-8"?>
<p:tagLst xmlns:p="http://schemas.openxmlformats.org/presentationml/2006/main">
  <p:tag name="AS_UNIQUEID" val="1599"/>
</p:tagLst>
</file>

<file path=ppt/tags/tag245.xml><?xml version="1.0" encoding="utf-8"?>
<p:tagLst xmlns:p="http://schemas.openxmlformats.org/presentationml/2006/main">
  <p:tag name="AS_UNIQUEID" val="1600"/>
</p:tagLst>
</file>

<file path=ppt/tags/tag246.xml><?xml version="1.0" encoding="utf-8"?>
<p:tagLst xmlns:p="http://schemas.openxmlformats.org/presentationml/2006/main">
  <p:tag name="AS_UNIQUEID" val="1601"/>
</p:tagLst>
</file>

<file path=ppt/tags/tag247.xml><?xml version="1.0" encoding="utf-8"?>
<p:tagLst xmlns:p="http://schemas.openxmlformats.org/presentationml/2006/main">
  <p:tag name="AS_UNIQUEID" val="1602"/>
</p:tagLst>
</file>

<file path=ppt/tags/tag248.xml><?xml version="1.0" encoding="utf-8"?>
<p:tagLst xmlns:p="http://schemas.openxmlformats.org/presentationml/2006/main">
  <p:tag name="AS_UNIQUEID" val="1603"/>
</p:tagLst>
</file>

<file path=ppt/tags/tag249.xml><?xml version="1.0" encoding="utf-8"?>
<p:tagLst xmlns:p="http://schemas.openxmlformats.org/presentationml/2006/main">
  <p:tag name="AS_UNIQUEID" val="1604"/>
</p:tagLst>
</file>

<file path=ppt/tags/tag25.xml><?xml version="1.0" encoding="utf-8"?>
<p:tagLst xmlns:p="http://schemas.openxmlformats.org/presentationml/2006/main">
  <p:tag name="AS_UNIQUEID" val="13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50.xml><?xml version="1.0" encoding="utf-8"?>
<p:tagLst xmlns:p="http://schemas.openxmlformats.org/presentationml/2006/main">
  <p:tag name="AS_UNIQUEID" val="1605"/>
</p:tagLst>
</file>

<file path=ppt/tags/tag251.xml><?xml version="1.0" encoding="utf-8"?>
<p:tagLst xmlns:p="http://schemas.openxmlformats.org/presentationml/2006/main">
  <p:tag name="AS_UNIQUEID" val="1606"/>
</p:tagLst>
</file>

<file path=ppt/tags/tag252.xml><?xml version="1.0" encoding="utf-8"?>
<p:tagLst xmlns:p="http://schemas.openxmlformats.org/presentationml/2006/main">
  <p:tag name="AS_UNIQUEID" val="1607"/>
</p:tagLst>
</file>

<file path=ppt/tags/tag253.xml><?xml version="1.0" encoding="utf-8"?>
<p:tagLst xmlns:p="http://schemas.openxmlformats.org/presentationml/2006/main">
  <p:tag name="AS_UNIQUEID" val="1608"/>
</p:tagLst>
</file>

<file path=ppt/tags/tag254.xml><?xml version="1.0" encoding="utf-8"?>
<p:tagLst xmlns:p="http://schemas.openxmlformats.org/presentationml/2006/main">
  <p:tag name="AS_UNIQUEID" val="1609"/>
</p:tagLst>
</file>

<file path=ppt/tags/tag255.xml><?xml version="1.0" encoding="utf-8"?>
<p:tagLst xmlns:p="http://schemas.openxmlformats.org/presentationml/2006/main">
  <p:tag name="AS_UNIQUEID" val="1610"/>
</p:tagLst>
</file>

<file path=ppt/tags/tag256.xml><?xml version="1.0" encoding="utf-8"?>
<p:tagLst xmlns:p="http://schemas.openxmlformats.org/presentationml/2006/main">
  <p:tag name="AS_UNIQUEID" val="1611"/>
</p:tagLst>
</file>

<file path=ppt/tags/tag257.xml><?xml version="1.0" encoding="utf-8"?>
<p:tagLst xmlns:p="http://schemas.openxmlformats.org/presentationml/2006/main">
  <p:tag name="AS_UNIQUEID" val="1612"/>
</p:tagLst>
</file>

<file path=ppt/tags/tag258.xml><?xml version="1.0" encoding="utf-8"?>
<p:tagLst xmlns:p="http://schemas.openxmlformats.org/presentationml/2006/main">
  <p:tag name="AS_UNIQUEID" val="1613"/>
</p:tagLst>
</file>

<file path=ppt/tags/tag259.xml><?xml version="1.0" encoding="utf-8"?>
<p:tagLst xmlns:p="http://schemas.openxmlformats.org/presentationml/2006/main">
  <p:tag name="AS_UNIQUEID" val="1614"/>
</p:tagLst>
</file>

<file path=ppt/tags/tag26.xml><?xml version="1.0" encoding="utf-8"?>
<p:tagLst xmlns:p="http://schemas.openxmlformats.org/presentationml/2006/main">
  <p:tag name="AS_UNIQUEID" val="13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60.xml><?xml version="1.0" encoding="utf-8"?>
<p:tagLst xmlns:p="http://schemas.openxmlformats.org/presentationml/2006/main">
  <p:tag name="AS_UNIQUEID" val="1615"/>
</p:tagLst>
</file>

<file path=ppt/tags/tag261.xml><?xml version="1.0" encoding="utf-8"?>
<p:tagLst xmlns:p="http://schemas.openxmlformats.org/presentationml/2006/main">
  <p:tag name="AS_UNIQUEID" val="1616"/>
</p:tagLst>
</file>

<file path=ppt/tags/tag262.xml><?xml version="1.0" encoding="utf-8"?>
<p:tagLst xmlns:p="http://schemas.openxmlformats.org/presentationml/2006/main">
  <p:tag name="AS_UNIQUEID" val="1617"/>
</p:tagLst>
</file>

<file path=ppt/tags/tag263.xml><?xml version="1.0" encoding="utf-8"?>
<p:tagLst xmlns:p="http://schemas.openxmlformats.org/presentationml/2006/main">
  <p:tag name="AS_UNIQUEID" val="1618"/>
</p:tagLst>
</file>

<file path=ppt/tags/tag264.xml><?xml version="1.0" encoding="utf-8"?>
<p:tagLst xmlns:p="http://schemas.openxmlformats.org/presentationml/2006/main">
  <p:tag name="AS_UNIQUEID" val="1619"/>
</p:tagLst>
</file>

<file path=ppt/tags/tag265.xml><?xml version="1.0" encoding="utf-8"?>
<p:tagLst xmlns:p="http://schemas.openxmlformats.org/presentationml/2006/main">
  <p:tag name="AS_UNIQUEID" val="1620"/>
</p:tagLst>
</file>

<file path=ppt/tags/tag266.xml><?xml version="1.0" encoding="utf-8"?>
<p:tagLst xmlns:p="http://schemas.openxmlformats.org/presentationml/2006/main">
  <p:tag name="AS_UNIQUEID" val="1621"/>
</p:tagLst>
</file>

<file path=ppt/tags/tag267.xml><?xml version="1.0" encoding="utf-8"?>
<p:tagLst xmlns:p="http://schemas.openxmlformats.org/presentationml/2006/main">
  <p:tag name="AS_UNIQUEID" val="1622"/>
</p:tagLst>
</file>

<file path=ppt/tags/tag268.xml><?xml version="1.0" encoding="utf-8"?>
<p:tagLst xmlns:p="http://schemas.openxmlformats.org/presentationml/2006/main">
  <p:tag name="AS_UNIQUEID" val="1623"/>
</p:tagLst>
</file>

<file path=ppt/tags/tag269.xml><?xml version="1.0" encoding="utf-8"?>
<p:tagLst xmlns:p="http://schemas.openxmlformats.org/presentationml/2006/main">
  <p:tag name="AS_UNIQUEID" val="1624"/>
</p:tagLst>
</file>

<file path=ppt/tags/tag27.xml><?xml version="1.0" encoding="utf-8"?>
<p:tagLst xmlns:p="http://schemas.openxmlformats.org/presentationml/2006/main">
  <p:tag name="AS_UNIQUEID" val="13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70.xml><?xml version="1.0" encoding="utf-8"?>
<p:tagLst xmlns:p="http://schemas.openxmlformats.org/presentationml/2006/main">
  <p:tag name="AS_UNIQUEID" val="1625"/>
</p:tagLst>
</file>

<file path=ppt/tags/tag271.xml><?xml version="1.0" encoding="utf-8"?>
<p:tagLst xmlns:p="http://schemas.openxmlformats.org/presentationml/2006/main">
  <p:tag name="AS_UNIQUEID" val="1626"/>
</p:tagLst>
</file>

<file path=ppt/tags/tag272.xml><?xml version="1.0" encoding="utf-8"?>
<p:tagLst xmlns:p="http://schemas.openxmlformats.org/presentationml/2006/main">
  <p:tag name="AS_UNIQUEID" val="1627"/>
</p:tagLst>
</file>

<file path=ppt/tags/tag273.xml><?xml version="1.0" encoding="utf-8"?>
<p:tagLst xmlns:p="http://schemas.openxmlformats.org/presentationml/2006/main">
  <p:tag name="AS_UNIQUEID" val="1628"/>
</p:tagLst>
</file>

<file path=ppt/tags/tag274.xml><?xml version="1.0" encoding="utf-8"?>
<p:tagLst xmlns:p="http://schemas.openxmlformats.org/presentationml/2006/main">
  <p:tag name="AS_UNIQUEID" val="1629"/>
</p:tagLst>
</file>

<file path=ppt/tags/tag275.xml><?xml version="1.0" encoding="utf-8"?>
<p:tagLst xmlns:p="http://schemas.openxmlformats.org/presentationml/2006/main">
  <p:tag name="AS_UNIQUEID" val="1630"/>
</p:tagLst>
</file>

<file path=ppt/tags/tag276.xml><?xml version="1.0" encoding="utf-8"?>
<p:tagLst xmlns:p="http://schemas.openxmlformats.org/presentationml/2006/main">
  <p:tag name="AS_UNIQUEID" val="1631"/>
</p:tagLst>
</file>

<file path=ppt/tags/tag277.xml><?xml version="1.0" encoding="utf-8"?>
<p:tagLst xmlns:p="http://schemas.openxmlformats.org/presentationml/2006/main">
  <p:tag name="AS_UNIQUEID" val="1632"/>
</p:tagLst>
</file>

<file path=ppt/tags/tag278.xml><?xml version="1.0" encoding="utf-8"?>
<p:tagLst xmlns:p="http://schemas.openxmlformats.org/presentationml/2006/main">
  <p:tag name="AS_UNIQUEID" val="1633"/>
</p:tagLst>
</file>

<file path=ppt/tags/tag279.xml><?xml version="1.0" encoding="utf-8"?>
<p:tagLst xmlns:p="http://schemas.openxmlformats.org/presentationml/2006/main">
  <p:tag name="AS_UNIQUEID" val="1634"/>
</p:tagLst>
</file>

<file path=ppt/tags/tag28.xml><?xml version="1.0" encoding="utf-8"?>
<p:tagLst xmlns:p="http://schemas.openxmlformats.org/presentationml/2006/main">
  <p:tag name="AS_UNIQUEID" val="13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80.xml><?xml version="1.0" encoding="utf-8"?>
<p:tagLst xmlns:p="http://schemas.openxmlformats.org/presentationml/2006/main">
  <p:tag name="AS_UNIQUEID" val="1635"/>
</p:tagLst>
</file>

<file path=ppt/tags/tag281.xml><?xml version="1.0" encoding="utf-8"?>
<p:tagLst xmlns:p="http://schemas.openxmlformats.org/presentationml/2006/main">
  <p:tag name="AS_UNIQUEID" val="1636"/>
</p:tagLst>
</file>

<file path=ppt/tags/tag282.xml><?xml version="1.0" encoding="utf-8"?>
<p:tagLst xmlns:p="http://schemas.openxmlformats.org/presentationml/2006/main">
  <p:tag name="AS_UNIQUEID" val="1637"/>
</p:tagLst>
</file>

<file path=ppt/tags/tag283.xml><?xml version="1.0" encoding="utf-8"?>
<p:tagLst xmlns:p="http://schemas.openxmlformats.org/presentationml/2006/main">
  <p:tag name="AS_UNIQUEID" val="1638"/>
</p:tagLst>
</file>

<file path=ppt/tags/tag284.xml><?xml version="1.0" encoding="utf-8"?>
<p:tagLst xmlns:p="http://schemas.openxmlformats.org/presentationml/2006/main">
  <p:tag name="AS_UNIQUEID" val="1639"/>
</p:tagLst>
</file>

<file path=ppt/tags/tag285.xml><?xml version="1.0" encoding="utf-8"?>
<p:tagLst xmlns:p="http://schemas.openxmlformats.org/presentationml/2006/main">
  <p:tag name="AS_UNIQUEID" val="1640"/>
</p:tagLst>
</file>

<file path=ppt/tags/tag286.xml><?xml version="1.0" encoding="utf-8"?>
<p:tagLst xmlns:p="http://schemas.openxmlformats.org/presentationml/2006/main">
  <p:tag name="AS_UNIQUEID" val="1641"/>
</p:tagLst>
</file>

<file path=ppt/tags/tag287.xml><?xml version="1.0" encoding="utf-8"?>
<p:tagLst xmlns:p="http://schemas.openxmlformats.org/presentationml/2006/main">
  <p:tag name="AS_UNIQUEID" val="1642"/>
</p:tagLst>
</file>

<file path=ppt/tags/tag288.xml><?xml version="1.0" encoding="utf-8"?>
<p:tagLst xmlns:p="http://schemas.openxmlformats.org/presentationml/2006/main">
  <p:tag name="AS_UNIQUEID" val="1643"/>
</p:tagLst>
</file>

<file path=ppt/tags/tag289.xml><?xml version="1.0" encoding="utf-8"?>
<p:tagLst xmlns:p="http://schemas.openxmlformats.org/presentationml/2006/main">
  <p:tag name="AS_UNIQUEID" val="1644"/>
</p:tagLst>
</file>

<file path=ppt/tags/tag29.xml><?xml version="1.0" encoding="utf-8"?>
<p:tagLst xmlns:p="http://schemas.openxmlformats.org/presentationml/2006/main">
  <p:tag name="AS_UNIQUEID" val="13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90.xml><?xml version="1.0" encoding="utf-8"?>
<p:tagLst xmlns:p="http://schemas.openxmlformats.org/presentationml/2006/main">
  <p:tag name="AS_UNIQUEID" val="1645"/>
</p:tagLst>
</file>

<file path=ppt/tags/tag291.xml><?xml version="1.0" encoding="utf-8"?>
<p:tagLst xmlns:p="http://schemas.openxmlformats.org/presentationml/2006/main">
  <p:tag name="AS_UNIQUEID" val="1646"/>
</p:tagLst>
</file>

<file path=ppt/tags/tag292.xml><?xml version="1.0" encoding="utf-8"?>
<p:tagLst xmlns:p="http://schemas.openxmlformats.org/presentationml/2006/main">
  <p:tag name="AS_UNIQUEID" val="1647"/>
</p:tagLst>
</file>

<file path=ppt/tags/tag293.xml><?xml version="1.0" encoding="utf-8"?>
<p:tagLst xmlns:p="http://schemas.openxmlformats.org/presentationml/2006/main">
  <p:tag name="AS_UNIQUEID" val="1648"/>
</p:tagLst>
</file>

<file path=ppt/tags/tag294.xml><?xml version="1.0" encoding="utf-8"?>
<p:tagLst xmlns:p="http://schemas.openxmlformats.org/presentationml/2006/main">
  <p:tag name="AS_UNIQUEID" val="1649"/>
</p:tagLst>
</file>

<file path=ppt/tags/tag295.xml><?xml version="1.0" encoding="utf-8"?>
<p:tagLst xmlns:p="http://schemas.openxmlformats.org/presentationml/2006/main">
  <p:tag name="AS_UNIQUEID" val="1650"/>
</p:tagLst>
</file>

<file path=ppt/tags/tag296.xml><?xml version="1.0" encoding="utf-8"?>
<p:tagLst xmlns:p="http://schemas.openxmlformats.org/presentationml/2006/main">
  <p:tag name="AS_UNIQUEID" val="1651"/>
</p:tagLst>
</file>

<file path=ppt/tags/tag297.xml><?xml version="1.0" encoding="utf-8"?>
<p:tagLst xmlns:p="http://schemas.openxmlformats.org/presentationml/2006/main">
  <p:tag name="AS_UNIQUEID" val="1652"/>
</p:tagLst>
</file>

<file path=ppt/tags/tag298.xml><?xml version="1.0" encoding="utf-8"?>
<p:tagLst xmlns:p="http://schemas.openxmlformats.org/presentationml/2006/main">
  <p:tag name="AS_UNIQUEID" val="1653"/>
</p:tagLst>
</file>

<file path=ppt/tags/tag299.xml><?xml version="1.0" encoding="utf-8"?>
<p:tagLst xmlns:p="http://schemas.openxmlformats.org/presentationml/2006/main">
  <p:tag name="AS_UNIQUEID" val="1654"/>
</p:tagLst>
</file>

<file path=ppt/tags/tag3.xml><?xml version="1.0" encoding="utf-8"?>
<p:tagLst xmlns:p="http://schemas.openxmlformats.org/presentationml/2006/main">
  <p:tag name="AS_UNIQUEID" val="13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3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0.xml><?xml version="1.0" encoding="utf-8"?>
<p:tagLst xmlns:p="http://schemas.openxmlformats.org/presentationml/2006/main">
  <p:tag name="AS_UNIQUEID" val="1655"/>
</p:tagLst>
</file>

<file path=ppt/tags/tag301.xml><?xml version="1.0" encoding="utf-8"?>
<p:tagLst xmlns:p="http://schemas.openxmlformats.org/presentationml/2006/main">
  <p:tag name="AS_UNIQUEID" val="1656"/>
</p:tagLst>
</file>

<file path=ppt/tags/tag302.xml><?xml version="1.0" encoding="utf-8"?>
<p:tagLst xmlns:p="http://schemas.openxmlformats.org/presentationml/2006/main">
  <p:tag name="AS_UNIQUEID" val="1657"/>
</p:tagLst>
</file>

<file path=ppt/tags/tag303.xml><?xml version="1.0" encoding="utf-8"?>
<p:tagLst xmlns:p="http://schemas.openxmlformats.org/presentationml/2006/main">
  <p:tag name="AS_UNIQUEID" val="1658"/>
</p:tagLst>
</file>

<file path=ppt/tags/tag304.xml><?xml version="1.0" encoding="utf-8"?>
<p:tagLst xmlns:p="http://schemas.openxmlformats.org/presentationml/2006/main">
  <p:tag name="AS_UNIQUEID" val="1659"/>
</p:tagLst>
</file>

<file path=ppt/tags/tag305.xml><?xml version="1.0" encoding="utf-8"?>
<p:tagLst xmlns:p="http://schemas.openxmlformats.org/presentationml/2006/main">
  <p:tag name="AS_UNIQUEID" val="1660"/>
</p:tagLst>
</file>

<file path=ppt/tags/tag306.xml><?xml version="1.0" encoding="utf-8"?>
<p:tagLst xmlns:p="http://schemas.openxmlformats.org/presentationml/2006/main">
  <p:tag name="AS_UNIQUEID" val="1661"/>
</p:tagLst>
</file>

<file path=ppt/tags/tag307.xml><?xml version="1.0" encoding="utf-8"?>
<p:tagLst xmlns:p="http://schemas.openxmlformats.org/presentationml/2006/main">
  <p:tag name="AS_UNIQUEID" val="1662"/>
</p:tagLst>
</file>

<file path=ppt/tags/tag308.xml><?xml version="1.0" encoding="utf-8"?>
<p:tagLst xmlns:p="http://schemas.openxmlformats.org/presentationml/2006/main">
  <p:tag name="AS_UNIQUEID" val="1663"/>
</p:tagLst>
</file>

<file path=ppt/tags/tag309.xml><?xml version="1.0" encoding="utf-8"?>
<p:tagLst xmlns:p="http://schemas.openxmlformats.org/presentationml/2006/main">
  <p:tag name="AS_UNIQUEID" val="1664"/>
</p:tagLst>
</file>

<file path=ppt/tags/tag31.xml><?xml version="1.0" encoding="utf-8"?>
<p:tagLst xmlns:p="http://schemas.openxmlformats.org/presentationml/2006/main">
  <p:tag name="AS_UNIQUEID" val="13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10.xml><?xml version="1.0" encoding="utf-8"?>
<p:tagLst xmlns:p="http://schemas.openxmlformats.org/presentationml/2006/main">
  <p:tag name="AS_UNIQUEID" val="1665"/>
</p:tagLst>
</file>

<file path=ppt/tags/tag311.xml><?xml version="1.0" encoding="utf-8"?>
<p:tagLst xmlns:p="http://schemas.openxmlformats.org/presentationml/2006/main">
  <p:tag name="AS_UNIQUEID" val="1666"/>
</p:tagLst>
</file>

<file path=ppt/tags/tag312.xml><?xml version="1.0" encoding="utf-8"?>
<p:tagLst xmlns:p="http://schemas.openxmlformats.org/presentationml/2006/main">
  <p:tag name="AS_UNIQUEID" val="1667"/>
</p:tagLst>
</file>

<file path=ppt/tags/tag313.xml><?xml version="1.0" encoding="utf-8"?>
<p:tagLst xmlns:p="http://schemas.openxmlformats.org/presentationml/2006/main">
  <p:tag name="AS_UNIQUEID" val="1668"/>
</p:tagLst>
</file>

<file path=ppt/tags/tag314.xml><?xml version="1.0" encoding="utf-8"?>
<p:tagLst xmlns:p="http://schemas.openxmlformats.org/presentationml/2006/main">
  <p:tag name="AS_UNIQUEID" val="1669"/>
</p:tagLst>
</file>

<file path=ppt/tags/tag315.xml><?xml version="1.0" encoding="utf-8"?>
<p:tagLst xmlns:p="http://schemas.openxmlformats.org/presentationml/2006/main">
  <p:tag name="AS_UNIQUEID" val="1670"/>
</p:tagLst>
</file>

<file path=ppt/tags/tag316.xml><?xml version="1.0" encoding="utf-8"?>
<p:tagLst xmlns:p="http://schemas.openxmlformats.org/presentationml/2006/main">
  <p:tag name="AS_UNIQUEID" val="1671"/>
</p:tagLst>
</file>

<file path=ppt/tags/tag317.xml><?xml version="1.0" encoding="utf-8"?>
<p:tagLst xmlns:p="http://schemas.openxmlformats.org/presentationml/2006/main">
  <p:tag name="AS_UNIQUEID" val="1672"/>
</p:tagLst>
</file>

<file path=ppt/tags/tag318.xml><?xml version="1.0" encoding="utf-8"?>
<p:tagLst xmlns:p="http://schemas.openxmlformats.org/presentationml/2006/main">
  <p:tag name="AS_UNIQUEID" val="1673"/>
</p:tagLst>
</file>

<file path=ppt/tags/tag319.xml><?xml version="1.0" encoding="utf-8"?>
<p:tagLst xmlns:p="http://schemas.openxmlformats.org/presentationml/2006/main">
  <p:tag name="AS_UNIQUEID" val="1674"/>
</p:tagLst>
</file>

<file path=ppt/tags/tag32.xml><?xml version="1.0" encoding="utf-8"?>
<p:tagLst xmlns:p="http://schemas.openxmlformats.org/presentationml/2006/main">
  <p:tag name="AS_UNIQUEID" val="13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20.xml><?xml version="1.0" encoding="utf-8"?>
<p:tagLst xmlns:p="http://schemas.openxmlformats.org/presentationml/2006/main">
  <p:tag name="AS_UNIQUEID" val="1675"/>
</p:tagLst>
</file>

<file path=ppt/tags/tag321.xml><?xml version="1.0" encoding="utf-8"?>
<p:tagLst xmlns:p="http://schemas.openxmlformats.org/presentationml/2006/main">
  <p:tag name="AS_UNIQUEID" val="1676"/>
</p:tagLst>
</file>

<file path=ppt/tags/tag322.xml><?xml version="1.0" encoding="utf-8"?>
<p:tagLst xmlns:p="http://schemas.openxmlformats.org/presentationml/2006/main">
  <p:tag name="AS_UNIQUEID" val="1677"/>
</p:tagLst>
</file>

<file path=ppt/tags/tag323.xml><?xml version="1.0" encoding="utf-8"?>
<p:tagLst xmlns:p="http://schemas.openxmlformats.org/presentationml/2006/main">
  <p:tag name="AS_UNIQUEID" val="1678"/>
</p:tagLst>
</file>

<file path=ppt/tags/tag324.xml><?xml version="1.0" encoding="utf-8"?>
<p:tagLst xmlns:p="http://schemas.openxmlformats.org/presentationml/2006/main">
  <p:tag name="AS_UNIQUEID" val="1679"/>
</p:tagLst>
</file>

<file path=ppt/tags/tag325.xml><?xml version="1.0" encoding="utf-8"?>
<p:tagLst xmlns:p="http://schemas.openxmlformats.org/presentationml/2006/main">
  <p:tag name="AS_UNIQUEID" val="1680"/>
</p:tagLst>
</file>

<file path=ppt/tags/tag326.xml><?xml version="1.0" encoding="utf-8"?>
<p:tagLst xmlns:p="http://schemas.openxmlformats.org/presentationml/2006/main">
  <p:tag name="AS_UNIQUEID" val="1681"/>
</p:tagLst>
</file>

<file path=ppt/tags/tag327.xml><?xml version="1.0" encoding="utf-8"?>
<p:tagLst xmlns:p="http://schemas.openxmlformats.org/presentationml/2006/main">
  <p:tag name="AS_UNIQUEID" val="1682"/>
</p:tagLst>
</file>

<file path=ppt/tags/tag328.xml><?xml version="1.0" encoding="utf-8"?>
<p:tagLst xmlns:p="http://schemas.openxmlformats.org/presentationml/2006/main">
  <p:tag name="AS_UNIQUEID" val="1683"/>
</p:tagLst>
</file>

<file path=ppt/tags/tag329.xml><?xml version="1.0" encoding="utf-8"?>
<p:tagLst xmlns:p="http://schemas.openxmlformats.org/presentationml/2006/main">
  <p:tag name="AS_UNIQUEID" val="1684"/>
</p:tagLst>
</file>

<file path=ppt/tags/tag33.xml><?xml version="1.0" encoding="utf-8"?>
<p:tagLst xmlns:p="http://schemas.openxmlformats.org/presentationml/2006/main">
  <p:tag name="AS_UNIQUEID" val="13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30.xml><?xml version="1.0" encoding="utf-8"?>
<p:tagLst xmlns:p="http://schemas.openxmlformats.org/presentationml/2006/main">
  <p:tag name="AS_UNIQUEID" val="1685"/>
</p:tagLst>
</file>

<file path=ppt/tags/tag331.xml><?xml version="1.0" encoding="utf-8"?>
<p:tagLst xmlns:p="http://schemas.openxmlformats.org/presentationml/2006/main">
  <p:tag name="AS_UNIQUEID" val="1686"/>
</p:tagLst>
</file>

<file path=ppt/tags/tag332.xml><?xml version="1.0" encoding="utf-8"?>
<p:tagLst xmlns:p="http://schemas.openxmlformats.org/presentationml/2006/main">
  <p:tag name="AS_UNIQUEID" val="1687"/>
</p:tagLst>
</file>

<file path=ppt/tags/tag333.xml><?xml version="1.0" encoding="utf-8"?>
<p:tagLst xmlns:p="http://schemas.openxmlformats.org/presentationml/2006/main">
  <p:tag name="AS_UNIQUEID" val="1688"/>
</p:tagLst>
</file>

<file path=ppt/tags/tag334.xml><?xml version="1.0" encoding="utf-8"?>
<p:tagLst xmlns:p="http://schemas.openxmlformats.org/presentationml/2006/main">
  <p:tag name="AS_UNIQUEID" val="1689"/>
</p:tagLst>
</file>

<file path=ppt/tags/tag335.xml><?xml version="1.0" encoding="utf-8"?>
<p:tagLst xmlns:p="http://schemas.openxmlformats.org/presentationml/2006/main">
  <p:tag name="AS_UNIQUEID" val="1690"/>
</p:tagLst>
</file>

<file path=ppt/tags/tag336.xml><?xml version="1.0" encoding="utf-8"?>
<p:tagLst xmlns:p="http://schemas.openxmlformats.org/presentationml/2006/main">
  <p:tag name="AS_UNIQUEID" val="1691"/>
</p:tagLst>
</file>

<file path=ppt/tags/tag337.xml><?xml version="1.0" encoding="utf-8"?>
<p:tagLst xmlns:p="http://schemas.openxmlformats.org/presentationml/2006/main">
  <p:tag name="AS_UNIQUEID" val="1692"/>
</p:tagLst>
</file>

<file path=ppt/tags/tag338.xml><?xml version="1.0" encoding="utf-8"?>
<p:tagLst xmlns:p="http://schemas.openxmlformats.org/presentationml/2006/main">
  <p:tag name="AS_UNIQUEID" val="1693"/>
</p:tagLst>
</file>

<file path=ppt/tags/tag339.xml><?xml version="1.0" encoding="utf-8"?>
<p:tagLst xmlns:p="http://schemas.openxmlformats.org/presentationml/2006/main">
  <p:tag name="AS_UNIQUEID" val="1694"/>
</p:tagLst>
</file>

<file path=ppt/tags/tag34.xml><?xml version="1.0" encoding="utf-8"?>
<p:tagLst xmlns:p="http://schemas.openxmlformats.org/presentationml/2006/main">
  <p:tag name="AS_UNIQUEID" val="13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40.xml><?xml version="1.0" encoding="utf-8"?>
<p:tagLst xmlns:p="http://schemas.openxmlformats.org/presentationml/2006/main">
  <p:tag name="AS_UNIQUEID" val="1695"/>
</p:tagLst>
</file>

<file path=ppt/tags/tag341.xml><?xml version="1.0" encoding="utf-8"?>
<p:tagLst xmlns:p="http://schemas.openxmlformats.org/presentationml/2006/main">
  <p:tag name="AS_UNIQUEID" val="1696"/>
</p:tagLst>
</file>

<file path=ppt/tags/tag342.xml><?xml version="1.0" encoding="utf-8"?>
<p:tagLst xmlns:p="http://schemas.openxmlformats.org/presentationml/2006/main">
  <p:tag name="AS_UNIQUEID" val="1697"/>
</p:tagLst>
</file>

<file path=ppt/tags/tag343.xml><?xml version="1.0" encoding="utf-8"?>
<p:tagLst xmlns:p="http://schemas.openxmlformats.org/presentationml/2006/main">
  <p:tag name="AS_UNIQUEID" val="1698"/>
</p:tagLst>
</file>

<file path=ppt/tags/tag344.xml><?xml version="1.0" encoding="utf-8"?>
<p:tagLst xmlns:p="http://schemas.openxmlformats.org/presentationml/2006/main">
  <p:tag name="AS_UNIQUEID" val="1699"/>
</p:tagLst>
</file>

<file path=ppt/tags/tag345.xml><?xml version="1.0" encoding="utf-8"?>
<p:tagLst xmlns:p="http://schemas.openxmlformats.org/presentationml/2006/main">
  <p:tag name="AS_UNIQUEID" val="1700"/>
</p:tagLst>
</file>

<file path=ppt/tags/tag346.xml><?xml version="1.0" encoding="utf-8"?>
<p:tagLst xmlns:p="http://schemas.openxmlformats.org/presentationml/2006/main">
  <p:tag name="AS_UNIQUEID" val="1701"/>
</p:tagLst>
</file>

<file path=ppt/tags/tag347.xml><?xml version="1.0" encoding="utf-8"?>
<p:tagLst xmlns:p="http://schemas.openxmlformats.org/presentationml/2006/main">
  <p:tag name="AS_UNIQUEID" val="1702"/>
</p:tagLst>
</file>

<file path=ppt/tags/tag348.xml><?xml version="1.0" encoding="utf-8"?>
<p:tagLst xmlns:p="http://schemas.openxmlformats.org/presentationml/2006/main">
  <p:tag name="AS_UNIQUEID" val="1703"/>
</p:tagLst>
</file>

<file path=ppt/tags/tag349.xml><?xml version="1.0" encoding="utf-8"?>
<p:tagLst xmlns:p="http://schemas.openxmlformats.org/presentationml/2006/main">
  <p:tag name="AS_UNIQUEID" val="1704"/>
</p:tagLst>
</file>

<file path=ppt/tags/tag35.xml><?xml version="1.0" encoding="utf-8"?>
<p:tagLst xmlns:p="http://schemas.openxmlformats.org/presentationml/2006/main">
  <p:tag name="AS_UNIQUEID" val="1390"/>
</p:tagLst>
</file>

<file path=ppt/tags/tag350.xml><?xml version="1.0" encoding="utf-8"?>
<p:tagLst xmlns:p="http://schemas.openxmlformats.org/presentationml/2006/main">
  <p:tag name="AS_UNIQUEID" val="1705"/>
</p:tagLst>
</file>

<file path=ppt/tags/tag351.xml><?xml version="1.0" encoding="utf-8"?>
<p:tagLst xmlns:p="http://schemas.openxmlformats.org/presentationml/2006/main">
  <p:tag name="AS_UNIQUEID" val="1706"/>
</p:tagLst>
</file>

<file path=ppt/tags/tag352.xml><?xml version="1.0" encoding="utf-8"?>
<p:tagLst xmlns:p="http://schemas.openxmlformats.org/presentationml/2006/main">
  <p:tag name="AS_UNIQUEID" val="1707"/>
</p:tagLst>
</file>

<file path=ppt/tags/tag353.xml><?xml version="1.0" encoding="utf-8"?>
<p:tagLst xmlns:p="http://schemas.openxmlformats.org/presentationml/2006/main">
  <p:tag name="AS_UNIQUEID" val="1708"/>
</p:tagLst>
</file>

<file path=ppt/tags/tag354.xml><?xml version="1.0" encoding="utf-8"?>
<p:tagLst xmlns:p="http://schemas.openxmlformats.org/presentationml/2006/main">
  <p:tag name="AS_UNIQUEID" val="1709"/>
</p:tagLst>
</file>

<file path=ppt/tags/tag355.xml><?xml version="1.0" encoding="utf-8"?>
<p:tagLst xmlns:p="http://schemas.openxmlformats.org/presentationml/2006/main">
  <p:tag name="AS_UNIQUEID" val="1710"/>
</p:tagLst>
</file>

<file path=ppt/tags/tag356.xml><?xml version="1.0" encoding="utf-8"?>
<p:tagLst xmlns:p="http://schemas.openxmlformats.org/presentationml/2006/main">
  <p:tag name="AS_UNIQUEID" val="1711"/>
</p:tagLst>
</file>

<file path=ppt/tags/tag357.xml><?xml version="1.0" encoding="utf-8"?>
<p:tagLst xmlns:p="http://schemas.openxmlformats.org/presentationml/2006/main">
  <p:tag name="AS_UNIQUEID" val="1712"/>
</p:tagLst>
</file>

<file path=ppt/tags/tag358.xml><?xml version="1.0" encoding="utf-8"?>
<p:tagLst xmlns:p="http://schemas.openxmlformats.org/presentationml/2006/main">
  <p:tag name="AS_UNIQUEID" val="1713"/>
</p:tagLst>
</file>

<file path=ppt/tags/tag359.xml><?xml version="1.0" encoding="utf-8"?>
<p:tagLst xmlns:p="http://schemas.openxmlformats.org/presentationml/2006/main">
  <p:tag name="AS_UNIQUEID" val="1714"/>
</p:tagLst>
</file>

<file path=ppt/tags/tag36.xml><?xml version="1.0" encoding="utf-8"?>
<p:tagLst xmlns:p="http://schemas.openxmlformats.org/presentationml/2006/main">
  <p:tag name="AS_UNIQUEID" val="13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60.xml><?xml version="1.0" encoding="utf-8"?>
<p:tagLst xmlns:p="http://schemas.openxmlformats.org/presentationml/2006/main">
  <p:tag name="AS_UNIQUEID" val="1715"/>
</p:tagLst>
</file>

<file path=ppt/tags/tag361.xml><?xml version="1.0" encoding="utf-8"?>
<p:tagLst xmlns:p="http://schemas.openxmlformats.org/presentationml/2006/main">
  <p:tag name="AS_UNIQUEID" val="1716"/>
</p:tagLst>
</file>

<file path=ppt/tags/tag362.xml><?xml version="1.0" encoding="utf-8"?>
<p:tagLst xmlns:p="http://schemas.openxmlformats.org/presentationml/2006/main">
  <p:tag name="AS_UNIQUEID" val="1717"/>
</p:tagLst>
</file>

<file path=ppt/tags/tag363.xml><?xml version="1.0" encoding="utf-8"?>
<p:tagLst xmlns:p="http://schemas.openxmlformats.org/presentationml/2006/main">
  <p:tag name="AS_UNIQUEID" val="1718"/>
</p:tagLst>
</file>

<file path=ppt/tags/tag364.xml><?xml version="1.0" encoding="utf-8"?>
<p:tagLst xmlns:p="http://schemas.openxmlformats.org/presentationml/2006/main">
  <p:tag name="AS_UNIQUEID" val="1719"/>
</p:tagLst>
</file>

<file path=ppt/tags/tag365.xml><?xml version="1.0" encoding="utf-8"?>
<p:tagLst xmlns:p="http://schemas.openxmlformats.org/presentationml/2006/main">
  <p:tag name="AS_UNIQUEID" val="1720"/>
</p:tagLst>
</file>

<file path=ppt/tags/tag366.xml><?xml version="1.0" encoding="utf-8"?>
<p:tagLst xmlns:p="http://schemas.openxmlformats.org/presentationml/2006/main">
  <p:tag name="AS_UNIQUEID" val="1721"/>
</p:tagLst>
</file>

<file path=ppt/tags/tag367.xml><?xml version="1.0" encoding="utf-8"?>
<p:tagLst xmlns:p="http://schemas.openxmlformats.org/presentationml/2006/main">
  <p:tag name="AS_UNIQUEID" val="1722"/>
</p:tagLst>
</file>

<file path=ppt/tags/tag368.xml><?xml version="1.0" encoding="utf-8"?>
<p:tagLst xmlns:p="http://schemas.openxmlformats.org/presentationml/2006/main">
  <p:tag name="AS_UNIQUEID" val="1723"/>
</p:tagLst>
</file>

<file path=ppt/tags/tag369.xml><?xml version="1.0" encoding="utf-8"?>
<p:tagLst xmlns:p="http://schemas.openxmlformats.org/presentationml/2006/main">
  <p:tag name="AS_UNIQUEID" val="1724"/>
</p:tagLst>
</file>

<file path=ppt/tags/tag37.xml><?xml version="1.0" encoding="utf-8"?>
<p:tagLst xmlns:p="http://schemas.openxmlformats.org/presentationml/2006/main">
  <p:tag name="AS_UNIQUEID" val="13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70.xml><?xml version="1.0" encoding="utf-8"?>
<p:tagLst xmlns:p="http://schemas.openxmlformats.org/presentationml/2006/main">
  <p:tag name="AS_UNIQUEID" val="1725"/>
</p:tagLst>
</file>

<file path=ppt/tags/tag371.xml><?xml version="1.0" encoding="utf-8"?>
<p:tagLst xmlns:p="http://schemas.openxmlformats.org/presentationml/2006/main">
  <p:tag name="AS_UNIQUEID" val="1726"/>
</p:tagLst>
</file>

<file path=ppt/tags/tag372.xml><?xml version="1.0" encoding="utf-8"?>
<p:tagLst xmlns:p="http://schemas.openxmlformats.org/presentationml/2006/main">
  <p:tag name="AS_UNIQUEID" val="1350"/>
</p:tagLst>
</file>

<file path=ppt/tags/tag373.xml><?xml version="1.0" encoding="utf-8"?>
<p:tagLst xmlns:p="http://schemas.openxmlformats.org/presentationml/2006/main">
  <p:tag name="AS_UNIQUEID" val="1351"/>
</p:tagLst>
</file>

<file path=ppt/tags/tag374.xml><?xml version="1.0" encoding="utf-8"?>
<p:tagLst xmlns:p="http://schemas.openxmlformats.org/presentationml/2006/main">
  <p:tag name="AS_UNIQUEID" val="1352"/>
</p:tagLst>
</file>

<file path=ppt/tags/tag375.xml><?xml version="1.0" encoding="utf-8"?>
<p:tagLst xmlns:p="http://schemas.openxmlformats.org/presentationml/2006/main">
  <p:tag name="AS_UNIQUEID" val="1353"/>
</p:tagLst>
</file>

<file path=ppt/tags/tag376.xml><?xml version="1.0" encoding="utf-8"?>
<p:tagLst xmlns:p="http://schemas.openxmlformats.org/presentationml/2006/main">
  <p:tag name="AS_UNIQUEID" val="1354"/>
</p:tagLst>
</file>

<file path=ppt/tags/tag377.xml><?xml version="1.0" encoding="utf-8"?>
<p:tagLst xmlns:p="http://schemas.openxmlformats.org/presentationml/2006/main">
  <p:tag name="AS_UNIQUEID" val="1355"/>
</p:tagLst>
</file>

<file path=ppt/tags/tag378.xml><?xml version="1.0" encoding="utf-8"?>
<p:tagLst xmlns:p="http://schemas.openxmlformats.org/presentationml/2006/main">
  <p:tag name="AS_UNIQUEID" val="1727"/>
</p:tagLst>
</file>

<file path=ppt/tags/tag379.xml><?xml version="1.0" encoding="utf-8"?>
<p:tagLst xmlns:p="http://schemas.openxmlformats.org/presentationml/2006/main">
  <p:tag name="AS_UNIQUEID" val="1728"/>
</p:tagLst>
</file>

<file path=ppt/tags/tag38.xml><?xml version="1.0" encoding="utf-8"?>
<p:tagLst xmlns:p="http://schemas.openxmlformats.org/presentationml/2006/main">
  <p:tag name="AS_UNIQUEID" val="13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80.xml><?xml version="1.0" encoding="utf-8"?>
<p:tagLst xmlns:p="http://schemas.openxmlformats.org/presentationml/2006/main">
  <p:tag name="AS_UNIQUEID" val="1729"/>
</p:tagLst>
</file>

<file path=ppt/tags/tag381.xml><?xml version="1.0" encoding="utf-8"?>
<p:tagLst xmlns:p="http://schemas.openxmlformats.org/presentationml/2006/main">
  <p:tag name="AS_UNIQUEID" val="1730"/>
</p:tagLst>
</file>

<file path=ppt/tags/tag382.xml><?xml version="1.0" encoding="utf-8"?>
<p:tagLst xmlns:p="http://schemas.openxmlformats.org/presentationml/2006/main">
  <p:tag name="AS_UNIQUEID" val="1731"/>
</p:tagLst>
</file>

<file path=ppt/tags/tag383.xml><?xml version="1.0" encoding="utf-8"?>
<p:tagLst xmlns:p="http://schemas.openxmlformats.org/presentationml/2006/main">
  <p:tag name="AS_UNIQUEID" val="1732"/>
</p:tagLst>
</file>

<file path=ppt/tags/tag384.xml><?xml version="1.0" encoding="utf-8"?>
<p:tagLst xmlns:p="http://schemas.openxmlformats.org/presentationml/2006/main">
  <p:tag name="AS_UNIQUEID" val="1733"/>
</p:tagLst>
</file>

<file path=ppt/tags/tag385.xml><?xml version="1.0" encoding="utf-8"?>
<p:tagLst xmlns:p="http://schemas.openxmlformats.org/presentationml/2006/main">
  <p:tag name="AS_UNIQUEID" val="1734"/>
</p:tagLst>
</file>

<file path=ppt/tags/tag386.xml><?xml version="1.0" encoding="utf-8"?>
<p:tagLst xmlns:p="http://schemas.openxmlformats.org/presentationml/2006/main">
  <p:tag name="AS_UNIQUEID" val="1735"/>
</p:tagLst>
</file>

<file path=ppt/tags/tag387.xml><?xml version="1.0" encoding="utf-8"?>
<p:tagLst xmlns:p="http://schemas.openxmlformats.org/presentationml/2006/main">
  <p:tag name="AS_UNIQUEID" val="1736"/>
</p:tagLst>
</file>

<file path=ppt/tags/tag388.xml><?xml version="1.0" encoding="utf-8"?>
<p:tagLst xmlns:p="http://schemas.openxmlformats.org/presentationml/2006/main">
  <p:tag name="AS_UNIQUEID" val="1737"/>
</p:tagLst>
</file>

<file path=ppt/tags/tag389.xml><?xml version="1.0" encoding="utf-8"?>
<p:tagLst xmlns:p="http://schemas.openxmlformats.org/presentationml/2006/main">
  <p:tag name="AS_UNIQUEID" val="1738"/>
</p:tagLst>
</file>

<file path=ppt/tags/tag39.xml><?xml version="1.0" encoding="utf-8"?>
<p:tagLst xmlns:p="http://schemas.openxmlformats.org/presentationml/2006/main">
  <p:tag name="AS_UNIQUEID" val="13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90.xml><?xml version="1.0" encoding="utf-8"?>
<p:tagLst xmlns:p="http://schemas.openxmlformats.org/presentationml/2006/main">
  <p:tag name="AS_UNIQUEID" val="1739"/>
</p:tagLst>
</file>

<file path=ppt/tags/tag391.xml><?xml version="1.0" encoding="utf-8"?>
<p:tagLst xmlns:p="http://schemas.openxmlformats.org/presentationml/2006/main">
  <p:tag name="AS_UNIQUEID" val="1740"/>
</p:tagLst>
</file>

<file path=ppt/tags/tag392.xml><?xml version="1.0" encoding="utf-8"?>
<p:tagLst xmlns:p="http://schemas.openxmlformats.org/presentationml/2006/main">
  <p:tag name="AS_UNIQUEID" val="1741"/>
</p:tagLst>
</file>

<file path=ppt/tags/tag393.xml><?xml version="1.0" encoding="utf-8"?>
<p:tagLst xmlns:p="http://schemas.openxmlformats.org/presentationml/2006/main">
  <p:tag name="AS_UNIQUEID" val="1742"/>
</p:tagLst>
</file>

<file path=ppt/tags/tag394.xml><?xml version="1.0" encoding="utf-8"?>
<p:tagLst xmlns:p="http://schemas.openxmlformats.org/presentationml/2006/main">
  <p:tag name="AS_UNIQUEID" val="1743"/>
</p:tagLst>
</file>

<file path=ppt/tags/tag395.xml><?xml version="1.0" encoding="utf-8"?>
<p:tagLst xmlns:p="http://schemas.openxmlformats.org/presentationml/2006/main">
  <p:tag name="AS_UNIQUEID" val="1744"/>
</p:tagLst>
</file>

<file path=ppt/tags/tag396.xml><?xml version="1.0" encoding="utf-8"?>
<p:tagLst xmlns:p="http://schemas.openxmlformats.org/presentationml/2006/main">
  <p:tag name="AS_UNIQUEID" val="1745"/>
</p:tagLst>
</file>

<file path=ppt/tags/tag397.xml><?xml version="1.0" encoding="utf-8"?>
<p:tagLst xmlns:p="http://schemas.openxmlformats.org/presentationml/2006/main">
  <p:tag name="AS_UNIQUEID" val="1746"/>
</p:tagLst>
</file>

<file path=ppt/tags/tag398.xml><?xml version="1.0" encoding="utf-8"?>
<p:tagLst xmlns:p="http://schemas.openxmlformats.org/presentationml/2006/main">
  <p:tag name="AS_UNIQUEID" val="1747"/>
</p:tagLst>
</file>

<file path=ppt/tags/tag399.xml><?xml version="1.0" encoding="utf-8"?>
<p:tagLst xmlns:p="http://schemas.openxmlformats.org/presentationml/2006/main">
  <p:tag name="AS_UNIQUEID" val="1748"/>
</p:tagLst>
</file>

<file path=ppt/tags/tag4.xml><?xml version="1.0" encoding="utf-8"?>
<p:tagLst xmlns:p="http://schemas.openxmlformats.org/presentationml/2006/main">
  <p:tag name="AS_UNIQUEID" val="13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3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00.xml><?xml version="1.0" encoding="utf-8"?>
<p:tagLst xmlns:p="http://schemas.openxmlformats.org/presentationml/2006/main">
  <p:tag name="AS_UNIQUEID" val="1749"/>
</p:tagLst>
</file>

<file path=ppt/tags/tag401.xml><?xml version="1.0" encoding="utf-8"?>
<p:tagLst xmlns:p="http://schemas.openxmlformats.org/presentationml/2006/main">
  <p:tag name="AS_UNIQUEID" val="1750"/>
</p:tagLst>
</file>

<file path=ppt/tags/tag402.xml><?xml version="1.0" encoding="utf-8"?>
<p:tagLst xmlns:p="http://schemas.openxmlformats.org/presentationml/2006/main">
  <p:tag name="AS_UNIQUEID" val="1751"/>
</p:tagLst>
</file>

<file path=ppt/tags/tag403.xml><?xml version="1.0" encoding="utf-8"?>
<p:tagLst xmlns:p="http://schemas.openxmlformats.org/presentationml/2006/main">
  <p:tag name="AS_UNIQUEID" val="1752"/>
</p:tagLst>
</file>

<file path=ppt/tags/tag404.xml><?xml version="1.0" encoding="utf-8"?>
<p:tagLst xmlns:p="http://schemas.openxmlformats.org/presentationml/2006/main">
  <p:tag name="AS_UNIQUEID" val="1753"/>
</p:tagLst>
</file>

<file path=ppt/tags/tag405.xml><?xml version="1.0" encoding="utf-8"?>
<p:tagLst xmlns:p="http://schemas.openxmlformats.org/presentationml/2006/main">
  <p:tag name="AS_UNIQUEID" val="1754"/>
</p:tagLst>
</file>

<file path=ppt/tags/tag406.xml><?xml version="1.0" encoding="utf-8"?>
<p:tagLst xmlns:p="http://schemas.openxmlformats.org/presentationml/2006/main">
  <p:tag name="AS_UNIQUEID" val="1755"/>
</p:tagLst>
</file>

<file path=ppt/tags/tag407.xml><?xml version="1.0" encoding="utf-8"?>
<p:tagLst xmlns:p="http://schemas.openxmlformats.org/presentationml/2006/main">
  <p:tag name="AS_UNIQUEID" val="1756"/>
</p:tagLst>
</file>

<file path=ppt/tags/tag408.xml><?xml version="1.0" encoding="utf-8"?>
<p:tagLst xmlns:p="http://schemas.openxmlformats.org/presentationml/2006/main">
  <p:tag name="AS_UNIQUEID" val="1757"/>
</p:tagLst>
</file>

<file path=ppt/tags/tag409.xml><?xml version="1.0" encoding="utf-8"?>
<p:tagLst xmlns:p="http://schemas.openxmlformats.org/presentationml/2006/main">
  <p:tag name="AS_UNIQUEID" val="1758"/>
</p:tagLst>
</file>

<file path=ppt/tags/tag41.xml><?xml version="1.0" encoding="utf-8"?>
<p:tagLst xmlns:p="http://schemas.openxmlformats.org/presentationml/2006/main">
  <p:tag name="AS_UNIQUEID" val="13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10.xml><?xml version="1.0" encoding="utf-8"?>
<p:tagLst xmlns:p="http://schemas.openxmlformats.org/presentationml/2006/main">
  <p:tag name="AS_UNIQUEID" val="1759"/>
</p:tagLst>
</file>

<file path=ppt/tags/tag411.xml><?xml version="1.0" encoding="utf-8"?>
<p:tagLst xmlns:p="http://schemas.openxmlformats.org/presentationml/2006/main">
  <p:tag name="AS_UNIQUEID" val="1760"/>
</p:tagLst>
</file>

<file path=ppt/tags/tag412.xml><?xml version="1.0" encoding="utf-8"?>
<p:tagLst xmlns:p="http://schemas.openxmlformats.org/presentationml/2006/main">
  <p:tag name="AS_UNIQUEID" val="1931"/>
</p:tagLst>
</file>

<file path=ppt/tags/tag413.xml><?xml version="1.0" encoding="utf-8"?>
<p:tagLst xmlns:p="http://schemas.openxmlformats.org/presentationml/2006/main">
  <p:tag name="AS_UNIQUEID" val="1761"/>
</p:tagLst>
</file>

<file path=ppt/tags/tag414.xml><?xml version="1.0" encoding="utf-8"?>
<p:tagLst xmlns:p="http://schemas.openxmlformats.org/presentationml/2006/main">
  <p:tag name="AS_UNIQUEID" val="1762"/>
</p:tagLst>
</file>

<file path=ppt/tags/tag415.xml><?xml version="1.0" encoding="utf-8"?>
<p:tagLst xmlns:p="http://schemas.openxmlformats.org/presentationml/2006/main">
  <p:tag name="AS_UNIQUEID" val="1763"/>
</p:tagLst>
</file>

<file path=ppt/tags/tag416.xml><?xml version="1.0" encoding="utf-8"?>
<p:tagLst xmlns:p="http://schemas.openxmlformats.org/presentationml/2006/main">
  <p:tag name="AS_UNIQUEID" val="1764"/>
</p:tagLst>
</file>

<file path=ppt/tags/tag417.xml><?xml version="1.0" encoding="utf-8"?>
<p:tagLst xmlns:p="http://schemas.openxmlformats.org/presentationml/2006/main">
  <p:tag name="AS_UNIQUEID" val="1765"/>
</p:tagLst>
</file>

<file path=ppt/tags/tag418.xml><?xml version="1.0" encoding="utf-8"?>
<p:tagLst xmlns:p="http://schemas.openxmlformats.org/presentationml/2006/main">
  <p:tag name="AS_UNIQUEID" val="1766"/>
</p:tagLst>
</file>

<file path=ppt/tags/tag419.xml><?xml version="1.0" encoding="utf-8"?>
<p:tagLst xmlns:p="http://schemas.openxmlformats.org/presentationml/2006/main">
  <p:tag name="AS_UNIQUEID" val="1767"/>
</p:tagLst>
</file>

<file path=ppt/tags/tag42.xml><?xml version="1.0" encoding="utf-8"?>
<p:tagLst xmlns:p="http://schemas.openxmlformats.org/presentationml/2006/main">
  <p:tag name="AS_UNIQUEID" val="13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20.xml><?xml version="1.0" encoding="utf-8"?>
<p:tagLst xmlns:p="http://schemas.openxmlformats.org/presentationml/2006/main">
  <p:tag name="AS_UNIQUEID" val="1768"/>
</p:tagLst>
</file>

<file path=ppt/tags/tag421.xml><?xml version="1.0" encoding="utf-8"?>
<p:tagLst xmlns:p="http://schemas.openxmlformats.org/presentationml/2006/main">
  <p:tag name="AS_UNIQUEID" val="1769"/>
</p:tagLst>
</file>

<file path=ppt/tags/tag422.xml><?xml version="1.0" encoding="utf-8"?>
<p:tagLst xmlns:p="http://schemas.openxmlformats.org/presentationml/2006/main">
  <p:tag name="AS_UNIQUEID" val="1770"/>
</p:tagLst>
</file>

<file path=ppt/tags/tag423.xml><?xml version="1.0" encoding="utf-8"?>
<p:tagLst xmlns:p="http://schemas.openxmlformats.org/presentationml/2006/main">
  <p:tag name="AS_UNIQUEID" val="1771"/>
</p:tagLst>
</file>

<file path=ppt/tags/tag424.xml><?xml version="1.0" encoding="utf-8"?>
<p:tagLst xmlns:p="http://schemas.openxmlformats.org/presentationml/2006/main">
  <p:tag name="AS_UNIQUEID" val="1772"/>
</p:tagLst>
</file>

<file path=ppt/tags/tag425.xml><?xml version="1.0" encoding="utf-8"?>
<p:tagLst xmlns:p="http://schemas.openxmlformats.org/presentationml/2006/main">
  <p:tag name="AS_UNIQUEID" val="1773"/>
</p:tagLst>
</file>

<file path=ppt/tags/tag426.xml><?xml version="1.0" encoding="utf-8"?>
<p:tagLst xmlns:p="http://schemas.openxmlformats.org/presentationml/2006/main">
  <p:tag name="AS_UNIQUEID" val="1774"/>
</p:tagLst>
</file>

<file path=ppt/tags/tag427.xml><?xml version="1.0" encoding="utf-8"?>
<p:tagLst xmlns:p="http://schemas.openxmlformats.org/presentationml/2006/main">
  <p:tag name="AS_UNIQUEID" val="1775"/>
</p:tagLst>
</file>

<file path=ppt/tags/tag428.xml><?xml version="1.0" encoding="utf-8"?>
<p:tagLst xmlns:p="http://schemas.openxmlformats.org/presentationml/2006/main">
  <p:tag name="AS_UNIQUEID" val="1776"/>
</p:tagLst>
</file>

<file path=ppt/tags/tag429.xml><?xml version="1.0" encoding="utf-8"?>
<p:tagLst xmlns:p="http://schemas.openxmlformats.org/presentationml/2006/main">
  <p:tag name="AS_UNIQUEID" val="1777"/>
</p:tagLst>
</file>

<file path=ppt/tags/tag43.xml><?xml version="1.0" encoding="utf-8"?>
<p:tagLst xmlns:p="http://schemas.openxmlformats.org/presentationml/2006/main">
  <p:tag name="AS_UNIQUEID" val="13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30.xml><?xml version="1.0" encoding="utf-8"?>
<p:tagLst xmlns:p="http://schemas.openxmlformats.org/presentationml/2006/main">
  <p:tag name="AS_UNIQUEID" val="1778"/>
</p:tagLst>
</file>

<file path=ppt/tags/tag431.xml><?xml version="1.0" encoding="utf-8"?>
<p:tagLst xmlns:p="http://schemas.openxmlformats.org/presentationml/2006/main">
  <p:tag name="AS_UNIQUEID" val="1779"/>
</p:tagLst>
</file>

<file path=ppt/tags/tag432.xml><?xml version="1.0" encoding="utf-8"?>
<p:tagLst xmlns:p="http://schemas.openxmlformats.org/presentationml/2006/main">
  <p:tag name="AS_UNIQUEID" val="1780"/>
</p:tagLst>
</file>

<file path=ppt/tags/tag433.xml><?xml version="1.0" encoding="utf-8"?>
<p:tagLst xmlns:p="http://schemas.openxmlformats.org/presentationml/2006/main">
  <p:tag name="AS_UNIQUEID" val="1781"/>
</p:tagLst>
</file>

<file path=ppt/tags/tag434.xml><?xml version="1.0" encoding="utf-8"?>
<p:tagLst xmlns:p="http://schemas.openxmlformats.org/presentationml/2006/main">
  <p:tag name="AS_UNIQUEID" val="1782"/>
</p:tagLst>
</file>

<file path=ppt/tags/tag435.xml><?xml version="1.0" encoding="utf-8"?>
<p:tagLst xmlns:p="http://schemas.openxmlformats.org/presentationml/2006/main">
  <p:tag name="AS_UNIQUEID" val="1783"/>
</p:tagLst>
</file>

<file path=ppt/tags/tag436.xml><?xml version="1.0" encoding="utf-8"?>
<p:tagLst xmlns:p="http://schemas.openxmlformats.org/presentationml/2006/main">
  <p:tag name="AS_UNIQUEID" val="1784"/>
</p:tagLst>
</file>

<file path=ppt/tags/tag437.xml><?xml version="1.0" encoding="utf-8"?>
<p:tagLst xmlns:p="http://schemas.openxmlformats.org/presentationml/2006/main">
  <p:tag name="AS_UNIQUEID" val="1785"/>
</p:tagLst>
</file>

<file path=ppt/tags/tag438.xml><?xml version="1.0" encoding="utf-8"?>
<p:tagLst xmlns:p="http://schemas.openxmlformats.org/presentationml/2006/main">
  <p:tag name="AS_UNIQUEID" val="1786"/>
</p:tagLst>
</file>

<file path=ppt/tags/tag439.xml><?xml version="1.0" encoding="utf-8"?>
<p:tagLst xmlns:p="http://schemas.openxmlformats.org/presentationml/2006/main">
  <p:tag name="AS_UNIQUEID" val="1787"/>
</p:tagLst>
</file>

<file path=ppt/tags/tag44.xml><?xml version="1.0" encoding="utf-8"?>
<p:tagLst xmlns:p="http://schemas.openxmlformats.org/presentationml/2006/main">
  <p:tag name="AS_UNIQUEID" val="13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40.xml><?xml version="1.0" encoding="utf-8"?>
<p:tagLst xmlns:p="http://schemas.openxmlformats.org/presentationml/2006/main">
  <p:tag name="AS_UNIQUEID" val="1788"/>
</p:tagLst>
</file>

<file path=ppt/tags/tag441.xml><?xml version="1.0" encoding="utf-8"?>
<p:tagLst xmlns:p="http://schemas.openxmlformats.org/presentationml/2006/main">
  <p:tag name="AS_UNIQUEID" val="1789"/>
</p:tagLst>
</file>

<file path=ppt/tags/tag442.xml><?xml version="1.0" encoding="utf-8"?>
<p:tagLst xmlns:p="http://schemas.openxmlformats.org/presentationml/2006/main">
  <p:tag name="AS_UNIQUEID" val="1790"/>
</p:tagLst>
</file>

<file path=ppt/tags/tag443.xml><?xml version="1.0" encoding="utf-8"?>
<p:tagLst xmlns:p="http://schemas.openxmlformats.org/presentationml/2006/main">
  <p:tag name="AS_UNIQUEID" val="1791"/>
</p:tagLst>
</file>

<file path=ppt/tags/tag444.xml><?xml version="1.0" encoding="utf-8"?>
<p:tagLst xmlns:p="http://schemas.openxmlformats.org/presentationml/2006/main">
  <p:tag name="AS_UNIQUEID" val="1792"/>
</p:tagLst>
</file>

<file path=ppt/tags/tag445.xml><?xml version="1.0" encoding="utf-8"?>
<p:tagLst xmlns:p="http://schemas.openxmlformats.org/presentationml/2006/main">
  <p:tag name="AS_UNIQUEID" val="1793"/>
</p:tagLst>
</file>

<file path=ppt/tags/tag446.xml><?xml version="1.0" encoding="utf-8"?>
<p:tagLst xmlns:p="http://schemas.openxmlformats.org/presentationml/2006/main">
  <p:tag name="AS_UNIQUEID" val="1794"/>
</p:tagLst>
</file>

<file path=ppt/tags/tag447.xml><?xml version="1.0" encoding="utf-8"?>
<p:tagLst xmlns:p="http://schemas.openxmlformats.org/presentationml/2006/main">
  <p:tag name="AS_UNIQUEID" val="1795"/>
</p:tagLst>
</file>

<file path=ppt/tags/tag448.xml><?xml version="1.0" encoding="utf-8"?>
<p:tagLst xmlns:p="http://schemas.openxmlformats.org/presentationml/2006/main">
  <p:tag name="AS_UNIQUEID" val="1796"/>
</p:tagLst>
</file>

<file path=ppt/tags/tag449.xml><?xml version="1.0" encoding="utf-8"?>
<p:tagLst xmlns:p="http://schemas.openxmlformats.org/presentationml/2006/main">
  <p:tag name="AS_UNIQUEID" val="1797"/>
</p:tagLst>
</file>

<file path=ppt/tags/tag45.xml><?xml version="1.0" encoding="utf-8"?>
<p:tagLst xmlns:p="http://schemas.openxmlformats.org/presentationml/2006/main">
  <p:tag name="AS_UNIQUEID" val="14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50.xml><?xml version="1.0" encoding="utf-8"?>
<p:tagLst xmlns:p="http://schemas.openxmlformats.org/presentationml/2006/main">
  <p:tag name="AS_UNIQUEID" val="1798"/>
</p:tagLst>
</file>

<file path=ppt/tags/tag451.xml><?xml version="1.0" encoding="utf-8"?>
<p:tagLst xmlns:p="http://schemas.openxmlformats.org/presentationml/2006/main">
  <p:tag name="AS_UNIQUEID" val="1799"/>
</p:tagLst>
</file>

<file path=ppt/tags/tag452.xml><?xml version="1.0" encoding="utf-8"?>
<p:tagLst xmlns:p="http://schemas.openxmlformats.org/presentationml/2006/main">
  <p:tag name="AS_UNIQUEID" val="1800"/>
</p:tagLst>
</file>

<file path=ppt/tags/tag453.xml><?xml version="1.0" encoding="utf-8"?>
<p:tagLst xmlns:p="http://schemas.openxmlformats.org/presentationml/2006/main">
  <p:tag name="AS_UNIQUEID" val="1801"/>
</p:tagLst>
</file>

<file path=ppt/tags/tag454.xml><?xml version="1.0" encoding="utf-8"?>
<p:tagLst xmlns:p="http://schemas.openxmlformats.org/presentationml/2006/main">
  <p:tag name="AS_UNIQUEID" val="1802"/>
</p:tagLst>
</file>

<file path=ppt/tags/tag455.xml><?xml version="1.0" encoding="utf-8"?>
<p:tagLst xmlns:p="http://schemas.openxmlformats.org/presentationml/2006/main">
  <p:tag name="AS_UNIQUEID" val="1803"/>
</p:tagLst>
</file>

<file path=ppt/tags/tag456.xml><?xml version="1.0" encoding="utf-8"?>
<p:tagLst xmlns:p="http://schemas.openxmlformats.org/presentationml/2006/main">
  <p:tag name="AS_UNIQUEID" val="1804"/>
</p:tagLst>
</file>

<file path=ppt/tags/tag457.xml><?xml version="1.0" encoding="utf-8"?>
<p:tagLst xmlns:p="http://schemas.openxmlformats.org/presentationml/2006/main">
  <p:tag name="AS_UNIQUEID" val="1805"/>
</p:tagLst>
</file>

<file path=ppt/tags/tag458.xml><?xml version="1.0" encoding="utf-8"?>
<p:tagLst xmlns:p="http://schemas.openxmlformats.org/presentationml/2006/main">
  <p:tag name="AS_UNIQUEID" val="1806"/>
</p:tagLst>
</file>

<file path=ppt/tags/tag459.xml><?xml version="1.0" encoding="utf-8"?>
<p:tagLst xmlns:p="http://schemas.openxmlformats.org/presentationml/2006/main">
  <p:tag name="AS_UNIQUEID" val="1807"/>
</p:tagLst>
</file>

<file path=ppt/tags/tag46.xml><?xml version="1.0" encoding="utf-8"?>
<p:tagLst xmlns:p="http://schemas.openxmlformats.org/presentationml/2006/main">
  <p:tag name="AS_UNIQUEID" val="14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60.xml><?xml version="1.0" encoding="utf-8"?>
<p:tagLst xmlns:p="http://schemas.openxmlformats.org/presentationml/2006/main">
  <p:tag name="AS_UNIQUEID" val="1808"/>
</p:tagLst>
</file>

<file path=ppt/tags/tag461.xml><?xml version="1.0" encoding="utf-8"?>
<p:tagLst xmlns:p="http://schemas.openxmlformats.org/presentationml/2006/main">
  <p:tag name="AS_UNIQUEID" val="1809"/>
</p:tagLst>
</file>

<file path=ppt/tags/tag462.xml><?xml version="1.0" encoding="utf-8"?>
<p:tagLst xmlns:p="http://schemas.openxmlformats.org/presentationml/2006/main">
  <p:tag name="AS_UNIQUEID" val="1810"/>
</p:tagLst>
</file>

<file path=ppt/tags/tag463.xml><?xml version="1.0" encoding="utf-8"?>
<p:tagLst xmlns:p="http://schemas.openxmlformats.org/presentationml/2006/main">
  <p:tag name="AS_UNIQUEID" val="1811"/>
</p:tagLst>
</file>

<file path=ppt/tags/tag464.xml><?xml version="1.0" encoding="utf-8"?>
<p:tagLst xmlns:p="http://schemas.openxmlformats.org/presentationml/2006/main">
  <p:tag name="AS_UNIQUEID" val="1812"/>
</p:tagLst>
</file>

<file path=ppt/tags/tag465.xml><?xml version="1.0" encoding="utf-8"?>
<p:tagLst xmlns:p="http://schemas.openxmlformats.org/presentationml/2006/main">
  <p:tag name="AS_UNIQUEID" val="1813"/>
</p:tagLst>
</file>

<file path=ppt/tags/tag466.xml><?xml version="1.0" encoding="utf-8"?>
<p:tagLst xmlns:p="http://schemas.openxmlformats.org/presentationml/2006/main">
  <p:tag name="AS_UNIQUEID" val="1814"/>
</p:tagLst>
</file>

<file path=ppt/tags/tag467.xml><?xml version="1.0" encoding="utf-8"?>
<p:tagLst xmlns:p="http://schemas.openxmlformats.org/presentationml/2006/main">
  <p:tag name="AS_UNIQUEID" val="1815"/>
</p:tagLst>
</file>

<file path=ppt/tags/tag468.xml><?xml version="1.0" encoding="utf-8"?>
<p:tagLst xmlns:p="http://schemas.openxmlformats.org/presentationml/2006/main">
  <p:tag name="AS_UNIQUEID" val="1816"/>
</p:tagLst>
</file>

<file path=ppt/tags/tag469.xml><?xml version="1.0" encoding="utf-8"?>
<p:tagLst xmlns:p="http://schemas.openxmlformats.org/presentationml/2006/main">
  <p:tag name="AS_UNIQUEID" val="1817"/>
</p:tagLst>
</file>

<file path=ppt/tags/tag47.xml><?xml version="1.0" encoding="utf-8"?>
<p:tagLst xmlns:p="http://schemas.openxmlformats.org/presentationml/2006/main">
  <p:tag name="AS_UNIQUEID" val="14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70.xml><?xml version="1.0" encoding="utf-8"?>
<p:tagLst xmlns:p="http://schemas.openxmlformats.org/presentationml/2006/main">
  <p:tag name="AS_UNIQUEID" val="1818"/>
</p:tagLst>
</file>

<file path=ppt/tags/tag471.xml><?xml version="1.0" encoding="utf-8"?>
<p:tagLst xmlns:p="http://schemas.openxmlformats.org/presentationml/2006/main">
  <p:tag name="AS_UNIQUEID" val="1819"/>
</p:tagLst>
</file>

<file path=ppt/tags/tag472.xml><?xml version="1.0" encoding="utf-8"?>
<p:tagLst xmlns:p="http://schemas.openxmlformats.org/presentationml/2006/main">
  <p:tag name="AS_UNIQUEID" val="1820"/>
</p:tagLst>
</file>

<file path=ppt/tags/tag473.xml><?xml version="1.0" encoding="utf-8"?>
<p:tagLst xmlns:p="http://schemas.openxmlformats.org/presentationml/2006/main">
  <p:tag name="AS_UNIQUEID" val="1821"/>
</p:tagLst>
</file>

<file path=ppt/tags/tag474.xml><?xml version="1.0" encoding="utf-8"?>
<p:tagLst xmlns:p="http://schemas.openxmlformats.org/presentationml/2006/main">
  <p:tag name="AS_UNIQUEID" val="1822"/>
</p:tagLst>
</file>

<file path=ppt/tags/tag475.xml><?xml version="1.0" encoding="utf-8"?>
<p:tagLst xmlns:p="http://schemas.openxmlformats.org/presentationml/2006/main">
  <p:tag name="AS_UNIQUEID" val="1823"/>
</p:tagLst>
</file>

<file path=ppt/tags/tag476.xml><?xml version="1.0" encoding="utf-8"?>
<p:tagLst xmlns:p="http://schemas.openxmlformats.org/presentationml/2006/main">
  <p:tag name="AS_UNIQUEID" val="1824"/>
</p:tagLst>
</file>

<file path=ppt/tags/tag477.xml><?xml version="1.0" encoding="utf-8"?>
<p:tagLst xmlns:p="http://schemas.openxmlformats.org/presentationml/2006/main">
  <p:tag name="AS_UNIQUEID" val="1825"/>
</p:tagLst>
</file>

<file path=ppt/tags/tag478.xml><?xml version="1.0" encoding="utf-8"?>
<p:tagLst xmlns:p="http://schemas.openxmlformats.org/presentationml/2006/main">
  <p:tag name="AS_UNIQUEID" val="1826"/>
</p:tagLst>
</file>

<file path=ppt/tags/tag479.xml><?xml version="1.0" encoding="utf-8"?>
<p:tagLst xmlns:p="http://schemas.openxmlformats.org/presentationml/2006/main">
  <p:tag name="AS_UNIQUEID" val="1827"/>
</p:tagLst>
</file>

<file path=ppt/tags/tag48.xml><?xml version="1.0" encoding="utf-8"?>
<p:tagLst xmlns:p="http://schemas.openxmlformats.org/presentationml/2006/main">
  <p:tag name="AS_UNIQUEID" val="14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80.xml><?xml version="1.0" encoding="utf-8"?>
<p:tagLst xmlns:p="http://schemas.openxmlformats.org/presentationml/2006/main">
  <p:tag name="AS_UNIQUEID" val="1828"/>
</p:tagLst>
</file>

<file path=ppt/tags/tag481.xml><?xml version="1.0" encoding="utf-8"?>
<p:tagLst xmlns:p="http://schemas.openxmlformats.org/presentationml/2006/main">
  <p:tag name="AS_UNIQUEID" val="1829"/>
</p:tagLst>
</file>

<file path=ppt/tags/tag482.xml><?xml version="1.0" encoding="utf-8"?>
<p:tagLst xmlns:p="http://schemas.openxmlformats.org/presentationml/2006/main">
  <p:tag name="AS_UNIQUEID" val="1830"/>
</p:tagLst>
</file>

<file path=ppt/tags/tag483.xml><?xml version="1.0" encoding="utf-8"?>
<p:tagLst xmlns:p="http://schemas.openxmlformats.org/presentationml/2006/main">
  <p:tag name="AS_UNIQUEID" val="1831"/>
</p:tagLst>
</file>

<file path=ppt/tags/tag484.xml><?xml version="1.0" encoding="utf-8"?>
<p:tagLst xmlns:p="http://schemas.openxmlformats.org/presentationml/2006/main">
  <p:tag name="AS_UNIQUEID" val="1832"/>
</p:tagLst>
</file>

<file path=ppt/tags/tag485.xml><?xml version="1.0" encoding="utf-8"?>
<p:tagLst xmlns:p="http://schemas.openxmlformats.org/presentationml/2006/main">
  <p:tag name="AS_UNIQUEID" val="1833"/>
</p:tagLst>
</file>

<file path=ppt/tags/tag486.xml><?xml version="1.0" encoding="utf-8"?>
<p:tagLst xmlns:p="http://schemas.openxmlformats.org/presentationml/2006/main">
  <p:tag name="AS_UNIQUEID" val="1834"/>
</p:tagLst>
</file>

<file path=ppt/tags/tag487.xml><?xml version="1.0" encoding="utf-8"?>
<p:tagLst xmlns:p="http://schemas.openxmlformats.org/presentationml/2006/main">
  <p:tag name="AS_UNIQUEID" val="1835"/>
</p:tagLst>
</file>

<file path=ppt/tags/tag488.xml><?xml version="1.0" encoding="utf-8"?>
<p:tagLst xmlns:p="http://schemas.openxmlformats.org/presentationml/2006/main">
  <p:tag name="AS_UNIQUEID" val="1836"/>
</p:tagLst>
</file>

<file path=ppt/tags/tag489.xml><?xml version="1.0" encoding="utf-8"?>
<p:tagLst xmlns:p="http://schemas.openxmlformats.org/presentationml/2006/main">
  <p:tag name="AS_UNIQUEID" val="1837"/>
</p:tagLst>
</file>

<file path=ppt/tags/tag49.xml><?xml version="1.0" encoding="utf-8"?>
<p:tagLst xmlns:p="http://schemas.openxmlformats.org/presentationml/2006/main">
  <p:tag name="AS_UNIQUEID" val="140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90.xml><?xml version="1.0" encoding="utf-8"?>
<p:tagLst xmlns:p="http://schemas.openxmlformats.org/presentationml/2006/main">
  <p:tag name="AS_UNIQUEID" val="1838"/>
</p:tagLst>
</file>

<file path=ppt/tags/tag491.xml><?xml version="1.0" encoding="utf-8"?>
<p:tagLst xmlns:p="http://schemas.openxmlformats.org/presentationml/2006/main">
  <p:tag name="AS_UNIQUEID" val="1839"/>
</p:tagLst>
</file>

<file path=ppt/tags/tag492.xml><?xml version="1.0" encoding="utf-8"?>
<p:tagLst xmlns:p="http://schemas.openxmlformats.org/presentationml/2006/main">
  <p:tag name="AS_UNIQUEID" val="1840"/>
</p:tagLst>
</file>

<file path=ppt/tags/tag493.xml><?xml version="1.0" encoding="utf-8"?>
<p:tagLst xmlns:p="http://schemas.openxmlformats.org/presentationml/2006/main">
  <p:tag name="AS_UNIQUEID" val="1841"/>
</p:tagLst>
</file>

<file path=ppt/tags/tag494.xml><?xml version="1.0" encoding="utf-8"?>
<p:tagLst xmlns:p="http://schemas.openxmlformats.org/presentationml/2006/main">
  <p:tag name="AS_UNIQUEID" val="1842"/>
</p:tagLst>
</file>

<file path=ppt/tags/tag495.xml><?xml version="1.0" encoding="utf-8"?>
<p:tagLst xmlns:p="http://schemas.openxmlformats.org/presentationml/2006/main">
  <p:tag name="AS_UNIQUEID" val="1843"/>
</p:tagLst>
</file>

<file path=ppt/tags/tag496.xml><?xml version="1.0" encoding="utf-8"?>
<p:tagLst xmlns:p="http://schemas.openxmlformats.org/presentationml/2006/main">
  <p:tag name="AS_UNIQUEID" val="1844"/>
</p:tagLst>
</file>

<file path=ppt/tags/tag497.xml><?xml version="1.0" encoding="utf-8"?>
<p:tagLst xmlns:p="http://schemas.openxmlformats.org/presentationml/2006/main">
  <p:tag name="AS_UNIQUEID" val="1845"/>
</p:tagLst>
</file>

<file path=ppt/tags/tag498.xml><?xml version="1.0" encoding="utf-8"?>
<p:tagLst xmlns:p="http://schemas.openxmlformats.org/presentationml/2006/main">
  <p:tag name="AS_UNIQUEID" val="1846"/>
</p:tagLst>
</file>

<file path=ppt/tags/tag499.xml><?xml version="1.0" encoding="utf-8"?>
<p:tagLst xmlns:p="http://schemas.openxmlformats.org/presentationml/2006/main">
  <p:tag name="AS_UNIQUEID" val="1847"/>
</p:tagLst>
</file>

<file path=ppt/tags/tag5.xml><?xml version="1.0" encoding="utf-8"?>
<p:tagLst xmlns:p="http://schemas.openxmlformats.org/presentationml/2006/main">
  <p:tag name="AS_UNIQUEID" val="13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4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00.xml><?xml version="1.0" encoding="utf-8"?>
<p:tagLst xmlns:p="http://schemas.openxmlformats.org/presentationml/2006/main">
  <p:tag name="AS_UNIQUEID" val="1848"/>
  <p:tag name="KSO_WM_BEAUTIFY_FLAG" val=""/>
</p:tagLst>
</file>

<file path=ppt/tags/tag501.xml><?xml version="1.0" encoding="utf-8"?>
<p:tagLst xmlns:p="http://schemas.openxmlformats.org/presentationml/2006/main">
  <p:tag name="AS_UNIQUEID" val="1849"/>
  <p:tag name="KSO_WM_BEAUTIFY_FLAG" val=""/>
</p:tagLst>
</file>

<file path=ppt/tags/tag502.xml><?xml version="1.0" encoding="utf-8"?>
<p:tagLst xmlns:p="http://schemas.openxmlformats.org/presentationml/2006/main">
  <p:tag name="AS_UNIQUEID" val="1850"/>
  <p:tag name="KSO_WM_BEAUTIFY_FLAG" val=""/>
</p:tagLst>
</file>

<file path=ppt/tags/tag503.xml><?xml version="1.0" encoding="utf-8"?>
<p:tagLst xmlns:p="http://schemas.openxmlformats.org/presentationml/2006/main">
  <p:tag name="AS_UNIQUEID" val="1851"/>
</p:tagLst>
</file>

<file path=ppt/tags/tag504.xml><?xml version="1.0" encoding="utf-8"?>
<p:tagLst xmlns:p="http://schemas.openxmlformats.org/presentationml/2006/main">
  <p:tag name="AS_UNIQUEID" val="1852"/>
</p:tagLst>
</file>

<file path=ppt/tags/tag505.xml><?xml version="1.0" encoding="utf-8"?>
<p:tagLst xmlns:p="http://schemas.openxmlformats.org/presentationml/2006/main">
  <p:tag name="AS_UNIQUEID" val="1853"/>
</p:tagLst>
</file>

<file path=ppt/tags/tag506.xml><?xml version="1.0" encoding="utf-8"?>
<p:tagLst xmlns:p="http://schemas.openxmlformats.org/presentationml/2006/main">
  <p:tag name="AS_UNIQUEID" val="1854"/>
</p:tagLst>
</file>

<file path=ppt/tags/tag507.xml><?xml version="1.0" encoding="utf-8"?>
<p:tagLst xmlns:p="http://schemas.openxmlformats.org/presentationml/2006/main">
  <p:tag name="AS_UNIQUEID" val="1855"/>
</p:tagLst>
</file>

<file path=ppt/tags/tag508.xml><?xml version="1.0" encoding="utf-8"?>
<p:tagLst xmlns:p="http://schemas.openxmlformats.org/presentationml/2006/main">
  <p:tag name="AS_UNIQUEID" val="1856"/>
</p:tagLst>
</file>

<file path=ppt/tags/tag509.xml><?xml version="1.0" encoding="utf-8"?>
<p:tagLst xmlns:p="http://schemas.openxmlformats.org/presentationml/2006/main">
  <p:tag name="AS_UNIQUEID" val="1857"/>
</p:tagLst>
</file>

<file path=ppt/tags/tag51.xml><?xml version="1.0" encoding="utf-8"?>
<p:tagLst xmlns:p="http://schemas.openxmlformats.org/presentationml/2006/main">
  <p:tag name="AS_UNIQUEID" val="14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10.xml><?xml version="1.0" encoding="utf-8"?>
<p:tagLst xmlns:p="http://schemas.openxmlformats.org/presentationml/2006/main">
  <p:tag name="AS_UNIQUEID" val="1858"/>
</p:tagLst>
</file>

<file path=ppt/tags/tag511.xml><?xml version="1.0" encoding="utf-8"?>
<p:tagLst xmlns:p="http://schemas.openxmlformats.org/presentationml/2006/main">
  <p:tag name="AS_UNIQUEID" val="1859"/>
</p:tagLst>
</file>

<file path=ppt/tags/tag512.xml><?xml version="1.0" encoding="utf-8"?>
<p:tagLst xmlns:p="http://schemas.openxmlformats.org/presentationml/2006/main">
  <p:tag name="AS_UNIQUEID" val="1860"/>
</p:tagLst>
</file>

<file path=ppt/tags/tag513.xml><?xml version="1.0" encoding="utf-8"?>
<p:tagLst xmlns:p="http://schemas.openxmlformats.org/presentationml/2006/main">
  <p:tag name="AS_UNIQUEID" val="1861"/>
</p:tagLst>
</file>

<file path=ppt/tags/tag514.xml><?xml version="1.0" encoding="utf-8"?>
<p:tagLst xmlns:p="http://schemas.openxmlformats.org/presentationml/2006/main">
  <p:tag name="AS_UNIQUEID" val="1862"/>
</p:tagLst>
</file>

<file path=ppt/tags/tag515.xml><?xml version="1.0" encoding="utf-8"?>
<p:tagLst xmlns:p="http://schemas.openxmlformats.org/presentationml/2006/main">
  <p:tag name="AS_UNIQUEID" val="1863"/>
</p:tagLst>
</file>

<file path=ppt/tags/tag516.xml><?xml version="1.0" encoding="utf-8"?>
<p:tagLst xmlns:p="http://schemas.openxmlformats.org/presentationml/2006/main">
  <p:tag name="AS_UNIQUEID" val="1864"/>
</p:tagLst>
</file>

<file path=ppt/tags/tag517.xml><?xml version="1.0" encoding="utf-8"?>
<p:tagLst xmlns:p="http://schemas.openxmlformats.org/presentationml/2006/main">
  <p:tag name="AS_UNIQUEID" val="1865"/>
</p:tagLst>
</file>

<file path=ppt/tags/tag518.xml><?xml version="1.0" encoding="utf-8"?>
<p:tagLst xmlns:p="http://schemas.openxmlformats.org/presentationml/2006/main">
  <p:tag name="AS_UNIQUEID" val="1866"/>
</p:tagLst>
</file>

<file path=ppt/tags/tag519.xml><?xml version="1.0" encoding="utf-8"?>
<p:tagLst xmlns:p="http://schemas.openxmlformats.org/presentationml/2006/main">
  <p:tag name="AS_UNIQUEID" val="1867"/>
</p:tagLst>
</file>

<file path=ppt/tags/tag52.xml><?xml version="1.0" encoding="utf-8"?>
<p:tagLst xmlns:p="http://schemas.openxmlformats.org/presentationml/2006/main">
  <p:tag name="AS_UNIQUEID" val="14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20.xml><?xml version="1.0" encoding="utf-8"?>
<p:tagLst xmlns:p="http://schemas.openxmlformats.org/presentationml/2006/main">
  <p:tag name="AS_UNIQUEID" val="1868"/>
</p:tagLst>
</file>

<file path=ppt/tags/tag521.xml><?xml version="1.0" encoding="utf-8"?>
<p:tagLst xmlns:p="http://schemas.openxmlformats.org/presentationml/2006/main">
  <p:tag name="AS_UNIQUEID" val="1869"/>
</p:tagLst>
</file>

<file path=ppt/tags/tag522.xml><?xml version="1.0" encoding="utf-8"?>
<p:tagLst xmlns:p="http://schemas.openxmlformats.org/presentationml/2006/main">
  <p:tag name="AS_UNIQUEID" val="1870"/>
</p:tagLst>
</file>

<file path=ppt/tags/tag523.xml><?xml version="1.0" encoding="utf-8"?>
<p:tagLst xmlns:p="http://schemas.openxmlformats.org/presentationml/2006/main">
  <p:tag name="AS_UNIQUEID" val="1871"/>
</p:tagLst>
</file>

<file path=ppt/tags/tag524.xml><?xml version="1.0" encoding="utf-8"?>
<p:tagLst xmlns:p="http://schemas.openxmlformats.org/presentationml/2006/main">
  <p:tag name="AS_UNIQUEID" val="1872"/>
</p:tagLst>
</file>

<file path=ppt/tags/tag525.xml><?xml version="1.0" encoding="utf-8"?>
<p:tagLst xmlns:p="http://schemas.openxmlformats.org/presentationml/2006/main">
  <p:tag name="AS_UNIQUEID" val="1873"/>
</p:tagLst>
</file>

<file path=ppt/tags/tag526.xml><?xml version="1.0" encoding="utf-8"?>
<p:tagLst xmlns:p="http://schemas.openxmlformats.org/presentationml/2006/main">
  <p:tag name="AS_UNIQUEID" val="1874"/>
</p:tagLst>
</file>

<file path=ppt/tags/tag527.xml><?xml version="1.0" encoding="utf-8"?>
<p:tagLst xmlns:p="http://schemas.openxmlformats.org/presentationml/2006/main">
  <p:tag name="AS_UNIQUEID" val="1875"/>
</p:tagLst>
</file>

<file path=ppt/tags/tag528.xml><?xml version="1.0" encoding="utf-8"?>
<p:tagLst xmlns:p="http://schemas.openxmlformats.org/presentationml/2006/main">
  <p:tag name="AS_UNIQUEID" val="1876"/>
</p:tagLst>
</file>

<file path=ppt/tags/tag529.xml><?xml version="1.0" encoding="utf-8"?>
<p:tagLst xmlns:p="http://schemas.openxmlformats.org/presentationml/2006/main">
  <p:tag name="AS_UNIQUEID" val="1877"/>
</p:tagLst>
</file>

<file path=ppt/tags/tag53.xml><?xml version="1.0" encoding="utf-8"?>
<p:tagLst xmlns:p="http://schemas.openxmlformats.org/presentationml/2006/main">
  <p:tag name="AS_UNIQUEID" val="14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30.xml><?xml version="1.0" encoding="utf-8"?>
<p:tagLst xmlns:p="http://schemas.openxmlformats.org/presentationml/2006/main">
  <p:tag name="AS_UNIQUEID" val="1878"/>
</p:tagLst>
</file>

<file path=ppt/tags/tag531.xml><?xml version="1.0" encoding="utf-8"?>
<p:tagLst xmlns:p="http://schemas.openxmlformats.org/presentationml/2006/main">
  <p:tag name="AS_UNIQUEID" val="1879"/>
</p:tagLst>
</file>

<file path=ppt/tags/tag532.xml><?xml version="1.0" encoding="utf-8"?>
<p:tagLst xmlns:p="http://schemas.openxmlformats.org/presentationml/2006/main">
  <p:tag name="AS_UNIQUEID" val="1880"/>
</p:tagLst>
</file>

<file path=ppt/tags/tag533.xml><?xml version="1.0" encoding="utf-8"?>
<p:tagLst xmlns:p="http://schemas.openxmlformats.org/presentationml/2006/main">
  <p:tag name="AS_UNIQUEID" val="1881"/>
</p:tagLst>
</file>

<file path=ppt/tags/tag534.xml><?xml version="1.0" encoding="utf-8"?>
<p:tagLst xmlns:p="http://schemas.openxmlformats.org/presentationml/2006/main">
  <p:tag name="AS_UNIQUEID" val="1882"/>
</p:tagLst>
</file>

<file path=ppt/tags/tag535.xml><?xml version="1.0" encoding="utf-8"?>
<p:tagLst xmlns:p="http://schemas.openxmlformats.org/presentationml/2006/main">
  <p:tag name="AS_UNIQUEID" val="1883"/>
</p:tagLst>
</file>

<file path=ppt/tags/tag536.xml><?xml version="1.0" encoding="utf-8"?>
<p:tagLst xmlns:p="http://schemas.openxmlformats.org/presentationml/2006/main">
  <p:tag name="AS_UNIQUEID" val="1884"/>
</p:tagLst>
</file>

<file path=ppt/tags/tag537.xml><?xml version="1.0" encoding="utf-8"?>
<p:tagLst xmlns:p="http://schemas.openxmlformats.org/presentationml/2006/main">
  <p:tag name="AS_UNIQUEID" val="1885"/>
</p:tagLst>
</file>

<file path=ppt/tags/tag538.xml><?xml version="1.0" encoding="utf-8"?>
<p:tagLst xmlns:p="http://schemas.openxmlformats.org/presentationml/2006/main">
  <p:tag name="AS_UNIQUEID" val="1886"/>
</p:tagLst>
</file>

<file path=ppt/tags/tag539.xml><?xml version="1.0" encoding="utf-8"?>
<p:tagLst xmlns:p="http://schemas.openxmlformats.org/presentationml/2006/main">
  <p:tag name="AS_UNIQUEID" val="1887"/>
</p:tagLst>
</file>

<file path=ppt/tags/tag54.xml><?xml version="1.0" encoding="utf-8"?>
<p:tagLst xmlns:p="http://schemas.openxmlformats.org/presentationml/2006/main">
  <p:tag name="AS_UNIQUEID" val="14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40.xml><?xml version="1.0" encoding="utf-8"?>
<p:tagLst xmlns:p="http://schemas.openxmlformats.org/presentationml/2006/main">
  <p:tag name="AS_UNIQUEID" val="1888"/>
</p:tagLst>
</file>

<file path=ppt/tags/tag541.xml><?xml version="1.0" encoding="utf-8"?>
<p:tagLst xmlns:p="http://schemas.openxmlformats.org/presentationml/2006/main">
  <p:tag name="AS_UNIQUEID" val="1889"/>
</p:tagLst>
</file>

<file path=ppt/tags/tag542.xml><?xml version="1.0" encoding="utf-8"?>
<p:tagLst xmlns:p="http://schemas.openxmlformats.org/presentationml/2006/main">
  <p:tag name="AS_UNIQUEID" val="1890"/>
</p:tagLst>
</file>

<file path=ppt/tags/tag543.xml><?xml version="1.0" encoding="utf-8"?>
<p:tagLst xmlns:p="http://schemas.openxmlformats.org/presentationml/2006/main">
  <p:tag name="AS_UNIQUEID" val="1891"/>
</p:tagLst>
</file>

<file path=ppt/tags/tag544.xml><?xml version="1.0" encoding="utf-8"?>
<p:tagLst xmlns:p="http://schemas.openxmlformats.org/presentationml/2006/main">
  <p:tag name="AS_UNIQUEID" val="1892"/>
</p:tagLst>
</file>

<file path=ppt/tags/tag545.xml><?xml version="1.0" encoding="utf-8"?>
<p:tagLst xmlns:p="http://schemas.openxmlformats.org/presentationml/2006/main">
  <p:tag name="AS_UNIQUEID" val="1893"/>
</p:tagLst>
</file>

<file path=ppt/tags/tag546.xml><?xml version="1.0" encoding="utf-8"?>
<p:tagLst xmlns:p="http://schemas.openxmlformats.org/presentationml/2006/main">
  <p:tag name="AS_UNIQUEID" val="1894"/>
</p:tagLst>
</file>

<file path=ppt/tags/tag547.xml><?xml version="1.0" encoding="utf-8"?>
<p:tagLst xmlns:p="http://schemas.openxmlformats.org/presentationml/2006/main">
  <p:tag name="AS_UNIQUEID" val="1895"/>
</p:tagLst>
</file>

<file path=ppt/tags/tag548.xml><?xml version="1.0" encoding="utf-8"?>
<p:tagLst xmlns:p="http://schemas.openxmlformats.org/presentationml/2006/main">
  <p:tag name="AS_UNIQUEID" val="1896"/>
</p:tagLst>
</file>

<file path=ppt/tags/tag549.xml><?xml version="1.0" encoding="utf-8"?>
<p:tagLst xmlns:p="http://schemas.openxmlformats.org/presentationml/2006/main">
  <p:tag name="AS_UNIQUEID" val="1897"/>
</p:tagLst>
</file>

<file path=ppt/tags/tag55.xml><?xml version="1.0" encoding="utf-8"?>
<p:tagLst xmlns:p="http://schemas.openxmlformats.org/presentationml/2006/main">
  <p:tag name="AS_UNIQUEID" val="14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50.xml><?xml version="1.0" encoding="utf-8"?>
<p:tagLst xmlns:p="http://schemas.openxmlformats.org/presentationml/2006/main">
  <p:tag name="AS_UNIQUEID" val="1898"/>
</p:tagLst>
</file>

<file path=ppt/tags/tag551.xml><?xml version="1.0" encoding="utf-8"?>
<p:tagLst xmlns:p="http://schemas.openxmlformats.org/presentationml/2006/main">
  <p:tag name="AS_UNIQUEID" val="1899"/>
</p:tagLst>
</file>

<file path=ppt/tags/tag552.xml><?xml version="1.0" encoding="utf-8"?>
<p:tagLst xmlns:p="http://schemas.openxmlformats.org/presentationml/2006/main">
  <p:tag name="AS_UNIQUEID" val="1900"/>
</p:tagLst>
</file>

<file path=ppt/tags/tag553.xml><?xml version="1.0" encoding="utf-8"?>
<p:tagLst xmlns:p="http://schemas.openxmlformats.org/presentationml/2006/main">
  <p:tag name="AS_UNIQUEID" val="1901"/>
</p:tagLst>
</file>

<file path=ppt/tags/tag554.xml><?xml version="1.0" encoding="utf-8"?>
<p:tagLst xmlns:p="http://schemas.openxmlformats.org/presentationml/2006/main">
  <p:tag name="AS_UNIQUEID" val="1902"/>
</p:tagLst>
</file>

<file path=ppt/tags/tag555.xml><?xml version="1.0" encoding="utf-8"?>
<p:tagLst xmlns:p="http://schemas.openxmlformats.org/presentationml/2006/main">
  <p:tag name="AS_UNIQUEID" val="1903"/>
</p:tagLst>
</file>

<file path=ppt/tags/tag556.xml><?xml version="1.0" encoding="utf-8"?>
<p:tagLst xmlns:p="http://schemas.openxmlformats.org/presentationml/2006/main">
  <p:tag name="AS_UNIQUEID" val="1904"/>
</p:tagLst>
</file>

<file path=ppt/tags/tag557.xml><?xml version="1.0" encoding="utf-8"?>
<p:tagLst xmlns:p="http://schemas.openxmlformats.org/presentationml/2006/main">
  <p:tag name="AS_UNIQUEID" val="1905"/>
</p:tagLst>
</file>

<file path=ppt/tags/tag558.xml><?xml version="1.0" encoding="utf-8"?>
<p:tagLst xmlns:p="http://schemas.openxmlformats.org/presentationml/2006/main">
  <p:tag name="AS_UNIQUEID" val="1906"/>
</p:tagLst>
</file>

<file path=ppt/tags/tag559.xml><?xml version="1.0" encoding="utf-8"?>
<p:tagLst xmlns:p="http://schemas.openxmlformats.org/presentationml/2006/main">
  <p:tag name="AS_UNIQUEID" val="1907"/>
</p:tagLst>
</file>

<file path=ppt/tags/tag56.xml><?xml version="1.0" encoding="utf-8"?>
<p:tagLst xmlns:p="http://schemas.openxmlformats.org/presentationml/2006/main">
  <p:tag name="AS_UNIQUEID" val="14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60.xml><?xml version="1.0" encoding="utf-8"?>
<p:tagLst xmlns:p="http://schemas.openxmlformats.org/presentationml/2006/main">
  <p:tag name="AS_UNIQUEID" val="1908"/>
</p:tagLst>
</file>

<file path=ppt/tags/tag561.xml><?xml version="1.0" encoding="utf-8"?>
<p:tagLst xmlns:p="http://schemas.openxmlformats.org/presentationml/2006/main">
  <p:tag name="AS_UNIQUEID" val="1909"/>
</p:tagLst>
</file>

<file path=ppt/tags/tag562.xml><?xml version="1.0" encoding="utf-8"?>
<p:tagLst xmlns:p="http://schemas.openxmlformats.org/presentationml/2006/main">
  <p:tag name="AS_UNIQUEID" val="1910"/>
</p:tagLst>
</file>

<file path=ppt/tags/tag563.xml><?xml version="1.0" encoding="utf-8"?>
<p:tagLst xmlns:p="http://schemas.openxmlformats.org/presentationml/2006/main">
  <p:tag name="AS_UNIQUEID" val="1911"/>
</p:tagLst>
</file>

<file path=ppt/tags/tag564.xml><?xml version="1.0" encoding="utf-8"?>
<p:tagLst xmlns:p="http://schemas.openxmlformats.org/presentationml/2006/main">
  <p:tag name="AS_UNIQUEID" val="1912"/>
</p:tagLst>
</file>

<file path=ppt/tags/tag565.xml><?xml version="1.0" encoding="utf-8"?>
<p:tagLst xmlns:p="http://schemas.openxmlformats.org/presentationml/2006/main">
  <p:tag name="AS_UNIQUEID" val="1913"/>
</p:tagLst>
</file>

<file path=ppt/tags/tag566.xml><?xml version="1.0" encoding="utf-8"?>
<p:tagLst xmlns:p="http://schemas.openxmlformats.org/presentationml/2006/main">
  <p:tag name="AS_UNIQUEID" val="1914"/>
</p:tagLst>
</file>

<file path=ppt/tags/tag567.xml><?xml version="1.0" encoding="utf-8"?>
<p:tagLst xmlns:p="http://schemas.openxmlformats.org/presentationml/2006/main">
  <p:tag name="AS_UNIQUEID" val="1915"/>
</p:tagLst>
</file>

<file path=ppt/tags/tag568.xml><?xml version="1.0" encoding="utf-8"?>
<p:tagLst xmlns:p="http://schemas.openxmlformats.org/presentationml/2006/main">
  <p:tag name="AS_UNIQUEID" val="1916"/>
</p:tagLst>
</file>

<file path=ppt/tags/tag569.xml><?xml version="1.0" encoding="utf-8"?>
<p:tagLst xmlns:p="http://schemas.openxmlformats.org/presentationml/2006/main">
  <p:tag name="AS_UNIQUEID" val="1917"/>
</p:tagLst>
</file>

<file path=ppt/tags/tag57.xml><?xml version="1.0" encoding="utf-8"?>
<p:tagLst xmlns:p="http://schemas.openxmlformats.org/presentationml/2006/main">
  <p:tag name="AS_UNIQUEID" val="14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70.xml><?xml version="1.0" encoding="utf-8"?>
<p:tagLst xmlns:p="http://schemas.openxmlformats.org/presentationml/2006/main">
  <p:tag name="AS_UNIQUEID" val="1918"/>
</p:tagLst>
</file>

<file path=ppt/tags/tag571.xml><?xml version="1.0" encoding="utf-8"?>
<p:tagLst xmlns:p="http://schemas.openxmlformats.org/presentationml/2006/main">
  <p:tag name="AS_UNIQUEID" val="1919"/>
</p:tagLst>
</file>

<file path=ppt/tags/tag572.xml><?xml version="1.0" encoding="utf-8"?>
<p:tagLst xmlns:p="http://schemas.openxmlformats.org/presentationml/2006/main">
  <p:tag name="AS_UNIQUEID" val="1920"/>
</p:tagLst>
</file>

<file path=ppt/tags/tag573.xml><?xml version="1.0" encoding="utf-8"?>
<p:tagLst xmlns:p="http://schemas.openxmlformats.org/presentationml/2006/main">
  <p:tag name="AS_UNIQUEID" val="1921"/>
</p:tagLst>
</file>

<file path=ppt/tags/tag574.xml><?xml version="1.0" encoding="utf-8"?>
<p:tagLst xmlns:p="http://schemas.openxmlformats.org/presentationml/2006/main">
  <p:tag name="AS_UNIQUEID" val="1922"/>
</p:tagLst>
</file>

<file path=ppt/tags/tag575.xml><?xml version="1.0" encoding="utf-8"?>
<p:tagLst xmlns:p="http://schemas.openxmlformats.org/presentationml/2006/main">
  <p:tag name="AS_UNIQUEID" val="1923"/>
</p:tagLst>
</file>

<file path=ppt/tags/tag576.xml><?xml version="1.0" encoding="utf-8"?>
<p:tagLst xmlns:p="http://schemas.openxmlformats.org/presentationml/2006/main">
  <p:tag name="AS_UNIQUEID" val="1924"/>
</p:tagLst>
</file>

<file path=ppt/tags/tag577.xml><?xml version="1.0" encoding="utf-8"?>
<p:tagLst xmlns:p="http://schemas.openxmlformats.org/presentationml/2006/main">
  <p:tag name="AS_UNIQUEID" val="1925"/>
</p:tagLst>
</file>

<file path=ppt/tags/tag578.xml><?xml version="1.0" encoding="utf-8"?>
<p:tagLst xmlns:p="http://schemas.openxmlformats.org/presentationml/2006/main">
  <p:tag name="AS_UNIQUEID" val="1926"/>
</p:tagLst>
</file>

<file path=ppt/tags/tag579.xml><?xml version="1.0" encoding="utf-8"?>
<p:tagLst xmlns:p="http://schemas.openxmlformats.org/presentationml/2006/main">
  <p:tag name="AS_UNIQUEID" val="1927"/>
</p:tagLst>
</file>

<file path=ppt/tags/tag58.xml><?xml version="1.0" encoding="utf-8"?>
<p:tagLst xmlns:p="http://schemas.openxmlformats.org/presentationml/2006/main">
  <p:tag name="AS_UNIQUEID" val="14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80.xml><?xml version="1.0" encoding="utf-8"?>
<p:tagLst xmlns:p="http://schemas.openxmlformats.org/presentationml/2006/main">
  <p:tag name="AS_UNIQUEID" val="1928"/>
</p:tagLst>
</file>

<file path=ppt/tags/tag581.xml><?xml version="1.0" encoding="utf-8"?>
<p:tagLst xmlns:p="http://schemas.openxmlformats.org/presentationml/2006/main">
  <p:tag name="AS_UNIQUEID" val="1929"/>
</p:tagLst>
</file>

<file path=ppt/tags/tag582.xml><?xml version="1.0" encoding="utf-8"?>
<p:tagLst xmlns:p="http://schemas.openxmlformats.org/presentationml/2006/main">
  <p:tag name="AS_UNIQUEID" val="1930"/>
</p:tagLst>
</file>

<file path=ppt/tags/tag58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jA0MWQ3NGYwOGM0OTkwMTIxMDI5ZTY3ZGFlYzU3NjkifQ=="/>
</p:tagLst>
</file>

<file path=ppt/tags/tag59.xml><?xml version="1.0" encoding="utf-8"?>
<p:tagLst xmlns:p="http://schemas.openxmlformats.org/presentationml/2006/main">
  <p:tag name="AS_UNIQUEID" val="14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.xml><?xml version="1.0" encoding="utf-8"?>
<p:tagLst xmlns:p="http://schemas.openxmlformats.org/presentationml/2006/main">
  <p:tag name="AS_UNIQUEID" val="136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AS_UNIQUEID" val="14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1.xml><?xml version="1.0" encoding="utf-8"?>
<p:tagLst xmlns:p="http://schemas.openxmlformats.org/presentationml/2006/main">
  <p:tag name="AS_UNIQUEID" val="14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2.xml><?xml version="1.0" encoding="utf-8"?>
<p:tagLst xmlns:p="http://schemas.openxmlformats.org/presentationml/2006/main">
  <p:tag name="AS_UNIQUEID" val="14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3.xml><?xml version="1.0" encoding="utf-8"?>
<p:tagLst xmlns:p="http://schemas.openxmlformats.org/presentationml/2006/main">
  <p:tag name="AS_UNIQUEID" val="14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4.xml><?xml version="1.0" encoding="utf-8"?>
<p:tagLst xmlns:p="http://schemas.openxmlformats.org/presentationml/2006/main">
  <p:tag name="AS_UNIQUEID" val="14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5.xml><?xml version="1.0" encoding="utf-8"?>
<p:tagLst xmlns:p="http://schemas.openxmlformats.org/presentationml/2006/main">
  <p:tag name="AS_UNIQUEID" val="14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.xml><?xml version="1.0" encoding="utf-8"?>
<p:tagLst xmlns:p="http://schemas.openxmlformats.org/presentationml/2006/main">
  <p:tag name="AS_UNIQUEID" val="14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7.xml><?xml version="1.0" encoding="utf-8"?>
<p:tagLst xmlns:p="http://schemas.openxmlformats.org/presentationml/2006/main">
  <p:tag name="AS_UNIQUEID" val="14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8.xml><?xml version="1.0" encoding="utf-8"?>
<p:tagLst xmlns:p="http://schemas.openxmlformats.org/presentationml/2006/main">
  <p:tag name="AS_UNIQUEID" val="14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9.xml><?xml version="1.0" encoding="utf-8"?>
<p:tagLst xmlns:p="http://schemas.openxmlformats.org/presentationml/2006/main">
  <p:tag name="AS_UNIQUEID" val="14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.xml><?xml version="1.0" encoding="utf-8"?>
<p:tagLst xmlns:p="http://schemas.openxmlformats.org/presentationml/2006/main">
  <p:tag name="AS_UNIQUEID" val="13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0.xml><?xml version="1.0" encoding="utf-8"?>
<p:tagLst xmlns:p="http://schemas.openxmlformats.org/presentationml/2006/main">
  <p:tag name="AS_UNIQUEID" val="14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1.xml><?xml version="1.0" encoding="utf-8"?>
<p:tagLst xmlns:p="http://schemas.openxmlformats.org/presentationml/2006/main">
  <p:tag name="AS_UNIQUEID" val="14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2.xml><?xml version="1.0" encoding="utf-8"?>
<p:tagLst xmlns:p="http://schemas.openxmlformats.org/presentationml/2006/main">
  <p:tag name="AS_UNIQUEID" val="1427"/>
</p:tagLst>
</file>

<file path=ppt/tags/tag73.xml><?xml version="1.0" encoding="utf-8"?>
<p:tagLst xmlns:p="http://schemas.openxmlformats.org/presentationml/2006/main">
  <p:tag name="AS_UNIQUEID" val="14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4.xml><?xml version="1.0" encoding="utf-8"?>
<p:tagLst xmlns:p="http://schemas.openxmlformats.org/presentationml/2006/main">
  <p:tag name="AS_UNIQUEID" val="14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5.xml><?xml version="1.0" encoding="utf-8"?>
<p:tagLst xmlns:p="http://schemas.openxmlformats.org/presentationml/2006/main">
  <p:tag name="AS_UNIQUEID" val="14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6.xml><?xml version="1.0" encoding="utf-8"?>
<p:tagLst xmlns:p="http://schemas.openxmlformats.org/presentationml/2006/main">
  <p:tag name="AS_UNIQUEID" val="14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7.xml><?xml version="1.0" encoding="utf-8"?>
<p:tagLst xmlns:p="http://schemas.openxmlformats.org/presentationml/2006/main">
  <p:tag name="AS_UNIQUEID" val="14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8.xml><?xml version="1.0" encoding="utf-8"?>
<p:tagLst xmlns:p="http://schemas.openxmlformats.org/presentationml/2006/main">
  <p:tag name="AS_UNIQUEID" val="14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9.xml><?xml version="1.0" encoding="utf-8"?>
<p:tagLst xmlns:p="http://schemas.openxmlformats.org/presentationml/2006/main">
  <p:tag name="AS_UNIQUEID" val="1434"/>
</p:tagLst>
</file>

<file path=ppt/tags/tag8.xml><?xml version="1.0" encoding="utf-8"?>
<p:tagLst xmlns:p="http://schemas.openxmlformats.org/presentationml/2006/main">
  <p:tag name="AS_UNIQUEID" val="13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p="http://schemas.openxmlformats.org/presentationml/2006/main">
  <p:tag name="AS_UNIQUEID" val="14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1.xml><?xml version="1.0" encoding="utf-8"?>
<p:tagLst xmlns:p="http://schemas.openxmlformats.org/presentationml/2006/main">
  <p:tag name="AS_UNIQUEID" val="14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2.xml><?xml version="1.0" encoding="utf-8"?>
<p:tagLst xmlns:p="http://schemas.openxmlformats.org/presentationml/2006/main">
  <p:tag name="AS_UNIQUEID" val="14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3.xml><?xml version="1.0" encoding="utf-8"?>
<p:tagLst xmlns:p="http://schemas.openxmlformats.org/presentationml/2006/main">
  <p:tag name="AS_UNIQUEID" val="14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4.xml><?xml version="1.0" encoding="utf-8"?>
<p:tagLst xmlns:p="http://schemas.openxmlformats.org/presentationml/2006/main">
  <p:tag name="AS_UNIQUEID" val="14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5.xml><?xml version="1.0" encoding="utf-8"?>
<p:tagLst xmlns:p="http://schemas.openxmlformats.org/presentationml/2006/main">
  <p:tag name="AS_UNIQUEID" val="14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6.xml><?xml version="1.0" encoding="utf-8"?>
<p:tagLst xmlns:p="http://schemas.openxmlformats.org/presentationml/2006/main">
  <p:tag name="AS_UNIQUEID" val="14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7.xml><?xml version="1.0" encoding="utf-8"?>
<p:tagLst xmlns:p="http://schemas.openxmlformats.org/presentationml/2006/main">
  <p:tag name="AS_UNIQUEID" val="14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88.xml><?xml version="1.0" encoding="utf-8"?>
<p:tagLst xmlns:p="http://schemas.openxmlformats.org/presentationml/2006/main">
  <p:tag name="AS_UNIQUEID" val="1443"/>
</p:tagLst>
</file>

<file path=ppt/tags/tag89.xml><?xml version="1.0" encoding="utf-8"?>
<p:tagLst xmlns:p="http://schemas.openxmlformats.org/presentationml/2006/main">
  <p:tag name="AS_UNIQUEID" val="14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.xml><?xml version="1.0" encoding="utf-8"?>
<p:tagLst xmlns:p="http://schemas.openxmlformats.org/presentationml/2006/main">
  <p:tag name="AS_UNIQUEID" val="13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p="http://schemas.openxmlformats.org/presentationml/2006/main">
  <p:tag name="AS_UNIQUEID" val="14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1.xml><?xml version="1.0" encoding="utf-8"?>
<p:tagLst xmlns:p="http://schemas.openxmlformats.org/presentationml/2006/main">
  <p:tag name="AS_UNIQUEID" val="14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2.xml><?xml version="1.0" encoding="utf-8"?>
<p:tagLst xmlns:p="http://schemas.openxmlformats.org/presentationml/2006/main">
  <p:tag name="AS_UNIQUEID" val="14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3.xml><?xml version="1.0" encoding="utf-8"?>
<p:tagLst xmlns:p="http://schemas.openxmlformats.org/presentationml/2006/main">
  <p:tag name="AS_UNIQUEID" val="14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4.xml><?xml version="1.0" encoding="utf-8"?>
<p:tagLst xmlns:p="http://schemas.openxmlformats.org/presentationml/2006/main">
  <p:tag name="AS_UNIQUEID" val="14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95.xml><?xml version="1.0" encoding="utf-8"?>
<p:tagLst xmlns:p="http://schemas.openxmlformats.org/presentationml/2006/main">
  <p:tag name="AS_UNIQUEID" val="1450"/>
</p:tagLst>
</file>

<file path=ppt/tags/tag96.xml><?xml version="1.0" encoding="utf-8"?>
<p:tagLst xmlns:p="http://schemas.openxmlformats.org/presentationml/2006/main">
  <p:tag name="AS_UNIQUEID" val="14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7.xml><?xml version="1.0" encoding="utf-8"?>
<p:tagLst xmlns:p="http://schemas.openxmlformats.org/presentationml/2006/main">
  <p:tag name="AS_UNIQUEID" val="14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8.xml><?xml version="1.0" encoding="utf-8"?>
<p:tagLst xmlns:p="http://schemas.openxmlformats.org/presentationml/2006/main">
  <p:tag name="AS_UNIQUEID" val="14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99.xml><?xml version="1.0" encoding="utf-8"?>
<p:tagLst xmlns:p="http://schemas.openxmlformats.org/presentationml/2006/main">
  <p:tag name="AS_UNIQUEID" val="145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303030"/>
      </a:dk2>
      <a:lt2>
        <a:srgbClr val="D7D7D7"/>
      </a:lt2>
      <a:accent1>
        <a:srgbClr val="1D6DC2"/>
      </a:accent1>
      <a:accent2>
        <a:srgbClr val="767676"/>
      </a:accent2>
      <a:accent3>
        <a:srgbClr val="E34C3F"/>
      </a:accent3>
      <a:accent4>
        <a:srgbClr val="34B2E4"/>
      </a:accent4>
      <a:accent5>
        <a:srgbClr val="0AD0DA"/>
      </a:accent5>
      <a:accent6>
        <a:srgbClr val="0ADAAD"/>
      </a:accent6>
      <a:hlink>
        <a:srgbClr val="BFBFBF"/>
      </a:hlink>
      <a:folHlink>
        <a:srgbClr val="BFBFBF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5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等线 Light"/>
        <a:ea typeface="方正特雅宋简"/>
        <a:cs typeface="Arial"/>
      </a:majorFont>
      <a:minorFont>
        <a:latin typeface="等线"/>
        <a:ea typeface="方正清刻本悦宋简体"/>
        <a:cs typeface="Arial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38091"/>
        </a:solidFill>
      </a:spPr>
      <a:bodyPr wrap="square" rtlCol="0" anchor="ctr">
        <a:spAutoFit/>
      </a:bodyPr>
      <a:lstStyle>
        <a:defPPr algn="l">
          <a:lnSpc>
            <a:spcPct val="120000"/>
          </a:lnSpc>
          <a:defRPr sz="3000" dirty="0"/>
        </a:defPPr>
      </a:lstStyle>
    </a:spDef>
    <a:lnDef>
      <a:spPr>
        <a:ln w="38100">
          <a:solidFill>
            <a:srgbClr val="63809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自定义 3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00000"/>
      </a:accent1>
      <a:accent2>
        <a:srgbClr val="900000"/>
      </a:accent2>
      <a:accent3>
        <a:srgbClr val="900000"/>
      </a:accent3>
      <a:accent4>
        <a:srgbClr val="900000"/>
      </a:accent4>
      <a:accent5>
        <a:srgbClr val="900000"/>
      </a:accent5>
      <a:accent6>
        <a:srgbClr val="900000"/>
      </a:accent6>
      <a:hlink>
        <a:srgbClr val="900000"/>
      </a:hlink>
      <a:folHlink>
        <a:srgbClr val="900000"/>
      </a:folHlink>
    </a:clrScheme>
    <a:fontScheme name="YY">
      <a:majorFont>
        <a:latin typeface="Century Gothic"/>
        <a:ea typeface="思源黑体 Light"/>
        <a:cs typeface="Arial"/>
      </a:majorFont>
      <a:minorFont>
        <a:latin typeface="Century Gothic"/>
        <a:ea typeface="思源黑体 Light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151</Paragraphs>
  <Slides>15</Slides>
  <Notes>1</Notes>
  <TotalTime>0</TotalTime>
  <HiddenSlides>0</HiddenSlides>
  <MMClips>1</MMClips>
  <ScaleCrop>0</ScaleCrop>
  <HeadingPairs>
    <vt:vector baseType="variant" size="6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baseType="lpstr" size="33">
      <vt:lpstr>Arial</vt:lpstr>
      <vt:lpstr>微软雅黑</vt:lpstr>
      <vt:lpstr>Calibri</vt:lpstr>
      <vt:lpstr>等线 Light</vt:lpstr>
      <vt:lpstr>方正特雅宋简</vt:lpstr>
      <vt:lpstr>等线</vt:lpstr>
      <vt:lpstr>方正清刻本悦宋简体</vt:lpstr>
      <vt:lpstr>宋体</vt:lpstr>
      <vt:lpstr>Century Gothic</vt:lpstr>
      <vt:lpstr>思源黑体 Light</vt:lpstr>
      <vt:lpstr>Calibri Light</vt:lpstr>
      <vt:lpstr>楷体</vt:lpstr>
      <vt:lpstr>Aparajita</vt:lpstr>
      <vt:lpstr>方正粗黑宋简体</vt:lpstr>
      <vt:lpstr>楷体_GB2312</vt:lpstr>
      <vt:lpstr>汉仪粗黑简</vt:lpstr>
      <vt:lpstr>黑体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2024-10-17T14:21:24.064</cp:lastPrinted>
  <dcterms:created xsi:type="dcterms:W3CDTF">2024-10-17T14:21:24Z</dcterms:created>
  <dcterms:modified xsi:type="dcterms:W3CDTF">2024-10-17T06:21:24Z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