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90" r:id="rId3"/>
    <p:sldId id="259" r:id="rId4"/>
    <p:sldId id="260" r:id="rId6"/>
    <p:sldId id="280" r:id="rId7"/>
    <p:sldId id="282" r:id="rId8"/>
    <p:sldId id="286" r:id="rId9"/>
    <p:sldId id="262" r:id="rId10"/>
    <p:sldId id="263" r:id="rId11"/>
    <p:sldId id="265" r:id="rId12"/>
    <p:sldId id="283" r:id="rId13"/>
    <p:sldId id="287" r:id="rId14"/>
    <p:sldId id="268" r:id="rId15"/>
    <p:sldId id="269" r:id="rId16"/>
    <p:sldId id="291" r:id="rId17"/>
    <p:sldId id="289" r:id="rId18"/>
    <p:sldId id="279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 userDrawn="1">
          <p15:clr>
            <a:srgbClr val="A4A3A4"/>
          </p15:clr>
        </p15:guide>
        <p15:guide id="2" pos="38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8" autoAdjust="0"/>
    <p:restoredTop sz="90617" autoAdjust="0"/>
  </p:normalViewPr>
  <p:slideViewPr>
    <p:cSldViewPr snapToGrid="0" showGuides="1">
      <p:cViewPr varScale="1">
        <p:scale>
          <a:sx n="63" d="100"/>
          <a:sy n="63" d="100"/>
        </p:scale>
        <p:origin x="848" y="48"/>
      </p:cViewPr>
      <p:guideLst>
        <p:guide orient="horz" pos="2156"/>
        <p:guide pos="382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349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348.xml"/><Relationship Id="rId5" Type="http://schemas.openxmlformats.org/officeDocument/2006/relationships/tags" Target="../tags/tag347.xml"/><Relationship Id="rId4" Type="http://schemas.openxmlformats.org/officeDocument/2006/relationships/tags" Target="../tags/tag346.xml"/><Relationship Id="rId3" Type="http://schemas.openxmlformats.org/officeDocument/2006/relationships/tags" Target="../tags/tag345.xml"/><Relationship Id="rId2" Type="http://schemas.openxmlformats.org/officeDocument/2006/relationships/tags" Target="../tags/tag344.xml"/><Relationship Id="rId1" Type="http://schemas.openxmlformats.org/officeDocument/2006/relationships/tags" Target="../tags/tag34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BD2E9-F460-4C6F-AFC0-401CBFF0D2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C4DD0-694C-4867-AB8F-0ED82A81C0A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3" Type="http://schemas.openxmlformats.org/officeDocument/2006/relationships/tags" Target="../tags/tag135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5" Type="http://schemas.openxmlformats.org/officeDocument/2006/relationships/tags" Target="../tags/tag178.xml"/><Relationship Id="rId4" Type="http://schemas.openxmlformats.org/officeDocument/2006/relationships/tags" Target="../tags/tag177.xml"/><Relationship Id="rId3" Type="http://schemas.openxmlformats.org/officeDocument/2006/relationships/tags" Target="../tags/tag17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5" Type="http://schemas.openxmlformats.org/officeDocument/2006/relationships/tags" Target="../tags/tag291.xml"/><Relationship Id="rId4" Type="http://schemas.openxmlformats.org/officeDocument/2006/relationships/tags" Target="../tags/tag290.xml"/><Relationship Id="rId3" Type="http://schemas.openxmlformats.org/officeDocument/2006/relationships/tags" Target="../tags/tag289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2F1C4DD0-694C-4867-AB8F-0ED82A81C0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sz="1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假如放大到宏观的人类历史上看，瘟疫在客观上施加给人类的作用力要复杂得多？</a:t>
            </a:r>
            <a:endParaRPr lang="zh-CN" altLang="en-US" sz="1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1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十日谈创作背景：1348年意大利佛罗伦萨疫病（黑死病）流行期间，10个年轻人逃到城外别墅，每人每天讲一个故事逗趣，十天后便有了100个故事。</a:t>
            </a:r>
            <a:endParaRPr lang="zh-CN" altLang="en-US" sz="1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5"/>
            </p:custDataLst>
          </p:nvPr>
        </p:nvSpPr>
        <p:spPr/>
        <p:txBody>
          <a:bodyPr/>
          <a:lstStyle/>
          <a:p>
            <a:fld id="{64EC8AF6-2CB7-46E9-9843-7676FFFBD57B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  <a:sym typeface="方正启体简体" panose="03000509000000000000" charset="-122"/>
              </a:rPr>
              <a:t>黑死病的影响</a:t>
            </a: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  <a:sym typeface="方正启体简体" panose="03000509000000000000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  <a:sym typeface="方正启体简体" panose="03000509000000000000" charset="-122"/>
              </a:rPr>
              <a:t>1. 大量人口死亡，社会动荡，劳动力的匮乏和经济衰退。</a:t>
            </a: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  <a:sym typeface="方正启体简体" panose="03000509000000000000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  <a:sym typeface="方正启体简体" panose="03000509000000000000" charset="-122"/>
              </a:rPr>
              <a:t>2.人口的匮乏导致农奴制度的瓦解、享乐主义盛行又导致资本主义得以壮大，资本阶级话语权得以加重。</a:t>
            </a: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  <a:sym typeface="方正启体简体" panose="03000509000000000000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  <a:sym typeface="方正启体简体" panose="03000509000000000000" charset="-122"/>
              </a:rPr>
              <a:t>3.黑死病直接动摇了教会的绝对权威，推动了人文主义、宗教改革的产生。</a:t>
            </a: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  <a:sym typeface="方正启体简体" panose="03000509000000000000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  <a:sym typeface="方正启体简体" panose="03000509000000000000" charset="-122"/>
              </a:rPr>
              <a:t>4.有利于法律和医学的进步、政府开始颁布卫生法令和法规，医学技术和疾病防治等有很大改进。</a:t>
            </a: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  <a:sym typeface="方正启体简体" panose="03000509000000000000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  <a:sym typeface="方正启体简体" panose="03000509000000000000" charset="-122"/>
              </a:rPr>
              <a:t>5.有利于卫生意识、饮食习惯、城市建设等的改观。</a:t>
            </a: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  <a:sym typeface="方正启体简体" panose="03000509000000000000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  <a:sym typeface="方正启体简体" panose="03000509000000000000" charset="-122"/>
              </a:rPr>
              <a:t>6.推动了西欧的对外掠夺。</a:t>
            </a: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  <a:sym typeface="方正启体简体" panose="03000509000000000000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5"/>
            </p:custDataLst>
          </p:nvPr>
        </p:nvSpPr>
        <p:spPr/>
        <p:txBody>
          <a:bodyPr/>
          <a:lstStyle/>
          <a:p>
            <a:fld id="{64EC8AF6-2CB7-46E9-9843-7676FFFBD57B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2F1C4DD0-694C-4867-AB8F-0ED82A81C0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63.xml"/><Relationship Id="rId2" Type="http://schemas.openxmlformats.org/officeDocument/2006/relationships/slideLayout" Target="../slideLayouts/slideLayout2.xml"/><Relationship Id="rId19" Type="http://schemas.openxmlformats.org/officeDocument/2006/relationships/image" Target="file:///D:\qq&#25991;&#20214;\712321467\Image\C2C\Image2\%7b75232B38-A165-1FB7-499C-2E1C792CACB5%7d.png" TargetMode="External"/><Relationship Id="rId18" Type="http://schemas.openxmlformats.org/officeDocument/2006/relationships/image" Target="../media/image1.png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 r:link="rId1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  <p:custDataLst>
      <p:tags r:id="rId2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image" Target="../media/image2.png"/><Relationship Id="rId1" Type="http://schemas.openxmlformats.org/officeDocument/2006/relationships/tags" Target="../tags/tag64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54.xml"/><Relationship Id="rId8" Type="http://schemas.openxmlformats.org/officeDocument/2006/relationships/tags" Target="../tags/tag253.xml"/><Relationship Id="rId7" Type="http://schemas.openxmlformats.org/officeDocument/2006/relationships/tags" Target="../tags/tag252.xml"/><Relationship Id="rId6" Type="http://schemas.openxmlformats.org/officeDocument/2006/relationships/tags" Target="../tags/tag251.xml"/><Relationship Id="rId5" Type="http://schemas.openxmlformats.org/officeDocument/2006/relationships/tags" Target="../tags/tag250.xml"/><Relationship Id="rId4" Type="http://schemas.openxmlformats.org/officeDocument/2006/relationships/image" Target="../media/image20.png"/><Relationship Id="rId3" Type="http://schemas.openxmlformats.org/officeDocument/2006/relationships/tags" Target="../tags/tag249.xml"/><Relationship Id="rId2" Type="http://schemas.openxmlformats.org/officeDocument/2006/relationships/image" Target="../media/image19.png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258.xml"/><Relationship Id="rId12" Type="http://schemas.openxmlformats.org/officeDocument/2006/relationships/tags" Target="../tags/tag257.xml"/><Relationship Id="rId11" Type="http://schemas.openxmlformats.org/officeDocument/2006/relationships/tags" Target="../tags/tag256.xml"/><Relationship Id="rId10" Type="http://schemas.openxmlformats.org/officeDocument/2006/relationships/tags" Target="../tags/tag255.xml"/><Relationship Id="rId1" Type="http://schemas.openxmlformats.org/officeDocument/2006/relationships/tags" Target="../tags/tag24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66.xml"/><Relationship Id="rId8" Type="http://schemas.openxmlformats.org/officeDocument/2006/relationships/tags" Target="../tags/tag265.xml"/><Relationship Id="rId7" Type="http://schemas.openxmlformats.org/officeDocument/2006/relationships/tags" Target="../tags/tag264.xml"/><Relationship Id="rId6" Type="http://schemas.openxmlformats.org/officeDocument/2006/relationships/tags" Target="../tags/tag263.xml"/><Relationship Id="rId5" Type="http://schemas.openxmlformats.org/officeDocument/2006/relationships/tags" Target="../tags/tag262.xml"/><Relationship Id="rId4" Type="http://schemas.openxmlformats.org/officeDocument/2006/relationships/tags" Target="../tags/tag261.xml"/><Relationship Id="rId38" Type="http://schemas.openxmlformats.org/officeDocument/2006/relationships/notesSlide" Target="../notesSlides/notesSlide4.xml"/><Relationship Id="rId37" Type="http://schemas.openxmlformats.org/officeDocument/2006/relationships/slideLayout" Target="../slideLayouts/slideLayout7.xml"/><Relationship Id="rId36" Type="http://schemas.openxmlformats.org/officeDocument/2006/relationships/tags" Target="../tags/tag288.xml"/><Relationship Id="rId35" Type="http://schemas.openxmlformats.org/officeDocument/2006/relationships/image" Target="../media/image26.png"/><Relationship Id="rId34" Type="http://schemas.openxmlformats.org/officeDocument/2006/relationships/tags" Target="../tags/tag287.xml"/><Relationship Id="rId33" Type="http://schemas.openxmlformats.org/officeDocument/2006/relationships/image" Target="../media/image25.jpeg"/><Relationship Id="rId32" Type="http://schemas.openxmlformats.org/officeDocument/2006/relationships/tags" Target="../tags/tag286.xml"/><Relationship Id="rId31" Type="http://schemas.openxmlformats.org/officeDocument/2006/relationships/image" Target="../media/image24.jpeg"/><Relationship Id="rId30" Type="http://schemas.openxmlformats.org/officeDocument/2006/relationships/tags" Target="../tags/tag285.xml"/><Relationship Id="rId3" Type="http://schemas.openxmlformats.org/officeDocument/2006/relationships/tags" Target="../tags/tag260.xml"/><Relationship Id="rId29" Type="http://schemas.openxmlformats.org/officeDocument/2006/relationships/image" Target="../media/image23.jpeg"/><Relationship Id="rId28" Type="http://schemas.openxmlformats.org/officeDocument/2006/relationships/tags" Target="../tags/tag284.xml"/><Relationship Id="rId27" Type="http://schemas.openxmlformats.org/officeDocument/2006/relationships/tags" Target="../tags/tag283.xml"/><Relationship Id="rId26" Type="http://schemas.openxmlformats.org/officeDocument/2006/relationships/tags" Target="../tags/tag282.xml"/><Relationship Id="rId25" Type="http://schemas.openxmlformats.org/officeDocument/2006/relationships/tags" Target="../tags/tag281.xml"/><Relationship Id="rId24" Type="http://schemas.openxmlformats.org/officeDocument/2006/relationships/tags" Target="../tags/tag280.xml"/><Relationship Id="rId23" Type="http://schemas.openxmlformats.org/officeDocument/2006/relationships/tags" Target="../tags/tag279.xml"/><Relationship Id="rId22" Type="http://schemas.openxmlformats.org/officeDocument/2006/relationships/tags" Target="../tags/tag278.xml"/><Relationship Id="rId21" Type="http://schemas.openxmlformats.org/officeDocument/2006/relationships/tags" Target="../tags/tag277.xml"/><Relationship Id="rId20" Type="http://schemas.openxmlformats.org/officeDocument/2006/relationships/tags" Target="../tags/tag276.xml"/><Relationship Id="rId2" Type="http://schemas.openxmlformats.org/officeDocument/2006/relationships/image" Target="../media/image21.png"/><Relationship Id="rId19" Type="http://schemas.openxmlformats.org/officeDocument/2006/relationships/tags" Target="../tags/tag275.xml"/><Relationship Id="rId18" Type="http://schemas.openxmlformats.org/officeDocument/2006/relationships/tags" Target="../tags/tag274.xml"/><Relationship Id="rId17" Type="http://schemas.openxmlformats.org/officeDocument/2006/relationships/tags" Target="../tags/tag273.xml"/><Relationship Id="rId16" Type="http://schemas.openxmlformats.org/officeDocument/2006/relationships/tags" Target="../tags/tag272.xml"/><Relationship Id="rId15" Type="http://schemas.openxmlformats.org/officeDocument/2006/relationships/tags" Target="../tags/tag271.xml"/><Relationship Id="rId14" Type="http://schemas.openxmlformats.org/officeDocument/2006/relationships/tags" Target="../tags/tag270.xml"/><Relationship Id="rId13" Type="http://schemas.openxmlformats.org/officeDocument/2006/relationships/image" Target="../media/image22.png"/><Relationship Id="rId12" Type="http://schemas.openxmlformats.org/officeDocument/2006/relationships/tags" Target="../tags/tag269.xml"/><Relationship Id="rId11" Type="http://schemas.openxmlformats.org/officeDocument/2006/relationships/tags" Target="../tags/tag268.xml"/><Relationship Id="rId10" Type="http://schemas.openxmlformats.org/officeDocument/2006/relationships/tags" Target="../tags/tag267.xml"/><Relationship Id="rId1" Type="http://schemas.openxmlformats.org/officeDocument/2006/relationships/tags" Target="../tags/tag259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298.xml"/><Relationship Id="rId7" Type="http://schemas.openxmlformats.org/officeDocument/2006/relationships/tags" Target="../tags/tag297.xml"/><Relationship Id="rId6" Type="http://schemas.openxmlformats.org/officeDocument/2006/relationships/image" Target="../media/image27.jpeg"/><Relationship Id="rId5" Type="http://schemas.openxmlformats.org/officeDocument/2006/relationships/tags" Target="../tags/tag296.xml"/><Relationship Id="rId4" Type="http://schemas.openxmlformats.org/officeDocument/2006/relationships/tags" Target="../tags/tag295.xml"/><Relationship Id="rId3" Type="http://schemas.openxmlformats.org/officeDocument/2006/relationships/tags" Target="../tags/tag294.xml"/><Relationship Id="rId2" Type="http://schemas.openxmlformats.org/officeDocument/2006/relationships/tags" Target="../tags/tag293.xml"/><Relationship Id="rId1" Type="http://schemas.openxmlformats.org/officeDocument/2006/relationships/tags" Target="../tags/tag29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305.xml"/><Relationship Id="rId8" Type="http://schemas.openxmlformats.org/officeDocument/2006/relationships/tags" Target="../tags/tag304.xml"/><Relationship Id="rId7" Type="http://schemas.openxmlformats.org/officeDocument/2006/relationships/image" Target="../media/image29.png"/><Relationship Id="rId6" Type="http://schemas.openxmlformats.org/officeDocument/2006/relationships/tags" Target="../tags/tag303.xml"/><Relationship Id="rId5" Type="http://schemas.openxmlformats.org/officeDocument/2006/relationships/tags" Target="../tags/tag302.xml"/><Relationship Id="rId4" Type="http://schemas.openxmlformats.org/officeDocument/2006/relationships/tags" Target="../tags/tag301.xml"/><Relationship Id="rId3" Type="http://schemas.openxmlformats.org/officeDocument/2006/relationships/image" Target="../media/image28.png"/><Relationship Id="rId2" Type="http://schemas.openxmlformats.org/officeDocument/2006/relationships/tags" Target="../tags/tag300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299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12.xml"/><Relationship Id="rId8" Type="http://schemas.openxmlformats.org/officeDocument/2006/relationships/tags" Target="../tags/tag311.xml"/><Relationship Id="rId7" Type="http://schemas.openxmlformats.org/officeDocument/2006/relationships/image" Target="../media/image31.jpeg"/><Relationship Id="rId6" Type="http://schemas.openxmlformats.org/officeDocument/2006/relationships/tags" Target="../tags/tag310.xml"/><Relationship Id="rId5" Type="http://schemas.openxmlformats.org/officeDocument/2006/relationships/tags" Target="../tags/tag309.xml"/><Relationship Id="rId4" Type="http://schemas.openxmlformats.org/officeDocument/2006/relationships/image" Target="../media/image30.jpeg"/><Relationship Id="rId3" Type="http://schemas.openxmlformats.org/officeDocument/2006/relationships/tags" Target="../tags/tag308.xml"/><Relationship Id="rId2" Type="http://schemas.openxmlformats.org/officeDocument/2006/relationships/tags" Target="../tags/tag307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316.xml"/><Relationship Id="rId13" Type="http://schemas.openxmlformats.org/officeDocument/2006/relationships/tags" Target="../tags/tag315.xml"/><Relationship Id="rId12" Type="http://schemas.openxmlformats.org/officeDocument/2006/relationships/image" Target="../media/image32.jpeg"/><Relationship Id="rId11" Type="http://schemas.openxmlformats.org/officeDocument/2006/relationships/tags" Target="../tags/tag314.xml"/><Relationship Id="rId10" Type="http://schemas.openxmlformats.org/officeDocument/2006/relationships/tags" Target="../tags/tag313.xml"/><Relationship Id="rId1" Type="http://schemas.openxmlformats.org/officeDocument/2006/relationships/tags" Target="../tags/tag30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18.xml"/><Relationship Id="rId1" Type="http://schemas.openxmlformats.org/officeDocument/2006/relationships/tags" Target="../tags/tag317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327.xml"/><Relationship Id="rId8" Type="http://schemas.openxmlformats.org/officeDocument/2006/relationships/tags" Target="../tags/tag326.xml"/><Relationship Id="rId7" Type="http://schemas.openxmlformats.org/officeDocument/2006/relationships/tags" Target="../tags/tag325.xml"/><Relationship Id="rId6" Type="http://schemas.openxmlformats.org/officeDocument/2006/relationships/tags" Target="../tags/tag324.xml"/><Relationship Id="rId5" Type="http://schemas.openxmlformats.org/officeDocument/2006/relationships/tags" Target="../tags/tag323.xml"/><Relationship Id="rId4" Type="http://schemas.openxmlformats.org/officeDocument/2006/relationships/tags" Target="../tags/tag322.xml"/><Relationship Id="rId3" Type="http://schemas.openxmlformats.org/officeDocument/2006/relationships/tags" Target="../tags/tag321.xml"/><Relationship Id="rId26" Type="http://schemas.openxmlformats.org/officeDocument/2006/relationships/slideLayout" Target="../slideLayouts/slideLayout7.xml"/><Relationship Id="rId25" Type="http://schemas.openxmlformats.org/officeDocument/2006/relationships/tags" Target="../tags/tag342.xml"/><Relationship Id="rId24" Type="http://schemas.openxmlformats.org/officeDocument/2006/relationships/image" Target="../media/image33.jpeg"/><Relationship Id="rId23" Type="http://schemas.openxmlformats.org/officeDocument/2006/relationships/tags" Target="../tags/tag341.xml"/><Relationship Id="rId22" Type="http://schemas.openxmlformats.org/officeDocument/2006/relationships/tags" Target="../tags/tag340.xml"/><Relationship Id="rId21" Type="http://schemas.openxmlformats.org/officeDocument/2006/relationships/tags" Target="../tags/tag339.xml"/><Relationship Id="rId20" Type="http://schemas.openxmlformats.org/officeDocument/2006/relationships/tags" Target="../tags/tag338.xml"/><Relationship Id="rId2" Type="http://schemas.openxmlformats.org/officeDocument/2006/relationships/tags" Target="../tags/tag320.xml"/><Relationship Id="rId19" Type="http://schemas.openxmlformats.org/officeDocument/2006/relationships/tags" Target="../tags/tag337.xml"/><Relationship Id="rId18" Type="http://schemas.openxmlformats.org/officeDocument/2006/relationships/tags" Target="../tags/tag336.xml"/><Relationship Id="rId17" Type="http://schemas.openxmlformats.org/officeDocument/2006/relationships/tags" Target="../tags/tag335.xml"/><Relationship Id="rId16" Type="http://schemas.openxmlformats.org/officeDocument/2006/relationships/tags" Target="../tags/tag334.xml"/><Relationship Id="rId15" Type="http://schemas.openxmlformats.org/officeDocument/2006/relationships/tags" Target="../tags/tag333.xml"/><Relationship Id="rId14" Type="http://schemas.openxmlformats.org/officeDocument/2006/relationships/tags" Target="../tags/tag332.xml"/><Relationship Id="rId13" Type="http://schemas.openxmlformats.org/officeDocument/2006/relationships/tags" Target="../tags/tag331.xml"/><Relationship Id="rId12" Type="http://schemas.openxmlformats.org/officeDocument/2006/relationships/tags" Target="../tags/tag330.xml"/><Relationship Id="rId11" Type="http://schemas.openxmlformats.org/officeDocument/2006/relationships/tags" Target="../tags/tag329.xml"/><Relationship Id="rId10" Type="http://schemas.openxmlformats.org/officeDocument/2006/relationships/tags" Target="../tags/tag328.xml"/><Relationship Id="rId1" Type="http://schemas.openxmlformats.org/officeDocument/2006/relationships/tags" Target="../tags/tag31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4" Type="http://schemas.openxmlformats.org/officeDocument/2006/relationships/notesSlide" Target="../notesSlides/notesSlide1.xml"/><Relationship Id="rId53" Type="http://schemas.openxmlformats.org/officeDocument/2006/relationships/slideLayout" Target="../slideLayouts/slideLayout7.xml"/><Relationship Id="rId52" Type="http://schemas.openxmlformats.org/officeDocument/2006/relationships/tags" Target="../tags/tag114.xml"/><Relationship Id="rId51" Type="http://schemas.openxmlformats.org/officeDocument/2006/relationships/image" Target="../media/image6.png"/><Relationship Id="rId50" Type="http://schemas.openxmlformats.org/officeDocument/2006/relationships/tags" Target="../tags/tag113.xml"/><Relationship Id="rId5" Type="http://schemas.openxmlformats.org/officeDocument/2006/relationships/tags" Target="../tags/tag70.xml"/><Relationship Id="rId49" Type="http://schemas.openxmlformats.org/officeDocument/2006/relationships/image" Target="../media/image5.png"/><Relationship Id="rId48" Type="http://schemas.openxmlformats.org/officeDocument/2006/relationships/tags" Target="../tags/tag112.xml"/><Relationship Id="rId47" Type="http://schemas.openxmlformats.org/officeDocument/2006/relationships/tags" Target="../tags/tag111.xml"/><Relationship Id="rId46" Type="http://schemas.openxmlformats.org/officeDocument/2006/relationships/tags" Target="../tags/tag110.xml"/><Relationship Id="rId45" Type="http://schemas.openxmlformats.org/officeDocument/2006/relationships/tags" Target="../tags/tag109.xml"/><Relationship Id="rId44" Type="http://schemas.openxmlformats.org/officeDocument/2006/relationships/tags" Target="../tags/tag108.xml"/><Relationship Id="rId43" Type="http://schemas.openxmlformats.org/officeDocument/2006/relationships/tags" Target="../tags/tag107.xml"/><Relationship Id="rId42" Type="http://schemas.openxmlformats.org/officeDocument/2006/relationships/tags" Target="../tags/tag106.xml"/><Relationship Id="rId41" Type="http://schemas.openxmlformats.org/officeDocument/2006/relationships/tags" Target="../tags/tag105.xml"/><Relationship Id="rId40" Type="http://schemas.openxmlformats.org/officeDocument/2006/relationships/tags" Target="../tags/tag104.xml"/><Relationship Id="rId4" Type="http://schemas.openxmlformats.org/officeDocument/2006/relationships/tags" Target="../tags/tag69.xml"/><Relationship Id="rId39" Type="http://schemas.openxmlformats.org/officeDocument/2006/relationships/tags" Target="../tags/tag103.xml"/><Relationship Id="rId38" Type="http://schemas.openxmlformats.org/officeDocument/2006/relationships/tags" Target="../tags/tag102.xml"/><Relationship Id="rId37" Type="http://schemas.openxmlformats.org/officeDocument/2006/relationships/tags" Target="../tags/tag101.xml"/><Relationship Id="rId36" Type="http://schemas.openxmlformats.org/officeDocument/2006/relationships/tags" Target="../tags/tag100.xml"/><Relationship Id="rId35" Type="http://schemas.openxmlformats.org/officeDocument/2006/relationships/tags" Target="../tags/tag99.xml"/><Relationship Id="rId34" Type="http://schemas.openxmlformats.org/officeDocument/2006/relationships/tags" Target="../tags/tag98.xml"/><Relationship Id="rId33" Type="http://schemas.openxmlformats.org/officeDocument/2006/relationships/tags" Target="../tags/tag97.xml"/><Relationship Id="rId32" Type="http://schemas.openxmlformats.org/officeDocument/2006/relationships/tags" Target="../tags/tag96.xml"/><Relationship Id="rId31" Type="http://schemas.openxmlformats.org/officeDocument/2006/relationships/tags" Target="../tags/tag95.xml"/><Relationship Id="rId30" Type="http://schemas.openxmlformats.org/officeDocument/2006/relationships/tags" Target="../tags/tag94.xml"/><Relationship Id="rId3" Type="http://schemas.openxmlformats.org/officeDocument/2006/relationships/tags" Target="../tags/tag68.xml"/><Relationship Id="rId29" Type="http://schemas.openxmlformats.org/officeDocument/2006/relationships/tags" Target="../tags/tag93.xml"/><Relationship Id="rId28" Type="http://schemas.openxmlformats.org/officeDocument/2006/relationships/tags" Target="../tags/tag92.xml"/><Relationship Id="rId27" Type="http://schemas.openxmlformats.org/officeDocument/2006/relationships/tags" Target="../tags/tag91.xml"/><Relationship Id="rId26" Type="http://schemas.openxmlformats.org/officeDocument/2006/relationships/tags" Target="../tags/tag90.xml"/><Relationship Id="rId25" Type="http://schemas.openxmlformats.org/officeDocument/2006/relationships/tags" Target="../tags/tag89.xml"/><Relationship Id="rId24" Type="http://schemas.openxmlformats.org/officeDocument/2006/relationships/tags" Target="../tags/tag88.xml"/><Relationship Id="rId23" Type="http://schemas.openxmlformats.org/officeDocument/2006/relationships/tags" Target="../tags/tag87.xml"/><Relationship Id="rId22" Type="http://schemas.openxmlformats.org/officeDocument/2006/relationships/tags" Target="../tags/tag86.xml"/><Relationship Id="rId21" Type="http://schemas.openxmlformats.org/officeDocument/2006/relationships/tags" Target="../tags/tag85.xml"/><Relationship Id="rId20" Type="http://schemas.openxmlformats.org/officeDocument/2006/relationships/tags" Target="../tags/tag84.xml"/><Relationship Id="rId2" Type="http://schemas.openxmlformats.org/officeDocument/2006/relationships/image" Target="../media/image3.png"/><Relationship Id="rId19" Type="http://schemas.openxmlformats.org/officeDocument/2006/relationships/tags" Target="../tags/tag83.xml"/><Relationship Id="rId18" Type="http://schemas.openxmlformats.org/officeDocument/2006/relationships/tags" Target="../tags/tag82.xml"/><Relationship Id="rId17" Type="http://schemas.openxmlformats.org/officeDocument/2006/relationships/tags" Target="../tags/tag81.xml"/><Relationship Id="rId16" Type="http://schemas.openxmlformats.org/officeDocument/2006/relationships/tags" Target="../tags/tag80.xml"/><Relationship Id="rId15" Type="http://schemas.openxmlformats.org/officeDocument/2006/relationships/tags" Target="../tags/tag79.xml"/><Relationship Id="rId14" Type="http://schemas.openxmlformats.org/officeDocument/2006/relationships/tags" Target="../tags/tag78.xml"/><Relationship Id="rId13" Type="http://schemas.openxmlformats.org/officeDocument/2006/relationships/image" Target="../media/image4.jpeg"/><Relationship Id="rId12" Type="http://schemas.openxmlformats.org/officeDocument/2006/relationships/tags" Target="../tags/tag77.xml"/><Relationship Id="rId11" Type="http://schemas.openxmlformats.org/officeDocument/2006/relationships/tags" Target="../tags/tag76.xml"/><Relationship Id="rId10" Type="http://schemas.openxmlformats.org/officeDocument/2006/relationships/tags" Target="../tags/tag75.xml"/><Relationship Id="rId1" Type="http://schemas.openxmlformats.org/officeDocument/2006/relationships/tags" Target="../tags/tag6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tags" Target="../tags/tag123.xml"/><Relationship Id="rId7" Type="http://schemas.openxmlformats.org/officeDocument/2006/relationships/tags" Target="../tags/tag122.xml"/><Relationship Id="rId6" Type="http://schemas.openxmlformats.org/officeDocument/2006/relationships/image" Target="../media/image8.png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image" Target="../media/image7.jpeg"/><Relationship Id="rId2" Type="http://schemas.openxmlformats.org/officeDocument/2006/relationships/tags" Target="../tags/tag119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129.xml"/><Relationship Id="rId14" Type="http://schemas.openxmlformats.org/officeDocument/2006/relationships/image" Target="../media/image9.png"/><Relationship Id="rId13" Type="http://schemas.openxmlformats.org/officeDocument/2006/relationships/tags" Target="../tags/tag128.xml"/><Relationship Id="rId12" Type="http://schemas.openxmlformats.org/officeDocument/2006/relationships/tags" Target="../tags/tag127.xml"/><Relationship Id="rId11" Type="http://schemas.openxmlformats.org/officeDocument/2006/relationships/tags" Target="../tags/tag126.xml"/><Relationship Id="rId10" Type="http://schemas.openxmlformats.org/officeDocument/2006/relationships/tags" Target="../tags/tag125.xml"/><Relationship Id="rId1" Type="http://schemas.openxmlformats.org/officeDocument/2006/relationships/tags" Target="../tags/tag1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46.xml"/><Relationship Id="rId8" Type="http://schemas.openxmlformats.org/officeDocument/2006/relationships/tags" Target="../tags/tag145.xml"/><Relationship Id="rId7" Type="http://schemas.openxmlformats.org/officeDocument/2006/relationships/tags" Target="../tags/tag144.xml"/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41" Type="http://schemas.openxmlformats.org/officeDocument/2006/relationships/notesSlide" Target="../notesSlides/notesSlide3.xml"/><Relationship Id="rId40" Type="http://schemas.openxmlformats.org/officeDocument/2006/relationships/slideLayout" Target="../slideLayouts/slideLayout7.xml"/><Relationship Id="rId4" Type="http://schemas.openxmlformats.org/officeDocument/2006/relationships/tags" Target="../tags/tag141.xml"/><Relationship Id="rId39" Type="http://schemas.openxmlformats.org/officeDocument/2006/relationships/image" Target="../media/image10.png"/><Relationship Id="rId38" Type="http://schemas.openxmlformats.org/officeDocument/2006/relationships/tags" Target="../tags/tag175.xml"/><Relationship Id="rId37" Type="http://schemas.openxmlformats.org/officeDocument/2006/relationships/tags" Target="../tags/tag174.xml"/><Relationship Id="rId36" Type="http://schemas.openxmlformats.org/officeDocument/2006/relationships/tags" Target="../tags/tag173.xml"/><Relationship Id="rId35" Type="http://schemas.openxmlformats.org/officeDocument/2006/relationships/tags" Target="../tags/tag172.xml"/><Relationship Id="rId34" Type="http://schemas.openxmlformats.org/officeDocument/2006/relationships/tags" Target="../tags/tag171.xml"/><Relationship Id="rId33" Type="http://schemas.openxmlformats.org/officeDocument/2006/relationships/tags" Target="../tags/tag170.xml"/><Relationship Id="rId32" Type="http://schemas.openxmlformats.org/officeDocument/2006/relationships/tags" Target="../tags/tag169.xml"/><Relationship Id="rId31" Type="http://schemas.openxmlformats.org/officeDocument/2006/relationships/tags" Target="../tags/tag168.xml"/><Relationship Id="rId30" Type="http://schemas.openxmlformats.org/officeDocument/2006/relationships/tags" Target="../tags/tag167.xml"/><Relationship Id="rId3" Type="http://schemas.openxmlformats.org/officeDocument/2006/relationships/tags" Target="../tags/tag140.xml"/><Relationship Id="rId29" Type="http://schemas.openxmlformats.org/officeDocument/2006/relationships/tags" Target="../tags/tag166.xml"/><Relationship Id="rId28" Type="http://schemas.openxmlformats.org/officeDocument/2006/relationships/tags" Target="../tags/tag165.xml"/><Relationship Id="rId27" Type="http://schemas.openxmlformats.org/officeDocument/2006/relationships/tags" Target="../tags/tag164.xml"/><Relationship Id="rId26" Type="http://schemas.openxmlformats.org/officeDocument/2006/relationships/tags" Target="../tags/tag163.xml"/><Relationship Id="rId25" Type="http://schemas.openxmlformats.org/officeDocument/2006/relationships/tags" Target="../tags/tag162.xml"/><Relationship Id="rId24" Type="http://schemas.openxmlformats.org/officeDocument/2006/relationships/tags" Target="../tags/tag161.xml"/><Relationship Id="rId23" Type="http://schemas.openxmlformats.org/officeDocument/2006/relationships/tags" Target="../tags/tag160.xml"/><Relationship Id="rId22" Type="http://schemas.openxmlformats.org/officeDocument/2006/relationships/tags" Target="../tags/tag159.xml"/><Relationship Id="rId21" Type="http://schemas.openxmlformats.org/officeDocument/2006/relationships/tags" Target="../tags/tag158.xml"/><Relationship Id="rId20" Type="http://schemas.openxmlformats.org/officeDocument/2006/relationships/tags" Target="../tags/tag157.xml"/><Relationship Id="rId2" Type="http://schemas.openxmlformats.org/officeDocument/2006/relationships/tags" Target="../tags/tag139.xml"/><Relationship Id="rId19" Type="http://schemas.openxmlformats.org/officeDocument/2006/relationships/tags" Target="../tags/tag156.xml"/><Relationship Id="rId18" Type="http://schemas.openxmlformats.org/officeDocument/2006/relationships/tags" Target="../tags/tag155.xml"/><Relationship Id="rId17" Type="http://schemas.openxmlformats.org/officeDocument/2006/relationships/tags" Target="../tags/tag154.xml"/><Relationship Id="rId16" Type="http://schemas.openxmlformats.org/officeDocument/2006/relationships/tags" Target="../tags/tag153.xml"/><Relationship Id="rId15" Type="http://schemas.openxmlformats.org/officeDocument/2006/relationships/tags" Target="../tags/tag152.xml"/><Relationship Id="rId14" Type="http://schemas.openxmlformats.org/officeDocument/2006/relationships/tags" Target="../tags/tag151.xml"/><Relationship Id="rId13" Type="http://schemas.openxmlformats.org/officeDocument/2006/relationships/tags" Target="../tags/tag150.xml"/><Relationship Id="rId12" Type="http://schemas.openxmlformats.org/officeDocument/2006/relationships/tags" Target="../tags/tag149.xml"/><Relationship Id="rId11" Type="http://schemas.openxmlformats.org/officeDocument/2006/relationships/tags" Target="../tags/tag148.xml"/><Relationship Id="rId10" Type="http://schemas.openxmlformats.org/officeDocument/2006/relationships/tags" Target="../tags/tag147.xml"/><Relationship Id="rId1" Type="http://schemas.openxmlformats.org/officeDocument/2006/relationships/tags" Target="../tags/tag13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86.xml"/><Relationship Id="rId8" Type="http://schemas.openxmlformats.org/officeDocument/2006/relationships/tags" Target="../tags/tag185.xml"/><Relationship Id="rId7" Type="http://schemas.openxmlformats.org/officeDocument/2006/relationships/tags" Target="../tags/tag184.xml"/><Relationship Id="rId6" Type="http://schemas.openxmlformats.org/officeDocument/2006/relationships/tags" Target="../tags/tag183.xml"/><Relationship Id="rId5" Type="http://schemas.openxmlformats.org/officeDocument/2006/relationships/image" Target="../media/image11.png"/><Relationship Id="rId4" Type="http://schemas.openxmlformats.org/officeDocument/2006/relationships/tags" Target="../tags/tag182.xml"/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192.xml"/><Relationship Id="rId14" Type="http://schemas.openxmlformats.org/officeDocument/2006/relationships/tags" Target="../tags/tag191.xml"/><Relationship Id="rId13" Type="http://schemas.openxmlformats.org/officeDocument/2006/relationships/tags" Target="../tags/tag190.xml"/><Relationship Id="rId12" Type="http://schemas.openxmlformats.org/officeDocument/2006/relationships/tags" Target="../tags/tag189.xml"/><Relationship Id="rId11" Type="http://schemas.openxmlformats.org/officeDocument/2006/relationships/tags" Target="../tags/tag188.xml"/><Relationship Id="rId10" Type="http://schemas.openxmlformats.org/officeDocument/2006/relationships/tags" Target="../tags/tag187.xml"/><Relationship Id="rId1" Type="http://schemas.openxmlformats.org/officeDocument/2006/relationships/tags" Target="../tags/tag179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99.xml"/><Relationship Id="rId8" Type="http://schemas.openxmlformats.org/officeDocument/2006/relationships/tags" Target="../tags/tag198.xml"/><Relationship Id="rId7" Type="http://schemas.openxmlformats.org/officeDocument/2006/relationships/image" Target="../media/image13.jpeg"/><Relationship Id="rId6" Type="http://schemas.openxmlformats.org/officeDocument/2006/relationships/tags" Target="../tags/tag197.xml"/><Relationship Id="rId5" Type="http://schemas.openxmlformats.org/officeDocument/2006/relationships/tags" Target="../tags/tag196.xml"/><Relationship Id="rId4" Type="http://schemas.openxmlformats.org/officeDocument/2006/relationships/tags" Target="../tags/tag195.xml"/><Relationship Id="rId3" Type="http://schemas.openxmlformats.org/officeDocument/2006/relationships/tags" Target="../tags/tag194.xml"/><Relationship Id="rId2" Type="http://schemas.openxmlformats.org/officeDocument/2006/relationships/image" Target="../media/image12.jpeg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201.xml"/><Relationship Id="rId11" Type="http://schemas.openxmlformats.org/officeDocument/2006/relationships/tags" Target="../tags/tag200.xml"/><Relationship Id="rId10" Type="http://schemas.openxmlformats.org/officeDocument/2006/relationships/image" Target="../media/image14.png"/><Relationship Id="rId1" Type="http://schemas.openxmlformats.org/officeDocument/2006/relationships/tags" Target="../tags/tag19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10.xml"/><Relationship Id="rId8" Type="http://schemas.openxmlformats.org/officeDocument/2006/relationships/tags" Target="../tags/tag209.xml"/><Relationship Id="rId7" Type="http://schemas.openxmlformats.org/officeDocument/2006/relationships/tags" Target="../tags/tag208.xml"/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39" Type="http://schemas.openxmlformats.org/officeDocument/2006/relationships/slideLayout" Target="../slideLayouts/slideLayout7.xml"/><Relationship Id="rId38" Type="http://schemas.openxmlformats.org/officeDocument/2006/relationships/tags" Target="../tags/tag238.xml"/><Relationship Id="rId37" Type="http://schemas.openxmlformats.org/officeDocument/2006/relationships/tags" Target="../tags/tag237.xml"/><Relationship Id="rId36" Type="http://schemas.openxmlformats.org/officeDocument/2006/relationships/tags" Target="../tags/tag236.xml"/><Relationship Id="rId35" Type="http://schemas.openxmlformats.org/officeDocument/2006/relationships/tags" Target="../tags/tag235.xml"/><Relationship Id="rId34" Type="http://schemas.openxmlformats.org/officeDocument/2006/relationships/tags" Target="../tags/tag234.xml"/><Relationship Id="rId33" Type="http://schemas.openxmlformats.org/officeDocument/2006/relationships/image" Target="../media/image15.png"/><Relationship Id="rId32" Type="http://schemas.openxmlformats.org/officeDocument/2006/relationships/tags" Target="../tags/tag233.xml"/><Relationship Id="rId31" Type="http://schemas.openxmlformats.org/officeDocument/2006/relationships/tags" Target="../tags/tag232.xml"/><Relationship Id="rId30" Type="http://schemas.openxmlformats.org/officeDocument/2006/relationships/tags" Target="../tags/tag231.xml"/><Relationship Id="rId3" Type="http://schemas.openxmlformats.org/officeDocument/2006/relationships/tags" Target="../tags/tag204.xml"/><Relationship Id="rId29" Type="http://schemas.openxmlformats.org/officeDocument/2006/relationships/tags" Target="../tags/tag230.xml"/><Relationship Id="rId28" Type="http://schemas.openxmlformats.org/officeDocument/2006/relationships/tags" Target="../tags/tag229.xml"/><Relationship Id="rId27" Type="http://schemas.openxmlformats.org/officeDocument/2006/relationships/tags" Target="../tags/tag228.xml"/><Relationship Id="rId26" Type="http://schemas.openxmlformats.org/officeDocument/2006/relationships/tags" Target="../tags/tag227.xml"/><Relationship Id="rId25" Type="http://schemas.openxmlformats.org/officeDocument/2006/relationships/tags" Target="../tags/tag226.xml"/><Relationship Id="rId24" Type="http://schemas.openxmlformats.org/officeDocument/2006/relationships/tags" Target="../tags/tag225.xml"/><Relationship Id="rId23" Type="http://schemas.openxmlformats.org/officeDocument/2006/relationships/tags" Target="../tags/tag224.xml"/><Relationship Id="rId22" Type="http://schemas.openxmlformats.org/officeDocument/2006/relationships/tags" Target="../tags/tag223.xml"/><Relationship Id="rId21" Type="http://schemas.openxmlformats.org/officeDocument/2006/relationships/tags" Target="../tags/tag222.xml"/><Relationship Id="rId20" Type="http://schemas.openxmlformats.org/officeDocument/2006/relationships/tags" Target="../tags/tag221.xml"/><Relationship Id="rId2" Type="http://schemas.openxmlformats.org/officeDocument/2006/relationships/tags" Target="../tags/tag203.xml"/><Relationship Id="rId19" Type="http://schemas.openxmlformats.org/officeDocument/2006/relationships/tags" Target="../tags/tag220.xml"/><Relationship Id="rId18" Type="http://schemas.openxmlformats.org/officeDocument/2006/relationships/tags" Target="../tags/tag219.xml"/><Relationship Id="rId17" Type="http://schemas.openxmlformats.org/officeDocument/2006/relationships/tags" Target="../tags/tag218.xml"/><Relationship Id="rId16" Type="http://schemas.openxmlformats.org/officeDocument/2006/relationships/tags" Target="../tags/tag217.xml"/><Relationship Id="rId15" Type="http://schemas.openxmlformats.org/officeDocument/2006/relationships/tags" Target="../tags/tag216.xml"/><Relationship Id="rId14" Type="http://schemas.openxmlformats.org/officeDocument/2006/relationships/tags" Target="../tags/tag215.xml"/><Relationship Id="rId13" Type="http://schemas.openxmlformats.org/officeDocument/2006/relationships/tags" Target="../tags/tag214.xml"/><Relationship Id="rId12" Type="http://schemas.openxmlformats.org/officeDocument/2006/relationships/tags" Target="../tags/tag213.xml"/><Relationship Id="rId11" Type="http://schemas.openxmlformats.org/officeDocument/2006/relationships/tags" Target="../tags/tag212.xml"/><Relationship Id="rId10" Type="http://schemas.openxmlformats.org/officeDocument/2006/relationships/tags" Target="../tags/tag211.xml"/><Relationship Id="rId1" Type="http://schemas.openxmlformats.org/officeDocument/2006/relationships/tags" Target="../tags/tag20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jpeg"/><Relationship Id="rId8" Type="http://schemas.openxmlformats.org/officeDocument/2006/relationships/tags" Target="../tags/tag244.xml"/><Relationship Id="rId7" Type="http://schemas.openxmlformats.org/officeDocument/2006/relationships/tags" Target="../tags/tag243.xml"/><Relationship Id="rId6" Type="http://schemas.openxmlformats.org/officeDocument/2006/relationships/tags" Target="../tags/tag242.xml"/><Relationship Id="rId5" Type="http://schemas.openxmlformats.org/officeDocument/2006/relationships/image" Target="../media/image17.jpeg"/><Relationship Id="rId4" Type="http://schemas.openxmlformats.org/officeDocument/2006/relationships/tags" Target="../tags/tag241.xml"/><Relationship Id="rId3" Type="http://schemas.openxmlformats.org/officeDocument/2006/relationships/image" Target="../media/image16.png"/><Relationship Id="rId2" Type="http://schemas.openxmlformats.org/officeDocument/2006/relationships/tags" Target="../tags/tag240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247.xml"/><Relationship Id="rId11" Type="http://schemas.openxmlformats.org/officeDocument/2006/relationships/tags" Target="../tags/tag246.xml"/><Relationship Id="rId10" Type="http://schemas.openxmlformats.org/officeDocument/2006/relationships/tags" Target="../tags/tag245.xml"/><Relationship Id="rId1" Type="http://schemas.openxmlformats.org/officeDocument/2006/relationships/tags" Target="../tags/tag2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84480" y="1174750"/>
            <a:ext cx="12090400" cy="463169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906145" y="151765"/>
            <a:ext cx="10267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en-US" altLang="zh-CN" sz="4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14</a:t>
            </a:r>
            <a:r>
              <a:rPr lang="zh-CN" altLang="en-US" sz="4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</a:t>
            </a:r>
            <a:r>
              <a:rPr lang="en-US" altLang="zh-CN" sz="4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4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历史上的疫病与医学成就</a:t>
            </a:r>
            <a:endParaRPr lang="zh-CN" altLang="en-US" sz="4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906145" y="5375275"/>
            <a:ext cx="10267950" cy="12484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课标要求：</a:t>
            </a:r>
            <a:endParaRPr lang="zh-CN" altLang="en-U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知道古代历史上疫病的流行与影响；</a:t>
            </a:r>
            <a:endParaRPr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en-US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了解中医药的主要成就和西医在中国的传播、发展过程。</a:t>
            </a:r>
            <a:endParaRPr lang="zh-CN" altLang="en-US"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00889" y="3240918"/>
            <a:ext cx="1548776" cy="139876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09635" y="3108853"/>
            <a:ext cx="2463606" cy="1662897"/>
          </a:xfrm>
          <a:prstGeom prst="rect">
            <a:avLst/>
          </a:prstGeom>
        </p:spPr>
      </p:pic>
      <p:sp>
        <p:nvSpPr>
          <p:cNvPr id="8" name="文本框 2"/>
          <p:cNvSpPr txBox="1"/>
          <p:nvPr>
            <p:custDataLst>
              <p:tags r:id="rId5"/>
            </p:custDataLst>
          </p:nvPr>
        </p:nvSpPr>
        <p:spPr>
          <a:xfrm>
            <a:off x="1326745" y="1284627"/>
            <a:ext cx="3817938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zh-CN" altLang="zh-CN"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方正启体简体" panose="03000509000000000000" charset="-122"/>
                <a:sym typeface="方正启体简体" panose="03000509000000000000" charset="-122"/>
              </a:rPr>
              <a:t>中医万能论：</a:t>
            </a:r>
            <a:endParaRPr lang="en-US" altLang="zh-CN" sz="24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方正启体简体" panose="03000509000000000000" charset="-122"/>
            </a:endParaRPr>
          </a:p>
          <a:p>
            <a:pPr algn="ctr">
              <a:defRPr/>
            </a:pPr>
            <a:r>
              <a:rPr lang="en-US" altLang="zh-CN" sz="2400" b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方正启体简体" panose="03000509000000000000" charset="-122"/>
              </a:rPr>
              <a:t>“</a:t>
            </a:r>
            <a:r>
              <a:rPr lang="zh-CN" altLang="en-US" sz="2400" b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方正启体简体" panose="03000509000000000000" charset="-122"/>
              </a:rPr>
              <a:t>中医制本</a:t>
            </a:r>
            <a:r>
              <a:rPr lang="en-US" altLang="zh-CN" sz="2400" b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方正启体简体" panose="03000509000000000000" charset="-122"/>
              </a:rPr>
              <a:t>”</a:t>
            </a:r>
            <a:endParaRPr lang="en-US" altLang="zh-CN" sz="2400" b="1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  <a:cs typeface="方正启体简体" panose="03000509000000000000" charset="-122"/>
            </a:endParaRPr>
          </a:p>
          <a:p>
            <a:pPr algn="ctr">
              <a:defRPr/>
            </a:pPr>
            <a:r>
              <a:rPr lang="en-US" altLang="zh-CN" sz="2400" b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方正启体简体" panose="03000509000000000000" charset="-122"/>
              </a:rPr>
              <a:t>“</a:t>
            </a:r>
            <a:r>
              <a:rPr lang="zh-CN" altLang="en-US" sz="2400" b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方正启体简体" panose="03000509000000000000" charset="-122"/>
              </a:rPr>
              <a:t>中草药没有毒副作用</a:t>
            </a:r>
            <a:r>
              <a:rPr lang="en-US" altLang="zh-CN" sz="2400" b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方正启体简体" panose="03000509000000000000" charset="-122"/>
              </a:rPr>
              <a:t>”</a:t>
            </a:r>
            <a:endParaRPr lang="zh-CN" altLang="en-US" sz="2400" b="1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  <a:cs typeface="方正启体简体" panose="03000509000000000000" charset="-122"/>
            </a:endParaRPr>
          </a:p>
          <a:p>
            <a:pPr algn="ctr">
              <a:defRPr/>
            </a:pPr>
            <a:r>
              <a:rPr lang="en-US" altLang="zh-CN" sz="2400" b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方正启体简体" panose="03000509000000000000" charset="-122"/>
                <a:sym typeface="方正启体简体" panose="03000509000000000000" charset="-122"/>
              </a:rPr>
              <a:t>“</a:t>
            </a:r>
            <a:r>
              <a:rPr lang="zh-CN" altLang="zh-CN" sz="2400" b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方正启体简体" panose="03000509000000000000" charset="-122"/>
                <a:sym typeface="方正启体简体" panose="03000509000000000000" charset="-122"/>
              </a:rPr>
              <a:t>某某药方包治百病</a:t>
            </a:r>
            <a:r>
              <a:rPr lang="en-US" altLang="zh-CN" sz="2400" b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方正启体简体" panose="03000509000000000000" charset="-122"/>
                <a:sym typeface="方正启体简体" panose="03000509000000000000" charset="-122"/>
              </a:rPr>
              <a:t>”</a:t>
            </a:r>
            <a:endParaRPr lang="en-US" altLang="zh-CN" sz="2400" b="1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  <a:cs typeface="方正启体简体" panose="03000509000000000000" charset="-122"/>
              <a:sym typeface="方正启体简体" panose="03000509000000000000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6621410" y="1130399"/>
            <a:ext cx="3903663" cy="173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zh-CN" altLang="en-US" sz="1050" b="1" noProof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方正启体简体" panose="03000509000000000000" charset="-122"/>
            </a:endParaRPr>
          </a:p>
          <a:p>
            <a:pPr algn="ctr">
              <a:defRPr/>
            </a:pPr>
            <a:r>
              <a:rPr lang="zh-CN" altLang="en-US" sz="2400" b="1" noProof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方正启体简体" panose="03000509000000000000" charset="-122"/>
              </a:rPr>
              <a:t>中医无用论：</a:t>
            </a:r>
            <a:endParaRPr lang="zh-CN" altLang="en-US" sz="2400" b="1" noProof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方正启体简体" panose="03000509000000000000" charset="-122"/>
            </a:endParaRPr>
          </a:p>
          <a:p>
            <a:pPr algn="ctr">
              <a:defRPr/>
            </a:pPr>
            <a:r>
              <a:rPr lang="en-US" altLang="zh-CN" sz="2400" b="1" noProof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方正启体简体" panose="03000509000000000000" charset="-122"/>
              </a:rPr>
              <a:t>“</a:t>
            </a:r>
            <a:r>
              <a:rPr lang="zh-CN" altLang="en-US" sz="2400" b="1" noProof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方正启体简体" panose="03000509000000000000" charset="-122"/>
              </a:rPr>
              <a:t>中医没有科学依据</a:t>
            </a:r>
            <a:r>
              <a:rPr lang="en-US" altLang="zh-CN" sz="2400" b="1" noProof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方正启体简体" panose="03000509000000000000" charset="-122"/>
              </a:rPr>
              <a:t>”</a:t>
            </a:r>
            <a:endParaRPr lang="zh-CN" altLang="en-US" sz="2400" b="1" noProof="1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  <a:cs typeface="方正启体简体" panose="03000509000000000000" charset="-122"/>
            </a:endParaRPr>
          </a:p>
          <a:p>
            <a:pPr algn="ctr">
              <a:defRPr/>
            </a:pPr>
            <a:r>
              <a:rPr lang="en-US" altLang="zh-CN" sz="2400" b="1" noProof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方正启体简体" panose="03000509000000000000" charset="-122"/>
              </a:rPr>
              <a:t>“</a:t>
            </a:r>
            <a:r>
              <a:rPr lang="zh-CN" altLang="en-US" sz="2400" b="1" noProof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方正启体简体" panose="03000509000000000000" charset="-122"/>
              </a:rPr>
              <a:t>中医已经落后于时代</a:t>
            </a:r>
            <a:r>
              <a:rPr lang="en-US" altLang="zh-CN" sz="2400" b="1" noProof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方正启体简体" panose="03000509000000000000" charset="-122"/>
              </a:rPr>
              <a:t>”</a:t>
            </a:r>
            <a:endParaRPr lang="zh-CN" altLang="en-US" sz="2400" b="1" noProof="1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  <a:cs typeface="方正启体简体" panose="03000509000000000000" charset="-122"/>
            </a:endParaRPr>
          </a:p>
          <a:p>
            <a:pPr algn="ctr">
              <a:defRPr/>
            </a:pPr>
            <a:r>
              <a:rPr lang="en-US" altLang="zh-CN" sz="2400" b="1" noProof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方正启体简体" panose="03000509000000000000" charset="-122"/>
              </a:rPr>
              <a:t>“</a:t>
            </a:r>
            <a:r>
              <a:rPr lang="zh-CN" altLang="en-US" sz="2400" b="1" noProof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方正启体简体" panose="03000509000000000000" charset="-122"/>
              </a:rPr>
              <a:t>中医根本就是迷信巫术</a:t>
            </a:r>
            <a:r>
              <a:rPr lang="en-US" altLang="zh-CN" sz="2400" b="1" noProof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方正启体简体" panose="03000509000000000000" charset="-122"/>
              </a:rPr>
              <a:t>”</a:t>
            </a:r>
            <a:endParaRPr lang="en-US" altLang="zh-CN" sz="2400" b="1" noProof="1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  <a:cs typeface="方正启体简体" panose="03000509000000000000" charset="-122"/>
            </a:endParaRPr>
          </a:p>
        </p:txBody>
      </p:sp>
      <p:sp>
        <p:nvSpPr>
          <p:cNvPr id="10" name="矩形 9"/>
          <p:cNvSpPr/>
          <p:nvPr>
            <p:custDataLst>
              <p:tags r:id="rId7"/>
            </p:custDataLst>
          </p:nvPr>
        </p:nvSpPr>
        <p:spPr>
          <a:xfrm>
            <a:off x="5302417" y="1660789"/>
            <a:ext cx="1005403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>
                <a:solidFill>
                  <a:srgbClr val="FFC000"/>
                </a:solidFill>
              </a:rPr>
              <a:t>VS</a:t>
            </a:r>
            <a:endParaRPr lang="zh-CN" altLang="en-US" sz="5400" b="1">
              <a:solidFill>
                <a:srgbClr val="FFC000"/>
              </a:solidFill>
            </a:endParaRPr>
          </a:p>
        </p:txBody>
      </p: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646837" y="732052"/>
            <a:ext cx="64854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如何正确看待中医药学？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9"/>
            </p:custDataLst>
          </p:nvPr>
        </p:nvSpPr>
        <p:spPr>
          <a:xfrm>
            <a:off x="2610056" y="3401127"/>
            <a:ext cx="2138901" cy="1200329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prstClr val="whit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“青蒿治疟疾”</a:t>
            </a:r>
            <a:endParaRPr lang="en-US" altLang="zh-CN" sz="2400" b="1">
              <a:solidFill>
                <a:prstClr val="whit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 sz="2400" b="1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东晋葛洪</a:t>
            </a:r>
            <a:endParaRPr lang="zh-CN" altLang="en-US" sz="2400" b="1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en-US" altLang="zh-CN" sz="2400" b="1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</a:t>
            </a:r>
            <a:r>
              <a:rPr lang="zh-CN" altLang="en-US" sz="2400" b="1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肘后备急方</a:t>
            </a:r>
            <a:r>
              <a:rPr lang="en-US" altLang="zh-CN" sz="2400" b="1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》</a:t>
            </a:r>
            <a:endParaRPr lang="en-US" altLang="zh-CN" sz="2400" b="1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10"/>
            </p:custDataLst>
          </p:nvPr>
        </p:nvSpPr>
        <p:spPr>
          <a:xfrm>
            <a:off x="8408927" y="3484671"/>
            <a:ext cx="2743199" cy="1200329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prstClr val="whit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提取青蒿素抗疟疾</a:t>
            </a:r>
            <a:endParaRPr lang="en-US" altLang="zh-CN" sz="2400" b="1">
              <a:solidFill>
                <a:prstClr val="whit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 sz="2400" b="1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屠</a:t>
            </a:r>
            <a:r>
              <a:rPr lang="zh-CN" altLang="en-US" sz="2400" b="1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呦呦获</a:t>
            </a:r>
            <a:r>
              <a:rPr lang="en-US" altLang="zh-CN" sz="2400" b="1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2015</a:t>
            </a:r>
            <a:r>
              <a:rPr lang="zh-CN" altLang="en-US" sz="2400" b="1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年诺贝尔医学奖</a:t>
            </a:r>
            <a:endParaRPr lang="zh-CN" altLang="en-US" sz="2400" b="1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11"/>
            </p:custDataLst>
          </p:nvPr>
        </p:nvSpPr>
        <p:spPr>
          <a:xfrm>
            <a:off x="1422690" y="4750994"/>
            <a:ext cx="98233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参考</a:t>
            </a:r>
            <a:r>
              <a:rPr lang="en-US" altLang="zh-CN" sz="28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P82&lt;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学习聚焦</a:t>
            </a:r>
            <a:r>
              <a:rPr lang="en-US" altLang="zh-CN" sz="28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&gt;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en-US" altLang="zh-CN" sz="2800" b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中医药学建立在古代长期医学实践和大量临床经验的基础上，其历史源远流长，其理论博大精深，主张辨证施治，对于中国乃至世界医学的发展具有重大贡献。</a:t>
            </a:r>
            <a:endParaRPr lang="zh-CN" altLang="en-US" sz="2800" b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文本框 1"/>
          <p:cNvSpPr txBox="1"/>
          <p:nvPr>
            <p:custDataLst>
              <p:tags r:id="rId12"/>
            </p:custDataLst>
          </p:nvPr>
        </p:nvSpPr>
        <p:spPr>
          <a:xfrm>
            <a:off x="0" y="10644"/>
            <a:ext cx="7359015" cy="646331"/>
          </a:xfrm>
          <a:prstGeom prst="rect">
            <a:avLst/>
          </a:prstGeom>
          <a:solidFill>
            <a:srgbClr val="58B6E5">
              <a:lumMod val="75000"/>
            </a:srgbClr>
          </a:solidFill>
        </p:spPr>
        <p:txBody>
          <a:bodyPr wrap="square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二、中医药的成就</a:t>
            </a:r>
            <a:r>
              <a:rPr kumimoji="0" lang="en-US" altLang="zh-CN" sz="3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——</a:t>
            </a: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传承发展</a:t>
            </a:r>
            <a:endParaRPr kumimoji="0" lang="zh-CN" altLang="en-US" sz="36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" name="右箭头 1"/>
          <p:cNvSpPr/>
          <p:nvPr>
            <p:custDataLst>
              <p:tags r:id="rId13"/>
            </p:custDataLst>
          </p:nvPr>
        </p:nvSpPr>
        <p:spPr>
          <a:xfrm>
            <a:off x="5445760" y="3693682"/>
            <a:ext cx="1175650" cy="47248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9" grpId="0" animBg="1"/>
      <p:bldP spid="20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42730" y="1784887"/>
            <a:ext cx="3178743" cy="1780855"/>
          </a:xfrm>
          <a:prstGeom prst="rect">
            <a:avLst/>
          </a:prstGeom>
        </p:spPr>
      </p:pic>
      <p:grpSp>
        <p:nvGrpSpPr>
          <p:cNvPr id="2" name="组合1"/>
          <p:cNvGrpSpPr/>
          <p:nvPr>
            <p:custDataLst>
              <p:tags r:id="rId3"/>
            </p:custDataLst>
          </p:nvPr>
        </p:nvGrpSpPr>
        <p:grpSpPr>
          <a:xfrm>
            <a:off x="5888076" y="882791"/>
            <a:ext cx="2932092" cy="676342"/>
            <a:chOff x="0" y="0"/>
            <a:chExt cx="2932092" cy="676342"/>
          </a:xfrm>
        </p:grpSpPr>
        <p:sp>
          <p:nvSpPr>
            <p:cNvPr id="3" name="形状1"/>
            <p:cNvSpPr txBox="1"/>
            <p:nvPr>
              <p:custDataLst>
                <p:tags r:id="rId4"/>
              </p:custDataLst>
            </p:nvPr>
          </p:nvSpPr>
          <p:spPr>
            <a:xfrm>
              <a:off x="0" y="137511"/>
              <a:ext cx="2911475" cy="500380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44450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" name="文本7"/>
            <p:cNvSpPr txBox="1"/>
            <p:nvPr>
              <p:custDataLst>
                <p:tags r:id="rId5"/>
              </p:custDataLst>
            </p:nvPr>
          </p:nvSpPr>
          <p:spPr>
            <a:xfrm>
              <a:off x="20617" y="0"/>
              <a:ext cx="2911475" cy="676342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lnSpc>
                  <a:spcPts val="3800"/>
                </a:lnSpc>
              </a:pPr>
              <a:r>
                <a:rPr lang="zh-CN" altLang="en-US" sz="3200" b="1">
                  <a:solidFill>
                    <a:srgbClr val="3F3F3F">
                      <a:alpha val="100000"/>
                    </a:srgbClr>
                  </a:solidFill>
                  <a:latin typeface="汉仪颜楷简"/>
                  <a:ea typeface="汉仪颜楷简"/>
                </a:rPr>
                <a:t>伤口涂抹粪便</a:t>
              </a:r>
              <a:endParaRPr lang="zh-CN" altLang="en-US" sz="3200" b="1">
                <a:solidFill>
                  <a:srgbClr val="3F3F3F">
                    <a:alpha val="100000"/>
                  </a:srgbClr>
                </a:solidFill>
                <a:latin typeface="汉仪颜楷简"/>
                <a:ea typeface="汉仪颜楷简"/>
              </a:endParaRPr>
            </a:p>
          </p:txBody>
        </p:sp>
      </p:grpSp>
      <p:grpSp>
        <p:nvGrpSpPr>
          <p:cNvPr id="5" name="组合2"/>
          <p:cNvGrpSpPr/>
          <p:nvPr>
            <p:custDataLst>
              <p:tags r:id="rId6"/>
            </p:custDataLst>
          </p:nvPr>
        </p:nvGrpSpPr>
        <p:grpSpPr>
          <a:xfrm>
            <a:off x="1782939" y="951546"/>
            <a:ext cx="1698922" cy="676342"/>
            <a:chOff x="0" y="0"/>
            <a:chExt cx="1698922" cy="676342"/>
          </a:xfrm>
        </p:grpSpPr>
        <p:sp>
          <p:nvSpPr>
            <p:cNvPr id="6" name="形状2"/>
            <p:cNvSpPr txBox="1"/>
            <p:nvPr>
              <p:custDataLst>
                <p:tags r:id="rId7"/>
              </p:custDataLst>
            </p:nvPr>
          </p:nvSpPr>
          <p:spPr>
            <a:xfrm>
              <a:off x="0" y="137510"/>
              <a:ext cx="1678305" cy="500380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44450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文本8"/>
            <p:cNvSpPr txBox="1"/>
            <p:nvPr>
              <p:custDataLst>
                <p:tags r:id="rId8"/>
              </p:custDataLst>
            </p:nvPr>
          </p:nvSpPr>
          <p:spPr>
            <a:xfrm>
              <a:off x="20617" y="0"/>
              <a:ext cx="1678305" cy="676342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lnSpc>
                  <a:spcPts val="3800"/>
                </a:lnSpc>
              </a:pPr>
              <a:r>
                <a:rPr lang="zh-CN" altLang="en-US" sz="3200" b="1">
                  <a:solidFill>
                    <a:srgbClr val="3F3F3F">
                      <a:alpha val="100000"/>
                    </a:srgbClr>
                  </a:solidFill>
                  <a:latin typeface="汉仪颜楷简"/>
                  <a:ea typeface="汉仪颜楷简"/>
                </a:rPr>
                <a:t>放血术</a:t>
              </a:r>
              <a:endParaRPr lang="zh-CN" altLang="en-US" sz="3200" b="1">
                <a:solidFill>
                  <a:srgbClr val="3F3F3F">
                    <a:alpha val="100000"/>
                  </a:srgbClr>
                </a:solidFill>
                <a:latin typeface="汉仪颜楷简"/>
                <a:ea typeface="汉仪颜楷简"/>
              </a:endParaRPr>
            </a:p>
          </p:txBody>
        </p:sp>
      </p:grpSp>
      <p:grpSp>
        <p:nvGrpSpPr>
          <p:cNvPr id="8" name="组合3"/>
          <p:cNvGrpSpPr/>
          <p:nvPr>
            <p:custDataLst>
              <p:tags r:id="rId9"/>
            </p:custDataLst>
          </p:nvPr>
        </p:nvGrpSpPr>
        <p:grpSpPr>
          <a:xfrm>
            <a:off x="8967973" y="881555"/>
            <a:ext cx="2898437" cy="676342"/>
            <a:chOff x="0" y="0"/>
            <a:chExt cx="2898437" cy="676342"/>
          </a:xfrm>
        </p:grpSpPr>
        <p:sp>
          <p:nvSpPr>
            <p:cNvPr id="9" name="形状3"/>
            <p:cNvSpPr txBox="1"/>
            <p:nvPr>
              <p:custDataLst>
                <p:tags r:id="rId10"/>
              </p:custDataLst>
            </p:nvPr>
          </p:nvSpPr>
          <p:spPr>
            <a:xfrm>
              <a:off x="0" y="137511"/>
              <a:ext cx="2877820" cy="500380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44450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" name="文本9"/>
            <p:cNvSpPr txBox="1"/>
            <p:nvPr>
              <p:custDataLst>
                <p:tags r:id="rId11"/>
              </p:custDataLst>
            </p:nvPr>
          </p:nvSpPr>
          <p:spPr>
            <a:xfrm>
              <a:off x="20617" y="0"/>
              <a:ext cx="2877820" cy="676342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lnSpc>
                  <a:spcPts val="3800"/>
                </a:lnSpc>
              </a:pPr>
              <a:r>
                <a:rPr lang="zh-CN" altLang="en-US" sz="3200" b="1">
                  <a:solidFill>
                    <a:srgbClr val="3F3F3F">
                      <a:alpha val="100000"/>
                    </a:srgbClr>
                  </a:solidFill>
                  <a:latin typeface="汉仪颜楷简"/>
                  <a:ea typeface="汉仪颜楷简"/>
                </a:rPr>
                <a:t>鞭打身体赎罪</a:t>
              </a:r>
              <a:endParaRPr lang="zh-CN" altLang="en-US" sz="3200" b="1">
                <a:solidFill>
                  <a:srgbClr val="3F3F3F">
                    <a:alpha val="100000"/>
                  </a:srgbClr>
                </a:solidFill>
                <a:latin typeface="汉仪颜楷简"/>
                <a:ea typeface="汉仪颜楷简"/>
              </a:endParaRPr>
            </a:p>
          </p:txBody>
        </p:sp>
      </p:grpSp>
      <p:pic>
        <p:nvPicPr>
          <p:cNvPr id="11" name="文本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633" y="1154952"/>
            <a:ext cx="1612900" cy="3255010"/>
          </a:xfrm>
          <a:prstGeom prst="rect">
            <a:avLst/>
          </a:prstGeom>
        </p:spPr>
      </p:pic>
      <p:sp>
        <p:nvSpPr>
          <p:cNvPr id="12" name="文本2"/>
          <p:cNvSpPr txBox="1"/>
          <p:nvPr>
            <p:custDataLst>
              <p:tags r:id="rId14"/>
            </p:custDataLst>
          </p:nvPr>
        </p:nvSpPr>
        <p:spPr>
          <a:xfrm>
            <a:off x="38297" y="595311"/>
            <a:ext cx="3629924" cy="712470"/>
          </a:xfrm>
          <a:prstGeom prst="rect">
            <a:avLst/>
          </a:prstGeom>
          <a:noFill/>
        </p:spPr>
        <p:txBody>
          <a:bodyPr anchor="t"/>
          <a:lstStyle/>
          <a:p>
            <a:pPr>
              <a:lnSpc>
                <a:spcPts val="3300"/>
              </a:lnSpc>
            </a:pPr>
            <a:r>
              <a:rPr lang="zh-CN" altLang="en-US" sz="2800" b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西医的发展与特点：</a:t>
            </a:r>
            <a:endParaRPr lang="zh-CN" altLang="en-US" sz="2800" b="1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3" name="组合4"/>
          <p:cNvGrpSpPr/>
          <p:nvPr>
            <p:custDataLst>
              <p:tags r:id="rId15"/>
            </p:custDataLst>
          </p:nvPr>
        </p:nvGrpSpPr>
        <p:grpSpPr>
          <a:xfrm>
            <a:off x="3685618" y="908067"/>
            <a:ext cx="2023407" cy="676342"/>
            <a:chOff x="0" y="0"/>
            <a:chExt cx="2023407" cy="676342"/>
          </a:xfrm>
        </p:grpSpPr>
        <p:sp>
          <p:nvSpPr>
            <p:cNvPr id="14" name="形状4"/>
            <p:cNvSpPr txBox="1"/>
            <p:nvPr>
              <p:custDataLst>
                <p:tags r:id="rId16"/>
              </p:custDataLst>
            </p:nvPr>
          </p:nvSpPr>
          <p:spPr>
            <a:xfrm>
              <a:off x="0" y="137511"/>
              <a:ext cx="2002790" cy="500380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44450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文本10"/>
            <p:cNvSpPr txBox="1"/>
            <p:nvPr>
              <p:custDataLst>
                <p:tags r:id="rId17"/>
              </p:custDataLst>
            </p:nvPr>
          </p:nvSpPr>
          <p:spPr>
            <a:xfrm>
              <a:off x="20617" y="0"/>
              <a:ext cx="2002790" cy="676342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lnSpc>
                  <a:spcPts val="3800"/>
                </a:lnSpc>
              </a:pPr>
              <a:r>
                <a:rPr lang="zh-CN" altLang="en-US" sz="3200" b="1">
                  <a:solidFill>
                    <a:srgbClr val="3F3F3F">
                      <a:alpha val="100000"/>
                    </a:srgbClr>
                  </a:solidFill>
                  <a:latin typeface="汉仪颜楷简"/>
                  <a:ea typeface="汉仪颜楷简"/>
                </a:rPr>
                <a:t>烟熏疗法</a:t>
              </a:r>
              <a:endParaRPr lang="zh-CN" altLang="en-US" sz="3200" b="1">
                <a:solidFill>
                  <a:srgbClr val="3F3F3F">
                    <a:alpha val="100000"/>
                  </a:srgbClr>
                </a:solidFill>
                <a:latin typeface="汉仪颜楷简"/>
                <a:ea typeface="汉仪颜楷简"/>
              </a:endParaRPr>
            </a:p>
          </p:txBody>
        </p:sp>
      </p:grpSp>
      <p:graphicFrame>
        <p:nvGraphicFramePr>
          <p:cNvPr id="16" name="表格1"/>
          <p:cNvGraphicFramePr>
            <a:graphicFrameLocks noGrp="1"/>
          </p:cNvGraphicFramePr>
          <p:nvPr>
            <p:custDataLst>
              <p:tags r:id="rId18"/>
            </p:custDataLst>
          </p:nvPr>
        </p:nvGraphicFramePr>
        <p:xfrm>
          <a:off x="6163771" y="1662460"/>
          <a:ext cx="5070475" cy="1859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0930"/>
                <a:gridCol w="967740"/>
                <a:gridCol w="1741805"/>
              </a:tblGrid>
              <a:tr h="415801">
                <a:tc>
                  <a:txBody>
                    <a:bodyPr wrap="square"/>
                    <a:lstStyle/>
                    <a:p>
                      <a:pPr marL="0" algn="ctr">
                        <a:lnSpc>
                          <a:spcPts val="2300"/>
                        </a:lnSpc>
                      </a:pPr>
                      <a:r>
                        <a:rPr lang="zh-CN" altLang="en-US" sz="2000" b="1" i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字魂正文宋楷"/>
                          <a:ea typeface="字魂正文宋楷"/>
                        </a:rPr>
                        <a:t>实验组</a:t>
                      </a:r>
                      <a:endParaRPr lang="zh-CN" altLang="en-US" sz="2000" b="1" i="0">
                        <a:solidFill>
                          <a:srgbClr val="000000">
                            <a:alpha val="100000"/>
                          </a:srgbClr>
                        </a:solidFill>
                        <a:latin typeface="字魂正文宋楷"/>
                        <a:ea typeface="字魂正文宋楷"/>
                      </a:endParaRPr>
                    </a:p>
                  </a:txBody>
                  <a:tcPr vert="horz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381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7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algn="ctr">
                        <a:lnSpc>
                          <a:spcPts val="2300"/>
                        </a:lnSpc>
                      </a:pPr>
                      <a:r>
                        <a:rPr lang="zh-CN" altLang="en-US" sz="2000" b="1" i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字魂正文宋楷"/>
                          <a:ea typeface="字魂正文宋楷"/>
                        </a:rPr>
                        <a:t>人数</a:t>
                      </a:r>
                      <a:endParaRPr lang="zh-CN" altLang="en-US" sz="2000" b="1" i="0">
                        <a:solidFill>
                          <a:srgbClr val="000000">
                            <a:alpha val="100000"/>
                          </a:srgbClr>
                        </a:solidFill>
                        <a:latin typeface="字魂正文宋楷"/>
                        <a:ea typeface="字魂正文宋楷"/>
                      </a:endParaRPr>
                    </a:p>
                  </a:txBody>
                  <a:tcPr vert="horz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381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7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algn="ctr">
                        <a:lnSpc>
                          <a:spcPts val="2300"/>
                        </a:lnSpc>
                      </a:pPr>
                      <a:r>
                        <a:rPr lang="zh-CN" altLang="en-US" sz="2000" b="1" i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字魂正文宋楷"/>
                          <a:ea typeface="字魂正文宋楷"/>
                        </a:rPr>
                        <a:t>死亡人数</a:t>
                      </a:r>
                      <a:endParaRPr lang="zh-CN" altLang="en-US" sz="2000" b="1" i="0">
                        <a:solidFill>
                          <a:srgbClr val="000000">
                            <a:alpha val="100000"/>
                          </a:srgbClr>
                        </a:solidFill>
                        <a:latin typeface="字魂正文宋楷"/>
                        <a:ea typeface="字魂正文宋楷"/>
                      </a:endParaRPr>
                    </a:p>
                  </a:txBody>
                  <a:tcPr vert="horz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381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7E6E6">
                        <a:alpha val="100000"/>
                      </a:srgbClr>
                    </a:solidFill>
                  </a:tcPr>
                </a:tc>
              </a:tr>
              <a:tr h="426462">
                <a:tc>
                  <a:txBody>
                    <a:bodyPr wrap="square"/>
                    <a:lstStyle/>
                    <a:p>
                      <a:pPr marL="0" algn="ctr">
                        <a:lnSpc>
                          <a:spcPts val="2300"/>
                        </a:lnSpc>
                      </a:pPr>
                      <a:r>
                        <a:rPr lang="zh-CN" altLang="en-US" sz="2000" b="1" i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字魂正文宋楷"/>
                          <a:ea typeface="字魂正文宋楷"/>
                        </a:rPr>
                        <a:t>实验组1（不放血）</a:t>
                      </a:r>
                      <a:endParaRPr lang="zh-CN" altLang="en-US" sz="2000" b="1" i="0">
                        <a:solidFill>
                          <a:srgbClr val="000000">
                            <a:alpha val="100000"/>
                          </a:srgbClr>
                        </a:solidFill>
                        <a:latin typeface="字魂正文宋楷"/>
                        <a:ea typeface="字魂正文宋楷"/>
                      </a:endParaRPr>
                    </a:p>
                  </a:txBody>
                  <a:tcPr vert="horz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7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algn="ctr">
                        <a:lnSpc>
                          <a:spcPts val="2300"/>
                        </a:lnSpc>
                      </a:pPr>
                      <a:r>
                        <a:rPr lang="zh-CN" altLang="en-US" sz="2000" b="1" i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字魂正文宋楷"/>
                          <a:ea typeface="字魂正文宋楷"/>
                        </a:rPr>
                        <a:t>122</a:t>
                      </a:r>
                      <a:endParaRPr lang="zh-CN" altLang="en-US" sz="2000" b="1" i="0">
                        <a:solidFill>
                          <a:srgbClr val="000000">
                            <a:alpha val="100000"/>
                          </a:srgbClr>
                        </a:solidFill>
                        <a:latin typeface="字魂正文宋楷"/>
                        <a:ea typeface="字魂正文宋楷"/>
                      </a:endParaRPr>
                    </a:p>
                  </a:txBody>
                  <a:tcPr vert="horz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7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algn="ctr">
                        <a:lnSpc>
                          <a:spcPts val="2300"/>
                        </a:lnSpc>
                      </a:pPr>
                      <a:r>
                        <a:rPr lang="zh-CN" altLang="en-US" sz="2000" b="1" i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字魂正文宋楷"/>
                          <a:ea typeface="字魂正文宋楷"/>
                        </a:rPr>
                        <a:t>2</a:t>
                      </a:r>
                      <a:endParaRPr lang="zh-CN" altLang="en-US" sz="2000" b="1" i="0">
                        <a:solidFill>
                          <a:srgbClr val="000000">
                            <a:alpha val="100000"/>
                          </a:srgbClr>
                        </a:solidFill>
                        <a:latin typeface="字魂正文宋楷"/>
                        <a:ea typeface="字魂正文宋楷"/>
                      </a:endParaRPr>
                    </a:p>
                  </a:txBody>
                  <a:tcPr vert="horz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7E6E6">
                        <a:alpha val="100000"/>
                      </a:srgbClr>
                    </a:solidFill>
                  </a:tcPr>
                </a:tc>
              </a:tr>
              <a:tr h="426462">
                <a:tc>
                  <a:txBody>
                    <a:bodyPr wrap="square"/>
                    <a:lstStyle/>
                    <a:p>
                      <a:pPr marL="0" algn="ctr">
                        <a:lnSpc>
                          <a:spcPts val="2300"/>
                        </a:lnSpc>
                      </a:pPr>
                      <a:r>
                        <a:rPr lang="zh-CN" altLang="en-US" sz="2000" b="1" i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字魂正文宋楷"/>
                          <a:ea typeface="字魂正文宋楷"/>
                        </a:rPr>
                        <a:t>对照组2（不放血）</a:t>
                      </a:r>
                      <a:endParaRPr lang="zh-CN" altLang="en-US" sz="2000" b="1" i="0">
                        <a:solidFill>
                          <a:srgbClr val="000000">
                            <a:alpha val="100000"/>
                          </a:srgbClr>
                        </a:solidFill>
                        <a:latin typeface="字魂正文宋楷"/>
                        <a:ea typeface="字魂正文宋楷"/>
                      </a:endParaRPr>
                    </a:p>
                  </a:txBody>
                  <a:tcPr vert="horz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7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algn="ctr">
                        <a:lnSpc>
                          <a:spcPts val="2300"/>
                        </a:lnSpc>
                      </a:pPr>
                      <a:r>
                        <a:rPr lang="zh-CN" altLang="en-US" sz="2000" b="1" i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字魂正文宋楷"/>
                          <a:ea typeface="字魂正文宋楷"/>
                        </a:rPr>
                        <a:t>122</a:t>
                      </a:r>
                      <a:endParaRPr lang="zh-CN" altLang="en-US" sz="2000" b="1" i="0">
                        <a:solidFill>
                          <a:srgbClr val="000000">
                            <a:alpha val="100000"/>
                          </a:srgbClr>
                        </a:solidFill>
                        <a:latin typeface="字魂正文宋楷"/>
                        <a:ea typeface="字魂正文宋楷"/>
                      </a:endParaRPr>
                    </a:p>
                  </a:txBody>
                  <a:tcPr vert="horz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7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algn="ctr">
                        <a:lnSpc>
                          <a:spcPts val="2300"/>
                        </a:lnSpc>
                      </a:pPr>
                      <a:r>
                        <a:rPr lang="zh-CN" altLang="en-US" sz="2000" b="1" i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字魂正文宋楷"/>
                          <a:ea typeface="字魂正文宋楷"/>
                        </a:rPr>
                        <a:t>4</a:t>
                      </a:r>
                      <a:endParaRPr lang="zh-CN" altLang="en-US" sz="2000" b="1" i="0">
                        <a:solidFill>
                          <a:srgbClr val="000000">
                            <a:alpha val="100000"/>
                          </a:srgbClr>
                        </a:solidFill>
                        <a:latin typeface="字魂正文宋楷"/>
                        <a:ea typeface="字魂正文宋楷"/>
                      </a:endParaRPr>
                    </a:p>
                  </a:txBody>
                  <a:tcPr vert="horz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7E6E6">
                        <a:alpha val="100000"/>
                      </a:srgbClr>
                    </a:solidFill>
                  </a:tcPr>
                </a:tc>
              </a:tr>
              <a:tr h="590601">
                <a:tc>
                  <a:txBody>
                    <a:bodyPr wrap="square"/>
                    <a:lstStyle/>
                    <a:p>
                      <a:pPr marL="0" algn="l">
                        <a:lnSpc>
                          <a:spcPts val="2300"/>
                        </a:lnSpc>
                      </a:pPr>
                      <a:r>
                        <a:rPr lang="zh-CN" altLang="en-US" sz="2000" b="1" i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字魂正文宋楷"/>
                          <a:ea typeface="字魂正文宋楷"/>
                        </a:rPr>
                        <a:t>对照组2（放血）</a:t>
                      </a:r>
                      <a:endParaRPr lang="zh-CN" altLang="en-US" sz="2000" b="1" i="0">
                        <a:solidFill>
                          <a:srgbClr val="000000">
                            <a:alpha val="100000"/>
                          </a:srgbClr>
                        </a:solidFill>
                        <a:latin typeface="字魂正文宋楷"/>
                        <a:ea typeface="字魂正文宋楷"/>
                      </a:endParaRPr>
                    </a:p>
                  </a:txBody>
                  <a:tcPr vert="horz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7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algn="ctr">
                        <a:lnSpc>
                          <a:spcPts val="2300"/>
                        </a:lnSpc>
                      </a:pPr>
                      <a:r>
                        <a:rPr lang="zh-CN" altLang="en-US" sz="2000" b="1" i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字魂正文宋楷"/>
                          <a:ea typeface="字魂正文宋楷"/>
                        </a:rPr>
                        <a:t>122</a:t>
                      </a:r>
                      <a:endParaRPr lang="zh-CN" altLang="en-US" sz="2000" b="1" i="0">
                        <a:solidFill>
                          <a:srgbClr val="000000">
                            <a:alpha val="100000"/>
                          </a:srgbClr>
                        </a:solidFill>
                        <a:latin typeface="字魂正文宋楷"/>
                        <a:ea typeface="字魂正文宋楷"/>
                      </a:endParaRPr>
                    </a:p>
                  </a:txBody>
                  <a:tcPr vert="horz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7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algn="ctr">
                        <a:lnSpc>
                          <a:spcPts val="2300"/>
                        </a:lnSpc>
                      </a:pPr>
                      <a:r>
                        <a:rPr lang="zh-CN" altLang="en-US" sz="2000" b="1" i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字魂正文宋楷"/>
                          <a:ea typeface="字魂正文宋楷"/>
                        </a:rPr>
                        <a:t>35</a:t>
                      </a:r>
                      <a:endParaRPr lang="zh-CN" altLang="en-US" sz="2000" b="1" i="0">
                        <a:solidFill>
                          <a:srgbClr val="000000">
                            <a:alpha val="100000"/>
                          </a:srgbClr>
                        </a:solidFill>
                        <a:latin typeface="字魂正文宋楷"/>
                        <a:ea typeface="字魂正文宋楷"/>
                      </a:endParaRPr>
                    </a:p>
                  </a:txBody>
                  <a:tcPr vert="horz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7E6E6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17" name="组合5"/>
          <p:cNvGrpSpPr/>
          <p:nvPr>
            <p:custDataLst>
              <p:tags r:id="rId19"/>
            </p:custDataLst>
          </p:nvPr>
        </p:nvGrpSpPr>
        <p:grpSpPr>
          <a:xfrm>
            <a:off x="35779" y="4138799"/>
            <a:ext cx="5122970" cy="1374691"/>
            <a:chOff x="0" y="70051"/>
            <a:chExt cx="5122970" cy="1374691"/>
          </a:xfrm>
        </p:grpSpPr>
        <p:sp>
          <p:nvSpPr>
            <p:cNvPr id="18" name="形状5"/>
            <p:cNvSpPr txBox="1"/>
            <p:nvPr>
              <p:custDataLst>
                <p:tags r:id="rId20"/>
              </p:custDataLst>
            </p:nvPr>
          </p:nvSpPr>
          <p:spPr>
            <a:xfrm>
              <a:off x="0" y="341214"/>
              <a:ext cx="4900295" cy="970280"/>
            </a:xfrm>
            <a:prstGeom prst="roundRect">
              <a:avLst/>
            </a:prstGeom>
            <a:solidFill>
              <a:srgbClr val="70AD47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文本11"/>
            <p:cNvSpPr txBox="1"/>
            <p:nvPr>
              <p:custDataLst>
                <p:tags r:id="rId21"/>
              </p:custDataLst>
            </p:nvPr>
          </p:nvSpPr>
          <p:spPr>
            <a:xfrm>
              <a:off x="70272" y="70051"/>
              <a:ext cx="5052698" cy="1374691"/>
            </a:xfrm>
            <a:prstGeom prst="rect">
              <a:avLst/>
            </a:prstGeom>
            <a:noFill/>
          </p:spPr>
          <p:txBody>
            <a:bodyPr anchor="ctr"/>
            <a:lstStyle/>
            <a:p>
              <a:endParaRPr>
                <a:solidFill>
                  <a:prstClr val="black"/>
                </a:solidFill>
              </a:endParaRPr>
            </a:p>
            <a:p>
              <a:pPr>
                <a:lnSpc>
                  <a:spcPts val="3100"/>
                </a:lnSpc>
              </a:pPr>
              <a:r>
                <a:rPr lang="zh-CN" altLang="en-US" sz="2600" b="1" smtClean="0">
                  <a:solidFill>
                    <a:srgbClr val="3F3F3F">
                      <a:alpha val="100000"/>
                    </a:srgbClr>
                  </a:solidFill>
                  <a:latin typeface="汉仪颜楷简"/>
                  <a:ea typeface="汉仪颜楷简"/>
                </a:rPr>
                <a:t>特</a:t>
              </a:r>
              <a:r>
                <a:rPr lang="zh-CN" altLang="en-US" sz="2600" b="1">
                  <a:solidFill>
                    <a:srgbClr val="3F3F3F">
                      <a:alpha val="100000"/>
                    </a:srgbClr>
                  </a:solidFill>
                  <a:latin typeface="汉仪颜楷简"/>
                  <a:ea typeface="汉仪颜楷简"/>
                </a:rPr>
                <a:t>点</a:t>
              </a:r>
              <a:r>
                <a:rPr lang="zh-CN" altLang="en-US" sz="2600" b="1" smtClean="0">
                  <a:solidFill>
                    <a:srgbClr val="3F3F3F">
                      <a:alpha val="100000"/>
                    </a:srgbClr>
                  </a:solidFill>
                  <a:latin typeface="汉仪颜楷简"/>
                  <a:ea typeface="汉仪颜楷简"/>
                </a:rPr>
                <a:t>：①通过</a:t>
              </a:r>
              <a:r>
                <a:rPr lang="zh-CN" altLang="en-US" sz="2600" b="1">
                  <a:solidFill>
                    <a:srgbClr val="3F3F3F">
                      <a:alpha val="100000"/>
                    </a:srgbClr>
                  </a:solidFill>
                  <a:latin typeface="汉仪颜楷简"/>
                  <a:ea typeface="汉仪颜楷简"/>
                </a:rPr>
                <a:t>严谨的实验设计和数据分析验证药物与医疗手段</a:t>
              </a:r>
              <a:endParaRPr lang="zh-CN" altLang="en-US" sz="2600" b="1">
                <a:solidFill>
                  <a:srgbClr val="3F3F3F">
                    <a:alpha val="100000"/>
                  </a:srgbClr>
                </a:solidFill>
                <a:latin typeface="汉仪颜楷简"/>
                <a:ea typeface="汉仪颜楷简"/>
              </a:endParaRPr>
            </a:p>
          </p:txBody>
        </p:sp>
      </p:grpSp>
      <p:grpSp>
        <p:nvGrpSpPr>
          <p:cNvPr id="20" name="组合6"/>
          <p:cNvGrpSpPr/>
          <p:nvPr>
            <p:custDataLst>
              <p:tags r:id="rId22"/>
            </p:custDataLst>
          </p:nvPr>
        </p:nvGrpSpPr>
        <p:grpSpPr>
          <a:xfrm>
            <a:off x="49499" y="5506333"/>
            <a:ext cx="5381290" cy="979961"/>
            <a:chOff x="-6673353" y="3531058"/>
            <a:chExt cx="5742768" cy="979961"/>
          </a:xfrm>
        </p:grpSpPr>
        <p:sp>
          <p:nvSpPr>
            <p:cNvPr id="21" name="形状6"/>
            <p:cNvSpPr txBox="1"/>
            <p:nvPr>
              <p:custDataLst>
                <p:tags r:id="rId23"/>
              </p:custDataLst>
            </p:nvPr>
          </p:nvSpPr>
          <p:spPr>
            <a:xfrm>
              <a:off x="-6673353" y="3538215"/>
              <a:ext cx="5286344" cy="933454"/>
            </a:xfrm>
            <a:prstGeom prst="roundRect">
              <a:avLst/>
            </a:prstGeom>
            <a:solidFill>
              <a:srgbClr val="70AD47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" name="文本12"/>
            <p:cNvSpPr txBox="1"/>
            <p:nvPr>
              <p:custDataLst>
                <p:tags r:id="rId24"/>
              </p:custDataLst>
            </p:nvPr>
          </p:nvSpPr>
          <p:spPr>
            <a:xfrm>
              <a:off x="-6597931" y="3531058"/>
              <a:ext cx="5667346" cy="979961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>
                <a:lnSpc>
                  <a:spcPts val="3100"/>
                </a:lnSpc>
              </a:pPr>
              <a:r>
                <a:rPr lang="zh-CN" altLang="en-US" sz="2600" b="1" smtClean="0">
                  <a:solidFill>
                    <a:srgbClr val="3F3F3F">
                      <a:alpha val="100000"/>
                    </a:srgbClr>
                  </a:solidFill>
                  <a:latin typeface="汉仪颜楷简"/>
                  <a:ea typeface="汉仪颜楷简"/>
                </a:rPr>
                <a:t>特点：</a:t>
              </a:r>
              <a:r>
                <a:rPr lang="zh-CN" altLang="en-US" sz="2600" b="1">
                  <a:solidFill>
                    <a:srgbClr val="3F3F3F">
                      <a:alpha val="100000"/>
                    </a:srgbClr>
                  </a:solidFill>
                  <a:latin typeface="汉仪颜楷简"/>
                  <a:ea typeface="汉仪颜楷简"/>
                </a:rPr>
                <a:t>②通过精密仪器、生物学、         化学、物理学推动医学进步</a:t>
              </a:r>
              <a:endParaRPr lang="zh-CN" altLang="en-US" sz="2600" b="1">
                <a:solidFill>
                  <a:srgbClr val="3F3F3F">
                    <a:alpha val="100000"/>
                  </a:srgbClr>
                </a:solidFill>
                <a:latin typeface="汉仪颜楷简"/>
                <a:ea typeface="汉仪颜楷简"/>
              </a:endParaRPr>
            </a:p>
          </p:txBody>
        </p:sp>
      </p:grpSp>
      <p:sp>
        <p:nvSpPr>
          <p:cNvPr id="23" name="文本3"/>
          <p:cNvSpPr txBox="1"/>
          <p:nvPr>
            <p:custDataLst>
              <p:tags r:id="rId25"/>
            </p:custDataLst>
          </p:nvPr>
        </p:nvSpPr>
        <p:spPr>
          <a:xfrm>
            <a:off x="5423281" y="5426479"/>
            <a:ext cx="2019300" cy="1059815"/>
          </a:xfrm>
          <a:prstGeom prst="rect">
            <a:avLst/>
          </a:prstGeom>
          <a:noFill/>
        </p:spPr>
        <p:txBody>
          <a:bodyPr anchor="b"/>
          <a:lstStyle/>
          <a:p>
            <a:pPr>
              <a:lnSpc>
                <a:spcPts val="3100"/>
              </a:lnSpc>
            </a:pPr>
            <a:r>
              <a:rPr lang="zh-CN" altLang="en-US" sz="2200" b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列文虎克发明显微镜</a:t>
            </a:r>
            <a:endParaRPr lang="zh-CN" altLang="en-US" sz="2200" b="1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4"/>
          <p:cNvSpPr txBox="1"/>
          <p:nvPr>
            <p:custDataLst>
              <p:tags r:id="rId26"/>
            </p:custDataLst>
          </p:nvPr>
        </p:nvSpPr>
        <p:spPr>
          <a:xfrm>
            <a:off x="7237939" y="5398823"/>
            <a:ext cx="1944370" cy="1007745"/>
          </a:xfrm>
          <a:prstGeom prst="rect">
            <a:avLst/>
          </a:prstGeom>
          <a:noFill/>
        </p:spPr>
        <p:txBody>
          <a:bodyPr anchor="b"/>
          <a:lstStyle/>
          <a:p>
            <a:pPr>
              <a:lnSpc>
                <a:spcPts val="3100"/>
              </a:lnSpc>
            </a:pPr>
            <a:r>
              <a:rPr lang="zh-CN" altLang="en-US" sz="2200" b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巴斯德创立巴氏消毒法</a:t>
            </a:r>
            <a:endParaRPr lang="zh-CN" altLang="en-US" sz="2200" b="1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5"/>
          <p:cNvSpPr txBox="1"/>
          <p:nvPr>
            <p:custDataLst>
              <p:tags r:id="rId27"/>
            </p:custDataLst>
          </p:nvPr>
        </p:nvSpPr>
        <p:spPr>
          <a:xfrm>
            <a:off x="8999220" y="5398823"/>
            <a:ext cx="1725295" cy="998250"/>
          </a:xfrm>
          <a:prstGeom prst="rect">
            <a:avLst/>
          </a:prstGeom>
          <a:noFill/>
        </p:spPr>
        <p:txBody>
          <a:bodyPr anchor="b"/>
          <a:lstStyle/>
          <a:p>
            <a:pPr>
              <a:lnSpc>
                <a:spcPts val="3100"/>
              </a:lnSpc>
            </a:pPr>
            <a:r>
              <a:rPr lang="zh-CN" altLang="en-US" sz="2200" b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弗莱明发现青霉素</a:t>
            </a:r>
            <a:endParaRPr lang="zh-CN" altLang="en-US" sz="2200" b="1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6" name="图片1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/>
          <a:srcRect l="14572" t="7700" r="14572" b="19199"/>
          <a:stretch>
            <a:fillRect/>
          </a:stretch>
        </p:blipFill>
        <p:spPr>
          <a:xfrm>
            <a:off x="7387554" y="3651938"/>
            <a:ext cx="1580419" cy="1746885"/>
          </a:xfrm>
          <a:prstGeom prst="rect">
            <a:avLst/>
          </a:prstGeom>
          <a:ln w="9525">
            <a:solidFill>
              <a:srgbClr val="FFFFFF">
                <a:alpha val="0"/>
              </a:srgbClr>
            </a:solidFill>
            <a:prstDash val="solid"/>
          </a:ln>
        </p:spPr>
      </p:pic>
      <p:pic>
        <p:nvPicPr>
          <p:cNvPr id="27" name="图片2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1"/>
          <a:srcRect l="14907" t="5710" r="42777" b="1903"/>
          <a:stretch>
            <a:fillRect/>
          </a:stretch>
        </p:blipFill>
        <p:spPr>
          <a:xfrm>
            <a:off x="9170967" y="3632819"/>
            <a:ext cx="1264920" cy="1746885"/>
          </a:xfrm>
          <a:prstGeom prst="rect">
            <a:avLst/>
          </a:prstGeom>
          <a:ln w="9525">
            <a:solidFill>
              <a:srgbClr val="FFFFFF">
                <a:alpha val="0"/>
              </a:srgbClr>
            </a:solidFill>
            <a:prstDash val="solid"/>
          </a:ln>
        </p:spPr>
      </p:pic>
      <p:pic>
        <p:nvPicPr>
          <p:cNvPr id="28" name="图片3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33"/>
          <a:srcRect l="13611" t="925" r="4444" b="185"/>
          <a:stretch>
            <a:fillRect/>
          </a:stretch>
        </p:blipFill>
        <p:spPr>
          <a:xfrm>
            <a:off x="5700011" y="3678377"/>
            <a:ext cx="1506682" cy="1748102"/>
          </a:xfrm>
          <a:prstGeom prst="rect">
            <a:avLst/>
          </a:prstGeom>
          <a:ln w="9525">
            <a:solidFill>
              <a:srgbClr val="FFFFFF">
                <a:alpha val="0"/>
              </a:srgbClr>
            </a:solidFill>
            <a:prstDash val="solid"/>
          </a:ln>
        </p:spPr>
      </p:pic>
      <p:pic>
        <p:nvPicPr>
          <p:cNvPr id="29" name="文本6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10204450" y="3164840"/>
            <a:ext cx="1764030" cy="3691890"/>
          </a:xfrm>
          <a:prstGeom prst="rect">
            <a:avLst/>
          </a:prstGeom>
        </p:spPr>
      </p:pic>
      <p:sp>
        <p:nvSpPr>
          <p:cNvPr id="33" name="文本框 32"/>
          <p:cNvSpPr txBox="1"/>
          <p:nvPr>
            <p:custDataLst>
              <p:tags r:id="rId36"/>
            </p:custDataLst>
          </p:nvPr>
        </p:nvSpPr>
        <p:spPr>
          <a:xfrm>
            <a:off x="13335" y="-25401"/>
            <a:ext cx="8536305" cy="645160"/>
          </a:xfrm>
          <a:prstGeom prst="rect">
            <a:avLst/>
          </a:prstGeom>
          <a:solidFill>
            <a:srgbClr val="58B6E5">
              <a:lumMod val="75000"/>
            </a:srgbClr>
          </a:solidFill>
        </p:spPr>
        <p:txBody>
          <a:bodyPr wrap="square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三、西医在中国的传播</a:t>
            </a:r>
            <a:r>
              <a:rPr kumimoji="0" lang="en-US" altLang="zh-CN" sz="3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——</a:t>
            </a: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西医产生背景</a:t>
            </a:r>
            <a:endParaRPr kumimoji="0" lang="zh-CN" altLang="en-US" sz="36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 animBg="1"/>
      <p:bldP spid="5" grpId="0" animBg="1"/>
      <p:bldP spid="8" grpId="0" animBg="1"/>
      <p:bldP spid="11" grpId="0" animBg="1"/>
      <p:bldP spid="13" grpId="0" animBg="1"/>
      <p:bldP spid="16" grpId="0" animBg="1"/>
      <p:bldP spid="17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1295" y="969010"/>
            <a:ext cx="6574155" cy="108140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（1）明末清初：</a:t>
            </a:r>
            <a:endParaRPr 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</a:t>
            </a:r>
            <a:r>
              <a:rPr 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西医传入中国，但影响有限。</a:t>
            </a:r>
            <a:endParaRPr 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01295" y="2261235"/>
            <a:ext cx="2522855" cy="58610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（2）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近代以来：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1016000" y="2916555"/>
            <a:ext cx="532511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西方</a:t>
            </a:r>
            <a:r>
              <a:rPr lang="en-US" sz="2800" b="1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医院分科完备，技术先进。</a:t>
            </a:r>
            <a:endParaRPr lang="en-US" sz="2800" b="1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>
              <a:buClrTx/>
              <a:buSzTx/>
              <a:buFontTx/>
            </a:pPr>
            <a:endParaRPr lang="en-US" sz="2800" b="1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>
              <a:buClrTx/>
              <a:buSzTx/>
              <a:buFontTx/>
            </a:pPr>
            <a:r>
              <a:rPr lang="en-US" sz="2800" b="1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牛痘接种法、麻醉术、放射技术以及其他近代西医成就陆续被引入中国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>
              <a:buClrTx/>
              <a:buSzTx/>
              <a:buFontTx/>
            </a:pPr>
            <a:endParaRPr lang="en-US" sz="2800" b="1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>
              <a:buClrTx/>
              <a:buSzTx/>
              <a:buFontTx/>
            </a:pPr>
            <a:r>
              <a:rPr lang="en-US" sz="2800" b="1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把教学、科研与临床结合在一起，培养了相当数量的西医人才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201295" y="229870"/>
            <a:ext cx="7359015" cy="6451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sz="3600" b="1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三、西医在中国的传播</a:t>
            </a: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——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过程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116" name="图片 115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774180" y="887730"/>
            <a:ext cx="5357495" cy="5175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7078980" y="6165215"/>
            <a:ext cx="488315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1596</a:t>
            </a: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年澳门白马行医院，第一家西式医院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01295" y="229870"/>
            <a:ext cx="7359015" cy="6451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sz="3600" b="1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三、西医在中国的传播</a:t>
            </a: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——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影响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620000" y="229870"/>
            <a:ext cx="4044315" cy="184404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201295" y="4708525"/>
            <a:ext cx="52920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为什么西医能迅速传入中国？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276860" y="5230495"/>
            <a:ext cx="4890770" cy="12382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列强入侵打开中国国门；</a:t>
            </a:r>
            <a:endParaRPr 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西方文明的传入；</a:t>
            </a:r>
            <a:endParaRPr 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洋务运动的兴起。</a:t>
            </a:r>
            <a:endParaRPr lang="en-US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01295" y="936625"/>
            <a:ext cx="5292090" cy="377190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5600700" y="2150110"/>
            <a:ext cx="6063615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25000"/>
              </a:lnSpc>
              <a:buNone/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医疗机构的近代化。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西式医院在大城市逐步建立，医疗条件大为改善。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ct val="125000"/>
              </a:lnSpc>
              <a:buNone/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医疗技术的科学化。</a:t>
            </a:r>
            <a:r>
              <a:rPr lang="en-US" sz="2400" b="1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西医凭借其特有的消毒、化验等手段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诊断治疗。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ct val="125000"/>
              </a:lnSpc>
              <a:buNone/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公共卫生观念的形成。</a:t>
            </a:r>
            <a:r>
              <a:rPr lang="en-US" sz="2400" b="1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普及公共卫生知识，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提倡科学处理垃圾粪便、推广自来水、进行食品监督等措施维护公共卫生。</a:t>
            </a:r>
            <a:r>
              <a:rPr lang="en-US" sz="2400" b="1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对人们的健康起到了积极的作用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+mn-ea"/>
            </a:endParaRPr>
          </a:p>
          <a:p>
            <a:pPr indent="0" fontAlgn="auto">
              <a:lnSpc>
                <a:spcPct val="125000"/>
              </a:lnSpc>
              <a:buNone/>
            </a:pPr>
            <a:r>
              <a:rPr 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推动了中国近代医学事业的发展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en-US" sz="2400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0" fontAlgn="auto">
              <a:lnSpc>
                <a:spcPct val="125000"/>
              </a:lnSpc>
              <a:buNone/>
            </a:pPr>
            <a:r>
              <a:rPr 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促进思想解放和社会生活的变化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en-US" altLang="en-US" sz="2400" b="1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642342" y="4733360"/>
            <a:ext cx="10831116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每年的</a:t>
            </a:r>
            <a:r>
              <a:rPr lang="en-US" altLang="zh-CN" sz="280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280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17</a:t>
            </a:r>
            <a:r>
              <a:rPr lang="zh-CN" altLang="en-US" sz="280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日为中国国医节。</a:t>
            </a:r>
            <a:r>
              <a:rPr lang="en-US" altLang="zh-CN" sz="280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1929</a:t>
            </a:r>
            <a:r>
              <a:rPr lang="zh-CN" altLang="en-US" sz="280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年初，西医余云岫等提出废止中医的议案。</a:t>
            </a:r>
            <a:r>
              <a:rPr lang="en-US" altLang="zh-CN" sz="280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280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17</a:t>
            </a:r>
            <a:r>
              <a:rPr lang="zh-CN" altLang="en-US" sz="280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日，全国医药团体代表组成赴京请愿团，要求政府取消议案。议案最终未被采纳。为了纪念这次抗争，医学界人士将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17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日定为“中国国医节”</a:t>
            </a:r>
            <a:r>
              <a:rPr lang="zh-CN" altLang="en-US" sz="280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。你如何看待</a:t>
            </a:r>
            <a:r>
              <a:rPr lang="zh-CN" altLang="en-US" sz="28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中西医之争</a:t>
            </a:r>
            <a:r>
              <a:rPr lang="zh-CN" altLang="en-US" sz="280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  <a:endParaRPr lang="zh-CN" altLang="en-US" sz="28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" name="组合 3"/>
          <p:cNvGrpSpPr/>
          <p:nvPr>
            <p:custDataLst>
              <p:tags r:id="rId2"/>
            </p:custDataLst>
          </p:nvPr>
        </p:nvGrpSpPr>
        <p:grpSpPr>
          <a:xfrm>
            <a:off x="2178014" y="990023"/>
            <a:ext cx="7669135" cy="3027959"/>
            <a:chOff x="2778928" y="708340"/>
            <a:chExt cx="7669135" cy="3027959"/>
          </a:xfrm>
        </p:grpSpPr>
        <p:pic>
          <p:nvPicPr>
            <p:cNvPr id="5" name="图片 4"/>
            <p:cNvPicPr/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1" t="4769" r="6776" b="4975"/>
            <a:stretch>
              <a:fillRect/>
            </a:stretch>
          </p:blipFill>
          <p:spPr>
            <a:xfrm>
              <a:off x="2778928" y="708340"/>
              <a:ext cx="3027959" cy="302795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7" name="矩形 6"/>
            <p:cNvSpPr/>
            <p:nvPr>
              <p:custDataLst>
                <p:tags r:id="rId5"/>
              </p:custDataLst>
            </p:nvPr>
          </p:nvSpPr>
          <p:spPr>
            <a:xfrm>
              <a:off x="6096000" y="1921266"/>
              <a:ext cx="112562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5400">
                  <a:ln w="0"/>
                  <a:solidFill>
                    <a:srgbClr val="6096E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/>
                  <a:ea typeface="微软雅黑" panose="020B0503020204020204" charset="-122"/>
                </a:rPr>
                <a:t>VS</a:t>
              </a:r>
              <a:endParaRPr lang="zh-CN" altLang="en-US" sz="5400">
                <a:ln w="0"/>
                <a:solidFill>
                  <a:srgbClr val="6096E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endParaRPr>
            </a:p>
          </p:txBody>
        </p:sp>
        <p:pic>
          <p:nvPicPr>
            <p:cNvPr id="8" name="图片 7"/>
            <p:cNvPicPr/>
            <p:nvPr>
              <p:custDataLst>
                <p:tags r:id="rId6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35" r="16735" b="39678"/>
            <a:stretch>
              <a:fillRect/>
            </a:stretch>
          </p:blipFill>
          <p:spPr>
            <a:xfrm>
              <a:off x="7420104" y="708340"/>
              <a:ext cx="3027959" cy="302795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581124" y="1220137"/>
            <a:ext cx="615553" cy="25479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医圣 张仲景</a:t>
            </a:r>
            <a:endParaRPr lang="zh-CN" altLang="en-US" sz="28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9858405" y="919924"/>
            <a:ext cx="615553" cy="34534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医学家 威廉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·</a:t>
            </a:r>
            <a:r>
              <a:rPr lang="zh-CN" altLang="en-US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哈维</a:t>
            </a:r>
            <a:endParaRPr lang="zh-CN" altLang="en-US" sz="28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框 18433"/>
          <p:cNvSpPr txBox="1"/>
          <p:nvPr>
            <p:custDataLst>
              <p:tags r:id="rId10"/>
            </p:custDataLst>
          </p:nvPr>
        </p:nvSpPr>
        <p:spPr>
          <a:xfrm>
            <a:off x="2771401" y="624085"/>
            <a:ext cx="6634398" cy="1007584"/>
          </a:xfrm>
          <a:prstGeom prst="rect">
            <a:avLst/>
          </a:prstGeom>
          <a:noFill/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lIns="90170" tIns="46990" rIns="90170" bIns="46990" anchor="t" anchorCtr="0">
            <a:spAutoFit/>
          </a:bodyPr>
          <a:lstStyle/>
          <a:p>
            <a:pPr marL="144145">
              <a:lnSpc>
                <a:spcPct val="120000"/>
              </a:lnSpc>
            </a:pPr>
            <a:r>
              <a:rPr lang="zh-CN" altLang="en-US" sz="5400" b="1">
                <a:ln w="19050">
                  <a:solidFill>
                    <a:srgbClr val="000000"/>
                  </a:solidFill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中西交融    休戚与共</a:t>
            </a:r>
            <a:endParaRPr lang="zh-CN" altLang="en-US" sz="5400" b="1">
              <a:ln w="19050">
                <a:solidFill>
                  <a:srgbClr val="000000"/>
                </a:solidFill>
              </a:ln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方正粗黑宋简体" panose="02000000000000000000" charset="-122"/>
              <a:sym typeface="+mn-ea"/>
            </a:endParaRPr>
          </a:p>
        </p:txBody>
      </p:sp>
      <p:pic>
        <p:nvPicPr>
          <p:cNvPr id="15" name="图片 14"/>
          <p:cNvPicPr/>
          <p:nvPr>
            <p:custDataLst>
              <p:tags r:id="rId11"/>
            </p:custDataLst>
          </p:nvPr>
        </p:nvPicPr>
        <p:blipFill>
          <a:blip r:embed="rId12"/>
          <a:srcRect t="68848" b="13053"/>
          <a:stretch>
            <a:fillRect/>
          </a:stretch>
        </p:blipFill>
        <p:spPr>
          <a:xfrm>
            <a:off x="220083" y="1668248"/>
            <a:ext cx="4487564" cy="2769235"/>
          </a:xfrm>
          <a:prstGeom prst="roundRect">
            <a:avLst/>
          </a:prstGeom>
          <a:noFill/>
          <a:ln w="28575" cmpd="sng">
            <a:solidFill>
              <a:srgbClr val="BBE0E3">
                <a:shade val="50000"/>
              </a:srgbClr>
            </a:solidFill>
            <a:prstDash val="solid"/>
          </a:ln>
        </p:spPr>
      </p:pic>
      <p:sp>
        <p:nvSpPr>
          <p:cNvPr id="17" name="文本框 16"/>
          <p:cNvSpPr txBox="1"/>
          <p:nvPr>
            <p:custDataLst>
              <p:tags r:id="rId13"/>
            </p:custDataLst>
          </p:nvPr>
        </p:nvSpPr>
        <p:spPr>
          <a:xfrm>
            <a:off x="5205973" y="1878906"/>
            <a:ext cx="7062732" cy="2616870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FFC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方正粗黑宋简体" panose="02000000000000000000" charset="-122"/>
                <a:sym typeface="+mn-ea"/>
              </a:rPr>
              <a:t>   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方正粗黑宋简体" panose="02000000000000000000" charset="-122"/>
                <a:sym typeface="+mn-ea"/>
              </a:rPr>
              <a:t>坚持中西医并重，推动中医药和西医药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方正粗黑宋简体" panose="02000000000000000000" charset="-122"/>
                <a:sym typeface="+mn-ea"/>
              </a:rPr>
              <a:t>相互补充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方正粗黑宋简体" panose="02000000000000000000" charset="-122"/>
                <a:sym typeface="+mn-ea"/>
              </a:rPr>
              <a:t>、协调发展，充分发挥中医药防病治病的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方正粗黑宋简体" panose="02000000000000000000" charset="-122"/>
                <a:sym typeface="+mn-ea"/>
              </a:rPr>
              <a:t>独特优势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方正粗黑宋简体" panose="02000000000000000000" charset="-122"/>
                <a:sym typeface="+mn-ea"/>
              </a:rPr>
              <a:t>和作用，为建设健康中国、实现中华民族伟大复兴的中国梦贡献力量。</a:t>
            </a:r>
            <a:endParaRPr lang="en-US" altLang="zh-CN" sz="2800" b="1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方正粗黑宋简体" panose="02000000000000000000" charset="-122"/>
            </a:endParaRPr>
          </a:p>
          <a:p>
            <a:pPr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方正粗黑宋简体" panose="02000000000000000000" charset="-122"/>
                <a:sym typeface="+mn-ea"/>
              </a:rPr>
              <a:t>   ——</a:t>
            </a:r>
            <a:r>
              <a:rPr lang="zh-CN" altLang="en-US" sz="26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方正粗黑宋简体" panose="02000000000000000000" charset="-122"/>
                <a:sym typeface="+mn-ea"/>
              </a:rPr>
              <a:t>习近平在</a:t>
            </a:r>
            <a:r>
              <a:rPr lang="en-US" altLang="zh-CN" sz="26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方正粗黑宋简体" panose="02000000000000000000" charset="-122"/>
                <a:sym typeface="+mn-ea"/>
              </a:rPr>
              <a:t>2019</a:t>
            </a:r>
            <a:r>
              <a:rPr lang="zh-CN" altLang="en-US" sz="26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方正粗黑宋简体" panose="02000000000000000000" charset="-122"/>
                <a:sym typeface="+mn-ea"/>
              </a:rPr>
              <a:t>年对中医药工作作出指示</a:t>
            </a:r>
            <a:endParaRPr lang="zh-CN" altLang="en-US" sz="2600" b="1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方正粗黑宋简体" panose="020000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14"/>
            </p:custDataLst>
          </p:nvPr>
        </p:nvSpPr>
        <p:spPr>
          <a:xfrm>
            <a:off x="201295" y="229870"/>
            <a:ext cx="7359015" cy="6451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sz="3600" b="1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三、西医在中国的传播</a:t>
            </a: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——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影响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>
            <p:custDataLst>
              <p:tags r:id="rId1"/>
            </p:custDataLst>
          </p:nvPr>
        </p:nvSpPr>
        <p:spPr>
          <a:xfrm>
            <a:off x="259404" y="101876"/>
            <a:ext cx="11715750" cy="5114449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en-US" altLang="zh-CN" sz="24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sz="24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典题研习</a:t>
            </a:r>
            <a:r>
              <a:rPr lang="en-US" altLang="zh-CN" sz="24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r>
              <a:rPr lang="zh-CN" altLang="en-US" sz="2400" b="1" i="0" smtClean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en-US" sz="2400" b="1" i="0">
                <a:latin typeface="宋体" panose="02010600030101010101" pitchFamily="2" charset="-122"/>
                <a:ea typeface="宋体" panose="02010600030101010101" pitchFamily="2" charset="-122"/>
              </a:rPr>
              <a:t>2022·湖南高考·22</a:t>
            </a:r>
            <a:r>
              <a:rPr lang="zh-CN" altLang="en-US" sz="2400" b="1" i="0" smtClean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sz="2400" b="1" i="0" smtClean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阅读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材料，完成下列要求。（10分）</a:t>
            </a:r>
            <a:endParaRPr lang="zh-CN" altLang="en-US" sz="2400" b="1" i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材料  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宋代医者多治儒学，即便不属儒家，亦受儒学影响，《宋会要辑稿·崇儒》中即有儒医的记载。</a:t>
            </a:r>
            <a:endParaRPr lang="zh-CN" altLang="en-US" sz="24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algn="l"/>
            <a:r>
              <a:rPr lang="zh-CN" altLang="en-US" sz="2400" b="1" i="0" smtClean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    钱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乙（约1032～1113），山东郓城人，北宋儒医的杰出代表。他三岁丧母，因父亲常年在外行医，寄居于姑母家，跟随姑父吕氏习医。他赡养父亲和姑父，直至终老，并以孝子礼安葬吕氏。他早年在民间行医，以擅长儿科闻名；后出仕朝廷，官至太医丞。古代的小儿科历来被称为“哑科”，最为难治。他在数十年的行医实践中，积累经验，精心总结小儿病诊治的规律，撰写了儿科专著《小儿药证直诀》。该书作为世界上现存最早的系统的儿科专著，较为全面地概括了小儿的生理、病理特点，创立了我国最早的儿科病历，记载了小儿常见疾病诊治方法及120多首方剂。因贡献卓著，他被誉为“幼科鼻祖”。          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400" b="1" i="0" smtClean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——据《宋史·钱乙传》等</a:t>
            </a:r>
            <a:endParaRPr lang="zh-CN" altLang="en-US" sz="2400" b="1" i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（1）根据材料，概括钱乙的医学成就。（4分）</a:t>
            </a:r>
            <a:endParaRPr lang="zh-CN" altLang="en-US" sz="2400" b="1" i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（2）根据材料并结合所学知识，分析儒家思想对钱乙的影响。（6分）</a:t>
            </a:r>
            <a:endParaRPr lang="zh-CN" altLang="en-US" sz="2400" b="1" i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2"/>
          <p:cNvSpPr txBox="1"/>
          <p:nvPr>
            <p:custDataLst>
              <p:tags r:id="rId2"/>
            </p:custDataLst>
          </p:nvPr>
        </p:nvSpPr>
        <p:spPr>
          <a:xfrm>
            <a:off x="259404" y="5114725"/>
            <a:ext cx="11382375" cy="159734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【答案】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1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）成就：总结了小儿病诊治的规律；撰写了儿科专著《小儿药证直诀》；创立了我国最早的儿科病历；记载了小儿科常见疾病的治疗方法和药方。</a:t>
            </a:r>
            <a:endParaRPr lang="zh-CN" altLang="en-US" sz="2400" b="1" i="0">
              <a:solidFill>
                <a:srgbClr val="FF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2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）践行儒家忠君思想；践行儒学仁孝观念；践行儒学格物致知理念；践行儒学经世致用理念。</a:t>
            </a:r>
            <a:endParaRPr lang="zh-CN" altLang="en-US" sz="2400" b="1" i="0">
              <a:solidFill>
                <a:srgbClr val="FF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1290" y="130175"/>
            <a:ext cx="2362200" cy="6451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sz="3600" b="1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本课小结</a:t>
            </a:r>
            <a:endParaRPr lang="zh-CN" sz="3600" b="1"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70510" y="1878330"/>
            <a:ext cx="114998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历史上的疫病与</a:t>
            </a:r>
            <a:endParaRPr lang="zh-CN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医学成就</a:t>
            </a:r>
            <a:endParaRPr lang="zh-CN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左大括号 5"/>
          <p:cNvSpPr/>
          <p:nvPr>
            <p:custDataLst>
              <p:tags r:id="rId3"/>
            </p:custDataLst>
          </p:nvPr>
        </p:nvSpPr>
        <p:spPr>
          <a:xfrm>
            <a:off x="1420495" y="1749425"/>
            <a:ext cx="656590" cy="3672840"/>
          </a:xfrm>
          <a:prstGeom prst="leftBrac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122170" y="1162685"/>
            <a:ext cx="164846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3600" b="1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历史上的</a:t>
            </a:r>
            <a:r>
              <a:rPr sz="3600" b="1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疫病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2152015" y="3263265"/>
            <a:ext cx="31407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3600" b="1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中医药的成就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2077085" y="4883150"/>
            <a:ext cx="207581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3600" b="1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西医在中国的传播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" name="左大括号 9"/>
          <p:cNvSpPr/>
          <p:nvPr>
            <p:custDataLst>
              <p:tags r:id="rId7"/>
            </p:custDataLst>
          </p:nvPr>
        </p:nvSpPr>
        <p:spPr>
          <a:xfrm>
            <a:off x="3942080" y="878205"/>
            <a:ext cx="576580" cy="1647190"/>
          </a:xfrm>
          <a:prstGeom prst="leftBrac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4518025" y="640715"/>
            <a:ext cx="55587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天花、鼠疫等代表性疫病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9"/>
            </p:custDataLst>
          </p:nvPr>
        </p:nvSpPr>
        <p:spPr>
          <a:xfrm>
            <a:off x="4518025" y="1245235"/>
            <a:ext cx="63049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疫病对人类社会的影响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sym typeface="+mn-ea"/>
              </a:rPr>
              <a:t>（健康、政治、经济等）</a:t>
            </a:r>
            <a:endParaRPr lang="zh-CN" altLang="en-US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3" name="左大括号 12"/>
          <p:cNvSpPr/>
          <p:nvPr>
            <p:custDataLst>
              <p:tags r:id="rId10"/>
            </p:custDataLst>
          </p:nvPr>
        </p:nvSpPr>
        <p:spPr>
          <a:xfrm>
            <a:off x="7305675" y="1877695"/>
            <a:ext cx="576580" cy="1170305"/>
          </a:xfrm>
          <a:prstGeom prst="leftBrac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11"/>
            </p:custDataLst>
          </p:nvPr>
        </p:nvSpPr>
        <p:spPr>
          <a:xfrm>
            <a:off x="4443730" y="2195830"/>
            <a:ext cx="28619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古人的疫病防治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2"/>
            </p:custDataLst>
          </p:nvPr>
        </p:nvSpPr>
        <p:spPr>
          <a:xfrm>
            <a:off x="8032115" y="1673860"/>
            <a:ext cx="10998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西方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3"/>
            </p:custDataLst>
          </p:nvPr>
        </p:nvSpPr>
        <p:spPr>
          <a:xfrm>
            <a:off x="8032115" y="2202180"/>
            <a:ext cx="10998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中国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4"/>
            </p:custDataLst>
          </p:nvPr>
        </p:nvSpPr>
        <p:spPr>
          <a:xfrm>
            <a:off x="8032115" y="2730500"/>
            <a:ext cx="10998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近代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cxnSp>
        <p:nvCxnSpPr>
          <p:cNvPr id="18" name="直接连接符 17"/>
          <p:cNvCxnSpPr/>
          <p:nvPr>
            <p:custDataLst>
              <p:tags r:id="rId15"/>
            </p:custDataLst>
          </p:nvPr>
        </p:nvCxnSpPr>
        <p:spPr>
          <a:xfrm flipV="1">
            <a:off x="5128895" y="3581400"/>
            <a:ext cx="1323975" cy="9525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>
            <p:custDataLst>
              <p:tags r:id="rId16"/>
            </p:custDataLst>
          </p:nvPr>
        </p:nvSpPr>
        <p:spPr>
          <a:xfrm>
            <a:off x="6452870" y="3189605"/>
            <a:ext cx="536892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sym typeface="+mn-ea"/>
              </a:rPr>
              <a:t>扁鹊四诊法，《黄帝内经》，华佗五禽戏、张仲景《伤寒杂病论》，葛洪《肘后备急方》，孙思邈《千金方》，《唐本草》，李时珍《本草纲目》，屠呦呦青蒿素等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0" name="左大括号 19"/>
          <p:cNvSpPr/>
          <p:nvPr>
            <p:custDataLst>
              <p:tags r:id="rId17"/>
            </p:custDataLst>
          </p:nvPr>
        </p:nvSpPr>
        <p:spPr>
          <a:xfrm>
            <a:off x="4152900" y="4907915"/>
            <a:ext cx="288290" cy="1149985"/>
          </a:xfrm>
          <a:prstGeom prst="leftBrac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>
            <p:custDataLst>
              <p:tags r:id="rId18"/>
            </p:custDataLst>
          </p:nvPr>
        </p:nvSpPr>
        <p:spPr>
          <a:xfrm>
            <a:off x="4538980" y="4653280"/>
            <a:ext cx="2503805" cy="5060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西医产生背景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19"/>
            </p:custDataLst>
          </p:nvPr>
        </p:nvSpPr>
        <p:spPr>
          <a:xfrm>
            <a:off x="4538980" y="5159375"/>
            <a:ext cx="3557905" cy="5238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西医在中国传播过程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20"/>
            </p:custDataLst>
          </p:nvPr>
        </p:nvSpPr>
        <p:spPr>
          <a:xfrm>
            <a:off x="4538980" y="5787390"/>
            <a:ext cx="3180715" cy="5060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西医对中国的影响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4" name="左大括号 23"/>
          <p:cNvSpPr/>
          <p:nvPr>
            <p:custDataLst>
              <p:tags r:id="rId21"/>
            </p:custDataLst>
          </p:nvPr>
        </p:nvSpPr>
        <p:spPr>
          <a:xfrm>
            <a:off x="7739380" y="5505450"/>
            <a:ext cx="357505" cy="1031240"/>
          </a:xfrm>
          <a:prstGeom prst="leftBrac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>
            <p:custDataLst>
              <p:tags r:id="rId22"/>
            </p:custDataLst>
          </p:nvPr>
        </p:nvSpPr>
        <p:spPr>
          <a:xfrm>
            <a:off x="8116570" y="5233670"/>
            <a:ext cx="2879725" cy="1367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医疗机构的近代化。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  <a:p>
            <a:endParaRPr lang="zh-CN" altLang="en-US" sz="2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  <a:p>
            <a:r>
              <a:rPr lang="zh-CN" altLang="en-US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医疗技术的科学化。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  <a:p>
            <a:endParaRPr lang="zh-CN" altLang="en-US" sz="2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  <a:p>
            <a:r>
              <a:rPr lang="zh-CN" altLang="en-US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公共卫生观念的形成。</a:t>
            </a:r>
            <a:endParaRPr lang="zh-CN" altLang="en-US" sz="2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>
            <a:alphaModFix amt="30000"/>
          </a:blip>
          <a:stretch>
            <a:fillRect/>
          </a:stretch>
        </p:blipFill>
        <p:spPr>
          <a:xfrm>
            <a:off x="11845290" y="6511290"/>
            <a:ext cx="346710" cy="346710"/>
          </a:xfrm>
          <a:prstGeom prst="rect">
            <a:avLst/>
          </a:prstGeom>
        </p:spPr>
      </p:pic>
    </p:spTree>
    <p:custDataLst>
      <p:tags r:id="rId25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图片 102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1295" y="1080956"/>
            <a:ext cx="3338858" cy="21472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01295" y="229870"/>
            <a:ext cx="7190105" cy="6451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sz="3600" b="1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一、历史上的</a:t>
            </a:r>
            <a:r>
              <a:rPr sz="3600" b="1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疫病</a:t>
            </a:r>
            <a:r>
              <a:rPr lang="en-US" sz="3600" b="1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——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病毒篇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2198664" y="2788879"/>
            <a:ext cx="16167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新冠病毒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3875756" y="921709"/>
            <a:ext cx="781939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疫病指由细菌、病毒等强烈致病性微生物感染人体而引起的急性传染病。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43949" y="5105196"/>
            <a:ext cx="3752398" cy="16312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+mn-ea"/>
                <a:sym typeface="+mn-ea"/>
              </a:rPr>
              <a:t>天花</a:t>
            </a:r>
            <a:endParaRPr lang="zh-CN" altLang="en-US" sz="2000" b="1">
              <a:solidFill>
                <a:srgbClr val="FF0000"/>
              </a:solidFill>
              <a:latin typeface="+mn-ea"/>
              <a:sym typeface="+mn-ea"/>
            </a:endParaRPr>
          </a:p>
          <a:p>
            <a:r>
              <a:rPr lang="zh-CN" altLang="en-US" sz="2000" b="1">
                <a:latin typeface="+mn-ea"/>
                <a:sym typeface="+mn-ea"/>
              </a:rPr>
              <a:t>是由天花病毒引起的烈性传染病</a:t>
            </a:r>
            <a:r>
              <a:rPr lang="zh-CN" altLang="en-US" sz="2000" b="1" smtClean="0">
                <a:latin typeface="+mn-ea"/>
                <a:sym typeface="+mn-ea"/>
              </a:rPr>
              <a:t>。古代</a:t>
            </a:r>
            <a:r>
              <a:rPr lang="zh-CN" altLang="en-US" sz="2000" b="1">
                <a:latin typeface="+mn-ea"/>
                <a:sym typeface="+mn-ea"/>
              </a:rPr>
              <a:t>世界大约</a:t>
            </a:r>
            <a:r>
              <a:rPr lang="en-US" altLang="zh-CN" sz="2000" b="1">
                <a:latin typeface="+mn-ea"/>
                <a:sym typeface="+mn-ea"/>
              </a:rPr>
              <a:t>60%</a:t>
            </a:r>
            <a:r>
              <a:rPr lang="zh-CN" altLang="en-US" sz="2000" b="1">
                <a:latin typeface="+mn-ea"/>
                <a:sym typeface="+mn-ea"/>
              </a:rPr>
              <a:t>的人会感染，四分之一的感染者会死，幸存者会留下麻面或失明。</a:t>
            </a:r>
            <a:endParaRPr lang="zh-CN" altLang="en-US" sz="2000" b="1">
              <a:latin typeface="+mn-ea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9774324" y="2134480"/>
            <a:ext cx="1628140" cy="425450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t">
            <a:noAutofit/>
          </a:bodyPr>
          <a:lstStyle/>
          <a:p>
            <a:pPr>
              <a:buClrTx/>
              <a:buSzTx/>
              <a:buFontTx/>
            </a:pP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sym typeface="+mn-ea"/>
              </a:rPr>
              <a:t>西班牙流感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4195506" y="2140717"/>
            <a:ext cx="1537970" cy="398780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sym typeface="+mn-ea"/>
              </a:rPr>
              <a:t>斑疹伤寒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8410309" y="2120383"/>
            <a:ext cx="1030605" cy="398780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t">
            <a:noAutofit/>
          </a:bodyPr>
          <a:lstStyle/>
          <a:p>
            <a:pPr>
              <a:buClrTx/>
              <a:buSzTx/>
              <a:buFontTx/>
            </a:pP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sym typeface="+mn-ea"/>
              </a:rPr>
              <a:t>黄热病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7194884" y="2127368"/>
            <a:ext cx="882015" cy="391795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t">
            <a:noAutofit/>
          </a:bodyPr>
          <a:lstStyle/>
          <a:p>
            <a:pPr>
              <a:buClrTx/>
              <a:buSzTx/>
              <a:buFontTx/>
            </a:pP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sym typeface="+mn-ea"/>
              </a:rPr>
              <a:t>霍乱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6047802" y="2149584"/>
            <a:ext cx="871220" cy="391795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t">
            <a:noAutofit/>
          </a:bodyPr>
          <a:lstStyle/>
          <a:p>
            <a:pPr>
              <a:buClrTx/>
              <a:buSzTx/>
              <a:buFontTx/>
            </a:pP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sym typeface="+mn-ea"/>
              </a:rPr>
              <a:t>疟疾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105" name="图片 104"/>
          <p:cNvPicPr/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13407" y="3459546"/>
            <a:ext cx="3326165" cy="158956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>
            <p:custDataLst>
              <p:tags r:id="rId14"/>
            </p:custDataLst>
          </p:nvPr>
        </p:nvSpPr>
        <p:spPr>
          <a:xfrm>
            <a:off x="8571229" y="3385541"/>
            <a:ext cx="3620771" cy="37445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死于天花的欧洲君主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古埃及法老拉美西斯五世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俄皇彼得二世、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法国国王路易十五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英国女王玛丽二世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德皇约瑟一世</a:t>
            </a:r>
            <a:r>
              <a:rPr lang="zh-CN" altLang="en-US" sz="24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等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18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世纪欧洲死于天花的人数在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1.5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亿以上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8" name="TextBox 32"/>
          <p:cNvSpPr txBox="1"/>
          <p:nvPr>
            <p:custDataLst>
              <p:tags r:id="rId15"/>
            </p:custDataLst>
          </p:nvPr>
        </p:nvSpPr>
        <p:spPr>
          <a:xfrm>
            <a:off x="5340663" y="3771610"/>
            <a:ext cx="2647646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频繁性、周期性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  <a:lumOff val="35000"/>
                </a:prstClr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69" name="TextBox 39"/>
          <p:cNvSpPr txBox="1"/>
          <p:nvPr>
            <p:custDataLst>
              <p:tags r:id="rId16"/>
            </p:custDataLst>
          </p:nvPr>
        </p:nvSpPr>
        <p:spPr>
          <a:xfrm>
            <a:off x="5684295" y="4220793"/>
            <a:ext cx="2550750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时空分布不均衡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  <a:lumOff val="35000"/>
                </a:prstClr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70" name="TextBox 39"/>
          <p:cNvSpPr txBox="1"/>
          <p:nvPr>
            <p:custDataLst>
              <p:tags r:id="rId17"/>
            </p:custDataLst>
          </p:nvPr>
        </p:nvSpPr>
        <p:spPr>
          <a:xfrm>
            <a:off x="5815138" y="4739844"/>
            <a:ext cx="2253771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突发性、持续性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  <a:lumOff val="35000"/>
                </a:prstClr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71" name="TextBox 39"/>
          <p:cNvSpPr txBox="1"/>
          <p:nvPr>
            <p:custDataLst>
              <p:tags r:id="rId18"/>
            </p:custDataLst>
          </p:nvPr>
        </p:nvSpPr>
        <p:spPr>
          <a:xfrm>
            <a:off x="5775611" y="5257839"/>
            <a:ext cx="2368119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危害大、范围广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  <a:lumOff val="35000"/>
                </a:prstClr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72" name="TextBox 39"/>
          <p:cNvSpPr txBox="1"/>
          <p:nvPr>
            <p:custDataLst>
              <p:tags r:id="rId19"/>
            </p:custDataLst>
          </p:nvPr>
        </p:nvSpPr>
        <p:spPr>
          <a:xfrm>
            <a:off x="5190978" y="5844759"/>
            <a:ext cx="2914015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传播速度快、死亡率高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1" name="TextBox 10"/>
          <p:cNvSpPr txBox="1"/>
          <p:nvPr>
            <p:custDataLst>
              <p:tags r:id="rId20"/>
            </p:custDataLst>
          </p:nvPr>
        </p:nvSpPr>
        <p:spPr>
          <a:xfrm>
            <a:off x="3875756" y="2884710"/>
            <a:ext cx="6847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solidFill>
                  <a:srgbClr val="0070C0"/>
                </a:solidFill>
              </a:rPr>
              <a:t>结合所学和生活经验回答：疫病有何特征</a:t>
            </a:r>
            <a:r>
              <a:rPr lang="zh-CN" altLang="en-US" sz="2400" b="1">
                <a:solidFill>
                  <a:srgbClr val="0070C0"/>
                </a:solidFill>
              </a:rPr>
              <a:t>？</a:t>
            </a:r>
            <a:endParaRPr lang="zh-CN" altLang="en-US" sz="2400" b="1">
              <a:solidFill>
                <a:srgbClr val="0070C0"/>
              </a:solidFill>
            </a:endParaRPr>
          </a:p>
        </p:txBody>
      </p:sp>
      <p:sp>
        <p:nvSpPr>
          <p:cNvPr id="73" name="文本5"/>
          <p:cNvSpPr txBox="1"/>
          <p:nvPr>
            <p:custDataLst>
              <p:tags r:id="rId21"/>
            </p:custDataLst>
          </p:nvPr>
        </p:nvSpPr>
        <p:spPr>
          <a:xfrm>
            <a:off x="3977890" y="6325263"/>
            <a:ext cx="4831926" cy="948798"/>
          </a:xfrm>
          <a:prstGeom prst="rect">
            <a:avLst/>
          </a:prstGeom>
          <a:noFill/>
        </p:spPr>
        <p:txBody>
          <a:bodyPr anchor="t"/>
          <a:lstStyle/>
          <a:p>
            <a:pPr>
              <a:lnSpc>
                <a:spcPts val="3300"/>
              </a:lnSpc>
            </a:pP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</a:rPr>
              <a:t>面对疫病，众生平等，没人能拥有特权</a:t>
            </a:r>
            <a:endParaRPr lang="zh-CN" altLang="en-US" sz="2000" b="1">
              <a:solidFill>
                <a:srgbClr val="FF0000"/>
              </a:solidFill>
              <a:latin typeface="微软雅黑" panose="020B0503020204020204" charset="-122"/>
            </a:endParaRPr>
          </a:p>
        </p:txBody>
      </p:sp>
      <p:grpSp>
        <p:nvGrpSpPr>
          <p:cNvPr id="43" name="组合 42"/>
          <p:cNvGrpSpPr>
            <a:grpSpLocks noChangeAspect="1"/>
          </p:cNvGrpSpPr>
          <p:nvPr>
            <p:custDataLst>
              <p:tags r:id="rId22"/>
            </p:custDataLst>
          </p:nvPr>
        </p:nvGrpSpPr>
        <p:grpSpPr>
          <a:xfrm>
            <a:off x="3772799" y="3957515"/>
            <a:ext cx="2118859" cy="2119863"/>
            <a:chOff x="4260429" y="335927"/>
            <a:chExt cx="4454242" cy="4574645"/>
          </a:xfrm>
        </p:grpSpPr>
        <p:grpSp>
          <p:nvGrpSpPr>
            <p:cNvPr id="44" name="网线"/>
            <p:cNvGrpSpPr/>
            <p:nvPr>
              <p:custDataLst>
                <p:tags r:id="rId23"/>
              </p:custDataLst>
            </p:nvPr>
          </p:nvGrpSpPr>
          <p:grpSpPr>
            <a:xfrm>
              <a:off x="4260429" y="335927"/>
              <a:ext cx="4347768" cy="4574645"/>
              <a:chOff x="0" y="0"/>
              <a:chExt cx="3986578" cy="4192919"/>
            </a:xfrm>
          </p:grpSpPr>
          <p:sp>
            <p:nvSpPr>
              <p:cNvPr id="64" name="Line 16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0" y="2098047"/>
                <a:ext cx="3986578" cy="1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65" name="Line 17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994083" y="0"/>
                <a:ext cx="1" cy="4192919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66" name="Oval 10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395323" y="476107"/>
                <a:ext cx="3192756" cy="3216899"/>
              </a:xfrm>
              <a:prstGeom prst="ellipse">
                <a:avLst/>
              </a:prstGeom>
              <a:noFill/>
              <a:ln w="9525">
                <a:solidFill>
                  <a:srgbClr val="FFC000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20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ea"/>
                  <a:ea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98455" y="268208"/>
                <a:ext cx="3608719" cy="3643808"/>
              </a:xfrm>
              <a:prstGeom prst="ellipse">
                <a:avLst/>
              </a:prstGeom>
              <a:noFill/>
              <a:ln w="19050">
                <a:solidFill>
                  <a:srgbClr val="FFC000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20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ea"/>
                  <a:ea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5" name="标题"/>
            <p:cNvGrpSpPr/>
            <p:nvPr>
              <p:custDataLst>
                <p:tags r:id="rId28"/>
              </p:custDataLst>
            </p:nvPr>
          </p:nvGrpSpPr>
          <p:grpSpPr>
            <a:xfrm>
              <a:off x="4969423" y="1160541"/>
              <a:ext cx="2910147" cy="2969047"/>
              <a:chOff x="0" y="0"/>
              <a:chExt cx="1358" cy="1358"/>
            </a:xfrm>
          </p:grpSpPr>
          <p:sp>
            <p:nvSpPr>
              <p:cNvPr id="61" name="Oval 12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0" y="0"/>
                <a:ext cx="1358" cy="1358"/>
              </a:xfrm>
              <a:prstGeom prst="ellipse">
                <a:avLst/>
              </a:prstGeom>
              <a:solidFill>
                <a:sysClr val="window" lastClr="FFFFFF"/>
              </a:solidFill>
              <a:ln w="38100">
                <a:solidFill>
                  <a:srgbClr val="FFC000"/>
                </a:solidFill>
                <a:beve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20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ea"/>
                  <a:ea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Oval 13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56" y="53"/>
                <a:ext cx="1245" cy="1246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20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ea"/>
                  <a:ea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3" name="Oval 14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86" y="291"/>
                <a:ext cx="773" cy="798"/>
              </a:xfrm>
              <a:prstGeom prst="ellipse">
                <a:avLst/>
              </a:prstGeom>
              <a:solidFill>
                <a:sysClr val="window" lastClr="FFFFFF"/>
              </a:solidFill>
              <a:ln w="9525">
                <a:solidFill>
                  <a:srgbClr val="FFC000"/>
                </a:solidFill>
                <a:rou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ea"/>
                    <a:ea typeface="+mn-ea"/>
                    <a:sym typeface="Arial" panose="020B0604020202020204" pitchFamily="34" charset="0"/>
                  </a:rPr>
                  <a:t>疫</a:t>
                </a:r>
                <a:endPara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ea"/>
                  <a:ea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6" name="圆圈1"/>
            <p:cNvGrpSpPr/>
            <p:nvPr>
              <p:custDataLst>
                <p:tags r:id="rId32"/>
              </p:custDataLst>
            </p:nvPr>
          </p:nvGrpSpPr>
          <p:grpSpPr>
            <a:xfrm>
              <a:off x="7143978" y="621603"/>
              <a:ext cx="414489" cy="414489"/>
              <a:chOff x="0" y="0"/>
              <a:chExt cx="262" cy="262"/>
            </a:xfrm>
            <a:solidFill>
              <a:srgbClr val="FFC000"/>
            </a:solidFill>
          </p:grpSpPr>
          <p:sp>
            <p:nvSpPr>
              <p:cNvPr id="59" name="Oval 19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0" y="0"/>
                <a:ext cx="262" cy="262"/>
              </a:xfrm>
              <a:prstGeom prst="ellipse">
                <a:avLst/>
              </a:prstGeom>
              <a:grpFill/>
              <a:ln w="12700">
                <a:solidFill>
                  <a:srgbClr val="FFC000"/>
                </a:solidFill>
                <a:beve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20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ea"/>
                  <a:ea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0" name="Oval 20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5" y="22"/>
                <a:ext cx="218" cy="218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20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ea"/>
                  <a:ea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7" name="圆圈2"/>
            <p:cNvGrpSpPr/>
            <p:nvPr>
              <p:custDataLst>
                <p:tags r:id="rId35"/>
              </p:custDataLst>
            </p:nvPr>
          </p:nvGrpSpPr>
          <p:grpSpPr>
            <a:xfrm>
              <a:off x="8014405" y="1483304"/>
              <a:ext cx="416669" cy="416669"/>
              <a:chOff x="0" y="0"/>
              <a:chExt cx="262" cy="262"/>
            </a:xfrm>
            <a:solidFill>
              <a:sysClr val="window" lastClr="FFFFFF"/>
            </a:solidFill>
          </p:grpSpPr>
          <p:sp>
            <p:nvSpPr>
              <p:cNvPr id="57" name="Oval 28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0" y="0"/>
                <a:ext cx="262" cy="262"/>
              </a:xfrm>
              <a:prstGeom prst="ellipse">
                <a:avLst/>
              </a:prstGeom>
              <a:grpFill/>
              <a:ln w="12700">
                <a:solidFill>
                  <a:sysClr val="windowText" lastClr="000000"/>
                </a:solidFill>
                <a:beve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20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ea"/>
                  <a:ea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Oval 29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2" y="22"/>
                <a:ext cx="218" cy="218"/>
              </a:xfrm>
              <a:prstGeom prst="ellipse">
                <a:avLst/>
              </a:prstGeom>
              <a:grpFill/>
              <a:ln w="9525">
                <a:solidFill>
                  <a:sysClr val="windowText" lastClr="000000"/>
                </a:solidFill>
                <a:rou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20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ea"/>
                  <a:ea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8" name="圆圈3"/>
            <p:cNvGrpSpPr/>
            <p:nvPr>
              <p:custDataLst>
                <p:tags r:id="rId38"/>
              </p:custDataLst>
            </p:nvPr>
          </p:nvGrpSpPr>
          <p:grpSpPr>
            <a:xfrm>
              <a:off x="8298002" y="2423538"/>
              <a:ext cx="416669" cy="416671"/>
              <a:chOff x="0" y="0"/>
              <a:chExt cx="262" cy="262"/>
            </a:xfrm>
            <a:solidFill>
              <a:srgbClr val="FFC000"/>
            </a:solidFill>
          </p:grpSpPr>
          <p:sp>
            <p:nvSpPr>
              <p:cNvPr id="55" name="Oval 31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0" y="0"/>
                <a:ext cx="262" cy="262"/>
              </a:xfrm>
              <a:prstGeom prst="ellipse">
                <a:avLst/>
              </a:prstGeom>
              <a:grpFill/>
              <a:ln w="12700">
                <a:solidFill>
                  <a:srgbClr val="FFC000"/>
                </a:solidFill>
                <a:beve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20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ea"/>
                  <a:ea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Oval 32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2" y="22"/>
                <a:ext cx="218" cy="218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20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ea"/>
                  <a:ea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9" name="圆圈4"/>
            <p:cNvGrpSpPr/>
            <p:nvPr>
              <p:custDataLst>
                <p:tags r:id="rId41"/>
              </p:custDataLst>
            </p:nvPr>
          </p:nvGrpSpPr>
          <p:grpSpPr>
            <a:xfrm>
              <a:off x="8003497" y="3422674"/>
              <a:ext cx="414489" cy="414489"/>
              <a:chOff x="0" y="0"/>
              <a:chExt cx="262" cy="262"/>
            </a:xfrm>
            <a:solidFill>
              <a:sysClr val="window" lastClr="FFFFFF"/>
            </a:solidFill>
          </p:grpSpPr>
          <p:sp>
            <p:nvSpPr>
              <p:cNvPr id="53" name="Oval 34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0" y="0"/>
                <a:ext cx="262" cy="262"/>
              </a:xfrm>
              <a:prstGeom prst="ellipse">
                <a:avLst/>
              </a:prstGeom>
              <a:grpFill/>
              <a:ln w="12700">
                <a:solidFill>
                  <a:sysClr val="windowText" lastClr="000000"/>
                </a:solidFill>
                <a:beve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20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ea"/>
                  <a:ea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Oval 35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3" y="22"/>
                <a:ext cx="218" cy="218"/>
              </a:xfrm>
              <a:prstGeom prst="ellipse">
                <a:avLst/>
              </a:prstGeom>
              <a:grpFill/>
              <a:ln w="9525">
                <a:solidFill>
                  <a:sysClr val="windowText" lastClr="000000"/>
                </a:solidFill>
                <a:rou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20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ea"/>
                  <a:ea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0" name="圆圈5"/>
            <p:cNvGrpSpPr/>
            <p:nvPr>
              <p:custDataLst>
                <p:tags r:id="rId44"/>
              </p:custDataLst>
            </p:nvPr>
          </p:nvGrpSpPr>
          <p:grpSpPr>
            <a:xfrm>
              <a:off x="7237784" y="4184025"/>
              <a:ext cx="414489" cy="416669"/>
              <a:chOff x="0" y="0"/>
              <a:chExt cx="262" cy="262"/>
            </a:xfrm>
            <a:solidFill>
              <a:srgbClr val="FFC000"/>
            </a:solidFill>
          </p:grpSpPr>
          <p:sp>
            <p:nvSpPr>
              <p:cNvPr id="51" name="Oval 37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0" y="0"/>
                <a:ext cx="262" cy="262"/>
              </a:xfrm>
              <a:prstGeom prst="ellipse">
                <a:avLst/>
              </a:prstGeom>
              <a:grpFill/>
              <a:ln w="12700">
                <a:solidFill>
                  <a:srgbClr val="FFC000"/>
                </a:solidFill>
                <a:beve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20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ea"/>
                  <a:ea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Oval 38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1" y="22"/>
                <a:ext cx="218" cy="218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20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ea"/>
                  <a:ea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5" name="组合2"/>
          <p:cNvGrpSpPr/>
          <p:nvPr>
            <p:custDataLst>
              <p:tags r:id="rId47"/>
            </p:custDataLst>
          </p:nvPr>
        </p:nvGrpSpPr>
        <p:grpSpPr>
          <a:xfrm>
            <a:off x="4269915" y="4515787"/>
            <a:ext cx="1083859" cy="1051795"/>
            <a:chOff x="0" y="0"/>
            <a:chExt cx="1800000" cy="1800000"/>
          </a:xfrm>
        </p:grpSpPr>
        <p:pic>
          <p:nvPicPr>
            <p:cNvPr id="76" name="图片3"/>
            <p:cNvPicPr>
              <a:picLocks noChangeAspect="1"/>
            </p:cNvPicPr>
            <p:nvPr>
              <p:custDataLst>
                <p:tags r:id="rId48"/>
              </p:custDataLst>
            </p:nvPr>
          </p:nvPicPr>
          <p:blipFill>
            <a:blip r:embed="rId49"/>
            <a:stretch>
              <a:fillRect/>
            </a:stretch>
          </p:blipFill>
          <p:spPr>
            <a:xfrm>
              <a:off x="0" y="0"/>
              <a:ext cx="1800000" cy="1800000"/>
            </a:xfrm>
            <a:prstGeom prst="rect">
              <a:avLst/>
            </a:prstGeom>
          </p:spPr>
        </p:pic>
        <p:pic>
          <p:nvPicPr>
            <p:cNvPr id="77" name="图片4"/>
            <p:cNvPicPr>
              <a:picLocks noChangeAspect="1"/>
            </p:cNvPicPr>
            <p:nvPr>
              <p:custDataLst>
                <p:tags r:id="rId50"/>
              </p:custDataLst>
            </p:nvPr>
          </p:nvPicPr>
          <p:blipFill>
            <a:blip r:embed="rId51"/>
            <a:stretch>
              <a:fillRect/>
            </a:stretch>
          </p:blipFill>
          <p:spPr>
            <a:xfrm>
              <a:off x="0" y="0"/>
              <a:ext cx="1800000" cy="1800000"/>
            </a:xfrm>
            <a:prstGeom prst="rect">
              <a:avLst/>
            </a:prstGeom>
          </p:spPr>
        </p:pic>
      </p:grpSp>
    </p:spTree>
    <p:custDataLst>
      <p:tags r:id="rId5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68" grpId="0" animBg="1"/>
      <p:bldP spid="69" grpId="0" animBg="1"/>
      <p:bldP spid="70" grpId="0" animBg="1"/>
      <p:bldP spid="71" grpId="0" animBg="1"/>
      <p:bldP spid="72" grpId="0" animBg="1"/>
      <p:bldP spid="11" grpId="0"/>
      <p:bldP spid="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4904740" y="1002665"/>
            <a:ext cx="61956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sym typeface="+mn-ea"/>
              </a:rPr>
              <a:t>鼠疫</a:t>
            </a: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sym typeface="+mn-ea"/>
              </a:rPr>
              <a:t>是鼠疫杆菌借鼠蚤传播为主的烈性传染病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106" name="图片 105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01295" y="1002665"/>
            <a:ext cx="4703445" cy="28600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4904740" y="1775460"/>
            <a:ext cx="609600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sym typeface="+mn-ea"/>
              </a:rPr>
              <a:t>黑死病</a:t>
            </a: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是鼠疫的一种，由于患者皮肤出现众多黑斑，故被称为“黑死病”。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黑死病流行了3个世纪，欧洲人口死亡过半，导致劳动力短缺，生产停滞，欧洲许多地区发生严重饥荒。</a:t>
            </a:r>
            <a:endParaRPr lang="zh-CN" altLang="en-US" sz="2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01295" y="3862705"/>
            <a:ext cx="5943600" cy="289877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6192724" y="3745258"/>
            <a:ext cx="591629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根据材料并结合教材所学分析疫病对人类生活和历史发展的影响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6297295" y="5107305"/>
            <a:ext cx="54197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4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社会秩序混乱，政局动荡，国家衰落。</a:t>
            </a:r>
            <a:endParaRPr lang="zh-CN" sz="24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>
          <a:xfrm>
            <a:off x="6297295" y="5567680"/>
            <a:ext cx="55549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4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劳动力短缺，生产停滞，经济衰退。</a:t>
            </a:r>
            <a:endParaRPr lang="zh-CN" sz="24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10"/>
            </p:custDataLst>
          </p:nvPr>
        </p:nvSpPr>
        <p:spPr>
          <a:xfrm>
            <a:off x="6297295" y="4646930"/>
            <a:ext cx="25374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4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大量人口死亡</a:t>
            </a:r>
            <a:endParaRPr lang="zh-CN" sz="24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6297295" y="6028055"/>
            <a:ext cx="45929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4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客观上推动医疗事业的发展。</a:t>
            </a:r>
            <a:endParaRPr lang="zh-CN" sz="24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201295" y="229870"/>
            <a:ext cx="7190105" cy="6451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sz="3600" b="1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一、历史上的</a:t>
            </a:r>
            <a:r>
              <a:rPr sz="3600" b="1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疫病</a:t>
            </a:r>
            <a:r>
              <a:rPr lang="en-US" sz="3600" b="1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——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病毒篇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2" name="Picture 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 flipH="1">
            <a:off x="11379200" y="11468100"/>
            <a:ext cx="0" cy="0"/>
          </a:xfrm>
          <a:prstGeom prst="rect">
            <a:avLst/>
          </a:prstGeom>
          <a:ln>
            <a:noFill/>
          </a:ln>
        </p:spPr>
      </p:pic>
    </p:spTree>
    <p:custDataLst>
      <p:tags r:id="rId1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188686" y="1988429"/>
            <a:ext cx="11774715" cy="2185214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prstClr val="whit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“京师大疫，死亡日以万计。”</a:t>
            </a:r>
            <a:r>
              <a:rPr lang="en-US" altLang="zh-CN" sz="2400" b="1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——《</a:t>
            </a:r>
            <a:r>
              <a:rPr lang="zh-CN" altLang="en-US" sz="2400" b="1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崇祯实录</a:t>
            </a:r>
            <a:r>
              <a:rPr lang="en-US" altLang="zh-CN" sz="2400" b="1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》</a:t>
            </a:r>
            <a:endParaRPr lang="en-US" altLang="zh-CN" sz="2400" b="1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 sz="2800" b="1">
                <a:solidFill>
                  <a:prstClr val="whit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万历年间的华北鼠疫大流行使区域经济和社会的发展陷于停滞，崇祯鼠疫则在风起云涌的起义浪潮中加速了它的传播和扩散。明王朝是在灾荒、民变、鼠疫和清兵的联合作用下灭亡的。</a:t>
            </a:r>
            <a:endParaRPr lang="en-US" altLang="zh-CN" sz="2800" b="1">
              <a:solidFill>
                <a:prstClr val="whit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r"/>
            <a:r>
              <a:rPr lang="en-US" altLang="zh-CN" sz="2400" b="1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</a:t>
            </a:r>
            <a:r>
              <a:rPr lang="zh-CN" altLang="en-US" sz="2400" b="1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曹树基</a:t>
            </a:r>
            <a:r>
              <a:rPr lang="en-US" altLang="zh-CN" sz="2400" b="1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</a:t>
            </a:r>
            <a:r>
              <a:rPr lang="zh-CN" altLang="en-US" sz="2400" b="1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鼠疫流行与华北社会的变迁：</a:t>
            </a:r>
            <a:r>
              <a:rPr lang="en-US" altLang="zh-CN" sz="2400" b="1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1580—1644</a:t>
            </a:r>
            <a:r>
              <a:rPr lang="zh-CN" altLang="en-US" sz="2400" b="1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年</a:t>
            </a:r>
            <a:r>
              <a:rPr lang="en-US" altLang="zh-CN" sz="2400" b="1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》</a:t>
            </a:r>
            <a:endParaRPr lang="en-US" altLang="zh-CN" sz="2400" b="1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603361" y="961276"/>
            <a:ext cx="11046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疫病对人来说，带来的无非是痛苦和死亡，还能有什么？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569008" y="1357358"/>
            <a:ext cx="11622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以鼠疫为例，结合教材和材料，围绕“疫病与人类历史”提出一个观点。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88686" y="4188109"/>
            <a:ext cx="11774715" cy="2616101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prstClr val="whit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薄伽丘</a:t>
            </a:r>
            <a:r>
              <a:rPr lang="en-US" altLang="zh-CN" sz="2800" b="1">
                <a:solidFill>
                  <a:prstClr val="whit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</a:t>
            </a:r>
            <a:r>
              <a:rPr lang="zh-CN" altLang="en-US" sz="2800" b="1">
                <a:solidFill>
                  <a:prstClr val="whit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十日谈</a:t>
            </a:r>
            <a:r>
              <a:rPr lang="en-US" altLang="zh-CN" sz="2800" b="1">
                <a:solidFill>
                  <a:prstClr val="whit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》</a:t>
            </a:r>
            <a:r>
              <a:rPr lang="zh-CN" altLang="en-US" sz="2800" b="1">
                <a:solidFill>
                  <a:prstClr val="whit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中的描述</a:t>
            </a:r>
            <a:r>
              <a:rPr lang="en-US" altLang="zh-CN" sz="2400" b="1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</a:t>
            </a:r>
            <a:r>
              <a:rPr lang="zh-CN" altLang="en-US" sz="2400" b="1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教材</a:t>
            </a:r>
            <a:r>
              <a:rPr lang="en-US" altLang="zh-CN" sz="2400" b="1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P80&lt;</a:t>
            </a:r>
            <a:r>
              <a:rPr lang="zh-CN" altLang="en-US" sz="2400" b="1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史料阅读</a:t>
            </a:r>
            <a:r>
              <a:rPr lang="en-US" altLang="zh-CN" sz="2400" b="1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&gt;</a:t>
            </a:r>
            <a:endParaRPr lang="en-US" altLang="zh-CN" sz="2400" b="1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 sz="2800" b="1">
                <a:solidFill>
                  <a:prstClr val="whit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这场瘟疫带来的巨大痛苦和恐惧，极大地冲击了人们的精神生活，使教会失去了精神上的权威，失去了人们的支持。许多人的信仰发生了动摇和变化，禁欲主义逐渐退出，人文主义逐渐兴起，人们把目光从对天国的期许中转向了对现世的关注。</a:t>
            </a:r>
            <a:endParaRPr lang="zh-CN" altLang="en-US" sz="2800" b="1">
              <a:solidFill>
                <a:prstClr val="whit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r"/>
            <a:r>
              <a:rPr lang="en-US" altLang="zh-CN" sz="2400" b="1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</a:t>
            </a:r>
            <a:r>
              <a:rPr lang="zh-CN" altLang="en-US" sz="2400" b="1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李荷：</a:t>
            </a:r>
            <a:r>
              <a:rPr lang="en-US" altLang="zh-CN" sz="2400" b="1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</a:t>
            </a:r>
            <a:r>
              <a:rPr lang="zh-CN" altLang="en-US" sz="2400" b="1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灾难中的转变：黑死病对欧洲文化的影响</a:t>
            </a:r>
            <a:r>
              <a:rPr lang="en-US" altLang="zh-CN" sz="2400" b="1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》</a:t>
            </a:r>
            <a:endParaRPr lang="zh-CN" altLang="en-US" sz="2400" b="1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1836" y="0"/>
            <a:ext cx="7377112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-31134" y="1585302"/>
            <a:ext cx="12192000" cy="4247317"/>
          </a:xfrm>
          <a:prstGeom prst="rect">
            <a:avLst/>
          </a:prstGeom>
          <a:solidFill>
            <a:schemeClr val="tx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endParaRPr lang="en-US" altLang="zh-CN">
              <a:solidFill>
                <a:prstClr val="black"/>
              </a:solidFill>
            </a:endParaRPr>
          </a:p>
          <a:p>
            <a:endParaRPr lang="en-US" altLang="zh-CN">
              <a:solidFill>
                <a:prstClr val="black"/>
              </a:solidFill>
            </a:endParaRPr>
          </a:p>
          <a:p>
            <a:endParaRPr lang="en-US" altLang="zh-CN">
              <a:solidFill>
                <a:prstClr val="black"/>
              </a:solidFill>
            </a:endParaRPr>
          </a:p>
          <a:p>
            <a:endParaRPr lang="en-US" altLang="zh-CN">
              <a:solidFill>
                <a:prstClr val="black"/>
              </a:solidFill>
            </a:endParaRPr>
          </a:p>
          <a:p>
            <a:endParaRPr lang="en-US" altLang="zh-CN">
              <a:solidFill>
                <a:prstClr val="black"/>
              </a:solidFill>
            </a:endParaRPr>
          </a:p>
          <a:p>
            <a:endParaRPr lang="en-US" altLang="zh-CN">
              <a:solidFill>
                <a:prstClr val="black"/>
              </a:solidFill>
            </a:endParaRPr>
          </a:p>
          <a:p>
            <a:endParaRPr lang="en-US" altLang="zh-CN">
              <a:solidFill>
                <a:prstClr val="black"/>
              </a:solidFill>
            </a:endParaRPr>
          </a:p>
          <a:p>
            <a:endParaRPr lang="en-US" altLang="zh-CN">
              <a:solidFill>
                <a:prstClr val="black"/>
              </a:solidFill>
            </a:endParaRPr>
          </a:p>
          <a:p>
            <a:endParaRPr lang="en-US" altLang="zh-CN">
              <a:solidFill>
                <a:prstClr val="black"/>
              </a:solidFill>
            </a:endParaRPr>
          </a:p>
          <a:p>
            <a:endParaRPr lang="en-US" altLang="zh-CN">
              <a:solidFill>
                <a:prstClr val="black"/>
              </a:solidFill>
            </a:endParaRPr>
          </a:p>
          <a:p>
            <a:endParaRPr lang="en-US" altLang="zh-CN">
              <a:solidFill>
                <a:prstClr val="black"/>
              </a:solidFill>
            </a:endParaRPr>
          </a:p>
          <a:p>
            <a:endParaRPr lang="en-US" altLang="zh-CN">
              <a:solidFill>
                <a:prstClr val="black"/>
              </a:solidFill>
            </a:endParaRPr>
          </a:p>
          <a:p>
            <a:endParaRPr lang="en-US" altLang="zh-CN">
              <a:solidFill>
                <a:prstClr val="black"/>
              </a:solidFill>
            </a:endParaRPr>
          </a:p>
          <a:p>
            <a:endParaRPr lang="en-US" altLang="zh-CN">
              <a:solidFill>
                <a:prstClr val="black"/>
              </a:solidFill>
            </a:endParaRPr>
          </a:p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9" name="组合 8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-31134" y="2060495"/>
            <a:ext cx="2952000" cy="3025181"/>
            <a:chOff x="4260429" y="335927"/>
            <a:chExt cx="4454242" cy="4574645"/>
          </a:xfrm>
        </p:grpSpPr>
        <p:grpSp>
          <p:nvGrpSpPr>
            <p:cNvPr id="10" name="网线"/>
            <p:cNvGrpSpPr/>
            <p:nvPr>
              <p:custDataLst>
                <p:tags r:id="rId3"/>
              </p:custDataLst>
            </p:nvPr>
          </p:nvGrpSpPr>
          <p:grpSpPr>
            <a:xfrm>
              <a:off x="4260429" y="335927"/>
              <a:ext cx="4347768" cy="4574645"/>
              <a:chOff x="0" y="0"/>
              <a:chExt cx="3986578" cy="4192919"/>
            </a:xfrm>
          </p:grpSpPr>
          <p:sp>
            <p:nvSpPr>
              <p:cNvPr id="30" name="Line 16"/>
              <p:cNvSpPr>
                <a:spLocks noChangeShapeType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0" y="2098047"/>
                <a:ext cx="3986578" cy="1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480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1" name="Line 17"/>
              <p:cNvSpPr>
                <a:spLocks noChangeShapeType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994083" y="0"/>
                <a:ext cx="1" cy="4192919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480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2" name="Oval 10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95323" y="476107"/>
                <a:ext cx="3192756" cy="3216899"/>
              </a:xfrm>
              <a:prstGeom prst="ellipse">
                <a:avLst/>
              </a:prstGeom>
              <a:noFill/>
              <a:ln w="9525">
                <a:solidFill>
                  <a:srgbClr val="FFC000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zh-CN" sz="480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Oval 15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98455" y="268208"/>
                <a:ext cx="3608719" cy="3643808"/>
              </a:xfrm>
              <a:prstGeom prst="ellipse">
                <a:avLst/>
              </a:prstGeom>
              <a:noFill/>
              <a:ln w="19050">
                <a:solidFill>
                  <a:srgbClr val="FFC000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zh-CN" sz="480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标题"/>
            <p:cNvGrpSpPr/>
            <p:nvPr>
              <p:custDataLst>
                <p:tags r:id="rId8"/>
              </p:custDataLst>
            </p:nvPr>
          </p:nvGrpSpPr>
          <p:grpSpPr>
            <a:xfrm>
              <a:off x="4969423" y="1160541"/>
              <a:ext cx="2910147" cy="2969047"/>
              <a:chOff x="0" y="0"/>
              <a:chExt cx="1358" cy="1358"/>
            </a:xfrm>
          </p:grpSpPr>
          <p:sp>
            <p:nvSpPr>
              <p:cNvPr id="27" name="Oval 12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0" y="0"/>
                <a:ext cx="1358" cy="135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  <a:beve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zh-CN" sz="480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Oval 13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56" y="53"/>
                <a:ext cx="1245" cy="1246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zh-CN" sz="480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Oval 14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86" y="291"/>
                <a:ext cx="797" cy="79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C000"/>
                </a:solidFill>
                <a:rou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 typeface="Arial" panose="020B0604020202020204" pitchFamily="34" charset="0"/>
                  <a:buNone/>
                  <a:defRPr/>
                </a:pPr>
                <a:r>
                  <a:rPr lang="zh-CN" altLang="en-US" sz="6000" b="1">
                    <a:solidFill>
                      <a:prstClr val="black"/>
                    </a:solidFill>
                    <a:latin typeface="楷体" panose="02010609060101010101" charset="-122"/>
                    <a:ea typeface="楷体" panose="02010609060101010101" charset="-122"/>
                    <a:sym typeface="Arial" panose="020B0604020202020204" pitchFamily="34" charset="0"/>
                  </a:rPr>
                  <a:t>疫</a:t>
                </a:r>
                <a:endParaRPr lang="en-US" altLang="zh-CN" sz="6000" b="1">
                  <a:solidFill>
                    <a:prstClr val="black"/>
                  </a:solidFill>
                  <a:latin typeface="楷体" panose="02010609060101010101" charset="-122"/>
                  <a:ea typeface="楷体" panose="02010609060101010101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圆圈1"/>
            <p:cNvGrpSpPr/>
            <p:nvPr>
              <p:custDataLst>
                <p:tags r:id="rId12"/>
              </p:custDataLst>
            </p:nvPr>
          </p:nvGrpSpPr>
          <p:grpSpPr>
            <a:xfrm>
              <a:off x="7143978" y="621603"/>
              <a:ext cx="414489" cy="414489"/>
              <a:chOff x="0" y="0"/>
              <a:chExt cx="262" cy="262"/>
            </a:xfrm>
            <a:solidFill>
              <a:srgbClr val="FFC000"/>
            </a:solidFill>
          </p:grpSpPr>
          <p:sp>
            <p:nvSpPr>
              <p:cNvPr id="25" name="Oval 19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0" y="0"/>
                <a:ext cx="262" cy="262"/>
              </a:xfrm>
              <a:prstGeom prst="ellipse">
                <a:avLst/>
              </a:prstGeom>
              <a:grpFill/>
              <a:ln w="12700">
                <a:solidFill>
                  <a:srgbClr val="FFC000"/>
                </a:solidFill>
                <a:beve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zh-CN" sz="480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Oval 20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5" y="22"/>
                <a:ext cx="218" cy="218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zh-CN" sz="480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" name="圆圈2"/>
            <p:cNvGrpSpPr/>
            <p:nvPr>
              <p:custDataLst>
                <p:tags r:id="rId15"/>
              </p:custDataLst>
            </p:nvPr>
          </p:nvGrpSpPr>
          <p:grpSpPr>
            <a:xfrm>
              <a:off x="8014405" y="1483304"/>
              <a:ext cx="416669" cy="416669"/>
              <a:chOff x="0" y="0"/>
              <a:chExt cx="262" cy="262"/>
            </a:xfrm>
            <a:solidFill>
              <a:schemeClr val="bg1"/>
            </a:solidFill>
          </p:grpSpPr>
          <p:sp>
            <p:nvSpPr>
              <p:cNvPr id="23" name="Oval 28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0" y="0"/>
                <a:ext cx="262" cy="262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beve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zh-CN" sz="480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" name="Oval 29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2" y="22"/>
                <a:ext cx="218" cy="21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zh-CN" sz="480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圆圈3"/>
            <p:cNvGrpSpPr/>
            <p:nvPr>
              <p:custDataLst>
                <p:tags r:id="rId18"/>
              </p:custDataLst>
            </p:nvPr>
          </p:nvGrpSpPr>
          <p:grpSpPr>
            <a:xfrm>
              <a:off x="8298002" y="2423538"/>
              <a:ext cx="416669" cy="416671"/>
              <a:chOff x="0" y="0"/>
              <a:chExt cx="262" cy="262"/>
            </a:xfrm>
            <a:solidFill>
              <a:srgbClr val="FFC000"/>
            </a:solidFill>
          </p:grpSpPr>
          <p:sp>
            <p:nvSpPr>
              <p:cNvPr id="21" name="Oval 31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0" y="0"/>
                <a:ext cx="262" cy="262"/>
              </a:xfrm>
              <a:prstGeom prst="ellipse">
                <a:avLst/>
              </a:prstGeom>
              <a:grpFill/>
              <a:ln w="12700">
                <a:solidFill>
                  <a:srgbClr val="FFC000"/>
                </a:solidFill>
                <a:beve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zh-CN" sz="480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Oval 32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2" y="22"/>
                <a:ext cx="218" cy="218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zh-CN" sz="480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圆圈4"/>
            <p:cNvGrpSpPr/>
            <p:nvPr>
              <p:custDataLst>
                <p:tags r:id="rId21"/>
              </p:custDataLst>
            </p:nvPr>
          </p:nvGrpSpPr>
          <p:grpSpPr>
            <a:xfrm>
              <a:off x="8003497" y="3422674"/>
              <a:ext cx="414489" cy="414489"/>
              <a:chOff x="0" y="0"/>
              <a:chExt cx="262" cy="262"/>
            </a:xfrm>
            <a:solidFill>
              <a:schemeClr val="bg1"/>
            </a:solidFill>
          </p:grpSpPr>
          <p:sp>
            <p:nvSpPr>
              <p:cNvPr id="19" name="Oval 34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0" y="0"/>
                <a:ext cx="262" cy="262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beve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zh-CN" sz="480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Oval 35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23" y="22"/>
                <a:ext cx="218" cy="21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zh-CN" sz="480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圆圈5"/>
            <p:cNvGrpSpPr/>
            <p:nvPr>
              <p:custDataLst>
                <p:tags r:id="rId24"/>
              </p:custDataLst>
            </p:nvPr>
          </p:nvGrpSpPr>
          <p:grpSpPr>
            <a:xfrm>
              <a:off x="7237784" y="4184025"/>
              <a:ext cx="414489" cy="416669"/>
              <a:chOff x="0" y="0"/>
              <a:chExt cx="262" cy="262"/>
            </a:xfrm>
            <a:solidFill>
              <a:srgbClr val="FFC000"/>
            </a:solidFill>
          </p:grpSpPr>
          <p:sp>
            <p:nvSpPr>
              <p:cNvPr id="17" name="Oval 37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0" y="0"/>
                <a:ext cx="262" cy="262"/>
              </a:xfrm>
              <a:prstGeom prst="ellipse">
                <a:avLst/>
              </a:prstGeom>
              <a:grpFill/>
              <a:ln w="12700">
                <a:solidFill>
                  <a:srgbClr val="FFC000"/>
                </a:solidFill>
                <a:beve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zh-CN" sz="480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Oval 38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1" y="22"/>
                <a:ext cx="218" cy="218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zh-CN" sz="480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4" name="TextBox 32"/>
          <p:cNvSpPr txBox="1"/>
          <p:nvPr>
            <p:custDataLst>
              <p:tags r:id="rId27"/>
            </p:custDataLst>
          </p:nvPr>
        </p:nvSpPr>
        <p:spPr>
          <a:xfrm>
            <a:off x="2164163" y="1945078"/>
            <a:ext cx="2142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800" b="1">
                <a:solidFill>
                  <a:prstClr val="white"/>
                </a:solidFill>
                <a:latin typeface="楷体" panose="02010609060101010101" charset="-122"/>
                <a:ea typeface="楷体" panose="02010609060101010101" charset="-122"/>
              </a:rPr>
              <a:t>政治</a:t>
            </a:r>
            <a:r>
              <a:rPr lang="en-US" altLang="zh-CN" sz="2800" b="1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</a:rPr>
              <a:t>——</a:t>
            </a:r>
            <a:endParaRPr lang="zh-CN" altLang="en-US" sz="2800" b="1">
              <a:solidFill>
                <a:prstClr val="white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5" name="TextBox 39"/>
          <p:cNvSpPr txBox="1"/>
          <p:nvPr>
            <p:custDataLst>
              <p:tags r:id="rId28"/>
            </p:custDataLst>
          </p:nvPr>
        </p:nvSpPr>
        <p:spPr>
          <a:xfrm>
            <a:off x="2717239" y="2583082"/>
            <a:ext cx="1756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800" b="1">
                <a:solidFill>
                  <a:prstClr val="white"/>
                </a:solidFill>
                <a:latin typeface="楷体" panose="02010609060101010101" charset="-122"/>
                <a:ea typeface="楷体" panose="02010609060101010101" charset="-122"/>
              </a:rPr>
              <a:t>经济</a:t>
            </a:r>
            <a:r>
              <a:rPr lang="en-US" altLang="zh-CN" sz="2800" b="1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</a:rPr>
              <a:t>——</a:t>
            </a:r>
            <a:endParaRPr lang="zh-CN" altLang="en-US" sz="2800" b="1">
              <a:solidFill>
                <a:prstClr val="white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6" name="TextBox 39"/>
          <p:cNvSpPr txBox="1"/>
          <p:nvPr>
            <p:custDataLst>
              <p:tags r:id="rId29"/>
            </p:custDataLst>
          </p:nvPr>
        </p:nvSpPr>
        <p:spPr>
          <a:xfrm>
            <a:off x="2882186" y="3197299"/>
            <a:ext cx="1709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800" b="1">
                <a:solidFill>
                  <a:prstClr val="white"/>
                </a:solidFill>
                <a:latin typeface="楷体" panose="02010609060101010101" charset="-122"/>
                <a:ea typeface="楷体" panose="02010609060101010101" charset="-122"/>
              </a:rPr>
              <a:t>思想</a:t>
            </a:r>
            <a:r>
              <a:rPr lang="en-US" altLang="zh-CN" sz="2800" b="1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</a:rPr>
              <a:t>——</a:t>
            </a:r>
            <a:endParaRPr lang="zh-CN" altLang="en-US" sz="2800" b="1">
              <a:solidFill>
                <a:prstClr val="white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7" name="TextBox 39"/>
          <p:cNvSpPr txBox="1"/>
          <p:nvPr>
            <p:custDataLst>
              <p:tags r:id="rId30"/>
            </p:custDataLst>
          </p:nvPr>
        </p:nvSpPr>
        <p:spPr>
          <a:xfrm>
            <a:off x="2709729" y="3784410"/>
            <a:ext cx="1891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800" b="1">
                <a:solidFill>
                  <a:prstClr val="white"/>
                </a:solidFill>
                <a:latin typeface="楷体" panose="02010609060101010101" charset="-122"/>
                <a:ea typeface="楷体" panose="02010609060101010101" charset="-122"/>
              </a:rPr>
              <a:t>社会</a:t>
            </a:r>
            <a:r>
              <a:rPr lang="en-US" altLang="zh-CN" sz="2800" b="1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</a:rPr>
              <a:t>——</a:t>
            </a:r>
            <a:endParaRPr lang="en-US" sz="2800" b="1">
              <a:solidFill>
                <a:prstClr val="white">
                  <a:lumMod val="65000"/>
                  <a:lumOff val="35000"/>
                </a:prst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8" name="TextBox 39"/>
          <p:cNvSpPr txBox="1"/>
          <p:nvPr>
            <p:custDataLst>
              <p:tags r:id="rId31"/>
            </p:custDataLst>
          </p:nvPr>
        </p:nvSpPr>
        <p:spPr>
          <a:xfrm>
            <a:off x="1879906" y="4740790"/>
            <a:ext cx="1812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800" b="1">
                <a:solidFill>
                  <a:prstClr val="white"/>
                </a:solidFill>
                <a:latin typeface="楷体" panose="02010609060101010101" charset="-122"/>
                <a:ea typeface="楷体" panose="02010609060101010101" charset="-122"/>
              </a:rPr>
              <a:t>医学</a:t>
            </a:r>
            <a:r>
              <a:rPr lang="en-US" altLang="zh-CN" sz="2800" b="1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</a:rPr>
              <a:t>——</a:t>
            </a:r>
            <a:endParaRPr lang="zh-CN" altLang="en-US" sz="2800" b="1">
              <a:solidFill>
                <a:prstClr val="white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1" name="矩形 40"/>
          <p:cNvSpPr/>
          <p:nvPr>
            <p:custDataLst>
              <p:tags r:id="rId32"/>
            </p:custDataLst>
          </p:nvPr>
        </p:nvSpPr>
        <p:spPr>
          <a:xfrm>
            <a:off x="779645" y="800085"/>
            <a:ext cx="11046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疫病与人类历史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2" name="文本框 32"/>
          <p:cNvSpPr txBox="1"/>
          <p:nvPr>
            <p:custDataLst>
              <p:tags r:id="rId33"/>
            </p:custDataLst>
          </p:nvPr>
        </p:nvSpPr>
        <p:spPr>
          <a:xfrm>
            <a:off x="3776881" y="1959827"/>
            <a:ext cx="8216775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导致政局动荡，国家衰落。有利于国家治理的改善。</a:t>
            </a:r>
            <a:endParaRPr lang="zh-CN" altLang="en-US" sz="28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3" name="文本框 32"/>
          <p:cNvSpPr txBox="1"/>
          <p:nvPr>
            <p:custDataLst>
              <p:tags r:id="rId34"/>
            </p:custDataLst>
          </p:nvPr>
        </p:nvSpPr>
        <p:spPr>
          <a:xfrm>
            <a:off x="4306733" y="2579080"/>
            <a:ext cx="7695381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大量人口死亡，生产停滞，经济衰退。</a:t>
            </a:r>
            <a:endParaRPr lang="zh-CN" altLang="en-US" sz="28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" name="文本框 32"/>
          <p:cNvSpPr txBox="1"/>
          <p:nvPr>
            <p:custDataLst>
              <p:tags r:id="rId35"/>
            </p:custDataLst>
          </p:nvPr>
        </p:nvSpPr>
        <p:spPr>
          <a:xfrm>
            <a:off x="4473526" y="3197299"/>
            <a:ext cx="7695381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破坏人类文明成果。有利于新思想的酝酿与传播。</a:t>
            </a:r>
            <a:endParaRPr lang="zh-CN" altLang="en-US" sz="28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" name="文本框 32"/>
          <p:cNvSpPr txBox="1"/>
          <p:nvPr>
            <p:custDataLst>
              <p:tags r:id="rId36"/>
            </p:custDataLst>
          </p:nvPr>
        </p:nvSpPr>
        <p:spPr>
          <a:xfrm>
            <a:off x="4373004" y="3784498"/>
            <a:ext cx="7695381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严重威胁人们健康，社会秩序混乱；卫生意识加强；有利于人类社会的进步转型</a:t>
            </a:r>
            <a:endParaRPr lang="zh-CN" altLang="en-US" sz="28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" name="文本框 32"/>
          <p:cNvSpPr txBox="1"/>
          <p:nvPr>
            <p:custDataLst>
              <p:tags r:id="rId37"/>
            </p:custDataLst>
          </p:nvPr>
        </p:nvSpPr>
        <p:spPr>
          <a:xfrm>
            <a:off x="3474720" y="4838470"/>
            <a:ext cx="5712875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推动医疗与公共卫生事业的发展</a:t>
            </a:r>
            <a:endParaRPr lang="zh-CN" altLang="en-US" sz="28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599" y="-158381"/>
            <a:ext cx="7377112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293938" y="2124075"/>
          <a:ext cx="9148762" cy="4508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1962"/>
                <a:gridCol w="7416800"/>
              </a:tblGrid>
              <a:tr h="908050">
                <a:tc>
                  <a:txBody>
                    <a:bodyPr wrap="square"/>
                    <a:lstStyle/>
                    <a:p>
                      <a:pPr marL="0" algn="ctr">
                        <a:lnSpc>
                          <a:spcPts val="3100"/>
                        </a:lnSpc>
                      </a:pPr>
                      <a:r>
                        <a:rPr lang="zh-CN" altLang="en-US" sz="2600" b="1" i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中国古代</a:t>
                      </a:r>
                      <a:endParaRPr lang="zh-CN" altLang="en-US" sz="2600" b="1" i="0">
                        <a:solidFill>
                          <a:srgbClr val="00000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algn="l"/>
                    </a:p>
                  </a:txBody>
                  <a:tcPr vert="horz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538163">
                <a:tc>
                  <a:txBody>
                    <a:bodyPr wrap="square"/>
                    <a:lstStyle/>
                    <a:p>
                      <a:pPr marL="0" algn="ctr">
                        <a:lnSpc>
                          <a:spcPts val="3100"/>
                        </a:lnSpc>
                      </a:pPr>
                      <a:r>
                        <a:rPr lang="zh-CN" altLang="en-US" sz="2600" b="1" i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古罗马</a:t>
                      </a:r>
                      <a:endParaRPr lang="zh-CN" altLang="en-US" sz="2600" b="1" i="0">
                        <a:solidFill>
                          <a:srgbClr val="00000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algn="l"/>
                    </a:p>
                  </a:txBody>
                  <a:tcPr vert="horz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538163">
                <a:tc>
                  <a:txBody>
                    <a:bodyPr wrap="square"/>
                    <a:lstStyle/>
                    <a:p>
                      <a:pPr marL="0" algn="ctr">
                        <a:lnSpc>
                          <a:spcPts val="3100"/>
                        </a:lnSpc>
                      </a:pPr>
                      <a:r>
                        <a:rPr lang="zh-CN" altLang="en-US" sz="2600" b="1" i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东晋</a:t>
                      </a:r>
                      <a:endParaRPr lang="zh-CN" altLang="en-US" sz="2600" b="1" i="0">
                        <a:solidFill>
                          <a:srgbClr val="00000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algn="l"/>
                    </a:p>
                  </a:txBody>
                  <a:tcPr vert="horz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908050">
                <a:tc>
                  <a:txBody>
                    <a:bodyPr wrap="square"/>
                    <a:lstStyle/>
                    <a:p>
                      <a:pPr marL="0" algn="ctr">
                        <a:lnSpc>
                          <a:spcPts val="3100"/>
                        </a:lnSpc>
                      </a:pPr>
                      <a:r>
                        <a:rPr lang="zh-CN" altLang="en-US" sz="2600" b="1" i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明朝</a:t>
                      </a:r>
                      <a:endParaRPr lang="zh-CN" altLang="en-US" sz="2600" b="1" i="0">
                        <a:solidFill>
                          <a:srgbClr val="00000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algn="l"/>
                    </a:p>
                  </a:txBody>
                  <a:tcPr vert="horz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538163">
                <a:tc>
                  <a:txBody>
                    <a:bodyPr wrap="square"/>
                    <a:lstStyle/>
                    <a:p>
                      <a:pPr marL="0" algn="ctr">
                        <a:lnSpc>
                          <a:spcPts val="3100"/>
                        </a:lnSpc>
                      </a:pPr>
                      <a:r>
                        <a:rPr lang="zh-CN" altLang="en-US" sz="2600" b="1" i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西汉</a:t>
                      </a:r>
                      <a:endParaRPr lang="zh-CN" altLang="en-US" sz="2600" b="1" i="0">
                        <a:solidFill>
                          <a:srgbClr val="00000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algn="l"/>
                    </a:p>
                  </a:txBody>
                  <a:tcPr vert="horz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539750">
                <a:tc>
                  <a:txBody>
                    <a:bodyPr wrap="square"/>
                    <a:lstStyle/>
                    <a:p>
                      <a:pPr marL="0" algn="ctr">
                        <a:lnSpc>
                          <a:spcPts val="3100"/>
                        </a:lnSpc>
                      </a:pPr>
                      <a:r>
                        <a:rPr lang="zh-CN" altLang="en-US" sz="2600" b="1" i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隋唐</a:t>
                      </a:r>
                      <a:endParaRPr lang="zh-CN" altLang="en-US" sz="2600" b="1" i="0">
                        <a:solidFill>
                          <a:srgbClr val="00000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algn="l"/>
                    </a:p>
                  </a:txBody>
                  <a:tcPr vert="horz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538163">
                <a:tc>
                  <a:txBody>
                    <a:bodyPr wrap="square"/>
                    <a:lstStyle/>
                    <a:p>
                      <a:pPr marL="0" algn="ctr">
                        <a:lnSpc>
                          <a:spcPts val="3100"/>
                        </a:lnSpc>
                      </a:pPr>
                      <a:r>
                        <a:rPr lang="zh-CN" altLang="en-US" sz="2600" b="1" i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古罗马</a:t>
                      </a:r>
                      <a:endParaRPr lang="zh-CN" altLang="en-US" sz="2600" b="1" i="0">
                        <a:solidFill>
                          <a:srgbClr val="00000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algn="l"/>
                    </a:p>
                  </a:txBody>
                  <a:tcPr vert="horz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形状2"/>
          <p:cNvSpPr txBox="1"/>
          <p:nvPr>
            <p:custDataLst>
              <p:tags r:id="rId2"/>
            </p:custDataLst>
          </p:nvPr>
        </p:nvSpPr>
        <p:spPr>
          <a:xfrm>
            <a:off x="5744527" y="838518"/>
            <a:ext cx="5443538" cy="1117600"/>
          </a:xfrm>
          <a:prstGeom prst="flowChartAlternateProcess">
            <a:avLst/>
          </a:prstGeom>
          <a:solidFill>
            <a:srgbClr val="FFCC66">
              <a:alpha val="100000"/>
            </a:srgbClr>
          </a:solidFill>
          <a:ln w="9525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>
              <a:solidFill>
                <a:prstClr val="black"/>
              </a:solidFill>
            </a:endParaRPr>
          </a:p>
        </p:txBody>
      </p:sp>
      <p:sp>
        <p:nvSpPr>
          <p:cNvPr id="8" name="文本1"/>
          <p:cNvSpPr txBox="1"/>
          <p:nvPr>
            <p:custDataLst>
              <p:tags r:id="rId3"/>
            </p:custDataLst>
          </p:nvPr>
        </p:nvSpPr>
        <p:spPr>
          <a:xfrm>
            <a:off x="6033453" y="1393508"/>
            <a:ext cx="5565775" cy="617537"/>
          </a:xfrm>
          <a:prstGeom prst="rect">
            <a:avLst/>
          </a:prstGeom>
          <a:noFill/>
        </p:spPr>
        <p:txBody>
          <a:bodyPr anchor="t"/>
          <a:lstStyle/>
          <a:p>
            <a:pPr>
              <a:lnSpc>
                <a:spcPts val="2600"/>
              </a:lnSpc>
            </a:pPr>
            <a:r>
              <a:rPr lang="zh-CN" altLang="en-US" sz="2200" b="1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古人哪些防治疫病的措施值得今天借鉴？</a:t>
            </a:r>
            <a:endParaRPr lang="zh-CN" altLang="en-US" sz="2200" b="1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9" name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4530" t="24675" r="7335" b="9090"/>
          <a:stretch>
            <a:fillRect/>
          </a:stretch>
        </p:blipFill>
        <p:spPr>
          <a:xfrm>
            <a:off x="6042025" y="958850"/>
            <a:ext cx="1531938" cy="390525"/>
          </a:xfrm>
          <a:prstGeom prst="rect">
            <a:avLst/>
          </a:prstGeom>
        </p:spPr>
      </p:pic>
      <p:sp>
        <p:nvSpPr>
          <p:cNvPr id="10" name="文本2"/>
          <p:cNvSpPr txBox="1"/>
          <p:nvPr>
            <p:custDataLst>
              <p:tags r:id="rId6"/>
            </p:custDataLst>
          </p:nvPr>
        </p:nvSpPr>
        <p:spPr>
          <a:xfrm>
            <a:off x="4131628" y="2153920"/>
            <a:ext cx="6130925" cy="952500"/>
          </a:xfrm>
          <a:prstGeom prst="rect">
            <a:avLst/>
          </a:prstGeom>
          <a:noFill/>
        </p:spPr>
        <p:txBody>
          <a:bodyPr anchor="t"/>
          <a:lstStyle/>
          <a:p>
            <a:pPr>
              <a:lnSpc>
                <a:spcPts val="2600"/>
              </a:lnSpc>
            </a:pPr>
            <a:r>
              <a:rPr lang="zh-CN" altLang="en-US" sz="2200" b="1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组织人力清理污水、疏通井渠河道；</a:t>
            </a:r>
            <a:endParaRPr lang="zh-CN" altLang="en-US" sz="2200" b="1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ts val="2600"/>
              </a:lnSpc>
            </a:pPr>
            <a:r>
              <a:rPr lang="zh-CN" altLang="en-US" sz="2200" b="1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在大灾之后，及时掩埋尸体，发放药物</a:t>
            </a:r>
            <a:endParaRPr lang="zh-CN" altLang="en-US" sz="2200" b="1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文本3"/>
          <p:cNvSpPr txBox="1"/>
          <p:nvPr>
            <p:custDataLst>
              <p:tags r:id="rId7"/>
            </p:custDataLst>
          </p:nvPr>
        </p:nvSpPr>
        <p:spPr>
          <a:xfrm>
            <a:off x="4253865" y="3055620"/>
            <a:ext cx="2913063" cy="617538"/>
          </a:xfrm>
          <a:prstGeom prst="rect">
            <a:avLst/>
          </a:prstGeom>
          <a:noFill/>
        </p:spPr>
        <p:txBody>
          <a:bodyPr anchor="t"/>
          <a:lstStyle/>
          <a:p>
            <a:pPr>
              <a:lnSpc>
                <a:spcPts val="2600"/>
              </a:lnSpc>
            </a:pPr>
            <a:r>
              <a:rPr lang="zh-CN" altLang="en-US" sz="2200" b="1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修建饮水道、下水道</a:t>
            </a:r>
            <a:endParaRPr lang="zh-CN" altLang="en-US" sz="2200" b="1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文本4"/>
          <p:cNvSpPr txBox="1"/>
          <p:nvPr>
            <p:custDataLst>
              <p:tags r:id="rId8"/>
            </p:custDataLst>
          </p:nvPr>
        </p:nvSpPr>
        <p:spPr>
          <a:xfrm>
            <a:off x="4214178" y="3538220"/>
            <a:ext cx="6565900" cy="617538"/>
          </a:xfrm>
          <a:prstGeom prst="rect">
            <a:avLst/>
          </a:prstGeom>
          <a:noFill/>
        </p:spPr>
        <p:txBody>
          <a:bodyPr anchor="t"/>
          <a:lstStyle/>
          <a:p>
            <a:pPr>
              <a:lnSpc>
                <a:spcPts val="2600"/>
              </a:lnSpc>
            </a:pPr>
            <a:r>
              <a:rPr lang="zh-CN" altLang="en-US" sz="2200" b="1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葛洪</a:t>
            </a:r>
            <a:r>
              <a:rPr lang="zh-CN" altLang="en-US" sz="2200" b="1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《肘后备急方》</a:t>
            </a:r>
            <a:r>
              <a:rPr lang="zh-CN" altLang="en-US" sz="2200" b="1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记载了</a:t>
            </a:r>
            <a:r>
              <a:rPr lang="zh-CN" altLang="en-US" sz="2200" b="1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青蒿</a:t>
            </a:r>
            <a:r>
              <a:rPr lang="zh-CN" altLang="en-US" sz="2200" b="1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对</a:t>
            </a:r>
            <a:r>
              <a:rPr lang="zh-CN" altLang="en-US" sz="2200" b="1">
                <a:solidFill>
                  <a:srgbClr val="3333FF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疟疾</a:t>
            </a:r>
            <a:r>
              <a:rPr lang="zh-CN" altLang="en-US" sz="2200" b="1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的治疗作用</a:t>
            </a:r>
            <a:endParaRPr lang="zh-CN" altLang="en-US" sz="2200" b="1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5"/>
          <p:cNvSpPr txBox="1"/>
          <p:nvPr>
            <p:custDataLst>
              <p:tags r:id="rId9"/>
            </p:custDataLst>
          </p:nvPr>
        </p:nvSpPr>
        <p:spPr>
          <a:xfrm>
            <a:off x="4198303" y="4117658"/>
            <a:ext cx="6883400" cy="952500"/>
          </a:xfrm>
          <a:prstGeom prst="rect">
            <a:avLst/>
          </a:prstGeom>
          <a:noFill/>
        </p:spPr>
        <p:txBody>
          <a:bodyPr anchor="t"/>
          <a:lstStyle/>
          <a:p>
            <a:pPr>
              <a:lnSpc>
                <a:spcPts val="2600"/>
              </a:lnSpc>
            </a:pPr>
            <a:r>
              <a:rPr lang="zh-CN" altLang="en-US" sz="2200" b="1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为了</a:t>
            </a:r>
            <a:r>
              <a:rPr lang="zh-CN" altLang="en-US" sz="2200" b="1">
                <a:solidFill>
                  <a:srgbClr val="3333FF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防治天花</a:t>
            </a:r>
            <a:r>
              <a:rPr lang="zh-CN" altLang="en-US" sz="2200" b="1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，发明了</a:t>
            </a:r>
            <a:r>
              <a:rPr lang="zh-CN" altLang="en-US" sz="2200" b="1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人痘接种</a:t>
            </a:r>
            <a:r>
              <a:rPr lang="zh-CN" altLang="en-US" sz="2200" b="1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200" b="1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ts val="2600"/>
              </a:lnSpc>
            </a:pPr>
            <a:r>
              <a:rPr lang="zh-CN" altLang="en-US" sz="2200" b="1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人痘接种法在明朝中期已经广泛使用，后传到欧洲</a:t>
            </a:r>
            <a:endParaRPr lang="zh-CN" altLang="en-US" sz="2200" b="1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文本6"/>
          <p:cNvSpPr txBox="1"/>
          <p:nvPr>
            <p:custDataLst>
              <p:tags r:id="rId10"/>
            </p:custDataLst>
          </p:nvPr>
        </p:nvSpPr>
        <p:spPr>
          <a:xfrm>
            <a:off x="4333240" y="5032058"/>
            <a:ext cx="3475038" cy="617537"/>
          </a:xfrm>
          <a:prstGeom prst="rect">
            <a:avLst/>
          </a:prstGeom>
          <a:noFill/>
        </p:spPr>
        <p:txBody>
          <a:bodyPr anchor="t"/>
          <a:lstStyle/>
          <a:p>
            <a:pPr>
              <a:lnSpc>
                <a:spcPts val="2600"/>
              </a:lnSpc>
            </a:pPr>
            <a:r>
              <a:rPr lang="zh-CN" altLang="en-US" sz="2200" b="1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政府对疫病患者进行隔离</a:t>
            </a:r>
            <a:endParaRPr lang="zh-CN" altLang="en-US" sz="2200" b="1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文本7"/>
          <p:cNvSpPr txBox="1"/>
          <p:nvPr>
            <p:custDataLst>
              <p:tags r:id="rId11"/>
            </p:custDataLst>
          </p:nvPr>
        </p:nvSpPr>
        <p:spPr>
          <a:xfrm>
            <a:off x="4320540" y="5528945"/>
            <a:ext cx="2632075" cy="617538"/>
          </a:xfrm>
          <a:prstGeom prst="rect">
            <a:avLst/>
          </a:prstGeom>
          <a:noFill/>
        </p:spPr>
        <p:txBody>
          <a:bodyPr anchor="t"/>
          <a:lstStyle/>
          <a:p>
            <a:pPr>
              <a:lnSpc>
                <a:spcPts val="2600"/>
              </a:lnSpc>
            </a:pPr>
            <a:r>
              <a:rPr lang="zh-CN" altLang="en-US" sz="2200" b="1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寺庙病坊收治病人</a:t>
            </a:r>
            <a:endParaRPr lang="zh-CN" altLang="en-US" sz="2200" b="1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文本8"/>
          <p:cNvSpPr txBox="1"/>
          <p:nvPr>
            <p:custDataLst>
              <p:tags r:id="rId12"/>
            </p:custDataLst>
          </p:nvPr>
        </p:nvSpPr>
        <p:spPr>
          <a:xfrm>
            <a:off x="4428490" y="6036945"/>
            <a:ext cx="2632075" cy="617538"/>
          </a:xfrm>
          <a:prstGeom prst="rect">
            <a:avLst/>
          </a:prstGeom>
          <a:noFill/>
        </p:spPr>
        <p:txBody>
          <a:bodyPr anchor="t"/>
          <a:lstStyle/>
          <a:p>
            <a:pPr>
              <a:lnSpc>
                <a:spcPts val="2600"/>
              </a:lnSpc>
            </a:pPr>
            <a:r>
              <a:rPr lang="zh-CN" altLang="en-US" sz="2200" b="1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医院收治疫病患者</a:t>
            </a:r>
            <a:endParaRPr lang="zh-CN" altLang="en-US" sz="2200" b="1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文本9"/>
          <p:cNvSpPr txBox="1"/>
          <p:nvPr>
            <p:custDataLst>
              <p:tags r:id="rId13"/>
            </p:custDataLst>
          </p:nvPr>
        </p:nvSpPr>
        <p:spPr>
          <a:xfrm>
            <a:off x="559910" y="838518"/>
            <a:ext cx="3036730" cy="647700"/>
          </a:xfrm>
          <a:prstGeom prst="rect">
            <a:avLst/>
          </a:prstGeom>
          <a:noFill/>
        </p:spPr>
        <p:txBody>
          <a:bodyPr anchor="t"/>
          <a:lstStyle/>
          <a:p>
            <a:pPr>
              <a:lnSpc>
                <a:spcPts val="2800"/>
              </a:lnSpc>
            </a:pPr>
            <a:r>
              <a:rPr lang="zh-CN" altLang="en-US" sz="2800" b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1.古代疫病防治</a:t>
            </a:r>
            <a:endParaRPr lang="zh-CN" altLang="en-US" sz="2800" b="1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18" name="表格2"/>
          <p:cNvGraphicFramePr>
            <a:graphicFrameLocks noGrp="1"/>
          </p:cNvGraphicFramePr>
          <p:nvPr>
            <p:custDataLst>
              <p:tags r:id="rId14"/>
            </p:custDataLst>
          </p:nvPr>
        </p:nvGraphicFramePr>
        <p:xfrm>
          <a:off x="712788" y="2114550"/>
          <a:ext cx="1595437" cy="4508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437"/>
              </a:tblGrid>
              <a:tr h="1446213">
                <a:tc>
                  <a:txBody>
                    <a:bodyPr wrap="square"/>
                    <a:lstStyle/>
                    <a:p>
                      <a:pPr marL="0" algn="ctr">
                        <a:lnSpc>
                          <a:spcPts val="3100"/>
                        </a:lnSpc>
                      </a:pPr>
                      <a:r>
                        <a:rPr lang="zh-CN" altLang="en-US" sz="2600" b="1" i="0">
                          <a:solidFill>
                            <a:srgbClr val="FFFFFF">
                              <a:alpha val="100000"/>
                            </a:srgbClr>
                          </a:solidFill>
                          <a:effectLst>
                            <a:outerShdw blurRad="38100" dist="38100" dir="2700000" rotWithShape="0">
                              <a:srgbClr val="000000">
                                <a:alpha val="100000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</a:rPr>
                        <a:t>重视</a:t>
                      </a:r>
                      <a:endParaRPr lang="zh-CN" altLang="en-US" sz="2600" b="1" i="0">
                        <a:solidFill>
                          <a:srgbClr val="FFFFFF">
                            <a:alpha val="100000"/>
                          </a:srgbClr>
                        </a:solidFill>
                        <a:effectLst>
                          <a:outerShdw blurRad="38100" dist="38100" dir="2700000" rotWithShape="0">
                            <a:srgbClr val="000000">
                              <a:alpha val="100000"/>
                            </a:srgbClr>
                          </a:outerShdw>
                        </a:effectLs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0" algn="ctr">
                        <a:lnSpc>
                          <a:spcPts val="3100"/>
                        </a:lnSpc>
                      </a:pPr>
                      <a:r>
                        <a:rPr lang="zh-CN" altLang="en-US" sz="2600" b="1" i="0">
                          <a:solidFill>
                            <a:srgbClr val="FFFFFF">
                              <a:alpha val="100000"/>
                            </a:srgbClr>
                          </a:solidFill>
                          <a:effectLst>
                            <a:outerShdw blurRad="38100" dist="38100" dir="2700000" rotWithShape="0">
                              <a:srgbClr val="000000">
                                <a:alpha val="100000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</a:rPr>
                        <a:t>公共卫生</a:t>
                      </a:r>
                      <a:endParaRPr lang="zh-CN" altLang="en-US" sz="2600" b="1" i="0">
                        <a:solidFill>
                          <a:srgbClr val="FFFFFF">
                            <a:alpha val="100000"/>
                          </a:srgbClr>
                        </a:solidFill>
                        <a:effectLst>
                          <a:outerShdw blurRad="38100" dist="38100" dir="2700000" rotWithShape="0">
                            <a:srgbClr val="000000">
                              <a:alpha val="100000"/>
                            </a:srgbClr>
                          </a:outerShdw>
                        </a:effectLs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C00000">
                        <a:alpha val="100000"/>
                      </a:srgbClr>
                    </a:solidFill>
                  </a:tcPr>
                </a:tc>
              </a:tr>
              <a:tr h="1446213">
                <a:tc>
                  <a:txBody>
                    <a:bodyPr wrap="square"/>
                    <a:lstStyle/>
                    <a:p>
                      <a:pPr marL="0" algn="ctr">
                        <a:lnSpc>
                          <a:spcPts val="3100"/>
                        </a:lnSpc>
                      </a:pPr>
                      <a:r>
                        <a:rPr lang="zh-CN" altLang="en-US" sz="2600" b="1" i="0">
                          <a:solidFill>
                            <a:srgbClr val="FFFFFF">
                              <a:alpha val="100000"/>
                            </a:srgbClr>
                          </a:solidFill>
                          <a:effectLst>
                            <a:outerShdw blurRad="38100" dist="38100" dir="2700000" rotWithShape="0">
                              <a:srgbClr val="000000">
                                <a:alpha val="100000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</a:rPr>
                        <a:t>采取</a:t>
                      </a:r>
                      <a:endParaRPr lang="zh-CN" altLang="en-US" sz="2600" b="1" i="0">
                        <a:solidFill>
                          <a:srgbClr val="FFFFFF">
                            <a:alpha val="100000"/>
                          </a:srgbClr>
                        </a:solidFill>
                        <a:effectLst>
                          <a:outerShdw blurRad="38100" dist="38100" dir="2700000" rotWithShape="0">
                            <a:srgbClr val="000000">
                              <a:alpha val="100000"/>
                            </a:srgbClr>
                          </a:outerShdw>
                        </a:effectLs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0" algn="ctr">
                        <a:lnSpc>
                          <a:spcPts val="3100"/>
                        </a:lnSpc>
                      </a:pPr>
                      <a:r>
                        <a:rPr lang="zh-CN" altLang="en-US" sz="2600" b="1" i="0">
                          <a:solidFill>
                            <a:srgbClr val="FFFFFF">
                              <a:alpha val="100000"/>
                            </a:srgbClr>
                          </a:solidFill>
                          <a:effectLst>
                            <a:outerShdw blurRad="38100" dist="38100" dir="2700000" rotWithShape="0">
                              <a:srgbClr val="000000">
                                <a:alpha val="100000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</a:rPr>
                        <a:t>防治方法</a:t>
                      </a:r>
                      <a:endParaRPr lang="zh-CN" altLang="en-US" sz="2600" b="1" i="0">
                        <a:solidFill>
                          <a:srgbClr val="FFFFFF">
                            <a:alpha val="100000"/>
                          </a:srgbClr>
                        </a:solidFill>
                        <a:effectLst>
                          <a:outerShdw blurRad="38100" dist="38100" dir="2700000" rotWithShape="0">
                            <a:srgbClr val="000000">
                              <a:alpha val="100000"/>
                            </a:srgbClr>
                          </a:outerShdw>
                        </a:effectLs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70C0">
                        <a:alpha val="100000"/>
                      </a:srgbClr>
                    </a:solidFill>
                  </a:tcPr>
                </a:tc>
              </a:tr>
              <a:tr h="1616075">
                <a:tc>
                  <a:txBody>
                    <a:bodyPr wrap="square"/>
                    <a:lstStyle/>
                    <a:p>
                      <a:pPr marL="0" algn="ctr">
                        <a:lnSpc>
                          <a:spcPts val="3100"/>
                        </a:lnSpc>
                      </a:pPr>
                      <a:r>
                        <a:rPr lang="zh-CN" altLang="en-US" sz="2600" b="1" i="0">
                          <a:solidFill>
                            <a:srgbClr val="FFFFFF">
                              <a:alpha val="100000"/>
                            </a:srgbClr>
                          </a:solidFill>
                          <a:effectLst>
                            <a:outerShdw blurRad="38100" dist="38100" dir="2700000" rotWithShape="0">
                              <a:srgbClr val="000000">
                                <a:alpha val="100000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</a:rPr>
                        <a:t>建立</a:t>
                      </a:r>
                      <a:endParaRPr lang="zh-CN" altLang="en-US" sz="2600" b="1" i="0">
                        <a:solidFill>
                          <a:srgbClr val="FFFFFF">
                            <a:alpha val="100000"/>
                          </a:srgbClr>
                        </a:solidFill>
                        <a:effectLst>
                          <a:outerShdw blurRad="38100" dist="38100" dir="2700000" rotWithShape="0">
                            <a:srgbClr val="000000">
                              <a:alpha val="100000"/>
                            </a:srgbClr>
                          </a:outerShdw>
                        </a:effectLs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0" algn="ctr">
                        <a:lnSpc>
                          <a:spcPts val="3100"/>
                        </a:lnSpc>
                      </a:pPr>
                      <a:r>
                        <a:rPr lang="zh-CN" altLang="en-US" sz="2600" b="1" i="0">
                          <a:solidFill>
                            <a:srgbClr val="FFFFFF">
                              <a:alpha val="100000"/>
                            </a:srgbClr>
                          </a:solidFill>
                          <a:effectLst>
                            <a:outerShdw blurRad="38100" dist="38100" dir="2700000" rotWithShape="0">
                              <a:srgbClr val="000000">
                                <a:alpha val="100000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</a:rPr>
                        <a:t>救治机构</a:t>
                      </a:r>
                      <a:endParaRPr lang="zh-CN" altLang="en-US" sz="2600" b="1" i="0">
                        <a:solidFill>
                          <a:srgbClr val="FFFFFF">
                            <a:alpha val="100000"/>
                          </a:srgbClr>
                        </a:solidFill>
                        <a:effectLst>
                          <a:outerShdw blurRad="38100" dist="38100" dir="2700000" rotWithShape="0">
                            <a:srgbClr val="000000">
                              <a:alpha val="100000"/>
                            </a:srgbClr>
                          </a:outerShdw>
                        </a:effectLs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28575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548235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0" name="文本框 19"/>
          <p:cNvSpPr txBox="1"/>
          <p:nvPr>
            <p:custDataLst>
              <p:tags r:id="rId15"/>
            </p:custDataLst>
          </p:nvPr>
        </p:nvSpPr>
        <p:spPr>
          <a:xfrm>
            <a:off x="1" y="-24287"/>
            <a:ext cx="6390640" cy="645160"/>
          </a:xfrm>
          <a:prstGeom prst="rect">
            <a:avLst/>
          </a:prstGeom>
          <a:solidFill>
            <a:srgbClr val="58B6E5">
              <a:lumMod val="75000"/>
            </a:srgbClr>
          </a:solidFill>
        </p:spPr>
        <p:txBody>
          <a:bodyPr wrap="square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一、历史上的</a:t>
            </a:r>
            <a:r>
              <a:rPr kumimoji="0" sz="3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疫病</a:t>
            </a: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——</a:t>
            </a: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斗争篇</a:t>
            </a:r>
            <a:endParaRPr kumimoji="0" lang="zh-CN" altLang="en-US" sz="36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图片 111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48615" y="1675130"/>
            <a:ext cx="3741420" cy="27235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0" y="0"/>
            <a:ext cx="7190105" cy="6451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sz="3600" b="1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一、历史上的</a:t>
            </a:r>
            <a:r>
              <a:rPr sz="3600" b="1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疫病</a:t>
            </a:r>
            <a:r>
              <a:rPr lang="en-US" sz="3600" b="1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——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斗争篇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348615" y="878840"/>
            <a:ext cx="4688840" cy="6769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ClrTx/>
              <a:buSzTx/>
              <a:buFontTx/>
            </a:pPr>
            <a:r>
              <a:rPr lang="en-US" altLang="zh-CN" sz="2800" b="1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en-US" sz="2800" b="1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近代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医学控制疫病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348615" y="4763770"/>
            <a:ext cx="374142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英国医生琴纳1796年试用牛痘预防天花，获得成功。人类最终消灭天花。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5841" name="图片 2"/>
          <p:cNvPicPr/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318000" y="1675130"/>
            <a:ext cx="3928110" cy="27228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文本框 6"/>
          <p:cNvSpPr txBox="1"/>
          <p:nvPr>
            <p:custDataLst>
              <p:tags r:id="rId8"/>
            </p:custDataLst>
          </p:nvPr>
        </p:nvSpPr>
        <p:spPr>
          <a:xfrm>
            <a:off x="4318000" y="4855845"/>
            <a:ext cx="392811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0" i="0" u="none" baseline="0">
                <a:solidFill>
                  <a:srgbClr val="000000"/>
                </a:solidFill>
                <a:latin typeface="Calibri" panose="020F0502020204030204"/>
                <a:ea typeface="Helvetica" pitchFamily="34" charset="0"/>
                <a:sym typeface="Calibri" panose="020F0502020204030204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0" i="0" u="none" baseline="0">
                <a:solidFill>
                  <a:srgbClr val="000000"/>
                </a:solidFill>
                <a:latin typeface="Calibri" panose="020F0502020204030204"/>
                <a:ea typeface="Helvetica" pitchFamily="34" charset="0"/>
                <a:sym typeface="Calibri" panose="020F0502020204030204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0" i="0" u="none" baseline="0">
                <a:solidFill>
                  <a:srgbClr val="000000"/>
                </a:solidFill>
                <a:latin typeface="Calibri" panose="020F0502020204030204"/>
                <a:ea typeface="Helvetica" pitchFamily="34" charset="0"/>
                <a:sym typeface="Calibri" panose="020F0502020204030204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0" i="0" u="none" baseline="0">
                <a:solidFill>
                  <a:srgbClr val="000000"/>
                </a:solidFill>
                <a:latin typeface="Calibri" panose="020F0502020204030204"/>
                <a:ea typeface="Helvetica" pitchFamily="34" charset="0"/>
                <a:sym typeface="Calibri" panose="020F0502020204030204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0" i="0" u="none" baseline="0">
                <a:solidFill>
                  <a:srgbClr val="000000"/>
                </a:solidFill>
                <a:latin typeface="Calibri" panose="020F0502020204030204"/>
                <a:ea typeface="Helvetica" pitchFamily="34" charset="0"/>
                <a:sym typeface="Calibri" panose="020F0502020204030204"/>
              </a:defRPr>
            </a:lvl5pPr>
          </a:lstStyle>
          <a:p>
            <a:pPr lvl="0" algn="l" eaLnBrk="1" fontAlgn="auto" hangingPunct="1"/>
            <a:r>
              <a:rPr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巴斯德创立的巴氏灭菌法及1885年研制出狂犬病疫苗，战胜狂犬病，是他对人类的重大贡献。</a:t>
            </a:r>
            <a:endParaRPr sz="2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113" name="图片 112"/>
          <p:cNvPicPr/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474075" y="1674495"/>
            <a:ext cx="3542030" cy="27235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3" name="文本框 4"/>
          <p:cNvSpPr txBox="1"/>
          <p:nvPr>
            <p:custDataLst>
              <p:tags r:id="rId11"/>
            </p:custDataLst>
          </p:nvPr>
        </p:nvSpPr>
        <p:spPr>
          <a:xfrm>
            <a:off x="8776332" y="4917437"/>
            <a:ext cx="2937297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0" i="0" u="none" baseline="0">
                <a:solidFill>
                  <a:srgbClr val="000000"/>
                </a:solidFill>
                <a:latin typeface="Calibri" panose="020F0502020204030204"/>
                <a:ea typeface="Helvetica" pitchFamily="34" charset="0"/>
                <a:sym typeface="Calibri" panose="020F0502020204030204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0" i="0" u="none" baseline="0">
                <a:solidFill>
                  <a:srgbClr val="000000"/>
                </a:solidFill>
                <a:latin typeface="Calibri" panose="020F0502020204030204"/>
                <a:ea typeface="Helvetica" pitchFamily="34" charset="0"/>
                <a:sym typeface="Calibri" panose="020F0502020204030204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0" i="0" u="none" baseline="0">
                <a:solidFill>
                  <a:srgbClr val="000000"/>
                </a:solidFill>
                <a:latin typeface="Calibri" panose="020F0502020204030204"/>
                <a:ea typeface="Helvetica" pitchFamily="34" charset="0"/>
                <a:sym typeface="Calibri" panose="020F0502020204030204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0" i="0" u="none" baseline="0">
                <a:solidFill>
                  <a:srgbClr val="000000"/>
                </a:solidFill>
                <a:latin typeface="Calibri" panose="020F0502020204030204"/>
                <a:ea typeface="Helvetica" pitchFamily="34" charset="0"/>
                <a:sym typeface="Calibri" panose="020F0502020204030204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0" i="0" u="none" baseline="0">
                <a:solidFill>
                  <a:srgbClr val="000000"/>
                </a:solidFill>
                <a:latin typeface="Calibri" panose="020F0502020204030204"/>
                <a:ea typeface="Helvetica" pitchFamily="34" charset="0"/>
                <a:sym typeface="Calibri" panose="020F0502020204030204"/>
              </a:defRPr>
            </a:lvl5pPr>
          </a:lstStyle>
          <a:p>
            <a:pPr lvl="0" algn="l" eaLnBrk="1" fontAlgn="auto" hangingPunct="1"/>
            <a:r>
              <a:rPr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弗莱明发现的青霉素</a:t>
            </a:r>
            <a:endParaRPr sz="2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507" grpId="0"/>
      <p:bldP spid="225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080" y="-3492"/>
            <a:ext cx="4161790" cy="6451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sz="3600" b="1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二、中医药的成就</a:t>
            </a:r>
            <a:endParaRPr lang="zh-CN" sz="3600" b="1"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右箭头 2"/>
          <p:cNvSpPr/>
          <p:nvPr>
            <p:custDataLst>
              <p:tags r:id="rId2"/>
            </p:custDataLst>
          </p:nvPr>
        </p:nvSpPr>
        <p:spPr>
          <a:xfrm>
            <a:off x="241935" y="3514090"/>
            <a:ext cx="11018520" cy="1993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上箭头 3"/>
          <p:cNvSpPr/>
          <p:nvPr>
            <p:custDataLst>
              <p:tags r:id="rId3"/>
            </p:custDataLst>
          </p:nvPr>
        </p:nvSpPr>
        <p:spPr>
          <a:xfrm>
            <a:off x="516255" y="3303905"/>
            <a:ext cx="168910" cy="2692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上箭头 4"/>
          <p:cNvSpPr/>
          <p:nvPr>
            <p:custDataLst>
              <p:tags r:id="rId4"/>
            </p:custDataLst>
          </p:nvPr>
        </p:nvSpPr>
        <p:spPr>
          <a:xfrm>
            <a:off x="10358755" y="3294380"/>
            <a:ext cx="168910" cy="2692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上箭头 5"/>
          <p:cNvSpPr/>
          <p:nvPr>
            <p:custDataLst>
              <p:tags r:id="rId5"/>
            </p:custDataLst>
          </p:nvPr>
        </p:nvSpPr>
        <p:spPr>
          <a:xfrm>
            <a:off x="5770880" y="3294380"/>
            <a:ext cx="168910" cy="2692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上箭头 6"/>
          <p:cNvSpPr/>
          <p:nvPr>
            <p:custDataLst>
              <p:tags r:id="rId6"/>
            </p:custDataLst>
          </p:nvPr>
        </p:nvSpPr>
        <p:spPr>
          <a:xfrm rot="10800000">
            <a:off x="6790055" y="3653155"/>
            <a:ext cx="168910" cy="2692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上箭头 7"/>
          <p:cNvSpPr/>
          <p:nvPr>
            <p:custDataLst>
              <p:tags r:id="rId7"/>
            </p:custDataLst>
          </p:nvPr>
        </p:nvSpPr>
        <p:spPr>
          <a:xfrm>
            <a:off x="8213090" y="3294380"/>
            <a:ext cx="168910" cy="2692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上箭头 8"/>
          <p:cNvSpPr/>
          <p:nvPr>
            <p:custDataLst>
              <p:tags r:id="rId8"/>
            </p:custDataLst>
          </p:nvPr>
        </p:nvSpPr>
        <p:spPr>
          <a:xfrm>
            <a:off x="2435225" y="3294380"/>
            <a:ext cx="168910" cy="2692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上箭头 9"/>
          <p:cNvSpPr/>
          <p:nvPr>
            <p:custDataLst>
              <p:tags r:id="rId9"/>
            </p:custDataLst>
          </p:nvPr>
        </p:nvSpPr>
        <p:spPr>
          <a:xfrm rot="10800000">
            <a:off x="9329420" y="3660140"/>
            <a:ext cx="168910" cy="2692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上箭头 10"/>
          <p:cNvSpPr/>
          <p:nvPr>
            <p:custDataLst>
              <p:tags r:id="rId10"/>
            </p:custDataLst>
          </p:nvPr>
        </p:nvSpPr>
        <p:spPr>
          <a:xfrm rot="10800000">
            <a:off x="3783965" y="3653155"/>
            <a:ext cx="168910" cy="2692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上箭头 11"/>
          <p:cNvSpPr/>
          <p:nvPr>
            <p:custDataLst>
              <p:tags r:id="rId11"/>
            </p:custDataLst>
          </p:nvPr>
        </p:nvSpPr>
        <p:spPr>
          <a:xfrm rot="10800000">
            <a:off x="1361440" y="3653155"/>
            <a:ext cx="168910" cy="2692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180975" y="2844800"/>
            <a:ext cx="8394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战国</a:t>
            </a:r>
            <a:endParaRPr lang="en-US" sz="24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81915" y="1859280"/>
            <a:ext cx="127000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sym typeface="+mn-ea"/>
              </a:rPr>
              <a:t>扁鹊用望闻问切四诊法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4"/>
            </p:custDataLst>
          </p:nvPr>
        </p:nvSpPr>
        <p:spPr>
          <a:xfrm>
            <a:off x="685165" y="3922395"/>
            <a:ext cx="18249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战国至西汉</a:t>
            </a:r>
            <a:endParaRPr lang="en-US" sz="24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5"/>
            </p:custDataLst>
          </p:nvPr>
        </p:nvSpPr>
        <p:spPr>
          <a:xfrm>
            <a:off x="516255" y="4304665"/>
            <a:ext cx="201866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sym typeface="+mn-ea"/>
              </a:rPr>
              <a:t>《黄帝内经》总结秦汉经验，以阴阳五行解释，阐明人与自然关系，中医基础理论著作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6"/>
            </p:custDataLst>
          </p:nvPr>
        </p:nvSpPr>
        <p:spPr>
          <a:xfrm>
            <a:off x="1814195" y="2858135"/>
            <a:ext cx="1410970" cy="4400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东汉晚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期</a:t>
            </a:r>
            <a:endParaRPr lang="zh-CN" altLang="en-US" sz="24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17"/>
            </p:custDataLst>
          </p:nvPr>
        </p:nvSpPr>
        <p:spPr>
          <a:xfrm>
            <a:off x="1529715" y="1419225"/>
            <a:ext cx="105410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sym typeface="+mn-ea"/>
              </a:rPr>
              <a:t>华佗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sym typeface="+mn-ea"/>
              </a:rPr>
              <a:t>麻沸散五禽戏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18"/>
            </p:custDataLst>
          </p:nvPr>
        </p:nvSpPr>
        <p:spPr>
          <a:xfrm>
            <a:off x="2510155" y="1223645"/>
            <a:ext cx="1341120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sym typeface="+mn-ea"/>
              </a:rPr>
              <a:t>张仲景《伤寒杂病论》奠定中医临床学基础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5" name="文本框 44"/>
          <p:cNvSpPr txBox="1"/>
          <p:nvPr>
            <p:custDataLst>
              <p:tags r:id="rId19"/>
            </p:custDataLst>
          </p:nvPr>
        </p:nvSpPr>
        <p:spPr>
          <a:xfrm>
            <a:off x="3317240" y="3929380"/>
            <a:ext cx="11023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东晋</a:t>
            </a:r>
            <a:endParaRPr lang="zh-CN" altLang="en-US" sz="24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20"/>
            </p:custDataLst>
          </p:nvPr>
        </p:nvSpPr>
        <p:spPr>
          <a:xfrm>
            <a:off x="3110230" y="4344670"/>
            <a:ext cx="1516380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sym typeface="+mn-ea"/>
              </a:rPr>
              <a:t>葛洪《肘后备急方》记载了青蒿素对疟疾的治疗作用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21"/>
            </p:custDataLst>
          </p:nvPr>
        </p:nvSpPr>
        <p:spPr>
          <a:xfrm>
            <a:off x="5304155" y="2868295"/>
            <a:ext cx="11023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唐朝</a:t>
            </a:r>
            <a:endParaRPr lang="en-US" sz="24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22"/>
            </p:custDataLst>
          </p:nvPr>
        </p:nvSpPr>
        <p:spPr>
          <a:xfrm>
            <a:off x="4399280" y="1226820"/>
            <a:ext cx="1531620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sym typeface="+mn-ea"/>
              </a:rPr>
              <a:t>孙思邈《千金方》尊称“药王”、临床百科全书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23"/>
            </p:custDataLst>
          </p:nvPr>
        </p:nvSpPr>
        <p:spPr>
          <a:xfrm>
            <a:off x="5934710" y="1243965"/>
            <a:ext cx="1378585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sym typeface="+mn-ea"/>
              </a:rPr>
              <a:t>《唐本草》世界上第一部由政府颁布的药典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24"/>
            </p:custDataLst>
          </p:nvPr>
        </p:nvSpPr>
        <p:spPr>
          <a:xfrm>
            <a:off x="6323330" y="3898900"/>
            <a:ext cx="11023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北宋</a:t>
            </a:r>
            <a:endParaRPr lang="en-US" sz="24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4" name="文本框 23"/>
          <p:cNvSpPr txBox="1"/>
          <p:nvPr>
            <p:custDataLst>
              <p:tags r:id="rId25"/>
            </p:custDataLst>
          </p:nvPr>
        </p:nvSpPr>
        <p:spPr>
          <a:xfrm>
            <a:off x="5934710" y="4304665"/>
            <a:ext cx="204787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sym typeface="+mn-ea"/>
              </a:rPr>
              <a:t>使用医学教学模型“针灸铜人”建立在经络学基础上，效果显著，简便经济，受中外欢迎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5" name="文本框 24"/>
          <p:cNvSpPr txBox="1"/>
          <p:nvPr>
            <p:custDataLst>
              <p:tags r:id="rId26"/>
            </p:custDataLst>
          </p:nvPr>
        </p:nvSpPr>
        <p:spPr>
          <a:xfrm>
            <a:off x="7746365" y="2851150"/>
            <a:ext cx="1102360" cy="4775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明朝</a:t>
            </a:r>
            <a:endParaRPr lang="en-US" sz="24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6" name="文本框 25"/>
          <p:cNvSpPr txBox="1"/>
          <p:nvPr>
            <p:custDataLst>
              <p:tags r:id="rId27"/>
            </p:custDataLst>
          </p:nvPr>
        </p:nvSpPr>
        <p:spPr>
          <a:xfrm>
            <a:off x="7670165" y="1533525"/>
            <a:ext cx="123825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sym typeface="+mn-ea"/>
              </a:rPr>
              <a:t>李时珍《本草纲目》东方药学巨典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7" name="文本框 26"/>
          <p:cNvSpPr txBox="1"/>
          <p:nvPr>
            <p:custDataLst>
              <p:tags r:id="rId28"/>
            </p:custDataLst>
          </p:nvPr>
        </p:nvSpPr>
        <p:spPr>
          <a:xfrm>
            <a:off x="8862695" y="3898900"/>
            <a:ext cx="11023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清朝</a:t>
            </a:r>
            <a:endParaRPr lang="en-US" sz="24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8" name="文本框 27"/>
          <p:cNvSpPr txBox="1"/>
          <p:nvPr>
            <p:custDataLst>
              <p:tags r:id="rId29"/>
            </p:custDataLst>
          </p:nvPr>
        </p:nvSpPr>
        <p:spPr>
          <a:xfrm>
            <a:off x="8689340" y="4353560"/>
            <a:ext cx="183832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sym typeface="+mn-ea"/>
              </a:rPr>
              <a:t>西医传入并逐渐发展公共卫生事业初步发展起来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9" name="文本框 28"/>
          <p:cNvSpPr txBox="1"/>
          <p:nvPr>
            <p:custDataLst>
              <p:tags r:id="rId30"/>
            </p:custDataLst>
          </p:nvPr>
        </p:nvSpPr>
        <p:spPr>
          <a:xfrm>
            <a:off x="9420860" y="2837815"/>
            <a:ext cx="20447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新中国成立后</a:t>
            </a:r>
            <a:endParaRPr lang="en-US" sz="24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0" name="文本框 29"/>
          <p:cNvSpPr txBox="1"/>
          <p:nvPr>
            <p:custDataLst>
              <p:tags r:id="rId31"/>
            </p:custDataLst>
          </p:nvPr>
        </p:nvSpPr>
        <p:spPr>
          <a:xfrm>
            <a:off x="9678670" y="1536065"/>
            <a:ext cx="147256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sym typeface="+mn-ea"/>
              </a:rPr>
              <a:t>屠呦呦青蒿素中西结合，中医药焕发新生机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5171758" y="4311914"/>
            <a:ext cx="819150" cy="2040626"/>
          </a:xfrm>
          <a:prstGeom prst="rect">
            <a:avLst/>
          </a:prstGeom>
        </p:spPr>
      </p:pic>
      <p:sp>
        <p:nvSpPr>
          <p:cNvPr id="35" name="文本框 34"/>
          <p:cNvSpPr txBox="1"/>
          <p:nvPr>
            <p:custDataLst>
              <p:tags r:id="rId34"/>
            </p:custDataLst>
          </p:nvPr>
        </p:nvSpPr>
        <p:spPr>
          <a:xfrm>
            <a:off x="3783964" y="741363"/>
            <a:ext cx="435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方正粗黑宋简体" panose="02000000000000000000" charset="-122"/>
                <a:ea typeface="方正粗黑宋简体" panose="02000000000000000000" charset="-122"/>
                <a:sym typeface="方正粗黑宋简体" panose="02000000000000000000" charset="-122"/>
              </a:rPr>
              <a:t>理论</a:t>
            </a:r>
            <a:r>
              <a:rPr lang="zh-CN" altLang="en-US" sz="2800" b="1" smtClean="0">
                <a:solidFill>
                  <a:srgbClr val="000000"/>
                </a:solidFill>
                <a:latin typeface="方正粗黑宋简体" panose="02000000000000000000" charset="-122"/>
                <a:ea typeface="方正粗黑宋简体" panose="02000000000000000000" charset="-122"/>
                <a:sym typeface="方正粗黑宋简体" panose="02000000000000000000" charset="-122"/>
              </a:rPr>
              <a:t>体系博大精深</a:t>
            </a:r>
            <a:endParaRPr lang="zh-CN" altLang="en-US" sz="2800" b="1">
              <a:solidFill>
                <a:srgbClr val="000000"/>
              </a:solidFill>
              <a:latin typeface="方正粗黑宋简体" panose="02000000000000000000" charset="-122"/>
              <a:ea typeface="方正粗黑宋简体" panose="02000000000000000000" charset="-122"/>
              <a:sym typeface="方正粗黑宋简体" panose="02000000000000000000" charset="-122"/>
            </a:endParaRPr>
          </a:p>
        </p:txBody>
      </p:sp>
      <p:sp>
        <p:nvSpPr>
          <p:cNvPr id="36" name="文本框 35"/>
          <p:cNvSpPr txBox="1"/>
          <p:nvPr>
            <p:custDataLst>
              <p:tags r:id="rId35"/>
            </p:custDataLst>
          </p:nvPr>
        </p:nvSpPr>
        <p:spPr>
          <a:xfrm>
            <a:off x="6947535" y="755025"/>
            <a:ext cx="338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000000"/>
                </a:solidFill>
                <a:latin typeface="方正粗黑宋简体" panose="02000000000000000000" charset="-122"/>
                <a:ea typeface="方正粗黑宋简体" panose="02000000000000000000" charset="-122"/>
                <a:sym typeface="方正粗黑宋简体" panose="02000000000000000000" charset="-122"/>
              </a:rPr>
              <a:t>临床</a:t>
            </a:r>
            <a:r>
              <a:rPr lang="zh-CN" altLang="en-US" sz="2800" b="1">
                <a:solidFill>
                  <a:srgbClr val="000000"/>
                </a:solidFill>
                <a:latin typeface="方正粗黑宋简体" panose="02000000000000000000" charset="-122"/>
                <a:ea typeface="方正粗黑宋简体" panose="02000000000000000000" charset="-122"/>
                <a:sym typeface="方正粗黑宋简体" panose="02000000000000000000" charset="-122"/>
              </a:rPr>
              <a:t>诊疗经验丰富</a:t>
            </a:r>
            <a:endParaRPr lang="zh-CN" altLang="en-US" sz="2800" b="1">
              <a:solidFill>
                <a:srgbClr val="000000"/>
              </a:solidFill>
              <a:latin typeface="方正粗黑宋简体" panose="02000000000000000000" charset="-122"/>
              <a:ea typeface="方正粗黑宋简体" panose="02000000000000000000" charset="-122"/>
              <a:sym typeface="方正粗黑宋简体" panose="02000000000000000000" charset="-122"/>
            </a:endParaRPr>
          </a:p>
        </p:txBody>
      </p:sp>
      <p:sp>
        <p:nvSpPr>
          <p:cNvPr id="37" name="文本框 36"/>
          <p:cNvSpPr txBox="1"/>
          <p:nvPr>
            <p:custDataLst>
              <p:tags r:id="rId36"/>
            </p:custDataLst>
          </p:nvPr>
        </p:nvSpPr>
        <p:spPr>
          <a:xfrm>
            <a:off x="1755457" y="749444"/>
            <a:ext cx="21240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000000"/>
                </a:solidFill>
                <a:latin typeface="方正粗黑宋简体" panose="02000000000000000000" charset="-122"/>
                <a:ea typeface="方正粗黑宋简体" panose="02000000000000000000" charset="-122"/>
                <a:sym typeface="方正粗黑宋简体" panose="02000000000000000000" charset="-122"/>
              </a:rPr>
              <a:t>源远流长</a:t>
            </a:r>
            <a:endParaRPr lang="zh-CN" altLang="en-US" sz="2800" b="1">
              <a:solidFill>
                <a:srgbClr val="000000"/>
              </a:solidFill>
              <a:latin typeface="方正粗黑宋简体" panose="02000000000000000000" charset="-122"/>
              <a:ea typeface="方正粗黑宋简体" panose="02000000000000000000" charset="-122"/>
              <a:sym typeface="方正粗黑宋简体" panose="02000000000000000000" charset="-122"/>
            </a:endParaRPr>
          </a:p>
        </p:txBody>
      </p:sp>
      <p:sp>
        <p:nvSpPr>
          <p:cNvPr id="32" name="矩形 31"/>
          <p:cNvSpPr/>
          <p:nvPr>
            <p:custDataLst>
              <p:tags r:id="rId37"/>
            </p:custDataLst>
          </p:nvPr>
        </p:nvSpPr>
        <p:spPr>
          <a:xfrm>
            <a:off x="69561" y="716875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zh-CN" altLang="en-US" sz="5400" b="1" cap="none" spc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特点？</a:t>
            </a:r>
            <a:endParaRPr lang="zh-CN" altLang="en-US" sz="5400" b="1" cap="none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custDataLst>
      <p:tags r:id="rId3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34" grpId="0"/>
      <p:bldP spid="18" grpId="0"/>
      <p:bldP spid="19" grpId="0"/>
      <p:bldP spid="21" grpId="0"/>
      <p:bldP spid="22" grpId="0"/>
      <p:bldP spid="24" grpId="0"/>
      <p:bldP spid="26" grpId="0"/>
      <p:bldP spid="28" grpId="0"/>
      <p:bldP spid="30" grpId="0"/>
      <p:bldP spid="35" grpId="0"/>
      <p:bldP spid="36" grpId="0"/>
      <p:bldP spid="37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201295" y="229870"/>
            <a:ext cx="7359015" cy="6451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sz="3600" b="1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二、中医药的成就</a:t>
            </a: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——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本草纲目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" y="991870"/>
            <a:ext cx="5384800" cy="2705100"/>
          </a:xfrm>
          <a:prstGeom prst="rect">
            <a:avLst/>
          </a:prstGeom>
        </p:spPr>
      </p:pic>
      <p:pic>
        <p:nvPicPr>
          <p:cNvPr id="115" name="图片 114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82175" y="1296155"/>
            <a:ext cx="1429385" cy="24269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129305" y="3945896"/>
            <a:ext cx="6672580" cy="27241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全书框架一目了然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体例完备，大纲、条目、解释、辨误、图像、功用全面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重视前代医学家的研究成果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作者深入临床实践，辨析真伪，裨补缺漏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6" name="文本2"/>
          <p:cNvSpPr txBox="1"/>
          <p:nvPr>
            <p:custDataLst>
              <p:tags r:id="rId7"/>
            </p:custDataLst>
          </p:nvPr>
        </p:nvSpPr>
        <p:spPr>
          <a:xfrm>
            <a:off x="7181056" y="875030"/>
            <a:ext cx="4976305" cy="1589246"/>
          </a:xfrm>
          <a:prstGeom prst="rect">
            <a:avLst/>
          </a:prstGeom>
          <a:noFill/>
        </p:spPr>
        <p:txBody>
          <a:bodyPr anchor="t"/>
          <a:lstStyle/>
          <a:p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【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典题研习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】</a:t>
            </a:r>
            <a:r>
              <a:rPr lang="zh-CN" altLang="en-US" sz="2400" b="1" smtClean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2021·重庆高考·6）</a:t>
            </a:r>
            <a:r>
              <a:rPr lang="zh-CN" altLang="en-US" sz="2400" b="1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下图为《中国古代疫病流行年表》中的“历代疫病流行分布与理论创新及人口增长对照图”。它反映出</a:t>
            </a:r>
            <a:endParaRPr lang="zh-CN" altLang="en-US" sz="2400" b="1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271007" y="2464276"/>
            <a:ext cx="4505325" cy="2445186"/>
          </a:xfrm>
          <a:prstGeom prst="rect">
            <a:avLst/>
          </a:prstGeom>
        </p:spPr>
      </p:pic>
      <p:sp>
        <p:nvSpPr>
          <p:cNvPr id="8" name="文本3"/>
          <p:cNvSpPr txBox="1"/>
          <p:nvPr>
            <p:custDataLst>
              <p:tags r:id="rId10"/>
            </p:custDataLst>
          </p:nvPr>
        </p:nvSpPr>
        <p:spPr>
          <a:xfrm>
            <a:off x="7181057" y="5086220"/>
            <a:ext cx="4976305" cy="1376299"/>
          </a:xfrm>
          <a:prstGeom prst="rect">
            <a:avLst/>
          </a:prstGeom>
          <a:noFill/>
        </p:spPr>
        <p:txBody>
          <a:bodyPr anchor="t"/>
          <a:lstStyle/>
          <a:p>
            <a:r>
              <a:rPr lang="zh-CN" altLang="en-US" sz="2000" b="1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A</a:t>
            </a:r>
            <a:r>
              <a:rPr lang="zh-CN" altLang="en-US" sz="2000" b="1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．历代疫病流行频数呈现不断上升趋势 </a:t>
            </a:r>
            <a:endParaRPr lang="zh-CN" altLang="en-US" sz="2000" b="1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b="1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B</a:t>
            </a:r>
            <a:r>
              <a:rPr lang="zh-CN" altLang="en-US" sz="2000" b="1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．历代疫病流行频数与人口数量成正比</a:t>
            </a:r>
            <a:endParaRPr lang="zh-CN" altLang="en-US" sz="2000" b="1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b="1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C</a:t>
            </a:r>
            <a:r>
              <a:rPr lang="zh-CN" altLang="en-US" sz="2000" b="1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．中医理论的创新多出现于疫病高发期 </a:t>
            </a:r>
            <a:endParaRPr lang="zh-CN" altLang="en-US" sz="2000" b="1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b="1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D</a:t>
            </a:r>
            <a:r>
              <a:rPr lang="zh-CN" altLang="en-US" sz="2000" b="1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．明清温病学说是对《伤寒论》的扬弃</a:t>
            </a:r>
            <a:endParaRPr lang="zh-CN" altLang="en-US" sz="2000" b="1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4"/>
          <p:cNvSpPr txBox="1"/>
          <p:nvPr>
            <p:custDataLst>
              <p:tags r:id="rId11"/>
            </p:custDataLst>
          </p:nvPr>
        </p:nvSpPr>
        <p:spPr>
          <a:xfrm>
            <a:off x="11389890" y="2365730"/>
            <a:ext cx="507206" cy="885825"/>
          </a:xfrm>
          <a:prstGeom prst="rect">
            <a:avLst/>
          </a:prstGeom>
          <a:noFill/>
        </p:spPr>
        <p:txBody>
          <a:bodyPr anchor="t"/>
          <a:lstStyle/>
          <a:p>
            <a:pPr algn="ctr"/>
            <a:r>
              <a:rPr lang="zh-CN" altLang="en-US" sz="4800" b="1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endParaRPr lang="zh-CN" altLang="en-US" sz="4800" b="1">
              <a:solidFill>
                <a:srgbClr val="FF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 animBg="1"/>
      <p:bldP spid="9" grpId="0" animBg="1"/>
    </p:bldLst>
  </p:timing>
</p:sld>
</file>

<file path=ppt/tags/tag1.xml><?xml version="1.0" encoding="utf-8"?>
<p:tagLst xmlns:p="http://schemas.openxmlformats.org/presentationml/2006/main">
  <p:tag name="AS_UNIQUEID" val="106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AS_UNIQUEID" val="107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AS_UNIQUEID" val="1198"/>
</p:tagLst>
</file>

<file path=ppt/tags/tag101.xml><?xml version="1.0" encoding="utf-8"?>
<p:tagLst xmlns:p="http://schemas.openxmlformats.org/presentationml/2006/main">
  <p:tag name="AS_UNIQUEID" val="1199"/>
</p:tagLst>
</file>

<file path=ppt/tags/tag102.xml><?xml version="1.0" encoding="utf-8"?>
<p:tagLst xmlns:p="http://schemas.openxmlformats.org/presentationml/2006/main">
  <p:tag name="AS_UNIQUEID" val="1200"/>
</p:tagLst>
</file>

<file path=ppt/tags/tag103.xml><?xml version="1.0" encoding="utf-8"?>
<p:tagLst xmlns:p="http://schemas.openxmlformats.org/presentationml/2006/main">
  <p:tag name="AS_UNIQUEID" val="1201"/>
</p:tagLst>
</file>

<file path=ppt/tags/tag104.xml><?xml version="1.0" encoding="utf-8"?>
<p:tagLst xmlns:p="http://schemas.openxmlformats.org/presentationml/2006/main">
  <p:tag name="AS_UNIQUEID" val="1202"/>
</p:tagLst>
</file>

<file path=ppt/tags/tag105.xml><?xml version="1.0" encoding="utf-8"?>
<p:tagLst xmlns:p="http://schemas.openxmlformats.org/presentationml/2006/main">
  <p:tag name="AS_UNIQUEID" val="1203"/>
</p:tagLst>
</file>

<file path=ppt/tags/tag106.xml><?xml version="1.0" encoding="utf-8"?>
<p:tagLst xmlns:p="http://schemas.openxmlformats.org/presentationml/2006/main">
  <p:tag name="AS_UNIQUEID" val="1204"/>
</p:tagLst>
</file>

<file path=ppt/tags/tag107.xml><?xml version="1.0" encoding="utf-8"?>
<p:tagLst xmlns:p="http://schemas.openxmlformats.org/presentationml/2006/main">
  <p:tag name="AS_UNIQUEID" val="1205"/>
</p:tagLst>
</file>

<file path=ppt/tags/tag108.xml><?xml version="1.0" encoding="utf-8"?>
<p:tagLst xmlns:p="http://schemas.openxmlformats.org/presentationml/2006/main">
  <p:tag name="AS_UNIQUEID" val="1206"/>
</p:tagLst>
</file>

<file path=ppt/tags/tag109.xml><?xml version="1.0" encoding="utf-8"?>
<p:tagLst xmlns:p="http://schemas.openxmlformats.org/presentationml/2006/main">
  <p:tag name="AS_UNIQUEID" val="1207"/>
</p:tagLst>
</file>

<file path=ppt/tags/tag11.xml><?xml version="1.0" encoding="utf-8"?>
<p:tagLst xmlns:p="http://schemas.openxmlformats.org/presentationml/2006/main">
  <p:tag name="AS_UNIQUEID" val="107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10.xml><?xml version="1.0" encoding="utf-8"?>
<p:tagLst xmlns:p="http://schemas.openxmlformats.org/presentationml/2006/main">
  <p:tag name="AS_UNIQUEID" val="1208"/>
</p:tagLst>
</file>

<file path=ppt/tags/tag111.xml><?xml version="1.0" encoding="utf-8"?>
<p:tagLst xmlns:p="http://schemas.openxmlformats.org/presentationml/2006/main">
  <p:tag name="AS_UNIQUEID" val="1209"/>
</p:tagLst>
</file>

<file path=ppt/tags/tag112.xml><?xml version="1.0" encoding="utf-8"?>
<p:tagLst xmlns:p="http://schemas.openxmlformats.org/presentationml/2006/main">
  <p:tag name="AS_UNIQUEID" val="1210"/>
</p:tagLst>
</file>

<file path=ppt/tags/tag113.xml><?xml version="1.0" encoding="utf-8"?>
<p:tagLst xmlns:p="http://schemas.openxmlformats.org/presentationml/2006/main">
  <p:tag name="AS_UNIQUEID" val="1211"/>
</p:tagLst>
</file>

<file path=ppt/tags/tag114.xml><?xml version="1.0" encoding="utf-8"?>
<p:tagLst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15.xml><?xml version="1.0" encoding="utf-8"?>
<p:tagLst xmlns:p="http://schemas.openxmlformats.org/presentationml/2006/main">
  <p:tag name="AS_UNIQUEID" val="1161"/>
</p:tagLst>
</file>

<file path=ppt/tags/tag116.xml><?xml version="1.0" encoding="utf-8"?>
<p:tagLst xmlns:p="http://schemas.openxmlformats.org/presentationml/2006/main">
  <p:tag name="AS_UNIQUEID" val="1162"/>
</p:tagLst>
</file>

<file path=ppt/tags/tag117.xml><?xml version="1.0" encoding="utf-8"?>
<p:tagLst xmlns:p="http://schemas.openxmlformats.org/presentationml/2006/main">
  <p:tag name="AS_UNIQUEID" val="1163"/>
</p:tagLst>
</file>

<file path=ppt/tags/tag118.xml><?xml version="1.0" encoding="utf-8"?>
<p:tagLst xmlns:p="http://schemas.openxmlformats.org/presentationml/2006/main">
  <p:tag name="AS_UNIQUEID" val="1213"/>
</p:tagLst>
</file>

<file path=ppt/tags/tag119.xml><?xml version="1.0" encoding="utf-8"?>
<p:tagLst xmlns:p="http://schemas.openxmlformats.org/presentationml/2006/main">
  <p:tag name="AS_UNIQUEID" val="1214"/>
</p:tagLst>
</file>

<file path=ppt/tags/tag12.xml><?xml version="1.0" encoding="utf-8"?>
<p:tagLst xmlns:p="http://schemas.openxmlformats.org/presentationml/2006/main">
  <p:tag name="AS_UNIQUEID" val="107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0.xml><?xml version="1.0" encoding="utf-8"?>
<p:tagLst xmlns:p="http://schemas.openxmlformats.org/presentationml/2006/main">
  <p:tag name="AS_UNIQUEID" val="1215"/>
</p:tagLst>
</file>

<file path=ppt/tags/tag121.xml><?xml version="1.0" encoding="utf-8"?>
<p:tagLst xmlns:p="http://schemas.openxmlformats.org/presentationml/2006/main">
  <p:tag name="AS_UNIQUEID" val="1216"/>
</p:tagLst>
</file>

<file path=ppt/tags/tag122.xml><?xml version="1.0" encoding="utf-8"?>
<p:tagLst xmlns:p="http://schemas.openxmlformats.org/presentationml/2006/main">
  <p:tag name="AS_UNIQUEID" val="1217"/>
</p:tagLst>
</file>

<file path=ppt/tags/tag123.xml><?xml version="1.0" encoding="utf-8"?>
<p:tagLst xmlns:p="http://schemas.openxmlformats.org/presentationml/2006/main">
  <p:tag name="AS_UNIQUEID" val="1218"/>
</p:tagLst>
</file>

<file path=ppt/tags/tag124.xml><?xml version="1.0" encoding="utf-8"?>
<p:tagLst xmlns:p="http://schemas.openxmlformats.org/presentationml/2006/main">
  <p:tag name="AS_UNIQUEID" val="1219"/>
</p:tagLst>
</file>

<file path=ppt/tags/tag125.xml><?xml version="1.0" encoding="utf-8"?>
<p:tagLst xmlns:p="http://schemas.openxmlformats.org/presentationml/2006/main">
  <p:tag name="AS_UNIQUEID" val="1220"/>
</p:tagLst>
</file>

<file path=ppt/tags/tag126.xml><?xml version="1.0" encoding="utf-8"?>
<p:tagLst xmlns:p="http://schemas.openxmlformats.org/presentationml/2006/main">
  <p:tag name="AS_UNIQUEID" val="1221"/>
</p:tagLst>
</file>

<file path=ppt/tags/tag127.xml><?xml version="1.0" encoding="utf-8"?>
<p:tagLst xmlns:p="http://schemas.openxmlformats.org/presentationml/2006/main">
  <p:tag name="AS_UNIQUEID" val="1222"/>
</p:tagLst>
</file>

<file path=ppt/tags/tag128.xml><?xml version="1.0" encoding="utf-8"?>
<p:tagLst xmlns:p="http://schemas.openxmlformats.org/presentationml/2006/main">
  <p:tag name="AS_UNIQUEID" val="1543"/>
</p:tagLst>
</file>

<file path=ppt/tags/tag129.xml><?xml version="1.0" encoding="utf-8"?>
<p:tagLst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3.xml><?xml version="1.0" encoding="utf-8"?>
<p:tagLst xmlns:p="http://schemas.openxmlformats.org/presentationml/2006/main">
  <p:tag name="AS_UNIQUEID" val="108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0.xml><?xml version="1.0" encoding="utf-8"?>
<p:tagLst xmlns:p="http://schemas.openxmlformats.org/presentationml/2006/main">
  <p:tag name="AS_UNIQUEID" val="1228"/>
</p:tagLst>
</file>

<file path=ppt/tags/tag131.xml><?xml version="1.0" encoding="utf-8"?>
<p:tagLst xmlns:p="http://schemas.openxmlformats.org/presentationml/2006/main">
  <p:tag name="AS_UNIQUEID" val="1229"/>
</p:tagLst>
</file>

<file path=ppt/tags/tag132.xml><?xml version="1.0" encoding="utf-8"?>
<p:tagLst xmlns:p="http://schemas.openxmlformats.org/presentationml/2006/main">
  <p:tag name="AS_UNIQUEID" val="1230"/>
</p:tagLst>
</file>

<file path=ppt/tags/tag133.xml><?xml version="1.0" encoding="utf-8"?>
<p:tagLst xmlns:p="http://schemas.openxmlformats.org/presentationml/2006/main">
  <p:tag name="AS_UNIQUEID" val="1231"/>
</p:tagLst>
</file>

<file path=ppt/tags/tag134.xml><?xml version="1.0" encoding="utf-8"?>
<p:tagLst xmlns:p="http://schemas.openxmlformats.org/presentationml/2006/main">
  <p:tag name="AS_UNIQUEID" val="1232"/>
</p:tagLst>
</file>

<file path=ppt/tags/tag135.xml><?xml version="1.0" encoding="utf-8"?>
<p:tagLst xmlns:p="http://schemas.openxmlformats.org/presentationml/2006/main">
  <p:tag name="AS_UNIQUEID" val="1224"/>
</p:tagLst>
</file>

<file path=ppt/tags/tag136.xml><?xml version="1.0" encoding="utf-8"?>
<p:tagLst xmlns:p="http://schemas.openxmlformats.org/presentationml/2006/main">
  <p:tag name="AS_UNIQUEID" val="1225"/>
</p:tagLst>
</file>

<file path=ppt/tags/tag137.xml><?xml version="1.0" encoding="utf-8"?>
<p:tagLst xmlns:p="http://schemas.openxmlformats.org/presentationml/2006/main">
  <p:tag name="AS_UNIQUEID" val="1226"/>
</p:tagLst>
</file>

<file path=ppt/tags/tag138.xml><?xml version="1.0" encoding="utf-8"?>
<p:tagLst xmlns:p="http://schemas.openxmlformats.org/presentationml/2006/main">
  <p:tag name="AS_UNIQUEID" val="1272"/>
</p:tagLst>
</file>

<file path=ppt/tags/tag139.xml><?xml version="1.0" encoding="utf-8"?>
<p:tagLst xmlns:p="http://schemas.openxmlformats.org/presentationml/2006/main">
  <p:tag name="AS_UNIQUEID" val="1273"/>
</p:tagLst>
</file>

<file path=ppt/tags/tag14.xml><?xml version="1.0" encoding="utf-8"?>
<p:tagLst xmlns:p="http://schemas.openxmlformats.org/presentationml/2006/main">
  <p:tag name="AS_UNIQUEID" val="108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0.xml><?xml version="1.0" encoding="utf-8"?>
<p:tagLst xmlns:p="http://schemas.openxmlformats.org/presentationml/2006/main">
  <p:tag name="AS_UNIQUEID" val="1274"/>
</p:tagLst>
</file>

<file path=ppt/tags/tag141.xml><?xml version="1.0" encoding="utf-8"?>
<p:tagLst xmlns:p="http://schemas.openxmlformats.org/presentationml/2006/main">
  <p:tag name="AS_UNIQUEID" val="1275"/>
</p:tagLst>
</file>

<file path=ppt/tags/tag142.xml><?xml version="1.0" encoding="utf-8"?>
<p:tagLst xmlns:p="http://schemas.openxmlformats.org/presentationml/2006/main">
  <p:tag name="AS_UNIQUEID" val="1276"/>
</p:tagLst>
</file>

<file path=ppt/tags/tag143.xml><?xml version="1.0" encoding="utf-8"?>
<p:tagLst xmlns:p="http://schemas.openxmlformats.org/presentationml/2006/main">
  <p:tag name="AS_UNIQUEID" val="1277"/>
</p:tagLst>
</file>

<file path=ppt/tags/tag144.xml><?xml version="1.0" encoding="utf-8"?>
<p:tagLst xmlns:p="http://schemas.openxmlformats.org/presentationml/2006/main">
  <p:tag name="AS_UNIQUEID" val="1278"/>
</p:tagLst>
</file>

<file path=ppt/tags/tag145.xml><?xml version="1.0" encoding="utf-8"?>
<p:tagLst xmlns:p="http://schemas.openxmlformats.org/presentationml/2006/main">
  <p:tag name="AS_UNIQUEID" val="1279"/>
</p:tagLst>
</file>

<file path=ppt/tags/tag146.xml><?xml version="1.0" encoding="utf-8"?>
<p:tagLst xmlns:p="http://schemas.openxmlformats.org/presentationml/2006/main">
  <p:tag name="AS_UNIQUEID" val="1280"/>
</p:tagLst>
</file>

<file path=ppt/tags/tag147.xml><?xml version="1.0" encoding="utf-8"?>
<p:tagLst xmlns:p="http://schemas.openxmlformats.org/presentationml/2006/main">
  <p:tag name="AS_UNIQUEID" val="1281"/>
</p:tagLst>
</file>

<file path=ppt/tags/tag148.xml><?xml version="1.0" encoding="utf-8"?>
<p:tagLst xmlns:p="http://schemas.openxmlformats.org/presentationml/2006/main">
  <p:tag name="AS_UNIQUEID" val="1282"/>
</p:tagLst>
</file>

<file path=ppt/tags/tag149.xml><?xml version="1.0" encoding="utf-8"?>
<p:tagLst xmlns:p="http://schemas.openxmlformats.org/presentationml/2006/main">
  <p:tag name="AS_UNIQUEID" val="1283"/>
</p:tagLst>
</file>

<file path=ppt/tags/tag15.xml><?xml version="1.0" encoding="utf-8"?>
<p:tagLst xmlns:p="http://schemas.openxmlformats.org/presentationml/2006/main">
  <p:tag name="AS_UNIQUEID" val="108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0.xml><?xml version="1.0" encoding="utf-8"?>
<p:tagLst xmlns:p="http://schemas.openxmlformats.org/presentationml/2006/main">
  <p:tag name="AS_UNIQUEID" val="1284"/>
</p:tagLst>
</file>

<file path=ppt/tags/tag151.xml><?xml version="1.0" encoding="utf-8"?>
<p:tagLst xmlns:p="http://schemas.openxmlformats.org/presentationml/2006/main">
  <p:tag name="AS_UNIQUEID" val="1285"/>
</p:tagLst>
</file>

<file path=ppt/tags/tag152.xml><?xml version="1.0" encoding="utf-8"?>
<p:tagLst xmlns:p="http://schemas.openxmlformats.org/presentationml/2006/main">
  <p:tag name="AS_UNIQUEID" val="1286"/>
</p:tagLst>
</file>

<file path=ppt/tags/tag153.xml><?xml version="1.0" encoding="utf-8"?>
<p:tagLst xmlns:p="http://schemas.openxmlformats.org/presentationml/2006/main">
  <p:tag name="AS_UNIQUEID" val="1287"/>
</p:tagLst>
</file>

<file path=ppt/tags/tag154.xml><?xml version="1.0" encoding="utf-8"?>
<p:tagLst xmlns:p="http://schemas.openxmlformats.org/presentationml/2006/main">
  <p:tag name="AS_UNIQUEID" val="1288"/>
</p:tagLst>
</file>

<file path=ppt/tags/tag155.xml><?xml version="1.0" encoding="utf-8"?>
<p:tagLst xmlns:p="http://schemas.openxmlformats.org/presentationml/2006/main">
  <p:tag name="AS_UNIQUEID" val="1289"/>
</p:tagLst>
</file>

<file path=ppt/tags/tag156.xml><?xml version="1.0" encoding="utf-8"?>
<p:tagLst xmlns:p="http://schemas.openxmlformats.org/presentationml/2006/main">
  <p:tag name="AS_UNIQUEID" val="1290"/>
</p:tagLst>
</file>

<file path=ppt/tags/tag157.xml><?xml version="1.0" encoding="utf-8"?>
<p:tagLst xmlns:p="http://schemas.openxmlformats.org/presentationml/2006/main">
  <p:tag name="AS_UNIQUEID" val="1291"/>
</p:tagLst>
</file>

<file path=ppt/tags/tag158.xml><?xml version="1.0" encoding="utf-8"?>
<p:tagLst xmlns:p="http://schemas.openxmlformats.org/presentationml/2006/main">
  <p:tag name="AS_UNIQUEID" val="1292"/>
</p:tagLst>
</file>

<file path=ppt/tags/tag159.xml><?xml version="1.0" encoding="utf-8"?>
<p:tagLst xmlns:p="http://schemas.openxmlformats.org/presentationml/2006/main">
  <p:tag name="AS_UNIQUEID" val="1293"/>
</p:tagLst>
</file>

<file path=ppt/tags/tag16.xml><?xml version="1.0" encoding="utf-8"?>
<p:tagLst xmlns:p="http://schemas.openxmlformats.org/presentationml/2006/main">
  <p:tag name="AS_UNIQUEID" val="108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60.xml><?xml version="1.0" encoding="utf-8"?>
<p:tagLst xmlns:p="http://schemas.openxmlformats.org/presentationml/2006/main">
  <p:tag name="AS_UNIQUEID" val="1294"/>
</p:tagLst>
</file>

<file path=ppt/tags/tag161.xml><?xml version="1.0" encoding="utf-8"?>
<p:tagLst xmlns:p="http://schemas.openxmlformats.org/presentationml/2006/main">
  <p:tag name="AS_UNIQUEID" val="1295"/>
</p:tagLst>
</file>

<file path=ppt/tags/tag162.xml><?xml version="1.0" encoding="utf-8"?>
<p:tagLst xmlns:p="http://schemas.openxmlformats.org/presentationml/2006/main">
  <p:tag name="AS_UNIQUEID" val="1296"/>
</p:tagLst>
</file>

<file path=ppt/tags/tag163.xml><?xml version="1.0" encoding="utf-8"?>
<p:tagLst xmlns:p="http://schemas.openxmlformats.org/presentationml/2006/main">
  <p:tag name="AS_UNIQUEID" val="1297"/>
</p:tagLst>
</file>

<file path=ppt/tags/tag164.xml><?xml version="1.0" encoding="utf-8"?>
<p:tagLst xmlns:p="http://schemas.openxmlformats.org/presentationml/2006/main">
  <p:tag name="AS_UNIQUEID" val="1298"/>
</p:tagLst>
</file>

<file path=ppt/tags/tag165.xml><?xml version="1.0" encoding="utf-8"?>
<p:tagLst xmlns:p="http://schemas.openxmlformats.org/presentationml/2006/main">
  <p:tag name="AS_UNIQUEID" val="1299"/>
</p:tagLst>
</file>

<file path=ppt/tags/tag166.xml><?xml version="1.0" encoding="utf-8"?>
<p:tagLst xmlns:p="http://schemas.openxmlformats.org/presentationml/2006/main">
  <p:tag name="AS_UNIQUEID" val="1300"/>
</p:tagLst>
</file>

<file path=ppt/tags/tag167.xml><?xml version="1.0" encoding="utf-8"?>
<p:tagLst xmlns:p="http://schemas.openxmlformats.org/presentationml/2006/main">
  <p:tag name="AS_UNIQUEID" val="1301"/>
</p:tagLst>
</file>

<file path=ppt/tags/tag168.xml><?xml version="1.0" encoding="utf-8"?>
<p:tagLst xmlns:p="http://schemas.openxmlformats.org/presentationml/2006/main">
  <p:tag name="AS_UNIQUEID" val="1302"/>
</p:tagLst>
</file>

<file path=ppt/tags/tag169.xml><?xml version="1.0" encoding="utf-8"?>
<p:tagLst xmlns:p="http://schemas.openxmlformats.org/presentationml/2006/main">
  <p:tag name="AS_UNIQUEID" val="1303"/>
</p:tagLst>
</file>

<file path=ppt/tags/tag17.xml><?xml version="1.0" encoding="utf-8"?>
<p:tagLst xmlns:p="http://schemas.openxmlformats.org/presentationml/2006/main">
  <p:tag name="AS_UNIQUEID" val="108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0.xml><?xml version="1.0" encoding="utf-8"?>
<p:tagLst xmlns:p="http://schemas.openxmlformats.org/presentationml/2006/main">
  <p:tag name="AS_UNIQUEID" val="1304"/>
</p:tagLst>
</file>

<file path=ppt/tags/tag171.xml><?xml version="1.0" encoding="utf-8"?>
<p:tagLst xmlns:p="http://schemas.openxmlformats.org/presentationml/2006/main">
  <p:tag name="AS_UNIQUEID" val="1305"/>
</p:tagLst>
</file>

<file path=ppt/tags/tag172.xml><?xml version="1.0" encoding="utf-8"?>
<p:tagLst xmlns:p="http://schemas.openxmlformats.org/presentationml/2006/main">
  <p:tag name="AS_UNIQUEID" val="1306"/>
</p:tagLst>
</file>

<file path=ppt/tags/tag173.xml><?xml version="1.0" encoding="utf-8"?>
<p:tagLst xmlns:p="http://schemas.openxmlformats.org/presentationml/2006/main">
  <p:tag name="AS_UNIQUEID" val="1307"/>
</p:tagLst>
</file>

<file path=ppt/tags/tag174.xml><?xml version="1.0" encoding="utf-8"?>
<p:tagLst xmlns:p="http://schemas.openxmlformats.org/presentationml/2006/main">
  <p:tag name="AS_UNIQUEID" val="1308"/>
</p:tagLst>
</file>

<file path=ppt/tags/tag175.xml><?xml version="1.0" encoding="utf-8"?>
<p:tagLst xmlns:p="http://schemas.openxmlformats.org/presentationml/2006/main">
  <p:tag name="AS_UNIQUEID" val="1309"/>
</p:tagLst>
</file>

<file path=ppt/tags/tag176.xml><?xml version="1.0" encoding="utf-8"?>
<p:tagLst xmlns:p="http://schemas.openxmlformats.org/presentationml/2006/main">
  <p:tag name="AS_UNIQUEID" val="1268"/>
</p:tagLst>
</file>

<file path=ppt/tags/tag177.xml><?xml version="1.0" encoding="utf-8"?>
<p:tagLst xmlns:p="http://schemas.openxmlformats.org/presentationml/2006/main">
  <p:tag name="AS_UNIQUEID" val="1269"/>
</p:tagLst>
</file>

<file path=ppt/tags/tag178.xml><?xml version="1.0" encoding="utf-8"?>
<p:tagLst xmlns:p="http://schemas.openxmlformats.org/presentationml/2006/main">
  <p:tag name="AS_UNIQUEID" val="1270"/>
</p:tagLst>
</file>

<file path=ppt/tags/tag179.xml><?xml version="1.0" encoding="utf-8"?>
<p:tagLst xmlns:p="http://schemas.openxmlformats.org/presentationml/2006/main">
  <p:tag name="AS_UNIQUEID" val="1311"/>
</p:tagLst>
</file>

<file path=ppt/tags/tag18.xml><?xml version="1.0" encoding="utf-8"?>
<p:tagLst xmlns:p="http://schemas.openxmlformats.org/presentationml/2006/main">
  <p:tag name="AS_UNIQUEID" val="108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0.xml><?xml version="1.0" encoding="utf-8"?>
<p:tagLst xmlns:p="http://schemas.openxmlformats.org/presentationml/2006/main">
  <p:tag name="AS_UNIQUEID" val="1312"/>
</p:tagLst>
</file>

<file path=ppt/tags/tag181.xml><?xml version="1.0" encoding="utf-8"?>
<p:tagLst xmlns:p="http://schemas.openxmlformats.org/presentationml/2006/main">
  <p:tag name="AS_UNIQUEID" val="1313"/>
</p:tagLst>
</file>

<file path=ppt/tags/tag182.xml><?xml version="1.0" encoding="utf-8"?>
<p:tagLst xmlns:p="http://schemas.openxmlformats.org/presentationml/2006/main">
  <p:tag name="AS_UNIQUEID" val="1314"/>
</p:tagLst>
</file>

<file path=ppt/tags/tag183.xml><?xml version="1.0" encoding="utf-8"?>
<p:tagLst xmlns:p="http://schemas.openxmlformats.org/presentationml/2006/main">
  <p:tag name="AS_UNIQUEID" val="1315"/>
</p:tagLst>
</file>

<file path=ppt/tags/tag184.xml><?xml version="1.0" encoding="utf-8"?>
<p:tagLst xmlns:p="http://schemas.openxmlformats.org/presentationml/2006/main">
  <p:tag name="AS_UNIQUEID" val="1316"/>
</p:tagLst>
</file>

<file path=ppt/tags/tag185.xml><?xml version="1.0" encoding="utf-8"?>
<p:tagLst xmlns:p="http://schemas.openxmlformats.org/presentationml/2006/main">
  <p:tag name="AS_UNIQUEID" val="1317"/>
</p:tagLst>
</file>

<file path=ppt/tags/tag186.xml><?xml version="1.0" encoding="utf-8"?>
<p:tagLst xmlns:p="http://schemas.openxmlformats.org/presentationml/2006/main">
  <p:tag name="AS_UNIQUEID" val="1318"/>
</p:tagLst>
</file>

<file path=ppt/tags/tag187.xml><?xml version="1.0" encoding="utf-8"?>
<p:tagLst xmlns:p="http://schemas.openxmlformats.org/presentationml/2006/main">
  <p:tag name="AS_UNIQUEID" val="1319"/>
</p:tagLst>
</file>

<file path=ppt/tags/tag188.xml><?xml version="1.0" encoding="utf-8"?>
<p:tagLst xmlns:p="http://schemas.openxmlformats.org/presentationml/2006/main">
  <p:tag name="AS_UNIQUEID" val="1320"/>
</p:tagLst>
</file>

<file path=ppt/tags/tag189.xml><?xml version="1.0" encoding="utf-8"?>
<p:tagLst xmlns:p="http://schemas.openxmlformats.org/presentationml/2006/main">
  <p:tag name="AS_UNIQUEID" val="1321"/>
</p:tagLst>
</file>

<file path=ppt/tags/tag19.xml><?xml version="1.0" encoding="utf-8"?>
<p:tagLst xmlns:p="http://schemas.openxmlformats.org/presentationml/2006/main">
  <p:tag name="AS_UNIQUEID" val="108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0.xml><?xml version="1.0" encoding="utf-8"?>
<p:tagLst xmlns:p="http://schemas.openxmlformats.org/presentationml/2006/main">
  <p:tag name="AS_UNIQUEID" val="1322"/>
</p:tagLst>
</file>

<file path=ppt/tags/tag191.xml><?xml version="1.0" encoding="utf-8"?>
<p:tagLst xmlns:p="http://schemas.openxmlformats.org/presentationml/2006/main">
  <p:tag name="AS_UNIQUEID" val="1323"/>
</p:tagLst>
</file>

<file path=ppt/tags/tag192.xml><?xml version="1.0" encoding="utf-8"?>
<p:tagLst xmlns:p="http://schemas.openxmlformats.org/presentationml/2006/main">
  <p:tag name="AS_UNIQUEID" val="1324"/>
</p:tagLst>
</file>

<file path=ppt/tags/tag193.xml><?xml version="1.0" encoding="utf-8"?>
<p:tagLst xmlns:p="http://schemas.openxmlformats.org/presentationml/2006/main">
  <p:tag name="AS_UNIQUEID" val="1326"/>
</p:tagLst>
</file>

<file path=ppt/tags/tag194.xml><?xml version="1.0" encoding="utf-8"?>
<p:tagLst xmlns:p="http://schemas.openxmlformats.org/presentationml/2006/main">
  <p:tag name="AS_UNIQUEID" val="1327"/>
</p:tagLst>
</file>

<file path=ppt/tags/tag195.xml><?xml version="1.0" encoding="utf-8"?>
<p:tagLst xmlns:p="http://schemas.openxmlformats.org/presentationml/2006/main">
  <p:tag name="AS_UNIQUEID" val="1328"/>
</p:tagLst>
</file>

<file path=ppt/tags/tag196.xml><?xml version="1.0" encoding="utf-8"?>
<p:tagLst xmlns:p="http://schemas.openxmlformats.org/presentationml/2006/main">
  <p:tag name="AS_UNIQUEID" val="1329"/>
</p:tagLst>
</file>

<file path=ppt/tags/tag197.xml><?xml version="1.0" encoding="utf-8"?>
<p:tagLst xmlns:p="http://schemas.openxmlformats.org/presentationml/2006/main">
  <p:tag name="AS_UNIQUEID" val="1330"/>
</p:tagLst>
</file>

<file path=ppt/tags/tag198.xml><?xml version="1.0" encoding="utf-8"?>
<p:tagLst xmlns:p="http://schemas.openxmlformats.org/presentationml/2006/main">
  <p:tag name="AS_UNIQUEID" val="1331"/>
</p:tagLst>
</file>

<file path=ppt/tags/tag199.xml><?xml version="1.0" encoding="utf-8"?>
<p:tagLst xmlns:p="http://schemas.openxmlformats.org/presentationml/2006/main">
  <p:tag name="AS_UNIQUEID" val="1332"/>
</p:tagLst>
</file>

<file path=ppt/tags/tag2.xml><?xml version="1.0" encoding="utf-8"?>
<p:tagLst xmlns:p="http://schemas.openxmlformats.org/presentationml/2006/main">
  <p:tag name="AS_UNIQUEID" val="106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AS_UNIQUEID" val="108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00.xml><?xml version="1.0" encoding="utf-8"?>
<p:tagLst xmlns:p="http://schemas.openxmlformats.org/presentationml/2006/main">
  <p:tag name="AS_UNIQUEID" val="1333"/>
</p:tagLst>
</file>

<file path=ppt/tags/tag201.xml><?xml version="1.0" encoding="utf-8"?>
<p:tagLst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2.xml><?xml version="1.0" encoding="utf-8"?>
<p:tagLst xmlns:p="http://schemas.openxmlformats.org/presentationml/2006/main">
  <p:tag name="AS_UNIQUEID" val="1335"/>
</p:tagLst>
</file>

<file path=ppt/tags/tag203.xml><?xml version="1.0" encoding="utf-8"?>
<p:tagLst xmlns:p="http://schemas.openxmlformats.org/presentationml/2006/main">
  <p:tag name="AS_UNIQUEID" val="1336"/>
</p:tagLst>
</file>

<file path=ppt/tags/tag204.xml><?xml version="1.0" encoding="utf-8"?>
<p:tagLst xmlns:p="http://schemas.openxmlformats.org/presentationml/2006/main">
  <p:tag name="AS_UNIQUEID" val="1337"/>
</p:tagLst>
</file>

<file path=ppt/tags/tag205.xml><?xml version="1.0" encoding="utf-8"?>
<p:tagLst xmlns:p="http://schemas.openxmlformats.org/presentationml/2006/main">
  <p:tag name="AS_UNIQUEID" val="1338"/>
</p:tagLst>
</file>

<file path=ppt/tags/tag206.xml><?xml version="1.0" encoding="utf-8"?>
<p:tagLst xmlns:p="http://schemas.openxmlformats.org/presentationml/2006/main">
  <p:tag name="AS_UNIQUEID" val="1339"/>
</p:tagLst>
</file>

<file path=ppt/tags/tag207.xml><?xml version="1.0" encoding="utf-8"?>
<p:tagLst xmlns:p="http://schemas.openxmlformats.org/presentationml/2006/main">
  <p:tag name="AS_UNIQUEID" val="1340"/>
</p:tagLst>
</file>

<file path=ppt/tags/tag208.xml><?xml version="1.0" encoding="utf-8"?>
<p:tagLst xmlns:p="http://schemas.openxmlformats.org/presentationml/2006/main">
  <p:tag name="AS_UNIQUEID" val="1341"/>
</p:tagLst>
</file>

<file path=ppt/tags/tag209.xml><?xml version="1.0" encoding="utf-8"?>
<p:tagLst xmlns:p="http://schemas.openxmlformats.org/presentationml/2006/main">
  <p:tag name="AS_UNIQUEID" val="1342"/>
</p:tagLst>
</file>

<file path=ppt/tags/tag21.xml><?xml version="1.0" encoding="utf-8"?>
<p:tagLst xmlns:p="http://schemas.openxmlformats.org/presentationml/2006/main">
  <p:tag name="AS_UNIQUEID" val="108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0.xml><?xml version="1.0" encoding="utf-8"?>
<p:tagLst xmlns:p="http://schemas.openxmlformats.org/presentationml/2006/main">
  <p:tag name="AS_UNIQUEID" val="1343"/>
</p:tagLst>
</file>

<file path=ppt/tags/tag211.xml><?xml version="1.0" encoding="utf-8"?>
<p:tagLst xmlns:p="http://schemas.openxmlformats.org/presentationml/2006/main">
  <p:tag name="AS_UNIQUEID" val="1344"/>
</p:tagLst>
</file>

<file path=ppt/tags/tag212.xml><?xml version="1.0" encoding="utf-8"?>
<p:tagLst xmlns:p="http://schemas.openxmlformats.org/presentationml/2006/main">
  <p:tag name="AS_UNIQUEID" val="1345"/>
</p:tagLst>
</file>

<file path=ppt/tags/tag213.xml><?xml version="1.0" encoding="utf-8"?>
<p:tagLst xmlns:p="http://schemas.openxmlformats.org/presentationml/2006/main">
  <p:tag name="AS_UNIQUEID" val="1346"/>
</p:tagLst>
</file>

<file path=ppt/tags/tag214.xml><?xml version="1.0" encoding="utf-8"?>
<p:tagLst xmlns:p="http://schemas.openxmlformats.org/presentationml/2006/main">
  <p:tag name="AS_UNIQUEID" val="1347"/>
</p:tagLst>
</file>

<file path=ppt/tags/tag215.xml><?xml version="1.0" encoding="utf-8"?>
<p:tagLst xmlns:p="http://schemas.openxmlformats.org/presentationml/2006/main">
  <p:tag name="AS_UNIQUEID" val="1348"/>
</p:tagLst>
</file>

<file path=ppt/tags/tag216.xml><?xml version="1.0" encoding="utf-8"?>
<p:tagLst xmlns:p="http://schemas.openxmlformats.org/presentationml/2006/main">
  <p:tag name="AS_UNIQUEID" val="1349"/>
</p:tagLst>
</file>

<file path=ppt/tags/tag217.xml><?xml version="1.0" encoding="utf-8"?>
<p:tagLst xmlns:p="http://schemas.openxmlformats.org/presentationml/2006/main">
  <p:tag name="AS_UNIQUEID" val="1350"/>
</p:tagLst>
</file>

<file path=ppt/tags/tag218.xml><?xml version="1.0" encoding="utf-8"?>
<p:tagLst xmlns:p="http://schemas.openxmlformats.org/presentationml/2006/main">
  <p:tag name="AS_UNIQUEID" val="1351"/>
</p:tagLst>
</file>

<file path=ppt/tags/tag219.xml><?xml version="1.0" encoding="utf-8"?>
<p:tagLst xmlns:p="http://schemas.openxmlformats.org/presentationml/2006/main">
  <p:tag name="AS_UNIQUEID" val="1352"/>
</p:tagLst>
</file>

<file path=ppt/tags/tag22.xml><?xml version="1.0" encoding="utf-8"?>
<p:tagLst xmlns:p="http://schemas.openxmlformats.org/presentationml/2006/main">
  <p:tag name="AS_UNIQUEID" val="109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20.xml><?xml version="1.0" encoding="utf-8"?>
<p:tagLst xmlns:p="http://schemas.openxmlformats.org/presentationml/2006/main">
  <p:tag name="AS_UNIQUEID" val="1353"/>
</p:tagLst>
</file>

<file path=ppt/tags/tag221.xml><?xml version="1.0" encoding="utf-8"?>
<p:tagLst xmlns:p="http://schemas.openxmlformats.org/presentationml/2006/main">
  <p:tag name="AS_UNIQUEID" val="1354"/>
</p:tagLst>
</file>

<file path=ppt/tags/tag222.xml><?xml version="1.0" encoding="utf-8"?>
<p:tagLst xmlns:p="http://schemas.openxmlformats.org/presentationml/2006/main">
  <p:tag name="AS_UNIQUEID" val="1355"/>
</p:tagLst>
</file>

<file path=ppt/tags/tag223.xml><?xml version="1.0" encoding="utf-8"?>
<p:tagLst xmlns:p="http://schemas.openxmlformats.org/presentationml/2006/main">
  <p:tag name="AS_UNIQUEID" val="1356"/>
</p:tagLst>
</file>

<file path=ppt/tags/tag224.xml><?xml version="1.0" encoding="utf-8"?>
<p:tagLst xmlns:p="http://schemas.openxmlformats.org/presentationml/2006/main">
  <p:tag name="AS_UNIQUEID" val="1357"/>
</p:tagLst>
</file>

<file path=ppt/tags/tag225.xml><?xml version="1.0" encoding="utf-8"?>
<p:tagLst xmlns:p="http://schemas.openxmlformats.org/presentationml/2006/main">
  <p:tag name="AS_UNIQUEID" val="1358"/>
</p:tagLst>
</file>

<file path=ppt/tags/tag226.xml><?xml version="1.0" encoding="utf-8"?>
<p:tagLst xmlns:p="http://schemas.openxmlformats.org/presentationml/2006/main">
  <p:tag name="AS_UNIQUEID" val="1359"/>
</p:tagLst>
</file>

<file path=ppt/tags/tag227.xml><?xml version="1.0" encoding="utf-8"?>
<p:tagLst xmlns:p="http://schemas.openxmlformats.org/presentationml/2006/main">
  <p:tag name="AS_UNIQUEID" val="1360"/>
</p:tagLst>
</file>

<file path=ppt/tags/tag228.xml><?xml version="1.0" encoding="utf-8"?>
<p:tagLst xmlns:p="http://schemas.openxmlformats.org/presentationml/2006/main">
  <p:tag name="AS_UNIQUEID" val="1361"/>
</p:tagLst>
</file>

<file path=ppt/tags/tag229.xml><?xml version="1.0" encoding="utf-8"?>
<p:tagLst xmlns:p="http://schemas.openxmlformats.org/presentationml/2006/main">
  <p:tag name="AS_UNIQUEID" val="1362"/>
</p:tagLst>
</file>

<file path=ppt/tags/tag23.xml><?xml version="1.0" encoding="utf-8"?>
<p:tagLst xmlns:p="http://schemas.openxmlformats.org/presentationml/2006/main">
  <p:tag name="AS_UNIQUEID" val="109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0.xml><?xml version="1.0" encoding="utf-8"?>
<p:tagLst xmlns:p="http://schemas.openxmlformats.org/presentationml/2006/main">
  <p:tag name="AS_UNIQUEID" val="1363"/>
</p:tagLst>
</file>

<file path=ppt/tags/tag231.xml><?xml version="1.0" encoding="utf-8"?>
<p:tagLst xmlns:p="http://schemas.openxmlformats.org/presentationml/2006/main">
  <p:tag name="AS_UNIQUEID" val="1364"/>
</p:tagLst>
</file>

<file path=ppt/tags/tag232.xml><?xml version="1.0" encoding="utf-8"?>
<p:tagLst xmlns:p="http://schemas.openxmlformats.org/presentationml/2006/main">
  <p:tag name="AS_UNIQUEID" val="1365"/>
</p:tagLst>
</file>

<file path=ppt/tags/tag233.xml><?xml version="1.0" encoding="utf-8"?>
<p:tagLst xmlns:p="http://schemas.openxmlformats.org/presentationml/2006/main">
  <p:tag name="AS_UNIQUEID" val="1366"/>
</p:tagLst>
</file>

<file path=ppt/tags/tag234.xml><?xml version="1.0" encoding="utf-8"?>
<p:tagLst xmlns:p="http://schemas.openxmlformats.org/presentationml/2006/main">
  <p:tag name="AS_UNIQUEID" val="1367"/>
  <p:tag name="KSO_WM_BEAUTIFY_FLAG" val=""/>
</p:tagLst>
</file>

<file path=ppt/tags/tag235.xml><?xml version="1.0" encoding="utf-8"?>
<p:tagLst xmlns:p="http://schemas.openxmlformats.org/presentationml/2006/main">
  <p:tag name="AS_UNIQUEID" val="1368"/>
  <p:tag name="KSO_WM_BEAUTIFY_FLAG" val=""/>
</p:tagLst>
</file>

<file path=ppt/tags/tag236.xml><?xml version="1.0" encoding="utf-8"?>
<p:tagLst xmlns:p="http://schemas.openxmlformats.org/presentationml/2006/main">
  <p:tag name="AS_UNIQUEID" val="1369"/>
  <p:tag name="KSO_WM_BEAUTIFY_FLAG" val=""/>
</p:tagLst>
</file>

<file path=ppt/tags/tag237.xml><?xml version="1.0" encoding="utf-8"?>
<p:tagLst xmlns:p="http://schemas.openxmlformats.org/presentationml/2006/main">
  <p:tag name="AS_UNIQUEID" val="1370"/>
</p:tagLst>
</file>

<file path=ppt/tags/tag238.xml><?xml version="1.0" encoding="utf-8"?>
<p:tagLst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39.xml><?xml version="1.0" encoding="utf-8"?>
<p:tagLst xmlns:p="http://schemas.openxmlformats.org/presentationml/2006/main">
  <p:tag name="AS_UNIQUEID" val="1372"/>
</p:tagLst>
</file>

<file path=ppt/tags/tag24.xml><?xml version="1.0" encoding="utf-8"?>
<p:tagLst xmlns:p="http://schemas.openxmlformats.org/presentationml/2006/main">
  <p:tag name="AS_UNIQUEID" val="109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0.xml><?xml version="1.0" encoding="utf-8"?>
<p:tagLst xmlns:p="http://schemas.openxmlformats.org/presentationml/2006/main">
  <p:tag name="AS_UNIQUEID" val="1373"/>
</p:tagLst>
</file>

<file path=ppt/tags/tag241.xml><?xml version="1.0" encoding="utf-8"?>
<p:tagLst xmlns:p="http://schemas.openxmlformats.org/presentationml/2006/main">
  <p:tag name="AS_UNIQUEID" val="1374"/>
</p:tagLst>
</file>

<file path=ppt/tags/tag242.xml><?xml version="1.0" encoding="utf-8"?>
<p:tagLst xmlns:p="http://schemas.openxmlformats.org/presentationml/2006/main">
  <p:tag name="AS_UNIQUEID" val="1375"/>
</p:tagLst>
</file>

<file path=ppt/tags/tag243.xml><?xml version="1.0" encoding="utf-8"?>
<p:tagLst xmlns:p="http://schemas.openxmlformats.org/presentationml/2006/main">
  <p:tag name="AS_UNIQUEID" val="1376"/>
</p:tagLst>
</file>

<file path=ppt/tags/tag244.xml><?xml version="1.0" encoding="utf-8"?>
<p:tagLst xmlns:p="http://schemas.openxmlformats.org/presentationml/2006/main">
  <p:tag name="AS_UNIQUEID" val="1377"/>
</p:tagLst>
</file>

<file path=ppt/tags/tag245.xml><?xml version="1.0" encoding="utf-8"?>
<p:tagLst xmlns:p="http://schemas.openxmlformats.org/presentationml/2006/main">
  <p:tag name="AS_UNIQUEID" val="1378"/>
</p:tagLst>
</file>

<file path=ppt/tags/tag246.xml><?xml version="1.0" encoding="utf-8"?>
<p:tagLst xmlns:p="http://schemas.openxmlformats.org/presentationml/2006/main">
  <p:tag name="AS_UNIQUEID" val="1379"/>
</p:tagLst>
</file>

<file path=ppt/tags/tag247.xml><?xml version="1.0" encoding="utf-8"?>
<p:tagLst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48.xml><?xml version="1.0" encoding="utf-8"?>
<p:tagLst xmlns:p="http://schemas.openxmlformats.org/presentationml/2006/main">
  <p:tag name="AS_UNIQUEID" val="1381"/>
</p:tagLst>
</file>

<file path=ppt/tags/tag249.xml><?xml version="1.0" encoding="utf-8"?>
<p:tagLst xmlns:p="http://schemas.openxmlformats.org/presentationml/2006/main">
  <p:tag name="AS_UNIQUEID" val="1382"/>
</p:tagLst>
</file>

<file path=ppt/tags/tag25.xml><?xml version="1.0" encoding="utf-8"?>
<p:tagLst xmlns:p="http://schemas.openxmlformats.org/presentationml/2006/main">
  <p:tag name="AS_UNIQUEID" val="109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0.xml><?xml version="1.0" encoding="utf-8"?>
<p:tagLst xmlns:p="http://schemas.openxmlformats.org/presentationml/2006/main">
  <p:tag name="AS_UNIQUEID" val="1383"/>
</p:tagLst>
</file>

<file path=ppt/tags/tag251.xml><?xml version="1.0" encoding="utf-8"?>
<p:tagLst xmlns:p="http://schemas.openxmlformats.org/presentationml/2006/main">
  <p:tag name="AS_UNIQUEID" val="1384"/>
</p:tagLst>
</file>

<file path=ppt/tags/tag252.xml><?xml version="1.0" encoding="utf-8"?>
<p:tagLst xmlns:p="http://schemas.openxmlformats.org/presentationml/2006/main">
  <p:tag name="AS_UNIQUEID" val="1385"/>
</p:tagLst>
</file>

<file path=ppt/tags/tag253.xml><?xml version="1.0" encoding="utf-8"?>
<p:tagLst xmlns:p="http://schemas.openxmlformats.org/presentationml/2006/main">
  <p:tag name="AS_UNIQUEID" val="1386"/>
</p:tagLst>
</file>

<file path=ppt/tags/tag254.xml><?xml version="1.0" encoding="utf-8"?>
<p:tagLst xmlns:p="http://schemas.openxmlformats.org/presentationml/2006/main">
  <p:tag name="AS_UNIQUEID" val="1387"/>
</p:tagLst>
</file>

<file path=ppt/tags/tag255.xml><?xml version="1.0" encoding="utf-8"?>
<p:tagLst xmlns:p="http://schemas.openxmlformats.org/presentationml/2006/main">
  <p:tag name="AS_UNIQUEID" val="1388"/>
</p:tagLst>
</file>

<file path=ppt/tags/tag256.xml><?xml version="1.0" encoding="utf-8"?>
<p:tagLst xmlns:p="http://schemas.openxmlformats.org/presentationml/2006/main">
  <p:tag name="AS_UNIQUEID" val="1389"/>
</p:tagLst>
</file>

<file path=ppt/tags/tag257.xml><?xml version="1.0" encoding="utf-8"?>
<p:tagLst xmlns:p="http://schemas.openxmlformats.org/presentationml/2006/main">
  <p:tag name="AS_UNIQUEID" val="1390"/>
</p:tagLst>
</file>

<file path=ppt/tags/tag258.xml><?xml version="1.0" encoding="utf-8"?>
<p:tagLst xmlns:p="http://schemas.openxmlformats.org/presentationml/2006/main">
  <p:tag name="AS_UNIQUEID" val="1391"/>
</p:tagLst>
</file>

<file path=ppt/tags/tag259.xml><?xml version="1.0" encoding="utf-8"?>
<p:tagLst xmlns:p="http://schemas.openxmlformats.org/presentationml/2006/main">
  <p:tag name="AS_UNIQUEID" val="1416"/>
</p:tagLst>
</file>

<file path=ppt/tags/tag26.xml><?xml version="1.0" encoding="utf-8"?>
<p:tagLst xmlns:p="http://schemas.openxmlformats.org/presentationml/2006/main">
  <p:tag name="AS_UNIQUEID" val="109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0.xml><?xml version="1.0" encoding="utf-8"?>
<p:tagLst xmlns:p="http://schemas.openxmlformats.org/presentationml/2006/main">
  <p:tag name="AS_UNIQUEID" val="1417"/>
</p:tagLst>
</file>

<file path=ppt/tags/tag261.xml><?xml version="1.0" encoding="utf-8"?>
<p:tagLst xmlns:p="http://schemas.openxmlformats.org/presentationml/2006/main">
  <p:tag name="AS_UNIQUEID" val="1418"/>
</p:tagLst>
</file>

<file path=ppt/tags/tag262.xml><?xml version="1.0" encoding="utf-8"?>
<p:tagLst xmlns:p="http://schemas.openxmlformats.org/presentationml/2006/main">
  <p:tag name="AS_UNIQUEID" val="1419"/>
</p:tagLst>
</file>

<file path=ppt/tags/tag263.xml><?xml version="1.0" encoding="utf-8"?>
<p:tagLst xmlns:p="http://schemas.openxmlformats.org/presentationml/2006/main">
  <p:tag name="AS_UNIQUEID" val="1420"/>
</p:tagLst>
</file>

<file path=ppt/tags/tag264.xml><?xml version="1.0" encoding="utf-8"?>
<p:tagLst xmlns:p="http://schemas.openxmlformats.org/presentationml/2006/main">
  <p:tag name="AS_UNIQUEID" val="1421"/>
</p:tagLst>
</file>

<file path=ppt/tags/tag265.xml><?xml version="1.0" encoding="utf-8"?>
<p:tagLst xmlns:p="http://schemas.openxmlformats.org/presentationml/2006/main">
  <p:tag name="AS_UNIQUEID" val="1422"/>
</p:tagLst>
</file>

<file path=ppt/tags/tag266.xml><?xml version="1.0" encoding="utf-8"?>
<p:tagLst xmlns:p="http://schemas.openxmlformats.org/presentationml/2006/main">
  <p:tag name="AS_UNIQUEID" val="1423"/>
</p:tagLst>
</file>

<file path=ppt/tags/tag267.xml><?xml version="1.0" encoding="utf-8"?>
<p:tagLst xmlns:p="http://schemas.openxmlformats.org/presentationml/2006/main">
  <p:tag name="AS_UNIQUEID" val="1424"/>
</p:tagLst>
</file>

<file path=ppt/tags/tag268.xml><?xml version="1.0" encoding="utf-8"?>
<p:tagLst xmlns:p="http://schemas.openxmlformats.org/presentationml/2006/main">
  <p:tag name="AS_UNIQUEID" val="1425"/>
</p:tagLst>
</file>

<file path=ppt/tags/tag269.xml><?xml version="1.0" encoding="utf-8"?>
<p:tagLst xmlns:p="http://schemas.openxmlformats.org/presentationml/2006/main">
  <p:tag name="AS_UNIQUEID" val="1426"/>
</p:tagLst>
</file>

<file path=ppt/tags/tag27.xml><?xml version="1.0" encoding="utf-8"?>
<p:tagLst xmlns:p="http://schemas.openxmlformats.org/presentationml/2006/main">
  <p:tag name="AS_UNIQUEID" val="109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0.xml><?xml version="1.0" encoding="utf-8"?>
<p:tagLst xmlns:p="http://schemas.openxmlformats.org/presentationml/2006/main">
  <p:tag name="AS_UNIQUEID" val="1427"/>
</p:tagLst>
</file>

<file path=ppt/tags/tag271.xml><?xml version="1.0" encoding="utf-8"?>
<p:tagLst xmlns:p="http://schemas.openxmlformats.org/presentationml/2006/main">
  <p:tag name="AS_UNIQUEID" val="1428"/>
</p:tagLst>
</file>

<file path=ppt/tags/tag272.xml><?xml version="1.0" encoding="utf-8"?>
<p:tagLst xmlns:p="http://schemas.openxmlformats.org/presentationml/2006/main">
  <p:tag name="AS_UNIQUEID" val="1429"/>
</p:tagLst>
</file>

<file path=ppt/tags/tag273.xml><?xml version="1.0" encoding="utf-8"?>
<p:tagLst xmlns:p="http://schemas.openxmlformats.org/presentationml/2006/main">
  <p:tag name="AS_UNIQUEID" val="1430"/>
</p:tagLst>
</file>

<file path=ppt/tags/tag274.xml><?xml version="1.0" encoding="utf-8"?>
<p:tagLst xmlns:p="http://schemas.openxmlformats.org/presentationml/2006/main">
  <p:tag name="AS_UNIQUEID" val="1431"/>
</p:tagLst>
</file>

<file path=ppt/tags/tag275.xml><?xml version="1.0" encoding="utf-8"?>
<p:tagLst xmlns:p="http://schemas.openxmlformats.org/presentationml/2006/main">
  <p:tag name="AS_UNIQUEID" val="1432"/>
</p:tagLst>
</file>

<file path=ppt/tags/tag276.xml><?xml version="1.0" encoding="utf-8"?>
<p:tagLst xmlns:p="http://schemas.openxmlformats.org/presentationml/2006/main">
  <p:tag name="AS_UNIQUEID" val="1433"/>
</p:tagLst>
</file>

<file path=ppt/tags/tag277.xml><?xml version="1.0" encoding="utf-8"?>
<p:tagLst xmlns:p="http://schemas.openxmlformats.org/presentationml/2006/main">
  <p:tag name="AS_UNIQUEID" val="1434"/>
</p:tagLst>
</file>

<file path=ppt/tags/tag278.xml><?xml version="1.0" encoding="utf-8"?>
<p:tagLst xmlns:p="http://schemas.openxmlformats.org/presentationml/2006/main">
  <p:tag name="AS_UNIQUEID" val="1435"/>
</p:tagLst>
</file>

<file path=ppt/tags/tag279.xml><?xml version="1.0" encoding="utf-8"?>
<p:tagLst xmlns:p="http://schemas.openxmlformats.org/presentationml/2006/main">
  <p:tag name="AS_UNIQUEID" val="1436"/>
</p:tagLst>
</file>

<file path=ppt/tags/tag28.xml><?xml version="1.0" encoding="utf-8"?>
<p:tagLst xmlns:p="http://schemas.openxmlformats.org/presentationml/2006/main">
  <p:tag name="AS_UNIQUEID" val="109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0.xml><?xml version="1.0" encoding="utf-8"?>
<p:tagLst xmlns:p="http://schemas.openxmlformats.org/presentationml/2006/main">
  <p:tag name="AS_UNIQUEID" val="1437"/>
</p:tagLst>
</file>

<file path=ppt/tags/tag281.xml><?xml version="1.0" encoding="utf-8"?>
<p:tagLst xmlns:p="http://schemas.openxmlformats.org/presentationml/2006/main">
  <p:tag name="AS_UNIQUEID" val="1438"/>
</p:tagLst>
</file>

<file path=ppt/tags/tag282.xml><?xml version="1.0" encoding="utf-8"?>
<p:tagLst xmlns:p="http://schemas.openxmlformats.org/presentationml/2006/main">
  <p:tag name="AS_UNIQUEID" val="1439"/>
</p:tagLst>
</file>

<file path=ppt/tags/tag283.xml><?xml version="1.0" encoding="utf-8"?>
<p:tagLst xmlns:p="http://schemas.openxmlformats.org/presentationml/2006/main">
  <p:tag name="AS_UNIQUEID" val="1440"/>
</p:tagLst>
</file>

<file path=ppt/tags/tag284.xml><?xml version="1.0" encoding="utf-8"?>
<p:tagLst xmlns:p="http://schemas.openxmlformats.org/presentationml/2006/main">
  <p:tag name="AS_UNIQUEID" val="1441"/>
</p:tagLst>
</file>

<file path=ppt/tags/tag285.xml><?xml version="1.0" encoding="utf-8"?>
<p:tagLst xmlns:p="http://schemas.openxmlformats.org/presentationml/2006/main">
  <p:tag name="AS_UNIQUEID" val="1442"/>
</p:tagLst>
</file>

<file path=ppt/tags/tag286.xml><?xml version="1.0" encoding="utf-8"?>
<p:tagLst xmlns:p="http://schemas.openxmlformats.org/presentationml/2006/main">
  <p:tag name="AS_UNIQUEID" val="1443"/>
</p:tagLst>
</file>

<file path=ppt/tags/tag287.xml><?xml version="1.0" encoding="utf-8"?>
<p:tagLst xmlns:p="http://schemas.openxmlformats.org/presentationml/2006/main">
  <p:tag name="AS_UNIQUEID" val="1444"/>
</p:tagLst>
</file>

<file path=ppt/tags/tag288.xml><?xml version="1.0" encoding="utf-8"?>
<p:tagLst xmlns:p="http://schemas.openxmlformats.org/presentationml/2006/main">
  <p:tag name="AS_UNIQUEID" val="1445"/>
</p:tagLst>
</file>

<file path=ppt/tags/tag289.xml><?xml version="1.0" encoding="utf-8"?>
<p:tagLst xmlns:p="http://schemas.openxmlformats.org/presentationml/2006/main">
  <p:tag name="AS_UNIQUEID" val="1412"/>
</p:tagLst>
</file>

<file path=ppt/tags/tag29.xml><?xml version="1.0" encoding="utf-8"?>
<p:tagLst xmlns:p="http://schemas.openxmlformats.org/presentationml/2006/main">
  <p:tag name="AS_UNIQUEID" val="109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0.xml><?xml version="1.0" encoding="utf-8"?>
<p:tagLst xmlns:p="http://schemas.openxmlformats.org/presentationml/2006/main">
  <p:tag name="AS_UNIQUEID" val="1413"/>
</p:tagLst>
</file>

<file path=ppt/tags/tag291.xml><?xml version="1.0" encoding="utf-8"?>
<p:tagLst xmlns:p="http://schemas.openxmlformats.org/presentationml/2006/main">
  <p:tag name="AS_UNIQUEID" val="1414"/>
</p:tagLst>
</file>

<file path=ppt/tags/tag292.xml><?xml version="1.0" encoding="utf-8"?>
<p:tagLst xmlns:p="http://schemas.openxmlformats.org/presentationml/2006/main">
  <p:tag name="AS_UNIQUEID" val="1447"/>
</p:tagLst>
</file>

<file path=ppt/tags/tag293.xml><?xml version="1.0" encoding="utf-8"?>
<p:tagLst xmlns:p="http://schemas.openxmlformats.org/presentationml/2006/main">
  <p:tag name="AS_UNIQUEID" val="1448"/>
</p:tagLst>
</file>

<file path=ppt/tags/tag294.xml><?xml version="1.0" encoding="utf-8"?>
<p:tagLst xmlns:p="http://schemas.openxmlformats.org/presentationml/2006/main">
  <p:tag name="AS_UNIQUEID" val="1449"/>
</p:tagLst>
</file>

<file path=ppt/tags/tag295.xml><?xml version="1.0" encoding="utf-8"?>
<p:tagLst xmlns:p="http://schemas.openxmlformats.org/presentationml/2006/main">
  <p:tag name="AS_UNIQUEID" val="1450"/>
</p:tagLst>
</file>

<file path=ppt/tags/tag296.xml><?xml version="1.0" encoding="utf-8"?>
<p:tagLst xmlns:p="http://schemas.openxmlformats.org/presentationml/2006/main">
  <p:tag name="AS_UNIQUEID" val="1451"/>
</p:tagLst>
</file>

<file path=ppt/tags/tag297.xml><?xml version="1.0" encoding="utf-8"?>
<p:tagLst xmlns:p="http://schemas.openxmlformats.org/presentationml/2006/main">
  <p:tag name="AS_UNIQUEID" val="1452"/>
</p:tagLst>
</file>

<file path=ppt/tags/tag298.xml><?xml version="1.0" encoding="utf-8"?>
<p:tagLst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99.xml><?xml version="1.0" encoding="utf-8"?>
<p:tagLst xmlns:p="http://schemas.openxmlformats.org/presentationml/2006/main">
  <p:tag name="AS_UNIQUEID" val="1454"/>
</p:tagLst>
</file>

<file path=ppt/tags/tag3.xml><?xml version="1.0" encoding="utf-8"?>
<p:tagLst xmlns:p="http://schemas.openxmlformats.org/presentationml/2006/main">
  <p:tag name="AS_UNIQUEID" val="106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AS_UNIQUEID" val="110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00.xml><?xml version="1.0" encoding="utf-8"?>
<p:tagLst xmlns:p="http://schemas.openxmlformats.org/presentationml/2006/main">
  <p:tag name="AS_UNIQUEID" val="1455"/>
</p:tagLst>
</file>

<file path=ppt/tags/tag301.xml><?xml version="1.0" encoding="utf-8"?>
<p:tagLst xmlns:p="http://schemas.openxmlformats.org/presentationml/2006/main">
  <p:tag name="AS_UNIQUEID" val="1456"/>
</p:tagLst>
</file>

<file path=ppt/tags/tag302.xml><?xml version="1.0" encoding="utf-8"?>
<p:tagLst xmlns:p="http://schemas.openxmlformats.org/presentationml/2006/main">
  <p:tag name="AS_UNIQUEID" val="1457"/>
</p:tagLst>
</file>

<file path=ppt/tags/tag303.xml><?xml version="1.0" encoding="utf-8"?>
<p:tagLst xmlns:p="http://schemas.openxmlformats.org/presentationml/2006/main">
  <p:tag name="AS_UNIQUEID" val="1458"/>
</p:tagLst>
</file>

<file path=ppt/tags/tag304.xml><?xml version="1.0" encoding="utf-8"?>
<p:tagLst xmlns:p="http://schemas.openxmlformats.org/presentationml/2006/main">
  <p:tag name="AS_UNIQUEID" val="1459"/>
</p:tagLst>
</file>

<file path=ppt/tags/tag305.xml><?xml version="1.0" encoding="utf-8"?>
<p:tagLst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306.xml><?xml version="1.0" encoding="utf-8"?>
<p:tagLst xmlns:p="http://schemas.openxmlformats.org/presentationml/2006/main">
  <p:tag name="AS_UNIQUEID" val="1461"/>
</p:tagLst>
</file>

<file path=ppt/tags/tag307.xml><?xml version="1.0" encoding="utf-8"?>
<p:tagLst xmlns:p="http://schemas.openxmlformats.org/presentationml/2006/main">
  <p:tag name="AS_UNIQUEID" val="1462"/>
</p:tagLst>
</file>

<file path=ppt/tags/tag308.xml><?xml version="1.0" encoding="utf-8"?>
<p:tagLst xmlns:p="http://schemas.openxmlformats.org/presentationml/2006/main">
  <p:tag name="AS_UNIQUEID" val="1463"/>
</p:tagLst>
</file>

<file path=ppt/tags/tag309.xml><?xml version="1.0" encoding="utf-8"?>
<p:tagLst xmlns:p="http://schemas.openxmlformats.org/presentationml/2006/main">
  <p:tag name="AS_UNIQUEID" val="1464"/>
</p:tagLst>
</file>

<file path=ppt/tags/tag31.xml><?xml version="1.0" encoding="utf-8"?>
<p:tagLst xmlns:p="http://schemas.openxmlformats.org/presentationml/2006/main">
  <p:tag name="AS_UNIQUEID" val="110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0.xml><?xml version="1.0" encoding="utf-8"?>
<p:tagLst xmlns:p="http://schemas.openxmlformats.org/presentationml/2006/main">
  <p:tag name="AS_UNIQUEID" val="1465"/>
</p:tagLst>
</file>

<file path=ppt/tags/tag311.xml><?xml version="1.0" encoding="utf-8"?>
<p:tagLst xmlns:p="http://schemas.openxmlformats.org/presentationml/2006/main">
  <p:tag name="AS_UNIQUEID" val="1466"/>
</p:tagLst>
</file>

<file path=ppt/tags/tag312.xml><?xml version="1.0" encoding="utf-8"?>
<p:tagLst xmlns:p="http://schemas.openxmlformats.org/presentationml/2006/main">
  <p:tag name="AS_UNIQUEID" val="1467"/>
</p:tagLst>
</file>

<file path=ppt/tags/tag313.xml><?xml version="1.0" encoding="utf-8"?>
<p:tagLst xmlns:p="http://schemas.openxmlformats.org/presentationml/2006/main">
  <p:tag name="AS_UNIQUEID" val="1468"/>
</p:tagLst>
</file>

<file path=ppt/tags/tag314.xml><?xml version="1.0" encoding="utf-8"?>
<p:tagLst xmlns:p="http://schemas.openxmlformats.org/presentationml/2006/main">
  <p:tag name="AS_UNIQUEID" val="1469"/>
</p:tagLst>
</file>

<file path=ppt/tags/tag315.xml><?xml version="1.0" encoding="utf-8"?>
<p:tagLst xmlns:p="http://schemas.openxmlformats.org/presentationml/2006/main">
  <p:tag name="AS_UNIQUEID" val="1470"/>
</p:tagLst>
</file>

<file path=ppt/tags/tag316.xml><?xml version="1.0" encoding="utf-8"?>
<p:tagLst xmlns:p="http://schemas.openxmlformats.org/presentationml/2006/main">
  <p:tag name="AS_UNIQUEID" val="1471"/>
</p:tagLst>
</file>

<file path=ppt/tags/tag317.xml><?xml version="1.0" encoding="utf-8"?>
<p:tagLst xmlns:p="http://schemas.openxmlformats.org/presentationml/2006/main">
  <p:tag name="AS_UNIQUEID" val="1517"/>
</p:tagLst>
</file>

<file path=ppt/tags/tag318.xml><?xml version="1.0" encoding="utf-8"?>
<p:tagLst xmlns:p="http://schemas.openxmlformats.org/presentationml/2006/main">
  <p:tag name="AS_UNIQUEID" val="1518"/>
</p:tagLst>
</file>

<file path=ppt/tags/tag319.xml><?xml version="1.0" encoding="utf-8"?>
<p:tagLst xmlns:p="http://schemas.openxmlformats.org/presentationml/2006/main">
  <p:tag name="AS_UNIQUEID" val="1520"/>
</p:tagLst>
</file>

<file path=ppt/tags/tag32.xml><?xml version="1.0" encoding="utf-8"?>
<p:tagLst xmlns:p="http://schemas.openxmlformats.org/presentationml/2006/main">
  <p:tag name="AS_UNIQUEID" val="110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0.xml><?xml version="1.0" encoding="utf-8"?>
<p:tagLst xmlns:p="http://schemas.openxmlformats.org/presentationml/2006/main">
  <p:tag name="AS_UNIQUEID" val="1521"/>
</p:tagLst>
</file>

<file path=ppt/tags/tag321.xml><?xml version="1.0" encoding="utf-8"?>
<p:tagLst xmlns:p="http://schemas.openxmlformats.org/presentationml/2006/main">
  <p:tag name="AS_UNIQUEID" val="1522"/>
</p:tagLst>
</file>

<file path=ppt/tags/tag322.xml><?xml version="1.0" encoding="utf-8"?>
<p:tagLst xmlns:p="http://schemas.openxmlformats.org/presentationml/2006/main">
  <p:tag name="AS_UNIQUEID" val="1523"/>
</p:tagLst>
</file>

<file path=ppt/tags/tag323.xml><?xml version="1.0" encoding="utf-8"?>
<p:tagLst xmlns:p="http://schemas.openxmlformats.org/presentationml/2006/main">
  <p:tag name="AS_UNIQUEID" val="1524"/>
</p:tagLst>
</file>

<file path=ppt/tags/tag324.xml><?xml version="1.0" encoding="utf-8"?>
<p:tagLst xmlns:p="http://schemas.openxmlformats.org/presentationml/2006/main">
  <p:tag name="AS_UNIQUEID" val="1525"/>
</p:tagLst>
</file>

<file path=ppt/tags/tag325.xml><?xml version="1.0" encoding="utf-8"?>
<p:tagLst xmlns:p="http://schemas.openxmlformats.org/presentationml/2006/main">
  <p:tag name="AS_UNIQUEID" val="1526"/>
</p:tagLst>
</file>

<file path=ppt/tags/tag326.xml><?xml version="1.0" encoding="utf-8"?>
<p:tagLst xmlns:p="http://schemas.openxmlformats.org/presentationml/2006/main">
  <p:tag name="AS_UNIQUEID" val="1527"/>
</p:tagLst>
</file>

<file path=ppt/tags/tag327.xml><?xml version="1.0" encoding="utf-8"?>
<p:tagLst xmlns:p="http://schemas.openxmlformats.org/presentationml/2006/main">
  <p:tag name="AS_UNIQUEID" val="1528"/>
</p:tagLst>
</file>

<file path=ppt/tags/tag328.xml><?xml version="1.0" encoding="utf-8"?>
<p:tagLst xmlns:p="http://schemas.openxmlformats.org/presentationml/2006/main">
  <p:tag name="AS_UNIQUEID" val="1529"/>
</p:tagLst>
</file>

<file path=ppt/tags/tag329.xml><?xml version="1.0" encoding="utf-8"?>
<p:tagLst xmlns:p="http://schemas.openxmlformats.org/presentationml/2006/main">
  <p:tag name="AS_UNIQUEID" val="1530"/>
</p:tagLst>
</file>

<file path=ppt/tags/tag33.xml><?xml version="1.0" encoding="utf-8"?>
<p:tagLst xmlns:p="http://schemas.openxmlformats.org/presentationml/2006/main">
  <p:tag name="AS_UNIQUEID" val="11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0.xml><?xml version="1.0" encoding="utf-8"?>
<p:tagLst xmlns:p="http://schemas.openxmlformats.org/presentationml/2006/main">
  <p:tag name="AS_UNIQUEID" val="1531"/>
</p:tagLst>
</file>

<file path=ppt/tags/tag331.xml><?xml version="1.0" encoding="utf-8"?>
<p:tagLst xmlns:p="http://schemas.openxmlformats.org/presentationml/2006/main">
  <p:tag name="AS_UNIQUEID" val="1532"/>
</p:tagLst>
</file>

<file path=ppt/tags/tag332.xml><?xml version="1.0" encoding="utf-8"?>
<p:tagLst xmlns:p="http://schemas.openxmlformats.org/presentationml/2006/main">
  <p:tag name="AS_UNIQUEID" val="1533"/>
</p:tagLst>
</file>

<file path=ppt/tags/tag333.xml><?xml version="1.0" encoding="utf-8"?>
<p:tagLst xmlns:p="http://schemas.openxmlformats.org/presentationml/2006/main">
  <p:tag name="AS_UNIQUEID" val="1534"/>
</p:tagLst>
</file>

<file path=ppt/tags/tag334.xml><?xml version="1.0" encoding="utf-8"?>
<p:tagLst xmlns:p="http://schemas.openxmlformats.org/presentationml/2006/main">
  <p:tag name="AS_UNIQUEID" val="1535"/>
</p:tagLst>
</file>

<file path=ppt/tags/tag335.xml><?xml version="1.0" encoding="utf-8"?>
<p:tagLst xmlns:p="http://schemas.openxmlformats.org/presentationml/2006/main">
  <p:tag name="AS_UNIQUEID" val="1536"/>
</p:tagLst>
</file>

<file path=ppt/tags/tag336.xml><?xml version="1.0" encoding="utf-8"?>
<p:tagLst xmlns:p="http://schemas.openxmlformats.org/presentationml/2006/main">
  <p:tag name="AS_UNIQUEID" val="1537"/>
</p:tagLst>
</file>

<file path=ppt/tags/tag337.xml><?xml version="1.0" encoding="utf-8"?>
<p:tagLst xmlns:p="http://schemas.openxmlformats.org/presentationml/2006/main">
  <p:tag name="AS_UNIQUEID" val="1538"/>
</p:tagLst>
</file>

<file path=ppt/tags/tag338.xml><?xml version="1.0" encoding="utf-8"?>
<p:tagLst xmlns:p="http://schemas.openxmlformats.org/presentationml/2006/main">
  <p:tag name="AS_UNIQUEID" val="1539"/>
</p:tagLst>
</file>

<file path=ppt/tags/tag339.xml><?xml version="1.0" encoding="utf-8"?>
<p:tagLst xmlns:p="http://schemas.openxmlformats.org/presentationml/2006/main">
  <p:tag name="AS_UNIQUEID" val="1540"/>
</p:tagLst>
</file>

<file path=ppt/tags/tag34.xml><?xml version="1.0" encoding="utf-8"?>
<p:tagLst xmlns:p="http://schemas.openxmlformats.org/presentationml/2006/main">
  <p:tag name="AS_UNIQUEID" val="110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40.xml><?xml version="1.0" encoding="utf-8"?>
<p:tagLst xmlns:p="http://schemas.openxmlformats.org/presentationml/2006/main">
  <p:tag name="AS_UNIQUEID" val="1541"/>
</p:tagLst>
</file>

<file path=ppt/tags/tag341.xml><?xml version="1.0" encoding="utf-8"?>
<p:tagLst xmlns:p="http://schemas.openxmlformats.org/presentationml/2006/main">
  <p:tag name="AS_UNIQUEID" val="1542"/>
</p:tagLst>
</file>

<file path=ppt/tags/tag3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3.xml><?xml version="1.0" encoding="utf-8"?>
<p:tagLst xmlns:p="http://schemas.openxmlformats.org/presentationml/2006/main">
  <p:tag name="AS_UNIQUEID" val="1140"/>
</p:tagLst>
</file>

<file path=ppt/tags/tag344.xml><?xml version="1.0" encoding="utf-8"?>
<p:tagLst xmlns:p="http://schemas.openxmlformats.org/presentationml/2006/main">
  <p:tag name="AS_UNIQUEID" val="1141"/>
</p:tagLst>
</file>

<file path=ppt/tags/tag345.xml><?xml version="1.0" encoding="utf-8"?>
<p:tagLst xmlns:p="http://schemas.openxmlformats.org/presentationml/2006/main">
  <p:tag name="AS_UNIQUEID" val="1142"/>
</p:tagLst>
</file>

<file path=ppt/tags/tag346.xml><?xml version="1.0" encoding="utf-8"?>
<p:tagLst xmlns:p="http://schemas.openxmlformats.org/presentationml/2006/main">
  <p:tag name="AS_UNIQUEID" val="1143"/>
</p:tagLst>
</file>

<file path=ppt/tags/tag347.xml><?xml version="1.0" encoding="utf-8"?>
<p:tagLst xmlns:p="http://schemas.openxmlformats.org/presentationml/2006/main">
  <p:tag name="AS_UNIQUEID" val="1144"/>
</p:tagLst>
</file>

<file path=ppt/tags/tag348.xml><?xml version="1.0" encoding="utf-8"?>
<p:tagLst xmlns:p="http://schemas.openxmlformats.org/presentationml/2006/main">
  <p:tag name="AS_UNIQUEID" val="1145"/>
</p:tagLst>
</file>

<file path=ppt/tags/tag349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jA0MWQ3NGYwOGM0OTkwMTIxMDI5ZTY3ZGFlYzU3NjkifQ=="/>
  <p:tag name="KSO_WPP_MARK_KEY" val="16db26c6-ed8b-41e3-af10-107774667e69"/>
</p:tagLst>
</file>

<file path=ppt/tags/tag35.xml><?xml version="1.0" encoding="utf-8"?>
<p:tagLst xmlns:p="http://schemas.openxmlformats.org/presentationml/2006/main">
  <p:tag name="AS_UNIQUEID" val="110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AS_UNIQUEID" val="11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AS_UNIQUEID" val="110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AS_UNIQUEID" val="111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AS_UNIQUEID" val="111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AS_UNIQUEID" val="106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AS_UNIQUEID" val="111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AS_UNIQUEID" val="111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AS_UNIQUEID" val="111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AS_UNIQUEID" val="111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AS_UNIQUEID" val="111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AS_UNIQUEID" val="111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AS_UNIQUEID" val="111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AS_UNIQUEID" val="112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AS_UNIQUEID" val="112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AS_UNIQUEID" val="112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AS_UNIQUEID" val="107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AS_UNIQUEID" val="112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AS_UNIQUEID" val="112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AS_UNIQUEID" val="112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AS_UNIQUEID" val="112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AS_UNIQUEID" val="112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AS_UNIQUEID" val="113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AS_UNIQUEID" val="113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AS_UNIQUEID" val="1133"/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AS_UNIQUEID" val="1134"/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AS_UNIQUEID" val="113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AS_UNIQUEID" val="107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AS_UNIQUEID" val="113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1.xml><?xml version="1.0" encoding="utf-8"?>
<p:tagLst xmlns:p="http://schemas.openxmlformats.org/presentationml/2006/main">
  <p:tag name="AS_UNIQUEID" val="113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2.xml><?xml version="1.0" encoding="utf-8"?>
<p:tagLst xmlns:p="http://schemas.openxmlformats.org/presentationml/2006/main">
  <p:tag name="AS_UNIQUEID" val="1138"/>
</p:tagLst>
</file>

<file path=ppt/tags/tag6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4.xml><?xml version="1.0" encoding="utf-8"?>
<p:tagLst xmlns:p="http://schemas.openxmlformats.org/presentationml/2006/main">
  <p:tag name="AS_UNIQUEID" val="1147"/>
</p:tagLst>
</file>

<file path=ppt/tags/tag65.xml><?xml version="1.0" encoding="utf-8"?>
<p:tagLst xmlns:p="http://schemas.openxmlformats.org/presentationml/2006/main">
  <p:tag name="AS_UNIQUEID" val="1148"/>
</p:tagLst>
</file>

<file path=ppt/tags/tag66.xml><?xml version="1.0" encoding="utf-8"?>
<p:tagLst xmlns:p="http://schemas.openxmlformats.org/presentationml/2006/main">
  <p:tag name="AS_UNIQUEID" val="1149"/>
</p:tagLst>
</file>

<file path=ppt/tags/tag67.xml><?xml version="1.0" encoding="utf-8"?>
<p:tagLst xmlns:p="http://schemas.openxmlformats.org/presentationml/2006/main">
  <p:tag name="AS_UNIQUEID" val="1165"/>
</p:tagLst>
</file>

<file path=ppt/tags/tag68.xml><?xml version="1.0" encoding="utf-8"?>
<p:tagLst xmlns:p="http://schemas.openxmlformats.org/presentationml/2006/main">
  <p:tag name="AS_UNIQUEID" val="1166"/>
</p:tagLst>
</file>

<file path=ppt/tags/tag69.xml><?xml version="1.0" encoding="utf-8"?>
<p:tagLst xmlns:p="http://schemas.openxmlformats.org/presentationml/2006/main">
  <p:tag name="AS_UNIQUEID" val="1167"/>
</p:tagLst>
</file>

<file path=ppt/tags/tag7.xml><?xml version="1.0" encoding="utf-8"?>
<p:tagLst xmlns:p="http://schemas.openxmlformats.org/presentationml/2006/main">
  <p:tag name="AS_UNIQUEID" val="107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AS_UNIQUEID" val="1168"/>
</p:tagLst>
</file>

<file path=ppt/tags/tag71.xml><?xml version="1.0" encoding="utf-8"?>
<p:tagLst xmlns:p="http://schemas.openxmlformats.org/presentationml/2006/main">
  <p:tag name="AS_UNIQUEID" val="1169"/>
</p:tagLst>
</file>

<file path=ppt/tags/tag72.xml><?xml version="1.0" encoding="utf-8"?>
<p:tagLst xmlns:p="http://schemas.openxmlformats.org/presentationml/2006/main">
  <p:tag name="AS_UNIQUEID" val="1170"/>
</p:tagLst>
</file>

<file path=ppt/tags/tag73.xml><?xml version="1.0" encoding="utf-8"?>
<p:tagLst xmlns:p="http://schemas.openxmlformats.org/presentationml/2006/main">
  <p:tag name="AS_UNIQUEID" val="1171"/>
</p:tagLst>
</file>

<file path=ppt/tags/tag74.xml><?xml version="1.0" encoding="utf-8"?>
<p:tagLst xmlns:p="http://schemas.openxmlformats.org/presentationml/2006/main">
  <p:tag name="AS_UNIQUEID" val="1172"/>
</p:tagLst>
</file>

<file path=ppt/tags/tag75.xml><?xml version="1.0" encoding="utf-8"?>
<p:tagLst xmlns:p="http://schemas.openxmlformats.org/presentationml/2006/main">
  <p:tag name="AS_UNIQUEID" val="1173"/>
</p:tagLst>
</file>

<file path=ppt/tags/tag76.xml><?xml version="1.0" encoding="utf-8"?>
<p:tagLst xmlns:p="http://schemas.openxmlformats.org/presentationml/2006/main">
  <p:tag name="AS_UNIQUEID" val="1174"/>
</p:tagLst>
</file>

<file path=ppt/tags/tag77.xml><?xml version="1.0" encoding="utf-8"?>
<p:tagLst xmlns:p="http://schemas.openxmlformats.org/presentationml/2006/main">
  <p:tag name="AS_UNIQUEID" val="1175"/>
</p:tagLst>
</file>

<file path=ppt/tags/tag78.xml><?xml version="1.0" encoding="utf-8"?>
<p:tagLst xmlns:p="http://schemas.openxmlformats.org/presentationml/2006/main">
  <p:tag name="AS_UNIQUEID" val="1176"/>
</p:tagLst>
</file>

<file path=ppt/tags/tag79.xml><?xml version="1.0" encoding="utf-8"?>
<p:tagLst xmlns:p="http://schemas.openxmlformats.org/presentationml/2006/main">
  <p:tag name="AS_UNIQUEID" val="1177"/>
</p:tagLst>
</file>

<file path=ppt/tags/tag8.xml><?xml version="1.0" encoding="utf-8"?>
<p:tagLst xmlns:p="http://schemas.openxmlformats.org/presentationml/2006/main">
  <p:tag name="AS_UNIQUEID" val="107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AS_UNIQUEID" val="1178"/>
</p:tagLst>
</file>

<file path=ppt/tags/tag81.xml><?xml version="1.0" encoding="utf-8"?>
<p:tagLst xmlns:p="http://schemas.openxmlformats.org/presentationml/2006/main">
  <p:tag name="AS_UNIQUEID" val="1179"/>
</p:tagLst>
</file>

<file path=ppt/tags/tag82.xml><?xml version="1.0" encoding="utf-8"?>
<p:tagLst xmlns:p="http://schemas.openxmlformats.org/presentationml/2006/main">
  <p:tag name="AS_UNIQUEID" val="1180"/>
</p:tagLst>
</file>

<file path=ppt/tags/tag83.xml><?xml version="1.0" encoding="utf-8"?>
<p:tagLst xmlns:p="http://schemas.openxmlformats.org/presentationml/2006/main">
  <p:tag name="AS_UNIQUEID" val="1181"/>
</p:tagLst>
</file>

<file path=ppt/tags/tag84.xml><?xml version="1.0" encoding="utf-8"?>
<p:tagLst xmlns:p="http://schemas.openxmlformats.org/presentationml/2006/main">
  <p:tag name="AS_UNIQUEID" val="1182"/>
</p:tagLst>
</file>

<file path=ppt/tags/tag85.xml><?xml version="1.0" encoding="utf-8"?>
<p:tagLst xmlns:p="http://schemas.openxmlformats.org/presentationml/2006/main">
  <p:tag name="AS_UNIQUEID" val="1183"/>
</p:tagLst>
</file>

<file path=ppt/tags/tag86.xml><?xml version="1.0" encoding="utf-8"?>
<p:tagLst xmlns:p="http://schemas.openxmlformats.org/presentationml/2006/main">
  <p:tag name="AS_UNIQUEID" val="1184"/>
</p:tagLst>
</file>

<file path=ppt/tags/tag87.xml><?xml version="1.0" encoding="utf-8"?>
<p:tagLst xmlns:p="http://schemas.openxmlformats.org/presentationml/2006/main">
  <p:tag name="AS_UNIQUEID" val="1185"/>
</p:tagLst>
</file>

<file path=ppt/tags/tag88.xml><?xml version="1.0" encoding="utf-8"?>
<p:tagLst xmlns:p="http://schemas.openxmlformats.org/presentationml/2006/main">
  <p:tag name="AS_UNIQUEID" val="1186"/>
</p:tagLst>
</file>

<file path=ppt/tags/tag89.xml><?xml version="1.0" encoding="utf-8"?>
<p:tagLst xmlns:p="http://schemas.openxmlformats.org/presentationml/2006/main">
  <p:tag name="AS_UNIQUEID" val="1187"/>
</p:tagLst>
</file>

<file path=ppt/tags/tag9.xml><?xml version="1.0" encoding="utf-8"?>
<p:tagLst xmlns:p="http://schemas.openxmlformats.org/presentationml/2006/main">
  <p:tag name="AS_UNIQUEID" val="107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AS_UNIQUEID" val="1188"/>
</p:tagLst>
</file>

<file path=ppt/tags/tag91.xml><?xml version="1.0" encoding="utf-8"?>
<p:tagLst xmlns:p="http://schemas.openxmlformats.org/presentationml/2006/main">
  <p:tag name="AS_UNIQUEID" val="1189"/>
</p:tagLst>
</file>

<file path=ppt/tags/tag92.xml><?xml version="1.0" encoding="utf-8"?>
<p:tagLst xmlns:p="http://schemas.openxmlformats.org/presentationml/2006/main">
  <p:tag name="AS_UNIQUEID" val="1190"/>
</p:tagLst>
</file>

<file path=ppt/tags/tag93.xml><?xml version="1.0" encoding="utf-8"?>
<p:tagLst xmlns:p="http://schemas.openxmlformats.org/presentationml/2006/main">
  <p:tag name="AS_UNIQUEID" val="1191"/>
</p:tagLst>
</file>

<file path=ppt/tags/tag94.xml><?xml version="1.0" encoding="utf-8"?>
<p:tagLst xmlns:p="http://schemas.openxmlformats.org/presentationml/2006/main">
  <p:tag name="AS_UNIQUEID" val="1192"/>
</p:tagLst>
</file>

<file path=ppt/tags/tag95.xml><?xml version="1.0" encoding="utf-8"?>
<p:tagLst xmlns:p="http://schemas.openxmlformats.org/presentationml/2006/main">
  <p:tag name="AS_UNIQUEID" val="1193"/>
</p:tagLst>
</file>

<file path=ppt/tags/tag96.xml><?xml version="1.0" encoding="utf-8"?>
<p:tagLst xmlns:p="http://schemas.openxmlformats.org/presentationml/2006/main">
  <p:tag name="AS_UNIQUEID" val="1194"/>
</p:tagLst>
</file>

<file path=ppt/tags/tag97.xml><?xml version="1.0" encoding="utf-8"?>
<p:tagLst xmlns:p="http://schemas.openxmlformats.org/presentationml/2006/main">
  <p:tag name="AS_UNIQUEID" val="1195"/>
</p:tagLst>
</file>

<file path=ppt/tags/tag98.xml><?xml version="1.0" encoding="utf-8"?>
<p:tagLst xmlns:p="http://schemas.openxmlformats.org/presentationml/2006/main">
  <p:tag name="AS_UNIQUEID" val="1196"/>
</p:tagLst>
</file>

<file path=ppt/tags/tag99.xml><?xml version="1.0" encoding="utf-8"?>
<p:tagLst xmlns:p="http://schemas.openxmlformats.org/presentationml/2006/main">
  <p:tag name="AS_UNIQUEID" val="1197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3630</Words>
  <Application>WPS 演示</Application>
  <PresentationFormat/>
  <Paragraphs>401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6" baseType="lpstr">
      <vt:lpstr>Arial</vt:lpstr>
      <vt:lpstr>宋体</vt:lpstr>
      <vt:lpstr>Wingdings</vt:lpstr>
      <vt:lpstr>Wingdings</vt:lpstr>
      <vt:lpstr>微软雅黑</vt:lpstr>
      <vt:lpstr>楷体</vt:lpstr>
      <vt:lpstr>黑体</vt:lpstr>
      <vt:lpstr>Arial</vt:lpstr>
      <vt:lpstr>方正启体简体</vt:lpstr>
      <vt:lpstr>Calibri</vt:lpstr>
      <vt:lpstr>Helvetica</vt:lpstr>
      <vt:lpstr>方正粗黑宋简体</vt:lpstr>
      <vt:lpstr>Arial Unicode MS</vt:lpstr>
      <vt:lpstr>Times New Roman</vt:lpstr>
      <vt:lpstr>汉仪颜楷简</vt:lpstr>
      <vt:lpstr>字魂正文宋楷</vt:lpstr>
      <vt:lpstr>Times New Roman</vt:lpstr>
      <vt:lpstr>汉仪全唐诗简</vt:lpstr>
      <vt:lpstr>方正大标宋简体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姜公</cp:lastModifiedBy>
  <cp:revision>2</cp:revision>
  <cp:lastPrinted>2024-10-17T14:26:00Z</cp:lastPrinted>
  <dcterms:created xsi:type="dcterms:W3CDTF">2024-10-17T14:26:00Z</dcterms:created>
  <dcterms:modified xsi:type="dcterms:W3CDTF">2025-03-19T01:47:13Z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22C12E224B664DBBABC9A6E1BFB845AE_12</vt:lpwstr>
  </property>
  <property fmtid="{D5CDD505-2E9C-101B-9397-08002B2CF9AE}" pid="7" name="KSOProductBuildVer">
    <vt:lpwstr>2052-12.1.0.20305</vt:lpwstr>
  </property>
</Properties>
</file>