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svg" ContentType="image/svg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</p:sldMasterIdLst>
  <p:sldIdLst>
    <p:sldId id="272" r:id="rId7"/>
    <p:sldId id="277" r:id="rId8"/>
    <p:sldId id="257" r:id="rId9"/>
    <p:sldId id="273" r:id="rId10"/>
    <p:sldId id="258" r:id="rId11"/>
    <p:sldId id="271" r:id="rId12"/>
    <p:sldId id="260" r:id="rId13"/>
    <p:sldId id="264" r:id="rId14"/>
    <p:sldId id="275" r:id="rId15"/>
    <p:sldId id="261" r:id="rId16"/>
    <p:sldId id="262" r:id="rId17"/>
    <p:sldId id="266" r:id="rId18"/>
    <p:sldId id="267" r:id="rId19"/>
    <p:sldId id="270" r:id="rId20"/>
    <p:sldId id="291" r:id="rId21"/>
    <p:sldId id="292" r:id="rId22"/>
    <p:sldId id="274" r:id="rId23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32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4.xml" /><Relationship Id="rId11" Type="http://schemas.openxmlformats.org/officeDocument/2006/relationships/slide" Target="slides/slide5.xml" /><Relationship Id="rId12" Type="http://schemas.openxmlformats.org/officeDocument/2006/relationships/slide" Target="slides/slide6.xml" /><Relationship Id="rId13" Type="http://schemas.openxmlformats.org/officeDocument/2006/relationships/slide" Target="slides/slide7.xml" /><Relationship Id="rId14" Type="http://schemas.openxmlformats.org/officeDocument/2006/relationships/slide" Target="slides/slide8.xml" /><Relationship Id="rId15" Type="http://schemas.openxmlformats.org/officeDocument/2006/relationships/slide" Target="slides/slide9.xml" /><Relationship Id="rId16" Type="http://schemas.openxmlformats.org/officeDocument/2006/relationships/slide" Target="slides/slide10.xml" /><Relationship Id="rId17" Type="http://schemas.openxmlformats.org/officeDocument/2006/relationships/slide" Target="slides/slide11.xml" /><Relationship Id="rId18" Type="http://schemas.openxmlformats.org/officeDocument/2006/relationships/slide" Target="slides/slide12.xml" /><Relationship Id="rId19" Type="http://schemas.openxmlformats.org/officeDocument/2006/relationships/slide" Target="slides/slide13.xml" /><Relationship Id="rId2" Type="http://schemas.openxmlformats.org/officeDocument/2006/relationships/slideMaster" Target="slideMasters/slideMaster2.xml" /><Relationship Id="rId20" Type="http://schemas.openxmlformats.org/officeDocument/2006/relationships/slide" Target="slides/slide14.xml" /><Relationship Id="rId21" Type="http://schemas.openxmlformats.org/officeDocument/2006/relationships/slide" Target="slides/slide15.xml" /><Relationship Id="rId22" Type="http://schemas.openxmlformats.org/officeDocument/2006/relationships/slide" Target="slides/slide16.xml" /><Relationship Id="rId23" Type="http://schemas.openxmlformats.org/officeDocument/2006/relationships/slide" Target="slides/slide17.xml" /><Relationship Id="rId24" Type="http://schemas.openxmlformats.org/officeDocument/2006/relationships/tags" Target="tags/tag684.xml" /><Relationship Id="rId25" Type="http://schemas.openxmlformats.org/officeDocument/2006/relationships/presProps" Target="presProps.xml" /><Relationship Id="rId26" Type="http://schemas.openxmlformats.org/officeDocument/2006/relationships/viewProps" Target="viewProps.xml" /><Relationship Id="rId27" Type="http://schemas.openxmlformats.org/officeDocument/2006/relationships/theme" Target="theme/theme1.xml" /><Relationship Id="rId28" Type="http://schemas.openxmlformats.org/officeDocument/2006/relationships/tableStyles" Target="tableStyles.xml" /><Relationship Id="rId3" Type="http://schemas.openxmlformats.org/officeDocument/2006/relationships/slideMaster" Target="slideMasters/slideMaster3.xml" /><Relationship Id="rId4" Type="http://schemas.openxmlformats.org/officeDocument/2006/relationships/slideMaster" Target="slideMasters/slideMaster4.xml" /><Relationship Id="rId5" Type="http://schemas.openxmlformats.org/officeDocument/2006/relationships/slideMaster" Target="slideMasters/slideMaster5.xml" /><Relationship Id="rId6" Type="http://schemas.openxmlformats.org/officeDocument/2006/relationships/slideMaster" Target="slideMasters/slideMaster6.xml" /><Relationship Id="rId7" Type="http://schemas.openxmlformats.org/officeDocument/2006/relationships/slide" Target="slides/slide1.xml" /><Relationship Id="rId8" Type="http://schemas.openxmlformats.org/officeDocument/2006/relationships/slide" Target="slides/slide2.xml" /><Relationship Id="rId9" Type="http://schemas.openxmlformats.org/officeDocument/2006/relationships/slide" Target="slides/slide3.xml" /></Relationships>
</file>

<file path=ppt/diagrams/colors1.xml><?xml version="1.0" encoding="utf-8"?>
<dgm:colorsDef xmlns:a="http://schemas.openxmlformats.org/drawingml/2006/main" xmlns:dgm="http://schemas.openxmlformats.org/drawingml/2006/diagram" uniqueId="urn:microsoft.com/office/officeart/2005/8/colors/colorful3#1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dgm="http://schemas.openxmlformats.org/drawingml/2006/diagram">
  <dgm:ptLst>
    <dgm:pt modelId="{A77D31B3-3808-4FBA-8FA4-CC8D448A173E}" type="doc">
      <dgm:prSet loTypeId="urn:microsoft.com/office/officeart/2005/8/layout/orgChart1#1" loCatId="hierarchy" qsTypeId="urn:microsoft.com/office/officeart/2005/8/quickstyle/simple1#2" qsCatId="simple" csTypeId="urn:microsoft.com/office/officeart/2005/8/colors/colorful3#1" csCatId="accent1" phldr="1"/>
      <dgm:spPr/>
      <dgm:t>
        <a:bodyPr/>
        <a:lstStyle/>
        <a:p>
          <a:endParaRPr lang="zh-CN" altLang="en-US"/>
        </a:p>
      </dgm:t>
    </dgm:pt>
    <dgm:pt modelId="{AB39B06D-FE6C-48B2-B5B4-77CD0C8CF7AD}" type="parTrans" cxnId="{FDC6514D-F52E-48FC-A06B-ABD6853F15AD}">
      <dgm:prSet/>
      <dgm:spPr/>
      <dgm:t>
        <a:bodyPr/>
        <a:lstStyle/>
        <a:p>
          <a:endParaRPr lang="zh-CN" altLang="en-US">
            <a:latin typeface="微软雅黑" panose="020b0503020204020204" charset="-122"/>
            <a:ea typeface="微软雅黑"/>
          </a:endParaRPr>
        </a:p>
      </dgm:t>
    </dgm:pt>
    <dgm:pt modelId="{47C757F0-AA23-46BE-9311-EA432CDEEAA1}">
      <dgm:prSet phldrT="[文本]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 smtClean="0">
              <a:solidFill>
                <a:schemeClr val="tx1"/>
              </a:solidFill>
              <a:latin typeface="微软雅黑" panose="020b0503020204020204" charset="-122"/>
              <a:ea typeface="微软雅黑"/>
            </a:rPr>
            <a:t>现代医疗卫生体系</a:t>
          </a:r>
        </a:p>
      </dgm:t>
    </dgm:pt>
    <dgm:pt modelId="{EACD17F5-D793-4A43-B489-D1804D50CFEF}" type="parTrans" cxnId="{B4476018-533C-43F1-BB85-691593442714}">
      <dgm:prSet/>
      <dgm:spPr/>
      <dgm:t>
        <a:bodyPr/>
        <a:lstStyle/>
        <a:p>
          <a:endParaRPr lang="zh-CN" altLang="en-US">
            <a:latin typeface="微软雅黑" panose="020b0503020204020204" charset="-122"/>
            <a:ea typeface="微软雅黑"/>
          </a:endParaRPr>
        </a:p>
      </dgm:t>
    </dgm:pt>
    <dgm:pt modelId="{12714FC6-8B41-47E5-91DD-F02D34D23B93}">
      <dgm:prSet phldrT="[文本]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smtClean="0">
              <a:solidFill>
                <a:schemeClr val="tx1"/>
              </a:solidFill>
              <a:latin typeface="微软雅黑" panose="020b0503020204020204" charset="-122"/>
              <a:ea typeface="微软雅黑"/>
            </a:rPr>
            <a:t>基本医疗卫生体系</a:t>
          </a:r>
        </a:p>
      </dgm:t>
    </dgm:pt>
    <dgm:pt modelId="{FA45D93F-0724-4936-AA45-E6762732A19D}" type="sibTrans" cxnId="{B4476018-533C-43F1-BB85-691593442714}">
      <dgm:prSet/>
      <dgm:spPr/>
      <dgm:t>
        <a:bodyPr/>
        <a:lstStyle/>
        <a:p>
          <a:endParaRPr lang="zh-CN" altLang="en-US">
            <a:latin typeface="微软雅黑" panose="020b0503020204020204" charset="-122"/>
            <a:ea typeface="微软雅黑"/>
          </a:endParaRPr>
        </a:p>
      </dgm:t>
    </dgm:pt>
    <dgm:pt modelId="{8D5FB264-0A5C-4C3A-85B7-453D9BD837DF}" type="parTrans" cxnId="{9FFB17E5-67E4-4224-AFE2-6DEB82588D68}">
      <dgm:prSet/>
      <dgm:spPr/>
      <dgm:t>
        <a:bodyPr/>
        <a:lstStyle/>
        <a:p>
          <a:endParaRPr lang="zh-CN" altLang="en-US">
            <a:latin typeface="微软雅黑" panose="020b0503020204020204" charset="-122"/>
            <a:ea typeface="微软雅黑"/>
          </a:endParaRPr>
        </a:p>
      </dgm:t>
    </dgm:pt>
    <dgm:pt modelId="{4EC42421-831D-4CD3-8215-2AF4300F9C01}">
      <dgm:prSet phldrT="[文本]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smtClean="0">
              <a:solidFill>
                <a:schemeClr val="tx1"/>
              </a:solidFill>
              <a:latin typeface="微软雅黑" panose="020b0503020204020204" charset="-122"/>
              <a:ea typeface="微软雅黑"/>
            </a:rPr>
            <a:t>医疗服务体系</a:t>
          </a:r>
        </a:p>
      </dgm:t>
    </dgm:pt>
    <dgm:pt modelId="{A1825131-D805-48C8-BFCE-E45C02E6F5CE}" type="sibTrans" cxnId="{9FFB17E5-67E4-4224-AFE2-6DEB82588D68}">
      <dgm:prSet/>
      <dgm:spPr/>
      <dgm:t>
        <a:bodyPr/>
        <a:lstStyle/>
        <a:p>
          <a:endParaRPr lang="zh-CN" altLang="en-US">
            <a:latin typeface="微软雅黑" panose="020b0503020204020204" charset="-122"/>
            <a:ea typeface="微软雅黑"/>
          </a:endParaRPr>
        </a:p>
      </dgm:t>
    </dgm:pt>
    <dgm:pt modelId="{CCF68ADE-40B6-47D0-93C1-88EC13ADC8AC}" type="parTrans" cxnId="{3C9E72C3-1600-4394-844E-3F3C7DA50FA1}">
      <dgm:prSet/>
      <dgm:spPr/>
      <dgm:t>
        <a:bodyPr/>
        <a:lstStyle/>
        <a:p>
          <a:endParaRPr lang="zh-CN" altLang="en-US">
            <a:latin typeface="微软雅黑" panose="020b0503020204020204" charset="-122"/>
            <a:ea typeface="微软雅黑"/>
          </a:endParaRPr>
        </a:p>
      </dgm:t>
    </dgm:pt>
    <dgm:pt modelId="{CF717C8A-B40B-4AFF-BF49-65ABB7DF8190}">
      <dgm:prSet phldrT="[文本]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smtClean="0">
              <a:solidFill>
                <a:schemeClr val="tx1"/>
              </a:solidFill>
              <a:latin typeface="微软雅黑" panose="020b0503020204020204" charset="-122"/>
              <a:ea typeface="微软雅黑"/>
            </a:rPr>
            <a:t>药品供应体系</a:t>
          </a:r>
        </a:p>
      </dgm:t>
    </dgm:pt>
    <dgm:pt modelId="{630D3E0B-D1D7-4E1A-8193-515AA5E1866F}" type="sibTrans" cxnId="{3C9E72C3-1600-4394-844E-3F3C7DA50FA1}">
      <dgm:prSet/>
      <dgm:spPr/>
      <dgm:t>
        <a:bodyPr/>
        <a:lstStyle/>
        <a:p>
          <a:endParaRPr lang="zh-CN" altLang="en-US">
            <a:latin typeface="微软雅黑" panose="020b0503020204020204" charset="-122"/>
            <a:ea typeface="微软雅黑"/>
          </a:endParaRPr>
        </a:p>
      </dgm:t>
    </dgm:pt>
    <dgm:pt modelId="{64E84F78-1309-46DA-970B-2BE5B073E687}" type="parTrans" cxnId="{A8583952-B610-4AED-9CF5-A54DE50018A1}">
      <dgm:prSet/>
      <dgm:spPr/>
      <dgm:t>
        <a:bodyPr/>
        <a:lstStyle/>
        <a:p>
          <a:endParaRPr>
            <a:latin typeface="微软雅黑" panose="020b0503020204020204" charset="-122"/>
            <a:ea typeface="微软雅黑"/>
          </a:endParaRPr>
        </a:p>
      </dgm:t>
    </dgm:pt>
    <dgm:pt modelId="{3178209C-F0B8-4323-84AD-5F35F91BFBE5}">
      <dgm:prSet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smtClean="0">
              <a:solidFill>
                <a:schemeClr val="tx1"/>
              </a:solidFill>
              <a:latin typeface="微软雅黑" panose="020b0503020204020204" charset="-122"/>
              <a:ea typeface="微软雅黑"/>
            </a:rPr>
            <a:t>医疗保障体系</a:t>
          </a:r>
        </a:p>
      </dgm:t>
    </dgm:pt>
    <dgm:pt modelId="{6F721617-D7C1-47E9-A961-4195E8C7EF0F}" type="sibTrans" cxnId="{A8583952-B610-4AED-9CF5-A54DE50018A1}">
      <dgm:prSet/>
      <dgm:spPr/>
      <dgm:t>
        <a:bodyPr/>
        <a:lstStyle/>
        <a:p>
          <a:endParaRPr>
            <a:latin typeface="微软雅黑" panose="020b0503020204020204" charset="-122"/>
            <a:ea typeface="微软雅黑"/>
          </a:endParaRPr>
        </a:p>
      </dgm:t>
    </dgm:pt>
    <dgm:pt modelId="{DF0D1C21-B79E-4875-B7FA-EF183CB48B88}" type="sibTrans" cxnId="{FDC6514D-F52E-48FC-A06B-ABD6853F15AD}">
      <dgm:prSet/>
      <dgm:spPr/>
      <dgm:t>
        <a:bodyPr/>
        <a:lstStyle/>
        <a:p>
          <a:endParaRPr lang="zh-CN" altLang="en-US">
            <a:latin typeface="微软雅黑" panose="020b0503020204020204" charset="-122"/>
            <a:ea typeface="微软雅黑"/>
          </a:endParaRPr>
        </a:p>
      </dgm:t>
    </dgm:pt>
    <dgm:pt modelId="{E498DC9C-C5AC-4482-A26F-3B99DC5D79F0}" type="pres">
      <dgm:prSet presAssocID="{A77D31B3-3808-4FBA-8FA4-CC8D448A173E}" presName="hierChild1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/>
        </a:p>
      </dgm:t>
    </dgm:pt>
    <dgm:pt modelId="{F728C3E8-5128-4BB6-90CC-A86769ECE335}" type="pres">
      <dgm:prSet presAssocID="{47C757F0-AA23-46BE-9311-EA432CDEEAA1}" presName="hierRoot1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79147750-B6BF-43FD-83A0-7ACDC9B53EFF}" type="pres">
      <dgm:prSet presAssocID="{47C757F0-AA23-46BE-9311-EA432CDEEAA1}" presName="rootComposite1"/>
      <dgm:spPr/>
      <dgm:t>
        <a:bodyPr/>
        <a:lstStyle/>
        <a:p>
          <a:endParaRPr/>
        </a:p>
      </dgm:t>
    </dgm:pt>
    <dgm:pt modelId="{AE79172D-D441-42BB-84EA-E3D989670DED}" type="pres">
      <dgm:prSet presAssocID="{47C757F0-AA23-46BE-9311-EA432CDEEAA1}" presName="rootText1" presStyleLbl="node0" presStyleCnt="1" custScaleX="138600" custScaleY="48840" custLinFactNeighborX="2247" custLinFactNeighborY="3577">
        <dgm:presLayoutVars>
          <dgm:chPref val="3"/>
        </dgm:presLayoutVars>
      </dgm:prSet>
      <dgm:spPr/>
      <dgm:t>
        <a:bodyPr/>
        <a:lstStyle/>
        <a:p>
          <a:endParaRPr/>
        </a:p>
      </dgm:t>
    </dgm:pt>
    <dgm:pt modelId="{86420519-308D-4A6A-8FEA-6FB2E39BA448}" type="pres">
      <dgm:prSet presAssocID="{47C757F0-AA23-46BE-9311-EA432CDEEAA1}" presName="rootConnector1" presStyleLbl="node1" presStyleCnt="1"/>
      <dgm:spPr/>
      <dgm:t>
        <a:bodyPr/>
        <a:lstStyle/>
        <a:p>
          <a:endParaRPr/>
        </a:p>
      </dgm:t>
    </dgm:pt>
    <dgm:pt modelId="{9A0FF10C-81C7-47CD-A320-768F2009480B}" type="pres">
      <dgm:prSet presAssocID="{47C757F0-AA23-46BE-9311-EA432CDEEAA1}" presName="hierChild2"/>
      <dgm:spPr/>
      <dgm:t>
        <a:bodyPr/>
        <a:lstStyle/>
        <a:p>
          <a:endParaRPr/>
        </a:p>
      </dgm:t>
    </dgm:pt>
    <dgm:pt modelId="{6A259130-4455-44E0-969B-948D1249687E}" type="pres">
      <dgm:prSet presAssocID="{EACD17F5-D793-4A43-B489-D1804D50CFEF}" presName="Name37" presStyleLbl="parChTrans1D2" presStyleIdx="3" presStyleCnt="4"/>
      <dgm:spPr/>
      <dgm:t>
        <a:bodyPr/>
        <a:lstStyle/>
        <a:p>
          <a:endParaRPr/>
        </a:p>
      </dgm:t>
    </dgm:pt>
    <dgm:pt modelId="{D6C5C065-A308-417C-8ECC-04FC2BEC646C}" type="pres">
      <dgm:prSet presAssocID="{12714FC6-8B41-47E5-91DD-F02D34D23B93}" presName="hierRoot2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E36491EF-5019-46FD-BC82-1BD579B9EE0E}" type="pres">
      <dgm:prSet presAssocID="{12714FC6-8B41-47E5-91DD-F02D34D23B93}" presName="rootComposite"/>
      <dgm:spPr/>
      <dgm:t>
        <a:bodyPr/>
        <a:lstStyle/>
        <a:p>
          <a:endParaRPr/>
        </a:p>
      </dgm:t>
    </dgm:pt>
    <dgm:pt modelId="{43B7C837-49D6-40CE-BBAB-953D9E4BA7ED}" type="pres">
      <dgm:prSet presAssocID="{12714FC6-8B41-47E5-91DD-F02D34D23B93}" presName="rootText" presStyleLbl="node2" presStyleCnt="4" custScaleX="111423" custScaleY="40367" custLinFactNeighborX="-432">
        <dgm:presLayoutVars>
          <dgm:chPref val="3"/>
        </dgm:presLayoutVars>
      </dgm:prSet>
      <dgm:spPr/>
      <dgm:t>
        <a:bodyPr/>
        <a:lstStyle/>
        <a:p>
          <a:endParaRPr/>
        </a:p>
      </dgm:t>
    </dgm:pt>
    <dgm:pt modelId="{9A037140-9B69-4B9F-A134-F2F2EB0F2E32}" type="pres">
      <dgm:prSet presAssocID="{12714FC6-8B41-47E5-91DD-F02D34D23B93}" presName="rootConnector" presStyleLbl="node2" presStyleCnt="4"/>
      <dgm:spPr/>
      <dgm:t>
        <a:bodyPr/>
        <a:lstStyle/>
        <a:p>
          <a:endParaRPr/>
        </a:p>
      </dgm:t>
    </dgm:pt>
    <dgm:pt modelId="{FA37AA5D-87C2-47F6-9B72-B753C073E744}" type="pres">
      <dgm:prSet presAssocID="{12714FC6-8B41-47E5-91DD-F02D34D23B93}" presName="hierChild4"/>
      <dgm:spPr/>
      <dgm:t>
        <a:bodyPr/>
        <a:lstStyle/>
        <a:p>
          <a:endParaRPr/>
        </a:p>
      </dgm:t>
    </dgm:pt>
    <dgm:pt modelId="{A7309641-2A58-41EA-9E42-56812CF298ED}" type="pres">
      <dgm:prSet presAssocID="{12714FC6-8B41-47E5-91DD-F02D34D23B93}" presName="hierChild5"/>
      <dgm:spPr/>
      <dgm:t>
        <a:bodyPr/>
        <a:lstStyle/>
        <a:p>
          <a:endParaRPr/>
        </a:p>
      </dgm:t>
    </dgm:pt>
    <dgm:pt modelId="{F492B679-3C8C-4E72-95A8-8B81298826E7}" type="pres">
      <dgm:prSet presAssocID="{8D5FB264-0A5C-4C3A-85B7-453D9BD837DF}" presName="Name37" presStyleLbl="parChTrans1D2" presStyleIdx="2" presStyleCnt="4"/>
      <dgm:spPr/>
      <dgm:t>
        <a:bodyPr/>
        <a:lstStyle/>
        <a:p>
          <a:endParaRPr/>
        </a:p>
      </dgm:t>
    </dgm:pt>
    <dgm:pt modelId="{C6F584B9-7EA2-46D8-913B-8F508509ECAB}" type="pres">
      <dgm:prSet presAssocID="{4EC42421-831D-4CD3-8215-2AF4300F9C01}" presName="hierRoot2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6CAD9CE6-86A1-4F7D-98A6-3AF53F55F9E3}" type="pres">
      <dgm:prSet presAssocID="{4EC42421-831D-4CD3-8215-2AF4300F9C01}" presName="rootComposite"/>
      <dgm:spPr/>
      <dgm:t>
        <a:bodyPr/>
        <a:lstStyle/>
        <a:p>
          <a:endParaRPr/>
        </a:p>
      </dgm:t>
    </dgm:pt>
    <dgm:pt modelId="{08A0D1D2-3A20-4D63-8E35-B7C8B6B16D48}" type="pres">
      <dgm:prSet presAssocID="{4EC42421-831D-4CD3-8215-2AF4300F9C01}" presName="rootText" presStyleLbl="node2" presStyleIdx="1" presStyleCnt="4" custScaleX="82453" custScaleY="42385">
        <dgm:presLayoutVars>
          <dgm:chPref val="3"/>
        </dgm:presLayoutVars>
      </dgm:prSet>
      <dgm:spPr/>
      <dgm:t>
        <a:bodyPr/>
        <a:lstStyle/>
        <a:p>
          <a:endParaRPr/>
        </a:p>
      </dgm:t>
    </dgm:pt>
    <dgm:pt modelId="{6238C53E-A961-488B-8FBD-6EC13507B069}" type="pres">
      <dgm:prSet presAssocID="{4EC42421-831D-4CD3-8215-2AF4300F9C01}" presName="rootConnector" presStyleLbl="node2" presStyleIdx="1" presStyleCnt="4"/>
      <dgm:spPr/>
      <dgm:t>
        <a:bodyPr/>
        <a:lstStyle/>
        <a:p>
          <a:endParaRPr/>
        </a:p>
      </dgm:t>
    </dgm:pt>
    <dgm:pt modelId="{A9C46FD3-3BE9-4E6E-BFF6-B0B42B13F857}" type="pres">
      <dgm:prSet presAssocID="{4EC42421-831D-4CD3-8215-2AF4300F9C01}" presName="hierChild4"/>
      <dgm:spPr/>
      <dgm:t>
        <a:bodyPr/>
        <a:lstStyle/>
        <a:p>
          <a:endParaRPr/>
        </a:p>
      </dgm:t>
    </dgm:pt>
    <dgm:pt modelId="{A663BBFB-A120-4F5B-82EC-DB644DB9966B}" type="pres">
      <dgm:prSet presAssocID="{4EC42421-831D-4CD3-8215-2AF4300F9C01}" presName="hierChild5"/>
      <dgm:spPr/>
      <dgm:t>
        <a:bodyPr/>
        <a:lstStyle/>
        <a:p>
          <a:endParaRPr/>
        </a:p>
      </dgm:t>
    </dgm:pt>
    <dgm:pt modelId="{AB3A8128-6C86-49B7-B5CC-0153888815E5}" type="pres">
      <dgm:prSet presAssocID="{CCF68ADE-40B6-47D0-93C1-88EC13ADC8AC}" presName="Name37" presStyleLbl="parChTrans1D2" presStyleIdx="1" presStyleCnt="4"/>
      <dgm:spPr/>
      <dgm:t>
        <a:bodyPr/>
        <a:lstStyle/>
        <a:p>
          <a:endParaRPr/>
        </a:p>
      </dgm:t>
    </dgm:pt>
    <dgm:pt modelId="{1A917F9A-DDE6-4568-B35C-7FABCEF0A586}" type="pres">
      <dgm:prSet presAssocID="{CF717C8A-B40B-4AFF-BF49-65ABB7DF8190}" presName="hierRoot2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FA949B67-3DB7-47FA-97C9-4A653E762F22}" type="pres">
      <dgm:prSet presAssocID="{CF717C8A-B40B-4AFF-BF49-65ABB7DF8190}" presName="rootComposite"/>
      <dgm:spPr/>
      <dgm:t>
        <a:bodyPr/>
        <a:lstStyle/>
        <a:p>
          <a:endParaRPr/>
        </a:p>
      </dgm:t>
    </dgm:pt>
    <dgm:pt modelId="{7D64F4A3-0E55-47AC-A59B-9D5A9DC25552}" type="pres">
      <dgm:prSet presAssocID="{CF717C8A-B40B-4AFF-BF49-65ABB7DF8190}" presName="rootText" presStyleLbl="node2" presStyleIdx="2" presStyleCnt="4" custScaleX="86215" custScaleY="46602" custLinFactNeighborX="12393" custLinFactNeighborY="-920">
        <dgm:presLayoutVars>
          <dgm:chPref val="3"/>
        </dgm:presLayoutVars>
      </dgm:prSet>
      <dgm:spPr/>
      <dgm:t>
        <a:bodyPr/>
        <a:lstStyle/>
        <a:p>
          <a:endParaRPr/>
        </a:p>
      </dgm:t>
    </dgm:pt>
    <dgm:pt modelId="{5667CB49-EC34-46BC-AD2D-72F3BD95D049}" type="pres">
      <dgm:prSet presAssocID="{CF717C8A-B40B-4AFF-BF49-65ABB7DF8190}" presName="rootConnector" presStyleLbl="node2" presStyleIdx="2" presStyleCnt="4"/>
      <dgm:spPr/>
      <dgm:t>
        <a:bodyPr/>
        <a:lstStyle/>
        <a:p>
          <a:endParaRPr/>
        </a:p>
      </dgm:t>
    </dgm:pt>
    <dgm:pt modelId="{EB3A10DA-2FA4-4DAD-8341-8078D7F83716}" type="pres">
      <dgm:prSet presAssocID="{CF717C8A-B40B-4AFF-BF49-65ABB7DF8190}" presName="hierChild4"/>
      <dgm:spPr/>
      <dgm:t>
        <a:bodyPr/>
        <a:lstStyle/>
        <a:p>
          <a:endParaRPr/>
        </a:p>
      </dgm:t>
    </dgm:pt>
    <dgm:pt modelId="{B05C5608-85C8-433E-A928-1755312B673B}" type="pres">
      <dgm:prSet presAssocID="{CF717C8A-B40B-4AFF-BF49-65ABB7DF8190}" presName="hierChild5"/>
      <dgm:spPr/>
      <dgm:t>
        <a:bodyPr/>
        <a:lstStyle/>
        <a:p>
          <a:endParaRPr/>
        </a:p>
      </dgm:t>
    </dgm:pt>
    <dgm:pt modelId="{9609EEDF-C94B-4F2B-A47E-CDBD3FFF99CA}" type="pres">
      <dgm:prSet presAssocID="{64E84F78-1309-46DA-970B-2BE5B073E687}" presName="Name37" presStyleLbl="parChTrans1D2" presStyleCnt="4"/>
      <dgm:spPr/>
      <dgm:t>
        <a:bodyPr/>
        <a:lstStyle/>
        <a:p>
          <a:endParaRPr/>
        </a:p>
      </dgm:t>
    </dgm:pt>
    <dgm:pt modelId="{F64968DF-5538-4895-AB10-59B415D80FA8}" type="pres">
      <dgm:prSet presAssocID="{3178209C-F0B8-4323-84AD-5F35F91BFBE5}" presName="hierRoot2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6C610A23-5782-4C6A-BD3A-A7549F6FB1B7}" type="pres">
      <dgm:prSet presAssocID="{3178209C-F0B8-4323-84AD-5F35F91BFBE5}" presName="rootComposite"/>
      <dgm:spPr/>
      <dgm:t>
        <a:bodyPr/>
        <a:lstStyle/>
        <a:p>
          <a:endParaRPr/>
        </a:p>
      </dgm:t>
    </dgm:pt>
    <dgm:pt modelId="{BB6AAB6A-DEF8-40DF-8C78-EB48F532C2F8}" type="pres">
      <dgm:prSet presAssocID="{3178209C-F0B8-4323-84AD-5F35F91BFBE5}" presName="rootText" presStyleLbl="node2" presStyleIdx="3" presStyleCnt="4" custScaleY="42282">
        <dgm:presLayoutVars>
          <dgm:chPref val="3"/>
        </dgm:presLayoutVars>
      </dgm:prSet>
      <dgm:spPr/>
      <dgm:t>
        <a:bodyPr/>
        <a:lstStyle/>
        <a:p>
          <a:endParaRPr/>
        </a:p>
      </dgm:t>
    </dgm:pt>
    <dgm:pt modelId="{731569BF-EBEF-4392-B900-EB8ABA0F1903}" type="pres">
      <dgm:prSet presAssocID="{3178209C-F0B8-4323-84AD-5F35F91BFBE5}" presName="rootConnector" presStyleLbl="node2" presStyleIdx="3" presStyleCnt="4"/>
      <dgm:spPr/>
      <dgm:t>
        <a:bodyPr/>
        <a:lstStyle/>
        <a:p>
          <a:endParaRPr/>
        </a:p>
      </dgm:t>
    </dgm:pt>
    <dgm:pt modelId="{C38D03BE-2DFD-4B6E-B10D-081BE110CA5A}" type="pres">
      <dgm:prSet presAssocID="{3178209C-F0B8-4323-84AD-5F35F91BFBE5}" presName="hierChild4"/>
      <dgm:spPr/>
      <dgm:t>
        <a:bodyPr/>
        <a:lstStyle/>
        <a:p>
          <a:endParaRPr/>
        </a:p>
      </dgm:t>
    </dgm:pt>
    <dgm:pt modelId="{EE164350-1292-422C-BD34-D99547058B60}" type="pres">
      <dgm:prSet presAssocID="{3178209C-F0B8-4323-84AD-5F35F91BFBE5}" presName="hierChild5"/>
      <dgm:spPr/>
      <dgm:t>
        <a:bodyPr/>
        <a:lstStyle/>
        <a:p>
          <a:endParaRPr/>
        </a:p>
      </dgm:t>
    </dgm:pt>
    <dgm:pt modelId="{0E819307-1B4E-434E-BA76-D5A4192B0663}" type="pres">
      <dgm:prSet presAssocID="{47C757F0-AA23-46BE-9311-EA432CDEEAA1}" presName="hierChild3"/>
      <dgm:spPr/>
      <dgm:t>
        <a:bodyPr/>
        <a:lstStyle/>
        <a:p>
          <a:endParaRPr/>
        </a:p>
      </dgm:t>
    </dgm:pt>
  </dgm:ptLst>
  <dgm:cxnLst>
    <dgm:cxn modelId="{FDC6514D-F52E-48FC-A06B-ABD6853F15AD}" srcId="{A77D31B3-3808-4FBA-8FA4-CC8D448A173E}" destId="{47C757F0-AA23-46BE-9311-EA432CDEEAA1}" srcOrd="0" destOrd="0" parTransId="{AB39B06D-FE6C-48B2-B5B4-77CD0C8CF7AD}" sibTransId="{DF0D1C21-B79E-4875-B7FA-EF183CB48B88}"/>
    <dgm:cxn modelId="{B4476018-533C-43F1-BB85-691593442714}" srcId="{47C757F0-AA23-46BE-9311-EA432CDEEAA1}" destId="{12714FC6-8B41-47E5-91DD-F02D34D23B93}" srcOrd="0" destOrd="0" parTransId="{EACD17F5-D793-4A43-B489-D1804D50CFEF}" sibTransId="{FA45D93F-0724-4936-AA45-E6762732A19D}"/>
    <dgm:cxn modelId="{9FFB17E5-67E4-4224-AFE2-6DEB82588D68}" srcId="{47C757F0-AA23-46BE-9311-EA432CDEEAA1}" destId="{4EC42421-831D-4CD3-8215-2AF4300F9C01}" srcOrd="1" destOrd="0" parTransId="{8D5FB264-0A5C-4C3A-85B7-453D9BD837DF}" sibTransId="{A1825131-D805-48C8-BFCE-E45C02E6F5CE}"/>
    <dgm:cxn modelId="{3C9E72C3-1600-4394-844E-3F3C7DA50FA1}" srcId="{47C757F0-AA23-46BE-9311-EA432CDEEAA1}" destId="{CF717C8A-B40B-4AFF-BF49-65ABB7DF8190}" srcOrd="2" destOrd="0" parTransId="{CCF68ADE-40B6-47D0-93C1-88EC13ADC8AC}" sibTransId="{630D3E0B-D1D7-4E1A-8193-515AA5E1866F}"/>
    <dgm:cxn modelId="{A8583952-B610-4AED-9CF5-A54DE50018A1}" srcId="{47C757F0-AA23-46BE-9311-EA432CDEEAA1}" destId="{3178209C-F0B8-4323-84AD-5F35F91BFBE5}" srcOrd="3" destOrd="0" parTransId="{64E84F78-1309-46DA-970B-2BE5B073E687}" sibTransId="{6F721617-D7C1-47E9-A961-4195E8C7EF0F}"/>
    <dgm:cxn modelId="{55DEA47E-8707-4F60-8604-33213433FD99}" type="presOf" srcId="{A77D31B3-3808-4FBA-8FA4-CC8D448A173E}" destId="{E498DC9C-C5AC-4482-A26F-3B99DC5D79F0}" srcOrd="0" destOrd="0" presId="urn:microsoft.com/office/officeart/2005/8/layout/orgChart1#1"/>
    <dgm:cxn modelId="{9A749B97-7F28-415A-9CE8-F275A3F5B5AD}" type="presParOf" srcId="{E498DC9C-C5AC-4482-A26F-3B99DC5D79F0}" destId="{F728C3E8-5128-4BB6-90CC-A86769ECE335}" srcOrd="0" destOrd="0" presId="urn:microsoft.com/office/officeart/2005/8/layout/orgChart1#1"/>
    <dgm:cxn modelId="{75761F01-BB8C-4D38-AE29-BCA945731AE0}" type="presParOf" srcId="{F728C3E8-5128-4BB6-90CC-A86769ECE335}" destId="{79147750-B6BF-43FD-83A0-7ACDC9B53EFF}" srcOrd="0" destOrd="0" presId="urn:microsoft.com/office/officeart/2005/8/layout/orgChart1#1"/>
    <dgm:cxn modelId="{AED7E155-83FC-44C4-800F-6ACA09983A6D}" type="presParOf" srcId="{79147750-B6BF-43FD-83A0-7ACDC9B53EFF}" destId="{AE79172D-D441-42BB-84EA-E3D989670DED}" srcOrd="0" destOrd="0" presId="urn:microsoft.com/office/officeart/2005/8/layout/orgChart1#1"/>
    <dgm:cxn modelId="{8E322894-CE4E-4125-B268-6CCA43F0BEFB}" type="presOf" srcId="{47C757F0-AA23-46BE-9311-EA432CDEEAA1}" destId="{AE79172D-D441-42BB-84EA-E3D989670DED}" srcOrd="0" destOrd="0" presId="urn:microsoft.com/office/officeart/2005/8/layout/orgChart1#1"/>
    <dgm:cxn modelId="{03DD70AB-B24B-42A5-B48E-F73FC9F65642}" type="presParOf" srcId="{79147750-B6BF-43FD-83A0-7ACDC9B53EFF}" destId="{86420519-308D-4A6A-8FEA-6FB2E39BA448}" srcOrd="1" destOrd="0" presId="urn:microsoft.com/office/officeart/2005/8/layout/orgChart1#1"/>
    <dgm:cxn modelId="{42E6D460-8E9E-4CA5-9845-67A90D17387D}" type="presOf" srcId="{47C757F0-AA23-46BE-9311-EA432CDEEAA1}" destId="{86420519-308D-4A6A-8FEA-6FB2E39BA448}" srcOrd="1" destOrd="0" presId="urn:microsoft.com/office/officeart/2005/8/layout/orgChart1#1"/>
    <dgm:cxn modelId="{E4951BC2-44C4-49AC-88CC-82F1F4CEA3DC}" type="presParOf" srcId="{F728C3E8-5128-4BB6-90CC-A86769ECE335}" destId="{9A0FF10C-81C7-47CD-A320-768F2009480B}" srcOrd="1" destOrd="0" presId="urn:microsoft.com/office/officeart/2005/8/layout/orgChart1#1"/>
    <dgm:cxn modelId="{57B8DD8C-AE85-48B9-9A6E-14334A7E5151}" type="presParOf" srcId="{9A0FF10C-81C7-47CD-A320-768F2009480B}" destId="{6A259130-4455-44E0-969B-948D1249687E}" srcOrd="0" destOrd="0" presId="urn:microsoft.com/office/officeart/2005/8/layout/orgChart1#1"/>
    <dgm:cxn modelId="{973A2B90-B604-415C-AC26-B4DBC00195CE}" type="presOf" srcId="{EACD17F5-D793-4A43-B489-D1804D50CFEF}" destId="{6A259130-4455-44E0-969B-948D1249687E}" srcOrd="0" destOrd="0" presId="urn:microsoft.com/office/officeart/2005/8/layout/orgChart1#1"/>
    <dgm:cxn modelId="{8146C66F-4162-4508-94DA-9060C7D0618F}" type="presParOf" srcId="{9A0FF10C-81C7-47CD-A320-768F2009480B}" destId="{D6C5C065-A308-417C-8ECC-04FC2BEC646C}" srcOrd="1" destOrd="0" presId="urn:microsoft.com/office/officeart/2005/8/layout/orgChart1#1"/>
    <dgm:cxn modelId="{50E66742-04CF-4EDD-B31C-F86079A58434}" type="presParOf" srcId="{D6C5C065-A308-417C-8ECC-04FC2BEC646C}" destId="{E36491EF-5019-46FD-BC82-1BD579B9EE0E}" srcOrd="0" destOrd="0" presId="urn:microsoft.com/office/officeart/2005/8/layout/orgChart1#1"/>
    <dgm:cxn modelId="{32B8B317-9CCD-4759-831C-F7C6559A20CE}" type="presParOf" srcId="{E36491EF-5019-46FD-BC82-1BD579B9EE0E}" destId="{43B7C837-49D6-40CE-BBAB-953D9E4BA7ED}" srcOrd="0" destOrd="0" presId="urn:microsoft.com/office/officeart/2005/8/layout/orgChart1#1"/>
    <dgm:cxn modelId="{D53B99ED-8613-4268-8E60-6F9D27242B98}" type="presOf" srcId="{12714FC6-8B41-47E5-91DD-F02D34D23B93}" destId="{43B7C837-49D6-40CE-BBAB-953D9E4BA7ED}" srcOrd="0" destOrd="0" presId="urn:microsoft.com/office/officeart/2005/8/layout/orgChart1#1"/>
    <dgm:cxn modelId="{0D349092-5F36-4602-8AC0-7C35CD9AFEF4}" type="presParOf" srcId="{E36491EF-5019-46FD-BC82-1BD579B9EE0E}" destId="{9A037140-9B69-4B9F-A134-F2F2EB0F2E32}" srcOrd="1" destOrd="0" presId="urn:microsoft.com/office/officeart/2005/8/layout/orgChart1#1"/>
    <dgm:cxn modelId="{02D81CE6-72CE-4A73-BA39-4864A7571E0A}" type="presOf" srcId="{12714FC6-8B41-47E5-91DD-F02D34D23B93}" destId="{9A037140-9B69-4B9F-A134-F2F2EB0F2E32}" srcOrd="1" destOrd="0" presId="urn:microsoft.com/office/officeart/2005/8/layout/orgChart1#1"/>
    <dgm:cxn modelId="{1CA2DA47-1851-4F1E-B97D-5B6EED7EC364}" type="presParOf" srcId="{D6C5C065-A308-417C-8ECC-04FC2BEC646C}" destId="{FA37AA5D-87C2-47F6-9B72-B753C073E744}" srcOrd="1" destOrd="0" presId="urn:microsoft.com/office/officeart/2005/8/layout/orgChart1#1"/>
    <dgm:cxn modelId="{B8D51034-1B9A-4B33-84F2-30D1DEB3FF67}" type="presParOf" srcId="{D6C5C065-A308-417C-8ECC-04FC2BEC646C}" destId="{A7309641-2A58-41EA-9E42-56812CF298ED}" srcOrd="2" destOrd="0" presId="urn:microsoft.com/office/officeart/2005/8/layout/orgChart1#1"/>
    <dgm:cxn modelId="{078CCBB1-1A40-4A75-AF1E-4CAD38D923CE}" type="presParOf" srcId="{9A0FF10C-81C7-47CD-A320-768F2009480B}" destId="{F492B679-3C8C-4E72-95A8-8B81298826E7}" srcOrd="2" destOrd="0" presId="urn:microsoft.com/office/officeart/2005/8/layout/orgChart1#1"/>
    <dgm:cxn modelId="{B0ABE4BA-459F-482E-AE12-44956B7D0FD9}" type="presOf" srcId="{8D5FB264-0A5C-4C3A-85B7-453D9BD837DF}" destId="{F492B679-3C8C-4E72-95A8-8B81298826E7}" srcOrd="0" destOrd="0" presId="urn:microsoft.com/office/officeart/2005/8/layout/orgChart1#1"/>
    <dgm:cxn modelId="{940E5B43-BFD1-41F7-AFDD-0D79D02E3970}" type="presParOf" srcId="{9A0FF10C-81C7-47CD-A320-768F2009480B}" destId="{C6F584B9-7EA2-46D8-913B-8F508509ECAB}" srcOrd="3" destOrd="0" presId="urn:microsoft.com/office/officeart/2005/8/layout/orgChart1#1"/>
    <dgm:cxn modelId="{38AA6563-FFC7-4AA6-B371-75CAA9CAE168}" type="presParOf" srcId="{C6F584B9-7EA2-46D8-913B-8F508509ECAB}" destId="{6CAD9CE6-86A1-4F7D-98A6-3AF53F55F9E3}" srcOrd="0" destOrd="0" presId="urn:microsoft.com/office/officeart/2005/8/layout/orgChart1#1"/>
    <dgm:cxn modelId="{660D3676-0044-467C-BBFD-C56F7B00231B}" type="presParOf" srcId="{6CAD9CE6-86A1-4F7D-98A6-3AF53F55F9E3}" destId="{08A0D1D2-3A20-4D63-8E35-B7C8B6B16D48}" srcOrd="0" destOrd="0" presId="urn:microsoft.com/office/officeart/2005/8/layout/orgChart1#1"/>
    <dgm:cxn modelId="{98FC62B7-B58F-4C68-9534-F5205789239C}" type="presOf" srcId="{4EC42421-831D-4CD3-8215-2AF4300F9C01}" destId="{08A0D1D2-3A20-4D63-8E35-B7C8B6B16D48}" srcOrd="0" destOrd="0" presId="urn:microsoft.com/office/officeart/2005/8/layout/orgChart1#1"/>
    <dgm:cxn modelId="{552175BB-9BEA-404A-A077-F968B0F6DA75}" type="presParOf" srcId="{6CAD9CE6-86A1-4F7D-98A6-3AF53F55F9E3}" destId="{6238C53E-A961-488B-8FBD-6EC13507B069}" srcOrd="1" destOrd="0" presId="urn:microsoft.com/office/officeart/2005/8/layout/orgChart1#1"/>
    <dgm:cxn modelId="{071D9F93-859B-482B-BC47-1D4FDD450477}" type="presOf" srcId="{4EC42421-831D-4CD3-8215-2AF4300F9C01}" destId="{6238C53E-A961-488B-8FBD-6EC13507B069}" srcOrd="1" destOrd="0" presId="urn:microsoft.com/office/officeart/2005/8/layout/orgChart1#1"/>
    <dgm:cxn modelId="{AD60896E-C99B-4547-82D9-D4DE78AAB111}" type="presParOf" srcId="{C6F584B9-7EA2-46D8-913B-8F508509ECAB}" destId="{A9C46FD3-3BE9-4E6E-BFF6-B0B42B13F857}" srcOrd="1" destOrd="0" presId="urn:microsoft.com/office/officeart/2005/8/layout/orgChart1#1"/>
    <dgm:cxn modelId="{9E93C9E9-76AC-4843-946C-E8F24AD7DD0F}" type="presParOf" srcId="{C6F584B9-7EA2-46D8-913B-8F508509ECAB}" destId="{A663BBFB-A120-4F5B-82EC-DB644DB9966B}" srcOrd="2" destOrd="0" presId="urn:microsoft.com/office/officeart/2005/8/layout/orgChart1#1"/>
    <dgm:cxn modelId="{20AB9AB6-2CDA-43A2-8FB1-EF0551143255}" type="presParOf" srcId="{9A0FF10C-81C7-47CD-A320-768F2009480B}" destId="{AB3A8128-6C86-49B7-B5CC-0153888815E5}" srcOrd="4" destOrd="0" presId="urn:microsoft.com/office/officeart/2005/8/layout/orgChart1#1"/>
    <dgm:cxn modelId="{FD224575-BF03-4804-9305-EF0BF53DD2A0}" type="presOf" srcId="{CCF68ADE-40B6-47D0-93C1-88EC13ADC8AC}" destId="{AB3A8128-6C86-49B7-B5CC-0153888815E5}" srcOrd="0" destOrd="0" presId="urn:microsoft.com/office/officeart/2005/8/layout/orgChart1#1"/>
    <dgm:cxn modelId="{986064E7-22A8-44E0-AC05-44EE3D3D7439}" type="presParOf" srcId="{9A0FF10C-81C7-47CD-A320-768F2009480B}" destId="{1A917F9A-DDE6-4568-B35C-7FABCEF0A586}" srcOrd="5" destOrd="0" presId="urn:microsoft.com/office/officeart/2005/8/layout/orgChart1#1"/>
    <dgm:cxn modelId="{AA6AF3F0-BA83-4F0D-B317-90AB15BC3A06}" type="presParOf" srcId="{1A917F9A-DDE6-4568-B35C-7FABCEF0A586}" destId="{FA949B67-3DB7-47FA-97C9-4A653E762F22}" srcOrd="0" destOrd="0" presId="urn:microsoft.com/office/officeart/2005/8/layout/orgChart1#1"/>
    <dgm:cxn modelId="{AC6757E6-7964-4210-A47F-67A206BC80F5}" type="presParOf" srcId="{FA949B67-3DB7-47FA-97C9-4A653E762F22}" destId="{7D64F4A3-0E55-47AC-A59B-9D5A9DC25552}" srcOrd="0" destOrd="0" presId="urn:microsoft.com/office/officeart/2005/8/layout/orgChart1#1"/>
    <dgm:cxn modelId="{DCEFEC39-725B-499E-AC22-CE531C0C916B}" type="presOf" srcId="{CF717C8A-B40B-4AFF-BF49-65ABB7DF8190}" destId="{7D64F4A3-0E55-47AC-A59B-9D5A9DC25552}" srcOrd="0" destOrd="0" presId="urn:microsoft.com/office/officeart/2005/8/layout/orgChart1#1"/>
    <dgm:cxn modelId="{4B704A09-8B82-4482-9C92-014E9C6AD87B}" type="presParOf" srcId="{FA949B67-3DB7-47FA-97C9-4A653E762F22}" destId="{5667CB49-EC34-46BC-AD2D-72F3BD95D049}" srcOrd="1" destOrd="0" presId="urn:microsoft.com/office/officeart/2005/8/layout/orgChart1#1"/>
    <dgm:cxn modelId="{10318607-DC5D-4286-9ACD-E82FE2DED01B}" type="presOf" srcId="{CF717C8A-B40B-4AFF-BF49-65ABB7DF8190}" destId="{5667CB49-EC34-46BC-AD2D-72F3BD95D049}" srcOrd="1" destOrd="0" presId="urn:microsoft.com/office/officeart/2005/8/layout/orgChart1#1"/>
    <dgm:cxn modelId="{2A1D6053-C3EF-4CF7-964D-F5ED4A7A6200}" type="presParOf" srcId="{1A917F9A-DDE6-4568-B35C-7FABCEF0A586}" destId="{EB3A10DA-2FA4-4DAD-8341-8078D7F83716}" srcOrd="1" destOrd="0" presId="urn:microsoft.com/office/officeart/2005/8/layout/orgChart1#1"/>
    <dgm:cxn modelId="{1D808AA2-90CC-4D8B-A95B-17FEA8E74E67}" type="presParOf" srcId="{1A917F9A-DDE6-4568-B35C-7FABCEF0A586}" destId="{B05C5608-85C8-433E-A928-1755312B673B}" srcOrd="2" destOrd="0" presId="urn:microsoft.com/office/officeart/2005/8/layout/orgChart1#1"/>
    <dgm:cxn modelId="{FFD2F63A-1306-44E0-8879-DB2F1E54BD99}" type="presParOf" srcId="{9A0FF10C-81C7-47CD-A320-768F2009480B}" destId="{9609EEDF-C94B-4F2B-A47E-CDBD3FFF99CA}" srcOrd="6" destOrd="0" presId="urn:microsoft.com/office/officeart/2005/8/layout/orgChart1#1"/>
    <dgm:cxn modelId="{2261D710-30CF-431B-A7AA-C7249E47328E}" type="presOf" srcId="{64E84F78-1309-46DA-970B-2BE5B073E687}" destId="{9609EEDF-C94B-4F2B-A47E-CDBD3FFF99CA}" srcOrd="0" destOrd="0" presId="urn:microsoft.com/office/officeart/2005/8/layout/orgChart1#1"/>
    <dgm:cxn modelId="{F8002A20-99A4-4E51-B3C7-25C95F7D44EC}" type="presParOf" srcId="{9A0FF10C-81C7-47CD-A320-768F2009480B}" destId="{F64968DF-5538-4895-AB10-59B415D80FA8}" srcOrd="7" destOrd="0" presId="urn:microsoft.com/office/officeart/2005/8/layout/orgChart1#1"/>
    <dgm:cxn modelId="{62F31254-2388-4811-8655-0C68B5956A9A}" type="presParOf" srcId="{F64968DF-5538-4895-AB10-59B415D80FA8}" destId="{6C610A23-5782-4C6A-BD3A-A7549F6FB1B7}" srcOrd="0" destOrd="0" presId="urn:microsoft.com/office/officeart/2005/8/layout/orgChart1#1"/>
    <dgm:cxn modelId="{4F17089D-9C60-4627-A134-24E9A95F1CD6}" type="presParOf" srcId="{6C610A23-5782-4C6A-BD3A-A7549F6FB1B7}" destId="{BB6AAB6A-DEF8-40DF-8C78-EB48F532C2F8}" srcOrd="0" destOrd="0" presId="urn:microsoft.com/office/officeart/2005/8/layout/orgChart1#1"/>
    <dgm:cxn modelId="{436A571F-66D0-4D58-A096-AB0B35CB5FDF}" type="presOf" srcId="{3178209C-F0B8-4323-84AD-5F35F91BFBE5}" destId="{BB6AAB6A-DEF8-40DF-8C78-EB48F532C2F8}" srcOrd="0" destOrd="0" presId="urn:microsoft.com/office/officeart/2005/8/layout/orgChart1#1"/>
    <dgm:cxn modelId="{3B50936B-2E41-487C-80CB-ADAB53A402C3}" type="presParOf" srcId="{6C610A23-5782-4C6A-BD3A-A7549F6FB1B7}" destId="{731569BF-EBEF-4392-B900-EB8ABA0F1903}" srcOrd="1" destOrd="0" presId="urn:microsoft.com/office/officeart/2005/8/layout/orgChart1#1"/>
    <dgm:cxn modelId="{CD4215AA-CCB3-48B4-938F-81A07E386638}" type="presOf" srcId="{3178209C-F0B8-4323-84AD-5F35F91BFBE5}" destId="{731569BF-EBEF-4392-B900-EB8ABA0F1903}" srcOrd="1" destOrd="0" presId="urn:microsoft.com/office/officeart/2005/8/layout/orgChart1#1"/>
    <dgm:cxn modelId="{E05ED4A2-7729-4E11-BC83-7ADFFD7B72DA}" type="presParOf" srcId="{F64968DF-5538-4895-AB10-59B415D80FA8}" destId="{C38D03BE-2DFD-4B6E-B10D-081BE110CA5A}" srcOrd="1" destOrd="0" presId="urn:microsoft.com/office/officeart/2005/8/layout/orgChart1#1"/>
    <dgm:cxn modelId="{1FC96908-9F7B-4F86-A4AF-8BB09CB6AE5D}" type="presParOf" srcId="{F64968DF-5538-4895-AB10-59B415D80FA8}" destId="{EE164350-1292-422C-BD34-D99547058B60}" srcOrd="2" destOrd="0" presId="urn:microsoft.com/office/officeart/2005/8/layout/orgChart1#1"/>
    <dgm:cxn modelId="{51EFC1FC-CEC8-46C7-9757-83D023159311}" type="presParOf" srcId="{F728C3E8-5128-4BB6-90CC-A86769ECE335}" destId="{0E819307-1B4E-434E-BA76-D5A4192B0663}" srcOrd="2" destOrd="0" presId="urn:microsoft.com/office/officeart/2005/8/layout/orgChart1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main"/>
    </a:ext>
  </dgm:extLst>
</dgm:dataModel>
</file>

<file path=ppt/diagrams/drawing1.xml><?xml version="1.0" encoding="utf-8"?>
<dsp:drawing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="http://schemas.openxmlformats.org/presentationml/2006/main" xmlns:p14="http://schemas.microsoft.com/office/powerpoint/2010/main" xmlns:dsp="http://schemas.microsoft.com/office/drawing/2008/diagram">
  <dsp:spTree>
    <dsp:nvGrpSpPr>
      <dsp:cNvPr id="2" name="组合 1"/>
      <dsp:cNvGrpSpPr/>
    </dsp:nvGrpSpPr>
    <dsp:grpSpPr>
      <a:xfrm>
        <a:off x="0" y="0"/>
        <a:ext cx="10401300" cy="2729230"/>
        <a:chExt cx="10401300" cy="2729230"/>
      </a:xfrm>
    </dsp:grpSpPr>
  </dsp:spTree>
</dsp:drawing>
</file>

<file path=ppt/diagrams/layout1.xml><?xml version="1.0" encoding="utf-8"?>
<dgm:layoutDef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dgm="http://schemas.openxmlformats.org/drawingml/2006/diagram" uniqueId="urn:microsoft.com/office/officeart/2005/8/layout/orgChart1#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r:blip="">
            <dgm:adjLst/>
          </dgm:shape>
          <dgm:presOf/>
          <dgm:ruleLst/>
          <dgm:layoutNode name="rootComposite1">
            <dgm:alg type="composite"/>
            <dgm:shape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/>
              </dgm:ruleLst>
            </dgm:layoutNode>
            <dgm:layoutNode name="rootConnector1" moveWith="rootText1">
              <dgm:alg type="sp"/>
              <dgm:shape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linDir" val="fromT"/>
                  <dgm:param type="chAlign" val="r"/>
                </dgm:alg>
              </dgm:if>
              <dgm:if name="Name23" func="var" arg="hierBranch" op="equ" val="r">
                <dgm:alg type="hierChild">
                  <dgm:param type="linDir" val="fromT"/>
                  <dgm:param type="chAlign" val="l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linDir" val="fromL"/>
                      <dgm:param type="chAlign" val="l"/>
                      <dgm:param type="secLinDir" val="fromT"/>
                      <dgm:param type="secChAlign" val="t"/>
                    </dgm:alg>
                  </dgm:if>
                  <dgm:else name="Name27">
                    <dgm:alg type="hierChild">
                      <dgm:param type="linDir" val="fromR"/>
                      <dgm:param type="chAlign" val="l"/>
                      <dgm:param type="secLinDir" val="fromT"/>
                      <dgm:param type="secChAlign" val="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  <dgm:param type="bendPt" val="end"/>
                      </dgm:alg>
                      <dgm:shape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srcNode" val="rootConnector"/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 midR"/>
                      </dgm:alg>
                      <dgm:shape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srcNode" val="rootConnector1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srcNode" val="rootConnector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else>
                      </dgm:choose>
                      <dgm:shape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/>
                    </dgm:ruleLst>
                  </dgm:layoutNode>
                  <dgm:layoutNode name="rootConnector" moveWith="rootText">
                    <dgm:alg type="sp"/>
                    <dgm:shape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85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89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05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linDir" val="fromL"/>
                  <dgm:param type="chAlign" val="l"/>
                  <dgm:param type="secLinDir" val="fromT"/>
                  <dgm:param type="secChAlign" val="t"/>
                </dgm:alg>
              </dgm:if>
              <dgm:else name="Name109">
                <dgm:alg type="hierChild">
                  <dgm:param type="linDir" val="fromR"/>
                  <dgm:param type="chAlign" val="l"/>
                  <dgm:param type="secLinDir" val="fromT"/>
                  <dgm:param type="secChAlign" val="t"/>
                </dgm:alg>
              </dgm:else>
            </dgm:choose>
            <dgm:shape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midL midR"/>
                  </dgm:alg>
                  <dgm:shape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/>
                    </dgm:ruleLst>
                  </dgm:layoutNode>
                  <dgm:layoutNode name="rootConnector3" moveWith="rootText1">
                    <dgm:alg type="sp"/>
                    <dgm:shape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129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133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46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a="http://schemas.openxmlformats.org/drawingml/2006/main" xmlns:dgm="http://schemas.openxmlformats.org/drawingml/2006/diagram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tags" Target="../tags/tag6.xml" /><Relationship Id="rId7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8.xml" /><Relationship Id="rId2" Type="http://schemas.openxmlformats.org/officeDocument/2006/relationships/tags" Target="../tags/tag59.xml" /><Relationship Id="rId3" Type="http://schemas.openxmlformats.org/officeDocument/2006/relationships/tags" Target="../tags/tag60.xml" /><Relationship Id="rId4" Type="http://schemas.openxmlformats.org/officeDocument/2006/relationships/tags" Target="../tags/tag61.xml" /><Relationship Id="rId5" Type="http://schemas.openxmlformats.org/officeDocument/2006/relationships/tags" Target="../tags/tag62.xml" /><Relationship Id="rId6" Type="http://schemas.openxmlformats.org/officeDocument/2006/relationships/tags" Target="../tags/tag63.xml" /><Relationship Id="rId7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4.xml" /><Relationship Id="rId2" Type="http://schemas.openxmlformats.org/officeDocument/2006/relationships/tags" Target="../tags/tag65.xml" /><Relationship Id="rId3" Type="http://schemas.openxmlformats.org/officeDocument/2006/relationships/tags" Target="../tags/tag66.xml" /><Relationship Id="rId4" Type="http://schemas.openxmlformats.org/officeDocument/2006/relationships/tags" Target="../tags/tag67.xml" /><Relationship Id="rId5" Type="http://schemas.openxmlformats.org/officeDocument/2006/relationships/tags" Target="../tags/tag68.xml" /><Relationship Id="rId6" Type="http://schemas.openxmlformats.org/officeDocument/2006/relationships/tags" Target="../tags/tag69.xml" /><Relationship Id="rId7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0.xml" /><Relationship Id="rId2" Type="http://schemas.openxmlformats.org/officeDocument/2006/relationships/tags" Target="../tags/tag71.xml" /><Relationship Id="rId3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9.xml" /><Relationship Id="rId2" Type="http://schemas.openxmlformats.org/officeDocument/2006/relationships/tags" Target="../tags/tag80.xml" /><Relationship Id="rId3" Type="http://schemas.openxmlformats.org/officeDocument/2006/relationships/tags" Target="../tags/tag81.xml" /><Relationship Id="rId4" Type="http://schemas.openxmlformats.org/officeDocument/2006/relationships/tags" Target="../tags/tag82.xml" /><Relationship Id="rId5" Type="http://schemas.openxmlformats.org/officeDocument/2006/relationships/tags" Target="../tags/tag83.xml" /><Relationship Id="rId6" Type="http://schemas.openxmlformats.org/officeDocument/2006/relationships/tags" Target="../tags/tag84.xml" /><Relationship Id="rId7" Type="http://schemas.openxmlformats.org/officeDocument/2006/relationships/slideMaster" Target="../slideMasters/slideMaster2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5.xml" /><Relationship Id="rId2" Type="http://schemas.openxmlformats.org/officeDocument/2006/relationships/tags" Target="../tags/tag86.xml" /><Relationship Id="rId3" Type="http://schemas.openxmlformats.org/officeDocument/2006/relationships/tags" Target="../tags/tag87.xml" /><Relationship Id="rId4" Type="http://schemas.openxmlformats.org/officeDocument/2006/relationships/tags" Target="../tags/tag88.xml" /><Relationship Id="rId5" Type="http://schemas.openxmlformats.org/officeDocument/2006/relationships/tags" Target="../tags/tag89.xml" /><Relationship Id="rId6" Type="http://schemas.openxmlformats.org/officeDocument/2006/relationships/tags" Target="../tags/tag90.xml" /><Relationship Id="rId7" Type="http://schemas.openxmlformats.org/officeDocument/2006/relationships/slideMaster" Target="../slideMasters/slideMaster2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1.xml" /><Relationship Id="rId2" Type="http://schemas.openxmlformats.org/officeDocument/2006/relationships/tags" Target="../tags/tag92.xml" /><Relationship Id="rId3" Type="http://schemas.openxmlformats.org/officeDocument/2006/relationships/tags" Target="../tags/tag93.xml" /><Relationship Id="rId4" Type="http://schemas.openxmlformats.org/officeDocument/2006/relationships/tags" Target="../tags/tag94.xml" /><Relationship Id="rId5" Type="http://schemas.openxmlformats.org/officeDocument/2006/relationships/tags" Target="../tags/tag95.xml" /><Relationship Id="rId6" Type="http://schemas.openxmlformats.org/officeDocument/2006/relationships/tags" Target="../tags/tag96.xml" /><Relationship Id="rId7" Type="http://schemas.openxmlformats.org/officeDocument/2006/relationships/slideMaster" Target="../slideMasters/slideMaster2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7.xml" /><Relationship Id="rId2" Type="http://schemas.openxmlformats.org/officeDocument/2006/relationships/tags" Target="../tags/tag98.xml" /><Relationship Id="rId3" Type="http://schemas.openxmlformats.org/officeDocument/2006/relationships/tags" Target="../tags/tag99.xml" /><Relationship Id="rId4" Type="http://schemas.openxmlformats.org/officeDocument/2006/relationships/tags" Target="../tags/tag100.xml" /><Relationship Id="rId5" Type="http://schemas.openxmlformats.org/officeDocument/2006/relationships/tags" Target="../tags/tag101.xml" /><Relationship Id="rId6" Type="http://schemas.openxmlformats.org/officeDocument/2006/relationships/tags" Target="../tags/tag102.xml" /><Relationship Id="rId7" Type="http://schemas.openxmlformats.org/officeDocument/2006/relationships/tags" Target="../tags/tag103.xml" /><Relationship Id="rId8" Type="http://schemas.openxmlformats.org/officeDocument/2006/relationships/slideMaster" Target="../slideMasters/slideMaster2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4.xml" /><Relationship Id="rId10" Type="http://schemas.openxmlformats.org/officeDocument/2006/relationships/slideMaster" Target="../slideMasters/slideMaster2.xml" /><Relationship Id="rId2" Type="http://schemas.openxmlformats.org/officeDocument/2006/relationships/tags" Target="../tags/tag105.xml" /><Relationship Id="rId3" Type="http://schemas.openxmlformats.org/officeDocument/2006/relationships/tags" Target="../tags/tag106.xml" /><Relationship Id="rId4" Type="http://schemas.openxmlformats.org/officeDocument/2006/relationships/tags" Target="../tags/tag107.xml" /><Relationship Id="rId5" Type="http://schemas.openxmlformats.org/officeDocument/2006/relationships/tags" Target="../tags/tag108.xml" /><Relationship Id="rId6" Type="http://schemas.openxmlformats.org/officeDocument/2006/relationships/tags" Target="../tags/tag109.xml" /><Relationship Id="rId7" Type="http://schemas.openxmlformats.org/officeDocument/2006/relationships/tags" Target="../tags/tag110.xml" /><Relationship Id="rId8" Type="http://schemas.openxmlformats.org/officeDocument/2006/relationships/tags" Target="../tags/tag111.xml" /><Relationship Id="rId9" Type="http://schemas.openxmlformats.org/officeDocument/2006/relationships/tags" Target="../tags/tag112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3.xml" /><Relationship Id="rId2" Type="http://schemas.openxmlformats.org/officeDocument/2006/relationships/tags" Target="../tags/tag114.xml" /><Relationship Id="rId3" Type="http://schemas.openxmlformats.org/officeDocument/2006/relationships/tags" Target="../tags/tag115.xml" /><Relationship Id="rId4" Type="http://schemas.openxmlformats.org/officeDocument/2006/relationships/tags" Target="../tags/tag116.xml" /><Relationship Id="rId5" Type="http://schemas.openxmlformats.org/officeDocument/2006/relationships/tags" Target="../tags/tag117.xml" /><Relationship Id="rId6" Type="http://schemas.openxmlformats.org/officeDocument/2006/relationships/slideMaster" Target="../slideMasters/slideMaster2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8.xml" /><Relationship Id="rId2" Type="http://schemas.openxmlformats.org/officeDocument/2006/relationships/tags" Target="../tags/tag119.xml" /><Relationship Id="rId3" Type="http://schemas.openxmlformats.org/officeDocument/2006/relationships/tags" Target="../tags/tag120.xml" /><Relationship Id="rId4" Type="http://schemas.openxmlformats.org/officeDocument/2006/relationships/tags" Target="../tags/tag121.xml" /><Relationship Id="rId5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.xml" /><Relationship Id="rId2" Type="http://schemas.openxmlformats.org/officeDocument/2006/relationships/tags" Target="../tags/tag8.xml" /><Relationship Id="rId3" Type="http://schemas.openxmlformats.org/officeDocument/2006/relationships/tags" Target="../tags/tag9.xml" /><Relationship Id="rId4" Type="http://schemas.openxmlformats.org/officeDocument/2006/relationships/tags" Target="../tags/tag10.xml" /><Relationship Id="rId5" Type="http://schemas.openxmlformats.org/officeDocument/2006/relationships/tags" Target="../tags/tag11.xml" /><Relationship Id="rId6" Type="http://schemas.openxmlformats.org/officeDocument/2006/relationships/tags" Target="../tags/tag12.xml" /><Relationship Id="rId7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22.xml" /><Relationship Id="rId2" Type="http://schemas.openxmlformats.org/officeDocument/2006/relationships/tags" Target="../tags/tag123.xml" /><Relationship Id="rId3" Type="http://schemas.openxmlformats.org/officeDocument/2006/relationships/tags" Target="../tags/tag124.xml" /><Relationship Id="rId4" Type="http://schemas.openxmlformats.org/officeDocument/2006/relationships/tags" Target="../tags/tag125.xml" /><Relationship Id="rId5" Type="http://schemas.openxmlformats.org/officeDocument/2006/relationships/tags" Target="../tags/tag126.xml" /><Relationship Id="rId6" Type="http://schemas.openxmlformats.org/officeDocument/2006/relationships/tags" Target="../tags/tag127.xml" /><Relationship Id="rId7" Type="http://schemas.openxmlformats.org/officeDocument/2006/relationships/tags" Target="../tags/tag128.xml" /><Relationship Id="rId8" Type="http://schemas.openxmlformats.org/officeDocument/2006/relationships/slideMaster" Target="../slideMasters/slideMaster2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29.xml" /><Relationship Id="rId2" Type="http://schemas.openxmlformats.org/officeDocument/2006/relationships/tags" Target="../tags/tag130.xml" /><Relationship Id="rId3" Type="http://schemas.openxmlformats.org/officeDocument/2006/relationships/tags" Target="../tags/tag131.xml" /><Relationship Id="rId4" Type="http://schemas.openxmlformats.org/officeDocument/2006/relationships/tags" Target="../tags/tag132.xml" /><Relationship Id="rId5" Type="http://schemas.openxmlformats.org/officeDocument/2006/relationships/tags" Target="../tags/tag133.xml" /><Relationship Id="rId6" Type="http://schemas.openxmlformats.org/officeDocument/2006/relationships/tags" Target="../tags/tag134.xml" /><Relationship Id="rId7" Type="http://schemas.openxmlformats.org/officeDocument/2006/relationships/slideMaster" Target="../slideMasters/slideMaster2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5.xml" /><Relationship Id="rId2" Type="http://schemas.openxmlformats.org/officeDocument/2006/relationships/tags" Target="../tags/tag136.xml" /><Relationship Id="rId3" Type="http://schemas.openxmlformats.org/officeDocument/2006/relationships/tags" Target="../tags/tag137.xml" /><Relationship Id="rId4" Type="http://schemas.openxmlformats.org/officeDocument/2006/relationships/tags" Target="../tags/tag138.xml" /><Relationship Id="rId5" Type="http://schemas.openxmlformats.org/officeDocument/2006/relationships/tags" Target="../tags/tag139.xml" /><Relationship Id="rId6" Type="http://schemas.openxmlformats.org/officeDocument/2006/relationships/slideMaster" Target="../slideMasters/slideMaster2.xml" /></Relationships>
</file>

<file path=ppt/slideLayouts/_rels/slideLayout2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40.xml" /><Relationship Id="rId2" Type="http://schemas.openxmlformats.org/officeDocument/2006/relationships/tags" Target="../tags/tag141.xml" /><Relationship Id="rId3" Type="http://schemas.openxmlformats.org/officeDocument/2006/relationships/tags" Target="../tags/tag142.xml" /><Relationship Id="rId4" Type="http://schemas.openxmlformats.org/officeDocument/2006/relationships/tags" Target="../tags/tag143.xml" /><Relationship Id="rId5" Type="http://schemas.openxmlformats.org/officeDocument/2006/relationships/tags" Target="../tags/tag144.xml" /><Relationship Id="rId6" Type="http://schemas.openxmlformats.org/officeDocument/2006/relationships/tags" Target="../tags/tag145.xml" /><Relationship Id="rId7" Type="http://schemas.openxmlformats.org/officeDocument/2006/relationships/slideMaster" Target="../slideMasters/slideMaster2.xml" /></Relationships>
</file>

<file path=ppt/slideLayouts/_rels/slideLayout2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46.xml" /><Relationship Id="rId2" Type="http://schemas.openxmlformats.org/officeDocument/2006/relationships/tags" Target="../tags/tag147.xml" /><Relationship Id="rId3" Type="http://schemas.openxmlformats.org/officeDocument/2006/relationships/slideMaster" Target="../slideMasters/slideMaster2.xml" /></Relationships>
</file>

<file path=ppt/slideLayouts/_rels/slideLayout2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6.xml" /><Relationship Id="rId2" Type="http://schemas.openxmlformats.org/officeDocument/2006/relationships/tags" Target="../tags/tag157.xml" /><Relationship Id="rId3" Type="http://schemas.openxmlformats.org/officeDocument/2006/relationships/tags" Target="../tags/tag158.xml" /><Relationship Id="rId4" Type="http://schemas.openxmlformats.org/officeDocument/2006/relationships/tags" Target="../tags/tag159.xml" /><Relationship Id="rId5" Type="http://schemas.openxmlformats.org/officeDocument/2006/relationships/tags" Target="../tags/tag160.xml" /><Relationship Id="rId6" Type="http://schemas.openxmlformats.org/officeDocument/2006/relationships/tags" Target="../tags/tag161.xml" /><Relationship Id="rId7" Type="http://schemas.openxmlformats.org/officeDocument/2006/relationships/slideMaster" Target="../slideMasters/slideMaster3.xml" /></Relationships>
</file>

<file path=ppt/slideLayouts/_rels/slideLayout2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62.xml" /><Relationship Id="rId2" Type="http://schemas.openxmlformats.org/officeDocument/2006/relationships/tags" Target="../tags/tag163.xml" /><Relationship Id="rId3" Type="http://schemas.openxmlformats.org/officeDocument/2006/relationships/tags" Target="../tags/tag164.xml" /><Relationship Id="rId4" Type="http://schemas.openxmlformats.org/officeDocument/2006/relationships/tags" Target="../tags/tag165.xml" /><Relationship Id="rId5" Type="http://schemas.openxmlformats.org/officeDocument/2006/relationships/tags" Target="../tags/tag166.xml" /><Relationship Id="rId6" Type="http://schemas.openxmlformats.org/officeDocument/2006/relationships/tags" Target="../tags/tag167.xml" /><Relationship Id="rId7" Type="http://schemas.openxmlformats.org/officeDocument/2006/relationships/slideMaster" Target="../slideMasters/slideMaster3.xml" /></Relationships>
</file>

<file path=ppt/slideLayouts/_rels/slideLayout2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68.xml" /><Relationship Id="rId2" Type="http://schemas.openxmlformats.org/officeDocument/2006/relationships/tags" Target="../tags/tag169.xml" /><Relationship Id="rId3" Type="http://schemas.openxmlformats.org/officeDocument/2006/relationships/tags" Target="../tags/tag170.xml" /><Relationship Id="rId4" Type="http://schemas.openxmlformats.org/officeDocument/2006/relationships/tags" Target="../tags/tag171.xml" /><Relationship Id="rId5" Type="http://schemas.openxmlformats.org/officeDocument/2006/relationships/tags" Target="../tags/tag172.xml" /><Relationship Id="rId6" Type="http://schemas.openxmlformats.org/officeDocument/2006/relationships/tags" Target="../tags/tag173.xml" /><Relationship Id="rId7" Type="http://schemas.openxmlformats.org/officeDocument/2006/relationships/slideMaster" Target="../slideMasters/slideMaster3.xml" /></Relationships>
</file>

<file path=ppt/slideLayouts/_rels/slideLayout2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74.xml" /><Relationship Id="rId2" Type="http://schemas.openxmlformats.org/officeDocument/2006/relationships/tags" Target="../tags/tag175.xml" /><Relationship Id="rId3" Type="http://schemas.openxmlformats.org/officeDocument/2006/relationships/tags" Target="../tags/tag176.xml" /><Relationship Id="rId4" Type="http://schemas.openxmlformats.org/officeDocument/2006/relationships/tags" Target="../tags/tag177.xml" /><Relationship Id="rId5" Type="http://schemas.openxmlformats.org/officeDocument/2006/relationships/tags" Target="../tags/tag178.xml" /><Relationship Id="rId6" Type="http://schemas.openxmlformats.org/officeDocument/2006/relationships/tags" Target="../tags/tag179.xml" /><Relationship Id="rId7" Type="http://schemas.openxmlformats.org/officeDocument/2006/relationships/tags" Target="../tags/tag180.xml" /><Relationship Id="rId8" Type="http://schemas.openxmlformats.org/officeDocument/2006/relationships/slideMaster" Target="../slideMasters/slideMaster3.xml" /></Relationships>
</file>

<file path=ppt/slideLayouts/_rels/slideLayout2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81.xml" /><Relationship Id="rId10" Type="http://schemas.openxmlformats.org/officeDocument/2006/relationships/slideMaster" Target="../slideMasters/slideMaster3.xml" /><Relationship Id="rId2" Type="http://schemas.openxmlformats.org/officeDocument/2006/relationships/tags" Target="../tags/tag182.xml" /><Relationship Id="rId3" Type="http://schemas.openxmlformats.org/officeDocument/2006/relationships/tags" Target="../tags/tag183.xml" /><Relationship Id="rId4" Type="http://schemas.openxmlformats.org/officeDocument/2006/relationships/tags" Target="../tags/tag184.xml" /><Relationship Id="rId5" Type="http://schemas.openxmlformats.org/officeDocument/2006/relationships/tags" Target="../tags/tag185.xml" /><Relationship Id="rId6" Type="http://schemas.openxmlformats.org/officeDocument/2006/relationships/tags" Target="../tags/tag186.xml" /><Relationship Id="rId7" Type="http://schemas.openxmlformats.org/officeDocument/2006/relationships/tags" Target="../tags/tag187.xml" /><Relationship Id="rId8" Type="http://schemas.openxmlformats.org/officeDocument/2006/relationships/tags" Target="../tags/tag188.xml" /><Relationship Id="rId9" Type="http://schemas.openxmlformats.org/officeDocument/2006/relationships/tags" Target="../tags/tag189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.xml" /><Relationship Id="rId2" Type="http://schemas.openxmlformats.org/officeDocument/2006/relationships/tags" Target="../tags/tag14.xml" /><Relationship Id="rId3" Type="http://schemas.openxmlformats.org/officeDocument/2006/relationships/tags" Target="../tags/tag15.xml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tags" Target="../tags/tag18.xml" /><Relationship Id="rId7" Type="http://schemas.openxmlformats.org/officeDocument/2006/relationships/slideMaster" Target="../slideMasters/slideMaster1.xml" /></Relationships>
</file>

<file path=ppt/slideLayouts/_rels/slideLayout3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90.xml" /><Relationship Id="rId2" Type="http://schemas.openxmlformats.org/officeDocument/2006/relationships/tags" Target="../tags/tag191.xml" /><Relationship Id="rId3" Type="http://schemas.openxmlformats.org/officeDocument/2006/relationships/tags" Target="../tags/tag192.xml" /><Relationship Id="rId4" Type="http://schemas.openxmlformats.org/officeDocument/2006/relationships/tags" Target="../tags/tag193.xml" /><Relationship Id="rId5" Type="http://schemas.openxmlformats.org/officeDocument/2006/relationships/tags" Target="../tags/tag194.xml" /><Relationship Id="rId6" Type="http://schemas.openxmlformats.org/officeDocument/2006/relationships/slideMaster" Target="../slideMasters/slideMaster3.xml" /></Relationships>
</file>

<file path=ppt/slideLayouts/_rels/slideLayout3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95.xml" /><Relationship Id="rId2" Type="http://schemas.openxmlformats.org/officeDocument/2006/relationships/tags" Target="../tags/tag196.xml" /><Relationship Id="rId3" Type="http://schemas.openxmlformats.org/officeDocument/2006/relationships/tags" Target="../tags/tag197.xml" /><Relationship Id="rId4" Type="http://schemas.openxmlformats.org/officeDocument/2006/relationships/tags" Target="../tags/tag198.xml" /><Relationship Id="rId5" Type="http://schemas.openxmlformats.org/officeDocument/2006/relationships/slideMaster" Target="../slideMasters/slideMaster3.xml" /></Relationships>
</file>

<file path=ppt/slideLayouts/_rels/slideLayout3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99.xml" /><Relationship Id="rId2" Type="http://schemas.openxmlformats.org/officeDocument/2006/relationships/tags" Target="../tags/tag200.xml" /><Relationship Id="rId3" Type="http://schemas.openxmlformats.org/officeDocument/2006/relationships/tags" Target="../tags/tag201.xml" /><Relationship Id="rId4" Type="http://schemas.openxmlformats.org/officeDocument/2006/relationships/tags" Target="../tags/tag202.xml" /><Relationship Id="rId5" Type="http://schemas.openxmlformats.org/officeDocument/2006/relationships/tags" Target="../tags/tag203.xml" /><Relationship Id="rId6" Type="http://schemas.openxmlformats.org/officeDocument/2006/relationships/tags" Target="../tags/tag204.xml" /><Relationship Id="rId7" Type="http://schemas.openxmlformats.org/officeDocument/2006/relationships/tags" Target="../tags/tag205.xml" /><Relationship Id="rId8" Type="http://schemas.openxmlformats.org/officeDocument/2006/relationships/slideMaster" Target="../slideMasters/slideMaster3.xml" /></Relationships>
</file>

<file path=ppt/slideLayouts/_rels/slideLayout3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06.xml" /><Relationship Id="rId2" Type="http://schemas.openxmlformats.org/officeDocument/2006/relationships/tags" Target="../tags/tag207.xml" /><Relationship Id="rId3" Type="http://schemas.openxmlformats.org/officeDocument/2006/relationships/tags" Target="../tags/tag208.xml" /><Relationship Id="rId4" Type="http://schemas.openxmlformats.org/officeDocument/2006/relationships/tags" Target="../tags/tag209.xml" /><Relationship Id="rId5" Type="http://schemas.openxmlformats.org/officeDocument/2006/relationships/tags" Target="../tags/tag210.xml" /><Relationship Id="rId6" Type="http://schemas.openxmlformats.org/officeDocument/2006/relationships/tags" Target="../tags/tag211.xml" /><Relationship Id="rId7" Type="http://schemas.openxmlformats.org/officeDocument/2006/relationships/slideMaster" Target="../slideMasters/slideMaster3.xml" /></Relationships>
</file>

<file path=ppt/slideLayouts/_rels/slideLayout3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2.xml" /><Relationship Id="rId2" Type="http://schemas.openxmlformats.org/officeDocument/2006/relationships/tags" Target="../tags/tag213.xml" /><Relationship Id="rId3" Type="http://schemas.openxmlformats.org/officeDocument/2006/relationships/tags" Target="../tags/tag214.xml" /><Relationship Id="rId4" Type="http://schemas.openxmlformats.org/officeDocument/2006/relationships/tags" Target="../tags/tag215.xml" /><Relationship Id="rId5" Type="http://schemas.openxmlformats.org/officeDocument/2006/relationships/tags" Target="../tags/tag216.xml" /><Relationship Id="rId6" Type="http://schemas.openxmlformats.org/officeDocument/2006/relationships/slideMaster" Target="../slideMasters/slideMaster3.xml" /></Relationships>
</file>

<file path=ppt/slideLayouts/_rels/slideLayout3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7.xml" /><Relationship Id="rId2" Type="http://schemas.openxmlformats.org/officeDocument/2006/relationships/tags" Target="../tags/tag218.xml" /><Relationship Id="rId3" Type="http://schemas.openxmlformats.org/officeDocument/2006/relationships/tags" Target="../tags/tag219.xml" /><Relationship Id="rId4" Type="http://schemas.openxmlformats.org/officeDocument/2006/relationships/tags" Target="../tags/tag220.xml" /><Relationship Id="rId5" Type="http://schemas.openxmlformats.org/officeDocument/2006/relationships/tags" Target="../tags/tag221.xml" /><Relationship Id="rId6" Type="http://schemas.openxmlformats.org/officeDocument/2006/relationships/tags" Target="../tags/tag222.xml" /><Relationship Id="rId7" Type="http://schemas.openxmlformats.org/officeDocument/2006/relationships/slideMaster" Target="../slideMasters/slideMaster3.xml" /></Relationships>
</file>

<file path=ppt/slideLayouts/_rels/slideLayout3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23.xml" /><Relationship Id="rId2" Type="http://schemas.openxmlformats.org/officeDocument/2006/relationships/tags" Target="../tags/tag224.xml" /><Relationship Id="rId3" Type="http://schemas.openxmlformats.org/officeDocument/2006/relationships/slideMaster" Target="../slideMasters/slideMaster3.xml" /></Relationships>
</file>

<file path=ppt/slideLayouts/_rels/slideLayout3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33.xml" /><Relationship Id="rId2" Type="http://schemas.openxmlformats.org/officeDocument/2006/relationships/tags" Target="../tags/tag234.xml" /><Relationship Id="rId3" Type="http://schemas.openxmlformats.org/officeDocument/2006/relationships/tags" Target="../tags/tag235.xml" /><Relationship Id="rId4" Type="http://schemas.openxmlformats.org/officeDocument/2006/relationships/tags" Target="../tags/tag236.xml" /><Relationship Id="rId5" Type="http://schemas.openxmlformats.org/officeDocument/2006/relationships/tags" Target="../tags/tag237.xml" /><Relationship Id="rId6" Type="http://schemas.openxmlformats.org/officeDocument/2006/relationships/tags" Target="../tags/tag238.xml" /><Relationship Id="rId7" Type="http://schemas.openxmlformats.org/officeDocument/2006/relationships/slideMaster" Target="../slideMasters/slideMaster4.xml" /></Relationships>
</file>

<file path=ppt/slideLayouts/_rels/slideLayout3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39.xml" /><Relationship Id="rId2" Type="http://schemas.openxmlformats.org/officeDocument/2006/relationships/tags" Target="../tags/tag240.xml" /><Relationship Id="rId3" Type="http://schemas.openxmlformats.org/officeDocument/2006/relationships/tags" Target="../tags/tag241.xml" /><Relationship Id="rId4" Type="http://schemas.openxmlformats.org/officeDocument/2006/relationships/tags" Target="../tags/tag242.xml" /><Relationship Id="rId5" Type="http://schemas.openxmlformats.org/officeDocument/2006/relationships/tags" Target="../tags/tag243.xml" /><Relationship Id="rId6" Type="http://schemas.openxmlformats.org/officeDocument/2006/relationships/tags" Target="../tags/tag244.xml" /><Relationship Id="rId7" Type="http://schemas.openxmlformats.org/officeDocument/2006/relationships/slideMaster" Target="../slideMasters/slideMaster4.xml" /></Relationships>
</file>

<file path=ppt/slideLayouts/_rels/slideLayout3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45.xml" /><Relationship Id="rId2" Type="http://schemas.openxmlformats.org/officeDocument/2006/relationships/tags" Target="../tags/tag246.xml" /><Relationship Id="rId3" Type="http://schemas.openxmlformats.org/officeDocument/2006/relationships/tags" Target="../tags/tag247.xml" /><Relationship Id="rId4" Type="http://schemas.openxmlformats.org/officeDocument/2006/relationships/tags" Target="../tags/tag248.xml" /><Relationship Id="rId5" Type="http://schemas.openxmlformats.org/officeDocument/2006/relationships/tags" Target="../tags/tag249.xml" /><Relationship Id="rId6" Type="http://schemas.openxmlformats.org/officeDocument/2006/relationships/tags" Target="../tags/tag250.xml" /><Relationship Id="rId7" Type="http://schemas.openxmlformats.org/officeDocument/2006/relationships/slideMaster" Target="../slideMasters/slideMaster4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9.xml" /><Relationship Id="rId2" Type="http://schemas.openxmlformats.org/officeDocument/2006/relationships/tags" Target="../tags/tag20.xml" /><Relationship Id="rId3" Type="http://schemas.openxmlformats.org/officeDocument/2006/relationships/tags" Target="../tags/tag21.xml" /><Relationship Id="rId4" Type="http://schemas.openxmlformats.org/officeDocument/2006/relationships/tags" Target="../tags/tag22.xml" /><Relationship Id="rId5" Type="http://schemas.openxmlformats.org/officeDocument/2006/relationships/tags" Target="../tags/tag23.xml" /><Relationship Id="rId6" Type="http://schemas.openxmlformats.org/officeDocument/2006/relationships/tags" Target="../tags/tag24.xml" /><Relationship Id="rId7" Type="http://schemas.openxmlformats.org/officeDocument/2006/relationships/tags" Target="../tags/tag25.xml" /><Relationship Id="rId8" Type="http://schemas.openxmlformats.org/officeDocument/2006/relationships/slideMaster" Target="../slideMasters/slideMaster1.xml" /></Relationships>
</file>

<file path=ppt/slideLayouts/_rels/slideLayout4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51.xml" /><Relationship Id="rId2" Type="http://schemas.openxmlformats.org/officeDocument/2006/relationships/tags" Target="../tags/tag252.xml" /><Relationship Id="rId3" Type="http://schemas.openxmlformats.org/officeDocument/2006/relationships/tags" Target="../tags/tag253.xml" /><Relationship Id="rId4" Type="http://schemas.openxmlformats.org/officeDocument/2006/relationships/tags" Target="../tags/tag254.xml" /><Relationship Id="rId5" Type="http://schemas.openxmlformats.org/officeDocument/2006/relationships/tags" Target="../tags/tag255.xml" /><Relationship Id="rId6" Type="http://schemas.openxmlformats.org/officeDocument/2006/relationships/tags" Target="../tags/tag256.xml" /><Relationship Id="rId7" Type="http://schemas.openxmlformats.org/officeDocument/2006/relationships/tags" Target="../tags/tag257.xml" /><Relationship Id="rId8" Type="http://schemas.openxmlformats.org/officeDocument/2006/relationships/slideMaster" Target="../slideMasters/slideMaster4.xml" /></Relationships>
</file>

<file path=ppt/slideLayouts/_rels/slideLayout4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58.xml" /><Relationship Id="rId10" Type="http://schemas.openxmlformats.org/officeDocument/2006/relationships/slideMaster" Target="../slideMasters/slideMaster4.xml" /><Relationship Id="rId2" Type="http://schemas.openxmlformats.org/officeDocument/2006/relationships/tags" Target="../tags/tag259.xml" /><Relationship Id="rId3" Type="http://schemas.openxmlformats.org/officeDocument/2006/relationships/tags" Target="../tags/tag260.xml" /><Relationship Id="rId4" Type="http://schemas.openxmlformats.org/officeDocument/2006/relationships/tags" Target="../tags/tag261.xml" /><Relationship Id="rId5" Type="http://schemas.openxmlformats.org/officeDocument/2006/relationships/tags" Target="../tags/tag262.xml" /><Relationship Id="rId6" Type="http://schemas.openxmlformats.org/officeDocument/2006/relationships/tags" Target="../tags/tag263.xml" /><Relationship Id="rId7" Type="http://schemas.openxmlformats.org/officeDocument/2006/relationships/tags" Target="../tags/tag264.xml" /><Relationship Id="rId8" Type="http://schemas.openxmlformats.org/officeDocument/2006/relationships/tags" Target="../tags/tag265.xml" /><Relationship Id="rId9" Type="http://schemas.openxmlformats.org/officeDocument/2006/relationships/tags" Target="../tags/tag266.xml" /></Relationships>
</file>

<file path=ppt/slideLayouts/_rels/slideLayout4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7.xml" /><Relationship Id="rId2" Type="http://schemas.openxmlformats.org/officeDocument/2006/relationships/tags" Target="../tags/tag268.xml" /><Relationship Id="rId3" Type="http://schemas.openxmlformats.org/officeDocument/2006/relationships/tags" Target="../tags/tag269.xml" /><Relationship Id="rId4" Type="http://schemas.openxmlformats.org/officeDocument/2006/relationships/tags" Target="../tags/tag270.xml" /><Relationship Id="rId5" Type="http://schemas.openxmlformats.org/officeDocument/2006/relationships/tags" Target="../tags/tag271.xml" /><Relationship Id="rId6" Type="http://schemas.openxmlformats.org/officeDocument/2006/relationships/slideMaster" Target="../slideMasters/slideMaster4.xml" /></Relationships>
</file>

<file path=ppt/slideLayouts/_rels/slideLayout4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72.xml" /><Relationship Id="rId2" Type="http://schemas.openxmlformats.org/officeDocument/2006/relationships/tags" Target="../tags/tag273.xml" /><Relationship Id="rId3" Type="http://schemas.openxmlformats.org/officeDocument/2006/relationships/tags" Target="../tags/tag274.xml" /><Relationship Id="rId4" Type="http://schemas.openxmlformats.org/officeDocument/2006/relationships/tags" Target="../tags/tag275.xml" /><Relationship Id="rId5" Type="http://schemas.openxmlformats.org/officeDocument/2006/relationships/slideMaster" Target="../slideMasters/slideMaster4.xml" /></Relationships>
</file>

<file path=ppt/slideLayouts/_rels/slideLayout4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76.xml" /><Relationship Id="rId2" Type="http://schemas.openxmlformats.org/officeDocument/2006/relationships/tags" Target="../tags/tag277.xml" /><Relationship Id="rId3" Type="http://schemas.openxmlformats.org/officeDocument/2006/relationships/tags" Target="../tags/tag278.xml" /><Relationship Id="rId4" Type="http://schemas.openxmlformats.org/officeDocument/2006/relationships/tags" Target="../tags/tag279.xml" /><Relationship Id="rId5" Type="http://schemas.openxmlformats.org/officeDocument/2006/relationships/tags" Target="../tags/tag280.xml" /><Relationship Id="rId6" Type="http://schemas.openxmlformats.org/officeDocument/2006/relationships/tags" Target="../tags/tag281.xml" /><Relationship Id="rId7" Type="http://schemas.openxmlformats.org/officeDocument/2006/relationships/tags" Target="../tags/tag282.xml" /><Relationship Id="rId8" Type="http://schemas.openxmlformats.org/officeDocument/2006/relationships/slideMaster" Target="../slideMasters/slideMaster4.xml" /></Relationships>
</file>

<file path=ppt/slideLayouts/_rels/slideLayout4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83.xml" /><Relationship Id="rId2" Type="http://schemas.openxmlformats.org/officeDocument/2006/relationships/tags" Target="../tags/tag284.xml" /><Relationship Id="rId3" Type="http://schemas.openxmlformats.org/officeDocument/2006/relationships/tags" Target="../tags/tag285.xml" /><Relationship Id="rId4" Type="http://schemas.openxmlformats.org/officeDocument/2006/relationships/tags" Target="../tags/tag286.xml" /><Relationship Id="rId5" Type="http://schemas.openxmlformats.org/officeDocument/2006/relationships/tags" Target="../tags/tag287.xml" /><Relationship Id="rId6" Type="http://schemas.openxmlformats.org/officeDocument/2006/relationships/tags" Target="../tags/tag288.xml" /><Relationship Id="rId7" Type="http://schemas.openxmlformats.org/officeDocument/2006/relationships/tags" Target="../tags/tag289.xml" /><Relationship Id="rId8" Type="http://schemas.openxmlformats.org/officeDocument/2006/relationships/slideMaster" Target="../slideMasters/slideMaster4.xml" /></Relationships>
</file>

<file path=ppt/slideLayouts/_rels/slideLayout4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90.xml" /><Relationship Id="rId2" Type="http://schemas.openxmlformats.org/officeDocument/2006/relationships/tags" Target="../tags/tag291.xml" /><Relationship Id="rId3" Type="http://schemas.openxmlformats.org/officeDocument/2006/relationships/tags" Target="../tags/tag292.xml" /><Relationship Id="rId4" Type="http://schemas.openxmlformats.org/officeDocument/2006/relationships/tags" Target="../tags/tag293.xml" /><Relationship Id="rId5" Type="http://schemas.openxmlformats.org/officeDocument/2006/relationships/tags" Target="../tags/tag294.xml" /><Relationship Id="rId6" Type="http://schemas.openxmlformats.org/officeDocument/2006/relationships/tags" Target="../tags/tag295.xml" /><Relationship Id="rId7" Type="http://schemas.openxmlformats.org/officeDocument/2006/relationships/slideMaster" Target="../slideMasters/slideMaster4.xml" /></Relationships>
</file>

<file path=ppt/slideLayouts/_rels/slideLayout4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96.xml" /><Relationship Id="rId2" Type="http://schemas.openxmlformats.org/officeDocument/2006/relationships/tags" Target="../tags/tag297.xml" /><Relationship Id="rId3" Type="http://schemas.openxmlformats.org/officeDocument/2006/relationships/tags" Target="../tags/tag298.xml" /><Relationship Id="rId4" Type="http://schemas.openxmlformats.org/officeDocument/2006/relationships/tags" Target="../tags/tag299.xml" /><Relationship Id="rId5" Type="http://schemas.openxmlformats.org/officeDocument/2006/relationships/tags" Target="../tags/tag300.xml" /><Relationship Id="rId6" Type="http://schemas.openxmlformats.org/officeDocument/2006/relationships/tags" Target="../tags/tag301.xml" /><Relationship Id="rId7" Type="http://schemas.openxmlformats.org/officeDocument/2006/relationships/slideMaster" Target="../slideMasters/slideMaster4.xml" /></Relationships>
</file>

<file path=ppt/slideLayouts/_rels/slideLayout4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02.xml" /><Relationship Id="rId2" Type="http://schemas.openxmlformats.org/officeDocument/2006/relationships/tags" Target="../tags/tag303.xml" /><Relationship Id="rId3" Type="http://schemas.openxmlformats.org/officeDocument/2006/relationships/tags" Target="../tags/tag304.xml" /><Relationship Id="rId4" Type="http://schemas.openxmlformats.org/officeDocument/2006/relationships/tags" Target="../tags/tag305.xml" /><Relationship Id="rId5" Type="http://schemas.openxmlformats.org/officeDocument/2006/relationships/tags" Target="../tags/tag306.xml" /><Relationship Id="rId6" Type="http://schemas.openxmlformats.org/officeDocument/2006/relationships/slideMaster" Target="../slideMasters/slideMaster4.xml" /></Relationships>
</file>

<file path=ppt/slideLayouts/_rels/slideLayout4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14.xml" /><Relationship Id="rId2" Type="http://schemas.openxmlformats.org/officeDocument/2006/relationships/tags" Target="../tags/tag315.xml" /><Relationship Id="rId3" Type="http://schemas.openxmlformats.org/officeDocument/2006/relationships/tags" Target="../tags/tag316.xml" /><Relationship Id="rId4" Type="http://schemas.openxmlformats.org/officeDocument/2006/relationships/tags" Target="../tags/tag317.xml" /><Relationship Id="rId5" Type="http://schemas.openxmlformats.org/officeDocument/2006/relationships/tags" Target="../tags/tag318.xml" /><Relationship Id="rId6" Type="http://schemas.openxmlformats.org/officeDocument/2006/relationships/tags" Target="../tags/tag319.xml" /><Relationship Id="rId7" Type="http://schemas.openxmlformats.org/officeDocument/2006/relationships/slideMaster" Target="../slideMasters/slideMaster5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slideMaster" Target="../slideMasters/slideMaster1.xml" /><Relationship Id="rId2" Type="http://schemas.openxmlformats.org/officeDocument/2006/relationships/tags" Target="../tags/tag27.xml" /><Relationship Id="rId3" Type="http://schemas.openxmlformats.org/officeDocument/2006/relationships/tags" Target="../tags/tag28.xml" /><Relationship Id="rId4" Type="http://schemas.openxmlformats.org/officeDocument/2006/relationships/tags" Target="../tags/tag29.xml" /><Relationship Id="rId5" Type="http://schemas.openxmlformats.org/officeDocument/2006/relationships/tags" Target="../tags/tag30.xml" /><Relationship Id="rId6" Type="http://schemas.openxmlformats.org/officeDocument/2006/relationships/tags" Target="../tags/tag31.xml" /><Relationship Id="rId7" Type="http://schemas.openxmlformats.org/officeDocument/2006/relationships/tags" Target="../tags/tag32.xml" /><Relationship Id="rId8" Type="http://schemas.openxmlformats.org/officeDocument/2006/relationships/tags" Target="../tags/tag33.xml" /><Relationship Id="rId9" Type="http://schemas.openxmlformats.org/officeDocument/2006/relationships/tags" Target="../tags/tag34.xml" /></Relationships>
</file>

<file path=ppt/slideLayouts/_rels/slideLayout5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20.xml" /><Relationship Id="rId2" Type="http://schemas.openxmlformats.org/officeDocument/2006/relationships/tags" Target="../tags/tag321.xml" /><Relationship Id="rId3" Type="http://schemas.openxmlformats.org/officeDocument/2006/relationships/tags" Target="../tags/tag322.xml" /><Relationship Id="rId4" Type="http://schemas.openxmlformats.org/officeDocument/2006/relationships/tags" Target="../tags/tag323.xml" /><Relationship Id="rId5" Type="http://schemas.openxmlformats.org/officeDocument/2006/relationships/tags" Target="../tags/tag324.xml" /><Relationship Id="rId6" Type="http://schemas.openxmlformats.org/officeDocument/2006/relationships/tags" Target="../tags/tag325.xml" /><Relationship Id="rId7" Type="http://schemas.openxmlformats.org/officeDocument/2006/relationships/slideMaster" Target="../slideMasters/slideMaster5.xml" /></Relationships>
</file>

<file path=ppt/slideLayouts/_rels/slideLayout5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26.xml" /><Relationship Id="rId2" Type="http://schemas.openxmlformats.org/officeDocument/2006/relationships/tags" Target="../tags/tag327.xml" /><Relationship Id="rId3" Type="http://schemas.openxmlformats.org/officeDocument/2006/relationships/tags" Target="../tags/tag328.xml" /><Relationship Id="rId4" Type="http://schemas.openxmlformats.org/officeDocument/2006/relationships/tags" Target="../tags/tag329.xml" /><Relationship Id="rId5" Type="http://schemas.openxmlformats.org/officeDocument/2006/relationships/tags" Target="../tags/tag330.xml" /><Relationship Id="rId6" Type="http://schemas.openxmlformats.org/officeDocument/2006/relationships/tags" Target="../tags/tag331.xml" /><Relationship Id="rId7" Type="http://schemas.openxmlformats.org/officeDocument/2006/relationships/slideMaster" Target="../slideMasters/slideMaster5.xml" /></Relationships>
</file>

<file path=ppt/slideLayouts/_rels/slideLayout5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32.xml" /><Relationship Id="rId2" Type="http://schemas.openxmlformats.org/officeDocument/2006/relationships/tags" Target="../tags/tag333.xml" /><Relationship Id="rId3" Type="http://schemas.openxmlformats.org/officeDocument/2006/relationships/tags" Target="../tags/tag334.xml" /><Relationship Id="rId4" Type="http://schemas.openxmlformats.org/officeDocument/2006/relationships/tags" Target="../tags/tag335.xml" /><Relationship Id="rId5" Type="http://schemas.openxmlformats.org/officeDocument/2006/relationships/tags" Target="../tags/tag336.xml" /><Relationship Id="rId6" Type="http://schemas.openxmlformats.org/officeDocument/2006/relationships/tags" Target="../tags/tag337.xml" /><Relationship Id="rId7" Type="http://schemas.openxmlformats.org/officeDocument/2006/relationships/tags" Target="../tags/tag338.xml" /><Relationship Id="rId8" Type="http://schemas.openxmlformats.org/officeDocument/2006/relationships/slideMaster" Target="../slideMasters/slideMaster5.xml" /></Relationships>
</file>

<file path=ppt/slideLayouts/_rels/slideLayout5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39.xml" /><Relationship Id="rId10" Type="http://schemas.openxmlformats.org/officeDocument/2006/relationships/slideMaster" Target="../slideMasters/slideMaster5.xml" /><Relationship Id="rId2" Type="http://schemas.openxmlformats.org/officeDocument/2006/relationships/tags" Target="../tags/tag340.xml" /><Relationship Id="rId3" Type="http://schemas.openxmlformats.org/officeDocument/2006/relationships/tags" Target="../tags/tag341.xml" /><Relationship Id="rId4" Type="http://schemas.openxmlformats.org/officeDocument/2006/relationships/tags" Target="../tags/tag342.xml" /><Relationship Id="rId5" Type="http://schemas.openxmlformats.org/officeDocument/2006/relationships/tags" Target="../tags/tag343.xml" /><Relationship Id="rId6" Type="http://schemas.openxmlformats.org/officeDocument/2006/relationships/tags" Target="../tags/tag344.xml" /><Relationship Id="rId7" Type="http://schemas.openxmlformats.org/officeDocument/2006/relationships/tags" Target="../tags/tag345.xml" /><Relationship Id="rId8" Type="http://schemas.openxmlformats.org/officeDocument/2006/relationships/tags" Target="../tags/tag346.xml" /><Relationship Id="rId9" Type="http://schemas.openxmlformats.org/officeDocument/2006/relationships/tags" Target="../tags/tag347.xml" /></Relationships>
</file>

<file path=ppt/slideLayouts/_rels/slideLayout5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48.xml" /><Relationship Id="rId2" Type="http://schemas.openxmlformats.org/officeDocument/2006/relationships/tags" Target="../tags/tag349.xml" /><Relationship Id="rId3" Type="http://schemas.openxmlformats.org/officeDocument/2006/relationships/tags" Target="../tags/tag350.xml" /><Relationship Id="rId4" Type="http://schemas.openxmlformats.org/officeDocument/2006/relationships/tags" Target="../tags/tag351.xml" /><Relationship Id="rId5" Type="http://schemas.openxmlformats.org/officeDocument/2006/relationships/tags" Target="../tags/tag352.xml" /><Relationship Id="rId6" Type="http://schemas.openxmlformats.org/officeDocument/2006/relationships/slideMaster" Target="../slideMasters/slideMaster5.xml" /></Relationships>
</file>

<file path=ppt/slideLayouts/_rels/slideLayout5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53.xml" /><Relationship Id="rId2" Type="http://schemas.openxmlformats.org/officeDocument/2006/relationships/tags" Target="../tags/tag354.xml" /><Relationship Id="rId3" Type="http://schemas.openxmlformats.org/officeDocument/2006/relationships/tags" Target="../tags/tag355.xml" /><Relationship Id="rId4" Type="http://schemas.openxmlformats.org/officeDocument/2006/relationships/tags" Target="../tags/tag356.xml" /><Relationship Id="rId5" Type="http://schemas.openxmlformats.org/officeDocument/2006/relationships/slideMaster" Target="../slideMasters/slideMaster5.xml" /></Relationships>
</file>

<file path=ppt/slideLayouts/_rels/slideLayout5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57.xml" /><Relationship Id="rId2" Type="http://schemas.openxmlformats.org/officeDocument/2006/relationships/tags" Target="../tags/tag358.xml" /><Relationship Id="rId3" Type="http://schemas.openxmlformats.org/officeDocument/2006/relationships/tags" Target="../tags/tag359.xml" /><Relationship Id="rId4" Type="http://schemas.openxmlformats.org/officeDocument/2006/relationships/tags" Target="../tags/tag360.xml" /><Relationship Id="rId5" Type="http://schemas.openxmlformats.org/officeDocument/2006/relationships/tags" Target="../tags/tag361.xml" /><Relationship Id="rId6" Type="http://schemas.openxmlformats.org/officeDocument/2006/relationships/tags" Target="../tags/tag362.xml" /><Relationship Id="rId7" Type="http://schemas.openxmlformats.org/officeDocument/2006/relationships/tags" Target="../tags/tag363.xml" /><Relationship Id="rId8" Type="http://schemas.openxmlformats.org/officeDocument/2006/relationships/slideMaster" Target="../slideMasters/slideMaster5.xml" /></Relationships>
</file>

<file path=ppt/slideLayouts/_rels/slideLayout5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64.xml" /><Relationship Id="rId2" Type="http://schemas.openxmlformats.org/officeDocument/2006/relationships/tags" Target="../tags/tag365.xml" /><Relationship Id="rId3" Type="http://schemas.openxmlformats.org/officeDocument/2006/relationships/tags" Target="../tags/tag366.xml" /><Relationship Id="rId4" Type="http://schemas.openxmlformats.org/officeDocument/2006/relationships/tags" Target="../tags/tag367.xml" /><Relationship Id="rId5" Type="http://schemas.openxmlformats.org/officeDocument/2006/relationships/tags" Target="../tags/tag368.xml" /><Relationship Id="rId6" Type="http://schemas.openxmlformats.org/officeDocument/2006/relationships/tags" Target="../tags/tag369.xml" /><Relationship Id="rId7" Type="http://schemas.openxmlformats.org/officeDocument/2006/relationships/slideMaster" Target="../slideMasters/slideMaster5.xml" /></Relationships>
</file>

<file path=ppt/slideLayouts/_rels/slideLayout5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0.xml" /><Relationship Id="rId2" Type="http://schemas.openxmlformats.org/officeDocument/2006/relationships/tags" Target="../tags/tag371.xml" /><Relationship Id="rId3" Type="http://schemas.openxmlformats.org/officeDocument/2006/relationships/tags" Target="../tags/tag372.xml" /><Relationship Id="rId4" Type="http://schemas.openxmlformats.org/officeDocument/2006/relationships/tags" Target="../tags/tag373.xml" /><Relationship Id="rId5" Type="http://schemas.openxmlformats.org/officeDocument/2006/relationships/tags" Target="../tags/tag374.xml" /><Relationship Id="rId6" Type="http://schemas.openxmlformats.org/officeDocument/2006/relationships/slideMaster" Target="../slideMasters/slideMaster5.xml" /></Relationships>
</file>

<file path=ppt/slideLayouts/_rels/slideLayout5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5.xml" /><Relationship Id="rId2" Type="http://schemas.openxmlformats.org/officeDocument/2006/relationships/tags" Target="../tags/tag376.xml" /><Relationship Id="rId3" Type="http://schemas.openxmlformats.org/officeDocument/2006/relationships/tags" Target="../tags/tag377.xml" /><Relationship Id="rId4" Type="http://schemas.openxmlformats.org/officeDocument/2006/relationships/tags" Target="../tags/tag378.xml" /><Relationship Id="rId5" Type="http://schemas.openxmlformats.org/officeDocument/2006/relationships/tags" Target="../tags/tag379.xml" /><Relationship Id="rId6" Type="http://schemas.openxmlformats.org/officeDocument/2006/relationships/tags" Target="../tags/tag380.xml" /><Relationship Id="rId7" Type="http://schemas.openxmlformats.org/officeDocument/2006/relationships/slideMaster" Target="../slideMasters/slideMaster5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5.xml" /><Relationship Id="rId2" Type="http://schemas.openxmlformats.org/officeDocument/2006/relationships/tags" Target="../tags/tag36.xml" /><Relationship Id="rId3" Type="http://schemas.openxmlformats.org/officeDocument/2006/relationships/tags" Target="../tags/tag37.xml" /><Relationship Id="rId4" Type="http://schemas.openxmlformats.org/officeDocument/2006/relationships/tags" Target="../tags/tag38.xml" /><Relationship Id="rId5" Type="http://schemas.openxmlformats.org/officeDocument/2006/relationships/tags" Target="../tags/tag39.xml" /><Relationship Id="rId6" Type="http://schemas.openxmlformats.org/officeDocument/2006/relationships/slideMaster" Target="../slideMasters/slideMaster1.xml" /></Relationships>
</file>

<file path=ppt/slideLayouts/_rels/slideLayout6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81.xml" /><Relationship Id="rId2" Type="http://schemas.openxmlformats.org/officeDocument/2006/relationships/tags" Target="../tags/tag382.xml" /><Relationship Id="rId3" Type="http://schemas.openxmlformats.org/officeDocument/2006/relationships/slideMaster" Target="../slideMasters/slideMaster5.xml" /></Relationships>
</file>

<file path=ppt/slideLayouts/_rels/slideLayout6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91.xml" /><Relationship Id="rId2" Type="http://schemas.openxmlformats.org/officeDocument/2006/relationships/tags" Target="../tags/tag392.xml" /><Relationship Id="rId3" Type="http://schemas.openxmlformats.org/officeDocument/2006/relationships/tags" Target="../tags/tag393.xml" /><Relationship Id="rId4" Type="http://schemas.openxmlformats.org/officeDocument/2006/relationships/tags" Target="../tags/tag394.xml" /><Relationship Id="rId5" Type="http://schemas.openxmlformats.org/officeDocument/2006/relationships/tags" Target="../tags/tag395.xml" /><Relationship Id="rId6" Type="http://schemas.openxmlformats.org/officeDocument/2006/relationships/tags" Target="../tags/tag396.xml" /><Relationship Id="rId7" Type="http://schemas.openxmlformats.org/officeDocument/2006/relationships/slideMaster" Target="../slideMasters/slideMaster6.xml" /></Relationships>
</file>

<file path=ppt/slideLayouts/_rels/slideLayout6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97.xml" /><Relationship Id="rId2" Type="http://schemas.openxmlformats.org/officeDocument/2006/relationships/tags" Target="../tags/tag398.xml" /><Relationship Id="rId3" Type="http://schemas.openxmlformats.org/officeDocument/2006/relationships/tags" Target="../tags/tag399.xml" /><Relationship Id="rId4" Type="http://schemas.openxmlformats.org/officeDocument/2006/relationships/tags" Target="../tags/tag400.xml" /><Relationship Id="rId5" Type="http://schemas.openxmlformats.org/officeDocument/2006/relationships/tags" Target="../tags/tag401.xml" /><Relationship Id="rId6" Type="http://schemas.openxmlformats.org/officeDocument/2006/relationships/tags" Target="../tags/tag402.xml" /><Relationship Id="rId7" Type="http://schemas.openxmlformats.org/officeDocument/2006/relationships/slideMaster" Target="../slideMasters/slideMaster6.xml" /></Relationships>
</file>

<file path=ppt/slideLayouts/_rels/slideLayout6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03.xml" /><Relationship Id="rId2" Type="http://schemas.openxmlformats.org/officeDocument/2006/relationships/tags" Target="../tags/tag404.xml" /><Relationship Id="rId3" Type="http://schemas.openxmlformats.org/officeDocument/2006/relationships/tags" Target="../tags/tag405.xml" /><Relationship Id="rId4" Type="http://schemas.openxmlformats.org/officeDocument/2006/relationships/tags" Target="../tags/tag406.xml" /><Relationship Id="rId5" Type="http://schemas.openxmlformats.org/officeDocument/2006/relationships/tags" Target="../tags/tag407.xml" /><Relationship Id="rId6" Type="http://schemas.openxmlformats.org/officeDocument/2006/relationships/tags" Target="../tags/tag408.xml" /><Relationship Id="rId7" Type="http://schemas.openxmlformats.org/officeDocument/2006/relationships/slideMaster" Target="../slideMasters/slideMaster6.xml" /></Relationships>
</file>

<file path=ppt/slideLayouts/_rels/slideLayout6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09.xml" /><Relationship Id="rId2" Type="http://schemas.openxmlformats.org/officeDocument/2006/relationships/tags" Target="../tags/tag410.xml" /><Relationship Id="rId3" Type="http://schemas.openxmlformats.org/officeDocument/2006/relationships/tags" Target="../tags/tag411.xml" /><Relationship Id="rId4" Type="http://schemas.openxmlformats.org/officeDocument/2006/relationships/tags" Target="../tags/tag412.xml" /><Relationship Id="rId5" Type="http://schemas.openxmlformats.org/officeDocument/2006/relationships/tags" Target="../tags/tag413.xml" /><Relationship Id="rId6" Type="http://schemas.openxmlformats.org/officeDocument/2006/relationships/tags" Target="../tags/tag414.xml" /><Relationship Id="rId7" Type="http://schemas.openxmlformats.org/officeDocument/2006/relationships/tags" Target="../tags/tag415.xml" /><Relationship Id="rId8" Type="http://schemas.openxmlformats.org/officeDocument/2006/relationships/slideMaster" Target="../slideMasters/slideMaster6.xml" /></Relationships>
</file>

<file path=ppt/slideLayouts/_rels/slideLayout6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16.xml" /><Relationship Id="rId10" Type="http://schemas.openxmlformats.org/officeDocument/2006/relationships/slideMaster" Target="../slideMasters/slideMaster6.xml" /><Relationship Id="rId2" Type="http://schemas.openxmlformats.org/officeDocument/2006/relationships/tags" Target="../tags/tag417.xml" /><Relationship Id="rId3" Type="http://schemas.openxmlformats.org/officeDocument/2006/relationships/tags" Target="../tags/tag418.xml" /><Relationship Id="rId4" Type="http://schemas.openxmlformats.org/officeDocument/2006/relationships/tags" Target="../tags/tag419.xml" /><Relationship Id="rId5" Type="http://schemas.openxmlformats.org/officeDocument/2006/relationships/tags" Target="../tags/tag420.xml" /><Relationship Id="rId6" Type="http://schemas.openxmlformats.org/officeDocument/2006/relationships/tags" Target="../tags/tag421.xml" /><Relationship Id="rId7" Type="http://schemas.openxmlformats.org/officeDocument/2006/relationships/tags" Target="../tags/tag422.xml" /><Relationship Id="rId8" Type="http://schemas.openxmlformats.org/officeDocument/2006/relationships/tags" Target="../tags/tag423.xml" /><Relationship Id="rId9" Type="http://schemas.openxmlformats.org/officeDocument/2006/relationships/tags" Target="../tags/tag424.xml" /></Relationships>
</file>

<file path=ppt/slideLayouts/_rels/slideLayout6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25.xml" /><Relationship Id="rId2" Type="http://schemas.openxmlformats.org/officeDocument/2006/relationships/tags" Target="../tags/tag426.xml" /><Relationship Id="rId3" Type="http://schemas.openxmlformats.org/officeDocument/2006/relationships/tags" Target="../tags/tag427.xml" /><Relationship Id="rId4" Type="http://schemas.openxmlformats.org/officeDocument/2006/relationships/tags" Target="../tags/tag428.xml" /><Relationship Id="rId5" Type="http://schemas.openxmlformats.org/officeDocument/2006/relationships/tags" Target="../tags/tag429.xml" /><Relationship Id="rId6" Type="http://schemas.openxmlformats.org/officeDocument/2006/relationships/slideMaster" Target="../slideMasters/slideMaster6.xml" /></Relationships>
</file>

<file path=ppt/slideLayouts/_rels/slideLayout6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30.xml" /><Relationship Id="rId2" Type="http://schemas.openxmlformats.org/officeDocument/2006/relationships/tags" Target="../tags/tag431.xml" /><Relationship Id="rId3" Type="http://schemas.openxmlformats.org/officeDocument/2006/relationships/tags" Target="../tags/tag432.xml" /><Relationship Id="rId4" Type="http://schemas.openxmlformats.org/officeDocument/2006/relationships/tags" Target="../tags/tag433.xml" /><Relationship Id="rId5" Type="http://schemas.openxmlformats.org/officeDocument/2006/relationships/slideMaster" Target="../slideMasters/slideMaster6.xml" /></Relationships>
</file>

<file path=ppt/slideLayouts/_rels/slideLayout6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34.xml" /><Relationship Id="rId2" Type="http://schemas.openxmlformats.org/officeDocument/2006/relationships/tags" Target="../tags/tag435.xml" /><Relationship Id="rId3" Type="http://schemas.openxmlformats.org/officeDocument/2006/relationships/tags" Target="../tags/tag436.xml" /><Relationship Id="rId4" Type="http://schemas.openxmlformats.org/officeDocument/2006/relationships/tags" Target="../tags/tag437.xml" /><Relationship Id="rId5" Type="http://schemas.openxmlformats.org/officeDocument/2006/relationships/tags" Target="../tags/tag438.xml" /><Relationship Id="rId6" Type="http://schemas.openxmlformats.org/officeDocument/2006/relationships/tags" Target="../tags/tag439.xml" /><Relationship Id="rId7" Type="http://schemas.openxmlformats.org/officeDocument/2006/relationships/tags" Target="../tags/tag440.xml" /><Relationship Id="rId8" Type="http://schemas.openxmlformats.org/officeDocument/2006/relationships/slideMaster" Target="../slideMasters/slideMaster6.xml" /><Relationship Id="rId9" Type="http://schemas.openxmlformats.org/officeDocument/2006/relationships/themeOverride" Target="../theme/themeOverride1.xml" /></Relationships>
</file>

<file path=ppt/slideLayouts/_rels/slideLayout6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1.xml" /><Relationship Id="rId2" Type="http://schemas.openxmlformats.org/officeDocument/2006/relationships/tags" Target="../tags/tag442.xml" /><Relationship Id="rId3" Type="http://schemas.openxmlformats.org/officeDocument/2006/relationships/tags" Target="../tags/tag443.xml" /><Relationship Id="rId4" Type="http://schemas.openxmlformats.org/officeDocument/2006/relationships/tags" Target="../tags/tag444.xml" /><Relationship Id="rId5" Type="http://schemas.openxmlformats.org/officeDocument/2006/relationships/tags" Target="../tags/tag445.xml" /><Relationship Id="rId6" Type="http://schemas.openxmlformats.org/officeDocument/2006/relationships/tags" Target="../tags/tag446.xml" /><Relationship Id="rId7" Type="http://schemas.openxmlformats.org/officeDocument/2006/relationships/tags" Target="../tags/tag447.xml" /><Relationship Id="rId8" Type="http://schemas.openxmlformats.org/officeDocument/2006/relationships/slideMaster" Target="../slideMasters/slideMaster6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0.xml" /><Relationship Id="rId2" Type="http://schemas.openxmlformats.org/officeDocument/2006/relationships/tags" Target="../tags/tag41.xml" /><Relationship Id="rId3" Type="http://schemas.openxmlformats.org/officeDocument/2006/relationships/tags" Target="../tags/tag42.xml" /><Relationship Id="rId4" Type="http://schemas.openxmlformats.org/officeDocument/2006/relationships/tags" Target="../tags/tag43.xml" /><Relationship Id="rId5" Type="http://schemas.openxmlformats.org/officeDocument/2006/relationships/slideMaster" Target="../slideMasters/slideMaster1.xml" /></Relationships>
</file>

<file path=ppt/slideLayouts/_rels/slideLayout7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8.xml" /><Relationship Id="rId2" Type="http://schemas.openxmlformats.org/officeDocument/2006/relationships/tags" Target="../tags/tag449.xml" /><Relationship Id="rId3" Type="http://schemas.openxmlformats.org/officeDocument/2006/relationships/tags" Target="../tags/tag450.xml" /><Relationship Id="rId4" Type="http://schemas.openxmlformats.org/officeDocument/2006/relationships/tags" Target="../tags/tag451.xml" /><Relationship Id="rId5" Type="http://schemas.openxmlformats.org/officeDocument/2006/relationships/tags" Target="../tags/tag452.xml" /><Relationship Id="rId6" Type="http://schemas.openxmlformats.org/officeDocument/2006/relationships/tags" Target="../tags/tag453.xml" /><Relationship Id="rId7" Type="http://schemas.openxmlformats.org/officeDocument/2006/relationships/slideMaster" Target="../slideMasters/slideMaster6.xml" /></Relationships>
</file>

<file path=ppt/slideLayouts/_rels/slideLayout7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54.xml" /><Relationship Id="rId2" Type="http://schemas.openxmlformats.org/officeDocument/2006/relationships/tags" Target="../tags/tag455.xml" /><Relationship Id="rId3" Type="http://schemas.openxmlformats.org/officeDocument/2006/relationships/tags" Target="../tags/tag456.xml" /><Relationship Id="rId4" Type="http://schemas.openxmlformats.org/officeDocument/2006/relationships/tags" Target="../tags/tag457.xml" /><Relationship Id="rId5" Type="http://schemas.openxmlformats.org/officeDocument/2006/relationships/tags" Target="../tags/tag458.xml" /><Relationship Id="rId6" Type="http://schemas.openxmlformats.org/officeDocument/2006/relationships/tags" Target="../tags/tag459.xml" /><Relationship Id="rId7" Type="http://schemas.openxmlformats.org/officeDocument/2006/relationships/slideMaster" Target="../slideMasters/slideMaster6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ags" Target="../tags/tag49.xml" /><Relationship Id="rId7" Type="http://schemas.openxmlformats.org/officeDocument/2006/relationships/tags" Target="../tags/tag50.xml" /><Relationship Id="rId8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tags" Target="../tags/tag52.xml" /><Relationship Id="rId3" Type="http://schemas.openxmlformats.org/officeDocument/2006/relationships/tags" Target="../tags/tag53.xml" /><Relationship Id="rId4" Type="http://schemas.openxmlformats.org/officeDocument/2006/relationships/tags" Target="../tags/tag54.xml" /><Relationship Id="rId5" Type="http://schemas.openxmlformats.org/officeDocument/2006/relationships/tags" Target="../tags/tag55.xml" /><Relationship Id="rId6" Type="http://schemas.openxmlformats.org/officeDocument/2006/relationships/tags" Target="../tags/tag56.xml" /><Relationship Id="rId7" Type="http://schemas.openxmlformats.org/officeDocument/2006/relationships/tags" Target="../tags/tag57.xml" /><Relationship Id="rId8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A462BD8A-8321-44B8-946C-B86F14D6E2B3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CAB5D0C-C365-4A20-AD81-60A1F5FAA39B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A462BD8A-8321-44B8-946C-B86F14D6E2B3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CAB5D0C-C365-4A20-AD81-60A1F5FAA39B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 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A462BD8A-8321-44B8-946C-B86F14D6E2B3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CAB5D0C-C365-4A20-AD81-60A1F5FAA39B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8_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Shape 4"/>
          <p:cNvSpPr>
            <a:spLocks noGrp="1" noChangeArrowheads="1"/>
          </p:cNvSpPr>
          <p:nvPr>
            <p:ph type="sldNum" sz="quarter" idx="10"/>
            <p:custDataLst>
              <p:tags r:id="rId2"/>
            </p:custDataLst>
          </p:nvPr>
        </p:nvSpPr>
        <p:spPr bwMode="auto">
          <a:xfrm>
            <a:off x="8737135" y="6354248"/>
            <a:ext cx="2848439" cy="369330"/>
          </a:xfrm>
          <a:prstGeom prst="rect">
            <a:avLst/>
          </a:prstGeom>
          <a:noFill/>
          <a:ln>
            <a:noFill/>
          </a:ln>
        </p:spPr>
        <p:txBody>
          <a:bodyPr tIns="91439" bIns="91439" numCol="1" anchor="ctr" anchorCtr="0" compatLnSpc="1">
            <a:spAutoFit/>
          </a:bodyPr>
          <a:lstStyle>
            <a:lvl1pPr marL="0" indent="0" algn="r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+mn-lt"/>
                <a:ea typeface="+mn-ea"/>
                <a:cs typeface="方正启体简体" panose="03000509000000000000" charset="-122"/>
                <a:sym typeface="方正启体简体" panose="03000509000000000000" charset="-122"/>
              </a:defRPr>
            </a:lvl1pPr>
            <a:lvl2pPr marL="371475" indent="-142875"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571500" indent="-114300"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800100" indent="-114300"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028700" indent="-114300"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5pPr>
            <a:lvl6pPr indent="1143000" algn="r">
              <a:defRPr lang="zh-CN" altLang="en-US" sz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6pPr>
            <a:lvl7pPr indent="1371600" algn="r">
              <a:defRPr lang="zh-CN" altLang="en-US" sz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7pPr>
            <a:lvl8pPr indent="1600200" algn="r">
              <a:defRPr lang="zh-CN" altLang="en-US" sz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8pPr>
            <a:lvl9pPr indent="1828800" algn="r">
              <a:defRPr lang="zh-CN" altLang="en-US" sz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eaLnBrk="1" hangingPunct="1"/>
            <a:fld id="{D88D19D9-235D-437F-8CF6-52F325D3565C}" type="slidenum">
              <a:rPr lang="en-US" altLang="zh-CN" smtClean="0">
                <a:solidFill>
                  <a:srgbClr val="888888"/>
                </a:solidFill>
              </a:rPr>
              <a:t/>
            </a:fld>
            <a:endParaRPr lang="en-US" altLang="zh-CN">
              <a:solidFill>
                <a:srgbClr val="888888"/>
              </a:solidFill>
            </a:endParaRPr>
          </a:p>
        </p:txBody>
      </p:sp>
    </p:spTree>
  </p:cSld>
  <p:clrMapOvr>
    <a:masterClrMapping/>
  </p:clrMapOvr>
  <p:transition spd="med"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A462BD8A-8321-44B8-946C-B86F14D6E2B3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CAB5D0C-C365-4A20-AD81-60A1F5FAA39B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末尾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8_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Shape 4"/>
          <p:cNvSpPr>
            <a:spLocks noGrp="1" noChangeArrowheads="1"/>
          </p:cNvSpPr>
          <p:nvPr>
            <p:ph type="sldNum" sz="quarter" idx="10"/>
            <p:custDataLst>
              <p:tags r:id="rId2"/>
            </p:custDataLst>
          </p:nvPr>
        </p:nvSpPr>
        <p:spPr bwMode="auto">
          <a:xfrm>
            <a:off x="8737135" y="6354248"/>
            <a:ext cx="2848439" cy="369330"/>
          </a:xfrm>
          <a:prstGeom prst="rect">
            <a:avLst/>
          </a:prstGeom>
          <a:noFill/>
          <a:ln>
            <a:noFill/>
          </a:ln>
        </p:spPr>
        <p:txBody>
          <a:bodyPr tIns="91439" bIns="91439" numCol="1" anchor="ctr" anchorCtr="0" compatLnSpc="1">
            <a:spAutoFit/>
          </a:bodyPr>
          <a:lstStyle>
            <a:lvl1pPr marL="0" indent="0" algn="r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+mn-lt"/>
                <a:ea typeface="+mn-ea"/>
                <a:cs typeface="方正启体简体" panose="03000509000000000000" charset="-122"/>
                <a:sym typeface="方正启体简体" panose="03000509000000000000" charset="-122"/>
              </a:defRPr>
            </a:lvl1pPr>
            <a:lvl2pPr marL="371475" indent="-142875"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571500" indent="-114300"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800100" indent="-114300"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028700" indent="-114300"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5pPr>
            <a:lvl6pPr indent="1143000" algn="r">
              <a:defRPr lang="zh-CN" altLang="en-US" sz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6pPr>
            <a:lvl7pPr indent="1371600" algn="r">
              <a:defRPr lang="zh-CN" altLang="en-US" sz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7pPr>
            <a:lvl8pPr indent="1600200" algn="r">
              <a:defRPr lang="zh-CN" altLang="en-US" sz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8pPr>
            <a:lvl9pPr indent="1828800" algn="r">
              <a:defRPr lang="zh-CN" altLang="en-US" sz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eaLnBrk="1" hangingPunct="1"/>
            <a:fld id="{D88D19D9-235D-437F-8CF6-52F325D3565C}" type="slidenum">
              <a:rPr lang="en-US" altLang="zh-CN" smtClean="0">
                <a:solidFill>
                  <a:srgbClr val="888888"/>
                </a:solidFill>
              </a:rPr>
              <a:t/>
            </a:fld>
            <a:endParaRPr lang="en-US" altLang="zh-CN">
              <a:solidFill>
                <a:srgbClr val="888888"/>
              </a:solidFill>
            </a:endParaRPr>
          </a:p>
        </p:txBody>
      </p:sp>
    </p:spTree>
  </p:cSld>
  <p:clrMapOvr>
    <a:masterClrMapping/>
  </p:clrMapOvr>
  <p:transition spd="med"/>
  <p:timing/>
</p:sldLayout>
</file>

<file path=ppt/slideLayouts/slideLayout2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2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2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2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2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A462BD8A-8321-44B8-946C-B86F14D6E2B3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CAB5D0C-C365-4A20-AD81-60A1F5FAA39B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3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3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3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末尾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8_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Shape 4"/>
          <p:cNvSpPr>
            <a:spLocks noGrp="1" noChangeArrowheads="1"/>
          </p:cNvSpPr>
          <p:nvPr>
            <p:ph type="sldNum" sz="quarter" idx="10"/>
            <p:custDataLst>
              <p:tags r:id="rId2"/>
            </p:custDataLst>
          </p:nvPr>
        </p:nvSpPr>
        <p:spPr bwMode="auto">
          <a:xfrm>
            <a:off x="8737135" y="6354248"/>
            <a:ext cx="2848439" cy="369330"/>
          </a:xfrm>
          <a:prstGeom prst="rect">
            <a:avLst/>
          </a:prstGeom>
          <a:noFill/>
          <a:ln>
            <a:noFill/>
          </a:ln>
        </p:spPr>
        <p:txBody>
          <a:bodyPr tIns="91439" bIns="91439" numCol="1" anchor="ctr" anchorCtr="0" compatLnSpc="1">
            <a:spAutoFit/>
          </a:bodyPr>
          <a:lstStyle>
            <a:lvl1pPr marL="0" indent="0" algn="r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+mn-lt"/>
                <a:ea typeface="+mn-ea"/>
                <a:cs typeface="方正启体简体" panose="03000509000000000000" charset="-122"/>
                <a:sym typeface="方正启体简体" panose="03000509000000000000" charset="-122"/>
              </a:defRPr>
            </a:lvl1pPr>
            <a:lvl2pPr marL="371475" indent="-142875"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571500" indent="-114300"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800100" indent="-114300"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028700" indent="-114300"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5pPr>
            <a:lvl6pPr indent="1143000" algn="r">
              <a:defRPr lang="zh-CN" altLang="en-US" sz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6pPr>
            <a:lvl7pPr indent="1371600" algn="r">
              <a:defRPr lang="zh-CN" altLang="en-US" sz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7pPr>
            <a:lvl8pPr indent="1600200" algn="r">
              <a:defRPr lang="zh-CN" altLang="en-US" sz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8pPr>
            <a:lvl9pPr indent="1828800" algn="r">
              <a:defRPr lang="zh-CN" altLang="en-US" sz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eaLnBrk="1" hangingPunct="1"/>
            <a:fld id="{D88D19D9-235D-437F-8CF6-52F325D3565C}" type="slidenum">
              <a:rPr lang="en-US" altLang="zh-CN" smtClean="0">
                <a:solidFill>
                  <a:srgbClr val="888888"/>
                </a:solidFill>
              </a:rPr>
              <a:t/>
            </a:fld>
            <a:endParaRPr lang="en-US" altLang="zh-CN">
              <a:solidFill>
                <a:srgbClr val="888888"/>
              </a:solidFill>
            </a:endParaRPr>
          </a:p>
        </p:txBody>
      </p:sp>
    </p:spTree>
  </p:cSld>
  <p:clrMapOvr>
    <a:masterClrMapping/>
  </p:clrMapOvr>
  <p:transition spd="med"/>
  <p:timing/>
</p:sldLayout>
</file>

<file path=ppt/slideLayouts/slideLayout3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1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0E809-04B9-4E5A-B102-4DE41EA9AE68}" type="datetime1">
              <a:rPr lang="zh-CN" altLang="en-US"/>
              <a:t/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2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81323-9DF3-4371-9024-DCA0F3C211DF}" type="slidenum">
              <a:rPr lang="zh-CN" altLang="en-US"/>
              <a:t/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3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1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0E809-04B9-4E5A-B102-4DE41EA9AE68}" type="datetime1">
              <a:rPr lang="zh-CN" altLang="en-US"/>
              <a:t/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2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93AAE-1131-45EA-A701-FBC757984B5B}" type="slidenum">
              <a:rPr lang="zh-CN" altLang="en-US"/>
              <a:t/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3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日期占位符 1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0E809-04B9-4E5A-B102-4DE41EA9AE68}" type="datetime1">
              <a:rPr lang="zh-CN" altLang="en-US"/>
              <a:t/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2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F373F-A03C-400B-88C5-794CFDDFFB4C}" type="slidenum">
              <a:rPr lang="zh-CN" altLang="en-US"/>
              <a:t/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A462BD8A-8321-44B8-946C-B86F14D6E2B3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5CAB5D0C-C365-4A20-AD81-60A1F5FAA39B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1"/>
          <p:cNvSpPr>
            <a:spLocks noGrp="1" noChangeArrowheads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0E809-04B9-4E5A-B102-4DE41EA9AE68}" type="datetime1">
              <a:rPr lang="zh-CN" altLang="en-US"/>
              <a:t/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2"/>
          <p:cNvSpPr>
            <a:spLocks noGrp="1" noChangeArrowheads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3"/>
          <p:cNvSpPr>
            <a:spLocks noGrp="1" noChangeArrowheads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E948C-7B42-4417-9A1C-E131BB8A71FA}" type="slidenum">
              <a:rPr lang="zh-CN" altLang="en-US"/>
              <a:t/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4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日期占位符 1"/>
          <p:cNvSpPr>
            <a:spLocks noGrp="1" noChangeArrowheads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0E809-04B9-4E5A-B102-4DE41EA9AE68}" type="datetime1">
              <a:rPr lang="zh-CN" altLang="en-US"/>
              <a:t/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2"/>
          <p:cNvSpPr>
            <a:spLocks noGrp="1" noChangeArrowheads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/>
          <p:cNvSpPr>
            <a:spLocks noGrp="1" noChangeArrowheads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36C21-8EE8-4441-8DC4-2FBCEDEA9205}" type="slidenum">
              <a:rPr lang="zh-CN" altLang="en-US"/>
              <a:t/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4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1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0E809-04B9-4E5A-B102-4DE41EA9AE68}" type="datetime1">
              <a:rPr lang="zh-CN" altLang="en-US"/>
              <a:t/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2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64AB2-62AE-442A-8211-94FA02E103E5}" type="slidenum">
              <a:rPr lang="zh-CN" altLang="en-US"/>
              <a:t/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4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0E809-04B9-4E5A-B102-4DE41EA9AE68}" type="datetime1">
              <a:rPr lang="zh-CN" altLang="en-US"/>
              <a:t/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2757C-CCD2-4F0A-BE61-B6EB62F86552}" type="slidenum">
              <a:rPr lang="zh-CN" altLang="en-US"/>
              <a:t/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4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1"/>
          <p:cNvSpPr>
            <a:spLocks noGrp="1" noChangeArrowheads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0E809-04B9-4E5A-B102-4DE41EA9AE68}" type="datetime1">
              <a:rPr lang="zh-CN" altLang="en-US"/>
              <a:t/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2"/>
          <p:cNvSpPr>
            <a:spLocks noGrp="1" noChangeArrowheads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3"/>
          <p:cNvSpPr>
            <a:spLocks noGrp="1" noChangeArrowheads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DECDD-366B-400E-BD16-46FBAE250AF9}" type="slidenum">
              <a:rPr lang="zh-CN" altLang="en-US"/>
              <a:t/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4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1"/>
          <p:cNvSpPr>
            <a:spLocks noGrp="1" noChangeArrowheads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0E809-04B9-4E5A-B102-4DE41EA9AE68}" type="datetime1">
              <a:rPr lang="zh-CN" altLang="en-US"/>
              <a:t/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2"/>
          <p:cNvSpPr>
            <a:spLocks noGrp="1" noChangeArrowheads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3"/>
          <p:cNvSpPr>
            <a:spLocks noGrp="1" noChangeArrowheads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C6C23-B812-48E3-9936-F4C3DCD4C56E}" type="slidenum">
              <a:rPr lang="zh-CN" altLang="en-US"/>
              <a:t/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4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1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0E809-04B9-4E5A-B102-4DE41EA9AE68}" type="datetime1">
              <a:rPr lang="zh-CN" altLang="en-US"/>
              <a:t/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2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11332-1BA2-4F9C-89B8-771BCADCCA2F}" type="slidenum">
              <a:rPr lang="zh-CN" altLang="en-US"/>
              <a:t/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4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 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1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0E809-04B9-4E5A-B102-4DE41EA9AE68}" type="datetime1">
              <a:rPr lang="zh-CN" altLang="en-US"/>
              <a:t/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2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EEAC5-E323-49E6-A20F-2FD719879CEA}" type="slidenum">
              <a:rPr lang="zh-CN" altLang="en-US"/>
              <a:t/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4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31667-75F7-48FB-8438-520E61235423}" type="datetime1">
              <a:rPr lang="zh-CN" altLang="en-US"/>
              <a:t/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buFont typeface="Arial" panose="020b0604020202020204" pitchFamily="34" charset="0"/>
              <a:buChar char="•"/>
              <a:defRPr noProof="1">
                <a:cs typeface="+mn-ea"/>
              </a:defRPr>
            </a:lvl1pPr>
          </a:lstStyle>
          <a:p>
            <a:fld id="{5819CBDE-22DD-4997-8BBD-2EDB5160C8E0}" type="slidenum">
              <a:rPr lang="zh-CN" altLang="en-US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A462BD8A-8321-44B8-946C-B86F14D6E2B3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5CAB5D0C-C365-4A20-AD81-60A1F5FAA39B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5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5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5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5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5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5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5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末尾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A462BD8A-8321-44B8-946C-B86F14D6E2B3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CAB5D0C-C365-4A20-AD81-60A1F5FAA39B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8_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Shape 4"/>
          <p:cNvSpPr>
            <a:spLocks noGrp="1" noChangeArrowheads="1"/>
          </p:cNvSpPr>
          <p:nvPr>
            <p:ph type="sldNum" sz="quarter" idx="10"/>
            <p:custDataLst>
              <p:tags r:id="rId2"/>
            </p:custDataLst>
          </p:nvPr>
        </p:nvSpPr>
        <p:spPr bwMode="auto">
          <a:xfrm>
            <a:off x="8737135" y="6354248"/>
            <a:ext cx="2848439" cy="369330"/>
          </a:xfrm>
          <a:prstGeom prst="rect">
            <a:avLst/>
          </a:prstGeom>
          <a:noFill/>
          <a:ln>
            <a:noFill/>
          </a:ln>
        </p:spPr>
        <p:txBody>
          <a:bodyPr tIns="91439" bIns="91439" numCol="1" anchor="ctr" anchorCtr="0" compatLnSpc="1">
            <a:spAutoFit/>
          </a:bodyPr>
          <a:lstStyle>
            <a:lvl1pPr marL="0" indent="0" algn="r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+mn-lt"/>
                <a:ea typeface="+mn-ea"/>
                <a:cs typeface="方正启体简体" panose="03000509000000000000" charset="-122"/>
                <a:sym typeface="方正启体简体" panose="03000509000000000000" charset="-122"/>
              </a:defRPr>
            </a:lvl1pPr>
            <a:lvl2pPr marL="371475" indent="-142875"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571500" indent="-114300"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800100" indent="-114300"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028700" indent="-114300"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5pPr>
            <a:lvl6pPr indent="1143000" algn="r">
              <a:defRPr lang="zh-CN" altLang="en-US" sz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6pPr>
            <a:lvl7pPr indent="1371600" algn="r">
              <a:defRPr lang="zh-CN" altLang="en-US" sz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7pPr>
            <a:lvl8pPr indent="1600200" algn="r">
              <a:defRPr lang="zh-CN" altLang="en-US" sz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8pPr>
            <a:lvl9pPr indent="1828800" algn="r">
              <a:defRPr lang="zh-CN" altLang="en-US" sz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eaLnBrk="1" hangingPunct="1"/>
            <a:fld id="{D88D19D9-235D-437F-8CF6-52F325D3565C}" type="slidenum">
              <a:rPr lang="en-US" altLang="zh-CN" smtClean="0">
                <a:solidFill>
                  <a:srgbClr val="888888"/>
                </a:solidFill>
              </a:rPr>
              <a:t/>
            </a:fld>
            <a:endParaRPr lang="en-US" altLang="zh-CN">
              <a:solidFill>
                <a:srgbClr val="888888"/>
              </a:solidFill>
            </a:endParaRPr>
          </a:p>
        </p:txBody>
      </p:sp>
    </p:spTree>
  </p:cSld>
  <p:clrMapOvr>
    <a:masterClrMapping/>
  </p:clrMapOvr>
  <p:transition spd="med"/>
  <p:timing/>
</p:sldLayout>
</file>

<file path=ppt/slideLayouts/slideLayout6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370FABDA-1D5D-4898-B4D0-E58F786D4E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DBCD34C-153E-46E8-BC8B-563B1E958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pull/>
  </p:transition>
  <p:timing/>
</p:sldLayout>
</file>

<file path=ppt/slideLayouts/slideLayout6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370FABDA-1D5D-4898-B4D0-E58F786D4E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DBCD34C-153E-46E8-BC8B-563B1E958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pull/>
  </p:transition>
  <p:timing/>
</p:sldLayout>
</file>

<file path=ppt/slideLayouts/slideLayout6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370FABDA-1D5D-4898-B4D0-E58F786D4E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DBCD34C-153E-46E8-BC8B-563B1E958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pull/>
  </p:transition>
  <p:timing/>
</p:sldLayout>
</file>

<file path=ppt/slideLayouts/slideLayout6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370FABDA-1D5D-4898-B4D0-E58F786D4E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BDBCD34C-153E-46E8-BC8B-563B1E958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pull/>
  </p:transition>
  <p:timing/>
</p:sldLayout>
</file>

<file path=ppt/slideLayouts/slideLayout6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370FABDA-1D5D-4898-B4D0-E58F786D4E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BDBCD34C-153E-46E8-BC8B-563B1E958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pull/>
  </p:transition>
  <p:timing/>
</p:sldLayout>
</file>

<file path=ppt/slideLayouts/slideLayout6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70FABDA-1D5D-4898-B4D0-E58F786D4E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BDBCD34C-153E-46E8-BC8B-563B1E958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pull/>
  </p:transition>
  <p:timing/>
</p:sldLayout>
</file>

<file path=ppt/slideLayouts/slideLayout6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bg>
      <p:bgPr>
        <a:gradFill>
          <a:gsLst>
            <a:gs pos="64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70FABDA-1D5D-4898-B4D0-E58F786D4E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BDBCD34C-153E-46E8-BC8B-563B1E958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pull/>
  </p:transition>
  <p:timing/>
</p:sldLayout>
</file>

<file path=ppt/slideLayouts/slideLayout6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内容与标题">
    <p:bg>
      <p:bgPr>
        <a:gradFill>
          <a:gsLst>
            <a:gs pos="64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 rot="228710" flipH="1">
            <a:off x="8221958" y="6304299"/>
            <a:ext cx="3960000" cy="43389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>
            <p:custDataLst>
              <p:tags r:id="rId3"/>
            </p:custDataLst>
          </p:nvPr>
        </p:nvSpPr>
        <p:spPr>
          <a:xfrm rot="21371290">
            <a:off x="10042" y="6319845"/>
            <a:ext cx="3960000" cy="43389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平行四边形 9"/>
          <p:cNvSpPr/>
          <p:nvPr userDrawn="1">
            <p:custDataLst>
              <p:tags r:id="rId4"/>
            </p:custDataLst>
          </p:nvPr>
        </p:nvSpPr>
        <p:spPr>
          <a:xfrm flipV="1">
            <a:off x="377329" y="174171"/>
            <a:ext cx="4693203" cy="478972"/>
          </a:xfrm>
          <a:prstGeom prst="parallelogram">
            <a:avLst>
              <a:gd name="adj" fmla="val 110805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>
            <p:custDataLst>
              <p:tags r:id="rId5"/>
            </p:custDataLst>
          </p:nvPr>
        </p:nvSpPr>
        <p:spPr>
          <a:xfrm>
            <a:off x="179294" y="653142"/>
            <a:ext cx="11833411" cy="594488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190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梯形 11"/>
          <p:cNvSpPr/>
          <p:nvPr userDrawn="1">
            <p:custDataLst>
              <p:tags r:id="rId6"/>
            </p:custDataLst>
          </p:nvPr>
        </p:nvSpPr>
        <p:spPr>
          <a:xfrm rot="8076568">
            <a:off x="11206639" y="6348015"/>
            <a:ext cx="1268564" cy="346465"/>
          </a:xfrm>
          <a:prstGeom prst="trapezoid">
            <a:avLst>
              <a:gd name="adj" fmla="val 100573"/>
            </a:avLst>
          </a:prstGeom>
          <a:solidFill>
            <a:srgbClr val="00B0F0"/>
          </a:solidFill>
          <a:ln>
            <a:noFill/>
          </a:ln>
          <a:effectLst>
            <a:outerShdw blurRad="1270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平行四边形 13"/>
          <p:cNvSpPr/>
          <p:nvPr userDrawn="1">
            <p:custDataLst>
              <p:tags r:id="rId7"/>
            </p:custDataLst>
          </p:nvPr>
        </p:nvSpPr>
        <p:spPr>
          <a:xfrm>
            <a:off x="41797" y="174171"/>
            <a:ext cx="4431590" cy="663389"/>
          </a:xfrm>
          <a:prstGeom prst="parallelogram">
            <a:avLst>
              <a:gd name="adj" fmla="val 50151"/>
            </a:avLst>
          </a:prstGeom>
          <a:solidFill>
            <a:srgbClr val="00B0F0"/>
          </a:solidFill>
          <a:ln>
            <a:noFill/>
          </a:ln>
          <a:effectLst>
            <a:outerShdw blurRad="127000" dist="63500" dir="5400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>
              <a:solidFill>
                <a:prstClr val="white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/>
  </p:transition>
  <p:timing/>
</p:sldLayout>
</file>

<file path=ppt/slideLayouts/slideLayout6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370FABDA-1D5D-4898-B4D0-E58F786D4E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BDBCD34C-153E-46E8-BC8B-563B1E958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pull/>
  </p:transition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A462BD8A-8321-44B8-946C-B86F14D6E2B3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5CAB5D0C-C365-4A20-AD81-60A1F5FAA39B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370FABDA-1D5D-4898-B4D0-E58F786D4E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DBCD34C-153E-46E8-BC8B-563B1E958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pull/>
  </p:transition>
  <p:timing/>
</p:sldLayout>
</file>

<file path=ppt/slideLayouts/slideLayout7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 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370FABDA-1D5D-4898-B4D0-E58F786D4E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DBCD34C-153E-46E8-BC8B-563B1E958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pull/>
  </p:transition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A462BD8A-8321-44B8-946C-B86F14D6E2B3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5CAB5D0C-C365-4A20-AD81-60A1F5FAA39B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A462BD8A-8321-44B8-946C-B86F14D6E2B3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5CAB5D0C-C365-4A20-AD81-60A1F5FAA39B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tags" Target="../tags/tag72.xml" /><Relationship Id="rId14" Type="http://schemas.openxmlformats.org/officeDocument/2006/relationships/tags" Target="../tags/tag73.xml" /><Relationship Id="rId15" Type="http://schemas.openxmlformats.org/officeDocument/2006/relationships/tags" Target="../tags/tag74.xml" /><Relationship Id="rId16" Type="http://schemas.openxmlformats.org/officeDocument/2006/relationships/tags" Target="../tags/tag75.xml" /><Relationship Id="rId17" Type="http://schemas.openxmlformats.org/officeDocument/2006/relationships/tags" Target="../tags/tag76.xml" /><Relationship Id="rId18" Type="http://schemas.openxmlformats.org/officeDocument/2006/relationships/tags" Target="../tags/tag77.xml" /><Relationship Id="rId19" Type="http://schemas.openxmlformats.org/officeDocument/2006/relationships/image" Target="file:///D:\qq&#25991;&#20214;\712321467\Image\C2C\Image2\%7b75232B38-A165-1FB7-499C-2E1C792CACB5%7d.png" TargetMode="External" /><Relationship Id="rId2" Type="http://schemas.openxmlformats.org/officeDocument/2006/relationships/slideLayout" Target="../slideLayouts/slideLayout2.xml" /><Relationship Id="rId20" Type="http://schemas.openxmlformats.org/officeDocument/2006/relationships/image" Target="../media/image1.png" /><Relationship Id="rId21" Type="http://schemas.openxmlformats.org/officeDocument/2006/relationships/tags" Target="../tags/tag78.xml" /><Relationship Id="rId22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10" Type="http://schemas.openxmlformats.org/officeDocument/2006/relationships/slideLayout" Target="../slideLayouts/slideLayout22.xml" /><Relationship Id="rId11" Type="http://schemas.openxmlformats.org/officeDocument/2006/relationships/slideLayout" Target="../slideLayouts/slideLayout23.xml" /><Relationship Id="rId12" Type="http://schemas.openxmlformats.org/officeDocument/2006/relationships/slideLayout" Target="../slideLayouts/slideLayout24.xml" /><Relationship Id="rId13" Type="http://schemas.openxmlformats.org/officeDocument/2006/relationships/tags" Target="../tags/tag148.xml" /><Relationship Id="rId14" Type="http://schemas.openxmlformats.org/officeDocument/2006/relationships/tags" Target="../tags/tag149.xml" /><Relationship Id="rId15" Type="http://schemas.openxmlformats.org/officeDocument/2006/relationships/tags" Target="../tags/tag150.xml" /><Relationship Id="rId16" Type="http://schemas.openxmlformats.org/officeDocument/2006/relationships/tags" Target="../tags/tag151.xml" /><Relationship Id="rId17" Type="http://schemas.openxmlformats.org/officeDocument/2006/relationships/tags" Target="../tags/tag152.xml" /><Relationship Id="rId18" Type="http://schemas.openxmlformats.org/officeDocument/2006/relationships/tags" Target="../tags/tag153.xml" /><Relationship Id="rId19" Type="http://schemas.openxmlformats.org/officeDocument/2006/relationships/image" Target="file:///D:\qq&#25991;&#20214;\712321467\Image\C2C\Image2\%7b75232B38-A165-1FB7-499C-2E1C792CACB5%7d.png" TargetMode="External" /><Relationship Id="rId2" Type="http://schemas.openxmlformats.org/officeDocument/2006/relationships/slideLayout" Target="../slideLayouts/slideLayout14.xml" /><Relationship Id="rId20" Type="http://schemas.openxmlformats.org/officeDocument/2006/relationships/image" Target="../media/image1.png" /><Relationship Id="rId21" Type="http://schemas.openxmlformats.org/officeDocument/2006/relationships/tags" Target="../tags/tag154.xml" /><Relationship Id="rId22" Type="http://schemas.openxmlformats.org/officeDocument/2006/relationships/tags" Target="../tags/tag155.xml" /><Relationship Id="rId23" Type="http://schemas.openxmlformats.org/officeDocument/2006/relationships/theme" Target="../theme/theme2.xml" /><Relationship Id="rId3" Type="http://schemas.openxmlformats.org/officeDocument/2006/relationships/slideLayout" Target="../slideLayouts/slideLayout15.xml" /><Relationship Id="rId4" Type="http://schemas.openxmlformats.org/officeDocument/2006/relationships/slideLayout" Target="../slideLayouts/slideLayout16.xml" /><Relationship Id="rId5" Type="http://schemas.openxmlformats.org/officeDocument/2006/relationships/slideLayout" Target="../slideLayouts/slideLayout17.xml" /><Relationship Id="rId6" Type="http://schemas.openxmlformats.org/officeDocument/2006/relationships/slideLayout" Target="../slideLayouts/slideLayout18.xml" /><Relationship Id="rId7" Type="http://schemas.openxmlformats.org/officeDocument/2006/relationships/slideLayout" Target="../slideLayouts/slideLayout19.xml" /><Relationship Id="rId8" Type="http://schemas.openxmlformats.org/officeDocument/2006/relationships/slideLayout" Target="../slideLayouts/slideLayout20.xml" /><Relationship Id="rId9" Type="http://schemas.openxmlformats.org/officeDocument/2006/relationships/slideLayout" Target="../slideLayouts/slideLayout21.xml" /></Relationships>
</file>

<file path=ppt/slideMasters/_rels/slideMaster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 /><Relationship Id="rId10" Type="http://schemas.openxmlformats.org/officeDocument/2006/relationships/slideLayout" Target="../slideLayouts/slideLayout34.xml" /><Relationship Id="rId11" Type="http://schemas.openxmlformats.org/officeDocument/2006/relationships/slideLayout" Target="../slideLayouts/slideLayout35.xml" /><Relationship Id="rId12" Type="http://schemas.openxmlformats.org/officeDocument/2006/relationships/slideLayout" Target="../slideLayouts/slideLayout36.xml" /><Relationship Id="rId13" Type="http://schemas.openxmlformats.org/officeDocument/2006/relationships/tags" Target="../tags/tag225.xml" /><Relationship Id="rId14" Type="http://schemas.openxmlformats.org/officeDocument/2006/relationships/tags" Target="../tags/tag226.xml" /><Relationship Id="rId15" Type="http://schemas.openxmlformats.org/officeDocument/2006/relationships/tags" Target="../tags/tag227.xml" /><Relationship Id="rId16" Type="http://schemas.openxmlformats.org/officeDocument/2006/relationships/tags" Target="../tags/tag228.xml" /><Relationship Id="rId17" Type="http://schemas.openxmlformats.org/officeDocument/2006/relationships/tags" Target="../tags/tag229.xml" /><Relationship Id="rId18" Type="http://schemas.openxmlformats.org/officeDocument/2006/relationships/tags" Target="../tags/tag230.xml" /><Relationship Id="rId19" Type="http://schemas.openxmlformats.org/officeDocument/2006/relationships/image" Target="file:///D:\qq&#25991;&#20214;\712321467\Image\C2C\Image2\%7b75232B38-A165-1FB7-499C-2E1C792CACB5%7d.png" TargetMode="External" /><Relationship Id="rId2" Type="http://schemas.openxmlformats.org/officeDocument/2006/relationships/slideLayout" Target="../slideLayouts/slideLayout26.xml" /><Relationship Id="rId20" Type="http://schemas.openxmlformats.org/officeDocument/2006/relationships/image" Target="../media/image1.png" /><Relationship Id="rId21" Type="http://schemas.openxmlformats.org/officeDocument/2006/relationships/tags" Target="../tags/tag231.xml" /><Relationship Id="rId22" Type="http://schemas.openxmlformats.org/officeDocument/2006/relationships/tags" Target="../tags/tag232.xml" /><Relationship Id="rId23" Type="http://schemas.openxmlformats.org/officeDocument/2006/relationships/theme" Target="../theme/theme3.xml" /><Relationship Id="rId3" Type="http://schemas.openxmlformats.org/officeDocument/2006/relationships/slideLayout" Target="../slideLayouts/slideLayout27.xml" /><Relationship Id="rId4" Type="http://schemas.openxmlformats.org/officeDocument/2006/relationships/slideLayout" Target="../slideLayouts/slideLayout28.xml" /><Relationship Id="rId5" Type="http://schemas.openxmlformats.org/officeDocument/2006/relationships/slideLayout" Target="../slideLayouts/slideLayout29.xml" /><Relationship Id="rId6" Type="http://schemas.openxmlformats.org/officeDocument/2006/relationships/slideLayout" Target="../slideLayouts/slideLayout30.xml" /><Relationship Id="rId7" Type="http://schemas.openxmlformats.org/officeDocument/2006/relationships/slideLayout" Target="../slideLayouts/slideLayout31.xml" /><Relationship Id="rId8" Type="http://schemas.openxmlformats.org/officeDocument/2006/relationships/slideLayout" Target="../slideLayouts/slideLayout32.xml" /><Relationship Id="rId9" Type="http://schemas.openxmlformats.org/officeDocument/2006/relationships/slideLayout" Target="../slideLayouts/slideLayout33.xml" /></Relationships>
</file>

<file path=ppt/slideMasters/_rels/slideMaster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7.xml" /><Relationship Id="rId10" Type="http://schemas.openxmlformats.org/officeDocument/2006/relationships/slideLayout" Target="../slideLayouts/slideLayout46.xml" /><Relationship Id="rId11" Type="http://schemas.openxmlformats.org/officeDocument/2006/relationships/slideLayout" Target="../slideLayouts/slideLayout47.xml" /><Relationship Id="rId12" Type="http://schemas.openxmlformats.org/officeDocument/2006/relationships/slideLayout" Target="../slideLayouts/slideLayout48.xml" /><Relationship Id="rId13" Type="http://schemas.openxmlformats.org/officeDocument/2006/relationships/tags" Target="../tags/tag307.xml" /><Relationship Id="rId14" Type="http://schemas.openxmlformats.org/officeDocument/2006/relationships/tags" Target="../tags/tag308.xml" /><Relationship Id="rId15" Type="http://schemas.openxmlformats.org/officeDocument/2006/relationships/tags" Target="../tags/tag309.xml" /><Relationship Id="rId16" Type="http://schemas.openxmlformats.org/officeDocument/2006/relationships/tags" Target="../tags/tag310.xml" /><Relationship Id="rId17" Type="http://schemas.openxmlformats.org/officeDocument/2006/relationships/tags" Target="../tags/tag311.xml" /><Relationship Id="rId18" Type="http://schemas.openxmlformats.org/officeDocument/2006/relationships/tags" Target="../tags/tag312.xml" /><Relationship Id="rId19" Type="http://schemas.openxmlformats.org/officeDocument/2006/relationships/image" Target="file:///D:\qq&#25991;&#20214;\712321467\Image\C2C\Image2\%7b75232B38-A165-1FB7-499C-2E1C792CACB5%7d.png" TargetMode="External" /><Relationship Id="rId2" Type="http://schemas.openxmlformats.org/officeDocument/2006/relationships/slideLayout" Target="../slideLayouts/slideLayout38.xml" /><Relationship Id="rId20" Type="http://schemas.openxmlformats.org/officeDocument/2006/relationships/image" Target="../media/image1.png" /><Relationship Id="rId21" Type="http://schemas.openxmlformats.org/officeDocument/2006/relationships/tags" Target="../tags/tag313.xml" /><Relationship Id="rId22" Type="http://schemas.openxmlformats.org/officeDocument/2006/relationships/theme" Target="../theme/theme4.xml" /><Relationship Id="rId3" Type="http://schemas.openxmlformats.org/officeDocument/2006/relationships/slideLayout" Target="../slideLayouts/slideLayout39.xml" /><Relationship Id="rId4" Type="http://schemas.openxmlformats.org/officeDocument/2006/relationships/slideLayout" Target="../slideLayouts/slideLayout40.xml" /><Relationship Id="rId5" Type="http://schemas.openxmlformats.org/officeDocument/2006/relationships/slideLayout" Target="../slideLayouts/slideLayout41.xml" /><Relationship Id="rId6" Type="http://schemas.openxmlformats.org/officeDocument/2006/relationships/slideLayout" Target="../slideLayouts/slideLayout42.xml" /><Relationship Id="rId7" Type="http://schemas.openxmlformats.org/officeDocument/2006/relationships/slideLayout" Target="../slideLayouts/slideLayout43.xml" /><Relationship Id="rId8" Type="http://schemas.openxmlformats.org/officeDocument/2006/relationships/slideLayout" Target="../slideLayouts/slideLayout44.xml" /><Relationship Id="rId9" Type="http://schemas.openxmlformats.org/officeDocument/2006/relationships/slideLayout" Target="../slideLayouts/slideLayout45.xml" /></Relationships>
</file>

<file path=ppt/slideMasters/_rels/slideMaster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9.xml" /><Relationship Id="rId10" Type="http://schemas.openxmlformats.org/officeDocument/2006/relationships/slideLayout" Target="../slideLayouts/slideLayout58.xml" /><Relationship Id="rId11" Type="http://schemas.openxmlformats.org/officeDocument/2006/relationships/slideLayout" Target="../slideLayouts/slideLayout59.xml" /><Relationship Id="rId12" Type="http://schemas.openxmlformats.org/officeDocument/2006/relationships/slideLayout" Target="../slideLayouts/slideLayout60.xml" /><Relationship Id="rId13" Type="http://schemas.openxmlformats.org/officeDocument/2006/relationships/tags" Target="../tags/tag383.xml" /><Relationship Id="rId14" Type="http://schemas.openxmlformats.org/officeDocument/2006/relationships/tags" Target="../tags/tag384.xml" /><Relationship Id="rId15" Type="http://schemas.openxmlformats.org/officeDocument/2006/relationships/tags" Target="../tags/tag385.xml" /><Relationship Id="rId16" Type="http://schemas.openxmlformats.org/officeDocument/2006/relationships/tags" Target="../tags/tag386.xml" /><Relationship Id="rId17" Type="http://schemas.openxmlformats.org/officeDocument/2006/relationships/tags" Target="../tags/tag387.xml" /><Relationship Id="rId18" Type="http://schemas.openxmlformats.org/officeDocument/2006/relationships/tags" Target="../tags/tag388.xml" /><Relationship Id="rId19" Type="http://schemas.openxmlformats.org/officeDocument/2006/relationships/image" Target="file:///D:\qq&#25991;&#20214;\712321467\Image\C2C\Image2\%7b75232B38-A165-1FB7-499C-2E1C792CACB5%7d.png" TargetMode="External" /><Relationship Id="rId2" Type="http://schemas.openxmlformats.org/officeDocument/2006/relationships/slideLayout" Target="../slideLayouts/slideLayout50.xml" /><Relationship Id="rId20" Type="http://schemas.openxmlformats.org/officeDocument/2006/relationships/image" Target="../media/image1.png" /><Relationship Id="rId21" Type="http://schemas.openxmlformats.org/officeDocument/2006/relationships/tags" Target="../tags/tag389.xml" /><Relationship Id="rId22" Type="http://schemas.openxmlformats.org/officeDocument/2006/relationships/tags" Target="../tags/tag390.xml" /><Relationship Id="rId23" Type="http://schemas.openxmlformats.org/officeDocument/2006/relationships/theme" Target="../theme/theme5.xml" /><Relationship Id="rId3" Type="http://schemas.openxmlformats.org/officeDocument/2006/relationships/slideLayout" Target="../slideLayouts/slideLayout51.xml" /><Relationship Id="rId4" Type="http://schemas.openxmlformats.org/officeDocument/2006/relationships/slideLayout" Target="../slideLayouts/slideLayout52.xml" /><Relationship Id="rId5" Type="http://schemas.openxmlformats.org/officeDocument/2006/relationships/slideLayout" Target="../slideLayouts/slideLayout53.xml" /><Relationship Id="rId6" Type="http://schemas.openxmlformats.org/officeDocument/2006/relationships/slideLayout" Target="../slideLayouts/slideLayout54.xml" /><Relationship Id="rId7" Type="http://schemas.openxmlformats.org/officeDocument/2006/relationships/slideLayout" Target="../slideLayouts/slideLayout55.xml" /><Relationship Id="rId8" Type="http://schemas.openxmlformats.org/officeDocument/2006/relationships/slideLayout" Target="../slideLayouts/slideLayout56.xml" /><Relationship Id="rId9" Type="http://schemas.openxmlformats.org/officeDocument/2006/relationships/slideLayout" Target="../slideLayouts/slideLayout57.xml" /></Relationships>
</file>

<file path=ppt/slideMasters/_rels/slideMaster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1.xml" /><Relationship Id="rId10" Type="http://schemas.openxmlformats.org/officeDocument/2006/relationships/slideLayout" Target="../slideLayouts/slideLayout70.xml" /><Relationship Id="rId11" Type="http://schemas.openxmlformats.org/officeDocument/2006/relationships/slideLayout" Target="../slideLayouts/slideLayout71.xml" /><Relationship Id="rId12" Type="http://schemas.openxmlformats.org/officeDocument/2006/relationships/tags" Target="../tags/tag460.xml" /><Relationship Id="rId13" Type="http://schemas.openxmlformats.org/officeDocument/2006/relationships/tags" Target="../tags/tag461.xml" /><Relationship Id="rId14" Type="http://schemas.openxmlformats.org/officeDocument/2006/relationships/tags" Target="../tags/tag462.xml" /><Relationship Id="rId15" Type="http://schemas.openxmlformats.org/officeDocument/2006/relationships/tags" Target="../tags/tag463.xml" /><Relationship Id="rId16" Type="http://schemas.openxmlformats.org/officeDocument/2006/relationships/tags" Target="../tags/tag464.xml" /><Relationship Id="rId17" Type="http://schemas.openxmlformats.org/officeDocument/2006/relationships/tags" Target="../tags/tag465.xml" /><Relationship Id="rId18" Type="http://schemas.openxmlformats.org/officeDocument/2006/relationships/image" Target="file:///D:\qq&#25991;&#20214;\712321467\Image\C2C\Image2\%7b75232B38-A165-1FB7-499C-2E1C792CACB5%7d.png" TargetMode="External" /><Relationship Id="rId19" Type="http://schemas.openxmlformats.org/officeDocument/2006/relationships/image" Target="../media/image1.png" /><Relationship Id="rId2" Type="http://schemas.openxmlformats.org/officeDocument/2006/relationships/slideLayout" Target="../slideLayouts/slideLayout62.xml" /><Relationship Id="rId20" Type="http://schemas.openxmlformats.org/officeDocument/2006/relationships/tags" Target="../tags/tag466.xml" /><Relationship Id="rId21" Type="http://schemas.openxmlformats.org/officeDocument/2006/relationships/theme" Target="../theme/theme6.xml" /><Relationship Id="rId3" Type="http://schemas.openxmlformats.org/officeDocument/2006/relationships/slideLayout" Target="../slideLayouts/slideLayout63.xml" /><Relationship Id="rId4" Type="http://schemas.openxmlformats.org/officeDocument/2006/relationships/slideLayout" Target="../slideLayouts/slideLayout64.xml" /><Relationship Id="rId5" Type="http://schemas.openxmlformats.org/officeDocument/2006/relationships/slideLayout" Target="../slideLayouts/slideLayout65.xml" /><Relationship Id="rId6" Type="http://schemas.openxmlformats.org/officeDocument/2006/relationships/slideLayout" Target="../slideLayouts/slideLayout66.xml" /><Relationship Id="rId7" Type="http://schemas.openxmlformats.org/officeDocument/2006/relationships/slideLayout" Target="../slideLayouts/slideLayout67.xml" /><Relationship Id="rId8" Type="http://schemas.openxmlformats.org/officeDocument/2006/relationships/slideLayout" Target="../slideLayouts/slideLayout68.xml" /><Relationship Id="rId9" Type="http://schemas.openxmlformats.org/officeDocument/2006/relationships/slideLayout" Target="../slideLayouts/slideLayout6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3"/>
          </p:custDataLst>
        </p:nvPr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2BD8A-8321-44B8-946C-B86F14D6E2B3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B5D0C-C365-4A20-AD81-60A1F5FAA39B}" type="slidenum">
              <a:rPr lang="zh-CN" altLang="en-US" smtClean="0"/>
              <a:t/>
            </a:fld>
            <a:endParaRPr lang="zh-CN" altLang="en-US"/>
          </a:p>
        </p:txBody>
      </p:sp>
      <p:pic>
        <p:nvPicPr>
          <p:cNvPr id="7" name="图片 1073743875" descr="学科网 zxxk.com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3"/>
          </p:custDataLst>
        </p:nvPr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1073743875" descr="学科网 zxxk.com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2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/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3"/>
          </p:custDataLst>
        </p:nvPr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1073743875" descr="学科网 zxxk.com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2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ransition/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3"/>
          </p:custDataLst>
        </p:nvPr>
      </p:nvGrpSpPr>
      <p:grpSpPr>
        <a:xfrm>
          <a:off x="0" y="0"/>
          <a:ext cx="0" cy="0"/>
        </a:xfrm>
      </p:grpSpPr>
      <p:sp>
        <p:nvSpPr>
          <p:cNvPr id="9218" name="标题占位符 1"/>
          <p:cNvSpPr>
            <a:spLocks noGrp="1" noChangeArrowheads="1"/>
          </p:cNvSpPr>
          <p:nvPr>
            <p:ph type="title" idx="4294967295"/>
            <p:custDataLst>
              <p:tags r:id="rId14"/>
            </p:custDataLst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>
                <a:sym typeface="Calibri Light" panose="020f0302020204030204" pitchFamily="34" charset="0"/>
              </a:rPr>
              <a:t>单击此处编辑母版标题样式</a:t>
            </a:r>
            <a:endParaRPr lang="zh-CN" altLang="en-US">
              <a:sym typeface="Calibri Light" panose="020f0302020204030204" pitchFamily="34" charset="0"/>
            </a:endParaRPr>
          </a:p>
        </p:txBody>
      </p:sp>
      <p:sp>
        <p:nvSpPr>
          <p:cNvPr id="9219" name="文本占位符 2"/>
          <p:cNvSpPr>
            <a:spLocks noGrp="1" noChangeArrowheads="1"/>
          </p:cNvSpPr>
          <p:nvPr>
            <p:ph type="body" idx="9"/>
            <p:custDataLst>
              <p:tags r:id="rId15"/>
            </p:custDataLst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>
                <a:sym typeface="Calibri" panose="020f0502020204030204" pitchFamily="34" charset="0"/>
              </a:rPr>
              <a:t>单击此处编辑母版文本样式</a:t>
            </a:r>
            <a:endParaRPr lang="zh-CN" altLang="en-US">
              <a:sym typeface="Calibri" panose="020f0502020204030204" pitchFamily="34" charset="0"/>
            </a:endParaRPr>
          </a:p>
          <a:p>
            <a:pPr lvl="1"/>
            <a:r>
              <a:rPr lang="zh-CN" altLang="en-US">
                <a:sym typeface="Calibri" panose="020f0502020204030204" pitchFamily="34" charset="0"/>
              </a:rPr>
              <a:t>第二级</a:t>
            </a:r>
            <a:endParaRPr lang="zh-CN" altLang="en-US">
              <a:sym typeface="Calibri" panose="020f0502020204030204" pitchFamily="34" charset="0"/>
            </a:endParaRPr>
          </a:p>
          <a:p>
            <a:pPr lvl="2"/>
            <a:r>
              <a:rPr lang="zh-CN" altLang="en-US">
                <a:sym typeface="Calibri" panose="020f0502020204030204" pitchFamily="34" charset="0"/>
              </a:rPr>
              <a:t>第三级</a:t>
            </a:r>
            <a:endParaRPr lang="zh-CN" altLang="en-US">
              <a:sym typeface="Calibri" panose="020f0502020204030204" pitchFamily="34" charset="0"/>
            </a:endParaRPr>
          </a:p>
          <a:p>
            <a:pPr lvl="3"/>
            <a:r>
              <a:rPr lang="zh-CN" altLang="en-US">
                <a:sym typeface="Calibri" panose="020f0502020204030204" pitchFamily="34" charset="0"/>
              </a:rPr>
              <a:t>第四级</a:t>
            </a:r>
            <a:endParaRPr lang="zh-CN" altLang="en-US">
              <a:sym typeface="Calibri" panose="020f0502020204030204" pitchFamily="34" charset="0"/>
            </a:endParaRPr>
          </a:p>
          <a:p>
            <a:pPr lvl="4"/>
            <a:r>
              <a:rPr lang="zh-CN" altLang="en-US">
                <a:sym typeface="Calibri" panose="020f0502020204030204" pitchFamily="34" charset="0"/>
              </a:rPr>
              <a:t>第五级</a:t>
            </a:r>
            <a:endParaRPr lang="zh-CN" altLang="en-US">
              <a:sym typeface="Calibri" panose="020f0502020204030204" pitchFamily="34" charset="0"/>
            </a:endParaRPr>
          </a:p>
        </p:txBody>
      </p:sp>
      <p:sp>
        <p:nvSpPr>
          <p:cNvPr id="9220" name="日期占位符 1"/>
          <p:cNvSpPr>
            <a:spLocks noGrp="1" noChangeArrowheads="1"/>
          </p:cNvSpPr>
          <p:nvPr>
            <p:ph type="dt" sz="half" idx="2"/>
            <p:custDataLst>
              <p:tags r:id="rId16"/>
            </p:custDataLst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F50E809-04B9-4E5A-B102-4DE41EA9AE68}" type="datetime1">
              <a:rPr lang="zh-CN" altLang="en-US"/>
              <a:t/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9221" name="页脚占位符 2"/>
          <p:cNvSpPr>
            <a:spLocks noGrp="1" noChangeArrowheads="1"/>
          </p:cNvSpPr>
          <p:nvPr>
            <p:ph type="ftr" sz="quarter" idx="3"/>
            <p:custDataLst>
              <p:tags r:id="rId17"/>
            </p:custDataLst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222" name="灯片编号占位符 3"/>
          <p:cNvSpPr>
            <a:spLocks noGrp="1" noChangeArrowheads="1"/>
          </p:cNvSpPr>
          <p:nvPr>
            <p:ph type="sldNum" sz="quarter" idx="4"/>
            <p:custDataLst>
              <p:tags r:id="rId18"/>
            </p:custDataLst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DA3B351-FF76-40C1-8CD4-8992C4B503B5}" type="slidenum">
              <a:rPr lang="zh-CN" altLang="en-US"/>
              <a:t/>
            </a:fld>
            <a:endParaRPr lang="zh-CN" altLang="en-US" sz="1800">
              <a:solidFill>
                <a:srgbClr val="000000"/>
              </a:solidFill>
            </a:endParaRPr>
          </a:p>
        </p:txBody>
      </p:sp>
      <p:pic>
        <p:nvPicPr>
          <p:cNvPr id="9223" name="图片 1073743875" descr="学科网 zxxk.com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ransition/>
  <p:timing/>
  <p:txStyles>
    <p:titleStyle>
      <a:lvl1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  <a:sym typeface="Calibri Light" panose="020f0302020204030204" pitchFamily="34" charset="0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5pPr>
      <a:lvl6pPr marL="13716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6pPr>
      <a:lvl7pPr marL="18288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7pPr>
      <a:lvl8pPr marL="22860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8pPr>
      <a:lvl9pPr marL="27432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3"/>
          </p:custDataLst>
        </p:nvPr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1073743875" descr="学科网 zxxk.com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2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ransition/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2"/>
          </p:custDataLst>
        </p:nvPr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FABDA-1D5D-4898-B4D0-E58F786D4E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CD34C-153E-46E8-BC8B-563B1E958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1073743875" descr="学科网 zxxk.com" title="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 r:link="rId1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ransition spd="med">
    <p:pull/>
  </p:transition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5.xml" /><Relationship Id="rId10" Type="http://schemas.openxmlformats.org/officeDocument/2006/relationships/tags" Target="../tags/tag475.xml" /><Relationship Id="rId11" Type="http://schemas.openxmlformats.org/officeDocument/2006/relationships/image" Target="../media/image2.png" /><Relationship Id="rId12" Type="http://schemas.openxmlformats.org/officeDocument/2006/relationships/tags" Target="../tags/tag476.xml" /><Relationship Id="rId13" Type="http://schemas.openxmlformats.org/officeDocument/2006/relationships/image" Target="../media/image3.jpeg" /><Relationship Id="rId14" Type="http://schemas.openxmlformats.org/officeDocument/2006/relationships/tags" Target="../tags/tag477.xml" /><Relationship Id="rId2" Type="http://schemas.openxmlformats.org/officeDocument/2006/relationships/tags" Target="../tags/tag467.xml" /><Relationship Id="rId3" Type="http://schemas.openxmlformats.org/officeDocument/2006/relationships/tags" Target="../tags/tag468.xml" /><Relationship Id="rId4" Type="http://schemas.openxmlformats.org/officeDocument/2006/relationships/tags" Target="../tags/tag469.xml" /><Relationship Id="rId5" Type="http://schemas.openxmlformats.org/officeDocument/2006/relationships/tags" Target="../tags/tag470.xml" /><Relationship Id="rId6" Type="http://schemas.openxmlformats.org/officeDocument/2006/relationships/tags" Target="../tags/tag471.xml" /><Relationship Id="rId7" Type="http://schemas.openxmlformats.org/officeDocument/2006/relationships/tags" Target="../tags/tag472.xml" /><Relationship Id="rId8" Type="http://schemas.openxmlformats.org/officeDocument/2006/relationships/tags" Target="../tags/tag473.xml" /><Relationship Id="rId9" Type="http://schemas.openxmlformats.org/officeDocument/2006/relationships/tags" Target="../tags/tag474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1.xml" /><Relationship Id="rId10" Type="http://schemas.openxmlformats.org/officeDocument/2006/relationships/tags" Target="../tags/tag614.xml" /><Relationship Id="rId11" Type="http://schemas.openxmlformats.org/officeDocument/2006/relationships/image" Target="../media/image34.jpeg" /><Relationship Id="rId12" Type="http://schemas.openxmlformats.org/officeDocument/2006/relationships/tags" Target="../tags/tag615.xml" /><Relationship Id="rId2" Type="http://schemas.openxmlformats.org/officeDocument/2006/relationships/tags" Target="../tags/tag608.xml" /><Relationship Id="rId3" Type="http://schemas.openxmlformats.org/officeDocument/2006/relationships/tags" Target="../tags/tag609.xml" /><Relationship Id="rId4" Type="http://schemas.openxmlformats.org/officeDocument/2006/relationships/tags" Target="../tags/tag610.xml" /><Relationship Id="rId5" Type="http://schemas.openxmlformats.org/officeDocument/2006/relationships/tags" Target="../tags/tag611.xml" /><Relationship Id="rId6" Type="http://schemas.openxmlformats.org/officeDocument/2006/relationships/tags" Target="../tags/tag612.xml" /><Relationship Id="rId7" Type="http://schemas.openxmlformats.org/officeDocument/2006/relationships/image" Target="../media/image32.png" /><Relationship Id="rId8" Type="http://schemas.openxmlformats.org/officeDocument/2006/relationships/tags" Target="../tags/tag613.xml" /><Relationship Id="rId9" Type="http://schemas.openxmlformats.org/officeDocument/2006/relationships/image" Target="../media/image33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1.xml" /><Relationship Id="rId2" Type="http://schemas.openxmlformats.org/officeDocument/2006/relationships/tags" Target="../tags/tag616.xml" /><Relationship Id="rId3" Type="http://schemas.openxmlformats.org/officeDocument/2006/relationships/tags" Target="../tags/tag617.xml" /><Relationship Id="rId4" Type="http://schemas.openxmlformats.org/officeDocument/2006/relationships/tags" Target="../tags/tag618.xml" /><Relationship Id="rId5" Type="http://schemas.openxmlformats.org/officeDocument/2006/relationships/tags" Target="../tags/tag6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3.xml" /><Relationship Id="rId10" Type="http://schemas.openxmlformats.org/officeDocument/2006/relationships/tags" Target="../tags/tag626.xml" /><Relationship Id="rId11" Type="http://schemas.openxmlformats.org/officeDocument/2006/relationships/tags" Target="../tags/tag627.xml" /><Relationship Id="rId12" Type="http://schemas.openxmlformats.org/officeDocument/2006/relationships/tags" Target="../tags/tag628.xml" /><Relationship Id="rId13" Type="http://schemas.openxmlformats.org/officeDocument/2006/relationships/tags" Target="../tags/tag629.xml" /><Relationship Id="rId14" Type="http://schemas.openxmlformats.org/officeDocument/2006/relationships/image" Target="../media/image35.png" /><Relationship Id="rId15" Type="http://schemas.openxmlformats.org/officeDocument/2006/relationships/tags" Target="../tags/tag630.xml" /><Relationship Id="rId16" Type="http://schemas.openxmlformats.org/officeDocument/2006/relationships/image" Target="../media/image36.png" /><Relationship Id="rId17" Type="http://schemas.openxmlformats.org/officeDocument/2006/relationships/tags" Target="../tags/tag631.xml" /><Relationship Id="rId18" Type="http://schemas.openxmlformats.org/officeDocument/2006/relationships/image" Target="../media/image37.png" /><Relationship Id="rId19" Type="http://schemas.openxmlformats.org/officeDocument/2006/relationships/tags" Target="../tags/tag632.xml" /><Relationship Id="rId2" Type="http://schemas.openxmlformats.org/officeDocument/2006/relationships/tags" Target="../tags/tag620.xml" /><Relationship Id="rId20" Type="http://schemas.openxmlformats.org/officeDocument/2006/relationships/image" Target="../media/image38.png" /><Relationship Id="rId21" Type="http://schemas.openxmlformats.org/officeDocument/2006/relationships/tags" Target="../tags/tag633.xml" /><Relationship Id="rId3" Type="http://schemas.openxmlformats.org/officeDocument/2006/relationships/tags" Target="../tags/tag621.xml" /><Relationship Id="rId4" Type="http://schemas.openxmlformats.org/officeDocument/2006/relationships/tags" Target="../tags/tag622.xml" /><Relationship Id="rId5" Type="http://schemas.openxmlformats.org/officeDocument/2006/relationships/image" Target="../media/image15.png" /><Relationship Id="rId6" Type="http://schemas.openxmlformats.org/officeDocument/2006/relationships/tags" Target="../tags/tag623.xml" /><Relationship Id="rId7" Type="http://schemas.openxmlformats.org/officeDocument/2006/relationships/image" Target="../media/image16.jpeg" /><Relationship Id="rId8" Type="http://schemas.openxmlformats.org/officeDocument/2006/relationships/tags" Target="../tags/tag624.xml" /><Relationship Id="rId9" Type="http://schemas.openxmlformats.org/officeDocument/2006/relationships/tags" Target="../tags/tag625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3.xml" /><Relationship Id="rId10" Type="http://schemas.openxmlformats.org/officeDocument/2006/relationships/tags" Target="../tags/tag640.xml" /><Relationship Id="rId11" Type="http://schemas.openxmlformats.org/officeDocument/2006/relationships/tags" Target="../tags/tag641.xml" /><Relationship Id="rId12" Type="http://schemas.openxmlformats.org/officeDocument/2006/relationships/tags" Target="../tags/tag642.xml" /><Relationship Id="rId13" Type="http://schemas.openxmlformats.org/officeDocument/2006/relationships/image" Target="../media/image41.png" /><Relationship Id="rId14" Type="http://schemas.openxmlformats.org/officeDocument/2006/relationships/tags" Target="../tags/tag643.xml" /><Relationship Id="rId15" Type="http://schemas.openxmlformats.org/officeDocument/2006/relationships/tags" Target="../tags/tag644.xml" /><Relationship Id="rId16" Type="http://schemas.openxmlformats.org/officeDocument/2006/relationships/tags" Target="../tags/tag645.xml" /><Relationship Id="rId17" Type="http://schemas.openxmlformats.org/officeDocument/2006/relationships/image" Target="../media/image15.png" /><Relationship Id="rId18" Type="http://schemas.openxmlformats.org/officeDocument/2006/relationships/tags" Target="../tags/tag646.xml" /><Relationship Id="rId19" Type="http://schemas.openxmlformats.org/officeDocument/2006/relationships/image" Target="../media/image16.jpeg" /><Relationship Id="rId2" Type="http://schemas.openxmlformats.org/officeDocument/2006/relationships/tags" Target="../tags/tag634.xml" /><Relationship Id="rId20" Type="http://schemas.openxmlformats.org/officeDocument/2006/relationships/tags" Target="../tags/tag647.xml" /><Relationship Id="rId21" Type="http://schemas.openxmlformats.org/officeDocument/2006/relationships/tags" Target="../tags/tag648.xml" /><Relationship Id="rId22" Type="http://schemas.openxmlformats.org/officeDocument/2006/relationships/tags" Target="../tags/tag649.xml" /><Relationship Id="rId3" Type="http://schemas.openxmlformats.org/officeDocument/2006/relationships/tags" Target="../tags/tag635.xml" /><Relationship Id="rId4" Type="http://schemas.openxmlformats.org/officeDocument/2006/relationships/image" Target="../media/image39.jpeg" /><Relationship Id="rId5" Type="http://schemas.openxmlformats.org/officeDocument/2006/relationships/tags" Target="../tags/tag636.xml" /><Relationship Id="rId6" Type="http://schemas.openxmlformats.org/officeDocument/2006/relationships/tags" Target="../tags/tag637.xml" /><Relationship Id="rId7" Type="http://schemas.openxmlformats.org/officeDocument/2006/relationships/image" Target="../media/image40.jpeg" /><Relationship Id="rId8" Type="http://schemas.openxmlformats.org/officeDocument/2006/relationships/tags" Target="../tags/tag638.xml" /><Relationship Id="rId9" Type="http://schemas.openxmlformats.org/officeDocument/2006/relationships/tags" Target="../tags/tag639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3.xml" /><Relationship Id="rId10" Type="http://schemas.openxmlformats.org/officeDocument/2006/relationships/tags" Target="../tags/tag656.xml" /><Relationship Id="rId11" Type="http://schemas.openxmlformats.org/officeDocument/2006/relationships/tags" Target="../tags/tag657.xml" /><Relationship Id="rId12" Type="http://schemas.openxmlformats.org/officeDocument/2006/relationships/tags" Target="../tags/tag658.xml" /><Relationship Id="rId13" Type="http://schemas.openxmlformats.org/officeDocument/2006/relationships/image" Target="../media/image15.png" /><Relationship Id="rId14" Type="http://schemas.openxmlformats.org/officeDocument/2006/relationships/tags" Target="../tags/tag659.xml" /><Relationship Id="rId15" Type="http://schemas.openxmlformats.org/officeDocument/2006/relationships/image" Target="../media/image16.jpeg" /><Relationship Id="rId16" Type="http://schemas.openxmlformats.org/officeDocument/2006/relationships/tags" Target="../tags/tag660.xml" /><Relationship Id="rId17" Type="http://schemas.openxmlformats.org/officeDocument/2006/relationships/tags" Target="../tags/tag661.xml" /><Relationship Id="rId18" Type="http://schemas.openxmlformats.org/officeDocument/2006/relationships/tags" Target="../tags/tag662.xml" /><Relationship Id="rId2" Type="http://schemas.openxmlformats.org/officeDocument/2006/relationships/tags" Target="../tags/tag650.xml" /><Relationship Id="rId3" Type="http://schemas.openxmlformats.org/officeDocument/2006/relationships/image" Target="../media/image42.png" /><Relationship Id="rId4" Type="http://schemas.openxmlformats.org/officeDocument/2006/relationships/tags" Target="../tags/tag651.xml" /><Relationship Id="rId5" Type="http://schemas.openxmlformats.org/officeDocument/2006/relationships/image" Target="../media/image43.png" /><Relationship Id="rId6" Type="http://schemas.openxmlformats.org/officeDocument/2006/relationships/tags" Target="../tags/tag652.xml" /><Relationship Id="rId7" Type="http://schemas.openxmlformats.org/officeDocument/2006/relationships/tags" Target="../tags/tag653.xml" /><Relationship Id="rId8" Type="http://schemas.openxmlformats.org/officeDocument/2006/relationships/tags" Target="../tags/tag654.xml" /><Relationship Id="rId9" Type="http://schemas.openxmlformats.org/officeDocument/2006/relationships/tags" Target="../tags/tag655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3.xml" /><Relationship Id="rId10" Type="http://schemas.openxmlformats.org/officeDocument/2006/relationships/tags" Target="../tags/tag669.xml" /><Relationship Id="rId11" Type="http://schemas.openxmlformats.org/officeDocument/2006/relationships/tags" Target="../tags/tag670.xml" /><Relationship Id="rId12" Type="http://schemas.openxmlformats.org/officeDocument/2006/relationships/tags" Target="../tags/tag671.xml" /><Relationship Id="rId2" Type="http://schemas.openxmlformats.org/officeDocument/2006/relationships/tags" Target="../tags/tag663.xml" /><Relationship Id="rId3" Type="http://schemas.openxmlformats.org/officeDocument/2006/relationships/tags" Target="../tags/tag664.xml" /><Relationship Id="rId4" Type="http://schemas.openxmlformats.org/officeDocument/2006/relationships/tags" Target="../tags/tag665.xml" /><Relationship Id="rId5" Type="http://schemas.openxmlformats.org/officeDocument/2006/relationships/tags" Target="../tags/tag666.xml" /><Relationship Id="rId6" Type="http://schemas.openxmlformats.org/officeDocument/2006/relationships/tags" Target="../tags/tag667.xml" /><Relationship Id="rId7" Type="http://schemas.openxmlformats.org/officeDocument/2006/relationships/image" Target="../media/image15.png" /><Relationship Id="rId8" Type="http://schemas.openxmlformats.org/officeDocument/2006/relationships/tags" Target="../tags/tag668.xml" /><Relationship Id="rId9" Type="http://schemas.openxmlformats.org/officeDocument/2006/relationships/image" Target="../media/image16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3.xml" /><Relationship Id="rId10" Type="http://schemas.openxmlformats.org/officeDocument/2006/relationships/tags" Target="../tags/tag678.xml" /><Relationship Id="rId11" Type="http://schemas.openxmlformats.org/officeDocument/2006/relationships/tags" Target="../tags/tag679.xml" /><Relationship Id="rId12" Type="http://schemas.openxmlformats.org/officeDocument/2006/relationships/tags" Target="../tags/tag680.xml" /><Relationship Id="rId2" Type="http://schemas.openxmlformats.org/officeDocument/2006/relationships/tags" Target="../tags/tag672.xml" /><Relationship Id="rId3" Type="http://schemas.openxmlformats.org/officeDocument/2006/relationships/tags" Target="../tags/tag673.xml" /><Relationship Id="rId4" Type="http://schemas.openxmlformats.org/officeDocument/2006/relationships/tags" Target="../tags/tag674.xml" /><Relationship Id="rId5" Type="http://schemas.openxmlformats.org/officeDocument/2006/relationships/tags" Target="../tags/tag675.xml" /><Relationship Id="rId6" Type="http://schemas.openxmlformats.org/officeDocument/2006/relationships/tags" Target="../tags/tag676.xml" /><Relationship Id="rId7" Type="http://schemas.openxmlformats.org/officeDocument/2006/relationships/image" Target="../media/image15.png" /><Relationship Id="rId8" Type="http://schemas.openxmlformats.org/officeDocument/2006/relationships/tags" Target="../tags/tag677.xml" /><Relationship Id="rId9" Type="http://schemas.openxmlformats.org/officeDocument/2006/relationships/image" Target="../media/image16.jpe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7.xml" /><Relationship Id="rId2" Type="http://schemas.openxmlformats.org/officeDocument/2006/relationships/tags" Target="../tags/tag681.xml" /><Relationship Id="rId3" Type="http://schemas.openxmlformats.org/officeDocument/2006/relationships/tags" Target="../tags/tag682.xml" /><Relationship Id="rId4" Type="http://schemas.openxmlformats.org/officeDocument/2006/relationships/image" Target="../media/image44.png" /><Relationship Id="rId5" Type="http://schemas.openxmlformats.org/officeDocument/2006/relationships/tags" Target="../tags/tag683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486.xml" /><Relationship Id="rId11" Type="http://schemas.openxmlformats.org/officeDocument/2006/relationships/tags" Target="../tags/tag487.xml" /><Relationship Id="rId12" Type="http://schemas.openxmlformats.org/officeDocument/2006/relationships/tags" Target="../tags/tag488.xml" /><Relationship Id="rId2" Type="http://schemas.openxmlformats.org/officeDocument/2006/relationships/tags" Target="../tags/tag478.xml" /><Relationship Id="rId3" Type="http://schemas.openxmlformats.org/officeDocument/2006/relationships/tags" Target="../tags/tag479.xml" /><Relationship Id="rId4" Type="http://schemas.openxmlformats.org/officeDocument/2006/relationships/tags" Target="../tags/tag480.xml" /><Relationship Id="rId5" Type="http://schemas.openxmlformats.org/officeDocument/2006/relationships/tags" Target="../tags/tag481.xml" /><Relationship Id="rId6" Type="http://schemas.openxmlformats.org/officeDocument/2006/relationships/tags" Target="../tags/tag482.xml" /><Relationship Id="rId7" Type="http://schemas.openxmlformats.org/officeDocument/2006/relationships/tags" Target="../tags/tag483.xml" /><Relationship Id="rId8" Type="http://schemas.openxmlformats.org/officeDocument/2006/relationships/tags" Target="../tags/tag484.xml" /><Relationship Id="rId9" Type="http://schemas.openxmlformats.org/officeDocument/2006/relationships/tags" Target="../tags/tag485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495.xml" /><Relationship Id="rId11" Type="http://schemas.openxmlformats.org/officeDocument/2006/relationships/image" Target="../media/image6.png" /><Relationship Id="rId12" Type="http://schemas.openxmlformats.org/officeDocument/2006/relationships/image" Target="../media/image7.svg" /><Relationship Id="rId13" Type="http://schemas.openxmlformats.org/officeDocument/2006/relationships/tags" Target="../tags/tag496.xml" /><Relationship Id="rId14" Type="http://schemas.openxmlformats.org/officeDocument/2006/relationships/tags" Target="../tags/tag497.xml" /><Relationship Id="rId15" Type="http://schemas.openxmlformats.org/officeDocument/2006/relationships/image" Target="../media/image8.png" /><Relationship Id="rId16" Type="http://schemas.openxmlformats.org/officeDocument/2006/relationships/image" Target="../media/image9.svg" /><Relationship Id="rId17" Type="http://schemas.openxmlformats.org/officeDocument/2006/relationships/tags" Target="../tags/tag498.xml" /><Relationship Id="rId18" Type="http://schemas.openxmlformats.org/officeDocument/2006/relationships/tags" Target="../tags/tag499.xml" /><Relationship Id="rId19" Type="http://schemas.openxmlformats.org/officeDocument/2006/relationships/image" Target="../media/image10.png" /><Relationship Id="rId2" Type="http://schemas.openxmlformats.org/officeDocument/2006/relationships/tags" Target="../tags/tag489.xml" /><Relationship Id="rId20" Type="http://schemas.openxmlformats.org/officeDocument/2006/relationships/image" Target="../media/image11.svg" /><Relationship Id="rId21" Type="http://schemas.openxmlformats.org/officeDocument/2006/relationships/tags" Target="../tags/tag500.xml" /><Relationship Id="rId22" Type="http://schemas.openxmlformats.org/officeDocument/2006/relationships/tags" Target="../tags/tag501.xml" /><Relationship Id="rId23" Type="http://schemas.openxmlformats.org/officeDocument/2006/relationships/tags" Target="../tags/tag502.xml" /><Relationship Id="rId24" Type="http://schemas.openxmlformats.org/officeDocument/2006/relationships/tags" Target="../tags/tag503.xml" /><Relationship Id="rId25" Type="http://schemas.openxmlformats.org/officeDocument/2006/relationships/tags" Target="../tags/tag504.xml" /><Relationship Id="rId26" Type="http://schemas.openxmlformats.org/officeDocument/2006/relationships/tags" Target="../tags/tag505.xml" /><Relationship Id="rId27" Type="http://schemas.openxmlformats.org/officeDocument/2006/relationships/tags" Target="../tags/tag506.xml" /><Relationship Id="rId28" Type="http://schemas.openxmlformats.org/officeDocument/2006/relationships/tags" Target="../tags/tag507.xml" /><Relationship Id="rId29" Type="http://schemas.openxmlformats.org/officeDocument/2006/relationships/tags" Target="../tags/tag508.xml" /><Relationship Id="rId3" Type="http://schemas.openxmlformats.org/officeDocument/2006/relationships/tags" Target="../tags/tag490.xml" /><Relationship Id="rId30" Type="http://schemas.openxmlformats.org/officeDocument/2006/relationships/image" Target="../media/image12.png" /><Relationship Id="rId31" Type="http://schemas.openxmlformats.org/officeDocument/2006/relationships/tags" Target="../tags/tag509.xml" /><Relationship Id="rId32" Type="http://schemas.openxmlformats.org/officeDocument/2006/relationships/image" Target="../media/image13.png" /><Relationship Id="rId33" Type="http://schemas.openxmlformats.org/officeDocument/2006/relationships/tags" Target="../tags/tag510.xml" /><Relationship Id="rId34" Type="http://schemas.openxmlformats.org/officeDocument/2006/relationships/image" Target="../media/image14.png" /><Relationship Id="rId35" Type="http://schemas.openxmlformats.org/officeDocument/2006/relationships/tags" Target="../tags/tag511.xml" /><Relationship Id="rId36" Type="http://schemas.openxmlformats.org/officeDocument/2006/relationships/tags" Target="../tags/tag512.xml" /><Relationship Id="rId37" Type="http://schemas.openxmlformats.org/officeDocument/2006/relationships/tags" Target="../tags/tag513.xml" /><Relationship Id="rId38" Type="http://schemas.openxmlformats.org/officeDocument/2006/relationships/tags" Target="../tags/tag514.xml" /><Relationship Id="rId4" Type="http://schemas.openxmlformats.org/officeDocument/2006/relationships/tags" Target="../tags/tag491.xml" /><Relationship Id="rId5" Type="http://schemas.openxmlformats.org/officeDocument/2006/relationships/tags" Target="../tags/tag492.xml" /><Relationship Id="rId6" Type="http://schemas.openxmlformats.org/officeDocument/2006/relationships/tags" Target="../tags/tag493.xml" /><Relationship Id="rId7" Type="http://schemas.openxmlformats.org/officeDocument/2006/relationships/image" Target="../media/image4.png" /><Relationship Id="rId8" Type="http://schemas.openxmlformats.org/officeDocument/2006/relationships/image" Target="../media/image5.svg" /><Relationship Id="rId9" Type="http://schemas.openxmlformats.org/officeDocument/2006/relationships/tags" Target="../tags/tag494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3.xml" /><Relationship Id="rId10" Type="http://schemas.openxmlformats.org/officeDocument/2006/relationships/image" Target="../media/image17.png" /><Relationship Id="rId11" Type="http://schemas.openxmlformats.org/officeDocument/2006/relationships/tags" Target="../tags/tag521.xml" /><Relationship Id="rId12" Type="http://schemas.openxmlformats.org/officeDocument/2006/relationships/tags" Target="../tags/tag522.xml" /><Relationship Id="rId13" Type="http://schemas.openxmlformats.org/officeDocument/2006/relationships/image" Target="../media/image18.png" /><Relationship Id="rId14" Type="http://schemas.openxmlformats.org/officeDocument/2006/relationships/tags" Target="../tags/tag523.xml" /><Relationship Id="rId15" Type="http://schemas.openxmlformats.org/officeDocument/2006/relationships/video" Target="../media/media1.mp4" /><Relationship Id="rId16" Type="http://schemas.microsoft.com/office/2007/relationships/media" Target="../media/media1.mp4" /><Relationship Id="rId2" Type="http://schemas.openxmlformats.org/officeDocument/2006/relationships/tags" Target="../tags/tag515.xml" /><Relationship Id="rId3" Type="http://schemas.openxmlformats.org/officeDocument/2006/relationships/tags" Target="../tags/tag516.xml" /><Relationship Id="rId4" Type="http://schemas.openxmlformats.org/officeDocument/2006/relationships/tags" Target="../tags/tag517.xml" /><Relationship Id="rId5" Type="http://schemas.openxmlformats.org/officeDocument/2006/relationships/image" Target="../media/image15.png" /><Relationship Id="rId6" Type="http://schemas.openxmlformats.org/officeDocument/2006/relationships/tags" Target="../tags/tag518.xml" /><Relationship Id="rId7" Type="http://schemas.openxmlformats.org/officeDocument/2006/relationships/image" Target="../media/image16.jpeg" /><Relationship Id="rId8" Type="http://schemas.openxmlformats.org/officeDocument/2006/relationships/tags" Target="../tags/tag519.xml" /><Relationship Id="rId9" Type="http://schemas.openxmlformats.org/officeDocument/2006/relationships/tags" Target="../tags/tag520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tags" Target="../tags/tag527.xml" /><Relationship Id="rId11" Type="http://schemas.openxmlformats.org/officeDocument/2006/relationships/tags" Target="../tags/tag528.xml" /><Relationship Id="rId12" Type="http://schemas.openxmlformats.org/officeDocument/2006/relationships/tags" Target="../tags/tag529.xml" /><Relationship Id="rId13" Type="http://schemas.openxmlformats.org/officeDocument/2006/relationships/tags" Target="../tags/tag530.xml" /><Relationship Id="rId14" Type="http://schemas.openxmlformats.org/officeDocument/2006/relationships/tags" Target="../tags/tag531.xml" /><Relationship Id="rId15" Type="http://schemas.openxmlformats.org/officeDocument/2006/relationships/tags" Target="../tags/tag532.xml" /><Relationship Id="rId16" Type="http://schemas.openxmlformats.org/officeDocument/2006/relationships/tags" Target="../tags/tag533.xml" /><Relationship Id="rId17" Type="http://schemas.openxmlformats.org/officeDocument/2006/relationships/image" Target="../media/image19.png" /><Relationship Id="rId18" Type="http://schemas.openxmlformats.org/officeDocument/2006/relationships/tags" Target="../tags/tag534.xml" /><Relationship Id="rId19" Type="http://schemas.openxmlformats.org/officeDocument/2006/relationships/image" Target="../media/image20.png" /><Relationship Id="rId2" Type="http://schemas.openxmlformats.org/officeDocument/2006/relationships/tags" Target="../tags/tag524.xml" /><Relationship Id="rId20" Type="http://schemas.openxmlformats.org/officeDocument/2006/relationships/tags" Target="../tags/tag535.xml" /><Relationship Id="rId21" Type="http://schemas.openxmlformats.org/officeDocument/2006/relationships/image" Target="../media/image21.png" /><Relationship Id="rId22" Type="http://schemas.openxmlformats.org/officeDocument/2006/relationships/tags" Target="../tags/tag536.xml" /><Relationship Id="rId23" Type="http://schemas.openxmlformats.org/officeDocument/2006/relationships/image" Target="../media/image22.png" /><Relationship Id="rId24" Type="http://schemas.openxmlformats.org/officeDocument/2006/relationships/tags" Target="../tags/tag537.xml" /><Relationship Id="rId25" Type="http://schemas.openxmlformats.org/officeDocument/2006/relationships/image" Target="../media/image23.png" /><Relationship Id="rId26" Type="http://schemas.openxmlformats.org/officeDocument/2006/relationships/tags" Target="../tags/tag538.xml" /><Relationship Id="rId27" Type="http://schemas.openxmlformats.org/officeDocument/2006/relationships/image" Target="../media/image24.png" /><Relationship Id="rId28" Type="http://schemas.openxmlformats.org/officeDocument/2006/relationships/tags" Target="../tags/tag539.xml" /><Relationship Id="rId29" Type="http://schemas.openxmlformats.org/officeDocument/2006/relationships/image" Target="../media/image25.png" /><Relationship Id="rId3" Type="http://schemas.openxmlformats.org/officeDocument/2006/relationships/tags" Target="../tags/tag525.xml" /><Relationship Id="rId30" Type="http://schemas.openxmlformats.org/officeDocument/2006/relationships/tags" Target="../tags/tag540.xml" /><Relationship Id="rId31" Type="http://schemas.openxmlformats.org/officeDocument/2006/relationships/image" Target="../media/image26.png" /><Relationship Id="rId32" Type="http://schemas.openxmlformats.org/officeDocument/2006/relationships/tags" Target="../tags/tag541.xml" /><Relationship Id="rId33" Type="http://schemas.openxmlformats.org/officeDocument/2006/relationships/tags" Target="../tags/tag542.xml" /><Relationship Id="rId34" Type="http://schemas.openxmlformats.org/officeDocument/2006/relationships/tags" Target="../tags/tag543.xml" /><Relationship Id="rId35" Type="http://schemas.openxmlformats.org/officeDocument/2006/relationships/tags" Target="../tags/tag544.xml" /><Relationship Id="rId36" Type="http://schemas.openxmlformats.org/officeDocument/2006/relationships/image" Target="../media/image15.png" /><Relationship Id="rId37" Type="http://schemas.openxmlformats.org/officeDocument/2006/relationships/tags" Target="../tags/tag545.xml" /><Relationship Id="rId38" Type="http://schemas.openxmlformats.org/officeDocument/2006/relationships/image" Target="../media/image16.jpeg" /><Relationship Id="rId39" Type="http://schemas.openxmlformats.org/officeDocument/2006/relationships/tags" Target="../tags/tag546.xml" /><Relationship Id="rId4" Type="http://schemas.openxmlformats.org/officeDocument/2006/relationships/tags" Target="../tags/tag526.xml" /><Relationship Id="rId40" Type="http://schemas.openxmlformats.org/officeDocument/2006/relationships/tags" Target="../tags/tag547.xml" /><Relationship Id="rId41" Type="http://schemas.openxmlformats.org/officeDocument/2006/relationships/tags" Target="../tags/tag548.xml" /><Relationship Id="rId5" Type="http://schemas.microsoft.com/office/2007/relationships/diagramDrawing" Target="../diagrams/drawing1.xml" /><Relationship Id="rId6" Type="http://schemas.openxmlformats.org/officeDocument/2006/relationships/diagramData" Target="../diagrams/data1.xml" /><Relationship Id="rId7" Type="http://schemas.openxmlformats.org/officeDocument/2006/relationships/diagramLayout" Target="../diagrams/layout1.xml" /><Relationship Id="rId8" Type="http://schemas.openxmlformats.org/officeDocument/2006/relationships/diagramQuickStyle" Target="../diagrams/quickStyle1.xml" /><Relationship Id="rId9" Type="http://schemas.openxmlformats.org/officeDocument/2006/relationships/diagramColors" Target="../diagrams/colors1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 /><Relationship Id="rId10" Type="http://schemas.openxmlformats.org/officeDocument/2006/relationships/tags" Target="../tags/tag556.xml" /><Relationship Id="rId11" Type="http://schemas.openxmlformats.org/officeDocument/2006/relationships/image" Target="../media/image16.jpeg" /><Relationship Id="rId12" Type="http://schemas.openxmlformats.org/officeDocument/2006/relationships/tags" Target="../tags/tag557.xml" /><Relationship Id="rId13" Type="http://schemas.openxmlformats.org/officeDocument/2006/relationships/tags" Target="../tags/tag558.xml" /><Relationship Id="rId14" Type="http://schemas.openxmlformats.org/officeDocument/2006/relationships/tags" Target="../tags/tag559.xml" /><Relationship Id="rId15" Type="http://schemas.openxmlformats.org/officeDocument/2006/relationships/image" Target="../media/image27.png" /><Relationship Id="rId16" Type="http://schemas.openxmlformats.org/officeDocument/2006/relationships/tags" Target="../tags/tag560.xml" /><Relationship Id="rId2" Type="http://schemas.openxmlformats.org/officeDocument/2006/relationships/tags" Target="../tags/tag549.xml" /><Relationship Id="rId3" Type="http://schemas.openxmlformats.org/officeDocument/2006/relationships/tags" Target="../tags/tag550.xml" /><Relationship Id="rId4" Type="http://schemas.openxmlformats.org/officeDocument/2006/relationships/tags" Target="../tags/tag551.xml" /><Relationship Id="rId5" Type="http://schemas.openxmlformats.org/officeDocument/2006/relationships/tags" Target="../tags/tag552.xml" /><Relationship Id="rId6" Type="http://schemas.openxmlformats.org/officeDocument/2006/relationships/tags" Target="../tags/tag553.xml" /><Relationship Id="rId7" Type="http://schemas.openxmlformats.org/officeDocument/2006/relationships/tags" Target="../tags/tag554.xml" /><Relationship Id="rId8" Type="http://schemas.openxmlformats.org/officeDocument/2006/relationships/tags" Target="../tags/tag555.xml" /><Relationship Id="rId9" Type="http://schemas.openxmlformats.org/officeDocument/2006/relationships/image" Target="../media/image15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tags" Target="../tags/tag567.xml" /><Relationship Id="rId11" Type="http://schemas.openxmlformats.org/officeDocument/2006/relationships/tags" Target="../tags/tag568.xml" /><Relationship Id="rId12" Type="http://schemas.openxmlformats.org/officeDocument/2006/relationships/image" Target="../media/image30.jpeg" /><Relationship Id="rId13" Type="http://schemas.openxmlformats.org/officeDocument/2006/relationships/tags" Target="../tags/tag569.xml" /><Relationship Id="rId14" Type="http://schemas.openxmlformats.org/officeDocument/2006/relationships/image" Target="../media/image31.jpeg" /><Relationship Id="rId15" Type="http://schemas.openxmlformats.org/officeDocument/2006/relationships/tags" Target="../tags/tag570.xml" /><Relationship Id="rId16" Type="http://schemas.openxmlformats.org/officeDocument/2006/relationships/tags" Target="../tags/tag571.xml" /><Relationship Id="rId17" Type="http://schemas.openxmlformats.org/officeDocument/2006/relationships/tags" Target="../tags/tag572.xml" /><Relationship Id="rId18" Type="http://schemas.openxmlformats.org/officeDocument/2006/relationships/tags" Target="../tags/tag573.xml" /><Relationship Id="rId19" Type="http://schemas.openxmlformats.org/officeDocument/2006/relationships/tags" Target="../tags/tag574.xml" /><Relationship Id="rId2" Type="http://schemas.openxmlformats.org/officeDocument/2006/relationships/tags" Target="../tags/tag561.xml" /><Relationship Id="rId20" Type="http://schemas.openxmlformats.org/officeDocument/2006/relationships/tags" Target="../tags/tag575.xml" /><Relationship Id="rId21" Type="http://schemas.openxmlformats.org/officeDocument/2006/relationships/tags" Target="../tags/tag576.xml" /><Relationship Id="rId22" Type="http://schemas.openxmlformats.org/officeDocument/2006/relationships/tags" Target="../tags/tag577.xml" /><Relationship Id="rId23" Type="http://schemas.openxmlformats.org/officeDocument/2006/relationships/tags" Target="../tags/tag578.xml" /><Relationship Id="rId24" Type="http://schemas.openxmlformats.org/officeDocument/2006/relationships/tags" Target="../tags/tag579.xml" /><Relationship Id="rId25" Type="http://schemas.openxmlformats.org/officeDocument/2006/relationships/tags" Target="../tags/tag580.xml" /><Relationship Id="rId26" Type="http://schemas.openxmlformats.org/officeDocument/2006/relationships/image" Target="../media/image15.png" /><Relationship Id="rId27" Type="http://schemas.openxmlformats.org/officeDocument/2006/relationships/tags" Target="../tags/tag581.xml" /><Relationship Id="rId28" Type="http://schemas.openxmlformats.org/officeDocument/2006/relationships/image" Target="../media/image16.jpeg" /><Relationship Id="rId29" Type="http://schemas.openxmlformats.org/officeDocument/2006/relationships/tags" Target="../tags/tag582.xml" /><Relationship Id="rId3" Type="http://schemas.openxmlformats.org/officeDocument/2006/relationships/tags" Target="../tags/tag562.xml" /><Relationship Id="rId30" Type="http://schemas.openxmlformats.org/officeDocument/2006/relationships/tags" Target="../tags/tag583.xml" /><Relationship Id="rId31" Type="http://schemas.openxmlformats.org/officeDocument/2006/relationships/tags" Target="../tags/tag584.xml" /><Relationship Id="rId4" Type="http://schemas.openxmlformats.org/officeDocument/2006/relationships/image" Target="../media/image28.jpeg" /><Relationship Id="rId5" Type="http://schemas.openxmlformats.org/officeDocument/2006/relationships/tags" Target="../tags/tag563.xml" /><Relationship Id="rId6" Type="http://schemas.openxmlformats.org/officeDocument/2006/relationships/tags" Target="../tags/tag564.xml" /><Relationship Id="rId7" Type="http://schemas.openxmlformats.org/officeDocument/2006/relationships/tags" Target="../tags/tag565.xml" /><Relationship Id="rId8" Type="http://schemas.openxmlformats.org/officeDocument/2006/relationships/image" Target="../media/image29.jpeg" /><Relationship Id="rId9" Type="http://schemas.openxmlformats.org/officeDocument/2006/relationships/tags" Target="../tags/tag566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3.xml" /><Relationship Id="rId10" Type="http://schemas.openxmlformats.org/officeDocument/2006/relationships/tags" Target="../tags/tag593.xml" /><Relationship Id="rId11" Type="http://schemas.openxmlformats.org/officeDocument/2006/relationships/tags" Target="../tags/tag594.xml" /><Relationship Id="rId12" Type="http://schemas.openxmlformats.org/officeDocument/2006/relationships/tags" Target="../tags/tag595.xml" /><Relationship Id="rId2" Type="http://schemas.openxmlformats.org/officeDocument/2006/relationships/tags" Target="../tags/tag585.xml" /><Relationship Id="rId3" Type="http://schemas.openxmlformats.org/officeDocument/2006/relationships/tags" Target="../tags/tag586.xml" /><Relationship Id="rId4" Type="http://schemas.openxmlformats.org/officeDocument/2006/relationships/tags" Target="../tags/tag587.xml" /><Relationship Id="rId5" Type="http://schemas.openxmlformats.org/officeDocument/2006/relationships/tags" Target="../tags/tag588.xml" /><Relationship Id="rId6" Type="http://schemas.openxmlformats.org/officeDocument/2006/relationships/tags" Target="../tags/tag589.xml" /><Relationship Id="rId7" Type="http://schemas.openxmlformats.org/officeDocument/2006/relationships/tags" Target="../tags/tag590.xml" /><Relationship Id="rId8" Type="http://schemas.openxmlformats.org/officeDocument/2006/relationships/tags" Target="../tags/tag591.xml" /><Relationship Id="rId9" Type="http://schemas.openxmlformats.org/officeDocument/2006/relationships/tags" Target="../tags/tag592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3.xml" /><Relationship Id="rId10" Type="http://schemas.openxmlformats.org/officeDocument/2006/relationships/tags" Target="../tags/tag604.xml" /><Relationship Id="rId11" Type="http://schemas.openxmlformats.org/officeDocument/2006/relationships/tags" Target="../tags/tag605.xml" /><Relationship Id="rId12" Type="http://schemas.openxmlformats.org/officeDocument/2006/relationships/tags" Target="../tags/tag606.xml" /><Relationship Id="rId13" Type="http://schemas.openxmlformats.org/officeDocument/2006/relationships/tags" Target="../tags/tag607.xml" /><Relationship Id="rId2" Type="http://schemas.openxmlformats.org/officeDocument/2006/relationships/tags" Target="../tags/tag596.xml" /><Relationship Id="rId3" Type="http://schemas.openxmlformats.org/officeDocument/2006/relationships/tags" Target="../tags/tag597.xml" /><Relationship Id="rId4" Type="http://schemas.openxmlformats.org/officeDocument/2006/relationships/tags" Target="../tags/tag598.xml" /><Relationship Id="rId5" Type="http://schemas.openxmlformats.org/officeDocument/2006/relationships/tags" Target="../tags/tag599.xml" /><Relationship Id="rId6" Type="http://schemas.openxmlformats.org/officeDocument/2006/relationships/tags" Target="../tags/tag600.xml" /><Relationship Id="rId7" Type="http://schemas.openxmlformats.org/officeDocument/2006/relationships/tags" Target="../tags/tag601.xml" /><Relationship Id="rId8" Type="http://schemas.openxmlformats.org/officeDocument/2006/relationships/tags" Target="../tags/tag602.xml" /><Relationship Id="rId9" Type="http://schemas.openxmlformats.org/officeDocument/2006/relationships/tags" Target="../tags/tag603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文本框 4" title=""/>
          <p:cNvSpPr txBox="1"/>
          <p:nvPr>
            <p:custDataLst>
              <p:tags r:id="rId3"/>
            </p:custDataLst>
          </p:nvPr>
        </p:nvSpPr>
        <p:spPr>
          <a:xfrm>
            <a:off x="4041774" y="2494280"/>
            <a:ext cx="4955540" cy="193899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12700" cmpd="sng">
            <a:solidFill>
              <a:schemeClr val="tx1"/>
            </a:solidFill>
            <a:prstDash val="sysDot"/>
          </a:ln>
        </p:spPr>
        <p:txBody>
          <a:bodyPr wrap="square" rtlCol="0" anchor="t">
            <a:spAutoFit/>
          </a:bodyPr>
          <a:lstStyle/>
          <a:p>
            <a:r>
              <a:rPr lang="en-US" altLang="zh-CN" sz="2000" b="1">
                <a:solidFill>
                  <a:srgbClr val="401BC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400" b="1">
                <a:solidFill>
                  <a:srgbClr val="401BC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2400" b="1">
                <a:solidFill>
                  <a:srgbClr val="401BC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会徽由一条蛇盘绕的权杖所覆盖的联合国标志组成。由蛇盘绕的权杖是医学及医学界的标志。它起源于</a:t>
            </a:r>
            <a:r>
              <a:rPr lang="zh-CN" altLang="en-US" sz="2400" b="1">
                <a:solidFill>
                  <a:srgbClr val="401BC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  <a:sym typeface="+mn-ea"/>
              </a:rPr>
              <a:t>古希腊医神</a:t>
            </a:r>
            <a:r>
              <a:rPr lang="zh-CN" altLang="en-US" sz="2400" b="1">
                <a:solidFill>
                  <a:srgbClr val="401BC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埃斯科拉庇俄斯的故事，古希腊人将其尊崇为医神。</a:t>
            </a:r>
            <a:endParaRPr lang="zh-CN" altLang="en-US" sz="2400" b="1">
              <a:solidFill>
                <a:srgbClr val="401BC0"/>
              </a:solidFill>
              <a:latin typeface="黑体" panose="02010609060101010101" charset="-122"/>
              <a:ea typeface="黑体" panose="02010609060101010101" charset="-122"/>
              <a:cs typeface="楷体" panose="02010609060101010101" charset="-122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4"/>
            </p:custDataLst>
          </p:nvPr>
        </p:nvSpPr>
        <p:spPr>
          <a:xfrm>
            <a:off x="6279832" y="4723193"/>
            <a:ext cx="61366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蛇杖：埃斯科拉庇俄斯手持蛇杖治病救人、云游四方</a:t>
            </a:r>
            <a:endParaRPr lang="zh-CN" altLang="en-US" sz="2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5"/>
            </p:custDataLst>
          </p:nvPr>
        </p:nvSpPr>
        <p:spPr>
          <a:xfrm>
            <a:off x="6279832" y="5455498"/>
            <a:ext cx="573659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蛇：</a:t>
            </a:r>
            <a:r>
              <a:rPr lang="en-US" altLang="zh-CN" sz="2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2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具有极高药用价值，提炼成药，治病救人。</a:t>
            </a:r>
            <a:endParaRPr lang="zh-CN" altLang="en-US" sz="20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6"/>
            </p:custDataLst>
          </p:nvPr>
        </p:nvSpPr>
        <p:spPr>
          <a:xfrm>
            <a:off x="3967162" y="1789430"/>
            <a:ext cx="5104765" cy="4603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世界卫生组织的</a:t>
            </a:r>
            <a:r>
              <a:rPr lang="zh-CN" altLang="en-US" sz="2400" b="1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会徽</a:t>
            </a:r>
            <a:r>
              <a:rPr lang="zh-CN" altLang="en-US" sz="2400" b="1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设计有何寓意？</a:t>
            </a:r>
            <a:endParaRPr lang="zh-CN" altLang="en-US" sz="2400" b="1">
              <a:solidFill>
                <a:srgbClr val="00206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7"/>
            </p:custDataLst>
          </p:nvPr>
        </p:nvSpPr>
        <p:spPr>
          <a:xfrm>
            <a:off x="37782" y="4701542"/>
            <a:ext cx="6242050" cy="1200329"/>
          </a:xfrm>
          <a:prstGeom prst="rect">
            <a:avLst/>
          </a:prstGeom>
          <a:noFill/>
          <a:ln w="12700" cmpd="sng">
            <a:solidFill>
              <a:schemeClr val="accent1"/>
            </a:solidFill>
            <a:prstDash val="sysDot"/>
          </a:ln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世界卫生组织</a:t>
            </a:r>
            <a:r>
              <a:rPr lang="en-US" altLang="zh-CN" sz="24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(WHO</a:t>
            </a:r>
            <a:r>
              <a:rPr lang="zh-CN" altLang="en-US" sz="24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)是联合国下属的一个专门机构，是国际上最大的政府间卫生组织。</a:t>
            </a:r>
            <a:r>
              <a:rPr lang="zh-CN" altLang="en-US" sz="24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宗旨是使全世界人民获得尽可能高水平的健康。</a:t>
            </a:r>
            <a:endParaRPr lang="zh-CN" altLang="en-US" sz="2400" b="1"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8"/>
            </p:custDataLst>
          </p:nvPr>
        </p:nvSpPr>
        <p:spPr>
          <a:xfrm>
            <a:off x="708025" y="264160"/>
            <a:ext cx="5224145" cy="460375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b="1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你知道"世界卫生日"是哪一天吗？</a:t>
            </a:r>
            <a:endParaRPr lang="zh-CN" altLang="en-US" sz="2400" b="1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9"/>
            </p:custDataLst>
          </p:nvPr>
        </p:nvSpPr>
        <p:spPr>
          <a:xfrm>
            <a:off x="632777" y="909567"/>
            <a:ext cx="48367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世界卫生组织成立（1948年4月7日）</a:t>
            </a:r>
            <a:endParaRPr lang="zh-CN" altLang="en-US" sz="24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10"/>
            </p:custDataLst>
          </p:nvPr>
        </p:nvSpPr>
        <p:spPr>
          <a:xfrm>
            <a:off x="6398894" y="835977"/>
            <a:ext cx="51968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401B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每年的4月7日也就成为"世界卫生日"</a:t>
            </a:r>
            <a:endParaRPr lang="zh-CN" altLang="en-US" sz="2400" b="1">
              <a:solidFill>
                <a:srgbClr val="401BC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03835" y="1649641"/>
            <a:ext cx="3539490" cy="2818855"/>
          </a:xfrm>
          <a:prstGeom prst="rect">
            <a:avLst/>
          </a:prstGeom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376" y="1789431"/>
            <a:ext cx="2490152" cy="267906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4" grpId="0"/>
      <p:bldP spid="6" grpId="0" animBg="1"/>
      <p:bldP spid="3" grpId="0" animBg="1"/>
      <p:bldP spid="8" grpId="0" animBg="1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0" name="文本框 99" title=""/>
          <p:cNvSpPr txBox="1"/>
          <p:nvPr>
            <p:custDataLst>
              <p:tags r:id="rId3"/>
            </p:custDataLst>
          </p:nvPr>
        </p:nvSpPr>
        <p:spPr>
          <a:xfrm>
            <a:off x="383540" y="366395"/>
            <a:ext cx="10291445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306070"/>
            <a:r>
              <a:rPr lang="zh-CN" altLang="en-US" sz="2400" b="1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阅读教材</a:t>
            </a:r>
            <a:r>
              <a:rPr lang="en-US" altLang="zh-CN" sz="2400" b="1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P87【</a:t>
            </a:r>
            <a:r>
              <a:rPr lang="zh-CN" altLang="en-US" sz="2400" b="1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思考点</a:t>
            </a:r>
            <a:r>
              <a:rPr lang="en-US" altLang="zh-CN" sz="2400" b="1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】</a:t>
            </a:r>
            <a:r>
              <a:rPr lang="zh-CN" altLang="en-US" sz="2400" b="1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中华人民共和国是怎样完善医疗保障体系的？</a:t>
            </a:r>
            <a:endParaRPr lang="zh-CN" altLang="en-US" sz="2400" b="1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4"/>
            </p:custDataLst>
          </p:nvPr>
        </p:nvSpPr>
        <p:spPr>
          <a:xfrm>
            <a:off x="383540" y="1072263"/>
            <a:ext cx="6728143" cy="2308324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defTabSz="0">
              <a:tabLst>
                <a:tab pos="1188085"/>
                <a:tab pos="2163445"/>
                <a:tab pos="3142615"/>
                <a:tab pos="4190365"/>
              </a:tabLst>
            </a:pPr>
            <a:r>
              <a:rPr lang="zh-CN" altLang="en-US" sz="2400" b="1">
                <a:solidFill>
                  <a:srgbClr val="401BC0"/>
                </a:solidFill>
                <a:latin typeface="微软雅黑" panose="020b0503020204020204" charset="-122"/>
                <a:ea typeface="微软雅黑"/>
                <a:cs typeface="黑体" panose="02010609060101010101" charset="-122"/>
                <a:sym typeface="+mn-ea"/>
              </a:rPr>
              <a:t>①从中华人民共和国成立到</a:t>
            </a:r>
            <a:r>
              <a:rPr lang="en-US" altLang="zh-CN" sz="2400" b="1">
                <a:solidFill>
                  <a:srgbClr val="401BC0"/>
                </a:solidFill>
                <a:latin typeface="微软雅黑" panose="020b0503020204020204" charset="-122"/>
                <a:ea typeface="微软雅黑"/>
                <a:cs typeface="黑体" panose="02010609060101010101" charset="-122"/>
                <a:sym typeface="+mn-ea"/>
              </a:rPr>
              <a:t>20</a:t>
            </a:r>
            <a:r>
              <a:rPr lang="zh-CN" altLang="en-US" sz="2400" b="1">
                <a:solidFill>
                  <a:srgbClr val="401BC0"/>
                </a:solidFill>
                <a:latin typeface="微软雅黑" panose="020b0503020204020204" charset="-122"/>
                <a:ea typeface="微软雅黑"/>
                <a:cs typeface="黑体" panose="02010609060101010101" charset="-122"/>
                <a:sym typeface="+mn-ea"/>
              </a:rPr>
              <a:t>世纪</a:t>
            </a:r>
            <a:r>
              <a:rPr lang="en-US" altLang="zh-CN" sz="2400" b="1">
                <a:solidFill>
                  <a:srgbClr val="401BC0"/>
                </a:solidFill>
                <a:latin typeface="微软雅黑" panose="020b0503020204020204" charset="-122"/>
                <a:ea typeface="微软雅黑"/>
                <a:cs typeface="黑体" panose="02010609060101010101" charset="-122"/>
                <a:sym typeface="+mn-ea"/>
              </a:rPr>
              <a:t>60</a:t>
            </a:r>
            <a:r>
              <a:rPr lang="zh-CN" altLang="en-US" sz="2400" b="1">
                <a:solidFill>
                  <a:srgbClr val="401BC0"/>
                </a:solidFill>
                <a:latin typeface="微软雅黑" panose="020b0503020204020204" charset="-122"/>
                <a:ea typeface="微软雅黑"/>
                <a:cs typeface="黑体" panose="02010609060101010101" charset="-122"/>
                <a:sym typeface="+mn-ea"/>
              </a:rPr>
              <a:t>年代，我国把城镇工作人员纳入公费医疗系统。</a:t>
            </a:r>
            <a:endParaRPr lang="zh-CN" altLang="en-US" sz="2400" b="1">
              <a:solidFill>
                <a:srgbClr val="401BC0"/>
              </a:solidFill>
              <a:latin typeface="微软雅黑" panose="020b0503020204020204" charset="-122"/>
              <a:ea typeface="微软雅黑"/>
              <a:cs typeface="黑体" panose="02010609060101010101" charset="-122"/>
              <a:sym typeface="+mn-ea"/>
            </a:endParaRPr>
          </a:p>
          <a:p>
            <a:pPr defTabSz="0">
              <a:tabLst>
                <a:tab pos="1188085"/>
                <a:tab pos="2163445"/>
                <a:tab pos="3142615"/>
                <a:tab pos="4190365"/>
              </a:tabLst>
            </a:pPr>
            <a:r>
              <a:rPr lang="zh-CN" altLang="en-US" sz="2400" b="1">
                <a:solidFill>
                  <a:srgbClr val="401BC0"/>
                </a:solidFill>
                <a:latin typeface="微软雅黑" panose="020b0503020204020204" charset="-122"/>
                <a:ea typeface="微软雅黑"/>
                <a:cs typeface="黑体" panose="02010609060101010101" charset="-122"/>
                <a:sym typeface="+mn-ea"/>
              </a:rPr>
              <a:t>②改革开放后，国家建立了城镇职工基本医疗保险制度，推行了新型农村合作医疗</a:t>
            </a:r>
            <a:endParaRPr lang="zh-CN" altLang="en-US" sz="2400" b="1">
              <a:solidFill>
                <a:srgbClr val="401BC0"/>
              </a:solidFill>
              <a:latin typeface="微软雅黑" panose="020b0503020204020204" charset="-122"/>
              <a:ea typeface="微软雅黑"/>
              <a:cs typeface="黑体" panose="02010609060101010101" charset="-122"/>
              <a:sym typeface="+mn-ea"/>
            </a:endParaRPr>
          </a:p>
          <a:p>
            <a:pPr defTabSz="0">
              <a:tabLst>
                <a:tab pos="1188085"/>
                <a:tab pos="2163445"/>
                <a:tab pos="3142615"/>
                <a:tab pos="4190365"/>
              </a:tabLst>
            </a:pPr>
            <a:r>
              <a:rPr lang="zh-CN" altLang="en-US" sz="2400" b="1">
                <a:solidFill>
                  <a:srgbClr val="401BC0"/>
                </a:solidFill>
                <a:latin typeface="微软雅黑" panose="020b0503020204020204" charset="-122"/>
                <a:ea typeface="微软雅黑"/>
                <a:cs typeface="黑体" panose="02010609060101010101" charset="-122"/>
                <a:sym typeface="+mn-ea"/>
              </a:rPr>
              <a:t> </a:t>
            </a:r>
            <a:r>
              <a:rPr lang="en-US" altLang="zh-CN" sz="2400" b="1">
                <a:solidFill>
                  <a:srgbClr val="401BC0"/>
                </a:solidFill>
                <a:latin typeface="微软雅黑" panose="020b0503020204020204" charset="-122"/>
                <a:ea typeface="微软雅黑"/>
                <a:cs typeface="黑体" panose="02010609060101010101" charset="-122"/>
                <a:sym typeface="+mn-ea"/>
              </a:rPr>
              <a:t> </a:t>
            </a:r>
            <a:r>
              <a:rPr lang="zh-CN" altLang="en-US" sz="2400" b="1">
                <a:solidFill>
                  <a:srgbClr val="401BC0"/>
                </a:solidFill>
                <a:latin typeface="微软雅黑" panose="020b0503020204020204" charset="-122"/>
                <a:ea typeface="微软雅黑"/>
                <a:cs typeface="黑体" panose="02010609060101010101" charset="-122"/>
                <a:sym typeface="+mn-ea"/>
              </a:rPr>
              <a:t>制度、城镇居民基本医疗保险制度和城乡医疗救助制度，确保全民病有所医。</a:t>
            </a:r>
            <a:endParaRPr lang="zh-CN" altLang="zh-CN" sz="2400" b="1">
              <a:solidFill>
                <a:srgbClr val="401BC0"/>
              </a:solidFill>
              <a:latin typeface="微软雅黑" panose="020b0503020204020204" charset="-122"/>
              <a:ea typeface="微软雅黑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5"/>
            </p:custDataLst>
          </p:nvPr>
        </p:nvSpPr>
        <p:spPr>
          <a:xfrm>
            <a:off x="301244" y="4642944"/>
            <a:ext cx="11777980" cy="193899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12700" cmpd="sng">
            <a:solidFill>
              <a:schemeClr val="tx1"/>
            </a:solidFill>
            <a:prstDash val="sysDot"/>
          </a:ln>
        </p:spPr>
        <p:txBody>
          <a:bodyPr wrap="square" rtlCol="0" anchor="t">
            <a:spAutoFit/>
          </a:bodyPr>
          <a:lstStyle/>
          <a:p>
            <a:pPr defTabSz="0">
              <a:tabLst>
                <a:tab pos="1188085"/>
                <a:tab pos="2163445"/>
                <a:tab pos="3142615"/>
                <a:tab pos="4190365"/>
              </a:tabLst>
            </a:pPr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/>
                <a:cs typeface="黑体" panose="02010609060101010101" charset="-122"/>
              </a:rPr>
              <a:t>①有利于实现收入再平衡，缩小贫富差距，促进社会公平。</a:t>
            </a:r>
            <a:endParaRPr lang="zh-CN" altLang="en-US" sz="2400" b="1">
              <a:solidFill>
                <a:prstClr val="black"/>
              </a:solidFill>
              <a:latin typeface="微软雅黑" panose="020b0503020204020204" charset="-122"/>
              <a:ea typeface="微软雅黑"/>
              <a:cs typeface="黑体" panose="02010609060101010101" charset="-122"/>
            </a:endParaRPr>
          </a:p>
          <a:p>
            <a:pPr defTabSz="0">
              <a:tabLst>
                <a:tab pos="1188085"/>
                <a:tab pos="2163445"/>
                <a:tab pos="3142615"/>
                <a:tab pos="4190365"/>
              </a:tabLst>
            </a:pPr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/>
                <a:cs typeface="黑体" panose="02010609060101010101" charset="-122"/>
              </a:rPr>
              <a:t>②一定程度上能够消除劳动者对疾病风险的后顾之忧，增加消费支出</a:t>
            </a:r>
            <a:r>
              <a:rPr lang="zh-CN" altLang="en-US" sz="2400" b="1" smtClean="0">
                <a:solidFill>
                  <a:prstClr val="black"/>
                </a:solidFill>
                <a:latin typeface="微软雅黑" panose="020b0503020204020204" charset="-122"/>
                <a:ea typeface="微软雅黑"/>
                <a:cs typeface="黑体" panose="02010609060101010101" charset="-122"/>
              </a:rPr>
              <a:t>，扩大有效需求。</a:t>
            </a:r>
            <a:endParaRPr lang="zh-CN" altLang="en-US" sz="2400" b="1">
              <a:solidFill>
                <a:prstClr val="black"/>
              </a:solidFill>
              <a:latin typeface="微软雅黑" panose="020b0503020204020204" charset="-122"/>
              <a:ea typeface="微软雅黑"/>
              <a:cs typeface="黑体" panose="02010609060101010101" charset="-122"/>
            </a:endParaRPr>
          </a:p>
          <a:p>
            <a:pPr defTabSz="0">
              <a:tabLst>
                <a:tab pos="1188085"/>
                <a:tab pos="2163445"/>
                <a:tab pos="3142615"/>
                <a:tab pos="4190365"/>
              </a:tabLst>
            </a:pPr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/>
                <a:cs typeface="黑体" panose="02010609060101010101" charset="-122"/>
              </a:rPr>
              <a:t>③有利于合理使用卫生资源，提高卫生服务的效率。</a:t>
            </a:r>
            <a:endParaRPr lang="zh-CN" altLang="en-US" sz="2400" b="1">
              <a:solidFill>
                <a:prstClr val="black"/>
              </a:solidFill>
              <a:latin typeface="微软雅黑" panose="020b0503020204020204" charset="-122"/>
              <a:ea typeface="微软雅黑"/>
              <a:cs typeface="黑体" panose="02010609060101010101" charset="-122"/>
            </a:endParaRPr>
          </a:p>
          <a:p>
            <a:pPr defTabSz="0">
              <a:tabLst>
                <a:tab pos="1188085"/>
                <a:tab pos="2163445"/>
                <a:tab pos="3142615"/>
                <a:tab pos="4190365"/>
              </a:tabLst>
            </a:pPr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/>
                <a:cs typeface="黑体" panose="02010609060101010101" charset="-122"/>
              </a:rPr>
              <a:t>④保证了劳动者的身心健康、劳动力的正常再生产，有利于促进社会经济的持续发展。</a:t>
            </a:r>
            <a:endParaRPr lang="zh-CN" altLang="en-US" sz="2400" b="1">
              <a:solidFill>
                <a:prstClr val="black"/>
              </a:solidFill>
              <a:latin typeface="微软雅黑" panose="020b0503020204020204" charset="-122"/>
              <a:ea typeface="微软雅黑"/>
              <a:cs typeface="黑体" panose="02010609060101010101" charset="-122"/>
            </a:endParaRPr>
          </a:p>
          <a:p>
            <a:pPr defTabSz="0">
              <a:tabLst>
                <a:tab pos="1188085"/>
                <a:tab pos="2163445"/>
                <a:tab pos="3142615"/>
                <a:tab pos="4190365"/>
              </a:tabLst>
            </a:pPr>
            <a:r>
              <a:rPr lang="zh-CN" altLang="en-US" sz="2400" b="1" smtClean="0">
                <a:solidFill>
                  <a:prstClr val="black"/>
                </a:solidFill>
                <a:latin typeface="微软雅黑" panose="020b0503020204020204" charset="-122"/>
                <a:ea typeface="微软雅黑"/>
                <a:cs typeface="黑体" panose="02010609060101010101" charset="-122"/>
              </a:rPr>
              <a:t>增强了人民的制度自信和道路自信。</a:t>
            </a:r>
            <a:endParaRPr lang="zh-CN" altLang="en-US" sz="2400" b="1">
              <a:solidFill>
                <a:prstClr val="black"/>
              </a:solidFill>
              <a:latin typeface="微软雅黑" panose="020b0503020204020204" charset="-122"/>
              <a:ea typeface="微软雅黑"/>
              <a:cs typeface="黑体" panose="02010609060101010101" charset="-122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6"/>
            </p:custDataLst>
          </p:nvPr>
        </p:nvSpPr>
        <p:spPr>
          <a:xfrm>
            <a:off x="383540" y="3845465"/>
            <a:ext cx="4785995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拓展：</a:t>
            </a:r>
            <a:r>
              <a:rPr lang="zh-CN" altLang="en-US" sz="2400" b="1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实施医疗保障制度的</a:t>
            </a:r>
            <a:r>
              <a:rPr lang="zh-CN" altLang="en-US" sz="2400" b="1" smtClean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意义</a:t>
            </a:r>
            <a:r>
              <a:rPr lang="en-US" altLang="zh-CN" sz="2400" b="1" smtClean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?</a:t>
            </a:r>
            <a:endParaRPr lang="zh-CN" altLang="en-US" sz="2400" b="1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6" name="图片 5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176321" y="1014042"/>
            <a:ext cx="3015679" cy="3479070"/>
          </a:xfrm>
          <a:prstGeom prst="rect">
            <a:avLst/>
          </a:prstGeom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097142" y="2891817"/>
            <a:ext cx="2079625" cy="1748137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rcRect l="5399" t="26532" r="2469" b="21644"/>
          <a:stretch>
            <a:fillRect/>
          </a:stretch>
        </p:blipFill>
        <p:spPr>
          <a:xfrm>
            <a:off x="7044500" y="925421"/>
            <a:ext cx="2117725" cy="2117725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287656" y="313865"/>
            <a:ext cx="11638280" cy="2492990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sysDot"/>
          </a:ln>
        </p:spPr>
        <p:txBody>
          <a:bodyPr wrap="square" rtlCol="0" anchor="ctr" anchorCtr="0">
            <a:spAutoFit/>
          </a:bodyPr>
          <a:lstStyle/>
          <a:p>
            <a:r>
              <a:rPr lang="en-US" altLang="zh-CN" sz="24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400" b="1">
                <a:solidFill>
                  <a:srgbClr val="401B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sz="2400" b="1">
                <a:solidFill>
                  <a:srgbClr val="401BC0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charset="-122"/>
              </a:rPr>
              <a:t>实施健康中国战略。人民健康是民族昌盛和国家富强的重要标志。要完善国民健康政策，为人民群众提供全方位全周期健康服务。深化医药卫生体制改革，全面建立中国特色基本医疗卫生制度、医疗保障制度和优质高效的医疗卫生服务体系，健全现代医院管理制度。</a:t>
            </a:r>
            <a:endParaRPr lang="zh-CN" altLang="en-US" sz="2400" b="1"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  </a:t>
            </a:r>
            <a:r>
              <a:rPr lang="en-US" altLang="zh-CN" sz="20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—</a:t>
            </a:r>
            <a:r>
              <a:rPr lang="zh-CN" altLang="en-US" sz="20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—习近平《决胜全面建成小康社会</a:t>
            </a:r>
            <a:r>
              <a:rPr lang="en-US" altLang="zh-CN" sz="20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  </a:t>
            </a:r>
            <a:r>
              <a:rPr lang="zh-CN" altLang="en-US" sz="20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夺取新时代中国特色社会主义伟大胜利——</a:t>
            </a:r>
            <a:r>
              <a:rPr lang="en-US" altLang="zh-CN" sz="20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  </a:t>
            </a:r>
            <a:endParaRPr lang="en-US" altLang="zh-CN" sz="2000" b="1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                           </a:t>
            </a:r>
            <a:r>
              <a:rPr lang="zh-CN" altLang="en-US" sz="20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在中国共产党第十九次全国代表大会上的报告》（2017年10月18日）</a:t>
            </a:r>
            <a:endParaRPr lang="zh-CN" altLang="en-US" sz="2000" b="1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楷体" panose="02010609060101010101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4"/>
            </p:custDataLst>
          </p:nvPr>
        </p:nvSpPr>
        <p:spPr>
          <a:xfrm>
            <a:off x="510540" y="2887345"/>
            <a:ext cx="7924800" cy="460375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t">
            <a:spAutoFit/>
          </a:bodyPr>
          <a:lstStyle/>
          <a:p>
            <a:pPr indent="306070"/>
            <a:r>
              <a:rPr lang="en-US" altLang="zh-CN" sz="2400" b="1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【</a:t>
            </a:r>
            <a:r>
              <a:rPr lang="zh-CN" altLang="en-US" sz="2400" b="1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学思之窗</a:t>
            </a:r>
            <a:r>
              <a:rPr lang="en-US" altLang="zh-CN" sz="2400" b="1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】P88</a:t>
            </a:r>
            <a:r>
              <a:rPr lang="zh-CN" altLang="en-US" sz="2400" b="1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，中国是怎样实施健康中国战略的？</a:t>
            </a:r>
            <a:endParaRPr lang="zh-CN" altLang="en-US" sz="2400" b="1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5"/>
            </p:custDataLst>
          </p:nvPr>
        </p:nvSpPr>
        <p:spPr>
          <a:xfrm>
            <a:off x="388620" y="3561080"/>
            <a:ext cx="12000230" cy="2541905"/>
          </a:xfrm>
          <a:prstGeom prst="rect">
            <a:avLst/>
          </a:prstGeom>
          <a:solidFill>
            <a:schemeClr val="bg1">
              <a:alpha val="36000"/>
            </a:schemeClr>
          </a:solidFill>
        </p:spPr>
        <p:txBody>
          <a:bodyPr wrap="square" rtlCol="0">
            <a:noAutofit/>
          </a:bodyPr>
          <a:lstStyle/>
          <a:p>
            <a:pPr marL="457200" lvl="0" indent="-45720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u"/>
            </a:pPr>
            <a:r>
              <a:rPr lang="zh-CN" altLang="en-US" sz="2400" b="1">
                <a:solidFill>
                  <a:srgbClr val="00206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深入实施健康中国行动。</a:t>
            </a:r>
            <a:r>
              <a:rPr lang="zh-CN" altLang="en-US" sz="2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政府实施一系列专项行动，加强全面健身公共服务体系建设</a:t>
            </a:r>
            <a:endParaRPr lang="zh-CN" altLang="en-US" sz="20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charset="-122"/>
              <a:sym typeface="+mn-ea"/>
            </a:endParaRPr>
          </a:p>
          <a:p>
            <a:pPr marL="457200" lvl="0" indent="-45720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u"/>
            </a:pPr>
            <a:r>
              <a:rPr lang="zh-CN" altLang="en-US" sz="2400" b="1">
                <a:solidFill>
                  <a:srgbClr val="00206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深化医药卫生体制改革。</a:t>
            </a:r>
            <a:r>
              <a:rPr lang="zh-CN" altLang="en-US" sz="2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调动医疗机构和医务人员积极性，逐步建立多层次医疗保障体系</a:t>
            </a:r>
            <a:endParaRPr lang="zh-CN" altLang="en-US" sz="20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charset="-122"/>
              <a:sym typeface="+mn-ea"/>
            </a:endParaRPr>
          </a:p>
          <a:p>
            <a:pPr marL="457200" lvl="0" indent="-45720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u"/>
            </a:pPr>
            <a:r>
              <a:rPr lang="zh-CN" altLang="en-US" sz="2400" b="1">
                <a:solidFill>
                  <a:srgbClr val="00206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构建强大的公共卫生系统，提高应对突发公共事件的能力。</a:t>
            </a:r>
            <a:endParaRPr lang="zh-CN" altLang="en-US" sz="2400" b="1">
              <a:solidFill>
                <a:srgbClr val="00206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  <a:p>
            <a:pPr marL="457200" lvl="0" indent="-45720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u"/>
            </a:pPr>
            <a:r>
              <a:rPr lang="zh-CN" altLang="en-US" sz="2400" b="1">
                <a:solidFill>
                  <a:srgbClr val="00206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深入开展爱国卫生运动，全面改善人居环境，促进全民养成文明健康生活方式。</a:t>
            </a:r>
            <a:endParaRPr lang="zh-CN" altLang="en-US" sz="2400" b="1">
              <a:solidFill>
                <a:srgbClr val="00206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  <a:p>
            <a:pPr marL="457200" lvl="0" indent="-45720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u"/>
            </a:pPr>
            <a:r>
              <a:rPr lang="zh-CN" altLang="en-US" sz="2400" b="1">
                <a:solidFill>
                  <a:srgbClr val="00206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促进中医药传承创新发展。</a:t>
            </a:r>
            <a:r>
              <a:rPr lang="zh-CN" altLang="en-US" sz="2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加强中医药人才培养，推进中医药科学研究和技术创新</a:t>
            </a:r>
            <a:endParaRPr lang="zh-CN" altLang="en-US" sz="20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charset="-122"/>
              <a:sym typeface="+mn-ea"/>
            </a:endParaRPr>
          </a:p>
          <a:p>
            <a:pPr marL="457200" lvl="0" indent="-457200" algn="l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u"/>
            </a:pPr>
            <a:r>
              <a:rPr lang="zh-CN" altLang="en-US" sz="2400" b="1">
                <a:solidFill>
                  <a:srgbClr val="00206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坚持大卫生大健康理念，扩展医疗服务内涵，促进以治病为中心向以健康为中心转变</a:t>
            </a:r>
            <a:endParaRPr lang="zh-CN" altLang="en-US" sz="2400" b="1">
              <a:solidFill>
                <a:srgbClr val="00206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  <a:p>
            <a:pPr marL="457200" lvl="0" indent="-457200"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u"/>
            </a:pPr>
            <a:endParaRPr lang="zh-CN" altLang="en-US" sz="2400" b="1">
              <a:solidFill>
                <a:srgbClr val="00206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43009" name="Group 2" title=""/>
          <p:cNvGrpSpPr/>
          <p:nvPr>
            <p:custDataLst>
              <p:tags r:id="rId3"/>
            </p:custDataLst>
          </p:nvPr>
        </p:nvGrpSpPr>
        <p:grpSpPr>
          <a:xfrm>
            <a:off x="0" y="-29374"/>
            <a:ext cx="12192000" cy="750273"/>
            <a:chExt cx="5767" cy="581"/>
          </a:xfrm>
          <a:solidFill>
            <a:schemeClr val="bg1">
              <a:lumMod val="50000"/>
            </a:schemeClr>
          </a:solidFill>
        </p:grpSpPr>
        <p:grpSp>
          <p:nvGrpSpPr>
            <p:cNvPr id="43010" name="Group 3"/>
            <p:cNvGrpSpPr>
              <a:grpSpLocks noChangeAspect="1"/>
            </p:cNvGrpSpPr>
            <p:nvPr>
              <p:custDataLst>
                <p:tags r:id="rId4"/>
              </p:custDataLst>
            </p:nvPr>
          </p:nvGrpSpPr>
          <p:grpSpPr>
            <a:xfrm rot="10800000">
              <a:off x="0" y="444"/>
              <a:ext cx="5760" cy="137"/>
              <a:chExt cx="5760" cy="137"/>
            </a:xfrm>
            <a:grpFill/>
          </p:grpSpPr>
          <p:pic>
            <p:nvPicPr>
              <p:cNvPr id="43011" name="Picture 4" descr="7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446" b="86510"/>
              <a:stretch>
                <a:fillRect/>
              </a:stretch>
            </p:blipFill>
            <p:spPr bwMode="auto">
              <a:xfrm rot="10800000">
                <a:off x="0" y="0"/>
                <a:ext cx="5760" cy="13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012" name="Picture 5" descr="14"/>
              <p:cNvPicPr>
                <a:picLocks noChangeAspect="1" noChangeArrowheads="1"/>
              </p:cNvPicPr>
              <p:nvPr>
                <p:custDataLst>
                  <p:tags r:id="rId8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" t="82117" r="-35" b="10780"/>
              <a:stretch>
                <a:fillRect/>
              </a:stretch>
            </p:blipFill>
            <p:spPr bwMode="auto">
              <a:xfrm>
                <a:off x="0" y="41"/>
                <a:ext cx="5760" cy="9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3013" name="Rectangle 6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7" y="0"/>
              <a:ext cx="5760" cy="52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Calibri" panose="020f0502020204030204" pitchFamily="34" charset="0"/>
              </a:endParaRPr>
            </a:p>
          </p:txBody>
        </p:sp>
      </p:grpSp>
      <p:sp>
        <p:nvSpPr>
          <p:cNvPr id="6" name="文本框 5" title=""/>
          <p:cNvSpPr txBox="1"/>
          <p:nvPr>
            <p:custDataLst>
              <p:tags r:id="rId10"/>
            </p:custDataLst>
          </p:nvPr>
        </p:nvSpPr>
        <p:spPr>
          <a:xfrm>
            <a:off x="14798" y="74919"/>
            <a:ext cx="753140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800" b="1">
                <a:solidFill>
                  <a:srgbClr val="FFFF00"/>
                </a:solidFill>
                <a:latin typeface="微软雅黑" panose="020b0503020204020204" charset="-122"/>
                <a:ea typeface="微软雅黑"/>
              </a:rPr>
              <a:t>二、健体润心</a:t>
            </a:r>
            <a:r>
              <a:rPr lang="en-US" altLang="zh-CN" sz="2800" b="1">
                <a:solidFill>
                  <a:srgbClr val="FFFF00"/>
                </a:solidFill>
                <a:latin typeface="微软雅黑" panose="020b0503020204020204" charset="-122"/>
                <a:ea typeface="微软雅黑"/>
              </a:rPr>
              <a:t>—</a:t>
            </a:r>
            <a:r>
              <a:rPr lang="zh-CN" altLang="en-US" sz="2800" b="1">
                <a:solidFill>
                  <a:srgbClr val="FFFF00"/>
                </a:solidFill>
                <a:latin typeface="微软雅黑" panose="020b0503020204020204" charset="-122"/>
                <a:ea typeface="微软雅黑"/>
              </a:rPr>
              <a:t>医疗卫生事业发展的影响</a:t>
            </a:r>
            <a:endParaRPr lang="zh-CN" altLang="en-US" sz="2800" b="1">
              <a:solidFill>
                <a:srgbClr val="FFFF00"/>
              </a:solidFill>
              <a:latin typeface="微软雅黑" panose="020b0503020204020204" charset="-122"/>
              <a:ea typeface="微软雅黑"/>
            </a:endParaRPr>
          </a:p>
          <a:p>
            <a:pPr>
              <a:defRPr/>
            </a:pPr>
            <a:endParaRPr lang="zh-CN" altLang="en-US" sz="2800" b="1">
              <a:solidFill>
                <a:srgbClr val="FFFF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11"/>
            </p:custDataLst>
          </p:nvPr>
        </p:nvSpPr>
        <p:spPr>
          <a:xfrm>
            <a:off x="486161" y="5906395"/>
            <a:ext cx="2685279" cy="400110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000" b="1" kern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世界人均寿命统计图</a:t>
            </a:r>
            <a:endParaRPr lang="zh-CN" altLang="en-US" sz="2000" b="1" kern="0">
              <a:solidFill>
                <a:prstClr val="black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12"/>
            </p:custDataLst>
          </p:nvPr>
        </p:nvSpPr>
        <p:spPr>
          <a:xfrm>
            <a:off x="133351" y="1361336"/>
            <a:ext cx="52536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>
                <a:solidFill>
                  <a:prstClr val="black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/>
              </a:rPr>
              <a:t>1</a:t>
            </a:r>
            <a:r>
              <a:rPr lang="zh-CN" altLang="en-US" sz="2800" b="1">
                <a:solidFill>
                  <a:prstClr val="black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/>
              </a:rPr>
              <a:t>、促进了人民健康状况的改善</a:t>
            </a:r>
            <a:endParaRPr lang="zh-CN" altLang="en-US" sz="2800" b="1">
              <a:solidFill>
                <a:prstClr val="black"/>
              </a:solidFill>
              <a:highlight>
                <a:srgbClr val="FFFF00"/>
              </a:highlight>
              <a:latin typeface="微软雅黑" panose="020b0503020204020204" charset="-122"/>
              <a:ea typeface="微软雅黑"/>
            </a:endParaRPr>
          </a:p>
        </p:txBody>
      </p:sp>
      <p:sp>
        <p:nvSpPr>
          <p:cNvPr id="18" name="圆角矩形 2" title="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33351" y="766637"/>
            <a:ext cx="11548110" cy="603250"/>
          </a:xfrm>
          <a:prstGeom prst="roundRect">
            <a:avLst>
              <a:gd name="adj" fmla="val 16667"/>
            </a:avLst>
          </a:prstGeom>
          <a:noFill/>
          <a:ln w="12700" algn="ctr">
            <a:noFill/>
            <a:round/>
          </a:ln>
        </p:spPr>
        <p:txBody>
          <a:bodyPr anchor="ctr"/>
          <a:lstStyle/>
          <a:p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楷体" panose="02010609060101010101" charset="-122"/>
                <a:sym typeface="+mn-ea"/>
              </a:rPr>
              <a:t>活动：阅读教材</a:t>
            </a:r>
            <a:r>
              <a:rPr lang="en-US" altLang="zh-CN" sz="2800" b="1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楷体" panose="02010609060101010101" charset="-122"/>
                <a:sym typeface="+mn-ea"/>
              </a:rPr>
              <a:t>P90—91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楷体" panose="02010609060101010101" charset="-122"/>
                <a:sym typeface="+mn-ea"/>
              </a:rPr>
              <a:t>，思考医疗卫生事业的发展对社会生活的影响。</a:t>
            </a:r>
            <a:endParaRPr lang="zh-CN" altLang="en-US" sz="2800" b="1">
              <a:solidFill>
                <a:srgbClr val="C00000"/>
              </a:solidFill>
              <a:latin typeface="微软雅黑" panose="020b0503020204020204" charset="-122"/>
              <a:ea typeface="微软雅黑"/>
              <a:cs typeface="楷体" panose="02010609060101010101" charset="-122"/>
              <a:sym typeface="+mn-ea"/>
            </a:endParaRPr>
          </a:p>
        </p:txBody>
      </p:sp>
      <p:pic>
        <p:nvPicPr>
          <p:cNvPr id="19" name="图片 18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749808" y="6006561"/>
            <a:ext cx="3133616" cy="560881"/>
          </a:xfrm>
          <a:prstGeom prst="rect">
            <a:avLst/>
          </a:prstGeom>
        </p:spPr>
      </p:pic>
      <p:pic>
        <p:nvPicPr>
          <p:cNvPr id="20" name="图片 19" title="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905375" y="2284248"/>
            <a:ext cx="3828539" cy="3479534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图片 20" title="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8853488" y="2284248"/>
            <a:ext cx="3338512" cy="3364557"/>
          </a:xfrm>
          <a:prstGeom prst="rect">
            <a:avLst/>
          </a:prstGeom>
          <a:ln w="12700" cmpd="sng">
            <a:solidFill>
              <a:srgbClr val="1D2FE1"/>
            </a:solidFill>
            <a:prstDash val="solid"/>
          </a:ln>
        </p:spPr>
      </p:pic>
      <p:pic>
        <p:nvPicPr>
          <p:cNvPr id="22" name="图片 21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33351" y="2225429"/>
            <a:ext cx="4652450" cy="348219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304801" y="795113"/>
            <a:ext cx="47438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>
                <a:solidFill>
                  <a:prstClr val="black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/>
              </a:rPr>
              <a:t>2</a:t>
            </a:r>
            <a:r>
              <a:rPr lang="zh-CN" altLang="en-US" sz="2800" b="1">
                <a:solidFill>
                  <a:prstClr val="black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/>
              </a:rPr>
              <a:t>、改变了人们的生活方式</a:t>
            </a:r>
            <a:endParaRPr lang="zh-CN" altLang="en-US" sz="2800" b="1">
              <a:solidFill>
                <a:prstClr val="black"/>
              </a:solidFill>
              <a:highlight>
                <a:srgbClr val="FFFF00"/>
              </a:highlight>
              <a:latin typeface="微软雅黑" panose="020b0503020204020204" charset="-122"/>
              <a:ea typeface="微软雅黑"/>
            </a:endParaRPr>
          </a:p>
        </p:txBody>
      </p:sp>
      <p:pic>
        <p:nvPicPr>
          <p:cNvPr id="4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3867" r="3009" b="5200"/>
          <a:stretch>
            <a:fillRect/>
          </a:stretch>
        </p:blipFill>
        <p:spPr bwMode="auto">
          <a:xfrm>
            <a:off x="3373121" y="3567541"/>
            <a:ext cx="4486266" cy="329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 title=""/>
          <p:cNvSpPr txBox="1"/>
          <p:nvPr>
            <p:custDataLst>
              <p:tags r:id="rId6"/>
            </p:custDataLst>
          </p:nvPr>
        </p:nvSpPr>
        <p:spPr>
          <a:xfrm>
            <a:off x="8097520" y="1718579"/>
            <a:ext cx="3878170" cy="4917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小厕所、大民生，正在开展的农村厕所革命不仅关系到农民群众生活品质的改善，也关系到美丽乡村建设和乡村振兴。</a:t>
            </a:r>
            <a:r>
              <a:rPr lang="en-US" altLang="zh-CN" sz="24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24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农村改厕被列为“十三五”必须完成的约束性任务</a:t>
            </a:r>
            <a:r>
              <a:rPr lang="en-US" altLang="zh-CN" sz="24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24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近年来，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厕所革命不断向纵深推进。</a:t>
            </a:r>
            <a:r>
              <a:rPr lang="zh-CN" altLang="en-US" sz="24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据农业农村部统计数据显示，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截至</a:t>
            </a:r>
            <a:r>
              <a:rPr lang="en-US" altLang="zh-CN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2019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年底，全国农村卫生厕所普及率超过</a:t>
            </a:r>
            <a:r>
              <a:rPr lang="en-US" altLang="zh-CN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60%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2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10000"/>
              </a:lnSpc>
            </a:pPr>
            <a:r>
              <a:rPr lang="en-US" altLang="zh-CN" sz="24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——2020.12.28《</a:t>
            </a:r>
            <a:r>
              <a:rPr lang="zh-CN" altLang="en-US" sz="24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人民日报</a:t>
            </a:r>
            <a:r>
              <a:rPr lang="en-US" altLang="zh-CN" sz="24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》</a:t>
            </a:r>
            <a:endParaRPr lang="zh-CN" altLang="en-US" sz="2400" b="1"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7" name="图片 6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254976"/>
            <a:ext cx="4893507" cy="3256064"/>
          </a:xfrm>
          <a:prstGeom prst="rect">
            <a:avLst/>
          </a:prstGeom>
        </p:spPr>
      </p:pic>
      <p:sp>
        <p:nvSpPr>
          <p:cNvPr id="8" name="文本框 7" title=""/>
          <p:cNvSpPr txBox="1"/>
          <p:nvPr>
            <p:custDataLst>
              <p:tags r:id="rId9"/>
            </p:custDataLst>
          </p:nvPr>
        </p:nvSpPr>
        <p:spPr>
          <a:xfrm>
            <a:off x="5920560" y="1689202"/>
            <a:ext cx="14157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b="1" u="sng">
                <a:solidFill>
                  <a:prstClr val="black"/>
                </a:solidFill>
                <a:latin typeface="微软雅黑" panose="020b0503020204020204" charset="-122"/>
                <a:ea typeface="微软雅黑"/>
              </a:rPr>
              <a:t>个人习惯</a:t>
            </a:r>
            <a:endParaRPr lang="en-US" altLang="zh-CN" sz="2400" b="1" u="sng">
              <a:solidFill>
                <a:prstClr val="black"/>
              </a:solidFill>
              <a:latin typeface="微软雅黑" panose="020b0503020204020204" charset="-122"/>
              <a:ea typeface="微软雅黑"/>
            </a:endParaRPr>
          </a:p>
          <a:p>
            <a:pPr>
              <a:lnSpc>
                <a:spcPct val="125000"/>
              </a:lnSpc>
            </a:pPr>
            <a:r>
              <a:rPr lang="zh-CN" altLang="en-US" sz="2400" b="1" u="sng">
                <a:solidFill>
                  <a:prstClr val="black"/>
                </a:solidFill>
                <a:latin typeface="微软雅黑" panose="020b0503020204020204" charset="-122"/>
                <a:ea typeface="微软雅黑"/>
              </a:rPr>
              <a:t>乡村生活</a:t>
            </a:r>
            <a:endParaRPr lang="en-US" altLang="zh-CN" sz="2400" b="1" u="sng">
              <a:solidFill>
                <a:prstClr val="black"/>
              </a:solidFill>
              <a:latin typeface="微软雅黑" panose="020b0503020204020204" charset="-122"/>
              <a:ea typeface="微软雅黑"/>
            </a:endParaRPr>
          </a:p>
          <a:p>
            <a:pPr>
              <a:lnSpc>
                <a:spcPct val="125000"/>
              </a:lnSpc>
            </a:pPr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/>
              </a:rPr>
              <a:t>城市生活</a:t>
            </a:r>
            <a:endParaRPr lang="zh-CN" altLang="en-US" sz="2400" b="1">
              <a:solidFill>
                <a:prstClr val="black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9" name="箭头: 下 8" title=""/>
          <p:cNvSpPr/>
          <p:nvPr>
            <p:custDataLst>
              <p:tags r:id="rId10"/>
            </p:custDataLst>
          </p:nvPr>
        </p:nvSpPr>
        <p:spPr>
          <a:xfrm>
            <a:off x="6476046" y="3109686"/>
            <a:ext cx="304800" cy="481484"/>
          </a:xfrm>
          <a:prstGeom prst="downArrow">
            <a:avLst>
              <a:gd name="adj1" fmla="val 50000"/>
              <a:gd name="adj2" fmla="val 82258"/>
            </a:avLst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0" name="箭头: 下 9" title=""/>
          <p:cNvSpPr/>
          <p:nvPr>
            <p:custDataLst>
              <p:tags r:id="rId11"/>
            </p:custDataLst>
          </p:nvPr>
        </p:nvSpPr>
        <p:spPr>
          <a:xfrm rot="16200000">
            <a:off x="7424674" y="2192534"/>
            <a:ext cx="304800" cy="481484"/>
          </a:xfrm>
          <a:prstGeom prst="downArrow">
            <a:avLst>
              <a:gd name="adj1" fmla="val 50000"/>
              <a:gd name="adj2" fmla="val 82258"/>
            </a:avLst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1" name="箭头: 下 10" title=""/>
          <p:cNvSpPr/>
          <p:nvPr>
            <p:custDataLst>
              <p:tags r:id="rId12"/>
            </p:custDataLst>
          </p:nvPr>
        </p:nvSpPr>
        <p:spPr>
          <a:xfrm rot="5400000">
            <a:off x="5527418" y="1748224"/>
            <a:ext cx="304800" cy="481484"/>
          </a:xfrm>
          <a:prstGeom prst="downArrow">
            <a:avLst>
              <a:gd name="adj1" fmla="val 50000"/>
              <a:gd name="adj2" fmla="val 82258"/>
            </a:avLst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12" name="图片 11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7207" y="4511040"/>
            <a:ext cx="3176848" cy="2125424"/>
          </a:xfrm>
          <a:prstGeom prst="rect">
            <a:avLst/>
          </a:prstGeom>
        </p:spPr>
      </p:pic>
      <p:grpSp>
        <p:nvGrpSpPr>
          <p:cNvPr id="17" name="Group 2" title=""/>
          <p:cNvGrpSpPr/>
          <p:nvPr>
            <p:custDataLst>
              <p:tags r:id="rId15"/>
            </p:custDataLst>
          </p:nvPr>
        </p:nvGrpSpPr>
        <p:grpSpPr>
          <a:xfrm>
            <a:off x="-14604" y="70081"/>
            <a:ext cx="12192000" cy="750273"/>
            <a:chExt cx="5767" cy="581"/>
          </a:xfrm>
          <a:solidFill>
            <a:schemeClr val="bg1">
              <a:lumMod val="50000"/>
            </a:schemeClr>
          </a:solidFill>
        </p:grpSpPr>
        <p:grpSp>
          <p:nvGrpSpPr>
            <p:cNvPr id="18" name="Group 3"/>
            <p:cNvGrpSpPr>
              <a:grpSpLocks noChangeAspect="1"/>
            </p:cNvGrpSpPr>
            <p:nvPr>
              <p:custDataLst>
                <p:tags r:id="rId16"/>
              </p:custDataLst>
            </p:nvPr>
          </p:nvGrpSpPr>
          <p:grpSpPr>
            <a:xfrm rot="10800000">
              <a:off x="0" y="444"/>
              <a:ext cx="5760" cy="137"/>
              <a:chExt cx="5760" cy="137"/>
            </a:xfrm>
            <a:grpFill/>
          </p:grpSpPr>
          <p:pic>
            <p:nvPicPr>
              <p:cNvPr id="20" name="Picture 4" descr="7"/>
              <p:cNvPicPr>
                <a:picLocks noChangeAspect="1" noChangeArrowheads="1"/>
              </p:cNvPicPr>
              <p:nvPr>
                <p:custDataLst>
                  <p:tags r:id="rId18"/>
                </p:custDataLst>
              </p:nvPr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446" b="86510"/>
              <a:stretch>
                <a:fillRect/>
              </a:stretch>
            </p:blipFill>
            <p:spPr bwMode="auto">
              <a:xfrm rot="10800000">
                <a:off x="0" y="0"/>
                <a:ext cx="5760" cy="13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5" descr="14"/>
              <p:cNvPicPr>
                <a:picLocks noChangeAspect="1" noChangeArrowheads="1"/>
              </p:cNvPicPr>
              <p:nvPr>
                <p:custDataLst>
                  <p:tags r:id="rId20"/>
                </p:custDataLst>
              </p:nvPr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" t="82117" r="-35" b="10780"/>
              <a:stretch>
                <a:fillRect/>
              </a:stretch>
            </p:blipFill>
            <p:spPr bwMode="auto">
              <a:xfrm>
                <a:off x="0" y="41"/>
                <a:ext cx="5760" cy="9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9" name="Rectangle 6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7" y="0"/>
              <a:ext cx="5760" cy="52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Calibri" panose="020f0502020204030204" pitchFamily="34" charset="0"/>
              </a:endParaRPr>
            </a:p>
          </p:txBody>
        </p:sp>
      </p:grpSp>
      <p:sp>
        <p:nvSpPr>
          <p:cNvPr id="22" name="文本框 21" title=""/>
          <p:cNvSpPr txBox="1"/>
          <p:nvPr>
            <p:custDataLst>
              <p:tags r:id="rId22"/>
            </p:custDataLst>
          </p:nvPr>
        </p:nvSpPr>
        <p:spPr>
          <a:xfrm>
            <a:off x="77155" y="69887"/>
            <a:ext cx="753140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800" b="1">
                <a:solidFill>
                  <a:srgbClr val="FFFF00"/>
                </a:solidFill>
                <a:latin typeface="微软雅黑" panose="020b0503020204020204" charset="-122"/>
                <a:ea typeface="微软雅黑"/>
              </a:rPr>
              <a:t>二、健体润心</a:t>
            </a:r>
            <a:r>
              <a:rPr lang="en-US" altLang="zh-CN" sz="2800" b="1">
                <a:solidFill>
                  <a:srgbClr val="FFFF00"/>
                </a:solidFill>
                <a:latin typeface="微软雅黑" panose="020b0503020204020204" charset="-122"/>
                <a:ea typeface="微软雅黑"/>
              </a:rPr>
              <a:t>—</a:t>
            </a:r>
            <a:r>
              <a:rPr lang="zh-CN" altLang="en-US" sz="2800" b="1">
                <a:solidFill>
                  <a:srgbClr val="FFFF00"/>
                </a:solidFill>
                <a:latin typeface="微软雅黑" panose="020b0503020204020204" charset="-122"/>
                <a:ea typeface="微软雅黑"/>
              </a:rPr>
              <a:t>医疗卫生事业发展的影响</a:t>
            </a:r>
            <a:endParaRPr lang="zh-CN" altLang="en-US" sz="2800" b="1">
              <a:solidFill>
                <a:srgbClr val="FFFF00"/>
              </a:solidFill>
              <a:latin typeface="微软雅黑" panose="020b0503020204020204" charset="-122"/>
              <a:ea typeface="微软雅黑"/>
            </a:endParaRPr>
          </a:p>
          <a:p>
            <a:pPr>
              <a:defRPr/>
            </a:pPr>
            <a:endParaRPr lang="zh-CN" altLang="en-US" sz="2800" b="1">
              <a:solidFill>
                <a:srgbClr val="FFFF00"/>
              </a:solidFill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8" name="图片 7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43205" y="3834765"/>
            <a:ext cx="3535680" cy="2683510"/>
          </a:xfrm>
          <a:prstGeom prst="roundRect">
            <a:avLst/>
          </a:prstGeom>
          <a:ln w="12700" cmpd="sng">
            <a:solidFill>
              <a:schemeClr val="accent2">
                <a:lumMod val="75000"/>
              </a:schemeClr>
            </a:solidFill>
            <a:prstDash val="solid"/>
          </a:ln>
        </p:spPr>
      </p:pic>
      <p:pic>
        <p:nvPicPr>
          <p:cNvPr id="5" name="图片 4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10356" r="7520" b="20231"/>
          <a:stretch>
            <a:fillRect/>
          </a:stretch>
        </p:blipFill>
        <p:spPr>
          <a:xfrm>
            <a:off x="243840" y="1314449"/>
            <a:ext cx="3535045" cy="2520315"/>
          </a:xfrm>
          <a:prstGeom prst="roundRect">
            <a:avLst/>
          </a:prstGeom>
          <a:ln w="12700" cmpd="sng">
            <a:solidFill>
              <a:schemeClr val="accent2">
                <a:lumMod val="75000"/>
              </a:schemeClr>
            </a:solidFill>
            <a:prstDash val="solid"/>
          </a:ln>
        </p:spPr>
      </p:pic>
      <p:sp>
        <p:nvSpPr>
          <p:cNvPr id="2" name="文本框 1" title=""/>
          <p:cNvSpPr txBox="1"/>
          <p:nvPr>
            <p:custDataLst>
              <p:tags r:id="rId7"/>
            </p:custDataLst>
          </p:nvPr>
        </p:nvSpPr>
        <p:spPr>
          <a:xfrm>
            <a:off x="4236254" y="1314449"/>
            <a:ext cx="7671435" cy="5169535"/>
          </a:xfrm>
          <a:prstGeom prst="rect">
            <a:avLst/>
          </a:prstGeom>
          <a:noFill/>
          <a:ln w="19050">
            <a:solidFill>
              <a:srgbClr val="326185"/>
            </a:solidFill>
            <a:prstDash val="dash"/>
          </a:ln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50000"/>
              </a:lnSpc>
            </a:pP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sz="2000" b="1" err="1"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世界卫生组织的心理健康的九条标准</a:t>
            </a:r>
            <a:endParaRPr sz="2000" b="1">
              <a:latin typeface="黑体" panose="02010609060101010101" charset="-122"/>
              <a:ea typeface="黑体" panose="02010609060101010101" charset="-122"/>
              <a:cs typeface="楷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(1) 虚心、诚实、富于正义感;</a:t>
            </a:r>
            <a:endParaRPr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(2) 热爱学习，勤奋工作，紧张而不忙乱，休闲而不空虚;</a:t>
            </a:r>
            <a:endParaRPr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(3) 宽厚待人，不分亲疏，不分贫贱，和睦相处;</a:t>
            </a:r>
            <a:endParaRPr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(4) 顺境中头脑清醒，逆境中头脑冷静，心平气和，泰然处之;</a:t>
            </a:r>
            <a:endParaRPr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(5) 失败面前不气馁，挫折面前不推诿，吸取教训继续努力;</a:t>
            </a:r>
            <a:endParaRPr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(6) 有坚强的意志和毅力，勇于和善于克服困难;</a:t>
            </a:r>
            <a:endParaRPr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(7) 有自知之明，能正确对待自己的缺点和错误，乐于接受别人的批评、建议和忠告;</a:t>
            </a:r>
            <a:endParaRPr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(8) 遇事不慌乱，能经受得起任何不幸和突然打击，乐观开朗;</a:t>
            </a:r>
            <a:endParaRPr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(9) 能够得到的就得到，不去强求或不择手段地占有。</a:t>
            </a:r>
            <a:endParaRPr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8"/>
            </p:custDataLst>
          </p:nvPr>
        </p:nvSpPr>
        <p:spPr>
          <a:xfrm>
            <a:off x="4545302" y="739535"/>
            <a:ext cx="4452620" cy="521970"/>
          </a:xfrm>
          <a:prstGeom prst="rect">
            <a:avLst/>
          </a:prstGeom>
          <a:solidFill>
            <a:srgbClr val="C0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prstClr val="white"/>
                </a:solidFill>
                <a:latin typeface="楷体" panose="02010609060101010101" charset="-122"/>
                <a:ea typeface="楷体" panose="02010609060101010101" charset="-122"/>
              </a:rPr>
              <a:t>公共卫生和精神卫生并重</a:t>
            </a:r>
            <a:endParaRPr lang="zh-CN" altLang="en-US" sz="2800">
              <a:solidFill>
                <a:prstClr val="white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9"/>
            </p:custDataLst>
          </p:nvPr>
        </p:nvSpPr>
        <p:spPr>
          <a:xfrm>
            <a:off x="4545302" y="1314449"/>
            <a:ext cx="5303548" cy="954107"/>
          </a:xfrm>
          <a:prstGeom prst="rect">
            <a:avLst/>
          </a:prstGeom>
          <a:solidFill>
            <a:srgbClr val="C0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prstClr val="white"/>
                </a:solidFill>
                <a:latin typeface="楷体" panose="02010609060101010101" charset="-122"/>
                <a:ea typeface="楷体" panose="02010609060101010101" charset="-122"/>
              </a:rPr>
              <a:t>以积极乐观的心态面对学习生活，从而实现身心幸福！</a:t>
            </a:r>
            <a:endParaRPr lang="zh-CN" altLang="en-US" sz="2800">
              <a:solidFill>
                <a:prstClr val="white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10"/>
            </p:custDataLst>
          </p:nvPr>
        </p:nvSpPr>
        <p:spPr>
          <a:xfrm>
            <a:off x="0" y="650874"/>
            <a:ext cx="43952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>
                <a:solidFill>
                  <a:prstClr val="black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/>
              </a:rPr>
              <a:t>3</a:t>
            </a:r>
            <a:r>
              <a:rPr lang="zh-CN" altLang="en-US" sz="2800" b="1">
                <a:solidFill>
                  <a:prstClr val="black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/>
              </a:rPr>
              <a:t>、强化了全民的卫生意识</a:t>
            </a:r>
            <a:endParaRPr lang="zh-CN" altLang="en-US" sz="2800" b="1">
              <a:solidFill>
                <a:prstClr val="black"/>
              </a:solidFill>
              <a:highlight>
                <a:srgbClr val="FFFF00"/>
              </a:highlight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16" name="Group 2" title=""/>
          <p:cNvGrpSpPr/>
          <p:nvPr>
            <p:custDataLst>
              <p:tags r:id="rId11"/>
            </p:custDataLst>
          </p:nvPr>
        </p:nvGrpSpPr>
        <p:grpSpPr>
          <a:xfrm>
            <a:off x="0" y="-29374"/>
            <a:ext cx="12192000" cy="750273"/>
            <a:chExt cx="5767" cy="581"/>
          </a:xfrm>
          <a:solidFill>
            <a:schemeClr val="bg1">
              <a:lumMod val="50000"/>
            </a:schemeClr>
          </a:solidFill>
        </p:grpSpPr>
        <p:grpSp>
          <p:nvGrpSpPr>
            <p:cNvPr id="17" name="Group 3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>
            <a:xfrm rot="10800000">
              <a:off x="0" y="444"/>
              <a:ext cx="5760" cy="137"/>
              <a:chExt cx="5760" cy="137"/>
            </a:xfrm>
            <a:grpFill/>
          </p:grpSpPr>
          <p:pic>
            <p:nvPicPr>
              <p:cNvPr id="19" name="Picture 4" descr="7"/>
              <p:cNvPicPr>
                <a:picLocks noChangeAspect="1" noChangeArrowheads="1"/>
              </p:cNvPicPr>
              <p:nvPr>
                <p:custDataLst>
                  <p:tags r:id="rId14"/>
                </p:custDataLst>
              </p:nvPr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446" b="86510"/>
              <a:stretch>
                <a:fillRect/>
              </a:stretch>
            </p:blipFill>
            <p:spPr bwMode="auto">
              <a:xfrm rot="10800000">
                <a:off x="0" y="0"/>
                <a:ext cx="5760" cy="13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5" descr="14"/>
              <p:cNvPicPr>
                <a:picLocks noChangeAspect="1" noChangeArrowheads="1"/>
              </p:cNvPicPr>
              <p:nvPr>
                <p:custDataLst>
                  <p:tags r:id="rId16"/>
                </p:custDataLst>
              </p:nvPr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" t="82117" r="-35" b="10780"/>
              <a:stretch>
                <a:fillRect/>
              </a:stretch>
            </p:blipFill>
            <p:spPr bwMode="auto">
              <a:xfrm>
                <a:off x="0" y="41"/>
                <a:ext cx="5760" cy="9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" name="Rectangle 6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7" y="0"/>
              <a:ext cx="5760" cy="52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Calibri" panose="020f0502020204030204" pitchFamily="34" charset="0"/>
              </a:endParaRPr>
            </a:p>
          </p:txBody>
        </p:sp>
      </p:grpSp>
      <p:sp>
        <p:nvSpPr>
          <p:cNvPr id="21" name="文本框 20" title=""/>
          <p:cNvSpPr txBox="1"/>
          <p:nvPr>
            <p:custDataLst>
              <p:tags r:id="rId18"/>
            </p:custDataLst>
          </p:nvPr>
        </p:nvSpPr>
        <p:spPr>
          <a:xfrm>
            <a:off x="243205" y="9625"/>
            <a:ext cx="753140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800" b="1">
                <a:solidFill>
                  <a:srgbClr val="FFFF00"/>
                </a:solidFill>
                <a:latin typeface="微软雅黑" panose="020b0503020204020204" charset="-122"/>
                <a:ea typeface="微软雅黑"/>
              </a:rPr>
              <a:t>二、健体润心</a:t>
            </a:r>
            <a:r>
              <a:rPr lang="en-US" altLang="zh-CN" sz="2800" b="1">
                <a:solidFill>
                  <a:srgbClr val="FFFF00"/>
                </a:solidFill>
                <a:latin typeface="微软雅黑" panose="020b0503020204020204" charset="-122"/>
                <a:ea typeface="微软雅黑"/>
              </a:rPr>
              <a:t>—</a:t>
            </a:r>
            <a:r>
              <a:rPr lang="zh-CN" altLang="en-US" sz="2800" b="1">
                <a:solidFill>
                  <a:srgbClr val="FFFF00"/>
                </a:solidFill>
                <a:latin typeface="微软雅黑" panose="020b0503020204020204" charset="-122"/>
                <a:ea typeface="微软雅黑"/>
              </a:rPr>
              <a:t>医疗卫生事业发展的影响</a:t>
            </a:r>
            <a:endParaRPr lang="zh-CN" altLang="en-US" sz="2800" b="1">
              <a:solidFill>
                <a:srgbClr val="FFFF00"/>
              </a:solidFill>
              <a:latin typeface="微软雅黑" panose="020b0503020204020204" charset="-122"/>
              <a:ea typeface="微软雅黑"/>
            </a:endParaRPr>
          </a:p>
          <a:p>
            <a:pPr>
              <a:defRPr/>
            </a:pPr>
            <a:endParaRPr lang="zh-CN" altLang="en-US" sz="2800" b="1">
              <a:solidFill>
                <a:srgbClr val="FFFF00"/>
              </a:solidFill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366395" y="1127125"/>
            <a:ext cx="1130871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（2023·浙江·高考真题）尽管全球从20世纪50年代开始推广疟疾消灭计划，但它依然在制造令人难以想象的苦难。1967年，为治疗疟疾，中国启动专项计划。经过艰苦努力，终于取得了“一种挽救全球数百万生命的医学进步，特别是对于发展中国家而言”。这种“医学进步”是指创制出（   ）</a:t>
            </a:r>
            <a:endParaRPr lang="zh-CN" altLang="en-US" sz="2800" b="1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A．人痘接种法</a:t>
            </a:r>
            <a:r>
              <a:rPr lang="en-US" altLang="zh-CN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		</a:t>
            </a:r>
            <a:r>
              <a:rPr lang="zh-CN" altLang="en-US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B．青霉素</a:t>
            </a:r>
            <a:r>
              <a:rPr lang="en-US" altLang="zh-CN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		</a:t>
            </a:r>
            <a:r>
              <a:rPr lang="zh-CN" altLang="en-US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C．牛痘接种法</a:t>
            </a:r>
            <a:r>
              <a:rPr lang="en-US" altLang="zh-CN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	</a:t>
            </a:r>
            <a:r>
              <a:rPr lang="zh-CN" altLang="en-US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D．青蒿素</a:t>
            </a:r>
            <a:endParaRPr lang="zh-CN" altLang="en-US" sz="2800" b="1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4"/>
            </p:custDataLst>
          </p:nvPr>
        </p:nvSpPr>
        <p:spPr>
          <a:xfrm>
            <a:off x="10321925" y="5096510"/>
            <a:ext cx="979170" cy="1134110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266700"/>
            <a:r>
              <a:rPr lang="en-US" sz="7200" b="1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en-US" altLang="zh-CN" sz="7200" b="1">
              <a:solidFill>
                <a:srgbClr val="FF0000"/>
              </a:solidFill>
              <a:latin typeface="Times New Roman" panose="02020603050405020304"/>
              <a:ea typeface="宋体" panose="02010600030101010101" pitchFamily="2" charset="-122"/>
            </a:endParaRPr>
          </a:p>
        </p:txBody>
      </p:sp>
      <p:grpSp>
        <p:nvGrpSpPr>
          <p:cNvPr id="17" name="Group 2" title=""/>
          <p:cNvGrpSpPr/>
          <p:nvPr>
            <p:custDataLst>
              <p:tags r:id="rId5"/>
            </p:custDataLst>
          </p:nvPr>
        </p:nvGrpSpPr>
        <p:grpSpPr>
          <a:xfrm>
            <a:off x="-14604" y="70081"/>
            <a:ext cx="12192000" cy="750273"/>
            <a:chExt cx="5767" cy="581"/>
          </a:xfrm>
          <a:solidFill>
            <a:schemeClr val="bg1">
              <a:lumMod val="50000"/>
            </a:schemeClr>
          </a:solidFill>
        </p:grpSpPr>
        <p:grpSp>
          <p:nvGrpSpPr>
            <p:cNvPr id="18" name="Group 3"/>
            <p:cNvGrpSpPr>
              <a:grpSpLocks noChangeAspect="1"/>
            </p:cNvGrpSpPr>
            <p:nvPr>
              <p:custDataLst>
                <p:tags r:id="rId6"/>
              </p:custDataLst>
            </p:nvPr>
          </p:nvGrpSpPr>
          <p:grpSpPr>
            <a:xfrm rot="10800000">
              <a:off x="0" y="444"/>
              <a:ext cx="5760" cy="137"/>
              <a:chExt cx="5760" cy="137"/>
            </a:xfrm>
            <a:grpFill/>
          </p:grpSpPr>
          <p:pic>
            <p:nvPicPr>
              <p:cNvPr id="20" name="Picture 4" descr="7"/>
              <p:cNvPicPr>
                <a:picLocks noChangeAspect="1" noChangeArrowheads="1"/>
              </p:cNvPicPr>
              <p:nvPr>
                <p:custDataLst>
                  <p:tags r:id="rId8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446" b="86510"/>
              <a:stretch>
                <a:fillRect/>
              </a:stretch>
            </p:blipFill>
            <p:spPr bwMode="auto">
              <a:xfrm rot="10800000">
                <a:off x="0" y="0"/>
                <a:ext cx="5760" cy="13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5" descr="14"/>
              <p:cNvPicPr>
                <a:picLocks noChangeAspect="1" noChangeArrowheads="1"/>
              </p:cNvPicPr>
              <p:nvPr>
                <p:custDataLst>
                  <p:tags r:id="rId10"/>
                </p:custDataLst>
              </p:nvPr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" t="82117" r="-35" b="10780"/>
              <a:stretch>
                <a:fillRect/>
              </a:stretch>
            </p:blipFill>
            <p:spPr bwMode="auto">
              <a:xfrm>
                <a:off x="0" y="41"/>
                <a:ext cx="5760" cy="9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9" name="Rectangle 6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7" y="0"/>
              <a:ext cx="5760" cy="52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Calibri" panose="020f0502020204030204" pitchFamily="34" charset="0"/>
              </a:endParaRPr>
            </a:p>
          </p:txBody>
        </p:sp>
      </p:grpSp>
      <p:sp>
        <p:nvSpPr>
          <p:cNvPr id="4" name="文本框 3" title=""/>
          <p:cNvSpPr txBox="1"/>
          <p:nvPr>
            <p:custDataLst>
              <p:tags r:id="rId12"/>
            </p:custDataLst>
          </p:nvPr>
        </p:nvSpPr>
        <p:spPr>
          <a:xfrm>
            <a:off x="95885" y="12763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FFFF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【真题研析】</a:t>
            </a:r>
            <a:endParaRPr lang="zh-CN" altLang="en-US" sz="2800" b="1">
              <a:solidFill>
                <a:srgbClr val="FFFF0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01040" y="798195"/>
            <a:ext cx="11275695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（2023·北京·高考真题）1954年，政务院发布通知，要求政府机关人员“在每天上午和下午的工作时间中各抽出十分钟做工间操”。随后，国家体委也公布并推行了第一套少年广播体操和儿童广播体操，很快成为中小学生每日必做的早操和课间操。这表明（   ）</a:t>
            </a:r>
            <a:endParaRPr lang="zh-CN" altLang="en-US" sz="2800" b="1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A．政府意在减少劳动和学习时间</a:t>
            </a:r>
            <a:endParaRPr lang="zh-CN" altLang="en-US" sz="2800" b="1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B．竞技体育精神深入社会各行业</a:t>
            </a:r>
            <a:endParaRPr lang="zh-CN" altLang="en-US" sz="2800" b="1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C．民众逐渐接受了休闲娱乐观念</a:t>
            </a:r>
            <a:endParaRPr lang="zh-CN" altLang="en-US" sz="2800" b="1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D．政府高度重视增强民众的体质</a:t>
            </a:r>
            <a:endParaRPr lang="zh-CN" altLang="en-US" sz="2800" b="1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4"/>
            </p:custDataLst>
          </p:nvPr>
        </p:nvSpPr>
        <p:spPr>
          <a:xfrm>
            <a:off x="9890760" y="3962400"/>
            <a:ext cx="979170" cy="1134110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266700"/>
            <a:r>
              <a:rPr lang="en-US" sz="7200" b="1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en-US" altLang="zh-CN" sz="7200" b="1">
              <a:solidFill>
                <a:srgbClr val="FF0000"/>
              </a:solidFill>
              <a:latin typeface="Times New Roman" panose="02020603050405020304"/>
              <a:ea typeface="宋体" panose="02010600030101010101" pitchFamily="2" charset="-122"/>
            </a:endParaRPr>
          </a:p>
        </p:txBody>
      </p:sp>
      <p:grpSp>
        <p:nvGrpSpPr>
          <p:cNvPr id="17" name="Group 2" title=""/>
          <p:cNvGrpSpPr/>
          <p:nvPr>
            <p:custDataLst>
              <p:tags r:id="rId5"/>
            </p:custDataLst>
          </p:nvPr>
        </p:nvGrpSpPr>
        <p:grpSpPr>
          <a:xfrm>
            <a:off x="-14604" y="70081"/>
            <a:ext cx="12192000" cy="750273"/>
            <a:chExt cx="5767" cy="581"/>
          </a:xfrm>
          <a:solidFill>
            <a:schemeClr val="bg1">
              <a:lumMod val="50000"/>
            </a:schemeClr>
          </a:solidFill>
        </p:grpSpPr>
        <p:grpSp>
          <p:nvGrpSpPr>
            <p:cNvPr id="18" name="Group 3"/>
            <p:cNvGrpSpPr>
              <a:grpSpLocks noChangeAspect="1"/>
            </p:cNvGrpSpPr>
            <p:nvPr>
              <p:custDataLst>
                <p:tags r:id="rId6"/>
              </p:custDataLst>
            </p:nvPr>
          </p:nvGrpSpPr>
          <p:grpSpPr>
            <a:xfrm rot="10800000">
              <a:off x="0" y="444"/>
              <a:ext cx="5760" cy="137"/>
              <a:chExt cx="5760" cy="137"/>
            </a:xfrm>
            <a:grpFill/>
          </p:grpSpPr>
          <p:pic>
            <p:nvPicPr>
              <p:cNvPr id="20" name="Picture 4" descr="7"/>
              <p:cNvPicPr>
                <a:picLocks noChangeAspect="1" noChangeArrowheads="1"/>
              </p:cNvPicPr>
              <p:nvPr>
                <p:custDataLst>
                  <p:tags r:id="rId8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446" b="86510"/>
              <a:stretch>
                <a:fillRect/>
              </a:stretch>
            </p:blipFill>
            <p:spPr bwMode="auto">
              <a:xfrm rot="10800000">
                <a:off x="0" y="0"/>
                <a:ext cx="5760" cy="13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5" descr="14"/>
              <p:cNvPicPr>
                <a:picLocks noChangeAspect="1" noChangeArrowheads="1"/>
              </p:cNvPicPr>
              <p:nvPr>
                <p:custDataLst>
                  <p:tags r:id="rId10"/>
                </p:custDataLst>
              </p:nvPr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" t="82117" r="-35" b="10780"/>
              <a:stretch>
                <a:fillRect/>
              </a:stretch>
            </p:blipFill>
            <p:spPr bwMode="auto">
              <a:xfrm>
                <a:off x="0" y="41"/>
                <a:ext cx="5760" cy="9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9" name="Rectangle 6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7" y="0"/>
              <a:ext cx="5760" cy="52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Calibri" panose="020f0502020204030204" pitchFamily="34" charset="0"/>
              </a:endParaRPr>
            </a:p>
          </p:txBody>
        </p:sp>
      </p:grpSp>
      <p:sp>
        <p:nvSpPr>
          <p:cNvPr id="4" name="文本框 3" title=""/>
          <p:cNvSpPr txBox="1"/>
          <p:nvPr>
            <p:custDataLst>
              <p:tags r:id="rId12"/>
            </p:custDataLst>
          </p:nvPr>
        </p:nvSpPr>
        <p:spPr>
          <a:xfrm>
            <a:off x="95885" y="12763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FFFF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【真题研析】</a:t>
            </a:r>
            <a:endParaRPr lang="zh-CN" altLang="en-US" sz="2800" b="1">
              <a:solidFill>
                <a:srgbClr val="FFFF0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圆角矩形 2" title=""/>
          <p:cNvSpPr/>
          <p:nvPr>
            <p:custDataLst>
              <p:tags r:id="rId3"/>
            </p:custDataLst>
          </p:nvPr>
        </p:nvSpPr>
        <p:spPr>
          <a:xfrm>
            <a:off x="0" y="0"/>
            <a:ext cx="2050181" cy="417195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prstClr val="white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本</a:t>
            </a:r>
            <a:r>
              <a:rPr lang="zh-CN" altLang="en-US" sz="2400" b="1" smtClean="0">
                <a:solidFill>
                  <a:prstClr val="white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课小结</a:t>
            </a:r>
            <a:endParaRPr lang="zh-CN" altLang="en-US" sz="2400" b="1">
              <a:solidFill>
                <a:prstClr val="white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pic>
        <p:nvPicPr>
          <p:cNvPr id="6" name="图片 5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20010" y="933417"/>
            <a:ext cx="9623425" cy="541210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</p:spTree>
  </p:cSld>
  <p:clrMapOvr>
    <a:masterClrMapping/>
  </p:clrMapOvr>
  <p:transition spd="med">
    <p:pull/>
  </p:transition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1" name="文本框 10" title=""/>
          <p:cNvSpPr txBox="1"/>
          <p:nvPr>
            <p:custDataLst>
              <p:tags r:id="rId3"/>
            </p:custDataLst>
          </p:nvPr>
        </p:nvSpPr>
        <p:spPr>
          <a:xfrm>
            <a:off x="4465685" y="1431111"/>
            <a:ext cx="2823632" cy="1200329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 anchorCtr="0">
            <a:spAutoFit/>
          </a:bodyPr>
          <a:lstStyle/>
          <a:p>
            <a:pPr algn="ctr" fontAlgn="base">
              <a:buFont typeface="Wingdings" panose="05000000000000000000" charset="0"/>
              <a:buNone/>
            </a:pPr>
            <a:r>
              <a:rPr lang="zh-CN" altLang="en-US" sz="3600" b="1">
                <a:solidFill>
                  <a:srgbClr val="0070C0"/>
                </a:solidFill>
                <a:effectLst>
                  <a:outerShdw blurRad="60007" dist="1016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目</a:t>
            </a:r>
            <a:r>
              <a:rPr lang="en-US" altLang="zh-CN" sz="3600" b="1">
                <a:solidFill>
                  <a:srgbClr val="0070C0"/>
                </a:solidFill>
                <a:effectLst>
                  <a:outerShdw blurRad="60007" dist="1016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 </a:t>
            </a:r>
            <a:r>
              <a:rPr lang="zh-CN" altLang="en-US" sz="3600" b="1">
                <a:solidFill>
                  <a:srgbClr val="0070C0"/>
                </a:solidFill>
                <a:effectLst>
                  <a:outerShdw blurRad="60007" dist="1016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录</a:t>
            </a:r>
            <a:endParaRPr lang="zh-CN" altLang="en-US" sz="3600" b="1">
              <a:solidFill>
                <a:srgbClr val="0070C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  <a:p>
            <a:pPr fontAlgn="base">
              <a:buFont typeface="Wingdings" panose="05000000000000000000" charset="0"/>
              <a:buNone/>
            </a:pPr>
            <a:r>
              <a:rPr lang="en-US" altLang="zh-CN" sz="3600" b="1">
                <a:solidFill>
                  <a:srgbClr val="00B0F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CONTENTS</a:t>
            </a:r>
            <a:endParaRPr lang="en-US" altLang="zh-CN" sz="3600" b="1">
              <a:solidFill>
                <a:srgbClr val="00B0F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grpSp>
        <p:nvGrpSpPr>
          <p:cNvPr id="36" name="组合 35" title=""/>
          <p:cNvGrpSpPr/>
          <p:nvPr>
            <p:custDataLst>
              <p:tags r:id="rId4"/>
            </p:custDataLst>
          </p:nvPr>
        </p:nvGrpSpPr>
        <p:grpSpPr>
          <a:xfrm>
            <a:off x="2314575" y="2741295"/>
            <a:ext cx="8067761" cy="808355"/>
            <a:chOff x="3312" y="3606"/>
            <a:chExt cx="14429" cy="1273"/>
          </a:xfrm>
        </p:grpSpPr>
        <p:sp>
          <p:nvSpPr>
            <p:cNvPr id="2" name="文本框 1"/>
            <p:cNvSpPr txBox="1"/>
            <p:nvPr>
              <p:custDataLst>
                <p:tags r:id="rId5"/>
              </p:custDataLst>
            </p:nvPr>
          </p:nvSpPr>
          <p:spPr>
            <a:xfrm>
              <a:off x="5229" y="3606"/>
              <a:ext cx="12512" cy="82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800" b="1" spc="150">
                  <a:solidFill>
                    <a:srgbClr val="C00000"/>
                  </a:solidFill>
                  <a:latin typeface="微软雅黑" panose="020b0503020204020204" charset="-122"/>
                  <a:ea typeface="微软雅黑"/>
                  <a:sym typeface="+mn-ea"/>
                </a:rPr>
                <a:t>方兴未艾</a:t>
              </a:r>
              <a:r>
                <a:rPr sz="2800" b="1" spc="150">
                  <a:solidFill>
                    <a:srgbClr val="002060"/>
                  </a:solidFill>
                  <a:latin typeface="微软雅黑" panose="020b0503020204020204" charset="-122"/>
                  <a:ea typeface="微软雅黑"/>
                  <a:sym typeface="+mn-ea"/>
                </a:rPr>
                <a:t>—</a:t>
              </a:r>
              <a:r>
                <a:rPr lang="zh-CN" altLang="en-US" sz="2800" b="1" spc="150">
                  <a:solidFill>
                    <a:srgbClr val="002060"/>
                  </a:solidFill>
                  <a:latin typeface="微软雅黑" panose="020b0503020204020204" charset="-122"/>
                  <a:ea typeface="微软雅黑"/>
                  <a:sym typeface="+mn-ea"/>
                </a:rPr>
                <a:t>现代</a:t>
              </a:r>
              <a:r>
                <a:rPr sz="2800" b="1" spc="150" err="1">
                  <a:solidFill>
                    <a:srgbClr val="002060"/>
                  </a:solidFill>
                  <a:latin typeface="微软雅黑" panose="020b0503020204020204" charset="-122"/>
                  <a:ea typeface="微软雅黑"/>
                  <a:sym typeface="+mn-ea"/>
                </a:rPr>
                <a:t>医疗卫生体系</a:t>
              </a:r>
              <a:r>
                <a:rPr lang="zh-CN" altLang="en-US" sz="2800" b="1" spc="150">
                  <a:solidFill>
                    <a:srgbClr val="002060"/>
                  </a:solidFill>
                  <a:latin typeface="微软雅黑" panose="020b0503020204020204" charset="-122"/>
                  <a:ea typeface="微软雅黑"/>
                  <a:sym typeface="+mn-ea"/>
                </a:rPr>
                <a:t>的建立</a:t>
              </a:r>
              <a:endParaRPr lang="zh-CN" altLang="en-US" sz="2800" b="1" spc="150">
                <a:solidFill>
                  <a:srgbClr val="002060"/>
                </a:solidFill>
                <a:latin typeface="微软雅黑" panose="020b0503020204020204" charset="-122"/>
                <a:ea typeface="微软雅黑"/>
                <a:sym typeface="+mn-ea"/>
              </a:endParaRPr>
            </a:p>
          </p:txBody>
        </p:sp>
        <p:sp>
          <p:nvSpPr>
            <p:cNvPr id="24" name="流程图: 数据 23"/>
            <p:cNvSpPr/>
            <p:nvPr>
              <p:custDataLst>
                <p:tags r:id="rId6"/>
              </p:custDataLst>
            </p:nvPr>
          </p:nvSpPr>
          <p:spPr>
            <a:xfrm>
              <a:off x="3312" y="3662"/>
              <a:ext cx="1639" cy="1217"/>
            </a:xfrm>
            <a:prstGeom prst="flowChartInputOutput">
              <a:avLst/>
            </a:prstGeom>
            <a:gradFill>
              <a:gsLst>
                <a:gs pos="100000">
                  <a:srgbClr val="00B0F0">
                    <a:alpha val="80000"/>
                  </a:srgbClr>
                </a:gs>
                <a:gs pos="100000">
                  <a:srgbClr val="034373"/>
                </a:gs>
              </a:gsLst>
              <a:path path="rect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32" tIns="45716" rIns="91432" bIns="45716" numCol="1" spcCol="0" rtlCol="0" fromWordArt="0" anchor="ctr" anchorCtr="0" compatLnSpc="1">
              <a:noAutofit/>
            </a:bodyPr>
            <a:lstStyle/>
            <a:p>
              <a:pPr algn="ctr"/>
              <a:r>
                <a:rPr lang="zh-CN" altLang="en-US" sz="2800" b="1">
                  <a:solidFill>
                    <a:srgbClr val="FFFFFF"/>
                  </a:solidFill>
                  <a:latin typeface="微软雅黑" panose="020b0503020204020204" charset="-122"/>
                  <a:ea typeface="微软雅黑"/>
                  <a:cs typeface="微软雅黑" panose="020b0503020204020204" charset="-122"/>
                  <a:sym typeface="+mn-ea"/>
                </a:rPr>
                <a:t>一</a:t>
              </a:r>
              <a:endParaRPr lang="zh-CN" altLang="en-US" sz="2800" b="1">
                <a:solidFill>
                  <a:srgbClr val="FFFFFF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endParaRPr>
            </a:p>
          </p:txBody>
        </p:sp>
        <p:cxnSp>
          <p:nvCxnSpPr>
            <p:cNvPr id="27" name="直接连接符 26"/>
            <p:cNvCxnSpPr/>
            <p:nvPr>
              <p:custDataLst>
                <p:tags r:id="rId7"/>
              </p:custDataLst>
            </p:nvPr>
          </p:nvCxnSpPr>
          <p:spPr>
            <a:xfrm>
              <a:off x="5354" y="4776"/>
              <a:ext cx="12072" cy="10"/>
            </a:xfrm>
            <a:prstGeom prst="line">
              <a:avLst/>
            </a:prstGeom>
            <a:ln w="44450" cmpd="sng">
              <a:solidFill>
                <a:srgbClr val="23B0E3"/>
              </a:solidFill>
              <a:prstDash val="solid"/>
              <a:tailEnd type="none"/>
            </a:ln>
            <a:effectLst>
              <a:outerShdw blurRad="50800" dist="635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组合 36" title=""/>
          <p:cNvGrpSpPr/>
          <p:nvPr>
            <p:custDataLst>
              <p:tags r:id="rId8"/>
            </p:custDataLst>
          </p:nvPr>
        </p:nvGrpSpPr>
        <p:grpSpPr>
          <a:xfrm>
            <a:off x="2314575" y="4145915"/>
            <a:ext cx="8312785" cy="828675"/>
            <a:chOff x="3369" y="5492"/>
            <a:chExt cx="14790" cy="1305"/>
          </a:xfrm>
        </p:grpSpPr>
        <p:sp>
          <p:nvSpPr>
            <p:cNvPr id="25" name="流程图: 数据 24"/>
            <p:cNvSpPr/>
            <p:nvPr>
              <p:custDataLst>
                <p:tags r:id="rId9"/>
              </p:custDataLst>
            </p:nvPr>
          </p:nvSpPr>
          <p:spPr>
            <a:xfrm>
              <a:off x="3369" y="5492"/>
              <a:ext cx="1629" cy="1305"/>
            </a:xfrm>
            <a:prstGeom prst="flowChartInputOutput">
              <a:avLst/>
            </a:prstGeom>
            <a:gradFill>
              <a:gsLst>
                <a:gs pos="100000">
                  <a:srgbClr val="00B0F0">
                    <a:alpha val="80000"/>
                  </a:srgbClr>
                </a:gs>
                <a:gs pos="100000">
                  <a:srgbClr val="034373"/>
                </a:gs>
              </a:gsLst>
              <a:path path="rect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32" tIns="45716" rIns="91432" bIns="45716" numCol="1" spcCol="0" rtlCol="0" fromWordArt="0" anchor="ctr" anchorCtr="0" compatLnSpc="1">
              <a:noAutofit/>
            </a:bodyPr>
            <a:lstStyle/>
            <a:p>
              <a:pPr algn="ctr"/>
              <a:r>
                <a:rPr lang="zh-CN" altLang="en-US" sz="2800" b="1">
                  <a:solidFill>
                    <a:srgbClr val="FFFFFF"/>
                  </a:solidFill>
                  <a:latin typeface="微软雅黑" panose="020b0503020204020204" charset="-122"/>
                  <a:ea typeface="微软雅黑"/>
                  <a:cs typeface="微软雅黑" panose="020b0503020204020204" charset="-122"/>
                  <a:sym typeface="+mn-ea"/>
                </a:rPr>
                <a:t>二</a:t>
              </a:r>
              <a:endParaRPr lang="zh-CN" altLang="en-US" sz="2800" b="1">
                <a:solidFill>
                  <a:srgbClr val="FFFFFF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endParaRPr>
            </a:p>
          </p:txBody>
        </p:sp>
        <p:cxnSp>
          <p:nvCxnSpPr>
            <p:cNvPr id="28" name="直接连接符 27"/>
            <p:cNvCxnSpPr/>
            <p:nvPr>
              <p:custDataLst>
                <p:tags r:id="rId10"/>
              </p:custDataLst>
            </p:nvPr>
          </p:nvCxnSpPr>
          <p:spPr>
            <a:xfrm flipV="1">
              <a:off x="5416" y="6703"/>
              <a:ext cx="12009" cy="8"/>
            </a:xfrm>
            <a:prstGeom prst="line">
              <a:avLst/>
            </a:prstGeom>
            <a:ln w="44450" cmpd="sng">
              <a:solidFill>
                <a:srgbClr val="00B0F0"/>
              </a:solidFill>
              <a:prstDash val="solid"/>
              <a:tailEnd type="none"/>
            </a:ln>
            <a:effectLst>
              <a:outerShdw blurRad="50800" dist="635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5271" y="5529"/>
              <a:ext cx="12888" cy="1045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r>
                <a:rPr lang="zh-CN" altLang="en-US" sz="2800" b="1" spc="150" smtClean="0">
                  <a:solidFill>
                    <a:srgbClr val="C00000"/>
                  </a:solidFill>
                  <a:latin typeface="微软雅黑" panose="020b0503020204020204" charset="-122"/>
                  <a:ea typeface="微软雅黑"/>
                  <a:sym typeface="+mn-ea"/>
                </a:rPr>
                <a:t>健体润心</a:t>
              </a:r>
              <a:r>
                <a:rPr lang="en-US" altLang="zh-CN" sz="2800" b="1" spc="150" smtClean="0">
                  <a:solidFill>
                    <a:srgbClr val="002060"/>
                  </a:solidFill>
                  <a:latin typeface="微软雅黑" panose="020b0503020204020204" charset="-122"/>
                  <a:ea typeface="微软雅黑"/>
                  <a:sym typeface="+mn-ea"/>
                </a:rPr>
                <a:t>—</a:t>
              </a:r>
              <a:r>
                <a:rPr lang="zh-CN" altLang="en-US" sz="2800" b="1" spc="150">
                  <a:solidFill>
                    <a:srgbClr val="002060"/>
                  </a:solidFill>
                  <a:latin typeface="微软雅黑" panose="020b0503020204020204" charset="-122"/>
                  <a:ea typeface="微软雅黑"/>
                  <a:sym typeface="+mn-ea"/>
                </a:rPr>
                <a:t>医疗卫生事业发展的影响</a:t>
              </a:r>
              <a:endParaRPr lang="zh-CN" altLang="en-US" sz="2800" b="1" spc="150">
                <a:solidFill>
                  <a:srgbClr val="002060"/>
                </a:solidFill>
                <a:latin typeface="微软雅黑" panose="020b0503020204020204" charset="-122"/>
                <a:ea typeface="微软雅黑"/>
                <a:sym typeface="+mn-ea"/>
              </a:endParaRPr>
            </a:p>
          </p:txBody>
        </p:sp>
      </p:grpSp>
      <p:sp>
        <p:nvSpPr>
          <p:cNvPr id="5" name="文本框 4" title=""/>
          <p:cNvSpPr txBox="1"/>
          <p:nvPr>
            <p:custDataLst>
              <p:tags r:id="rId12"/>
            </p:custDataLst>
          </p:nvPr>
        </p:nvSpPr>
        <p:spPr>
          <a:xfrm>
            <a:off x="2874162" y="601265"/>
            <a:ext cx="75082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smtClean="0">
                <a:solidFill>
                  <a:srgbClr val="C00000"/>
                </a:solidFill>
                <a:latin typeface="微软雅黑" panose="020b0503020204020204" charset="-122"/>
                <a:ea typeface="微软雅黑"/>
              </a:rPr>
              <a:t>第</a:t>
            </a:r>
            <a:r>
              <a:rPr lang="en-US" altLang="zh-CN" sz="3600" b="1" smtClean="0">
                <a:solidFill>
                  <a:srgbClr val="C00000"/>
                </a:solidFill>
                <a:latin typeface="微软雅黑" panose="020b0503020204020204" charset="-122"/>
                <a:ea typeface="微软雅黑"/>
              </a:rPr>
              <a:t>15</a:t>
            </a:r>
            <a:r>
              <a:rPr lang="zh-CN" altLang="en-US" sz="3600" b="1" smtClean="0">
                <a:solidFill>
                  <a:srgbClr val="C00000"/>
                </a:solidFill>
                <a:latin typeface="微软雅黑" panose="020b0503020204020204" charset="-122"/>
                <a:ea typeface="微软雅黑"/>
              </a:rPr>
              <a:t>课</a:t>
            </a:r>
            <a:r>
              <a:rPr lang="en-US" altLang="zh-CN" sz="3600" b="1" smtClean="0">
                <a:solidFill>
                  <a:srgbClr val="C00000"/>
                </a:solidFill>
                <a:latin typeface="微软雅黑" panose="020b0503020204020204" charset="-122"/>
                <a:ea typeface="微软雅黑"/>
              </a:rPr>
              <a:t>    </a:t>
            </a:r>
            <a:r>
              <a:rPr lang="zh-CN" altLang="en-US" sz="3600" b="1" smtClean="0">
                <a:solidFill>
                  <a:srgbClr val="C00000"/>
                </a:solidFill>
                <a:latin typeface="微软雅黑" panose="020b0503020204020204" charset="-122"/>
                <a:ea typeface="微软雅黑"/>
              </a:rPr>
              <a:t>现代医疗卫生与社会生活</a:t>
            </a:r>
            <a:endParaRPr lang="zh-CN" altLang="en-US" sz="3600" b="1">
              <a:solidFill>
                <a:srgbClr val="C00000"/>
              </a:solidFill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标题 1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919290" y="861694"/>
            <a:ext cx="9280330" cy="4419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/>
                <a:cs typeface="+mj-cs"/>
                <a:sym typeface="+mn-ea"/>
              </a:defRPr>
            </a:lvl1pPr>
          </a:lstStyle>
          <a:p>
            <a:pPr algn="ctr"/>
            <a:r>
              <a:rPr lang="zh-CN" altLang="en-US" sz="2600">
                <a:solidFill>
                  <a:srgbClr val="000000"/>
                </a:solidFill>
                <a:latin typeface="微软雅黑" panose="020b0503020204020204" charset="-122"/>
                <a:ea typeface="微软雅黑"/>
              </a:rPr>
              <a:t>现代医疗体系下，从生病到恢复健康你会经历哪些环节呢？</a:t>
            </a:r>
            <a:endParaRPr lang="zh-CN" altLang="en-US" sz="2600">
              <a:solidFill>
                <a:srgbClr val="00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18" name="左大括号 17" title=""/>
          <p:cNvSpPr/>
          <p:nvPr>
            <p:custDataLst>
              <p:tags r:id="rId4"/>
            </p:custDataLst>
          </p:nvPr>
        </p:nvSpPr>
        <p:spPr>
          <a:xfrm>
            <a:off x="846827" y="2125926"/>
            <a:ext cx="372745" cy="4181633"/>
          </a:xfrm>
          <a:prstGeom prst="lef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 title=""/>
          <p:cNvGrpSpPr/>
          <p:nvPr>
            <p:custDataLst>
              <p:tags r:id="rId5"/>
            </p:custDataLst>
          </p:nvPr>
        </p:nvGrpSpPr>
        <p:grpSpPr>
          <a:xfrm>
            <a:off x="1231293" y="1540298"/>
            <a:ext cx="2815589" cy="5317702"/>
            <a:chOff x="2716441" y="2029137"/>
            <a:chExt cx="1767276" cy="3442304"/>
          </a:xfrm>
        </p:grpSpPr>
        <p:sp>
          <p:nvSpPr>
            <p:cNvPr id="21" name="椭圆 20"/>
            <p:cNvSpPr/>
            <p:nvPr>
              <p:custDataLst>
                <p:tags r:id="rId6"/>
              </p:custDataLst>
            </p:nvPr>
          </p:nvSpPr>
          <p:spPr>
            <a:xfrm>
              <a:off x="2716441" y="2066603"/>
              <a:ext cx="769542" cy="769542"/>
            </a:xfrm>
            <a:prstGeom prst="ellipse">
              <a:avLst/>
            </a:pr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ysClr val="window" lastClr="FFFFFF">
                <a:hueOff val="0"/>
                <a:satOff val="0"/>
                <a:lumOff val="0"/>
                <a:alphaOff val="0"/>
              </a:sysClr>
            </a:lnRef>
            <a:fillRef idx="1">
              <a:srgbClr val="F18870">
                <a:tint val="50000"/>
                <a:hueOff val="0"/>
                <a:satOff val="0"/>
                <a:lumOff val="0"/>
                <a:alphaOff val="0"/>
              </a:srgbClr>
            </a:fillRef>
            <a:effectRef idx="0">
              <a:srgbClr val="F18870">
                <a:tint val="50000"/>
                <a:hueOff val="0"/>
                <a:satOff val="0"/>
                <a:lumOff val="0"/>
                <a:alphaOff val="0"/>
              </a:srgbClr>
            </a:effectRef>
            <a:fontRef idx="minor">
              <a:sysClr val="window" lastClr="FFFFFF">
                <a:hueOff val="0"/>
                <a:satOff val="0"/>
                <a:lumOff val="0"/>
                <a:alphaOff val="0"/>
              </a:sysClr>
            </a:fontRef>
          </p:style>
          <p:txBody>
            <a:bodyPr/>
            <a:lstStyle/>
            <a:p>
              <a:endParaRPr lang="zh-CN" altLang="en-US" b="1"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  <p:sp>
          <p:nvSpPr>
            <p:cNvPr id="22" name="任意多边形: 形状 9"/>
            <p:cNvSpPr/>
            <p:nvPr>
              <p:custDataLst>
                <p:tags r:id="rId9"/>
              </p:custDataLst>
            </p:nvPr>
          </p:nvSpPr>
          <p:spPr>
            <a:xfrm>
              <a:off x="3486087" y="2029137"/>
              <a:ext cx="997630" cy="559598"/>
            </a:xfrm>
            <a:custGeom>
              <a:gdLst>
                <a:gd name="connsiteX0" fmla="*/ 0 w 2791552"/>
                <a:gd name="connsiteY0" fmla="*/ 0 h 769542"/>
                <a:gd name="connsiteX1" fmla="*/ 2791552 w 2791552"/>
                <a:gd name="connsiteY1" fmla="*/ 0 h 769542"/>
                <a:gd name="connsiteX2" fmla="*/ 2791552 w 2791552"/>
                <a:gd name="connsiteY2" fmla="*/ 769542 h 769542"/>
                <a:gd name="connsiteX3" fmla="*/ 0 w 2791552"/>
                <a:gd name="connsiteY3" fmla="*/ 769542 h 769542"/>
                <a:gd name="connsiteX4" fmla="*/ 0 w 2791552"/>
                <a:gd name="connsiteY4" fmla="*/ 0 h 7695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1552" h="769542">
                  <a:moveTo>
                    <a:pt x="0" y="0"/>
                  </a:moveTo>
                  <a:lnTo>
                    <a:pt x="2791552" y="0"/>
                  </a:lnTo>
                  <a:lnTo>
                    <a:pt x="2791552" y="769542"/>
                  </a:lnTo>
                  <a:lnTo>
                    <a:pt x="0" y="769542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C000"/>
              </a:solidFill>
            </a:ln>
          </p:spPr>
          <p:style>
            <a:lnRef idx="0">
              <a:sysClr val="windowText" lastClr="000000">
                <a:alpha val="0"/>
                <a:hueOff val="0"/>
                <a:satOff val="0"/>
                <a:lumOff val="0"/>
                <a:alphaOff val="0"/>
              </a:sysClr>
            </a:lnRef>
            <a:fillRef idx="0">
              <a:sysClr val="window" lastClr="FFFFFF">
                <a:alpha val="0"/>
                <a:hueOff val="0"/>
                <a:satOff val="0"/>
                <a:lumOff val="0"/>
                <a:alphaOff val="0"/>
              </a:sysClr>
            </a:fillRef>
            <a:effectRef idx="0">
              <a:sysClr val="window" lastClr="FFFFFF">
                <a:alpha val="0"/>
                <a:hueOff val="0"/>
                <a:satOff val="0"/>
                <a:lumOff val="0"/>
                <a:alphaOff val="0"/>
              </a:sysClr>
            </a:effectRef>
            <a:fontRef idx="minor">
              <a:sysClr val="windowText" lastClr="000000">
                <a:hueOff val="0"/>
                <a:satOff val="0"/>
                <a:lumOff val="0"/>
                <a:alphaOff val="0"/>
              </a:sysClr>
            </a:fontRef>
          </p:style>
          <p:txBody>
            <a:bodyPr spcFirstLastPara="0" vert="horz" wrap="square" lIns="66040" tIns="33020" rIns="66040" bIns="33020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sz="2600" b="1" kern="1200">
                  <a:latin typeface="方正粗黑宋简体" panose="02000000000000000000" charset="-122"/>
                  <a:ea typeface="方正粗黑宋简体" panose="02000000000000000000" charset="-122"/>
                </a:rPr>
                <a:t>基本医疗卫生体系</a:t>
              </a:r>
              <a:endParaRPr lang="zh-CN" sz="2600" b="1" kern="1200"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  <p:sp>
          <p:nvSpPr>
            <p:cNvPr id="23" name="椭圆 22"/>
            <p:cNvSpPr/>
            <p:nvPr>
              <p:custDataLst>
                <p:tags r:id="rId10"/>
              </p:custDataLst>
            </p:nvPr>
          </p:nvSpPr>
          <p:spPr>
            <a:xfrm>
              <a:off x="2716441" y="2974662"/>
              <a:ext cx="769542" cy="769542"/>
            </a:xfrm>
            <a:prstGeom prst="ellipse">
              <a:avLst/>
            </a:pr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ysClr val="window" lastClr="FFFFFF">
                <a:hueOff val="0"/>
                <a:satOff val="0"/>
                <a:lumOff val="0"/>
                <a:alphaOff val="0"/>
              </a:sysClr>
            </a:lnRef>
            <a:fillRef idx="1">
              <a:srgbClr val="F18870">
                <a:tint val="50000"/>
                <a:hueOff val="-2448118"/>
                <a:satOff val="-5117"/>
                <a:lumOff val="3521"/>
                <a:alphaOff val="0"/>
              </a:srgbClr>
            </a:fillRef>
            <a:effectRef idx="0">
              <a:srgbClr val="F18870">
                <a:tint val="50000"/>
                <a:hueOff val="-2448118"/>
                <a:satOff val="-5117"/>
                <a:lumOff val="3521"/>
                <a:alphaOff val="0"/>
              </a:srgbClr>
            </a:effectRef>
            <a:fontRef idx="minor">
              <a:sysClr val="window" lastClr="FFFFFF">
                <a:hueOff val="0"/>
                <a:satOff val="0"/>
                <a:lumOff val="0"/>
                <a:alphaOff val="0"/>
              </a:sysClr>
            </a:fontRef>
          </p:style>
          <p:txBody>
            <a:bodyPr/>
            <a:lstStyle/>
            <a:p>
              <a:endParaRPr b="1"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  <p:sp>
          <p:nvSpPr>
            <p:cNvPr id="24" name="任意多边形: 形状 23"/>
            <p:cNvSpPr/>
            <p:nvPr>
              <p:custDataLst>
                <p:tags r:id="rId13"/>
              </p:custDataLst>
            </p:nvPr>
          </p:nvSpPr>
          <p:spPr>
            <a:xfrm>
              <a:off x="3486087" y="2906398"/>
              <a:ext cx="997630" cy="559598"/>
            </a:xfrm>
            <a:custGeom>
              <a:gdLst>
                <a:gd name="connsiteX0" fmla="*/ 0 w 2791552"/>
                <a:gd name="connsiteY0" fmla="*/ 0 h 769542"/>
                <a:gd name="connsiteX1" fmla="*/ 2791552 w 2791552"/>
                <a:gd name="connsiteY1" fmla="*/ 0 h 769542"/>
                <a:gd name="connsiteX2" fmla="*/ 2791552 w 2791552"/>
                <a:gd name="connsiteY2" fmla="*/ 769542 h 769542"/>
                <a:gd name="connsiteX3" fmla="*/ 0 w 2791552"/>
                <a:gd name="connsiteY3" fmla="*/ 769542 h 769542"/>
                <a:gd name="connsiteX4" fmla="*/ 0 w 2791552"/>
                <a:gd name="connsiteY4" fmla="*/ 0 h 7695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1552" h="769542">
                  <a:moveTo>
                    <a:pt x="0" y="0"/>
                  </a:moveTo>
                  <a:lnTo>
                    <a:pt x="2791552" y="0"/>
                  </a:lnTo>
                  <a:lnTo>
                    <a:pt x="2791552" y="769542"/>
                  </a:lnTo>
                  <a:lnTo>
                    <a:pt x="0" y="769542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C000"/>
              </a:solidFill>
            </a:ln>
          </p:spPr>
          <p:style>
            <a:lnRef idx="0">
              <a:sysClr val="windowText" lastClr="000000">
                <a:alpha val="0"/>
                <a:hueOff val="0"/>
                <a:satOff val="0"/>
                <a:lumOff val="0"/>
                <a:alphaOff val="0"/>
              </a:sysClr>
            </a:lnRef>
            <a:fillRef idx="0">
              <a:sysClr val="window" lastClr="FFFFFF">
                <a:alpha val="0"/>
                <a:hueOff val="0"/>
                <a:satOff val="0"/>
                <a:lumOff val="0"/>
                <a:alphaOff val="0"/>
              </a:sysClr>
            </a:fillRef>
            <a:effectRef idx="0">
              <a:sysClr val="window" lastClr="FFFFFF">
                <a:alpha val="0"/>
                <a:hueOff val="0"/>
                <a:satOff val="0"/>
                <a:lumOff val="0"/>
                <a:alphaOff val="0"/>
              </a:sysClr>
            </a:effectRef>
            <a:fontRef idx="minor">
              <a:sysClr val="windowText" lastClr="000000">
                <a:hueOff val="0"/>
                <a:satOff val="0"/>
                <a:lumOff val="0"/>
                <a:alphaOff val="0"/>
              </a:sysClr>
            </a:fontRef>
          </p:style>
          <p:txBody>
            <a:bodyPr spcFirstLastPara="0" vert="horz" wrap="square" lIns="66040" tIns="33020" rIns="66040" bIns="33020" numCol="1" spcCol="1270" anchor="ctr" anchorCtr="0">
              <a:noAutofit/>
            </a:bodyPr>
            <a:lstStyle/>
            <a:p>
              <a:pPr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600" b="1">
                  <a:latin typeface="方正粗黑宋简体" panose="02000000000000000000" charset="-122"/>
                  <a:ea typeface="方正粗黑宋简体" panose="02000000000000000000" charset="-122"/>
                </a:rPr>
                <a:t>医疗服务体系</a:t>
              </a:r>
              <a:endParaRPr lang="zh-CN" altLang="en-US" sz="2600" b="1"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  <p:sp>
          <p:nvSpPr>
            <p:cNvPr id="25" name="椭圆 24"/>
            <p:cNvSpPr/>
            <p:nvPr>
              <p:custDataLst>
                <p:tags r:id="rId14"/>
              </p:custDataLst>
            </p:nvPr>
          </p:nvSpPr>
          <p:spPr>
            <a:xfrm>
              <a:off x="2716441" y="3882722"/>
              <a:ext cx="769542" cy="769542"/>
            </a:xfrm>
            <a:prstGeom prst="ellipse">
              <a:avLst/>
            </a:pr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ysClr val="window" lastClr="FFFFFF">
                <a:hueOff val="0"/>
                <a:satOff val="0"/>
                <a:lumOff val="0"/>
                <a:alphaOff val="0"/>
              </a:sysClr>
            </a:lnRef>
            <a:fillRef idx="1">
              <a:srgbClr val="F18870">
                <a:tint val="50000"/>
                <a:hueOff val="-4896237"/>
                <a:satOff val="-10242"/>
                <a:lumOff val="7043"/>
                <a:alphaOff val="0"/>
              </a:srgbClr>
            </a:fillRef>
            <a:effectRef idx="0">
              <a:srgbClr val="F18870">
                <a:tint val="50000"/>
                <a:hueOff val="-4896237"/>
                <a:satOff val="-10242"/>
                <a:lumOff val="7043"/>
                <a:alphaOff val="0"/>
              </a:srgbClr>
            </a:effectRef>
            <a:fontRef idx="minor">
              <a:sysClr val="window" lastClr="FFFFFF">
                <a:hueOff val="0"/>
                <a:satOff val="0"/>
                <a:lumOff val="0"/>
                <a:alphaOff val="0"/>
              </a:sysClr>
            </a:fontRef>
          </p:style>
          <p:txBody>
            <a:bodyPr/>
            <a:lstStyle/>
            <a:p>
              <a:endParaRPr b="1"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  <p:sp>
          <p:nvSpPr>
            <p:cNvPr id="26" name="任意多边形: 形状 25"/>
            <p:cNvSpPr/>
            <p:nvPr>
              <p:custDataLst>
                <p:tags r:id="rId17"/>
              </p:custDataLst>
            </p:nvPr>
          </p:nvSpPr>
          <p:spPr>
            <a:xfrm>
              <a:off x="3486087" y="3819929"/>
              <a:ext cx="997630" cy="559598"/>
            </a:xfrm>
            <a:custGeom>
              <a:gdLst>
                <a:gd name="connsiteX0" fmla="*/ 0 w 2791552"/>
                <a:gd name="connsiteY0" fmla="*/ 0 h 769542"/>
                <a:gd name="connsiteX1" fmla="*/ 2791552 w 2791552"/>
                <a:gd name="connsiteY1" fmla="*/ 0 h 769542"/>
                <a:gd name="connsiteX2" fmla="*/ 2791552 w 2791552"/>
                <a:gd name="connsiteY2" fmla="*/ 769542 h 769542"/>
                <a:gd name="connsiteX3" fmla="*/ 0 w 2791552"/>
                <a:gd name="connsiteY3" fmla="*/ 769542 h 769542"/>
                <a:gd name="connsiteX4" fmla="*/ 0 w 2791552"/>
                <a:gd name="connsiteY4" fmla="*/ 0 h 7695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1552" h="769542">
                  <a:moveTo>
                    <a:pt x="0" y="0"/>
                  </a:moveTo>
                  <a:lnTo>
                    <a:pt x="2791552" y="0"/>
                  </a:lnTo>
                  <a:lnTo>
                    <a:pt x="2791552" y="769542"/>
                  </a:lnTo>
                  <a:lnTo>
                    <a:pt x="0" y="769542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C000"/>
              </a:solidFill>
            </a:ln>
          </p:spPr>
          <p:style>
            <a:lnRef idx="0">
              <a:sysClr val="windowText" lastClr="000000">
                <a:alpha val="0"/>
                <a:hueOff val="0"/>
                <a:satOff val="0"/>
                <a:lumOff val="0"/>
                <a:alphaOff val="0"/>
              </a:sysClr>
            </a:lnRef>
            <a:fillRef idx="0">
              <a:sysClr val="window" lastClr="FFFFFF">
                <a:alpha val="0"/>
                <a:hueOff val="0"/>
                <a:satOff val="0"/>
                <a:lumOff val="0"/>
                <a:alphaOff val="0"/>
              </a:sysClr>
            </a:fillRef>
            <a:effectRef idx="0">
              <a:sysClr val="window" lastClr="FFFFFF">
                <a:alpha val="0"/>
                <a:hueOff val="0"/>
                <a:satOff val="0"/>
                <a:lumOff val="0"/>
                <a:alphaOff val="0"/>
              </a:sysClr>
            </a:effectRef>
            <a:fontRef idx="minor">
              <a:sysClr val="windowText" lastClr="000000">
                <a:hueOff val="0"/>
                <a:satOff val="0"/>
                <a:lumOff val="0"/>
                <a:alphaOff val="0"/>
              </a:sysClr>
            </a:fontRef>
          </p:style>
          <p:txBody>
            <a:bodyPr spcFirstLastPara="0" vert="horz" wrap="square" lIns="66040" tIns="33020" rIns="66040" bIns="33020" numCol="1" spcCol="1270" anchor="ctr" anchorCtr="0">
              <a:noAutofit/>
            </a:bodyPr>
            <a:lstStyle/>
            <a:p>
              <a:pPr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600" b="1">
                  <a:latin typeface="方正粗黑宋简体" panose="02000000000000000000" charset="-122"/>
                  <a:ea typeface="方正粗黑宋简体" panose="02000000000000000000" charset="-122"/>
                </a:rPr>
                <a:t>药品供应体系</a:t>
              </a:r>
              <a:endParaRPr lang="zh-CN" altLang="en-US" sz="2600" b="1"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  <p:sp>
          <p:nvSpPr>
            <p:cNvPr id="27" name="椭圆 26"/>
            <p:cNvSpPr/>
            <p:nvPr>
              <p:custDataLst>
                <p:tags r:id="rId18"/>
              </p:custDataLst>
            </p:nvPr>
          </p:nvSpPr>
          <p:spPr>
            <a:xfrm>
              <a:off x="2716441" y="4701899"/>
              <a:ext cx="769542" cy="769542"/>
            </a:xfrm>
            <a:prstGeom prst="ellipse">
              <a:avLst/>
            </a:pr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ysClr val="window" lastClr="FFFFFF">
                <a:hueOff val="0"/>
                <a:satOff val="0"/>
                <a:lumOff val="0"/>
                <a:alphaOff val="0"/>
              </a:sysClr>
            </a:lnRef>
            <a:fillRef idx="1">
              <a:srgbClr val="F18870">
                <a:tint val="50000"/>
                <a:hueOff val="-7344354"/>
                <a:satOff val="-15367"/>
                <a:lumOff val="10564"/>
                <a:alphaOff val="0"/>
              </a:srgbClr>
            </a:fillRef>
            <a:effectRef idx="0">
              <a:srgbClr val="F18870">
                <a:tint val="50000"/>
                <a:hueOff val="-7344354"/>
                <a:satOff val="-15367"/>
                <a:lumOff val="10564"/>
                <a:alphaOff val="0"/>
              </a:srgbClr>
            </a:effectRef>
            <a:fontRef idx="minor">
              <a:sysClr val="window" lastClr="FFFFFF">
                <a:hueOff val="0"/>
                <a:satOff val="0"/>
                <a:lumOff val="0"/>
                <a:alphaOff val="0"/>
              </a:sysClr>
            </a:fontRef>
          </p:style>
          <p:txBody>
            <a:bodyPr/>
            <a:lstStyle/>
            <a:p>
              <a:endParaRPr b="1"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  <p:sp>
          <p:nvSpPr>
            <p:cNvPr id="28" name="任意多边形: 形状 27"/>
            <p:cNvSpPr/>
            <p:nvPr>
              <p:custDataLst>
                <p:tags r:id="rId21"/>
              </p:custDataLst>
            </p:nvPr>
          </p:nvSpPr>
          <p:spPr>
            <a:xfrm>
              <a:off x="3486087" y="4733460"/>
              <a:ext cx="997630" cy="559598"/>
            </a:xfrm>
            <a:custGeom>
              <a:gdLst>
                <a:gd name="connsiteX0" fmla="*/ 0 w 2791552"/>
                <a:gd name="connsiteY0" fmla="*/ 0 h 769542"/>
                <a:gd name="connsiteX1" fmla="*/ 2791552 w 2791552"/>
                <a:gd name="connsiteY1" fmla="*/ 0 h 769542"/>
                <a:gd name="connsiteX2" fmla="*/ 2791552 w 2791552"/>
                <a:gd name="connsiteY2" fmla="*/ 769542 h 769542"/>
                <a:gd name="connsiteX3" fmla="*/ 0 w 2791552"/>
                <a:gd name="connsiteY3" fmla="*/ 769542 h 769542"/>
                <a:gd name="connsiteX4" fmla="*/ 0 w 2791552"/>
                <a:gd name="connsiteY4" fmla="*/ 0 h 7695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1552" h="769542">
                  <a:moveTo>
                    <a:pt x="0" y="0"/>
                  </a:moveTo>
                  <a:lnTo>
                    <a:pt x="2791552" y="0"/>
                  </a:lnTo>
                  <a:lnTo>
                    <a:pt x="2791552" y="769542"/>
                  </a:lnTo>
                  <a:lnTo>
                    <a:pt x="0" y="769542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C000"/>
              </a:solidFill>
            </a:ln>
          </p:spPr>
          <p:style>
            <a:lnRef idx="0">
              <a:sysClr val="windowText" lastClr="000000">
                <a:alpha val="0"/>
                <a:hueOff val="0"/>
                <a:satOff val="0"/>
                <a:lumOff val="0"/>
                <a:alphaOff val="0"/>
              </a:sysClr>
            </a:lnRef>
            <a:fillRef idx="0">
              <a:sysClr val="window" lastClr="FFFFFF">
                <a:alpha val="0"/>
                <a:hueOff val="0"/>
                <a:satOff val="0"/>
                <a:lumOff val="0"/>
                <a:alphaOff val="0"/>
              </a:sysClr>
            </a:fillRef>
            <a:effectRef idx="0">
              <a:sysClr val="window" lastClr="FFFFFF">
                <a:alpha val="0"/>
                <a:hueOff val="0"/>
                <a:satOff val="0"/>
                <a:lumOff val="0"/>
                <a:alphaOff val="0"/>
              </a:sysClr>
            </a:effectRef>
            <a:fontRef idx="minor">
              <a:sysClr val="windowText" lastClr="000000">
                <a:hueOff val="0"/>
                <a:satOff val="0"/>
                <a:lumOff val="0"/>
                <a:alphaOff val="0"/>
              </a:sysClr>
            </a:fontRef>
          </p:style>
          <p:txBody>
            <a:bodyPr spcFirstLastPara="0" vert="horz" wrap="square" lIns="66040" tIns="33020" rIns="66040" bIns="33020" numCol="1" spcCol="1270" anchor="ctr" anchorCtr="0">
              <a:noAutofit/>
            </a:bodyPr>
            <a:lstStyle/>
            <a:p>
              <a:pPr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600" b="1">
                  <a:latin typeface="方正粗黑宋简体" panose="02000000000000000000" charset="-122"/>
                  <a:ea typeface="方正粗黑宋简体" panose="02000000000000000000" charset="-122"/>
                </a:rPr>
                <a:t>医疗保障体系</a:t>
              </a:r>
              <a:endParaRPr lang="zh-CN" altLang="en-US" sz="2600" b="1"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</p:grpSp>
      <p:sp>
        <p:nvSpPr>
          <p:cNvPr id="30" name="文本框 29" title=""/>
          <p:cNvSpPr txBox="1"/>
          <p:nvPr>
            <p:custDataLst>
              <p:tags r:id="rId22"/>
            </p:custDataLst>
          </p:nvPr>
        </p:nvSpPr>
        <p:spPr>
          <a:xfrm>
            <a:off x="-9608" y="2027267"/>
            <a:ext cx="1062355" cy="45243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fontAlgn="auto">
              <a:lnSpc>
                <a:spcPct val="100000"/>
              </a:lnSpc>
            </a:pPr>
            <a:r>
              <a:rPr sz="3600" b="1" spc="300" err="1">
                <a:solidFill>
                  <a:srgbClr val="FF0000"/>
                </a:solidFill>
                <a:highlight>
                  <a:srgbClr val="FFFF00"/>
                </a:highlight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Arial" panose="020b0604020202020204" pitchFamily="34" charset="0"/>
              </a:rPr>
              <a:t>现代医疗卫生体系</a:t>
            </a:r>
            <a:endParaRPr sz="3600" b="1" spc="300">
              <a:solidFill>
                <a:srgbClr val="FF0000"/>
              </a:solidFill>
              <a:highlight>
                <a:srgbClr val="FFFF00"/>
              </a:highlight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Arial" panose="020b0604020202020204" pitchFamily="34" charset="0"/>
            </a:endParaRPr>
          </a:p>
        </p:txBody>
      </p:sp>
      <p:sp>
        <p:nvSpPr>
          <p:cNvPr id="31" name="矩形 30" title=""/>
          <p:cNvSpPr/>
          <p:nvPr>
            <p:custDataLst>
              <p:tags r:id="rId23"/>
            </p:custDataLst>
          </p:nvPr>
        </p:nvSpPr>
        <p:spPr>
          <a:xfrm>
            <a:off x="4420592" y="1512162"/>
            <a:ext cx="1706245" cy="824230"/>
          </a:xfrm>
          <a:prstGeom prst="rect">
            <a:avLst/>
          </a:prstGeom>
        </p:spPr>
        <p:style>
          <a:lnRef idx="2">
            <a:srgbClr val="2E75B6">
              <a:shade val="50000"/>
            </a:srgbClr>
          </a:lnRef>
          <a:fillRef idx="1">
            <a:srgbClr val="2E75B6"/>
          </a:fillRef>
          <a:effectRef idx="0">
            <a:srgbClr val="2E75B6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latin typeface="方正粗黑宋简体" panose="02000000000000000000" charset="-122"/>
                <a:ea typeface="方正粗黑宋简体" panose="02000000000000000000" charset="-122"/>
              </a:rPr>
              <a:t>医院</a:t>
            </a:r>
            <a:endParaRPr lang="zh-CN" altLang="en-US" sz="3600" b="1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43008" name="矩形 43007" title=""/>
          <p:cNvSpPr/>
          <p:nvPr>
            <p:custDataLst>
              <p:tags r:id="rId24"/>
            </p:custDataLst>
          </p:nvPr>
        </p:nvSpPr>
        <p:spPr>
          <a:xfrm>
            <a:off x="4402923" y="2913256"/>
            <a:ext cx="1706245" cy="824230"/>
          </a:xfrm>
          <a:prstGeom prst="rect">
            <a:avLst/>
          </a:prstGeom>
        </p:spPr>
        <p:style>
          <a:lnRef idx="2">
            <a:srgbClr val="2E75B6">
              <a:shade val="50000"/>
            </a:srgbClr>
          </a:lnRef>
          <a:fillRef idx="1">
            <a:srgbClr val="2E75B6"/>
          </a:fillRef>
          <a:effectRef idx="0">
            <a:srgbClr val="2E75B6"/>
          </a:effectRef>
          <a:fontRef idx="minor">
            <a:sysClr val="window" lastClr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>
                <a:latin typeface="方正粗黑宋简体" panose="02000000000000000000" charset="-122"/>
                <a:ea typeface="方正粗黑宋简体" panose="02000000000000000000" charset="-122"/>
                <a:sym typeface="微软雅黑" panose="020b0503020204020204" charset="-122"/>
              </a:rPr>
              <a:t>预约挂号</a:t>
            </a:r>
            <a:endParaRPr lang="zh-CN" altLang="en-US" sz="2400" b="1">
              <a:latin typeface="方正粗黑宋简体" panose="02000000000000000000" charset="-122"/>
              <a:ea typeface="方正粗黑宋简体" panose="02000000000000000000" charset="-122"/>
              <a:sym typeface="微软雅黑" panose="020b0503020204020204" charset="-122"/>
            </a:endParaRPr>
          </a:p>
          <a:p>
            <a:pPr lvl="0" algn="ctr">
              <a:buClrTx/>
              <a:buSzTx/>
              <a:buFontTx/>
            </a:pPr>
            <a:r>
              <a:rPr lang="zh-CN" altLang="en-US" sz="2400" b="1">
                <a:latin typeface="方正粗黑宋简体" panose="02000000000000000000" charset="-122"/>
                <a:ea typeface="方正粗黑宋简体" panose="02000000000000000000" charset="-122"/>
                <a:sym typeface="微软雅黑" panose="020b0503020204020204" charset="-122"/>
              </a:rPr>
              <a:t>分级诊疗</a:t>
            </a:r>
            <a:endParaRPr lang="zh-CN" altLang="en-US" sz="2400" b="1">
              <a:latin typeface="方正粗黑宋简体" panose="02000000000000000000" charset="-122"/>
              <a:ea typeface="方正粗黑宋简体" panose="02000000000000000000" charset="-122"/>
              <a:sym typeface="微软雅黑" panose="020b0503020204020204" charset="-122"/>
            </a:endParaRPr>
          </a:p>
        </p:txBody>
      </p:sp>
      <p:sp>
        <p:nvSpPr>
          <p:cNvPr id="43014" name="矩形 43013" title=""/>
          <p:cNvSpPr/>
          <p:nvPr>
            <p:custDataLst>
              <p:tags r:id="rId25"/>
            </p:custDataLst>
          </p:nvPr>
        </p:nvSpPr>
        <p:spPr>
          <a:xfrm>
            <a:off x="4396546" y="4380211"/>
            <a:ext cx="1706245" cy="824230"/>
          </a:xfrm>
          <a:prstGeom prst="rect">
            <a:avLst/>
          </a:prstGeom>
        </p:spPr>
        <p:style>
          <a:lnRef idx="2">
            <a:srgbClr val="2E75B6">
              <a:shade val="50000"/>
            </a:srgbClr>
          </a:lnRef>
          <a:fillRef idx="1">
            <a:srgbClr val="2E75B6"/>
          </a:fillRef>
          <a:effectRef idx="0">
            <a:srgbClr val="2E75B6"/>
          </a:effectRef>
          <a:fontRef idx="minor">
            <a:sysClr val="window" lastClr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 b="1">
                <a:latin typeface="方正粗黑宋简体" panose="02000000000000000000" charset="-122"/>
                <a:ea typeface="方正粗黑宋简体" panose="02000000000000000000" charset="-122"/>
                <a:sym typeface="微软雅黑" panose="020b0503020204020204" charset="-122"/>
              </a:rPr>
              <a:t>接受治疗药品</a:t>
            </a:r>
            <a:endParaRPr lang="zh-CN" altLang="en-US" sz="2800" b="1">
              <a:latin typeface="方正粗黑宋简体" panose="02000000000000000000" charset="-122"/>
              <a:ea typeface="方正粗黑宋简体" panose="02000000000000000000" charset="-122"/>
              <a:sym typeface="微软雅黑" panose="020b0503020204020204" charset="-122"/>
            </a:endParaRPr>
          </a:p>
        </p:txBody>
      </p:sp>
      <p:sp>
        <p:nvSpPr>
          <p:cNvPr id="43015" name="矩形 43014" title=""/>
          <p:cNvSpPr/>
          <p:nvPr>
            <p:custDataLst>
              <p:tags r:id="rId26"/>
            </p:custDataLst>
          </p:nvPr>
        </p:nvSpPr>
        <p:spPr>
          <a:xfrm>
            <a:off x="4386990" y="5757805"/>
            <a:ext cx="1706245" cy="814705"/>
          </a:xfrm>
          <a:prstGeom prst="rect">
            <a:avLst/>
          </a:prstGeom>
        </p:spPr>
        <p:style>
          <a:lnRef idx="2">
            <a:srgbClr val="2E75B6">
              <a:shade val="50000"/>
            </a:srgbClr>
          </a:lnRef>
          <a:fillRef idx="1">
            <a:srgbClr val="2E75B6"/>
          </a:fillRef>
          <a:effectRef idx="0">
            <a:srgbClr val="2E75B6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latin typeface="方正粗黑宋简体" panose="02000000000000000000" charset="-122"/>
                <a:ea typeface="方正粗黑宋简体" panose="02000000000000000000" charset="-122"/>
              </a:rPr>
              <a:t>医保缴费</a:t>
            </a:r>
            <a:endParaRPr lang="zh-CN" altLang="en-US" sz="2800" b="1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43016" name="右箭头 22" title=""/>
          <p:cNvSpPr/>
          <p:nvPr>
            <p:custDataLst>
              <p:tags r:id="rId27"/>
            </p:custDataLst>
          </p:nvPr>
        </p:nvSpPr>
        <p:spPr>
          <a:xfrm rot="5400000">
            <a:off x="5000085" y="2319532"/>
            <a:ext cx="410210" cy="650875"/>
          </a:xfrm>
          <a:prstGeom prst="rightArrow">
            <a:avLst/>
          </a:prstGeom>
          <a:solidFill>
            <a:srgbClr val="00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43017" name="右箭头 23" title=""/>
          <p:cNvSpPr/>
          <p:nvPr>
            <p:custDataLst>
              <p:tags r:id="rId28"/>
            </p:custDataLst>
          </p:nvPr>
        </p:nvSpPr>
        <p:spPr>
          <a:xfrm rot="5400000">
            <a:off x="5000084" y="3733411"/>
            <a:ext cx="410210" cy="650875"/>
          </a:xfrm>
          <a:prstGeom prst="rightArrow">
            <a:avLst/>
          </a:prstGeom>
          <a:solidFill>
            <a:srgbClr val="00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43018" name="右箭头 24" title=""/>
          <p:cNvSpPr/>
          <p:nvPr>
            <p:custDataLst>
              <p:tags r:id="rId29"/>
            </p:custDataLst>
          </p:nvPr>
        </p:nvSpPr>
        <p:spPr>
          <a:xfrm rot="5400000">
            <a:off x="5000083" y="5160914"/>
            <a:ext cx="410210" cy="650875"/>
          </a:xfrm>
          <a:prstGeom prst="rightArrow">
            <a:avLst/>
          </a:prstGeom>
          <a:solidFill>
            <a:srgbClr val="00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pic>
        <p:nvPicPr>
          <p:cNvPr id="43021" name="图片 43020" title="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6639022" y="2750935"/>
            <a:ext cx="4889596" cy="1960252"/>
          </a:xfrm>
          <a:prstGeom prst="roundRect">
            <a:avLst/>
          </a:prstGeom>
          <a:ln w="38100" cmpd="sng">
            <a:solidFill>
              <a:srgbClr val="00B0F0"/>
            </a:solidFill>
            <a:prstDash val="solid"/>
          </a:ln>
        </p:spPr>
      </p:pic>
      <p:pic>
        <p:nvPicPr>
          <p:cNvPr id="43023" name="图片 43022" title="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6534149" y="4914900"/>
            <a:ext cx="5118855" cy="1834198"/>
          </a:xfrm>
          <a:prstGeom prst="roundRect">
            <a:avLst/>
          </a:prstGeom>
          <a:ln w="38100" cmpd="sng">
            <a:solidFill>
              <a:srgbClr val="00B0F0"/>
            </a:solidFill>
            <a:prstDash val="solid"/>
          </a:ln>
        </p:spPr>
      </p:pic>
      <p:pic>
        <p:nvPicPr>
          <p:cNvPr id="43025" name="图片 43024" title="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876" y="1392590"/>
            <a:ext cx="5049128" cy="2190763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sp>
        <p:nvSpPr>
          <p:cNvPr id="53" name="文本框 52" title=""/>
          <p:cNvSpPr txBox="1"/>
          <p:nvPr>
            <p:custDataLst>
              <p:tags r:id="rId36"/>
            </p:custDataLst>
          </p:nvPr>
        </p:nvSpPr>
        <p:spPr>
          <a:xfrm>
            <a:off x="-169883" y="843358"/>
            <a:ext cx="3627120" cy="5988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sz="3200" b="1" smtClean="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（</a:t>
            </a:r>
            <a:r>
              <a:rPr lang="zh-CN" altLang="en-US" sz="3200" b="1" smtClean="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一）体系构成</a:t>
            </a:r>
            <a:endParaRPr lang="en-US" altLang="zh-CN" sz="3200" b="1">
              <a:solidFill>
                <a:srgbClr val="C0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sp>
        <p:nvSpPr>
          <p:cNvPr id="42" name="Rectangle 6" title=""/>
          <p:cNvSpPr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5114" y="9648"/>
            <a:ext cx="12113945" cy="68054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  <a:sym typeface="Calibri" panose="020f0502020204030204" pitchFamily="34" charset="0"/>
            </a:endParaRPr>
          </a:p>
        </p:txBody>
      </p:sp>
      <p:sp>
        <p:nvSpPr>
          <p:cNvPr id="43" name="文本框 42" title=""/>
          <p:cNvSpPr txBox="1"/>
          <p:nvPr>
            <p:custDataLst>
              <p:tags r:id="rId38"/>
            </p:custDataLst>
          </p:nvPr>
        </p:nvSpPr>
        <p:spPr>
          <a:xfrm>
            <a:off x="-9608" y="64850"/>
            <a:ext cx="117975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spc="150" smtClean="0">
                <a:solidFill>
                  <a:srgbClr val="FFFF00"/>
                </a:solidFill>
                <a:latin typeface="微软雅黑" panose="020b0503020204020204" charset="-122"/>
                <a:ea typeface="微软雅黑"/>
                <a:sym typeface="+mn-ea"/>
              </a:rPr>
              <a:t>一、方兴未艾</a:t>
            </a:r>
            <a:r>
              <a:rPr lang="en-US" altLang="zh-CN" sz="2800" b="1" spc="150">
                <a:solidFill>
                  <a:srgbClr val="FFFF00"/>
                </a:solidFill>
                <a:latin typeface="微软雅黑" panose="020b0503020204020204" charset="-122"/>
                <a:ea typeface="微软雅黑"/>
                <a:sym typeface="+mn-ea"/>
              </a:rPr>
              <a:t>—</a:t>
            </a:r>
            <a:r>
              <a:rPr lang="zh-CN" altLang="en-US" sz="2800" b="1" spc="150">
                <a:solidFill>
                  <a:srgbClr val="FFFF00"/>
                </a:solidFill>
                <a:latin typeface="微软雅黑" panose="020b0503020204020204" charset="-122"/>
                <a:ea typeface="微软雅黑"/>
                <a:sym typeface="+mn-ea"/>
              </a:rPr>
              <a:t>现代医疗卫生体系的建立</a:t>
            </a:r>
            <a:endParaRPr lang="zh-CN" altLang="en-US" sz="2800" b="1" spc="150">
              <a:solidFill>
                <a:srgbClr val="FFFF00"/>
              </a:solidFill>
              <a:latin typeface="微软雅黑" panose="020b0503020204020204" charset="-122"/>
              <a:ea typeface="微软雅黑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0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0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30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30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43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30" grpId="0"/>
      <p:bldP spid="31" grpId="0" animBg="1"/>
      <p:bldP spid="43008" grpId="0" animBg="1"/>
      <p:bldP spid="43014" grpId="0" animBg="1"/>
      <p:bldP spid="43015" grpId="0" animBg="1"/>
      <p:bldP spid="43016" grpId="0" animBg="1"/>
      <p:bldP spid="43017" grpId="0" animBg="1"/>
      <p:bldP spid="43018" grpId="0" animBg="1"/>
      <p:bldP spid="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43009" name="Group 2" title=""/>
          <p:cNvGrpSpPr/>
          <p:nvPr>
            <p:custDataLst>
              <p:tags r:id="rId3"/>
            </p:custDataLst>
          </p:nvPr>
        </p:nvGrpSpPr>
        <p:grpSpPr>
          <a:xfrm>
            <a:off x="0" y="-29374"/>
            <a:ext cx="12192000" cy="750273"/>
            <a:chExt cx="5767" cy="581"/>
          </a:xfrm>
          <a:solidFill>
            <a:srgbClr val="006666"/>
          </a:solidFill>
        </p:grpSpPr>
        <p:grpSp>
          <p:nvGrpSpPr>
            <p:cNvPr id="43010" name="Group 3"/>
            <p:cNvGrpSpPr>
              <a:grpSpLocks noChangeAspect="1"/>
            </p:cNvGrpSpPr>
            <p:nvPr>
              <p:custDataLst>
                <p:tags r:id="rId4"/>
              </p:custDataLst>
            </p:nvPr>
          </p:nvGrpSpPr>
          <p:grpSpPr>
            <a:xfrm rot="10800000">
              <a:off x="0" y="444"/>
              <a:ext cx="5760" cy="137"/>
              <a:chExt cx="5760" cy="137"/>
            </a:xfrm>
            <a:grpFill/>
          </p:grpSpPr>
          <p:pic>
            <p:nvPicPr>
              <p:cNvPr id="43011" name="Picture 4" descr="7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446" b="86510"/>
              <a:stretch>
                <a:fillRect/>
              </a:stretch>
            </p:blipFill>
            <p:spPr bwMode="auto">
              <a:xfrm rot="10800000">
                <a:off x="0" y="0"/>
                <a:ext cx="5760" cy="13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012" name="Picture 5" descr="14"/>
              <p:cNvPicPr>
                <a:picLocks noChangeAspect="1" noChangeArrowheads="1"/>
              </p:cNvPicPr>
              <p:nvPr>
                <p:custDataLst>
                  <p:tags r:id="rId8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" t="82117" r="-35" b="10780"/>
              <a:stretch>
                <a:fillRect/>
              </a:stretch>
            </p:blipFill>
            <p:spPr bwMode="auto">
              <a:xfrm>
                <a:off x="0" y="41"/>
                <a:ext cx="5760" cy="9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3013" name="Rectangle 6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7" y="0"/>
              <a:ext cx="5760" cy="52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Calibri" panose="020f0502020204030204" pitchFamily="34" charset="0"/>
              </a:endParaRPr>
            </a:p>
          </p:txBody>
        </p:sp>
      </p:grpSp>
      <p:pic>
        <p:nvPicPr>
          <p:cNvPr id="2" name="图片 1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262" y="-14994"/>
            <a:ext cx="654381" cy="66616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文本框 14" title=""/>
          <p:cNvSpPr txBox="1"/>
          <p:nvPr>
            <p:custDataLst>
              <p:tags r:id="rId12"/>
            </p:custDataLst>
          </p:nvPr>
        </p:nvSpPr>
        <p:spPr>
          <a:xfrm>
            <a:off x="1112037" y="44881"/>
            <a:ext cx="61015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800" b="1">
                <a:solidFill>
                  <a:srgbClr val="FFFF00"/>
                </a:solidFill>
                <a:latin typeface="微软雅黑" panose="020b0503020204020204" charset="-122"/>
                <a:ea typeface="微软雅黑"/>
              </a:rPr>
              <a:t>一、现代医疗卫生体系的建立与发展</a:t>
            </a:r>
            <a:endParaRPr lang="zh-CN" altLang="en-US" sz="2800" b="1">
              <a:solidFill>
                <a:srgbClr val="FFFF00"/>
              </a:solidFill>
              <a:latin typeface="微软雅黑" panose="020b0503020204020204" charset="-122"/>
              <a:ea typeface="微软雅黑"/>
            </a:endParaRPr>
          </a:p>
        </p:txBody>
      </p:sp>
      <p:pic>
        <p:nvPicPr>
          <p:cNvPr id="3" name="看新中国70年医卫事业发展" title="">
            <a:hlinkClick action="ppaction://media"/>
          </p:cNvPr>
          <p:cNvPicPr>
            <a:picLocks noChangeAspect="1"/>
          </p:cNvPicPr>
          <p:nvPr>
            <a:videoFile r:link="rId15"/>
            <p:custDataLst>
              <p:tags r:id="rId14"/>
            </p:custDataLst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798" y="-14995"/>
            <a:ext cx="12177201" cy="684661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9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340" name="标题 1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640716" y="1135342"/>
            <a:ext cx="7693024" cy="744775"/>
          </a:xfrm>
          <a:prstGeom prst="rect">
            <a:avLst/>
          </a:prstGeom>
        </p:spPr>
        <p:txBody>
          <a:bodyPr>
            <a:noAutofit/>
          </a:bodyPr>
          <a:lstStyle>
            <a:lvl1pPr marL="685800" indent="-685800" algn="l" defTabSz="914400" rtl="0" eaLnBrk="0" fontAlgn="base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6400" b="0" i="0" u="none" baseline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Calibri" panose="020f0502020204030204"/>
                <a:sym typeface="Calibri" panose="020f0502020204030204" pitchFamily="34" charset="0"/>
              </a:defRPr>
            </a:lvl1pPr>
            <a:lvl2pPr marL="1109980" indent="-652780" algn="l" defTabSz="914400" rtl="0" eaLnBrk="0" fontAlgn="base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6400" b="0" i="0" u="none" baseline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Calibri" panose="020f0502020204030204"/>
                <a:sym typeface="Calibri" panose="020f0502020204030204" pitchFamily="34" charset="0"/>
              </a:defRPr>
            </a:lvl2pPr>
            <a:lvl3pPr marL="1524000" indent="-609600" algn="l" defTabSz="914400" rtl="0" eaLnBrk="0" fontAlgn="base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6400" b="0" i="0" u="none" baseline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Calibri" panose="020f0502020204030204"/>
                <a:sym typeface="Calibri" panose="020f0502020204030204" pitchFamily="34" charset="0"/>
              </a:defRPr>
            </a:lvl3pPr>
            <a:lvl4pPr marL="2101850" indent="-730250" algn="l" defTabSz="914400" rtl="0" eaLnBrk="0" fontAlgn="base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6400" b="0" i="0" u="none" baseline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Calibri" panose="020f0502020204030204"/>
                <a:sym typeface="Calibri" panose="020f0502020204030204" pitchFamily="34" charset="0"/>
              </a:defRPr>
            </a:lvl4pPr>
            <a:lvl5pPr marL="2559050" indent="-730250" algn="l" defTabSz="914400" rtl="0" eaLnBrk="0" fontAlgn="base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6400" b="0" i="0" u="none" baseline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Calibri" panose="020f0502020204030204"/>
                <a:sym typeface="Calibri" panose="020f0502020204030204" pitchFamily="34" charset="0"/>
              </a:defRPr>
            </a:lvl5pPr>
            <a:lvl6pPr marL="3017520" indent="-731520">
              <a:spcBef>
                <a:spcPts val="700"/>
              </a:spcBef>
              <a:buSzTx/>
              <a:buFont typeface="Arial"/>
              <a:buChar char="•"/>
              <a:defRPr lang="zh-CN" altLang="en-US" sz="6400">
                <a:latin typeface="Calibri"/>
                <a:ea typeface="Calibri" panose="020f0502020204030204" pitchFamily="34" charset="0"/>
                <a:cs typeface="Calibri" panose="020f0502020204030204"/>
                <a:sym typeface="Calibri"/>
              </a:defRPr>
            </a:lvl6pPr>
            <a:lvl7pPr marL="3474720" indent="-731520">
              <a:spcBef>
                <a:spcPts val="700"/>
              </a:spcBef>
              <a:buSzTx/>
              <a:buFont typeface="Arial"/>
              <a:buChar char="•"/>
              <a:defRPr lang="zh-CN" altLang="en-US" sz="6400">
                <a:latin typeface="Calibri"/>
                <a:ea typeface="Calibri" panose="020f0502020204030204" pitchFamily="34" charset="0"/>
                <a:cs typeface="Calibri" panose="020f0502020204030204"/>
                <a:sym typeface="Calibri"/>
              </a:defRPr>
            </a:lvl7pPr>
            <a:lvl8pPr marL="3931920" indent="-731520">
              <a:spcBef>
                <a:spcPts val="700"/>
              </a:spcBef>
              <a:buSzTx/>
              <a:buFont typeface="Arial"/>
              <a:buChar char="•"/>
              <a:defRPr lang="zh-CN" altLang="en-US" sz="6400">
                <a:latin typeface="Calibri"/>
                <a:ea typeface="Calibri" panose="020f0502020204030204" pitchFamily="34" charset="0"/>
                <a:cs typeface="Calibri" panose="020f0502020204030204"/>
                <a:sym typeface="Calibri"/>
              </a:defRPr>
            </a:lvl8pPr>
            <a:lvl9pPr marL="4389120" indent="-731520">
              <a:spcBef>
                <a:spcPts val="700"/>
              </a:spcBef>
              <a:buSzTx/>
              <a:buFont typeface="Arial"/>
              <a:buChar char="•"/>
              <a:defRPr lang="zh-CN" altLang="en-US" sz="6400">
                <a:latin typeface="Calibri"/>
                <a:ea typeface="Calibri" panose="020f0502020204030204" pitchFamily="34" charset="0"/>
                <a:cs typeface="Calibri" panose="020f0502020204030204"/>
                <a:sym typeface="Calibri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zh-CN" altLang="en-US" sz="3200" b="1" smtClean="0">
                <a:solidFill>
                  <a:schemeClr val="bg1"/>
                </a:solidFill>
                <a:latin typeface="方正启体简体" panose="03000509000000000000" charset="-122"/>
                <a:ea typeface="方正启体简体" panose="03000509000000000000" charset="-122"/>
                <a:cs typeface="方正启体简体" panose="03000509000000000000" charset="-122"/>
                <a:sym typeface="方正启体简体" panose="03000509000000000000" charset="-122"/>
              </a:rPr>
              <a:t>一、现代</a:t>
            </a:r>
            <a:r>
              <a:rPr lang="zh-CN" altLang="en-US" sz="3200" b="1">
                <a:solidFill>
                  <a:schemeClr val="bg1"/>
                </a:solidFill>
                <a:latin typeface="方正启体简体" panose="03000509000000000000" charset="-122"/>
                <a:ea typeface="方正启体简体" panose="03000509000000000000" charset="-122"/>
                <a:cs typeface="方正启体简体" panose="03000509000000000000" charset="-122"/>
                <a:sym typeface="方正启体简体" panose="03000509000000000000" charset="-122"/>
              </a:rPr>
              <a:t>医疗卫生体系的建立</a:t>
            </a:r>
            <a:endParaRPr lang="zh-CN" altLang="en-US" sz="3200" b="1">
              <a:solidFill>
                <a:schemeClr val="bg1"/>
              </a:solidFill>
              <a:latin typeface="方正启体简体" panose="03000509000000000000" charset="-122"/>
              <a:ea typeface="方正启体简体" panose="03000509000000000000" charset="-122"/>
              <a:cs typeface="方正启体简体" panose="03000509000000000000" charset="-122"/>
              <a:sym typeface="方正启体简体" panose="03000509000000000000" charset="-122"/>
            </a:endParaRPr>
          </a:p>
        </p:txBody>
      </p:sp>
      <p:graphicFrame>
        <p:nvGraphicFramePr>
          <p:cNvPr id="7" name="图示 6" title=""/>
          <p:cNvGraphicFramePr/>
          <p:nvPr>
            <p:custDataLst>
              <p:tags r:id="rId4"/>
            </p:custDataLst>
          </p:nvPr>
        </p:nvGraphicFramePr>
        <p:xfrm>
          <a:off x="981537" y="1157337"/>
          <a:ext cx="10401300" cy="2729230"/>
        </p:xfrm>
        <a:graphic>
          <a:graphicData uri="http://schemas.openxmlformats.org/drawingml/2006/diagram">
            <dgm:relIds xmlns:dgm="http://schemas.openxmlformats.org/drawingml/2006/diagram" r:dm="rId6" r:lo="rId7" r:qs="rId8" r:cs="rId9"/>
          </a:graphicData>
        </a:graphic>
      </p:graphicFrame>
      <p:sp>
        <p:nvSpPr>
          <p:cNvPr id="22" name="文本框 21" title=""/>
          <p:cNvSpPr txBox="1"/>
          <p:nvPr>
            <p:custDataLst>
              <p:tags r:id="rId10"/>
            </p:custDataLst>
          </p:nvPr>
        </p:nvSpPr>
        <p:spPr>
          <a:xfrm>
            <a:off x="111205" y="857020"/>
            <a:ext cx="9873743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/>
                <a:cs typeface="宋体" panose="02010600030101010101" pitchFamily="2" charset="-122"/>
                <a:sym typeface="+mn-ea"/>
              </a:rPr>
              <a:t>梳理：阅读教材</a:t>
            </a:r>
            <a:r>
              <a:rPr lang="en-US" altLang="zh-CN" sz="2400" b="1">
                <a:solidFill>
                  <a:prstClr val="black"/>
                </a:solidFill>
                <a:latin typeface="微软雅黑" panose="020b0503020204020204" charset="-122"/>
                <a:ea typeface="微软雅黑"/>
                <a:cs typeface="宋体" panose="02010600030101010101" pitchFamily="2" charset="-122"/>
                <a:sym typeface="+mn-ea"/>
              </a:rPr>
              <a:t>P88-89</a:t>
            </a:r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/>
                <a:cs typeface="宋体" panose="02010600030101010101" pitchFamily="2" charset="-122"/>
                <a:sym typeface="+mn-ea"/>
              </a:rPr>
              <a:t>，</a:t>
            </a:r>
            <a:r>
              <a:rPr lang="zh-CN" altLang="en-US" sz="2400" b="1" spc="-100">
                <a:solidFill>
                  <a:prstClr val="black"/>
                </a:solidFill>
                <a:latin typeface="微软雅黑" panose="020b0503020204020204" charset="-122"/>
                <a:ea typeface="微软雅黑"/>
                <a:cs typeface="宋体" panose="02010600030101010101" pitchFamily="2" charset="-122"/>
                <a:sym typeface="+mn-ea"/>
              </a:rPr>
              <a:t>梳理中西方现代医疗卫生体系的发展概况</a:t>
            </a:r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/>
                <a:cs typeface="宋体" panose="02010600030101010101" pitchFamily="2" charset="-122"/>
                <a:sym typeface="+mn-ea"/>
              </a:rPr>
              <a:t>。</a:t>
            </a:r>
            <a:endParaRPr lang="zh-CN" altLang="en-US" sz="2400">
              <a:solidFill>
                <a:prstClr val="black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23" name="文本框 41" title=""/>
          <p:cNvSpPr txBox="1"/>
          <p:nvPr>
            <p:custDataLst>
              <p:tags r:id="rId11"/>
            </p:custDataLst>
          </p:nvPr>
        </p:nvSpPr>
        <p:spPr>
          <a:xfrm>
            <a:off x="1971502" y="5608965"/>
            <a:ext cx="7827183" cy="52322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401BC0"/>
                </a:solidFill>
                <a:latin typeface="微软雅黑" panose="020b0503020204020204" charset="-122"/>
                <a:ea typeface="微软雅黑"/>
                <a:cs typeface="楷体" panose="02010609060101010101" charset="-122"/>
              </a:rPr>
              <a:t>比较中西方医疗卫生体系建立与发展的异同点？</a:t>
            </a:r>
            <a:endParaRPr lang="zh-CN" altLang="en-US" sz="2800" b="1">
              <a:solidFill>
                <a:srgbClr val="401BC0"/>
              </a:solidFill>
              <a:latin typeface="微软雅黑" panose="020b0503020204020204" charset="-122"/>
              <a:ea typeface="微软雅黑"/>
              <a:cs typeface="楷体" panose="02010609060101010101" charset="-122"/>
            </a:endParaRPr>
          </a:p>
        </p:txBody>
      </p:sp>
      <p:grpSp>
        <p:nvGrpSpPr>
          <p:cNvPr id="31" name="组合 30" title=""/>
          <p:cNvGrpSpPr/>
          <p:nvPr>
            <p:custDataLst>
              <p:tags r:id="rId12"/>
            </p:custDataLst>
          </p:nvPr>
        </p:nvGrpSpPr>
        <p:grpSpPr>
          <a:xfrm>
            <a:off x="460837" y="3651250"/>
            <a:ext cx="11123930" cy="1956435"/>
            <a:chOff x="602" y="7040"/>
            <a:chExt cx="17518" cy="3081"/>
          </a:xfrm>
        </p:grpSpPr>
        <p:sp>
          <p:nvSpPr>
            <p:cNvPr id="32" name="标题 1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>
            <a:xfrm>
              <a:off x="602" y="7040"/>
              <a:ext cx="645" cy="1330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accent5"/>
              </a:solidFill>
              <a:prstDash val="sysDot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400" b="1" smtClean="0">
                  <a:solidFill>
                    <a:schemeClr val="bg1"/>
                  </a:solidFill>
                  <a:latin typeface="微软雅黑" panose="020b0503020204020204" charset="-122"/>
                  <a:ea typeface="微软雅黑"/>
                  <a:sym typeface="方正启体简体" panose="03000509000000000000" charset="-122"/>
                </a:rPr>
                <a:t>西方</a:t>
              </a:r>
              <a:endParaRPr lang="zh-CN" altLang="en-US" sz="2400" b="1" smtClean="0">
                <a:solidFill>
                  <a:schemeClr val="bg1"/>
                </a:solidFill>
                <a:latin typeface="微软雅黑" panose="020b0503020204020204" charset="-122"/>
                <a:ea typeface="微软雅黑"/>
                <a:sym typeface="方正启体简体" panose="03000509000000000000" charset="-122"/>
              </a:endParaRPr>
            </a:p>
          </p:txBody>
        </p:sp>
        <p:cxnSp>
          <p:nvCxnSpPr>
            <p:cNvPr id="33" name="直接连接符 32"/>
            <p:cNvCxnSpPr/>
            <p:nvPr>
              <p:custDataLst>
                <p:tags r:id="rId14"/>
              </p:custDataLst>
            </p:nvPr>
          </p:nvCxnSpPr>
          <p:spPr>
            <a:xfrm flipV="1">
              <a:off x="1422" y="8576"/>
              <a:ext cx="16699" cy="34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4" name="标题 1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>
            <a:xfrm>
              <a:off x="612" y="8791"/>
              <a:ext cx="645" cy="1330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accent5"/>
              </a:solidFill>
              <a:prstDash val="sysDot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400" b="1" smtClean="0">
                  <a:solidFill>
                    <a:schemeClr val="bg1"/>
                  </a:solidFill>
                  <a:latin typeface="微软雅黑" panose="020b0503020204020204" charset="-122"/>
                  <a:ea typeface="微软雅黑"/>
                  <a:sym typeface="方正启体简体" panose="03000509000000000000" charset="-122"/>
                </a:rPr>
                <a:t>中国</a:t>
              </a:r>
              <a:endParaRPr lang="zh-CN" altLang="en-US" sz="2400" b="1" smtClean="0">
                <a:solidFill>
                  <a:schemeClr val="bg1"/>
                </a:solidFill>
                <a:latin typeface="微软雅黑" panose="020b0503020204020204" charset="-122"/>
                <a:ea typeface="微软雅黑"/>
                <a:sym typeface="方正启体简体" panose="03000509000000000000" charset="-122"/>
              </a:endParaRPr>
            </a:p>
          </p:txBody>
        </p:sp>
      </p:grpSp>
      <p:sp>
        <p:nvSpPr>
          <p:cNvPr id="35" name="文本框 34" title=""/>
          <p:cNvSpPr txBox="1"/>
          <p:nvPr>
            <p:custDataLst>
              <p:tags r:id="rId16"/>
            </p:custDataLst>
          </p:nvPr>
        </p:nvSpPr>
        <p:spPr>
          <a:xfrm>
            <a:off x="0" y="1440590"/>
            <a:ext cx="3627120" cy="5988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sz="3200" b="1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（二）建设成就</a:t>
            </a:r>
            <a:endParaRPr lang="en-US" altLang="zh-CN" sz="3200" b="1">
              <a:solidFill>
                <a:srgbClr val="C0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pic>
        <p:nvPicPr>
          <p:cNvPr id="38" name="图片 37" title="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771987" y="4046220"/>
            <a:ext cx="3124200" cy="466725"/>
          </a:xfrm>
          <a:prstGeom prst="rect">
            <a:avLst/>
          </a:prstGeom>
        </p:spPr>
      </p:pic>
      <p:pic>
        <p:nvPicPr>
          <p:cNvPr id="39" name="图片 38" title="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3828877" y="3844290"/>
            <a:ext cx="2438400" cy="838200"/>
          </a:xfrm>
          <a:prstGeom prst="rect">
            <a:avLst/>
          </a:prstGeom>
        </p:spPr>
      </p:pic>
      <p:pic>
        <p:nvPicPr>
          <p:cNvPr id="40" name="图片 39" title="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6898467" y="3787775"/>
            <a:ext cx="1485900" cy="809625"/>
          </a:xfrm>
          <a:prstGeom prst="rect">
            <a:avLst/>
          </a:prstGeom>
        </p:spPr>
      </p:pic>
      <p:pic>
        <p:nvPicPr>
          <p:cNvPr id="41" name="图片 40" title="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9184467" y="3793490"/>
            <a:ext cx="2143125" cy="838200"/>
          </a:xfrm>
          <a:prstGeom prst="rect">
            <a:avLst/>
          </a:prstGeom>
        </p:spPr>
      </p:pic>
      <p:pic>
        <p:nvPicPr>
          <p:cNvPr id="42" name="图片 41" title="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1400002" y="4830445"/>
            <a:ext cx="1466850" cy="466725"/>
          </a:xfrm>
          <a:prstGeom prst="rect">
            <a:avLst/>
          </a:prstGeom>
        </p:spPr>
      </p:pic>
      <p:pic>
        <p:nvPicPr>
          <p:cNvPr id="43" name="图片 42" title="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3637742" y="4830445"/>
            <a:ext cx="2705100" cy="466725"/>
          </a:xfrm>
          <a:prstGeom prst="rect">
            <a:avLst/>
          </a:prstGeom>
        </p:spPr>
      </p:pic>
      <p:pic>
        <p:nvPicPr>
          <p:cNvPr id="44" name="图片 43" title="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6707332" y="4643120"/>
            <a:ext cx="1981200" cy="838200"/>
          </a:xfrm>
          <a:prstGeom prst="rect">
            <a:avLst/>
          </a:prstGeom>
        </p:spPr>
      </p:pic>
      <p:pic>
        <p:nvPicPr>
          <p:cNvPr id="45" name="图片 44" title="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8752032" y="4643120"/>
            <a:ext cx="3295650" cy="838200"/>
          </a:xfrm>
          <a:prstGeom prst="rect">
            <a:avLst/>
          </a:prstGeom>
        </p:spPr>
      </p:pic>
      <p:grpSp>
        <p:nvGrpSpPr>
          <p:cNvPr id="36" name="组合 35" title=""/>
          <p:cNvGrpSpPr/>
          <p:nvPr>
            <p:custDataLst>
              <p:tags r:id="rId33"/>
            </p:custDataLst>
          </p:nvPr>
        </p:nvGrpSpPr>
        <p:grpSpPr>
          <a:xfrm>
            <a:off x="-9608" y="9648"/>
            <a:ext cx="12128667" cy="750273"/>
            <a:chOff x="70953" y="29048"/>
            <a:chExt cx="6272784" cy="750273"/>
          </a:xfrm>
        </p:grpSpPr>
        <p:grpSp>
          <p:nvGrpSpPr>
            <p:cNvPr id="37" name="Group 2"/>
            <p:cNvGrpSpPr/>
            <p:nvPr>
              <p:custDataLst>
                <p:tags r:id="rId34"/>
              </p:custDataLst>
            </p:nvPr>
          </p:nvGrpSpPr>
          <p:grpSpPr>
            <a:xfrm>
              <a:off x="70953" y="29048"/>
              <a:ext cx="6272784" cy="750273"/>
              <a:chExt cx="5767" cy="581"/>
            </a:xfrm>
            <a:solidFill>
              <a:srgbClr val="006666"/>
            </a:solidFill>
          </p:grpSpPr>
          <p:grpSp>
            <p:nvGrpSpPr>
              <p:cNvPr id="47" name="Group 3"/>
              <p:cNvGrpSpPr>
                <a:grpSpLocks noChangeAspect="1"/>
              </p:cNvGrpSpPr>
              <p:nvPr>
                <p:custDataLst>
                  <p:tags r:id="rId35"/>
                </p:custDataLst>
              </p:nvPr>
            </p:nvGrpSpPr>
            <p:grpSpPr>
              <a:xfrm rot="10800000">
                <a:off x="0" y="444"/>
                <a:ext cx="5760" cy="137"/>
                <a:chExt cx="5760" cy="137"/>
              </a:xfrm>
              <a:grpFill/>
            </p:grpSpPr>
            <p:pic>
              <p:nvPicPr>
                <p:cNvPr id="49" name="Picture 4" descr="7"/>
                <p:cNvPicPr>
                  <a:picLocks noChangeAspect="1" noChangeArrowheads="1"/>
                </p:cNvPicPr>
                <p:nvPr>
                  <p:custDataLst>
                    <p:tags r:id="rId37"/>
                  </p:custDataLst>
                </p:nvPr>
              </p:nvPicPr>
              <p:blipFill>
                <a:blip r:embed="rId3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0446" b="86510"/>
                <a:stretch>
                  <a:fillRect/>
                </a:stretch>
              </p:blipFill>
              <p:spPr bwMode="auto">
                <a:xfrm rot="10800000">
                  <a:off x="0" y="0"/>
                  <a:ext cx="5760" cy="132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0" name="Picture 5" descr="14"/>
                <p:cNvPicPr>
                  <a:picLocks noChangeAspect="1" noChangeArrowheads="1"/>
                </p:cNvPicPr>
                <p:nvPr>
                  <p:custDataLst>
                    <p:tags r:id="rId39"/>
                  </p:custDataLst>
                </p:nvPr>
              </p:nvPicPr>
              <p:blipFill>
                <a:blip r:embed="rId3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" t="82117" r="-35" b="10780"/>
                <a:stretch>
                  <a:fillRect/>
                </a:stretch>
              </p:blipFill>
              <p:spPr bwMode="auto">
                <a:xfrm>
                  <a:off x="0" y="41"/>
                  <a:ext cx="5760" cy="96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48" name="Rectangle 6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7" y="0"/>
                <a:ext cx="5760" cy="527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  <a:sym typeface="Calibri" panose="020f0502020204030204" pitchFamily="34" charset="0"/>
                </a:endParaRPr>
              </a:p>
            </p:txBody>
          </p:sp>
        </p:grpSp>
        <p:sp>
          <p:nvSpPr>
            <p:cNvPr id="46" name="文本框 45"/>
            <p:cNvSpPr txBox="1"/>
            <p:nvPr>
              <p:custDataLst>
                <p:tags r:id="rId41"/>
              </p:custDataLst>
            </p:nvPr>
          </p:nvSpPr>
          <p:spPr>
            <a:xfrm>
              <a:off x="70953" y="84250"/>
              <a:ext cx="610154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 b="1" spc="150" smtClean="0">
                  <a:solidFill>
                    <a:srgbClr val="FFFF00"/>
                  </a:solidFill>
                  <a:latin typeface="微软雅黑" panose="020b0503020204020204" charset="-122"/>
                  <a:ea typeface="微软雅黑"/>
                  <a:sym typeface="+mn-ea"/>
                </a:rPr>
                <a:t>一、方兴未艾</a:t>
              </a:r>
              <a:r>
                <a:rPr lang="en-US" altLang="zh-CN" sz="2800" b="1" spc="150">
                  <a:solidFill>
                    <a:srgbClr val="FFFF00"/>
                  </a:solidFill>
                  <a:latin typeface="微软雅黑" panose="020b0503020204020204" charset="-122"/>
                  <a:ea typeface="微软雅黑"/>
                  <a:sym typeface="+mn-ea"/>
                </a:rPr>
                <a:t>—</a:t>
              </a:r>
              <a:r>
                <a:rPr lang="zh-CN" altLang="en-US" sz="2800" b="1" spc="150">
                  <a:solidFill>
                    <a:srgbClr val="FFFF00"/>
                  </a:solidFill>
                  <a:latin typeface="微软雅黑" panose="020b0503020204020204" charset="-122"/>
                  <a:ea typeface="微软雅黑"/>
                  <a:sym typeface="+mn-ea"/>
                </a:rPr>
                <a:t>现代医疗卫生体系的建立</a:t>
              </a:r>
              <a:endParaRPr lang="zh-CN" altLang="en-US" sz="2800" b="1" spc="150">
                <a:solidFill>
                  <a:srgbClr val="FFFF00"/>
                </a:solidFill>
                <a:latin typeface="微软雅黑" panose="020b0503020204020204" charset="-122"/>
                <a:ea typeface="微软雅黑"/>
                <a:sym typeface="+mn-ea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46" title=""/>
          <p:cNvSpPr txBox="1"/>
          <p:nvPr>
            <p:custDataLst>
              <p:tags r:id="rId3"/>
            </p:custDataLst>
          </p:nvPr>
        </p:nvSpPr>
        <p:spPr>
          <a:xfrm>
            <a:off x="291592" y="1973681"/>
            <a:ext cx="5261483" cy="34163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6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63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黑体" panose="02010609060101010101" charset="-122"/>
              </a:rPr>
              <a:t>同</a:t>
            </a:r>
            <a:r>
              <a:rPr lang="zh-CN" altLang="en-US" sz="2400" b="1" smtClean="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黑体" panose="02010609060101010101" charset="-122"/>
              </a:rPr>
              <a:t>：</a:t>
            </a:r>
            <a:endParaRPr lang="en-US" altLang="zh-CN" sz="2400" b="1" smtClean="0">
              <a:solidFill>
                <a:srgbClr val="FF0000"/>
              </a:solidFill>
              <a:latin typeface="微软雅黑" panose="020b0503020204020204" charset="-122"/>
              <a:ea typeface="微软雅黑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smtClean="0">
                <a:solidFill>
                  <a:prstClr val="black"/>
                </a:solidFill>
                <a:latin typeface="微软雅黑" panose="020b0503020204020204" charset="-122"/>
                <a:ea typeface="微软雅黑"/>
                <a:cs typeface="黑体" panose="02010609060101010101" charset="-122"/>
              </a:rPr>
              <a:t>①</a:t>
            </a:r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/>
                <a:cs typeface="黑体" panose="02010609060101010101" charset="-122"/>
              </a:rPr>
              <a:t>涵盖内容：卫生、服务、药品、保障</a:t>
            </a:r>
            <a:r>
              <a:rPr lang="zh-CN" altLang="en-US" sz="2400" b="1" smtClean="0">
                <a:solidFill>
                  <a:prstClr val="black"/>
                </a:solidFill>
                <a:latin typeface="微软雅黑" panose="020b0503020204020204" charset="-122"/>
                <a:ea typeface="微软雅黑"/>
                <a:cs typeface="黑体" panose="02010609060101010101" charset="-122"/>
              </a:rPr>
              <a:t>等，全民普惠</a:t>
            </a:r>
            <a:endParaRPr lang="zh-CN" altLang="en-US" sz="2400" b="1">
              <a:solidFill>
                <a:prstClr val="black"/>
              </a:solidFill>
              <a:latin typeface="微软雅黑" panose="020b0503020204020204" charset="-122"/>
              <a:ea typeface="微软雅黑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smtClean="0">
                <a:solidFill>
                  <a:prstClr val="black"/>
                </a:solidFill>
                <a:latin typeface="微软雅黑" panose="020b0503020204020204" charset="-122"/>
                <a:ea typeface="微软雅黑"/>
                <a:cs typeface="黑体" panose="02010609060101010101" charset="-122"/>
              </a:rPr>
              <a:t>②</a:t>
            </a:r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/>
                <a:cs typeface="黑体" panose="02010609060101010101" charset="-122"/>
              </a:rPr>
              <a:t>发展趋势：不断完善、覆盖人群不断</a:t>
            </a:r>
            <a:r>
              <a:rPr lang="zh-CN" altLang="en-US" sz="2400" b="1" smtClean="0">
                <a:solidFill>
                  <a:prstClr val="black"/>
                </a:solidFill>
                <a:latin typeface="微软雅黑" panose="020b0503020204020204" charset="-122"/>
                <a:ea typeface="微软雅黑"/>
                <a:cs typeface="黑体" panose="02010609060101010101" charset="-122"/>
              </a:rPr>
              <a:t>增多</a:t>
            </a:r>
            <a:endParaRPr lang="en-US" altLang="zh-CN" sz="2400" b="1" smtClean="0">
              <a:solidFill>
                <a:prstClr val="black"/>
              </a:solidFill>
              <a:latin typeface="微软雅黑" panose="020b0503020204020204" charset="-122"/>
              <a:ea typeface="微软雅黑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smtClean="0">
                <a:solidFill>
                  <a:prstClr val="black"/>
                </a:solidFill>
                <a:latin typeface="微软雅黑" panose="020b0503020204020204" charset="-122"/>
                <a:ea typeface="微软雅黑"/>
                <a:cs typeface="黑体" panose="02010609060101010101" charset="-122"/>
              </a:rPr>
              <a:t>③</a:t>
            </a:r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/>
                <a:cs typeface="黑体" panose="02010609060101010101" charset="-122"/>
              </a:rPr>
              <a:t>助推动力：政府主导、法律保障</a:t>
            </a:r>
            <a:endParaRPr lang="zh-CN" altLang="en-US" sz="2400" b="1">
              <a:solidFill>
                <a:prstClr val="black"/>
              </a:solidFill>
              <a:latin typeface="微软雅黑" panose="020b0503020204020204" charset="-122"/>
              <a:ea typeface="微软雅黑"/>
              <a:cs typeface="黑体" panose="02010609060101010101" charset="-122"/>
            </a:endParaRPr>
          </a:p>
        </p:txBody>
      </p:sp>
      <p:sp>
        <p:nvSpPr>
          <p:cNvPr id="3" name="文本框 47" title=""/>
          <p:cNvSpPr txBox="1"/>
          <p:nvPr>
            <p:custDataLst>
              <p:tags r:id="rId4"/>
            </p:custDataLst>
          </p:nvPr>
        </p:nvSpPr>
        <p:spPr>
          <a:xfrm>
            <a:off x="6178042" y="1973681"/>
            <a:ext cx="5823458" cy="34163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chemeClr val="accent1">
                  <a:lumMod val="45000"/>
                  <a:lumOff val="55000"/>
                </a:schemeClr>
              </a:gs>
              <a:gs pos="82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63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黑体" panose="02010609060101010101" charset="-122"/>
              </a:rPr>
              <a:t>异</a:t>
            </a:r>
            <a:r>
              <a:rPr lang="zh-CN" altLang="en-US" sz="2400" b="1" smtClean="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黑体" panose="02010609060101010101" charset="-122"/>
              </a:rPr>
              <a:t>：</a:t>
            </a:r>
            <a:endParaRPr lang="en-US" altLang="zh-CN" sz="2400" b="1" smtClean="0">
              <a:solidFill>
                <a:srgbClr val="FF0000"/>
              </a:solidFill>
              <a:latin typeface="微软雅黑" panose="020b0503020204020204" charset="-122"/>
              <a:ea typeface="微软雅黑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smtClean="0">
                <a:solidFill>
                  <a:prstClr val="black"/>
                </a:solidFill>
                <a:latin typeface="微软雅黑" panose="020b0503020204020204" charset="-122"/>
                <a:ea typeface="微软雅黑"/>
                <a:cs typeface="黑体" panose="02010609060101010101" charset="-122"/>
                <a:sym typeface="+mn-ea"/>
              </a:rPr>
              <a:t>①</a:t>
            </a:r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/>
                <a:cs typeface="黑体" panose="02010609060101010101" charset="-122"/>
                <a:sym typeface="+mn-ea"/>
              </a:rPr>
              <a:t>发展阶段：中国起步晚于西方：西方医疗保障制度在二战后推广</a:t>
            </a:r>
            <a:r>
              <a:rPr lang="zh-CN" altLang="en-US" sz="2400" b="1" smtClean="0">
                <a:solidFill>
                  <a:prstClr val="black"/>
                </a:solidFill>
                <a:latin typeface="微软雅黑" panose="020b0503020204020204" charset="-122"/>
                <a:ea typeface="微软雅黑"/>
                <a:cs typeface="黑体" panose="02010609060101010101" charset="-122"/>
                <a:sym typeface="+mn-ea"/>
              </a:rPr>
              <a:t>，中国</a:t>
            </a:r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/>
                <a:cs typeface="黑体" panose="02010609060101010101" charset="-122"/>
                <a:sym typeface="+mn-ea"/>
              </a:rPr>
              <a:t>在改革开放后建立各种医疗保障制度；</a:t>
            </a:r>
            <a:endParaRPr lang="zh-CN" altLang="en-US" sz="2000" b="1">
              <a:solidFill>
                <a:prstClr val="black"/>
              </a:solidFill>
              <a:latin typeface="微软雅黑" panose="020b0503020204020204" charset="-122"/>
              <a:ea typeface="微软雅黑"/>
              <a:cs typeface="黑体" panose="020106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smtClean="0">
                <a:solidFill>
                  <a:prstClr val="black"/>
                </a:solidFill>
                <a:latin typeface="微软雅黑" panose="020b0503020204020204" charset="-122"/>
                <a:ea typeface="微软雅黑"/>
                <a:cs typeface="黑体" panose="02010609060101010101" charset="-122"/>
                <a:sym typeface="+mn-ea"/>
              </a:rPr>
              <a:t>②</a:t>
            </a:r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/>
                <a:cs typeface="黑体" panose="02010609060101010101" charset="-122"/>
                <a:sym typeface="+mn-ea"/>
              </a:rPr>
              <a:t>工作重心：相较于西方，中国更加重视扶贫工作</a:t>
            </a:r>
            <a:endParaRPr lang="zh-CN" altLang="en-US" sz="2400" b="1">
              <a:solidFill>
                <a:prstClr val="black"/>
              </a:solidFill>
              <a:latin typeface="微软雅黑" panose="020b0503020204020204" charset="-122"/>
              <a:ea typeface="微软雅黑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41" title=""/>
          <p:cNvSpPr txBox="1"/>
          <p:nvPr>
            <p:custDataLst>
              <p:tags r:id="rId5"/>
            </p:custDataLst>
          </p:nvPr>
        </p:nvSpPr>
        <p:spPr>
          <a:xfrm>
            <a:off x="2414651" y="1063206"/>
            <a:ext cx="6675120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401BC0"/>
                </a:solidFill>
                <a:latin typeface="微软雅黑" panose="020b0503020204020204" charset="-122"/>
                <a:ea typeface="微软雅黑"/>
                <a:cs typeface="楷体" panose="02010609060101010101" charset="-122"/>
              </a:rPr>
              <a:t>比较中西方医疗卫生体系建立与发展的异同点？</a:t>
            </a:r>
            <a:endParaRPr lang="zh-CN" altLang="en-US" sz="2400" b="1">
              <a:solidFill>
                <a:srgbClr val="401BC0"/>
              </a:solidFill>
              <a:latin typeface="微软雅黑" panose="020b0503020204020204" charset="-122"/>
              <a:ea typeface="微软雅黑"/>
              <a:cs typeface="楷体" panose="02010609060101010101" charset="-122"/>
            </a:endParaRPr>
          </a:p>
        </p:txBody>
      </p:sp>
      <p:grpSp>
        <p:nvGrpSpPr>
          <p:cNvPr id="12" name="组合 11" title=""/>
          <p:cNvGrpSpPr/>
          <p:nvPr>
            <p:custDataLst>
              <p:tags r:id="rId6"/>
            </p:custDataLst>
          </p:nvPr>
        </p:nvGrpSpPr>
        <p:grpSpPr>
          <a:xfrm>
            <a:off x="-9608" y="9648"/>
            <a:ext cx="12128667" cy="750273"/>
            <a:chOff x="70953" y="29048"/>
            <a:chExt cx="6272784" cy="750273"/>
          </a:xfrm>
        </p:grpSpPr>
        <p:grpSp>
          <p:nvGrpSpPr>
            <p:cNvPr id="13" name="Group 2"/>
            <p:cNvGrpSpPr/>
            <p:nvPr>
              <p:custDataLst>
                <p:tags r:id="rId7"/>
              </p:custDataLst>
            </p:nvPr>
          </p:nvGrpSpPr>
          <p:grpSpPr>
            <a:xfrm>
              <a:off x="70953" y="29048"/>
              <a:ext cx="6272784" cy="750273"/>
              <a:chExt cx="5767" cy="581"/>
            </a:xfrm>
            <a:solidFill>
              <a:srgbClr val="006666"/>
            </a:solidFill>
          </p:grpSpPr>
          <p:grpSp>
            <p:nvGrpSpPr>
              <p:cNvPr id="15" name="Group 3"/>
              <p:cNvGrpSpPr>
                <a:grpSpLocks noChangeAspect="1"/>
              </p:cNvGrpSpPr>
              <p:nvPr>
                <p:custDataLst>
                  <p:tags r:id="rId8"/>
                </p:custDataLst>
              </p:nvPr>
            </p:nvGrpSpPr>
            <p:grpSpPr>
              <a:xfrm rot="10800000">
                <a:off x="0" y="444"/>
                <a:ext cx="5760" cy="137"/>
                <a:chExt cx="5760" cy="137"/>
              </a:xfrm>
              <a:grpFill/>
            </p:grpSpPr>
            <p:pic>
              <p:nvPicPr>
                <p:cNvPr id="17" name="Picture 4" descr="7"/>
                <p:cNvPicPr>
                  <a:picLocks noChangeAspect="1" noChangeArrowheads="1"/>
                </p:cNvPicPr>
                <p:nvPr>
                  <p:custDataLst>
                    <p:tags r:id="rId10"/>
                  </p:custDataLst>
                </p:nvPr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0446" b="86510"/>
                <a:stretch>
                  <a:fillRect/>
                </a:stretch>
              </p:blipFill>
              <p:spPr bwMode="auto">
                <a:xfrm rot="10800000">
                  <a:off x="0" y="0"/>
                  <a:ext cx="5760" cy="132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" name="Picture 5" descr="14"/>
                <p:cNvPicPr>
                  <a:picLocks noChangeAspect="1" noChangeArrowheads="1"/>
                </p:cNvPicPr>
                <p:nvPr>
                  <p:custDataLst>
                    <p:tags r:id="rId12"/>
                  </p:custDataLst>
                </p:nvPr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" t="82117" r="-35" b="10780"/>
                <a:stretch>
                  <a:fillRect/>
                </a:stretch>
              </p:blipFill>
              <p:spPr bwMode="auto">
                <a:xfrm>
                  <a:off x="0" y="41"/>
                  <a:ext cx="5760" cy="96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6" name="Rectangle 6"/>
              <p:cNvSpPr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7" y="0"/>
                <a:ext cx="5760" cy="527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  <a:sym typeface="Calibri" panose="020f0502020204030204" pitchFamily="34" charset="0"/>
                </a:endParaRPr>
              </a:p>
            </p:txBody>
          </p:sp>
        </p:grpSp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70953" y="84250"/>
              <a:ext cx="610154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 b="1" spc="150" smtClean="0">
                  <a:solidFill>
                    <a:srgbClr val="FFFF00"/>
                  </a:solidFill>
                  <a:latin typeface="微软雅黑" panose="020b0503020204020204" charset="-122"/>
                  <a:ea typeface="微软雅黑"/>
                  <a:sym typeface="+mn-ea"/>
                </a:rPr>
                <a:t>一、方兴未艾</a:t>
              </a:r>
              <a:r>
                <a:rPr lang="en-US" altLang="zh-CN" sz="2800" b="1" spc="150">
                  <a:solidFill>
                    <a:srgbClr val="FFFF00"/>
                  </a:solidFill>
                  <a:latin typeface="微软雅黑" panose="020b0503020204020204" charset="-122"/>
                  <a:ea typeface="微软雅黑"/>
                  <a:sym typeface="+mn-ea"/>
                </a:rPr>
                <a:t>—</a:t>
              </a:r>
              <a:r>
                <a:rPr lang="zh-CN" altLang="en-US" sz="2800" b="1" spc="150">
                  <a:solidFill>
                    <a:srgbClr val="FFFF00"/>
                  </a:solidFill>
                  <a:latin typeface="微软雅黑" panose="020b0503020204020204" charset="-122"/>
                  <a:ea typeface="微软雅黑"/>
                  <a:sym typeface="+mn-ea"/>
                </a:rPr>
                <a:t>现代医疗卫生体系的建立</a:t>
              </a:r>
              <a:endParaRPr lang="zh-CN" altLang="en-US" sz="2800" b="1" spc="150">
                <a:solidFill>
                  <a:srgbClr val="FFFF00"/>
                </a:solidFill>
                <a:latin typeface="微软雅黑" panose="020b0503020204020204" charset="-122"/>
                <a:ea typeface="微软雅黑"/>
                <a:sym typeface="+mn-ea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 flipH="1">
            <a:off x="10896600" y="104394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2" title=""/>
          <p:cNvSpPr txBox="1"/>
          <p:nvPr>
            <p:custDataLst>
              <p:tags r:id="rId3"/>
            </p:custDataLst>
          </p:nvPr>
        </p:nvSpPr>
        <p:spPr>
          <a:xfrm>
            <a:off x="270449" y="1236072"/>
            <a:ext cx="11590655" cy="566374"/>
          </a:xfrm>
          <a:prstGeom prst="rect">
            <a:avLst/>
          </a:prstGeom>
          <a:noFill/>
        </p:spPr>
        <p:txBody>
          <a:bodyPr anchor="t"/>
          <a:lstStyle/>
          <a:p>
            <a:pPr>
              <a:lnSpc>
                <a:spcPts val="3465"/>
              </a:lnSpc>
            </a:pPr>
            <a:r>
              <a:rPr lang="zh-CN" altLang="en-US" sz="2400" b="1" smtClean="0">
                <a:solidFill>
                  <a:srgbClr val="FF0000">
                    <a:alpha val="100000"/>
                  </a:srgbClr>
                </a:solidFill>
                <a:latin typeface="Arial"/>
                <a:ea typeface="Arial"/>
              </a:rPr>
              <a:t>结合下列材料和做学知识，指出</a:t>
            </a:r>
            <a:r>
              <a:rPr lang="zh-CN" altLang="en-US" sz="2400" b="1">
                <a:solidFill>
                  <a:srgbClr val="FF0000">
                    <a:alpha val="100000"/>
                  </a:srgbClr>
                </a:solidFill>
                <a:latin typeface="Arial"/>
                <a:ea typeface="Arial"/>
              </a:rPr>
              <a:t>中国及其他西方国家建立起基本医疗卫生体系</a:t>
            </a:r>
            <a:r>
              <a:rPr lang="zh-CN" altLang="en-US" sz="2400" b="1" smtClean="0">
                <a:solidFill>
                  <a:srgbClr val="FF0000">
                    <a:alpha val="100000"/>
                  </a:srgbClr>
                </a:solidFill>
                <a:latin typeface="Arial"/>
                <a:ea typeface="Arial"/>
              </a:rPr>
              <a:t>的因素</a:t>
            </a:r>
            <a:r>
              <a:rPr lang="zh-CN" altLang="en-US" sz="2400" b="1">
                <a:solidFill>
                  <a:srgbClr val="FF0000">
                    <a:alpha val="100000"/>
                  </a:srgbClr>
                </a:solidFill>
                <a:latin typeface="Arial"/>
                <a:ea typeface="Arial"/>
              </a:rPr>
              <a:t>？</a:t>
            </a:r>
            <a:endParaRPr lang="zh-CN" altLang="en-US" sz="2400" b="1">
              <a:solidFill>
                <a:srgbClr val="FF0000">
                  <a:alpha val="100000"/>
                </a:srgbClr>
              </a:solidFill>
              <a:latin typeface="Arial"/>
              <a:ea typeface="Arial"/>
            </a:endParaRPr>
          </a:p>
        </p:txBody>
      </p:sp>
      <p:pic>
        <p:nvPicPr>
          <p:cNvPr id="4" name="图片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76225" y="1725295"/>
            <a:ext cx="2548891" cy="2172971"/>
          </a:xfrm>
          <a:prstGeom prst="rect">
            <a:avLst/>
          </a:prstGeom>
        </p:spPr>
      </p:pic>
      <p:sp>
        <p:nvSpPr>
          <p:cNvPr id="6" name="文本3" title=""/>
          <p:cNvSpPr txBox="1"/>
          <p:nvPr>
            <p:custDataLst>
              <p:tags r:id="rId6"/>
            </p:custDataLst>
          </p:nvPr>
        </p:nvSpPr>
        <p:spPr>
          <a:xfrm>
            <a:off x="602615" y="3981239"/>
            <a:ext cx="1717040" cy="745067"/>
          </a:xfrm>
          <a:prstGeom prst="rect">
            <a:avLst/>
          </a:prstGeom>
          <a:noFill/>
        </p:spPr>
        <p:txBody>
          <a:bodyPr anchor="t"/>
          <a:lstStyle/>
          <a:p>
            <a:pPr>
              <a:lnSpc>
                <a:spcPts val="2935"/>
              </a:lnSpc>
            </a:pPr>
            <a:r>
              <a:rPr lang="zh-CN" altLang="en-US" sz="240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</a:rPr>
              <a:t>开国大典</a:t>
            </a:r>
            <a:endParaRPr lang="zh-CN" altLang="en-US" sz="2400">
              <a:solidFill>
                <a:srgbClr val="000000">
                  <a:alpha val="100000"/>
                </a:srgbClr>
              </a:solidFill>
              <a:latin typeface="Arial"/>
              <a:ea typeface="Arial"/>
            </a:endParaRPr>
          </a:p>
        </p:txBody>
      </p:sp>
      <p:sp>
        <p:nvSpPr>
          <p:cNvPr id="7" name="文本4" title=""/>
          <p:cNvSpPr txBox="1"/>
          <p:nvPr>
            <p:custDataLst>
              <p:tags r:id="rId7"/>
            </p:custDataLst>
          </p:nvPr>
        </p:nvSpPr>
        <p:spPr>
          <a:xfrm>
            <a:off x="2888827" y="3901441"/>
            <a:ext cx="2560108" cy="1032087"/>
          </a:xfrm>
          <a:prstGeom prst="rect">
            <a:avLst/>
          </a:prstGeom>
          <a:noFill/>
        </p:spPr>
        <p:txBody>
          <a:bodyPr anchor="t"/>
          <a:lstStyle/>
          <a:p>
            <a:pPr>
              <a:lnSpc>
                <a:spcPts val="2665"/>
              </a:lnSpc>
            </a:pPr>
            <a:r>
              <a:rPr lang="zh-CN" altLang="en-US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</a:rPr>
              <a:t>1944年，樊庆笙等人研制出中国第一批青霉素</a:t>
            </a:r>
            <a:endParaRPr lang="zh-CN" altLang="en-US">
              <a:solidFill>
                <a:srgbClr val="000000">
                  <a:alpha val="100000"/>
                </a:srgbClr>
              </a:solidFill>
              <a:latin typeface="Arial"/>
              <a:ea typeface="Arial"/>
            </a:endParaRPr>
          </a:p>
        </p:txBody>
      </p:sp>
      <p:pic>
        <p:nvPicPr>
          <p:cNvPr id="9" name="图片3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rcRect b="13284"/>
          <a:stretch>
            <a:fillRect/>
          </a:stretch>
        </p:blipFill>
        <p:spPr>
          <a:xfrm>
            <a:off x="2893695" y="1725719"/>
            <a:ext cx="2683511" cy="2173605"/>
          </a:xfrm>
          <a:prstGeom prst="rect">
            <a:avLst/>
          </a:prstGeom>
        </p:spPr>
      </p:pic>
      <p:sp>
        <p:nvSpPr>
          <p:cNvPr id="18" name="文本13" title=""/>
          <p:cNvSpPr txBox="1"/>
          <p:nvPr>
            <p:custDataLst>
              <p:tags r:id="rId10"/>
            </p:custDataLst>
          </p:nvPr>
        </p:nvSpPr>
        <p:spPr>
          <a:xfrm>
            <a:off x="5480050" y="4477221"/>
            <a:ext cx="2275840" cy="806027"/>
          </a:xfrm>
          <a:prstGeom prst="rect">
            <a:avLst/>
          </a:prstGeom>
          <a:noFill/>
        </p:spPr>
        <p:txBody>
          <a:bodyPr anchor="t"/>
          <a:lstStyle/>
          <a:p>
            <a:pPr>
              <a:lnSpc>
                <a:spcPts val="3335"/>
              </a:lnSpc>
            </a:pPr>
            <a:r>
              <a:rPr lang="zh-CN" altLang="en-US" sz="2800" b="1"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/>
              </a:rPr>
              <a:t>西方国家：</a:t>
            </a:r>
            <a:endParaRPr lang="zh-CN" altLang="en-US" sz="2800" b="1">
              <a:solidFill>
                <a:srgbClr val="FF0000">
                  <a:alpha val="100000"/>
                </a:srgbClr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19" name="文本14" title=""/>
          <p:cNvSpPr txBox="1"/>
          <p:nvPr>
            <p:custDataLst>
              <p:tags r:id="rId11"/>
            </p:custDataLst>
          </p:nvPr>
        </p:nvSpPr>
        <p:spPr>
          <a:xfrm>
            <a:off x="110483" y="4410937"/>
            <a:ext cx="1564640" cy="806027"/>
          </a:xfrm>
          <a:prstGeom prst="rect">
            <a:avLst/>
          </a:prstGeom>
          <a:noFill/>
        </p:spPr>
        <p:txBody>
          <a:bodyPr anchor="t"/>
          <a:lstStyle/>
          <a:p>
            <a:pPr>
              <a:lnSpc>
                <a:spcPts val="3335"/>
              </a:lnSpc>
            </a:pPr>
            <a:r>
              <a:rPr lang="zh-CN" altLang="en-US" sz="2800" b="1"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/>
              </a:rPr>
              <a:t>中国：</a:t>
            </a:r>
            <a:endParaRPr lang="zh-CN" altLang="en-US" sz="2800" b="1">
              <a:solidFill>
                <a:srgbClr val="FF0000">
                  <a:alpha val="100000"/>
                </a:srgbClr>
              </a:solidFill>
              <a:latin typeface="微软雅黑" panose="020b0503020204020204" charset="-122"/>
              <a:ea typeface="微软雅黑"/>
            </a:endParaRPr>
          </a:p>
        </p:txBody>
      </p:sp>
      <p:pic>
        <p:nvPicPr>
          <p:cNvPr id="20" name="Picture 2" title="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5785" y="1743407"/>
            <a:ext cx="2961132" cy="2532006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title="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759" y="1752858"/>
            <a:ext cx="3388233" cy="253200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矩形 21" title=""/>
          <p:cNvSpPr/>
          <p:nvPr>
            <p:custDataLst>
              <p:tags r:id="rId16"/>
            </p:custDataLst>
          </p:nvPr>
        </p:nvSpPr>
        <p:spPr>
          <a:xfrm>
            <a:off x="6993881" y="4502980"/>
            <a:ext cx="4366897" cy="46166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zh-CN" altLang="en-US" sz="2400" b="1" smtClean="0">
                <a:solidFill>
                  <a:srgbClr val="0000FF"/>
                </a:solidFill>
                <a:latin typeface="微软雅黑" panose="020b0503020204020204" charset="-122"/>
                <a:ea typeface="微软雅黑"/>
              </a:rPr>
              <a:t>（</a:t>
            </a:r>
            <a:r>
              <a:rPr lang="en-US" altLang="zh-CN" sz="2400" b="1" smtClean="0">
                <a:solidFill>
                  <a:srgbClr val="0000FF"/>
                </a:solidFill>
                <a:latin typeface="微软雅黑" panose="020b0503020204020204" charset="-122"/>
                <a:ea typeface="微软雅黑"/>
              </a:rPr>
              <a:t>1</a:t>
            </a:r>
            <a:r>
              <a:rPr lang="zh-CN" altLang="en-US" sz="2400" b="1">
                <a:solidFill>
                  <a:srgbClr val="0000FF"/>
                </a:solidFill>
                <a:latin typeface="微软雅黑" panose="020b0503020204020204" charset="-122"/>
                <a:ea typeface="微软雅黑"/>
              </a:rPr>
              <a:t>）战后相对和平的政治环境</a:t>
            </a:r>
            <a:endParaRPr lang="zh-CN" altLang="en-US" sz="2400" b="1">
              <a:solidFill>
                <a:srgbClr val="0000FF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23" name="矩形 22" title=""/>
          <p:cNvSpPr/>
          <p:nvPr>
            <p:custDataLst>
              <p:tags r:id="rId17"/>
            </p:custDataLst>
          </p:nvPr>
        </p:nvSpPr>
        <p:spPr>
          <a:xfrm>
            <a:off x="6993881" y="4958115"/>
            <a:ext cx="4360485" cy="46166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zh-CN" altLang="en-US" sz="2400" b="1" smtClean="0">
                <a:solidFill>
                  <a:srgbClr val="0000FF"/>
                </a:solidFill>
                <a:latin typeface="微软雅黑" panose="020b0503020204020204" charset="-122"/>
                <a:ea typeface="微软雅黑"/>
              </a:rPr>
              <a:t>（</a:t>
            </a:r>
            <a:r>
              <a:rPr lang="en-US" altLang="zh-CN" sz="2400" b="1" smtClean="0">
                <a:solidFill>
                  <a:srgbClr val="0000FF"/>
                </a:solidFill>
                <a:latin typeface="微软雅黑" panose="020b0503020204020204" charset="-122"/>
                <a:ea typeface="微软雅黑"/>
              </a:rPr>
              <a:t>2</a:t>
            </a:r>
            <a:r>
              <a:rPr lang="zh-CN" altLang="en-US" sz="2400" b="1" smtClean="0">
                <a:solidFill>
                  <a:srgbClr val="0000FF"/>
                </a:solidFill>
                <a:latin typeface="微软雅黑" panose="020b0503020204020204" charset="-122"/>
                <a:ea typeface="微软雅黑"/>
              </a:rPr>
              <a:t>）经济</a:t>
            </a:r>
            <a:r>
              <a:rPr lang="zh-CN" altLang="en-US" sz="2400" b="1">
                <a:solidFill>
                  <a:srgbClr val="0000FF"/>
                </a:solidFill>
                <a:latin typeface="微软雅黑" panose="020b0503020204020204" charset="-122"/>
                <a:ea typeface="微软雅黑"/>
              </a:rPr>
              <a:t>的发展提供物质基础</a:t>
            </a:r>
            <a:endParaRPr lang="zh-CN" altLang="en-US" sz="2400" b="1">
              <a:solidFill>
                <a:srgbClr val="0000FF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24" name="矩形 23" title=""/>
          <p:cNvSpPr/>
          <p:nvPr>
            <p:custDataLst>
              <p:tags r:id="rId18"/>
            </p:custDataLst>
          </p:nvPr>
        </p:nvSpPr>
        <p:spPr>
          <a:xfrm>
            <a:off x="6993881" y="5400876"/>
            <a:ext cx="4360485" cy="46166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zh-CN" altLang="en-US" sz="2400" b="1" smtClean="0">
                <a:solidFill>
                  <a:srgbClr val="0000FF"/>
                </a:solidFill>
                <a:latin typeface="微软雅黑" panose="020b0503020204020204" charset="-122"/>
                <a:ea typeface="微软雅黑"/>
              </a:rPr>
              <a:t>（</a:t>
            </a:r>
            <a:r>
              <a:rPr lang="en-US" altLang="zh-CN" sz="2400" b="1" smtClean="0">
                <a:solidFill>
                  <a:srgbClr val="0000FF"/>
                </a:solidFill>
                <a:latin typeface="微软雅黑" panose="020b0503020204020204" charset="-122"/>
                <a:ea typeface="微软雅黑"/>
              </a:rPr>
              <a:t>3</a:t>
            </a:r>
            <a:r>
              <a:rPr lang="zh-CN" altLang="en-US" sz="2400" b="1">
                <a:solidFill>
                  <a:srgbClr val="0000FF"/>
                </a:solidFill>
                <a:latin typeface="微软雅黑" panose="020b0503020204020204" charset="-122"/>
                <a:ea typeface="微软雅黑"/>
              </a:rPr>
              <a:t>）自然科学领域的</a:t>
            </a:r>
            <a:r>
              <a:rPr lang="zh-CN" altLang="en-US" sz="2400" b="1" smtClean="0">
                <a:solidFill>
                  <a:srgbClr val="0000FF"/>
                </a:solidFill>
                <a:latin typeface="微软雅黑" panose="020b0503020204020204" charset="-122"/>
                <a:ea typeface="微软雅黑"/>
              </a:rPr>
              <a:t>发展进步</a:t>
            </a:r>
            <a:endParaRPr lang="zh-CN" altLang="en-US" sz="2400" b="1">
              <a:solidFill>
                <a:srgbClr val="0000FF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25" name="矩形 24" title=""/>
          <p:cNvSpPr/>
          <p:nvPr>
            <p:custDataLst>
              <p:tags r:id="rId19"/>
            </p:custDataLst>
          </p:nvPr>
        </p:nvSpPr>
        <p:spPr>
          <a:xfrm>
            <a:off x="6993881" y="5785926"/>
            <a:ext cx="5066854" cy="461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zh-CN" altLang="en-US" sz="2400" b="1" smtClean="0">
                <a:solidFill>
                  <a:srgbClr val="0000FF"/>
                </a:solidFill>
                <a:latin typeface="微软雅黑" panose="020b0503020204020204" charset="-122"/>
                <a:ea typeface="微软雅黑"/>
              </a:rPr>
              <a:t>（</a:t>
            </a:r>
            <a:r>
              <a:rPr lang="en-US" altLang="zh-CN" sz="2400" b="1" smtClean="0">
                <a:solidFill>
                  <a:srgbClr val="0000FF"/>
                </a:solidFill>
                <a:latin typeface="微软雅黑" panose="020b0503020204020204" charset="-122"/>
                <a:ea typeface="微软雅黑"/>
              </a:rPr>
              <a:t>4</a:t>
            </a:r>
            <a:r>
              <a:rPr lang="zh-CN" altLang="en-US" sz="2400" b="1" smtClean="0">
                <a:solidFill>
                  <a:srgbClr val="0000FF"/>
                </a:solidFill>
                <a:latin typeface="微软雅黑" panose="020b0503020204020204" charset="-122"/>
                <a:ea typeface="微软雅黑"/>
              </a:rPr>
              <a:t>）国家对公共医疗关注支持</a:t>
            </a:r>
            <a:endParaRPr lang="zh-CN" altLang="en-US" sz="2400" b="1">
              <a:solidFill>
                <a:srgbClr val="0000FF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26" name="矩形 25" title=""/>
          <p:cNvSpPr/>
          <p:nvPr>
            <p:custDataLst>
              <p:tags r:id="rId20"/>
            </p:custDataLst>
          </p:nvPr>
        </p:nvSpPr>
        <p:spPr>
          <a:xfrm>
            <a:off x="7000293" y="6241061"/>
            <a:ext cx="4360485" cy="46166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zh-CN" altLang="en-US" sz="2400" b="1" smtClean="0">
                <a:solidFill>
                  <a:srgbClr val="0000FF"/>
                </a:solidFill>
                <a:latin typeface="微软雅黑" panose="020b0503020204020204" charset="-122"/>
                <a:ea typeface="微软雅黑"/>
              </a:rPr>
              <a:t>（</a:t>
            </a:r>
            <a:r>
              <a:rPr lang="en-US" altLang="zh-CN" sz="2400" b="1" smtClean="0">
                <a:solidFill>
                  <a:srgbClr val="0000FF"/>
                </a:solidFill>
                <a:latin typeface="微软雅黑" panose="020b0503020204020204" charset="-122"/>
                <a:ea typeface="微软雅黑"/>
              </a:rPr>
              <a:t>5</a:t>
            </a:r>
            <a:r>
              <a:rPr lang="zh-CN" altLang="en-US" sz="2400" b="1" smtClean="0">
                <a:solidFill>
                  <a:srgbClr val="0000FF"/>
                </a:solidFill>
                <a:latin typeface="微软雅黑" panose="020b0503020204020204" charset="-122"/>
                <a:ea typeface="微软雅黑"/>
              </a:rPr>
              <a:t>）国家经济政策调整的</a:t>
            </a:r>
            <a:r>
              <a:rPr lang="zh-CN" altLang="en-US" sz="2400" b="1">
                <a:solidFill>
                  <a:srgbClr val="0000FF"/>
                </a:solidFill>
                <a:latin typeface="微软雅黑" panose="020b0503020204020204" charset="-122"/>
                <a:ea typeface="微软雅黑"/>
              </a:rPr>
              <a:t>推动</a:t>
            </a:r>
            <a:endParaRPr lang="zh-CN" altLang="en-US" sz="2400" b="1">
              <a:solidFill>
                <a:srgbClr val="0000FF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27" name="矩形 26" title=""/>
          <p:cNvSpPr/>
          <p:nvPr>
            <p:custDataLst>
              <p:tags r:id="rId21"/>
            </p:custDataLst>
          </p:nvPr>
        </p:nvSpPr>
        <p:spPr>
          <a:xfrm>
            <a:off x="407784" y="4783222"/>
            <a:ext cx="5664022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765"/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/>
                <a:sym typeface="+mn-ea"/>
              </a:rPr>
              <a:t>（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/>
                <a:sym typeface="+mn-ea"/>
              </a:rPr>
              <a:t>1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/>
                <a:sym typeface="+mn-ea"/>
              </a:rPr>
              <a:t>）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/>
                <a:sym typeface="+mn-ea"/>
              </a:rPr>
              <a:t>政治：</a:t>
            </a:r>
            <a:r>
              <a:rPr lang="en-US" altLang="zh-CN" sz="2400" b="1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+mn-ea"/>
              </a:rPr>
              <a:t>国家独立自主  </a:t>
            </a:r>
            <a:endParaRPr lang="en-US" altLang="zh-CN" sz="2400" b="1">
              <a:solidFill>
                <a:prstClr val="black"/>
              </a:solidFill>
              <a:latin typeface="微软雅黑" panose="020b0503020204020204" charset="-122"/>
              <a:ea typeface="微软雅黑"/>
              <a:sym typeface="+mn-ea"/>
            </a:endParaRPr>
          </a:p>
          <a:p>
            <a:pPr defTabSz="913765"/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/>
                <a:sym typeface="+mn-ea"/>
              </a:rPr>
              <a:t>（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/>
                <a:sym typeface="+mn-ea"/>
              </a:rPr>
              <a:t>2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/>
                <a:sym typeface="+mn-ea"/>
              </a:rPr>
              <a:t>）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/>
                <a:sym typeface="+mn-ea"/>
              </a:rPr>
              <a:t>经济：</a:t>
            </a:r>
            <a:r>
              <a:rPr lang="en-US" altLang="zh-CN" sz="2400" b="1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+mn-ea"/>
              </a:rPr>
              <a:t>开始恢复发展  </a:t>
            </a:r>
            <a:endParaRPr lang="en-US" altLang="zh-CN" sz="2400" b="1">
              <a:solidFill>
                <a:srgbClr val="FF0000"/>
              </a:solidFill>
              <a:latin typeface="微软雅黑" panose="020b0503020204020204" charset="-122"/>
              <a:ea typeface="微软雅黑"/>
              <a:sym typeface="+mn-ea"/>
            </a:endParaRPr>
          </a:p>
          <a:p>
            <a:pPr defTabSz="913765"/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/>
                <a:sym typeface="+mn-ea"/>
              </a:rPr>
              <a:t>（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/>
                <a:sym typeface="+mn-ea"/>
              </a:rPr>
              <a:t>3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/>
                <a:sym typeface="+mn-ea"/>
              </a:rPr>
              <a:t>）组织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/>
                <a:sym typeface="+mn-ea"/>
              </a:rPr>
              <a:t>：</a:t>
            </a:r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+mn-ea"/>
              </a:rPr>
              <a:t>党和政府重视</a:t>
            </a:r>
            <a:r>
              <a:rPr lang="en-US" altLang="zh-CN" sz="2400" b="1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+mn-ea"/>
              </a:rPr>
              <a:t> </a:t>
            </a:r>
            <a:r>
              <a:rPr lang="zh-CN" altLang="en-US" sz="2400" b="1" smtClean="0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+mn-ea"/>
              </a:rPr>
              <a:t>，借鉴西方</a:t>
            </a:r>
            <a:r>
              <a:rPr lang="en-US" altLang="zh-CN" sz="2400" b="1" smtClean="0">
                <a:solidFill>
                  <a:prstClr val="black"/>
                </a:solidFill>
                <a:latin typeface="微软雅黑" panose="020b0503020204020204" charset="-122"/>
                <a:ea typeface="微软雅黑"/>
                <a:sym typeface="+mn-ea"/>
              </a:rPr>
              <a:t>       </a:t>
            </a:r>
            <a:endParaRPr lang="en-US" altLang="zh-CN" sz="2400" b="1">
              <a:solidFill>
                <a:prstClr val="black"/>
              </a:solidFill>
              <a:latin typeface="微软雅黑" panose="020b0503020204020204" charset="-122"/>
              <a:ea typeface="微软雅黑"/>
              <a:sym typeface="+mn-ea"/>
            </a:endParaRPr>
          </a:p>
          <a:p>
            <a:pPr>
              <a:lnSpc>
                <a:spcPts val="2700"/>
              </a:lnSpc>
            </a:pP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/>
                <a:sym typeface="+mn-ea"/>
              </a:rPr>
              <a:t>（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/>
                <a:sym typeface="+mn-ea"/>
              </a:rPr>
              <a:t>4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/>
                <a:sym typeface="+mn-ea"/>
              </a:rPr>
              <a:t>）</a:t>
            </a:r>
            <a:r>
              <a:rPr lang="en-US" altLang="zh-CN" sz="2400" b="1" err="1" smtClean="0">
                <a:solidFill>
                  <a:srgbClr val="FF0000"/>
                </a:solidFill>
                <a:latin typeface="微软雅黑" panose="020b0503020204020204" charset="-122"/>
                <a:ea typeface="微软雅黑"/>
                <a:sym typeface="+mn-ea"/>
              </a:rPr>
              <a:t>客观</a:t>
            </a:r>
            <a:r>
              <a:rPr lang="zh-CN" altLang="en-US" sz="2400" b="1" smtClean="0">
                <a:solidFill>
                  <a:srgbClr val="FF0000"/>
                </a:solidFill>
                <a:latin typeface="微软雅黑" panose="020b0503020204020204" charset="-122"/>
                <a:ea typeface="微软雅黑"/>
                <a:sym typeface="+mn-ea"/>
              </a:rPr>
              <a:t>：</a:t>
            </a:r>
            <a:r>
              <a:rPr lang="zh-CN" altLang="en-US" sz="2400" b="1" smtClean="0">
                <a:latin typeface="微软雅黑" panose="020b0503020204020204" charset="-122"/>
                <a:ea typeface="微软雅黑"/>
                <a:sym typeface="+mn-ea"/>
              </a:rPr>
              <a:t>基础薄弱，城乡差别大</a:t>
            </a:r>
            <a:endParaRPr lang="en-US" altLang="zh-CN" sz="2400" b="1" smtClean="0">
              <a:latin typeface="微软雅黑" panose="020b0503020204020204" charset="-122"/>
              <a:ea typeface="微软雅黑"/>
              <a:sym typeface="+mn-ea"/>
            </a:endParaRPr>
          </a:p>
          <a:p>
            <a:pPr>
              <a:lnSpc>
                <a:spcPts val="2700"/>
              </a:lnSpc>
            </a:pPr>
            <a:r>
              <a:rPr lang="en-US" altLang="zh-CN" sz="2400" b="1" smtClean="0">
                <a:solidFill>
                  <a:srgbClr val="FF0000"/>
                </a:solidFill>
                <a:latin typeface="微软雅黑" panose="020b0503020204020204" charset="-122"/>
                <a:ea typeface="微软雅黑"/>
                <a:sym typeface="Wingdings" panose="05000000000000000000" pitchFamily="2" charset="2"/>
              </a:rPr>
              <a:t>  (5)  </a:t>
            </a:r>
            <a:r>
              <a:rPr lang="zh-CN" altLang="en-US" sz="2400" b="1" smtClean="0">
                <a:solidFill>
                  <a:srgbClr val="FF0000"/>
                </a:solidFill>
                <a:latin typeface="微软雅黑" panose="020b0503020204020204" charset="-122"/>
                <a:ea typeface="微软雅黑"/>
                <a:sym typeface="Wingdings" panose="05000000000000000000" pitchFamily="2" charset="2"/>
              </a:rPr>
              <a:t>主观：</a:t>
            </a:r>
            <a:r>
              <a:rPr lang="zh-CN" altLang="en-US" sz="2400" b="1" i="0" smtClean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/>
              </a:rPr>
              <a:t>医疗卫生领域取得</a:t>
            </a:r>
            <a:r>
              <a:rPr lang="zh-CN" altLang="en-US" sz="2400" b="1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/>
              </a:rPr>
              <a:t>技术</a:t>
            </a:r>
            <a:r>
              <a:rPr lang="zh-CN" altLang="en-US" sz="2400" b="1" i="0" smtClean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/>
              </a:rPr>
              <a:t>进步。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35" name="文本框 34" title=""/>
          <p:cNvSpPr txBox="1"/>
          <p:nvPr>
            <p:custDataLst>
              <p:tags r:id="rId22"/>
            </p:custDataLst>
          </p:nvPr>
        </p:nvSpPr>
        <p:spPr>
          <a:xfrm>
            <a:off x="-147320" y="732907"/>
            <a:ext cx="3216910" cy="6426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3200" b="1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（三）建立背景</a:t>
            </a:r>
            <a:endParaRPr lang="zh-CN" altLang="en-US" sz="3200" b="1">
              <a:solidFill>
                <a:srgbClr val="C0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grpSp>
        <p:nvGrpSpPr>
          <p:cNvPr id="36" name="组合 35" title=""/>
          <p:cNvGrpSpPr/>
          <p:nvPr>
            <p:custDataLst>
              <p:tags r:id="rId23"/>
            </p:custDataLst>
          </p:nvPr>
        </p:nvGrpSpPr>
        <p:grpSpPr>
          <a:xfrm>
            <a:off x="-53774" y="-17470"/>
            <a:ext cx="12172023" cy="777391"/>
            <a:chOff x="48111" y="1930"/>
            <a:chExt cx="6295207" cy="777391"/>
          </a:xfrm>
        </p:grpSpPr>
        <p:grpSp>
          <p:nvGrpSpPr>
            <p:cNvPr id="37" name="Group 2"/>
            <p:cNvGrpSpPr/>
            <p:nvPr>
              <p:custDataLst>
                <p:tags r:id="rId24"/>
              </p:custDataLst>
            </p:nvPr>
          </p:nvGrpSpPr>
          <p:grpSpPr>
            <a:xfrm>
              <a:off x="48111" y="1930"/>
              <a:ext cx="6288011" cy="777391"/>
              <a:chOff x="-21" y="-21"/>
              <a:chExt cx="5781" cy="602"/>
            </a:xfrm>
            <a:solidFill>
              <a:srgbClr val="006666"/>
            </a:solidFill>
          </p:grpSpPr>
          <p:grpSp>
            <p:nvGrpSpPr>
              <p:cNvPr id="39" name="Group 3"/>
              <p:cNvGrpSpPr>
                <a:grpSpLocks noChangeAspect="1"/>
              </p:cNvGrpSpPr>
              <p:nvPr>
                <p:custDataLst>
                  <p:tags r:id="rId25"/>
                </p:custDataLst>
              </p:nvPr>
            </p:nvGrpSpPr>
            <p:grpSpPr>
              <a:xfrm rot="10800000">
                <a:off x="0" y="444"/>
                <a:ext cx="5760" cy="137"/>
                <a:chExt cx="5760" cy="137"/>
              </a:xfrm>
              <a:grpFill/>
            </p:grpSpPr>
            <p:pic>
              <p:nvPicPr>
                <p:cNvPr id="41" name="Picture 4" descr="7"/>
                <p:cNvPicPr>
                  <a:picLocks noChangeAspect="1" noChangeArrowheads="1"/>
                </p:cNvPicPr>
                <p:nvPr>
                  <p:custDataLst>
                    <p:tags r:id="rId27"/>
                  </p:custDataLst>
                </p:nvPr>
              </p:nvPicPr>
              <p:blipFill>
                <a:blip r:embed="rId2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0446" b="86510"/>
                <a:stretch>
                  <a:fillRect/>
                </a:stretch>
              </p:blipFill>
              <p:spPr bwMode="auto">
                <a:xfrm rot="10800000">
                  <a:off x="0" y="0"/>
                  <a:ext cx="5760" cy="132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2" name="Picture 5" descr="14"/>
                <p:cNvPicPr>
                  <a:picLocks noChangeAspect="1" noChangeArrowheads="1"/>
                </p:cNvPicPr>
                <p:nvPr>
                  <p:custDataLst>
                    <p:tags r:id="rId29"/>
                  </p:custDataLst>
                </p:nvPr>
              </p:nvPicPr>
              <p:blipFill>
                <a:blip r:embed="rId2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" t="82117" r="-35" b="10780"/>
                <a:stretch>
                  <a:fillRect/>
                </a:stretch>
              </p:blipFill>
              <p:spPr bwMode="auto">
                <a:xfrm>
                  <a:off x="0" y="41"/>
                  <a:ext cx="5760" cy="96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40" name="Rectangle 6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-21" y="-21"/>
                <a:ext cx="5760" cy="527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  <a:sym typeface="Calibri" panose="020f0502020204030204" pitchFamily="34" charset="0"/>
                </a:endParaRPr>
              </a:p>
            </p:txBody>
          </p:sp>
        </p:grpSp>
        <p:sp>
          <p:nvSpPr>
            <p:cNvPr id="38" name="文本框 37"/>
            <p:cNvSpPr txBox="1"/>
            <p:nvPr>
              <p:custDataLst>
                <p:tags r:id="rId31"/>
              </p:custDataLst>
            </p:nvPr>
          </p:nvSpPr>
          <p:spPr>
            <a:xfrm>
              <a:off x="241776" y="93586"/>
              <a:ext cx="610154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 b="1" spc="150" smtClean="0">
                  <a:solidFill>
                    <a:srgbClr val="FFFF00"/>
                  </a:solidFill>
                  <a:latin typeface="微软雅黑" panose="020b0503020204020204" charset="-122"/>
                  <a:ea typeface="微软雅黑"/>
                  <a:sym typeface="+mn-ea"/>
                </a:rPr>
                <a:t>一、方兴未艾</a:t>
              </a:r>
              <a:r>
                <a:rPr lang="en-US" altLang="zh-CN" sz="2800" b="1" spc="150">
                  <a:solidFill>
                    <a:srgbClr val="FFFF00"/>
                  </a:solidFill>
                  <a:latin typeface="微软雅黑" panose="020b0503020204020204" charset="-122"/>
                  <a:ea typeface="微软雅黑"/>
                  <a:sym typeface="+mn-ea"/>
                </a:rPr>
                <a:t>—</a:t>
              </a:r>
              <a:r>
                <a:rPr lang="zh-CN" altLang="en-US" sz="2800" b="1" spc="150">
                  <a:solidFill>
                    <a:srgbClr val="FFFF00"/>
                  </a:solidFill>
                  <a:latin typeface="微软雅黑" panose="020b0503020204020204" charset="-122"/>
                  <a:ea typeface="微软雅黑"/>
                  <a:sym typeface="+mn-ea"/>
                </a:rPr>
                <a:t>现代医疗卫生体系的建立</a:t>
              </a:r>
              <a:endParaRPr lang="zh-CN" altLang="en-US" sz="2800" b="1" spc="150">
                <a:solidFill>
                  <a:srgbClr val="FFFF00"/>
                </a:solidFill>
                <a:latin typeface="微软雅黑" panose="020b0503020204020204" charset="-122"/>
                <a:ea typeface="微软雅黑"/>
                <a:sym typeface="+mn-ea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5" name="文本框 14" title=""/>
          <p:cNvSpPr txBox="1"/>
          <p:nvPr>
            <p:custDataLst>
              <p:tags r:id="rId3"/>
            </p:custDataLst>
          </p:nvPr>
        </p:nvSpPr>
        <p:spPr>
          <a:xfrm>
            <a:off x="1555072" y="115318"/>
            <a:ext cx="85328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800" b="1">
                <a:latin typeface="微软雅黑" panose="020b0503020204020204" charset="-122"/>
                <a:ea typeface="微软雅黑"/>
              </a:rPr>
              <a:t>根据材料，概括新中国公共卫生事业发展的特点。</a:t>
            </a:r>
            <a:endParaRPr lang="zh-CN" altLang="en-US" sz="2800" b="1">
              <a:latin typeface="微软雅黑" panose="020b0503020204020204" charset="-122"/>
              <a:ea typeface="微软雅黑"/>
            </a:endParaRPr>
          </a:p>
        </p:txBody>
      </p:sp>
      <p:sp>
        <p:nvSpPr>
          <p:cNvPr id="5" name="文本框 9219" title=""/>
          <p:cNvSpPr/>
          <p:nvPr>
            <p:custDataLst>
              <p:tags r:id="rId4"/>
            </p:custDataLst>
          </p:nvPr>
        </p:nvSpPr>
        <p:spPr>
          <a:xfrm>
            <a:off x="105153" y="741567"/>
            <a:ext cx="11603192" cy="4524315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  <a:prstDash val="sysDash"/>
            <a:miter lim="800000"/>
          </a:ln>
        </p:spPr>
        <p:txBody>
          <a:bodyPr wrap="square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defRPr lang="zh-CN" altLang="en-US" sz="1800" baseline="0">
                <a:solidFill>
                  <a:schemeClr val="tx1"/>
                </a:solidFill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defRPr lang="zh-CN" altLang="en-US" sz="1800" baseline="0">
                <a:solidFill>
                  <a:schemeClr val="tx1"/>
                </a:solidFill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defRPr lang="zh-CN" altLang="en-US" sz="1800" baseline="0">
                <a:solidFill>
                  <a:schemeClr val="tx1"/>
                </a:solidFill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defRPr lang="zh-CN" altLang="en-US" sz="1800" baseline="0">
                <a:solidFill>
                  <a:schemeClr val="tx1"/>
                </a:solidFill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defRPr lang="zh-CN" altLang="en-US" sz="1800" baseline="0">
                <a:solidFill>
                  <a:schemeClr val="tx1"/>
                </a:solidFill>
                <a:ea typeface="宋体" panose="02010600030101010101" pitchFamily="2" charset="-122"/>
              </a:defRPr>
            </a:lvl5pPr>
          </a:lstStyle>
          <a:p>
            <a:r>
              <a:rPr sz="24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    </a:t>
            </a:r>
            <a:r>
              <a:rPr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新中国的卫生事业奠基于新中国成立至</a:t>
            </a:r>
            <a:r>
              <a:rPr lang="en-US" altLang="zh-CN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1954 </a:t>
            </a:r>
            <a:r>
              <a:rPr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年。</a:t>
            </a:r>
            <a:r>
              <a:rPr lang="en-US" altLang="zh-CN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1949</a:t>
            </a:r>
            <a:r>
              <a:rPr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年</a:t>
            </a:r>
            <a:r>
              <a:rPr lang="en-US" altLang="zh-CN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10 </a:t>
            </a:r>
            <a:r>
              <a:rPr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月，成立中央防疫委员会，颁布多项除疫法规条例并开展以预防为主的大规模爱国卫生运动。</a:t>
            </a:r>
            <a:r>
              <a:rPr lang="en-US" altLang="zh-CN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1949</a:t>
            </a:r>
            <a:r>
              <a:rPr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年</a:t>
            </a:r>
            <a:r>
              <a:rPr lang="en-US" altLang="zh-CN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11 </a:t>
            </a:r>
            <a:r>
              <a:rPr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月，设立专管卫生防疫工作的公共卫生局。国家注意统筹公共卫生城市乡村协调发展，</a:t>
            </a:r>
            <a:r>
              <a:rPr lang="en-US" altLang="zh-CN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1950 </a:t>
            </a:r>
            <a:r>
              <a:rPr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年，第一届全国卫生会议提出了县设卫生院、区设卫生所、行政村设卫生委员、自然村设卫生员的新中国农村医疗卫生组织形式。这些基层机构的卫生医务人员相互配合，通过发动群众开展公共卫生运动，成功执行公共卫生计划。新中国成立初期，西医人才少又都集中在城市，而数量在十倍以上的中医大夫们活跃于乡村与城市中，为了更好地服务人民群众</a:t>
            </a:r>
            <a:r>
              <a:rPr lang="en-US" altLang="zh-CN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﹐</a:t>
            </a:r>
            <a:r>
              <a:rPr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中西医结合成为新中国卫生医疗系统组织的指导方针之一。通过努力，我国逐步组建了由卫生防疫、地方病控制、妇幼保健等部分组成的，比较完整的公共卫生机构体系。新中国在公共卫生事业的成绩和经验被世界卫生组织称为“以最少投入获得了最大健康效益”的“中国模式”，并在世界其他国家宣传和推广。</a:t>
            </a:r>
            <a:endParaRPr sz="2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宋体" panose="02010600030101010101" pitchFamily="2" charset="-122"/>
            </a:endParaRPr>
          </a:p>
          <a:p>
            <a:pPr algn="r"/>
            <a:r>
              <a:rPr lang="en-US" altLang="zh-CN" sz="2400" b="1">
                <a:solidFill>
                  <a:prstClr val="black"/>
                </a:solidFill>
                <a:latin typeface="+mn-ea"/>
                <a:ea typeface="+mn-ea"/>
                <a:sym typeface="宋体" panose="02010600030101010101" pitchFamily="2" charset="-122"/>
              </a:rPr>
              <a:t>——</a:t>
            </a:r>
            <a:r>
              <a:rPr sz="2400" b="1">
                <a:solidFill>
                  <a:prstClr val="black"/>
                </a:solidFill>
                <a:latin typeface="+mn-ea"/>
                <a:ea typeface="+mn-ea"/>
                <a:sym typeface="宋体" panose="02010600030101010101" pitchFamily="2" charset="-122"/>
              </a:rPr>
              <a:t>摘编自胡克夫</a:t>
            </a:r>
            <a:r>
              <a:rPr lang="en-US" altLang="zh-CN" sz="2400" b="1">
                <a:solidFill>
                  <a:prstClr val="black"/>
                </a:solidFill>
                <a:latin typeface="+mn-ea"/>
                <a:ea typeface="+mn-ea"/>
                <a:sym typeface="宋体" panose="02010600030101010101" pitchFamily="2" charset="-122"/>
              </a:rPr>
              <a:t>《</a:t>
            </a:r>
            <a:r>
              <a:rPr sz="2400" b="1">
                <a:solidFill>
                  <a:prstClr val="black"/>
                </a:solidFill>
                <a:latin typeface="+mn-ea"/>
                <a:ea typeface="+mn-ea"/>
                <a:sym typeface="宋体" panose="02010600030101010101" pitchFamily="2" charset="-122"/>
              </a:rPr>
              <a:t>新中国社会主义卫生事业和防疫体系的创立与发展</a:t>
            </a:r>
            <a:r>
              <a:rPr lang="en-US" altLang="zh-CN" sz="2400" b="1">
                <a:solidFill>
                  <a:prstClr val="black"/>
                </a:solidFill>
                <a:latin typeface="+mn-ea"/>
                <a:ea typeface="+mn-ea"/>
                <a:sym typeface="宋体" panose="02010600030101010101" pitchFamily="2" charset="-122"/>
              </a:rPr>
              <a:t>》</a:t>
            </a:r>
            <a:r>
              <a:rPr sz="2400" b="1">
                <a:solidFill>
                  <a:prstClr val="black"/>
                </a:solidFill>
                <a:latin typeface="+mn-ea"/>
                <a:ea typeface="+mn-ea"/>
                <a:sym typeface="宋体" panose="02010600030101010101" pitchFamily="2" charset="-122"/>
              </a:rPr>
              <a:t>等</a:t>
            </a:r>
            <a:endParaRPr sz="2400" b="1">
              <a:solidFill>
                <a:prstClr val="black"/>
              </a:solidFill>
              <a:latin typeface="+mn-ea"/>
              <a:ea typeface="+mn-ea"/>
              <a:sym typeface="宋体" panose="02010600030101010101" pitchFamily="2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5"/>
            </p:custDataLst>
          </p:nvPr>
        </p:nvSpPr>
        <p:spPr>
          <a:xfrm>
            <a:off x="2128259" y="5448672"/>
            <a:ext cx="1877267" cy="461665"/>
          </a:xfrm>
          <a:prstGeom prst="rect">
            <a:avLst/>
          </a:prstGeom>
          <a:solidFill>
            <a:srgbClr val="FFC000"/>
          </a:solidFill>
          <a:ln w="76200">
            <a:solidFill>
              <a:srgbClr val="8064A2">
                <a:lumMod val="20000"/>
                <a:lumOff val="80000"/>
              </a:srgb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 kern="0">
                <a:solidFill>
                  <a:prstClr val="black"/>
                </a:solidFill>
                <a:latin typeface="微软雅黑" panose="020b0503020204020204" charset="-122"/>
                <a:ea typeface="微软雅黑"/>
              </a:rPr>
              <a:t>以预防为主</a:t>
            </a:r>
            <a:endParaRPr lang="zh-CN" altLang="en-US" sz="2400" b="1" kern="0">
              <a:solidFill>
                <a:prstClr val="black"/>
              </a:solidFill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6"/>
            </p:custDataLst>
          </p:nvPr>
        </p:nvSpPr>
        <p:spPr>
          <a:xfrm>
            <a:off x="4232567" y="5465707"/>
            <a:ext cx="2131877" cy="461665"/>
          </a:xfrm>
          <a:prstGeom prst="rect">
            <a:avLst/>
          </a:prstGeom>
          <a:solidFill>
            <a:srgbClr val="FFC000"/>
          </a:solidFill>
          <a:ln w="76200">
            <a:solidFill>
              <a:srgbClr val="8064A2">
                <a:lumMod val="20000"/>
                <a:lumOff val="80000"/>
              </a:srgbClr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latin typeface="微软雅黑" panose="020b0503020204020204" charset="-122"/>
                <a:ea typeface="微软雅黑"/>
              </a:defRPr>
            </a:lvl1pPr>
          </a:lstStyle>
          <a:p>
            <a:pPr>
              <a:defRPr/>
            </a:pPr>
            <a:r>
              <a:rPr lang="zh-CN" altLang="en-US" kern="0">
                <a:solidFill>
                  <a:prstClr val="black"/>
                </a:solidFill>
              </a:rPr>
              <a:t>城乡协调发展</a:t>
            </a:r>
            <a:endParaRPr lang="zh-CN" altLang="en-US" kern="0">
              <a:solidFill>
                <a:prstClr val="black"/>
              </a:solidFill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7"/>
            </p:custDataLst>
          </p:nvPr>
        </p:nvSpPr>
        <p:spPr>
          <a:xfrm>
            <a:off x="6591485" y="5448672"/>
            <a:ext cx="5027584" cy="461665"/>
          </a:xfrm>
          <a:prstGeom prst="rect">
            <a:avLst/>
          </a:prstGeom>
          <a:solidFill>
            <a:srgbClr val="FFC000"/>
          </a:solidFill>
          <a:ln w="76200">
            <a:solidFill>
              <a:srgbClr val="8064A2">
                <a:lumMod val="20000"/>
                <a:lumOff val="80000"/>
              </a:srgbClr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latin typeface="微软雅黑" panose="020b0503020204020204" charset="-122"/>
                <a:ea typeface="微软雅黑"/>
              </a:defRPr>
            </a:lvl1pPr>
          </a:lstStyle>
          <a:p>
            <a:pPr>
              <a:defRPr/>
            </a:pPr>
            <a:r>
              <a:rPr lang="zh-CN" altLang="en-US" kern="0">
                <a:solidFill>
                  <a:prstClr val="black"/>
                </a:solidFill>
              </a:rPr>
              <a:t>健全卫生防疫网络（医疗服务网络）</a:t>
            </a:r>
            <a:endParaRPr lang="zh-CN" altLang="en-US" kern="0">
              <a:solidFill>
                <a:prstClr val="black"/>
              </a:solidFill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8"/>
            </p:custDataLst>
          </p:nvPr>
        </p:nvSpPr>
        <p:spPr>
          <a:xfrm>
            <a:off x="6663292" y="6133430"/>
            <a:ext cx="2722109" cy="461665"/>
          </a:xfrm>
          <a:prstGeom prst="rect">
            <a:avLst/>
          </a:prstGeom>
          <a:solidFill>
            <a:srgbClr val="FFC000"/>
          </a:solidFill>
          <a:ln w="76200">
            <a:solidFill>
              <a:srgbClr val="8064A2">
                <a:lumMod val="20000"/>
                <a:lumOff val="80000"/>
              </a:srgbClr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latin typeface="微软雅黑" panose="020b0503020204020204" charset="-122"/>
                <a:ea typeface="微软雅黑"/>
              </a:defRPr>
            </a:lvl1pPr>
          </a:lstStyle>
          <a:p>
            <a:pPr>
              <a:defRPr/>
            </a:pPr>
            <a:r>
              <a:rPr lang="zh-CN" altLang="en-US" kern="0">
                <a:solidFill>
                  <a:prstClr val="black"/>
                </a:solidFill>
              </a:rPr>
              <a:t>广泛发动群众参与</a:t>
            </a:r>
            <a:endParaRPr lang="zh-CN" altLang="en-US" kern="0">
              <a:solidFill>
                <a:prstClr val="black"/>
              </a:solidFill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9"/>
            </p:custDataLst>
          </p:nvPr>
        </p:nvSpPr>
        <p:spPr>
          <a:xfrm>
            <a:off x="3430414" y="6133430"/>
            <a:ext cx="3029280" cy="461665"/>
          </a:xfrm>
          <a:prstGeom prst="rect">
            <a:avLst/>
          </a:prstGeom>
          <a:solidFill>
            <a:srgbClr val="FFC000"/>
          </a:solidFill>
          <a:ln w="76200">
            <a:solidFill>
              <a:srgbClr val="8064A2">
                <a:lumMod val="20000"/>
                <a:lumOff val="80000"/>
              </a:srgbClr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latin typeface="微软雅黑" panose="020b0503020204020204" charset="-122"/>
                <a:ea typeface="微软雅黑"/>
              </a:defRPr>
            </a:lvl1pPr>
          </a:lstStyle>
          <a:p>
            <a:pPr>
              <a:defRPr/>
            </a:pPr>
            <a:r>
              <a:rPr lang="zh-CN" altLang="en-US" kern="0">
                <a:solidFill>
                  <a:prstClr val="black"/>
                </a:solidFill>
              </a:rPr>
              <a:t>采用中西医结合方针</a:t>
            </a:r>
            <a:endParaRPr lang="zh-CN" altLang="en-US" kern="0">
              <a:solidFill>
                <a:prstClr val="black"/>
              </a:solidFill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10"/>
            </p:custDataLst>
          </p:nvPr>
        </p:nvSpPr>
        <p:spPr>
          <a:xfrm>
            <a:off x="672781" y="6121371"/>
            <a:ext cx="2466128" cy="461665"/>
          </a:xfrm>
          <a:prstGeom prst="rect">
            <a:avLst/>
          </a:prstGeom>
          <a:solidFill>
            <a:srgbClr val="FFC000"/>
          </a:solidFill>
          <a:ln w="76200">
            <a:solidFill>
              <a:srgbClr val="8064A2">
                <a:lumMod val="20000"/>
                <a:lumOff val="80000"/>
              </a:srgbClr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latin typeface="微软雅黑" panose="020b0503020204020204" charset="-122"/>
                <a:ea typeface="微软雅黑"/>
              </a:defRPr>
            </a:lvl1pPr>
          </a:lstStyle>
          <a:p>
            <a:pPr>
              <a:defRPr/>
            </a:pPr>
            <a:r>
              <a:rPr lang="zh-CN" altLang="en-US" kern="0">
                <a:solidFill>
                  <a:prstClr val="black"/>
                </a:solidFill>
              </a:rPr>
              <a:t>人民至上的理念</a:t>
            </a:r>
            <a:endParaRPr lang="zh-CN" altLang="en-US" kern="0">
              <a:solidFill>
                <a:prstClr val="black"/>
              </a:solidFill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11"/>
            </p:custDataLst>
          </p:nvPr>
        </p:nvSpPr>
        <p:spPr>
          <a:xfrm>
            <a:off x="9588999" y="6133430"/>
            <a:ext cx="2363153" cy="461665"/>
          </a:xfrm>
          <a:prstGeom prst="rect">
            <a:avLst/>
          </a:prstGeom>
          <a:solidFill>
            <a:srgbClr val="FFC000"/>
          </a:solidFill>
          <a:ln w="76200">
            <a:solidFill>
              <a:srgbClr val="8064A2">
                <a:lumMod val="20000"/>
                <a:lumOff val="80000"/>
              </a:srgbClr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latin typeface="微软雅黑" panose="020b0503020204020204" charset="-122"/>
                <a:ea typeface="微软雅黑"/>
              </a:defRPr>
            </a:lvl1pPr>
          </a:lstStyle>
          <a:p>
            <a:pPr>
              <a:defRPr/>
            </a:pPr>
            <a:r>
              <a:rPr lang="zh-CN" altLang="en-US" kern="0">
                <a:solidFill>
                  <a:prstClr val="black"/>
                </a:solidFill>
              </a:rPr>
              <a:t>成本低，效果好</a:t>
            </a:r>
            <a:endParaRPr lang="zh-CN" altLang="en-US" kern="0">
              <a:solidFill>
                <a:prstClr val="black"/>
              </a:solidFill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12"/>
            </p:custDataLst>
          </p:nvPr>
        </p:nvSpPr>
        <p:spPr>
          <a:xfrm>
            <a:off x="712628" y="5461998"/>
            <a:ext cx="1223902" cy="461665"/>
          </a:xfrm>
          <a:prstGeom prst="rect">
            <a:avLst/>
          </a:prstGeom>
          <a:solidFill>
            <a:srgbClr val="FFC000"/>
          </a:solidFill>
          <a:ln w="76200">
            <a:solidFill>
              <a:srgbClr val="8064A2">
                <a:lumMod val="20000"/>
                <a:lumOff val="80000"/>
              </a:srgb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 kern="0">
                <a:solidFill>
                  <a:prstClr val="black"/>
                </a:solidFill>
                <a:latin typeface="微软雅黑" panose="020b0503020204020204" charset="-122"/>
                <a:ea typeface="微软雅黑"/>
              </a:rPr>
              <a:t>起步晚</a:t>
            </a:r>
            <a:endParaRPr lang="zh-CN" altLang="en-US" sz="2400" b="1" kern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10160" y="1297305"/>
            <a:ext cx="3216910" cy="6426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sz="3200" b="1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（四）建立意义</a:t>
            </a:r>
            <a:endParaRPr lang="zh-CN" sz="3200" b="1">
              <a:solidFill>
                <a:srgbClr val="C0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sp>
        <p:nvSpPr>
          <p:cNvPr id="25" name="标题 1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>
          <a:xfrm>
            <a:off x="525780" y="1844675"/>
            <a:ext cx="2173605" cy="553720"/>
          </a:xfrm>
          <a:prstGeom prst="rect">
            <a:avLst/>
          </a:prstGeom>
          <a:noFill/>
        </p:spPr>
        <p:txBody>
          <a:bodyPr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800" b="1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方正启体简体" panose="03000509000000000000" charset="-122"/>
              </a:rPr>
              <a:t>1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方正启体简体" panose="03000509000000000000" charset="-122"/>
              </a:rPr>
              <a:t>、</a:t>
            </a:r>
            <a:r>
              <a:rPr lang="en-US" altLang="zh-CN" sz="2800" b="1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方正启体简体" panose="03000509000000000000" charset="-122"/>
              </a:rPr>
              <a:t>西方</a:t>
            </a:r>
            <a:endParaRPr lang="en-US" altLang="zh-CN" sz="2800" b="1">
              <a:solidFill>
                <a:srgbClr val="C0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方正启体简体" panose="03000509000000000000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5"/>
            </p:custDataLst>
          </p:nvPr>
        </p:nvSpPr>
        <p:spPr>
          <a:xfrm>
            <a:off x="669925" y="2327275"/>
            <a:ext cx="7043420" cy="11360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lvl="0" indent="-457200"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u"/>
            </a:pPr>
            <a:r>
              <a:rPr lang="zh-CN" altLang="en-US" sz="2800" b="1">
                <a:solidFill>
                  <a:srgbClr val="00206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为民众医疗卫生事业带来物质支持</a:t>
            </a:r>
            <a:endParaRPr lang="zh-CN" altLang="en-US" sz="2800" b="1">
              <a:solidFill>
                <a:srgbClr val="00206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  <a:p>
            <a:pPr marL="457200" lvl="0" indent="-457200"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u"/>
            </a:pPr>
            <a:r>
              <a:rPr lang="zh-CN" altLang="en-US" sz="2800" b="1">
                <a:solidFill>
                  <a:srgbClr val="00206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威胁人类健康的重大疫病得到控制</a:t>
            </a:r>
            <a:endParaRPr lang="zh-CN" altLang="en-US" sz="2800" b="1">
              <a:solidFill>
                <a:srgbClr val="00206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sp>
        <p:nvSpPr>
          <p:cNvPr id="33" name="标题 1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>
          <a:xfrm>
            <a:off x="465455" y="3425190"/>
            <a:ext cx="2075815" cy="525145"/>
          </a:xfrm>
          <a:prstGeom prst="rect">
            <a:avLst/>
          </a:prstGeom>
          <a:noFill/>
        </p:spPr>
        <p:txBody>
          <a:bodyPr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800" b="1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方正启体简体" panose="03000509000000000000" charset="-122"/>
              </a:rPr>
              <a:t>2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方正启体简体" panose="03000509000000000000" charset="-122"/>
              </a:rPr>
              <a:t>、</a:t>
            </a:r>
            <a:r>
              <a:rPr lang="en-US" altLang="zh-CN" sz="2800" b="1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方正启体简体" panose="03000509000000000000" charset="-122"/>
              </a:rPr>
              <a:t>中国</a:t>
            </a:r>
            <a:endParaRPr lang="en-US" altLang="zh-CN" sz="2800" b="1">
              <a:solidFill>
                <a:srgbClr val="C0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方正启体简体" panose="03000509000000000000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7"/>
            </p:custDataLst>
          </p:nvPr>
        </p:nvSpPr>
        <p:spPr>
          <a:xfrm>
            <a:off x="645160" y="3865245"/>
            <a:ext cx="5833110" cy="27133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lvl="0" indent="-457200"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u"/>
            </a:pPr>
            <a:r>
              <a:rPr lang="zh-CN" altLang="en-US" sz="2800" b="1">
                <a:solidFill>
                  <a:srgbClr val="00206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基本保障世界上最多人口的健康</a:t>
            </a:r>
            <a:endParaRPr lang="zh-CN" altLang="en-US" sz="2800" b="1">
              <a:solidFill>
                <a:srgbClr val="00206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  <a:p>
            <a:pPr marL="457200" lvl="0" indent="-457200"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u"/>
            </a:pPr>
            <a:r>
              <a:rPr lang="zh-CN" altLang="en-US" sz="2800" b="1">
                <a:solidFill>
                  <a:srgbClr val="00206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改变了中国卫生事业落后的局面</a:t>
            </a:r>
            <a:endParaRPr lang="zh-CN" altLang="en-US" sz="2800" b="1">
              <a:solidFill>
                <a:srgbClr val="00206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  <a:p>
            <a:pPr marL="457200" lvl="0" indent="-457200"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u"/>
            </a:pPr>
            <a:r>
              <a:rPr lang="zh-CN" altLang="en-US" sz="2800" b="1">
                <a:solidFill>
                  <a:srgbClr val="00206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有利于社会稳定和经济持续发展</a:t>
            </a:r>
            <a:endParaRPr lang="zh-CN" altLang="en-US" sz="2800" b="1">
              <a:solidFill>
                <a:srgbClr val="00206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  <a:p>
            <a:pPr marL="457200" lvl="0" indent="-457200"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u"/>
            </a:pPr>
            <a:r>
              <a:rPr lang="zh-CN" altLang="en-US" sz="2800" b="1">
                <a:solidFill>
                  <a:srgbClr val="00206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是世界医疗史上的奇迹</a:t>
            </a:r>
            <a:endParaRPr lang="zh-CN" altLang="en-US" sz="2800" b="1">
              <a:solidFill>
                <a:srgbClr val="00206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  <a:p>
            <a:pPr marL="457200" lvl="0" indent="-457200"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u"/>
            </a:pPr>
            <a:r>
              <a:rPr lang="zh-CN" altLang="en-US" sz="2800" b="1">
                <a:solidFill>
                  <a:srgbClr val="00206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提高了国民的身体素质</a:t>
            </a:r>
            <a:endParaRPr lang="zh-CN" altLang="en-US" sz="2800" b="1">
              <a:solidFill>
                <a:srgbClr val="00206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  <a:p>
            <a:pPr marL="457200" lvl="0" indent="-457200"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u"/>
            </a:pPr>
            <a:endParaRPr lang="zh-CN" altLang="en-US" sz="2800" b="1">
              <a:solidFill>
                <a:srgbClr val="00206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grpSp>
        <p:nvGrpSpPr>
          <p:cNvPr id="10" name="组合 9" title=""/>
          <p:cNvGrpSpPr/>
          <p:nvPr>
            <p:custDataLst>
              <p:tags r:id="rId8"/>
            </p:custDataLst>
          </p:nvPr>
        </p:nvGrpSpPr>
        <p:grpSpPr>
          <a:xfrm>
            <a:off x="6706870" y="1638300"/>
            <a:ext cx="5154930" cy="4990465"/>
            <a:chOff x="10562" y="2580"/>
            <a:chExt cx="8118" cy="7859"/>
          </a:xfrm>
        </p:grpSpPr>
        <p:sp>
          <p:nvSpPr>
            <p:cNvPr id="7" name="文本框 6"/>
            <p:cNvSpPr txBox="1"/>
            <p:nvPr>
              <p:custDataLst>
                <p:tags r:id="rId9"/>
              </p:custDataLst>
            </p:nvPr>
          </p:nvSpPr>
          <p:spPr>
            <a:xfrm>
              <a:off x="10562" y="2580"/>
              <a:ext cx="8094" cy="305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2700" cmpd="sng">
              <a:solidFill>
                <a:schemeClr val="tx1"/>
              </a:solidFill>
              <a:prstDash val="sysDot"/>
            </a:ln>
            <a:effectLst/>
          </p:spPr>
          <p:txBody>
            <a:bodyPr vert="horz" wrap="square" lIns="91440" tIns="45720" rIns="91440" bIns="45720" rtlCol="0" anchor="t" anchorCtr="0">
              <a:noAutofit/>
            </a:bodyPr>
            <a:lstStyle>
              <a:lvl1pPr marL="228600" marR="0" lvl="0" indent="-228600" algn="l" defTabSz="914400" rtl="0" eaLnBrk="1" fontAlgn="auto" latinLnBrk="0" hangingPunct="1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●"/>
                <a:defRPr kumimoji="0" lang="zh-CN" altLang="en-US" sz="1800" b="0" i="0" u="none" strike="noStrike" kern="1200" cap="none" spc="150" normalizeH="0" baseline="0" noProof="1">
                  <a:solidFill>
                    <a:srgbClr val="000000">
                      <a:lumMod val="65000"/>
                      <a:lumOff val="35000"/>
                    </a:srgbClr>
                  </a:solidFill>
                  <a:uFillTx/>
                  <a:latin typeface="Arial" panose="020b0604020202020204" pitchFamily="34" charset="0"/>
                  <a:ea typeface="微软雅黑"/>
                  <a:cs typeface="+mn-cs"/>
                  <a:sym typeface="+mn-ea"/>
                </a:defRPr>
              </a:lvl1pPr>
              <a:lvl2pPr marL="685800" marR="0" lvl="1" indent="-22860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tabLst>
                  <a:tab pos="1609725"/>
                </a:tabLst>
                <a:defRPr kumimoji="0" lang="zh-CN" altLang="en-US" sz="1600" b="0" i="0" u="none" strike="noStrike" kern="1200" cap="none" spc="150" normalizeH="0" baseline="0" noProof="1">
                  <a:solidFill>
                    <a:srgbClr val="000000">
                      <a:lumMod val="65000"/>
                      <a:lumOff val="35000"/>
                    </a:srgbClr>
                  </a:solidFill>
                  <a:uFillTx/>
                  <a:latin typeface="Arial" panose="020b0604020202020204" pitchFamily="34" charset="0"/>
                  <a:ea typeface="微软雅黑"/>
                  <a:cs typeface="+mn-cs"/>
                  <a:sym typeface="+mn-ea"/>
                </a:defRPr>
              </a:lvl2pPr>
              <a:lvl3pPr marL="1143000" marR="0" lvl="2" indent="-22860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defRPr kumimoji="0" lang="zh-CN" altLang="en-US" sz="1600" b="0" i="0" u="none" strike="noStrike" kern="1200" cap="none" spc="150" normalizeH="0" baseline="0" noProof="1">
                  <a:solidFill>
                    <a:srgbClr val="000000">
                      <a:lumMod val="65000"/>
                      <a:lumOff val="35000"/>
                    </a:srgbClr>
                  </a:solidFill>
                  <a:uFillTx/>
                  <a:latin typeface="Arial" panose="020b0604020202020204" pitchFamily="34" charset="0"/>
                  <a:ea typeface="微软雅黑"/>
                  <a:cs typeface="+mn-cs"/>
                  <a:sym typeface="+mn-ea"/>
                </a:defRPr>
              </a:lvl3pPr>
              <a:lvl4pPr marL="1600200" marR="0" lvl="3" indent="-22860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300"/>
                </a:spcAft>
                <a:buFont typeface="Wingdings" panose="05000000000000000000" charset="0"/>
                <a:buChar char=""/>
                <a:defRPr kumimoji="0" lang="zh-CN" altLang="en-US" sz="1400" b="0" i="0" u="none" strike="noStrike" kern="1200" cap="none" spc="150" normalizeH="0" baseline="0" noProof="1">
                  <a:solidFill>
                    <a:srgbClr val="000000">
                      <a:lumMod val="65000"/>
                      <a:lumOff val="35000"/>
                    </a:srgbClr>
                  </a:solidFill>
                  <a:uFillTx/>
                  <a:latin typeface="Arial" panose="020b0604020202020204" pitchFamily="34" charset="0"/>
                  <a:ea typeface="微软雅黑"/>
                  <a:cs typeface="+mn-cs"/>
                  <a:sym typeface="+mn-ea"/>
                </a:defRPr>
              </a:lvl4pPr>
              <a:lvl5pPr marL="2057400" marR="0" lvl="4" indent="-22860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kumimoji="0" lang="zh-CN" altLang="en-US" sz="1400" b="0" i="0" u="none" strike="noStrike" kern="1200" cap="none" spc="150" normalizeH="0" baseline="0" noProof="1">
                  <a:solidFill>
                    <a:srgbClr val="000000">
                      <a:lumMod val="65000"/>
                      <a:lumOff val="35000"/>
                    </a:srgbClr>
                  </a:solidFill>
                  <a:uFillTx/>
                  <a:latin typeface="Arial" panose="020b0604020202020204" pitchFamily="34" charset="0"/>
                  <a:ea typeface="微软雅黑"/>
                  <a:cs typeface="+mn-cs"/>
                  <a:sym typeface="+mn-ea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algn="l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2400" b="1" spc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    </a:t>
              </a:r>
              <a:r>
                <a:rPr sz="2400" b="1" spc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人均预期寿命的变化就是一个直观的例子，尤其是中国人口的平均预期寿命从</a:t>
              </a:r>
              <a:r>
                <a:rPr lang="en-US" altLang="zh-CN" sz="2400" b="1" spc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1949</a:t>
              </a:r>
              <a:r>
                <a:rPr sz="2400" b="1" spc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年的</a:t>
              </a:r>
              <a:r>
                <a:rPr lang="en-US" altLang="zh-CN" sz="2400" b="1" spc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35</a:t>
              </a:r>
              <a:r>
                <a:rPr sz="2400" b="1" spc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岁，增加到</a:t>
              </a:r>
              <a:r>
                <a:rPr lang="en-US" altLang="zh-CN" sz="2400" b="1" spc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2019</a:t>
              </a:r>
              <a:r>
                <a:rPr sz="2400" b="1" spc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年的</a:t>
              </a:r>
              <a:r>
                <a:rPr lang="en-US" altLang="zh-CN" sz="2400" b="1" spc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77.3</a:t>
              </a:r>
              <a:r>
                <a:rPr sz="2400" b="1" spc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岁，这就是一个很大的进步</a:t>
              </a:r>
              <a:r>
                <a:rPr lang="en-US" altLang="zh-CN" sz="2400" b="1" spc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。</a:t>
              </a:r>
              <a:endParaRPr lang="en-US" altLang="zh-CN" sz="2400" b="1" spc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  <a:p>
              <a:pPr marL="0" lvl="0" algn="l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2400" b="1" spc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   ——</a:t>
              </a:r>
              <a:r>
                <a:rPr sz="2000" b="1" spc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《经济与社会社会教师用书》</a:t>
              </a:r>
              <a:endParaRPr sz="2000" b="1" spc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10"/>
              </p:custDataLst>
            </p:nvPr>
          </p:nvSpPr>
          <p:spPr>
            <a:xfrm>
              <a:off x="10562" y="5723"/>
              <a:ext cx="8118" cy="471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2700" cmpd="sng">
              <a:solidFill>
                <a:schemeClr val="tx1"/>
              </a:solidFill>
              <a:prstDash val="sysDot"/>
            </a:ln>
            <a:effectLst/>
          </p:spPr>
          <p:txBody>
            <a:bodyPr vert="horz" wrap="square" lIns="91440" tIns="45720" rIns="91440" bIns="45720" rtlCol="0" anchor="t" anchorCtr="0">
              <a:noAutofit/>
            </a:bodyPr>
            <a:lstStyle>
              <a:lvl1pPr marL="228600" marR="0" lvl="0" indent="-228600" algn="l" defTabSz="914400" rtl="0" eaLnBrk="1" fontAlgn="auto" latinLnBrk="0" hangingPunct="1">
                <a:lnSpc>
                  <a:spcPct val="130000"/>
                </a:lnSpc>
                <a:spcBef>
                  <a:spcPct val="0"/>
                </a:spcBef>
                <a:spcAft>
                  <a:spcPts val="1000"/>
                </a:spcAft>
                <a:buFont typeface="Arial" panose="020b0604020202020204" pitchFamily="34" charset="0"/>
                <a:buChar char="●"/>
                <a:defRPr kumimoji="0" lang="zh-CN" altLang="en-US" sz="1800" b="0" i="0" u="none" strike="noStrike" kern="1200" cap="none" spc="150" normalizeH="0" baseline="0" noProof="1">
                  <a:solidFill>
                    <a:srgbClr val="000000">
                      <a:lumMod val="65000"/>
                      <a:lumOff val="35000"/>
                    </a:srgbClr>
                  </a:solidFill>
                  <a:uFillTx/>
                  <a:latin typeface="Arial" panose="020b0604020202020204" pitchFamily="34" charset="0"/>
                  <a:ea typeface="微软雅黑"/>
                  <a:cs typeface="+mn-cs"/>
                  <a:sym typeface="+mn-ea"/>
                </a:defRPr>
              </a:lvl1pPr>
              <a:lvl2pPr marL="685800" marR="0" lvl="1" indent="-22860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tabLst>
                  <a:tab pos="1609725"/>
                </a:tabLst>
                <a:defRPr kumimoji="0" lang="zh-CN" altLang="en-US" sz="1600" b="0" i="0" u="none" strike="noStrike" kern="1200" cap="none" spc="150" normalizeH="0" baseline="0" noProof="1">
                  <a:solidFill>
                    <a:srgbClr val="000000">
                      <a:lumMod val="65000"/>
                      <a:lumOff val="35000"/>
                    </a:srgbClr>
                  </a:solidFill>
                  <a:uFillTx/>
                  <a:latin typeface="Arial" panose="020b0604020202020204" pitchFamily="34" charset="0"/>
                  <a:ea typeface="微软雅黑"/>
                  <a:cs typeface="+mn-cs"/>
                  <a:sym typeface="+mn-ea"/>
                </a:defRPr>
              </a:lvl2pPr>
              <a:lvl3pPr marL="1143000" marR="0" lvl="2" indent="-22860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defRPr kumimoji="0" lang="zh-CN" altLang="en-US" sz="1600" b="0" i="0" u="none" strike="noStrike" kern="1200" cap="none" spc="150" normalizeH="0" baseline="0" noProof="1">
                  <a:solidFill>
                    <a:srgbClr val="000000">
                      <a:lumMod val="65000"/>
                      <a:lumOff val="35000"/>
                    </a:srgbClr>
                  </a:solidFill>
                  <a:uFillTx/>
                  <a:latin typeface="Arial" panose="020b0604020202020204" pitchFamily="34" charset="0"/>
                  <a:ea typeface="微软雅黑"/>
                  <a:cs typeface="+mn-cs"/>
                  <a:sym typeface="+mn-ea"/>
                </a:defRPr>
              </a:lvl3pPr>
              <a:lvl4pPr marL="1600200" marR="0" lvl="3" indent="-22860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300"/>
                </a:spcAft>
                <a:buFont typeface="Wingdings" panose="05000000000000000000" charset="0"/>
                <a:buChar char=""/>
                <a:defRPr kumimoji="0" lang="zh-CN" altLang="en-US" sz="1400" b="0" i="0" u="none" strike="noStrike" kern="1200" cap="none" spc="150" normalizeH="0" baseline="0" noProof="1">
                  <a:solidFill>
                    <a:srgbClr val="000000">
                      <a:lumMod val="65000"/>
                      <a:lumOff val="35000"/>
                    </a:srgbClr>
                  </a:solidFill>
                  <a:uFillTx/>
                  <a:latin typeface="Arial" panose="020b0604020202020204" pitchFamily="34" charset="0"/>
                  <a:ea typeface="微软雅黑"/>
                  <a:cs typeface="+mn-cs"/>
                  <a:sym typeface="+mn-ea"/>
                </a:defRPr>
              </a:lvl4pPr>
              <a:lvl5pPr marL="2057400" marR="0" lvl="4" indent="-22860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kumimoji="0" lang="zh-CN" altLang="en-US" sz="1400" b="0" i="0" u="none" strike="noStrike" kern="1200" cap="none" spc="150" normalizeH="0" baseline="0" noProof="1">
                  <a:solidFill>
                    <a:srgbClr val="000000">
                      <a:lumMod val="65000"/>
                      <a:lumOff val="35000"/>
                    </a:srgbClr>
                  </a:solidFill>
                  <a:uFillTx/>
                  <a:latin typeface="Arial" panose="020b0604020202020204" pitchFamily="34" charset="0"/>
                  <a:ea typeface="微软雅黑"/>
                  <a:cs typeface="+mn-cs"/>
                  <a:sym typeface="+mn-ea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algn="l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2400" b="1" spc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    2015—2019年，我国居民人均预期寿命从76.34岁提高到77.3岁，主要健康指标总体上优于中高收入国家平均水平，个人卫生支出占卫生总费用的比重降至28.4%，为全面建成小康社会打下了坚实的健康基础。</a:t>
              </a:r>
              <a:endParaRPr lang="en-US" altLang="zh-CN" sz="2400" b="1" spc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  <a:p>
              <a:pPr marL="0" lvl="0" algn="l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2400" b="1" spc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   </a:t>
              </a:r>
              <a:r>
                <a:rPr lang="en-US" altLang="zh-CN" sz="2000" b="1" spc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——</a:t>
              </a:r>
              <a:r>
                <a:rPr sz="2000" b="1" spc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马晓伟《</a:t>
              </a:r>
              <a:r>
                <a:rPr lang="en-US" altLang="zh-CN" sz="2000" b="1" spc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全面推进健康中国建设</a:t>
              </a:r>
              <a:r>
                <a:rPr sz="2000" b="1" spc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》（《 人民日报 》（ 2020年11月30日09版）</a:t>
              </a:r>
              <a:endParaRPr sz="2000" b="1" spc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</p:txBody>
        </p:sp>
      </p:grpSp>
      <p:sp>
        <p:nvSpPr>
          <p:cNvPr id="11" name="Rectangle 6" title="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114" y="9648"/>
            <a:ext cx="12113945" cy="68054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12"/>
            </p:custDataLst>
          </p:nvPr>
        </p:nvSpPr>
        <p:spPr>
          <a:xfrm>
            <a:off x="-9608" y="64850"/>
            <a:ext cx="117975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spc="150" smtClean="0">
                <a:solidFill>
                  <a:srgbClr val="FFFF00"/>
                </a:solidFill>
                <a:latin typeface="微软雅黑" panose="020b0503020204020204" charset="-122"/>
                <a:ea typeface="微软雅黑"/>
                <a:sym typeface="+mn-ea"/>
              </a:rPr>
              <a:t>一、方兴未艾</a:t>
            </a:r>
            <a:r>
              <a:rPr lang="en-US" altLang="zh-CN" sz="2800" b="1" spc="150">
                <a:solidFill>
                  <a:srgbClr val="FFFF00"/>
                </a:solidFill>
                <a:latin typeface="微软雅黑" panose="020b0503020204020204" charset="-122"/>
                <a:ea typeface="微软雅黑"/>
                <a:sym typeface="+mn-ea"/>
              </a:rPr>
              <a:t>—</a:t>
            </a:r>
            <a:r>
              <a:rPr lang="zh-CN" altLang="en-US" sz="2800" b="1" spc="150">
                <a:solidFill>
                  <a:srgbClr val="FFFF00"/>
                </a:solidFill>
                <a:latin typeface="微软雅黑" panose="020b0503020204020204" charset="-122"/>
                <a:ea typeface="微软雅黑"/>
                <a:sym typeface="+mn-ea"/>
              </a:rPr>
              <a:t>现代医疗卫生体系的建立</a:t>
            </a:r>
            <a:endParaRPr lang="zh-CN" altLang="en-US" sz="2800" b="1" spc="150">
              <a:solidFill>
                <a:srgbClr val="FFFF00"/>
              </a:solidFill>
              <a:latin typeface="微软雅黑" panose="020b0503020204020204" charset="-122"/>
              <a:ea typeface="微软雅黑"/>
              <a:sym typeface="+mn-ea"/>
            </a:endParaRPr>
          </a:p>
        </p:txBody>
      </p:sp>
    </p:spTree>
    <p:custDataLst>
      <p:tags r:id="rId1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  <p:bldP spid="33" grpId="0"/>
      <p:bldP spid="2" grpId="0"/>
    </p:bldLst>
  </p:timing>
</p:sld>
</file>

<file path=ppt/tags/tag1.xml><?xml version="1.0" encoding="utf-8"?>
<p:tagLst xmlns:p="http://schemas.openxmlformats.org/presentationml/2006/main">
  <p:tag name="AS_UNIQUEID" val="3658"/>
</p:tagLst>
</file>

<file path=ppt/tags/tag10.xml><?xml version="1.0" encoding="utf-8"?>
<p:tagLst xmlns:p="http://schemas.openxmlformats.org/presentationml/2006/main">
  <p:tag name="AS_UNIQUEID" val="3667"/>
</p:tagLst>
</file>

<file path=ppt/tags/tag100.xml><?xml version="1.0" encoding="utf-8"?>
<p:tagLst xmlns:p="http://schemas.openxmlformats.org/presentationml/2006/main">
  <p:tag name="AS_UNIQUEID" val="3757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01.xml><?xml version="1.0" encoding="utf-8"?>
<p:tagLst xmlns:p="http://schemas.openxmlformats.org/presentationml/2006/main">
  <p:tag name="AS_UNIQUEID" val="3758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02.xml><?xml version="1.0" encoding="utf-8"?>
<p:tagLst xmlns:p="http://schemas.openxmlformats.org/presentationml/2006/main">
  <p:tag name="AS_UNIQUEID" val="3759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03.xml><?xml version="1.0" encoding="utf-8"?>
<p:tagLst xmlns:p="http://schemas.openxmlformats.org/presentationml/2006/main">
  <p:tag name="AS_UNIQUEID" val="3760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04.xml><?xml version="1.0" encoding="utf-8"?>
<p:tagLst xmlns:p="http://schemas.openxmlformats.org/presentationml/2006/main">
  <p:tag name="AS_UNIQUEID" val="3761"/>
</p:tagLst>
</file>

<file path=ppt/tags/tag105.xml><?xml version="1.0" encoding="utf-8"?>
<p:tagLst xmlns:p="http://schemas.openxmlformats.org/presentationml/2006/main">
  <p:tag name="AS_UNIQUEID" val="3762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06.xml><?xml version="1.0" encoding="utf-8"?>
<p:tagLst xmlns:p="http://schemas.openxmlformats.org/presentationml/2006/main">
  <p:tag name="AS_UNIQUEID" val="3763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07.xml><?xml version="1.0" encoding="utf-8"?>
<p:tagLst xmlns:p="http://schemas.openxmlformats.org/presentationml/2006/main">
  <p:tag name="AS_UNIQUEID" val="3764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08.xml><?xml version="1.0" encoding="utf-8"?>
<p:tagLst xmlns:p="http://schemas.openxmlformats.org/presentationml/2006/main">
  <p:tag name="AS_UNIQUEID" val="3765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09.xml><?xml version="1.0" encoding="utf-8"?>
<p:tagLst xmlns:p="http://schemas.openxmlformats.org/presentationml/2006/main">
  <p:tag name="AS_UNIQUEID" val="3766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1.xml><?xml version="1.0" encoding="utf-8"?>
<p:tagLst xmlns:p="http://schemas.openxmlformats.org/presentationml/2006/main">
  <p:tag name="AS_UNIQUEID" val="3668"/>
</p:tagLst>
</file>

<file path=ppt/tags/tag110.xml><?xml version="1.0" encoding="utf-8"?>
<p:tagLst xmlns:p="http://schemas.openxmlformats.org/presentationml/2006/main">
  <p:tag name="AS_UNIQUEID" val="3767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11.xml><?xml version="1.0" encoding="utf-8"?>
<p:tagLst xmlns:p="http://schemas.openxmlformats.org/presentationml/2006/main">
  <p:tag name="AS_UNIQUEID" val="3768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12.xml><?xml version="1.0" encoding="utf-8"?>
<p:tagLst xmlns:p="http://schemas.openxmlformats.org/presentationml/2006/main">
  <p:tag name="AS_UNIQUEID" val="3769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13.xml><?xml version="1.0" encoding="utf-8"?>
<p:tagLst xmlns:p="http://schemas.openxmlformats.org/presentationml/2006/main">
  <p:tag name="AS_UNIQUEID" val="3770"/>
</p:tagLst>
</file>

<file path=ppt/tags/tag114.xml><?xml version="1.0" encoding="utf-8"?>
<p:tagLst xmlns:p="http://schemas.openxmlformats.org/presentationml/2006/main">
  <p:tag name="AS_UNIQUEID" val="3771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15.xml><?xml version="1.0" encoding="utf-8"?>
<p:tagLst xmlns:p="http://schemas.openxmlformats.org/presentationml/2006/main">
  <p:tag name="AS_UNIQUEID" val="3772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16.xml><?xml version="1.0" encoding="utf-8"?>
<p:tagLst xmlns:p="http://schemas.openxmlformats.org/presentationml/2006/main">
  <p:tag name="AS_UNIQUEID" val="3773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17.xml><?xml version="1.0" encoding="utf-8"?>
<p:tagLst xmlns:p="http://schemas.openxmlformats.org/presentationml/2006/main">
  <p:tag name="AS_UNIQUEID" val="3774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18.xml><?xml version="1.0" encoding="utf-8"?>
<p:tagLst xmlns:p="http://schemas.openxmlformats.org/presentationml/2006/main">
  <p:tag name="AS_UNIQUEID" val="3775"/>
</p:tagLst>
</file>

<file path=ppt/tags/tag119.xml><?xml version="1.0" encoding="utf-8"?>
<p:tagLst xmlns:p="http://schemas.openxmlformats.org/presentationml/2006/main">
  <p:tag name="AS_UNIQUEID" val="3776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2.xml><?xml version="1.0" encoding="utf-8"?>
<p:tagLst xmlns:p="http://schemas.openxmlformats.org/presentationml/2006/main">
  <p:tag name="AS_UNIQUEID" val="3669"/>
</p:tagLst>
</file>

<file path=ppt/tags/tag120.xml><?xml version="1.0" encoding="utf-8"?>
<p:tagLst xmlns:p="http://schemas.openxmlformats.org/presentationml/2006/main">
  <p:tag name="AS_UNIQUEID" val="3777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21.xml><?xml version="1.0" encoding="utf-8"?>
<p:tagLst xmlns:p="http://schemas.openxmlformats.org/presentationml/2006/main">
  <p:tag name="AS_UNIQUEID" val="3778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22.xml><?xml version="1.0" encoding="utf-8"?>
<p:tagLst xmlns:p="http://schemas.openxmlformats.org/presentationml/2006/main">
  <p:tag name="AS_UNIQUEID" val="3779"/>
</p:tagLst>
</file>

<file path=ppt/tags/tag123.xml><?xml version="1.0" encoding="utf-8"?>
<p:tagLst xmlns:p="http://schemas.openxmlformats.org/presentationml/2006/main">
  <p:tag name="AS_UNIQUEID" val="3780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24.xml><?xml version="1.0" encoding="utf-8"?>
<p:tagLst xmlns:p="http://schemas.openxmlformats.org/presentationml/2006/main">
  <p:tag name="AS_UNIQUEID" val="3781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25.xml><?xml version="1.0" encoding="utf-8"?>
<p:tagLst xmlns:p="http://schemas.openxmlformats.org/presentationml/2006/main">
  <p:tag name="AS_UNIQUEID" val="3782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26.xml><?xml version="1.0" encoding="utf-8"?>
<p:tagLst xmlns:p="http://schemas.openxmlformats.org/presentationml/2006/main">
  <p:tag name="AS_UNIQUEID" val="3783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27.xml><?xml version="1.0" encoding="utf-8"?>
<p:tagLst xmlns:p="http://schemas.openxmlformats.org/presentationml/2006/main">
  <p:tag name="AS_UNIQUEID" val="3784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28.xml><?xml version="1.0" encoding="utf-8"?>
<p:tagLst xmlns:p="http://schemas.openxmlformats.org/presentationml/2006/main">
  <p:tag name="AS_UNIQUEID" val="3785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29.xml><?xml version="1.0" encoding="utf-8"?>
<p:tagLst xmlns:p="http://schemas.openxmlformats.org/presentationml/2006/main">
  <p:tag name="AS_UNIQUEID" val="3786"/>
</p:tagLst>
</file>

<file path=ppt/tags/tag13.xml><?xml version="1.0" encoding="utf-8"?>
<p:tagLst xmlns:p="http://schemas.openxmlformats.org/presentationml/2006/main">
  <p:tag name="AS_UNIQUEID" val="3670"/>
</p:tagLst>
</file>

<file path=ppt/tags/tag130.xml><?xml version="1.0" encoding="utf-8"?>
<p:tagLst xmlns:p="http://schemas.openxmlformats.org/presentationml/2006/main">
  <p:tag name="AS_UNIQUEID" val="3787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31.xml><?xml version="1.0" encoding="utf-8"?>
<p:tagLst xmlns:p="http://schemas.openxmlformats.org/presentationml/2006/main">
  <p:tag name="AS_UNIQUEID" val="3788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32.xml><?xml version="1.0" encoding="utf-8"?>
<p:tagLst xmlns:p="http://schemas.openxmlformats.org/presentationml/2006/main">
  <p:tag name="AS_UNIQUEID" val="3789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33.xml><?xml version="1.0" encoding="utf-8"?>
<p:tagLst xmlns:p="http://schemas.openxmlformats.org/presentationml/2006/main">
  <p:tag name="AS_UNIQUEID" val="3790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34.xml><?xml version="1.0" encoding="utf-8"?>
<p:tagLst xmlns:p="http://schemas.openxmlformats.org/presentationml/2006/main">
  <p:tag name="AS_UNIQUEID" val="3791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35.xml><?xml version="1.0" encoding="utf-8"?>
<p:tagLst xmlns:p="http://schemas.openxmlformats.org/presentationml/2006/main">
  <p:tag name="AS_UNIQUEID" val="3792"/>
</p:tagLst>
</file>

<file path=ppt/tags/tag136.xml><?xml version="1.0" encoding="utf-8"?>
<p:tagLst xmlns:p="http://schemas.openxmlformats.org/presentationml/2006/main">
  <p:tag name="AS_UNIQUEID" val="3793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37.xml><?xml version="1.0" encoding="utf-8"?>
<p:tagLst xmlns:p="http://schemas.openxmlformats.org/presentationml/2006/main">
  <p:tag name="AS_UNIQUEID" val="3794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38.xml><?xml version="1.0" encoding="utf-8"?>
<p:tagLst xmlns:p="http://schemas.openxmlformats.org/presentationml/2006/main">
  <p:tag name="AS_UNIQUEID" val="3795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39.xml><?xml version="1.0" encoding="utf-8"?>
<p:tagLst xmlns:p="http://schemas.openxmlformats.org/presentationml/2006/main">
  <p:tag name="AS_UNIQUEID" val="3796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4.xml><?xml version="1.0" encoding="utf-8"?>
<p:tagLst xmlns:p="http://schemas.openxmlformats.org/presentationml/2006/main">
  <p:tag name="AS_UNIQUEID" val="3671"/>
</p:tagLst>
</file>

<file path=ppt/tags/tag140.xml><?xml version="1.0" encoding="utf-8"?>
<p:tagLst xmlns:p="http://schemas.openxmlformats.org/presentationml/2006/main">
  <p:tag name="AS_UNIQUEID" val="3797"/>
</p:tagLst>
</file>

<file path=ppt/tags/tag141.xml><?xml version="1.0" encoding="utf-8"?>
<p:tagLst xmlns:p="http://schemas.openxmlformats.org/presentationml/2006/main">
  <p:tag name="AS_UNIQUEID" val="3798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42.xml><?xml version="1.0" encoding="utf-8"?>
<p:tagLst xmlns:p="http://schemas.openxmlformats.org/presentationml/2006/main">
  <p:tag name="AS_UNIQUEID" val="3799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43.xml><?xml version="1.0" encoding="utf-8"?>
<p:tagLst xmlns:p="http://schemas.openxmlformats.org/presentationml/2006/main">
  <p:tag name="AS_UNIQUEID" val="3800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44.xml><?xml version="1.0" encoding="utf-8"?>
<p:tagLst xmlns:p="http://schemas.openxmlformats.org/presentationml/2006/main">
  <p:tag name="AS_UNIQUEID" val="3801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45.xml><?xml version="1.0" encoding="utf-8"?>
<p:tagLst xmlns:p="http://schemas.openxmlformats.org/presentationml/2006/main">
  <p:tag name="AS_UNIQUEID" val="3802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46.xml><?xml version="1.0" encoding="utf-8"?>
<p:tagLst xmlns:p="http://schemas.openxmlformats.org/presentationml/2006/main">
  <p:tag name="AS_UNIQUEID" val="3803"/>
</p:tagLst>
</file>

<file path=ppt/tags/tag147.xml><?xml version="1.0" encoding="utf-8"?>
<p:tagLst xmlns:p="http://schemas.openxmlformats.org/presentationml/2006/main">
  <p:tag name="AS_UNIQUEID" val="3804"/>
</p:tagLst>
</file>

<file path=ppt/tags/tag148.xml><?xml version="1.0" encoding="utf-8"?>
<p:tagLst xmlns:p="http://schemas.openxmlformats.org/presentationml/2006/main">
  <p:tag name="AS_UNIQUEID" val="3805"/>
</p:tagLst>
</file>

<file path=ppt/tags/tag149.xml><?xml version="1.0" encoding="utf-8"?>
<p:tagLst xmlns:p="http://schemas.openxmlformats.org/presentationml/2006/main">
  <p:tag name="AS_UNIQUEID" val="3806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5.xml><?xml version="1.0" encoding="utf-8"?>
<p:tagLst xmlns:p="http://schemas.openxmlformats.org/presentationml/2006/main">
  <p:tag name="AS_UNIQUEID" val="3672"/>
</p:tagLst>
</file>

<file path=ppt/tags/tag150.xml><?xml version="1.0" encoding="utf-8"?>
<p:tagLst xmlns:p="http://schemas.openxmlformats.org/presentationml/2006/main">
  <p:tag name="AS_UNIQUEID" val="3807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51.xml><?xml version="1.0" encoding="utf-8"?>
<p:tagLst xmlns:p="http://schemas.openxmlformats.org/presentationml/2006/main">
  <p:tag name="AS_UNIQUEID" val="3808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52.xml><?xml version="1.0" encoding="utf-8"?>
<p:tagLst xmlns:p="http://schemas.openxmlformats.org/presentationml/2006/main">
  <p:tag name="AS_UNIQUEID" val="3809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53.xml><?xml version="1.0" encoding="utf-8"?>
<p:tagLst xmlns:p="http://schemas.openxmlformats.org/presentationml/2006/main">
  <p:tag name="AS_UNIQUEID" val="3810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54.xml><?xml version="1.0" encoding="utf-8"?>
<p:tagLst xmlns:p="http://schemas.openxmlformats.org/presentationml/2006/main">
  <p:tag name="AS_UNIQUEID" val="3811"/>
</p:tagLst>
</file>

<file path=ppt/tags/tag155.xml><?xml version="1.0" encoding="utf-8"?>
<p:tagLst xmlns:p="http://schemas.openxmlformats.org/presentationml/2006/main">
  <p:tag name="KSO_WM_BEAUTIFY_FLAG" val="#wm#"/>
  <p:tag name="KSO_WM_SCREEN_THEME_FLAG" val="LryipX6onzpxRSikuAUBm+VQRTX1K/XhoUXqrJ+37JJeCSi35Dlu2bzhz/M/rtc5A44rS70E/mnVEDiRAC38D7y+TDgTMiGI5Zoku/EUinU=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56.xml><?xml version="1.0" encoding="utf-8"?>
<p:tagLst xmlns:p="http://schemas.openxmlformats.org/presentationml/2006/main">
  <p:tag name="AS_UNIQUEID" val="3812"/>
</p:tagLst>
</file>

<file path=ppt/tags/tag157.xml><?xml version="1.0" encoding="utf-8"?>
<p:tagLst xmlns:p="http://schemas.openxmlformats.org/presentationml/2006/main">
  <p:tag name="AS_UNIQUEID" val="3813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58.xml><?xml version="1.0" encoding="utf-8"?>
<p:tagLst xmlns:p="http://schemas.openxmlformats.org/presentationml/2006/main">
  <p:tag name="AS_UNIQUEID" val="3814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59.xml><?xml version="1.0" encoding="utf-8"?>
<p:tagLst xmlns:p="http://schemas.openxmlformats.org/presentationml/2006/main">
  <p:tag name="AS_UNIQUEID" val="3815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6.xml><?xml version="1.0" encoding="utf-8"?>
<p:tagLst xmlns:p="http://schemas.openxmlformats.org/presentationml/2006/main">
  <p:tag name="AS_UNIQUEID" val="3673"/>
</p:tagLst>
</file>

<file path=ppt/tags/tag160.xml><?xml version="1.0" encoding="utf-8"?>
<p:tagLst xmlns:p="http://schemas.openxmlformats.org/presentationml/2006/main">
  <p:tag name="AS_UNIQUEID" val="3816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61.xml><?xml version="1.0" encoding="utf-8"?>
<p:tagLst xmlns:p="http://schemas.openxmlformats.org/presentationml/2006/main">
  <p:tag name="AS_UNIQUEID" val="3817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62.xml><?xml version="1.0" encoding="utf-8"?>
<p:tagLst xmlns:p="http://schemas.openxmlformats.org/presentationml/2006/main">
  <p:tag name="AS_UNIQUEID" val="3818"/>
</p:tagLst>
</file>

<file path=ppt/tags/tag163.xml><?xml version="1.0" encoding="utf-8"?>
<p:tagLst xmlns:p="http://schemas.openxmlformats.org/presentationml/2006/main">
  <p:tag name="AS_UNIQUEID" val="3819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64.xml><?xml version="1.0" encoding="utf-8"?>
<p:tagLst xmlns:p="http://schemas.openxmlformats.org/presentationml/2006/main">
  <p:tag name="AS_UNIQUEID" val="3820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65.xml><?xml version="1.0" encoding="utf-8"?>
<p:tagLst xmlns:p="http://schemas.openxmlformats.org/presentationml/2006/main">
  <p:tag name="AS_UNIQUEID" val="3821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66.xml><?xml version="1.0" encoding="utf-8"?>
<p:tagLst xmlns:p="http://schemas.openxmlformats.org/presentationml/2006/main">
  <p:tag name="AS_UNIQUEID" val="3822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67.xml><?xml version="1.0" encoding="utf-8"?>
<p:tagLst xmlns:p="http://schemas.openxmlformats.org/presentationml/2006/main">
  <p:tag name="AS_UNIQUEID" val="3823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68.xml><?xml version="1.0" encoding="utf-8"?>
<p:tagLst xmlns:p="http://schemas.openxmlformats.org/presentationml/2006/main">
  <p:tag name="AS_UNIQUEID" val="3824"/>
</p:tagLst>
</file>

<file path=ppt/tags/tag169.xml><?xml version="1.0" encoding="utf-8"?>
<p:tagLst xmlns:p="http://schemas.openxmlformats.org/presentationml/2006/main">
  <p:tag name="AS_UNIQUEID" val="3825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7.xml><?xml version="1.0" encoding="utf-8"?>
<p:tagLst xmlns:p="http://schemas.openxmlformats.org/presentationml/2006/main">
  <p:tag name="AS_UNIQUEID" val="3674"/>
</p:tagLst>
</file>

<file path=ppt/tags/tag170.xml><?xml version="1.0" encoding="utf-8"?>
<p:tagLst xmlns:p="http://schemas.openxmlformats.org/presentationml/2006/main">
  <p:tag name="AS_UNIQUEID" val="3826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71.xml><?xml version="1.0" encoding="utf-8"?>
<p:tagLst xmlns:p="http://schemas.openxmlformats.org/presentationml/2006/main">
  <p:tag name="AS_UNIQUEID" val="3827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72.xml><?xml version="1.0" encoding="utf-8"?>
<p:tagLst xmlns:p="http://schemas.openxmlformats.org/presentationml/2006/main">
  <p:tag name="AS_UNIQUEID" val="3828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73.xml><?xml version="1.0" encoding="utf-8"?>
<p:tagLst xmlns:p="http://schemas.openxmlformats.org/presentationml/2006/main">
  <p:tag name="AS_UNIQUEID" val="3829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74.xml><?xml version="1.0" encoding="utf-8"?>
<p:tagLst xmlns:p="http://schemas.openxmlformats.org/presentationml/2006/main">
  <p:tag name="AS_UNIQUEID" val="3830"/>
</p:tagLst>
</file>

<file path=ppt/tags/tag175.xml><?xml version="1.0" encoding="utf-8"?>
<p:tagLst xmlns:p="http://schemas.openxmlformats.org/presentationml/2006/main">
  <p:tag name="AS_UNIQUEID" val="3831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76.xml><?xml version="1.0" encoding="utf-8"?>
<p:tagLst xmlns:p="http://schemas.openxmlformats.org/presentationml/2006/main">
  <p:tag name="AS_UNIQUEID" val="3832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77.xml><?xml version="1.0" encoding="utf-8"?>
<p:tagLst xmlns:p="http://schemas.openxmlformats.org/presentationml/2006/main">
  <p:tag name="AS_UNIQUEID" val="3833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78.xml><?xml version="1.0" encoding="utf-8"?>
<p:tagLst xmlns:p="http://schemas.openxmlformats.org/presentationml/2006/main">
  <p:tag name="AS_UNIQUEID" val="3834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79.xml><?xml version="1.0" encoding="utf-8"?>
<p:tagLst xmlns:p="http://schemas.openxmlformats.org/presentationml/2006/main">
  <p:tag name="AS_UNIQUEID" val="3835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8.xml><?xml version="1.0" encoding="utf-8"?>
<p:tagLst xmlns:p="http://schemas.openxmlformats.org/presentationml/2006/main">
  <p:tag name="AS_UNIQUEID" val="3675"/>
</p:tagLst>
</file>

<file path=ppt/tags/tag180.xml><?xml version="1.0" encoding="utf-8"?>
<p:tagLst xmlns:p="http://schemas.openxmlformats.org/presentationml/2006/main">
  <p:tag name="AS_UNIQUEID" val="3836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81.xml><?xml version="1.0" encoding="utf-8"?>
<p:tagLst xmlns:p="http://schemas.openxmlformats.org/presentationml/2006/main">
  <p:tag name="AS_UNIQUEID" val="3837"/>
</p:tagLst>
</file>

<file path=ppt/tags/tag182.xml><?xml version="1.0" encoding="utf-8"?>
<p:tagLst xmlns:p="http://schemas.openxmlformats.org/presentationml/2006/main">
  <p:tag name="AS_UNIQUEID" val="3838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83.xml><?xml version="1.0" encoding="utf-8"?>
<p:tagLst xmlns:p="http://schemas.openxmlformats.org/presentationml/2006/main">
  <p:tag name="AS_UNIQUEID" val="3839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84.xml><?xml version="1.0" encoding="utf-8"?>
<p:tagLst xmlns:p="http://schemas.openxmlformats.org/presentationml/2006/main">
  <p:tag name="AS_UNIQUEID" val="3840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85.xml><?xml version="1.0" encoding="utf-8"?>
<p:tagLst xmlns:p="http://schemas.openxmlformats.org/presentationml/2006/main">
  <p:tag name="AS_UNIQUEID" val="3841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86.xml><?xml version="1.0" encoding="utf-8"?>
<p:tagLst xmlns:p="http://schemas.openxmlformats.org/presentationml/2006/main">
  <p:tag name="AS_UNIQUEID" val="3842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87.xml><?xml version="1.0" encoding="utf-8"?>
<p:tagLst xmlns:p="http://schemas.openxmlformats.org/presentationml/2006/main">
  <p:tag name="AS_UNIQUEID" val="3843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88.xml><?xml version="1.0" encoding="utf-8"?>
<p:tagLst xmlns:p="http://schemas.openxmlformats.org/presentationml/2006/main">
  <p:tag name="AS_UNIQUEID" val="3844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89.xml><?xml version="1.0" encoding="utf-8"?>
<p:tagLst xmlns:p="http://schemas.openxmlformats.org/presentationml/2006/main">
  <p:tag name="AS_UNIQUEID" val="3845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9.xml><?xml version="1.0" encoding="utf-8"?>
<p:tagLst xmlns:p="http://schemas.openxmlformats.org/presentationml/2006/main">
  <p:tag name="AS_UNIQUEID" val="3676"/>
</p:tagLst>
</file>

<file path=ppt/tags/tag190.xml><?xml version="1.0" encoding="utf-8"?>
<p:tagLst xmlns:p="http://schemas.openxmlformats.org/presentationml/2006/main">
  <p:tag name="AS_UNIQUEID" val="3846"/>
</p:tagLst>
</file>

<file path=ppt/tags/tag191.xml><?xml version="1.0" encoding="utf-8"?>
<p:tagLst xmlns:p="http://schemas.openxmlformats.org/presentationml/2006/main">
  <p:tag name="AS_UNIQUEID" val="3847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92.xml><?xml version="1.0" encoding="utf-8"?>
<p:tagLst xmlns:p="http://schemas.openxmlformats.org/presentationml/2006/main">
  <p:tag name="AS_UNIQUEID" val="3848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93.xml><?xml version="1.0" encoding="utf-8"?>
<p:tagLst xmlns:p="http://schemas.openxmlformats.org/presentationml/2006/main">
  <p:tag name="AS_UNIQUEID" val="3849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94.xml><?xml version="1.0" encoding="utf-8"?>
<p:tagLst xmlns:p="http://schemas.openxmlformats.org/presentationml/2006/main">
  <p:tag name="AS_UNIQUEID" val="3850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95.xml><?xml version="1.0" encoding="utf-8"?>
<p:tagLst xmlns:p="http://schemas.openxmlformats.org/presentationml/2006/main">
  <p:tag name="AS_UNIQUEID" val="3851"/>
</p:tagLst>
</file>

<file path=ppt/tags/tag196.xml><?xml version="1.0" encoding="utf-8"?>
<p:tagLst xmlns:p="http://schemas.openxmlformats.org/presentationml/2006/main">
  <p:tag name="AS_UNIQUEID" val="3852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97.xml><?xml version="1.0" encoding="utf-8"?>
<p:tagLst xmlns:p="http://schemas.openxmlformats.org/presentationml/2006/main">
  <p:tag name="AS_UNIQUEID" val="3853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98.xml><?xml version="1.0" encoding="utf-8"?>
<p:tagLst xmlns:p="http://schemas.openxmlformats.org/presentationml/2006/main">
  <p:tag name="AS_UNIQUEID" val="3854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99.xml><?xml version="1.0" encoding="utf-8"?>
<p:tagLst xmlns:p="http://schemas.openxmlformats.org/presentationml/2006/main">
  <p:tag name="AS_UNIQUEID" val="3855"/>
</p:tagLst>
</file>

<file path=ppt/tags/tag2.xml><?xml version="1.0" encoding="utf-8"?>
<p:tagLst xmlns:p="http://schemas.openxmlformats.org/presentationml/2006/main">
  <p:tag name="AS_UNIQUEID" val="3659"/>
</p:tagLst>
</file>

<file path=ppt/tags/tag20.xml><?xml version="1.0" encoding="utf-8"?>
<p:tagLst xmlns:p="http://schemas.openxmlformats.org/presentationml/2006/main">
  <p:tag name="AS_UNIQUEID" val="3677"/>
</p:tagLst>
</file>

<file path=ppt/tags/tag200.xml><?xml version="1.0" encoding="utf-8"?>
<p:tagLst xmlns:p="http://schemas.openxmlformats.org/presentationml/2006/main">
  <p:tag name="AS_UNIQUEID" val="3856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01.xml><?xml version="1.0" encoding="utf-8"?>
<p:tagLst xmlns:p="http://schemas.openxmlformats.org/presentationml/2006/main">
  <p:tag name="AS_UNIQUEID" val="3857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02.xml><?xml version="1.0" encoding="utf-8"?>
<p:tagLst xmlns:p="http://schemas.openxmlformats.org/presentationml/2006/main">
  <p:tag name="AS_UNIQUEID" val="3858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03.xml><?xml version="1.0" encoding="utf-8"?>
<p:tagLst xmlns:p="http://schemas.openxmlformats.org/presentationml/2006/main">
  <p:tag name="AS_UNIQUEID" val="3859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04.xml><?xml version="1.0" encoding="utf-8"?>
<p:tagLst xmlns:p="http://schemas.openxmlformats.org/presentationml/2006/main">
  <p:tag name="AS_UNIQUEID" val="3860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05.xml><?xml version="1.0" encoding="utf-8"?>
<p:tagLst xmlns:p="http://schemas.openxmlformats.org/presentationml/2006/main">
  <p:tag name="AS_UNIQUEID" val="3861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06.xml><?xml version="1.0" encoding="utf-8"?>
<p:tagLst xmlns:p="http://schemas.openxmlformats.org/presentationml/2006/main">
  <p:tag name="AS_UNIQUEID" val="3862"/>
</p:tagLst>
</file>

<file path=ppt/tags/tag207.xml><?xml version="1.0" encoding="utf-8"?>
<p:tagLst xmlns:p="http://schemas.openxmlformats.org/presentationml/2006/main">
  <p:tag name="AS_UNIQUEID" val="3863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08.xml><?xml version="1.0" encoding="utf-8"?>
<p:tagLst xmlns:p="http://schemas.openxmlformats.org/presentationml/2006/main">
  <p:tag name="AS_UNIQUEID" val="3864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09.xml><?xml version="1.0" encoding="utf-8"?>
<p:tagLst xmlns:p="http://schemas.openxmlformats.org/presentationml/2006/main">
  <p:tag name="AS_UNIQUEID" val="3865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1.xml><?xml version="1.0" encoding="utf-8"?>
<p:tagLst xmlns:p="http://schemas.openxmlformats.org/presentationml/2006/main">
  <p:tag name="AS_UNIQUEID" val="3678"/>
</p:tagLst>
</file>

<file path=ppt/tags/tag210.xml><?xml version="1.0" encoding="utf-8"?>
<p:tagLst xmlns:p="http://schemas.openxmlformats.org/presentationml/2006/main">
  <p:tag name="AS_UNIQUEID" val="3866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11.xml><?xml version="1.0" encoding="utf-8"?>
<p:tagLst xmlns:p="http://schemas.openxmlformats.org/presentationml/2006/main">
  <p:tag name="AS_UNIQUEID" val="3867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12.xml><?xml version="1.0" encoding="utf-8"?>
<p:tagLst xmlns:p="http://schemas.openxmlformats.org/presentationml/2006/main">
  <p:tag name="AS_UNIQUEID" val="3868"/>
</p:tagLst>
</file>

<file path=ppt/tags/tag213.xml><?xml version="1.0" encoding="utf-8"?>
<p:tagLst xmlns:p="http://schemas.openxmlformats.org/presentationml/2006/main">
  <p:tag name="AS_UNIQUEID" val="3869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14.xml><?xml version="1.0" encoding="utf-8"?>
<p:tagLst xmlns:p="http://schemas.openxmlformats.org/presentationml/2006/main">
  <p:tag name="AS_UNIQUEID" val="3870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15.xml><?xml version="1.0" encoding="utf-8"?>
<p:tagLst xmlns:p="http://schemas.openxmlformats.org/presentationml/2006/main">
  <p:tag name="AS_UNIQUEID" val="3871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16.xml><?xml version="1.0" encoding="utf-8"?>
<p:tagLst xmlns:p="http://schemas.openxmlformats.org/presentationml/2006/main">
  <p:tag name="AS_UNIQUEID" val="3872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17.xml><?xml version="1.0" encoding="utf-8"?>
<p:tagLst xmlns:p="http://schemas.openxmlformats.org/presentationml/2006/main">
  <p:tag name="AS_UNIQUEID" val="3873"/>
</p:tagLst>
</file>

<file path=ppt/tags/tag218.xml><?xml version="1.0" encoding="utf-8"?>
<p:tagLst xmlns:p="http://schemas.openxmlformats.org/presentationml/2006/main">
  <p:tag name="AS_UNIQUEID" val="3874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19.xml><?xml version="1.0" encoding="utf-8"?>
<p:tagLst xmlns:p="http://schemas.openxmlformats.org/presentationml/2006/main">
  <p:tag name="AS_UNIQUEID" val="3875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2.xml><?xml version="1.0" encoding="utf-8"?>
<p:tagLst xmlns:p="http://schemas.openxmlformats.org/presentationml/2006/main">
  <p:tag name="AS_UNIQUEID" val="3679"/>
</p:tagLst>
</file>

<file path=ppt/tags/tag220.xml><?xml version="1.0" encoding="utf-8"?>
<p:tagLst xmlns:p="http://schemas.openxmlformats.org/presentationml/2006/main">
  <p:tag name="AS_UNIQUEID" val="3876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21.xml><?xml version="1.0" encoding="utf-8"?>
<p:tagLst xmlns:p="http://schemas.openxmlformats.org/presentationml/2006/main">
  <p:tag name="AS_UNIQUEID" val="3877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22.xml><?xml version="1.0" encoding="utf-8"?>
<p:tagLst xmlns:p="http://schemas.openxmlformats.org/presentationml/2006/main">
  <p:tag name="AS_UNIQUEID" val="3878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23.xml><?xml version="1.0" encoding="utf-8"?>
<p:tagLst xmlns:p="http://schemas.openxmlformats.org/presentationml/2006/main">
  <p:tag name="AS_UNIQUEID" val="3879"/>
</p:tagLst>
</file>

<file path=ppt/tags/tag224.xml><?xml version="1.0" encoding="utf-8"?>
<p:tagLst xmlns:p="http://schemas.openxmlformats.org/presentationml/2006/main">
  <p:tag name="AS_UNIQUEID" val="3880"/>
</p:tagLst>
</file>

<file path=ppt/tags/tag225.xml><?xml version="1.0" encoding="utf-8"?>
<p:tagLst xmlns:p="http://schemas.openxmlformats.org/presentationml/2006/main">
  <p:tag name="AS_UNIQUEID" val="3881"/>
</p:tagLst>
</file>

<file path=ppt/tags/tag226.xml><?xml version="1.0" encoding="utf-8"?>
<p:tagLst xmlns:p="http://schemas.openxmlformats.org/presentationml/2006/main">
  <p:tag name="AS_UNIQUEID" val="3882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27.xml><?xml version="1.0" encoding="utf-8"?>
<p:tagLst xmlns:p="http://schemas.openxmlformats.org/presentationml/2006/main">
  <p:tag name="AS_UNIQUEID" val="3883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28.xml><?xml version="1.0" encoding="utf-8"?>
<p:tagLst xmlns:p="http://schemas.openxmlformats.org/presentationml/2006/main">
  <p:tag name="AS_UNIQUEID" val="3884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29.xml><?xml version="1.0" encoding="utf-8"?>
<p:tagLst xmlns:p="http://schemas.openxmlformats.org/presentationml/2006/main">
  <p:tag name="AS_UNIQUEID" val="3885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3.xml><?xml version="1.0" encoding="utf-8"?>
<p:tagLst xmlns:p="http://schemas.openxmlformats.org/presentationml/2006/main">
  <p:tag name="AS_UNIQUEID" val="3680"/>
</p:tagLst>
</file>

<file path=ppt/tags/tag230.xml><?xml version="1.0" encoding="utf-8"?>
<p:tagLst xmlns:p="http://schemas.openxmlformats.org/presentationml/2006/main">
  <p:tag name="AS_UNIQUEID" val="3886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31.xml><?xml version="1.0" encoding="utf-8"?>
<p:tagLst xmlns:p="http://schemas.openxmlformats.org/presentationml/2006/main">
  <p:tag name="AS_UNIQUEID" val="3887"/>
</p:tagLst>
</file>

<file path=ppt/tags/tag232.xml><?xml version="1.0" encoding="utf-8"?>
<p:tagLst xmlns:p="http://schemas.openxmlformats.org/presentationml/2006/main">
  <p:tag name="KSO_WM_BEAUTIFY_FLAG" val="#wm#"/>
  <p:tag name="KSO_WM_SCREEN_THEME_FLAG" val="LryipX6onzpxRSikuAUBm+VQRTX1K/XhoUXqrJ+37JJeCSi35Dlu2bzhz/M/rtc5A44rS70E/mnVEDiRAC38D7y+TDgTMiGI5Zoku/EUinU=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33.xml><?xml version="1.0" encoding="utf-8"?>
<p:tagLst xmlns:p="http://schemas.openxmlformats.org/presentationml/2006/main">
  <p:tag name="AS_UNIQUEID" val="3888"/>
</p:tagLst>
</file>

<file path=ppt/tags/tag234.xml><?xml version="1.0" encoding="utf-8"?>
<p:tagLst xmlns:p="http://schemas.openxmlformats.org/presentationml/2006/main">
  <p:tag name="AS_UNIQUEID" val="3889"/>
</p:tagLst>
</file>

<file path=ppt/tags/tag235.xml><?xml version="1.0" encoding="utf-8"?>
<p:tagLst xmlns:p="http://schemas.openxmlformats.org/presentationml/2006/main">
  <p:tag name="AS_UNIQUEID" val="3890"/>
</p:tagLst>
</file>

<file path=ppt/tags/tag236.xml><?xml version="1.0" encoding="utf-8"?>
<p:tagLst xmlns:p="http://schemas.openxmlformats.org/presentationml/2006/main">
  <p:tag name="AS_UNIQUEID" val="3891"/>
</p:tagLst>
</file>

<file path=ppt/tags/tag237.xml><?xml version="1.0" encoding="utf-8"?>
<p:tagLst xmlns:p="http://schemas.openxmlformats.org/presentationml/2006/main">
  <p:tag name="AS_UNIQUEID" val="3892"/>
</p:tagLst>
</file>

<file path=ppt/tags/tag238.xml><?xml version="1.0" encoding="utf-8"?>
<p:tagLst xmlns:p="http://schemas.openxmlformats.org/presentationml/2006/main">
  <p:tag name="AS_UNIQUEID" val="3893"/>
</p:tagLst>
</file>

<file path=ppt/tags/tag239.xml><?xml version="1.0" encoding="utf-8"?>
<p:tagLst xmlns:p="http://schemas.openxmlformats.org/presentationml/2006/main">
  <p:tag name="AS_UNIQUEID" val="3894"/>
</p:tagLst>
</file>

<file path=ppt/tags/tag24.xml><?xml version="1.0" encoding="utf-8"?>
<p:tagLst xmlns:p="http://schemas.openxmlformats.org/presentationml/2006/main">
  <p:tag name="AS_UNIQUEID" val="3681"/>
</p:tagLst>
</file>

<file path=ppt/tags/tag240.xml><?xml version="1.0" encoding="utf-8"?>
<p:tagLst xmlns:p="http://schemas.openxmlformats.org/presentationml/2006/main">
  <p:tag name="AS_UNIQUEID" val="3895"/>
</p:tagLst>
</file>

<file path=ppt/tags/tag241.xml><?xml version="1.0" encoding="utf-8"?>
<p:tagLst xmlns:p="http://schemas.openxmlformats.org/presentationml/2006/main">
  <p:tag name="AS_UNIQUEID" val="3896"/>
</p:tagLst>
</file>

<file path=ppt/tags/tag242.xml><?xml version="1.0" encoding="utf-8"?>
<p:tagLst xmlns:p="http://schemas.openxmlformats.org/presentationml/2006/main">
  <p:tag name="AS_UNIQUEID" val="3897"/>
</p:tagLst>
</file>

<file path=ppt/tags/tag243.xml><?xml version="1.0" encoding="utf-8"?>
<p:tagLst xmlns:p="http://schemas.openxmlformats.org/presentationml/2006/main">
  <p:tag name="AS_UNIQUEID" val="3898"/>
</p:tagLst>
</file>

<file path=ppt/tags/tag244.xml><?xml version="1.0" encoding="utf-8"?>
<p:tagLst xmlns:p="http://schemas.openxmlformats.org/presentationml/2006/main">
  <p:tag name="AS_UNIQUEID" val="3899"/>
</p:tagLst>
</file>

<file path=ppt/tags/tag245.xml><?xml version="1.0" encoding="utf-8"?>
<p:tagLst xmlns:p="http://schemas.openxmlformats.org/presentationml/2006/main">
  <p:tag name="AS_UNIQUEID" val="3900"/>
</p:tagLst>
</file>

<file path=ppt/tags/tag246.xml><?xml version="1.0" encoding="utf-8"?>
<p:tagLst xmlns:p="http://schemas.openxmlformats.org/presentationml/2006/main">
  <p:tag name="AS_UNIQUEID" val="3901"/>
</p:tagLst>
</file>

<file path=ppt/tags/tag247.xml><?xml version="1.0" encoding="utf-8"?>
<p:tagLst xmlns:p="http://schemas.openxmlformats.org/presentationml/2006/main">
  <p:tag name="AS_UNIQUEID" val="3902"/>
</p:tagLst>
</file>

<file path=ppt/tags/tag248.xml><?xml version="1.0" encoding="utf-8"?>
<p:tagLst xmlns:p="http://schemas.openxmlformats.org/presentationml/2006/main">
  <p:tag name="AS_UNIQUEID" val="3903"/>
</p:tagLst>
</file>

<file path=ppt/tags/tag249.xml><?xml version="1.0" encoding="utf-8"?>
<p:tagLst xmlns:p="http://schemas.openxmlformats.org/presentationml/2006/main">
  <p:tag name="AS_UNIQUEID" val="3904"/>
</p:tagLst>
</file>

<file path=ppt/tags/tag25.xml><?xml version="1.0" encoding="utf-8"?>
<p:tagLst xmlns:p="http://schemas.openxmlformats.org/presentationml/2006/main">
  <p:tag name="AS_UNIQUEID" val="3682"/>
</p:tagLst>
</file>

<file path=ppt/tags/tag250.xml><?xml version="1.0" encoding="utf-8"?>
<p:tagLst xmlns:p="http://schemas.openxmlformats.org/presentationml/2006/main">
  <p:tag name="AS_UNIQUEID" val="3905"/>
</p:tagLst>
</file>

<file path=ppt/tags/tag251.xml><?xml version="1.0" encoding="utf-8"?>
<p:tagLst xmlns:p="http://schemas.openxmlformats.org/presentationml/2006/main">
  <p:tag name="AS_UNIQUEID" val="3906"/>
</p:tagLst>
</file>

<file path=ppt/tags/tag252.xml><?xml version="1.0" encoding="utf-8"?>
<p:tagLst xmlns:p="http://schemas.openxmlformats.org/presentationml/2006/main">
  <p:tag name="AS_UNIQUEID" val="3907"/>
</p:tagLst>
</file>

<file path=ppt/tags/tag253.xml><?xml version="1.0" encoding="utf-8"?>
<p:tagLst xmlns:p="http://schemas.openxmlformats.org/presentationml/2006/main">
  <p:tag name="AS_UNIQUEID" val="3908"/>
</p:tagLst>
</file>

<file path=ppt/tags/tag254.xml><?xml version="1.0" encoding="utf-8"?>
<p:tagLst xmlns:p="http://schemas.openxmlformats.org/presentationml/2006/main">
  <p:tag name="AS_UNIQUEID" val="3909"/>
</p:tagLst>
</file>

<file path=ppt/tags/tag255.xml><?xml version="1.0" encoding="utf-8"?>
<p:tagLst xmlns:p="http://schemas.openxmlformats.org/presentationml/2006/main">
  <p:tag name="AS_UNIQUEID" val="3910"/>
</p:tagLst>
</file>

<file path=ppt/tags/tag256.xml><?xml version="1.0" encoding="utf-8"?>
<p:tagLst xmlns:p="http://schemas.openxmlformats.org/presentationml/2006/main">
  <p:tag name="AS_UNIQUEID" val="3911"/>
</p:tagLst>
</file>

<file path=ppt/tags/tag257.xml><?xml version="1.0" encoding="utf-8"?>
<p:tagLst xmlns:p="http://schemas.openxmlformats.org/presentationml/2006/main">
  <p:tag name="AS_UNIQUEID" val="3912"/>
</p:tagLst>
</file>

<file path=ppt/tags/tag258.xml><?xml version="1.0" encoding="utf-8"?>
<p:tagLst xmlns:p="http://schemas.openxmlformats.org/presentationml/2006/main">
  <p:tag name="AS_UNIQUEID" val="3913"/>
</p:tagLst>
</file>

<file path=ppt/tags/tag259.xml><?xml version="1.0" encoding="utf-8"?>
<p:tagLst xmlns:p="http://schemas.openxmlformats.org/presentationml/2006/main">
  <p:tag name="AS_UNIQUEID" val="3914"/>
</p:tagLst>
</file>

<file path=ppt/tags/tag26.xml><?xml version="1.0" encoding="utf-8"?>
<p:tagLst xmlns:p="http://schemas.openxmlformats.org/presentationml/2006/main">
  <p:tag name="AS_UNIQUEID" val="3683"/>
</p:tagLst>
</file>

<file path=ppt/tags/tag260.xml><?xml version="1.0" encoding="utf-8"?>
<p:tagLst xmlns:p="http://schemas.openxmlformats.org/presentationml/2006/main">
  <p:tag name="AS_UNIQUEID" val="3915"/>
</p:tagLst>
</file>

<file path=ppt/tags/tag261.xml><?xml version="1.0" encoding="utf-8"?>
<p:tagLst xmlns:p="http://schemas.openxmlformats.org/presentationml/2006/main">
  <p:tag name="AS_UNIQUEID" val="3916"/>
</p:tagLst>
</file>

<file path=ppt/tags/tag262.xml><?xml version="1.0" encoding="utf-8"?>
<p:tagLst xmlns:p="http://schemas.openxmlformats.org/presentationml/2006/main">
  <p:tag name="AS_UNIQUEID" val="3917"/>
</p:tagLst>
</file>

<file path=ppt/tags/tag263.xml><?xml version="1.0" encoding="utf-8"?>
<p:tagLst xmlns:p="http://schemas.openxmlformats.org/presentationml/2006/main">
  <p:tag name="AS_UNIQUEID" val="3918"/>
</p:tagLst>
</file>

<file path=ppt/tags/tag264.xml><?xml version="1.0" encoding="utf-8"?>
<p:tagLst xmlns:p="http://schemas.openxmlformats.org/presentationml/2006/main">
  <p:tag name="AS_UNIQUEID" val="3919"/>
</p:tagLst>
</file>

<file path=ppt/tags/tag265.xml><?xml version="1.0" encoding="utf-8"?>
<p:tagLst xmlns:p="http://schemas.openxmlformats.org/presentationml/2006/main">
  <p:tag name="AS_UNIQUEID" val="3920"/>
</p:tagLst>
</file>

<file path=ppt/tags/tag266.xml><?xml version="1.0" encoding="utf-8"?>
<p:tagLst xmlns:p="http://schemas.openxmlformats.org/presentationml/2006/main">
  <p:tag name="AS_UNIQUEID" val="3921"/>
</p:tagLst>
</file>

<file path=ppt/tags/tag267.xml><?xml version="1.0" encoding="utf-8"?>
<p:tagLst xmlns:p="http://schemas.openxmlformats.org/presentationml/2006/main">
  <p:tag name="AS_UNIQUEID" val="3922"/>
</p:tagLst>
</file>

<file path=ppt/tags/tag268.xml><?xml version="1.0" encoding="utf-8"?>
<p:tagLst xmlns:p="http://schemas.openxmlformats.org/presentationml/2006/main">
  <p:tag name="AS_UNIQUEID" val="3923"/>
</p:tagLst>
</file>

<file path=ppt/tags/tag269.xml><?xml version="1.0" encoding="utf-8"?>
<p:tagLst xmlns:p="http://schemas.openxmlformats.org/presentationml/2006/main">
  <p:tag name="AS_UNIQUEID" val="3924"/>
</p:tagLst>
</file>

<file path=ppt/tags/tag27.xml><?xml version="1.0" encoding="utf-8"?>
<p:tagLst xmlns:p="http://schemas.openxmlformats.org/presentationml/2006/main">
  <p:tag name="AS_UNIQUEID" val="3684"/>
</p:tagLst>
</file>

<file path=ppt/tags/tag270.xml><?xml version="1.0" encoding="utf-8"?>
<p:tagLst xmlns:p="http://schemas.openxmlformats.org/presentationml/2006/main">
  <p:tag name="AS_UNIQUEID" val="3925"/>
</p:tagLst>
</file>

<file path=ppt/tags/tag271.xml><?xml version="1.0" encoding="utf-8"?>
<p:tagLst xmlns:p="http://schemas.openxmlformats.org/presentationml/2006/main">
  <p:tag name="AS_UNIQUEID" val="3926"/>
</p:tagLst>
</file>

<file path=ppt/tags/tag272.xml><?xml version="1.0" encoding="utf-8"?>
<p:tagLst xmlns:p="http://schemas.openxmlformats.org/presentationml/2006/main">
  <p:tag name="AS_UNIQUEID" val="3927"/>
</p:tagLst>
</file>

<file path=ppt/tags/tag273.xml><?xml version="1.0" encoding="utf-8"?>
<p:tagLst xmlns:p="http://schemas.openxmlformats.org/presentationml/2006/main">
  <p:tag name="AS_UNIQUEID" val="3928"/>
</p:tagLst>
</file>

<file path=ppt/tags/tag274.xml><?xml version="1.0" encoding="utf-8"?>
<p:tagLst xmlns:p="http://schemas.openxmlformats.org/presentationml/2006/main">
  <p:tag name="AS_UNIQUEID" val="3929"/>
</p:tagLst>
</file>

<file path=ppt/tags/tag275.xml><?xml version="1.0" encoding="utf-8"?>
<p:tagLst xmlns:p="http://schemas.openxmlformats.org/presentationml/2006/main">
  <p:tag name="AS_UNIQUEID" val="3930"/>
</p:tagLst>
</file>

<file path=ppt/tags/tag276.xml><?xml version="1.0" encoding="utf-8"?>
<p:tagLst xmlns:p="http://schemas.openxmlformats.org/presentationml/2006/main">
  <p:tag name="AS_UNIQUEID" val="3931"/>
</p:tagLst>
</file>

<file path=ppt/tags/tag277.xml><?xml version="1.0" encoding="utf-8"?>
<p:tagLst xmlns:p="http://schemas.openxmlformats.org/presentationml/2006/main">
  <p:tag name="AS_UNIQUEID" val="3932"/>
</p:tagLst>
</file>

<file path=ppt/tags/tag278.xml><?xml version="1.0" encoding="utf-8"?>
<p:tagLst xmlns:p="http://schemas.openxmlformats.org/presentationml/2006/main">
  <p:tag name="AS_UNIQUEID" val="3933"/>
</p:tagLst>
</file>

<file path=ppt/tags/tag279.xml><?xml version="1.0" encoding="utf-8"?>
<p:tagLst xmlns:p="http://schemas.openxmlformats.org/presentationml/2006/main">
  <p:tag name="AS_UNIQUEID" val="3934"/>
</p:tagLst>
</file>

<file path=ppt/tags/tag28.xml><?xml version="1.0" encoding="utf-8"?>
<p:tagLst xmlns:p="http://schemas.openxmlformats.org/presentationml/2006/main">
  <p:tag name="AS_UNIQUEID" val="3685"/>
</p:tagLst>
</file>

<file path=ppt/tags/tag280.xml><?xml version="1.0" encoding="utf-8"?>
<p:tagLst xmlns:p="http://schemas.openxmlformats.org/presentationml/2006/main">
  <p:tag name="AS_UNIQUEID" val="3935"/>
</p:tagLst>
</file>

<file path=ppt/tags/tag281.xml><?xml version="1.0" encoding="utf-8"?>
<p:tagLst xmlns:p="http://schemas.openxmlformats.org/presentationml/2006/main">
  <p:tag name="AS_UNIQUEID" val="3936"/>
</p:tagLst>
</file>

<file path=ppt/tags/tag282.xml><?xml version="1.0" encoding="utf-8"?>
<p:tagLst xmlns:p="http://schemas.openxmlformats.org/presentationml/2006/main">
  <p:tag name="AS_UNIQUEID" val="3937"/>
</p:tagLst>
</file>

<file path=ppt/tags/tag283.xml><?xml version="1.0" encoding="utf-8"?>
<p:tagLst xmlns:p="http://schemas.openxmlformats.org/presentationml/2006/main">
  <p:tag name="AS_UNIQUEID" val="3938"/>
</p:tagLst>
</file>

<file path=ppt/tags/tag284.xml><?xml version="1.0" encoding="utf-8"?>
<p:tagLst xmlns:p="http://schemas.openxmlformats.org/presentationml/2006/main">
  <p:tag name="AS_UNIQUEID" val="3939"/>
</p:tagLst>
</file>

<file path=ppt/tags/tag285.xml><?xml version="1.0" encoding="utf-8"?>
<p:tagLst xmlns:p="http://schemas.openxmlformats.org/presentationml/2006/main">
  <p:tag name="AS_UNIQUEID" val="3940"/>
</p:tagLst>
</file>

<file path=ppt/tags/tag286.xml><?xml version="1.0" encoding="utf-8"?>
<p:tagLst xmlns:p="http://schemas.openxmlformats.org/presentationml/2006/main">
  <p:tag name="AS_UNIQUEID" val="3941"/>
</p:tagLst>
</file>

<file path=ppt/tags/tag287.xml><?xml version="1.0" encoding="utf-8"?>
<p:tagLst xmlns:p="http://schemas.openxmlformats.org/presentationml/2006/main">
  <p:tag name="AS_UNIQUEID" val="3942"/>
</p:tagLst>
</file>

<file path=ppt/tags/tag288.xml><?xml version="1.0" encoding="utf-8"?>
<p:tagLst xmlns:p="http://schemas.openxmlformats.org/presentationml/2006/main">
  <p:tag name="AS_UNIQUEID" val="3943"/>
</p:tagLst>
</file>

<file path=ppt/tags/tag289.xml><?xml version="1.0" encoding="utf-8"?>
<p:tagLst xmlns:p="http://schemas.openxmlformats.org/presentationml/2006/main">
  <p:tag name="AS_UNIQUEID" val="3944"/>
</p:tagLst>
</file>

<file path=ppt/tags/tag29.xml><?xml version="1.0" encoding="utf-8"?>
<p:tagLst xmlns:p="http://schemas.openxmlformats.org/presentationml/2006/main">
  <p:tag name="AS_UNIQUEID" val="3686"/>
</p:tagLst>
</file>

<file path=ppt/tags/tag290.xml><?xml version="1.0" encoding="utf-8"?>
<p:tagLst xmlns:p="http://schemas.openxmlformats.org/presentationml/2006/main">
  <p:tag name="AS_UNIQUEID" val="3945"/>
</p:tagLst>
</file>

<file path=ppt/tags/tag291.xml><?xml version="1.0" encoding="utf-8"?>
<p:tagLst xmlns:p="http://schemas.openxmlformats.org/presentationml/2006/main">
  <p:tag name="AS_UNIQUEID" val="3946"/>
</p:tagLst>
</file>

<file path=ppt/tags/tag292.xml><?xml version="1.0" encoding="utf-8"?>
<p:tagLst xmlns:p="http://schemas.openxmlformats.org/presentationml/2006/main">
  <p:tag name="AS_UNIQUEID" val="3947"/>
</p:tagLst>
</file>

<file path=ppt/tags/tag293.xml><?xml version="1.0" encoding="utf-8"?>
<p:tagLst xmlns:p="http://schemas.openxmlformats.org/presentationml/2006/main">
  <p:tag name="AS_UNIQUEID" val="3948"/>
</p:tagLst>
</file>

<file path=ppt/tags/tag294.xml><?xml version="1.0" encoding="utf-8"?>
<p:tagLst xmlns:p="http://schemas.openxmlformats.org/presentationml/2006/main">
  <p:tag name="AS_UNIQUEID" val="3949"/>
</p:tagLst>
</file>

<file path=ppt/tags/tag295.xml><?xml version="1.0" encoding="utf-8"?>
<p:tagLst xmlns:p="http://schemas.openxmlformats.org/presentationml/2006/main">
  <p:tag name="AS_UNIQUEID" val="3950"/>
</p:tagLst>
</file>

<file path=ppt/tags/tag296.xml><?xml version="1.0" encoding="utf-8"?>
<p:tagLst xmlns:p="http://schemas.openxmlformats.org/presentationml/2006/main">
  <p:tag name="AS_UNIQUEID" val="3951"/>
</p:tagLst>
</file>

<file path=ppt/tags/tag297.xml><?xml version="1.0" encoding="utf-8"?>
<p:tagLst xmlns:p="http://schemas.openxmlformats.org/presentationml/2006/main">
  <p:tag name="AS_UNIQUEID" val="3952"/>
</p:tagLst>
</file>

<file path=ppt/tags/tag298.xml><?xml version="1.0" encoding="utf-8"?>
<p:tagLst xmlns:p="http://schemas.openxmlformats.org/presentationml/2006/main">
  <p:tag name="AS_UNIQUEID" val="3953"/>
</p:tagLst>
</file>

<file path=ppt/tags/tag299.xml><?xml version="1.0" encoding="utf-8"?>
<p:tagLst xmlns:p="http://schemas.openxmlformats.org/presentationml/2006/main">
  <p:tag name="AS_UNIQUEID" val="3954"/>
</p:tagLst>
</file>

<file path=ppt/tags/tag3.xml><?xml version="1.0" encoding="utf-8"?>
<p:tagLst xmlns:p="http://schemas.openxmlformats.org/presentationml/2006/main">
  <p:tag name="AS_UNIQUEID" val="3660"/>
</p:tagLst>
</file>

<file path=ppt/tags/tag30.xml><?xml version="1.0" encoding="utf-8"?>
<p:tagLst xmlns:p="http://schemas.openxmlformats.org/presentationml/2006/main">
  <p:tag name="AS_UNIQUEID" val="3687"/>
</p:tagLst>
</file>

<file path=ppt/tags/tag300.xml><?xml version="1.0" encoding="utf-8"?>
<p:tagLst xmlns:p="http://schemas.openxmlformats.org/presentationml/2006/main">
  <p:tag name="AS_UNIQUEID" val="3955"/>
</p:tagLst>
</file>

<file path=ppt/tags/tag301.xml><?xml version="1.0" encoding="utf-8"?>
<p:tagLst xmlns:p="http://schemas.openxmlformats.org/presentationml/2006/main">
  <p:tag name="AS_UNIQUEID" val="3956"/>
</p:tagLst>
</file>

<file path=ppt/tags/tag302.xml><?xml version="1.0" encoding="utf-8"?>
<p:tagLst xmlns:p="http://schemas.openxmlformats.org/presentationml/2006/main">
  <p:tag name="AS_UNIQUEID" val="3957"/>
</p:tagLst>
</file>

<file path=ppt/tags/tag303.xml><?xml version="1.0" encoding="utf-8"?>
<p:tagLst xmlns:p="http://schemas.openxmlformats.org/presentationml/2006/main">
  <p:tag name="AS_UNIQUEID" val="3958"/>
</p:tagLst>
</file>

<file path=ppt/tags/tag304.xml><?xml version="1.0" encoding="utf-8"?>
<p:tagLst xmlns:p="http://schemas.openxmlformats.org/presentationml/2006/main">
  <p:tag name="AS_UNIQUEID" val="3959"/>
</p:tagLst>
</file>

<file path=ppt/tags/tag305.xml><?xml version="1.0" encoding="utf-8"?>
<p:tagLst xmlns:p="http://schemas.openxmlformats.org/presentationml/2006/main">
  <p:tag name="AS_UNIQUEID" val="3960"/>
</p:tagLst>
</file>

<file path=ppt/tags/tag306.xml><?xml version="1.0" encoding="utf-8"?>
<p:tagLst xmlns:p="http://schemas.openxmlformats.org/presentationml/2006/main">
  <p:tag name="AS_UNIQUEID" val="3961"/>
</p:tagLst>
</file>

<file path=ppt/tags/tag307.xml><?xml version="1.0" encoding="utf-8"?>
<p:tagLst xmlns:p="http://schemas.openxmlformats.org/presentationml/2006/main">
  <p:tag name="AS_UNIQUEID" val="3962"/>
</p:tagLst>
</file>

<file path=ppt/tags/tag308.xml><?xml version="1.0" encoding="utf-8"?>
<p:tagLst xmlns:p="http://schemas.openxmlformats.org/presentationml/2006/main">
  <p:tag name="AS_UNIQUEID" val="3963"/>
</p:tagLst>
</file>

<file path=ppt/tags/tag309.xml><?xml version="1.0" encoding="utf-8"?>
<p:tagLst xmlns:p="http://schemas.openxmlformats.org/presentationml/2006/main">
  <p:tag name="AS_UNIQUEID" val="3964"/>
</p:tagLst>
</file>

<file path=ppt/tags/tag31.xml><?xml version="1.0" encoding="utf-8"?>
<p:tagLst xmlns:p="http://schemas.openxmlformats.org/presentationml/2006/main">
  <p:tag name="AS_UNIQUEID" val="3688"/>
</p:tagLst>
</file>

<file path=ppt/tags/tag310.xml><?xml version="1.0" encoding="utf-8"?>
<p:tagLst xmlns:p="http://schemas.openxmlformats.org/presentationml/2006/main">
  <p:tag name="AS_UNIQUEID" val="3965"/>
</p:tagLst>
</file>

<file path=ppt/tags/tag311.xml><?xml version="1.0" encoding="utf-8"?>
<p:tagLst xmlns:p="http://schemas.openxmlformats.org/presentationml/2006/main">
  <p:tag name="AS_UNIQUEID" val="3966"/>
</p:tagLst>
</file>

<file path=ppt/tags/tag312.xml><?xml version="1.0" encoding="utf-8"?>
<p:tagLst xmlns:p="http://schemas.openxmlformats.org/presentationml/2006/main">
  <p:tag name="AS_UNIQUEID" val="3967"/>
</p:tagLst>
</file>

<file path=ppt/tags/tag313.xml><?xml version="1.0" encoding="utf-8"?>
<p:tagLst xmlns:p="http://schemas.openxmlformats.org/presentationml/2006/main">
  <p:tag name="AS_UNIQUEID" val="3968"/>
</p:tagLst>
</file>

<file path=ppt/tags/tag314.xml><?xml version="1.0" encoding="utf-8"?>
<p:tagLst xmlns:p="http://schemas.openxmlformats.org/presentationml/2006/main">
  <p:tag name="AS_UNIQUEID" val="3969"/>
</p:tagLst>
</file>

<file path=ppt/tags/tag315.xml><?xml version="1.0" encoding="utf-8"?>
<p:tagLst xmlns:p="http://schemas.openxmlformats.org/presentationml/2006/main">
  <p:tag name="AS_UNIQUEID" val="3970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16.xml><?xml version="1.0" encoding="utf-8"?>
<p:tagLst xmlns:p="http://schemas.openxmlformats.org/presentationml/2006/main">
  <p:tag name="AS_UNIQUEID" val="3971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17.xml><?xml version="1.0" encoding="utf-8"?>
<p:tagLst xmlns:p="http://schemas.openxmlformats.org/presentationml/2006/main">
  <p:tag name="AS_UNIQUEID" val="3972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18.xml><?xml version="1.0" encoding="utf-8"?>
<p:tagLst xmlns:p="http://schemas.openxmlformats.org/presentationml/2006/main">
  <p:tag name="AS_UNIQUEID" val="3973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19.xml><?xml version="1.0" encoding="utf-8"?>
<p:tagLst xmlns:p="http://schemas.openxmlformats.org/presentationml/2006/main">
  <p:tag name="AS_UNIQUEID" val="3974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2.xml><?xml version="1.0" encoding="utf-8"?>
<p:tagLst xmlns:p="http://schemas.openxmlformats.org/presentationml/2006/main">
  <p:tag name="AS_UNIQUEID" val="3689"/>
</p:tagLst>
</file>

<file path=ppt/tags/tag320.xml><?xml version="1.0" encoding="utf-8"?>
<p:tagLst xmlns:p="http://schemas.openxmlformats.org/presentationml/2006/main">
  <p:tag name="AS_UNIQUEID" val="3975"/>
</p:tagLst>
</file>

<file path=ppt/tags/tag321.xml><?xml version="1.0" encoding="utf-8"?>
<p:tagLst xmlns:p="http://schemas.openxmlformats.org/presentationml/2006/main">
  <p:tag name="AS_UNIQUEID" val="3976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322.xml><?xml version="1.0" encoding="utf-8"?>
<p:tagLst xmlns:p="http://schemas.openxmlformats.org/presentationml/2006/main">
  <p:tag name="AS_UNIQUEID" val="3977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323.xml><?xml version="1.0" encoding="utf-8"?>
<p:tagLst xmlns:p="http://schemas.openxmlformats.org/presentationml/2006/main">
  <p:tag name="AS_UNIQUEID" val="3978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324.xml><?xml version="1.0" encoding="utf-8"?>
<p:tagLst xmlns:p="http://schemas.openxmlformats.org/presentationml/2006/main">
  <p:tag name="AS_UNIQUEID" val="3979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325.xml><?xml version="1.0" encoding="utf-8"?>
<p:tagLst xmlns:p="http://schemas.openxmlformats.org/presentationml/2006/main">
  <p:tag name="AS_UNIQUEID" val="3980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326.xml><?xml version="1.0" encoding="utf-8"?>
<p:tagLst xmlns:p="http://schemas.openxmlformats.org/presentationml/2006/main">
  <p:tag name="AS_UNIQUEID" val="3981"/>
</p:tagLst>
</file>

<file path=ppt/tags/tag327.xml><?xml version="1.0" encoding="utf-8"?>
<p:tagLst xmlns:p="http://schemas.openxmlformats.org/presentationml/2006/main">
  <p:tag name="AS_UNIQUEID" val="3982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328.xml><?xml version="1.0" encoding="utf-8"?>
<p:tagLst xmlns:p="http://schemas.openxmlformats.org/presentationml/2006/main">
  <p:tag name="AS_UNIQUEID" val="3983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329.xml><?xml version="1.0" encoding="utf-8"?>
<p:tagLst xmlns:p="http://schemas.openxmlformats.org/presentationml/2006/main">
  <p:tag name="AS_UNIQUEID" val="3984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33.xml><?xml version="1.0" encoding="utf-8"?>
<p:tagLst xmlns:p="http://schemas.openxmlformats.org/presentationml/2006/main">
  <p:tag name="AS_UNIQUEID" val="3690"/>
</p:tagLst>
</file>

<file path=ppt/tags/tag330.xml><?xml version="1.0" encoding="utf-8"?>
<p:tagLst xmlns:p="http://schemas.openxmlformats.org/presentationml/2006/main">
  <p:tag name="AS_UNIQUEID" val="3985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331.xml><?xml version="1.0" encoding="utf-8"?>
<p:tagLst xmlns:p="http://schemas.openxmlformats.org/presentationml/2006/main">
  <p:tag name="AS_UNIQUEID" val="3986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332.xml><?xml version="1.0" encoding="utf-8"?>
<p:tagLst xmlns:p="http://schemas.openxmlformats.org/presentationml/2006/main">
  <p:tag name="AS_UNIQUEID" val="3987"/>
</p:tagLst>
</file>

<file path=ppt/tags/tag333.xml><?xml version="1.0" encoding="utf-8"?>
<p:tagLst xmlns:p="http://schemas.openxmlformats.org/presentationml/2006/main">
  <p:tag name="AS_UNIQUEID" val="3988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334.xml><?xml version="1.0" encoding="utf-8"?>
<p:tagLst xmlns:p="http://schemas.openxmlformats.org/presentationml/2006/main">
  <p:tag name="AS_UNIQUEID" val="3989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335.xml><?xml version="1.0" encoding="utf-8"?>
<p:tagLst xmlns:p="http://schemas.openxmlformats.org/presentationml/2006/main">
  <p:tag name="AS_UNIQUEID" val="3990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336.xml><?xml version="1.0" encoding="utf-8"?>
<p:tagLst xmlns:p="http://schemas.openxmlformats.org/presentationml/2006/main">
  <p:tag name="AS_UNIQUEID" val="3991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337.xml><?xml version="1.0" encoding="utf-8"?>
<p:tagLst xmlns:p="http://schemas.openxmlformats.org/presentationml/2006/main">
  <p:tag name="AS_UNIQUEID" val="3992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338.xml><?xml version="1.0" encoding="utf-8"?>
<p:tagLst xmlns:p="http://schemas.openxmlformats.org/presentationml/2006/main">
  <p:tag name="AS_UNIQUEID" val="3993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339.xml><?xml version="1.0" encoding="utf-8"?>
<p:tagLst xmlns:p="http://schemas.openxmlformats.org/presentationml/2006/main">
  <p:tag name="AS_UNIQUEID" val="3994"/>
</p:tagLst>
</file>

<file path=ppt/tags/tag34.xml><?xml version="1.0" encoding="utf-8"?>
<p:tagLst xmlns:p="http://schemas.openxmlformats.org/presentationml/2006/main">
  <p:tag name="AS_UNIQUEID" val="3691"/>
</p:tagLst>
</file>

<file path=ppt/tags/tag340.xml><?xml version="1.0" encoding="utf-8"?>
<p:tagLst xmlns:p="http://schemas.openxmlformats.org/presentationml/2006/main">
  <p:tag name="AS_UNIQUEID" val="3995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41.xml><?xml version="1.0" encoding="utf-8"?>
<p:tagLst xmlns:p="http://schemas.openxmlformats.org/presentationml/2006/main">
  <p:tag name="AS_UNIQUEID" val="3996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42.xml><?xml version="1.0" encoding="utf-8"?>
<p:tagLst xmlns:p="http://schemas.openxmlformats.org/presentationml/2006/main">
  <p:tag name="AS_UNIQUEID" val="3997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43.xml><?xml version="1.0" encoding="utf-8"?>
<p:tagLst xmlns:p="http://schemas.openxmlformats.org/presentationml/2006/main">
  <p:tag name="AS_UNIQUEID" val="3998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44.xml><?xml version="1.0" encoding="utf-8"?>
<p:tagLst xmlns:p="http://schemas.openxmlformats.org/presentationml/2006/main">
  <p:tag name="AS_UNIQUEID" val="3999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45.xml><?xml version="1.0" encoding="utf-8"?>
<p:tagLst xmlns:p="http://schemas.openxmlformats.org/presentationml/2006/main">
  <p:tag name="AS_UNIQUEID" val="4000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46.xml><?xml version="1.0" encoding="utf-8"?>
<p:tagLst xmlns:p="http://schemas.openxmlformats.org/presentationml/2006/main">
  <p:tag name="AS_UNIQUEID" val="4001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47.xml><?xml version="1.0" encoding="utf-8"?>
<p:tagLst xmlns:p="http://schemas.openxmlformats.org/presentationml/2006/main">
  <p:tag name="AS_UNIQUEID" val="4002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48.xml><?xml version="1.0" encoding="utf-8"?>
<p:tagLst xmlns:p="http://schemas.openxmlformats.org/presentationml/2006/main">
  <p:tag name="AS_UNIQUEID" val="4003"/>
</p:tagLst>
</file>

<file path=ppt/tags/tag349.xml><?xml version="1.0" encoding="utf-8"?>
<p:tagLst xmlns:p="http://schemas.openxmlformats.org/presentationml/2006/main">
  <p:tag name="AS_UNIQUEID" val="4004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5.xml><?xml version="1.0" encoding="utf-8"?>
<p:tagLst xmlns:p="http://schemas.openxmlformats.org/presentationml/2006/main">
  <p:tag name="AS_UNIQUEID" val="3692"/>
</p:tagLst>
</file>

<file path=ppt/tags/tag350.xml><?xml version="1.0" encoding="utf-8"?>
<p:tagLst xmlns:p="http://schemas.openxmlformats.org/presentationml/2006/main">
  <p:tag name="AS_UNIQUEID" val="4005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51.xml><?xml version="1.0" encoding="utf-8"?>
<p:tagLst xmlns:p="http://schemas.openxmlformats.org/presentationml/2006/main">
  <p:tag name="AS_UNIQUEID" val="4006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52.xml><?xml version="1.0" encoding="utf-8"?>
<p:tagLst xmlns:p="http://schemas.openxmlformats.org/presentationml/2006/main">
  <p:tag name="AS_UNIQUEID" val="4007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53.xml><?xml version="1.0" encoding="utf-8"?>
<p:tagLst xmlns:p="http://schemas.openxmlformats.org/presentationml/2006/main">
  <p:tag name="AS_UNIQUEID" val="4008"/>
</p:tagLst>
</file>

<file path=ppt/tags/tag354.xml><?xml version="1.0" encoding="utf-8"?>
<p:tagLst xmlns:p="http://schemas.openxmlformats.org/presentationml/2006/main">
  <p:tag name="AS_UNIQUEID" val="4009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55.xml><?xml version="1.0" encoding="utf-8"?>
<p:tagLst xmlns:p="http://schemas.openxmlformats.org/presentationml/2006/main">
  <p:tag name="AS_UNIQUEID" val="4010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56.xml><?xml version="1.0" encoding="utf-8"?>
<p:tagLst xmlns:p="http://schemas.openxmlformats.org/presentationml/2006/main">
  <p:tag name="AS_UNIQUEID" val="4011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57.xml><?xml version="1.0" encoding="utf-8"?>
<p:tagLst xmlns:p="http://schemas.openxmlformats.org/presentationml/2006/main">
  <p:tag name="AS_UNIQUEID" val="4012"/>
</p:tagLst>
</file>

<file path=ppt/tags/tag358.xml><?xml version="1.0" encoding="utf-8"?>
<p:tagLst xmlns:p="http://schemas.openxmlformats.org/presentationml/2006/main">
  <p:tag name="AS_UNIQUEID" val="4013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59.xml><?xml version="1.0" encoding="utf-8"?>
<p:tagLst xmlns:p="http://schemas.openxmlformats.org/presentationml/2006/main">
  <p:tag name="AS_UNIQUEID" val="4014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6.xml><?xml version="1.0" encoding="utf-8"?>
<p:tagLst xmlns:p="http://schemas.openxmlformats.org/presentationml/2006/main">
  <p:tag name="AS_UNIQUEID" val="3693"/>
</p:tagLst>
</file>

<file path=ppt/tags/tag360.xml><?xml version="1.0" encoding="utf-8"?>
<p:tagLst xmlns:p="http://schemas.openxmlformats.org/presentationml/2006/main">
  <p:tag name="AS_UNIQUEID" val="4015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61.xml><?xml version="1.0" encoding="utf-8"?>
<p:tagLst xmlns:p="http://schemas.openxmlformats.org/presentationml/2006/main">
  <p:tag name="AS_UNIQUEID" val="4016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62.xml><?xml version="1.0" encoding="utf-8"?>
<p:tagLst xmlns:p="http://schemas.openxmlformats.org/presentationml/2006/main">
  <p:tag name="AS_UNIQUEID" val="4017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63.xml><?xml version="1.0" encoding="utf-8"?>
<p:tagLst xmlns:p="http://schemas.openxmlformats.org/presentationml/2006/main">
  <p:tag name="AS_UNIQUEID" val="4018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64.xml><?xml version="1.0" encoding="utf-8"?>
<p:tagLst xmlns:p="http://schemas.openxmlformats.org/presentationml/2006/main">
  <p:tag name="AS_UNIQUEID" val="4019"/>
</p:tagLst>
</file>

<file path=ppt/tags/tag365.xml><?xml version="1.0" encoding="utf-8"?>
<p:tagLst xmlns:p="http://schemas.openxmlformats.org/presentationml/2006/main">
  <p:tag name="AS_UNIQUEID" val="4020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366.xml><?xml version="1.0" encoding="utf-8"?>
<p:tagLst xmlns:p="http://schemas.openxmlformats.org/presentationml/2006/main">
  <p:tag name="AS_UNIQUEID" val="4021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367.xml><?xml version="1.0" encoding="utf-8"?>
<p:tagLst xmlns:p="http://schemas.openxmlformats.org/presentationml/2006/main">
  <p:tag name="AS_UNIQUEID" val="4022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368.xml><?xml version="1.0" encoding="utf-8"?>
<p:tagLst xmlns:p="http://schemas.openxmlformats.org/presentationml/2006/main">
  <p:tag name="AS_UNIQUEID" val="4023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369.xml><?xml version="1.0" encoding="utf-8"?>
<p:tagLst xmlns:p="http://schemas.openxmlformats.org/presentationml/2006/main">
  <p:tag name="AS_UNIQUEID" val="4024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37.xml><?xml version="1.0" encoding="utf-8"?>
<p:tagLst xmlns:p="http://schemas.openxmlformats.org/presentationml/2006/main">
  <p:tag name="AS_UNIQUEID" val="3694"/>
</p:tagLst>
</file>

<file path=ppt/tags/tag370.xml><?xml version="1.0" encoding="utf-8"?>
<p:tagLst xmlns:p="http://schemas.openxmlformats.org/presentationml/2006/main">
  <p:tag name="AS_UNIQUEID" val="4025"/>
</p:tagLst>
</file>

<file path=ppt/tags/tag371.xml><?xml version="1.0" encoding="utf-8"?>
<p:tagLst xmlns:p="http://schemas.openxmlformats.org/presentationml/2006/main">
  <p:tag name="AS_UNIQUEID" val="4026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372.xml><?xml version="1.0" encoding="utf-8"?>
<p:tagLst xmlns:p="http://schemas.openxmlformats.org/presentationml/2006/main">
  <p:tag name="AS_UNIQUEID" val="4027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373.xml><?xml version="1.0" encoding="utf-8"?>
<p:tagLst xmlns:p="http://schemas.openxmlformats.org/presentationml/2006/main">
  <p:tag name="AS_UNIQUEID" val="4028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374.xml><?xml version="1.0" encoding="utf-8"?>
<p:tagLst xmlns:p="http://schemas.openxmlformats.org/presentationml/2006/main">
  <p:tag name="AS_UNIQUEID" val="4029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375.xml><?xml version="1.0" encoding="utf-8"?>
<p:tagLst xmlns:p="http://schemas.openxmlformats.org/presentationml/2006/main">
  <p:tag name="AS_UNIQUEID" val="4030"/>
</p:tagLst>
</file>

<file path=ppt/tags/tag376.xml><?xml version="1.0" encoding="utf-8"?>
<p:tagLst xmlns:p="http://schemas.openxmlformats.org/presentationml/2006/main">
  <p:tag name="AS_UNIQUEID" val="4031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377.xml><?xml version="1.0" encoding="utf-8"?>
<p:tagLst xmlns:p="http://schemas.openxmlformats.org/presentationml/2006/main">
  <p:tag name="AS_UNIQUEID" val="4032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378.xml><?xml version="1.0" encoding="utf-8"?>
<p:tagLst xmlns:p="http://schemas.openxmlformats.org/presentationml/2006/main">
  <p:tag name="AS_UNIQUEID" val="4033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379.xml><?xml version="1.0" encoding="utf-8"?>
<p:tagLst xmlns:p="http://schemas.openxmlformats.org/presentationml/2006/main">
  <p:tag name="AS_UNIQUEID" val="4034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38.xml><?xml version="1.0" encoding="utf-8"?>
<p:tagLst xmlns:p="http://schemas.openxmlformats.org/presentationml/2006/main">
  <p:tag name="AS_UNIQUEID" val="3695"/>
</p:tagLst>
</file>

<file path=ppt/tags/tag380.xml><?xml version="1.0" encoding="utf-8"?>
<p:tagLst xmlns:p="http://schemas.openxmlformats.org/presentationml/2006/main">
  <p:tag name="AS_UNIQUEID" val="4035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381.xml><?xml version="1.0" encoding="utf-8"?>
<p:tagLst xmlns:p="http://schemas.openxmlformats.org/presentationml/2006/main">
  <p:tag name="AS_UNIQUEID" val="4036"/>
</p:tagLst>
</file>

<file path=ppt/tags/tag382.xml><?xml version="1.0" encoding="utf-8"?>
<p:tagLst xmlns:p="http://schemas.openxmlformats.org/presentationml/2006/main">
  <p:tag name="AS_UNIQUEID" val="4037"/>
</p:tagLst>
</file>

<file path=ppt/tags/tag383.xml><?xml version="1.0" encoding="utf-8"?>
<p:tagLst xmlns:p="http://schemas.openxmlformats.org/presentationml/2006/main">
  <p:tag name="AS_UNIQUEID" val="4038"/>
</p:tagLst>
</file>

<file path=ppt/tags/tag384.xml><?xml version="1.0" encoding="utf-8"?>
<p:tagLst xmlns:p="http://schemas.openxmlformats.org/presentationml/2006/main">
  <p:tag name="AS_UNIQUEID" val="4039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385.xml><?xml version="1.0" encoding="utf-8"?>
<p:tagLst xmlns:p="http://schemas.openxmlformats.org/presentationml/2006/main">
  <p:tag name="AS_UNIQUEID" val="4040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386.xml><?xml version="1.0" encoding="utf-8"?>
<p:tagLst xmlns:p="http://schemas.openxmlformats.org/presentationml/2006/main">
  <p:tag name="AS_UNIQUEID" val="4041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387.xml><?xml version="1.0" encoding="utf-8"?>
<p:tagLst xmlns:p="http://schemas.openxmlformats.org/presentationml/2006/main">
  <p:tag name="AS_UNIQUEID" val="4042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388.xml><?xml version="1.0" encoding="utf-8"?>
<p:tagLst xmlns:p="http://schemas.openxmlformats.org/presentationml/2006/main">
  <p:tag name="AS_UNIQUEID" val="4043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389.xml><?xml version="1.0" encoding="utf-8"?>
<p:tagLst xmlns:p="http://schemas.openxmlformats.org/presentationml/2006/main">
  <p:tag name="AS_UNIQUEID" val="4044"/>
</p:tagLst>
</file>

<file path=ppt/tags/tag39.xml><?xml version="1.0" encoding="utf-8"?>
<p:tagLst xmlns:p="http://schemas.openxmlformats.org/presentationml/2006/main">
  <p:tag name="AS_UNIQUEID" val="3696"/>
</p:tagLst>
</file>

<file path=ppt/tags/tag390.xml><?xml version="1.0" encoding="utf-8"?>
<p:tagLst xmlns:p="http://schemas.openxmlformats.org/presentationml/2006/main">
  <p:tag name="KSO_WM_BEAUTIFY_FLAG" val="#wm#"/>
  <p:tag name="KSO_WM_SCREEN_THEME_FLAG" val="LryipX6onzpxRSikuAUBm+VQRTX1K/XhoUXqrJ+37JJeCSi35Dlu2bzhz/M/rtc5A44rS70E/mnVEDiRAC38D7y+TDgTMiGI5Zoku/EUinU=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91.xml><?xml version="1.0" encoding="utf-8"?>
<p:tagLst xmlns:p="http://schemas.openxmlformats.org/presentationml/2006/main">
  <p:tag name="AS_UNIQUEID" val="4045"/>
</p:tagLst>
</file>

<file path=ppt/tags/tag392.xml><?xml version="1.0" encoding="utf-8"?>
<p:tagLst xmlns:p="http://schemas.openxmlformats.org/presentationml/2006/main">
  <p:tag name="AS_UNIQUEID" val="4046"/>
</p:tagLst>
</file>

<file path=ppt/tags/tag393.xml><?xml version="1.0" encoding="utf-8"?>
<p:tagLst xmlns:p="http://schemas.openxmlformats.org/presentationml/2006/main">
  <p:tag name="AS_UNIQUEID" val="4047"/>
</p:tagLst>
</file>

<file path=ppt/tags/tag394.xml><?xml version="1.0" encoding="utf-8"?>
<p:tagLst xmlns:p="http://schemas.openxmlformats.org/presentationml/2006/main">
  <p:tag name="AS_UNIQUEID" val="4048"/>
</p:tagLst>
</file>

<file path=ppt/tags/tag395.xml><?xml version="1.0" encoding="utf-8"?>
<p:tagLst xmlns:p="http://schemas.openxmlformats.org/presentationml/2006/main">
  <p:tag name="AS_UNIQUEID" val="4049"/>
</p:tagLst>
</file>

<file path=ppt/tags/tag396.xml><?xml version="1.0" encoding="utf-8"?>
<p:tagLst xmlns:p="http://schemas.openxmlformats.org/presentationml/2006/main">
  <p:tag name="AS_UNIQUEID" val="4050"/>
</p:tagLst>
</file>

<file path=ppt/tags/tag397.xml><?xml version="1.0" encoding="utf-8"?>
<p:tagLst xmlns:p="http://schemas.openxmlformats.org/presentationml/2006/main">
  <p:tag name="AS_UNIQUEID" val="4051"/>
</p:tagLst>
</file>

<file path=ppt/tags/tag398.xml><?xml version="1.0" encoding="utf-8"?>
<p:tagLst xmlns:p="http://schemas.openxmlformats.org/presentationml/2006/main">
  <p:tag name="AS_UNIQUEID" val="4052"/>
</p:tagLst>
</file>

<file path=ppt/tags/tag399.xml><?xml version="1.0" encoding="utf-8"?>
<p:tagLst xmlns:p="http://schemas.openxmlformats.org/presentationml/2006/main">
  <p:tag name="AS_UNIQUEID" val="4053"/>
</p:tagLst>
</file>

<file path=ppt/tags/tag4.xml><?xml version="1.0" encoding="utf-8"?>
<p:tagLst xmlns:p="http://schemas.openxmlformats.org/presentationml/2006/main">
  <p:tag name="AS_UNIQUEID" val="3661"/>
</p:tagLst>
</file>

<file path=ppt/tags/tag40.xml><?xml version="1.0" encoding="utf-8"?>
<p:tagLst xmlns:p="http://schemas.openxmlformats.org/presentationml/2006/main">
  <p:tag name="AS_UNIQUEID" val="3697"/>
</p:tagLst>
</file>

<file path=ppt/tags/tag400.xml><?xml version="1.0" encoding="utf-8"?>
<p:tagLst xmlns:p="http://schemas.openxmlformats.org/presentationml/2006/main">
  <p:tag name="AS_UNIQUEID" val="4054"/>
</p:tagLst>
</file>

<file path=ppt/tags/tag401.xml><?xml version="1.0" encoding="utf-8"?>
<p:tagLst xmlns:p="http://schemas.openxmlformats.org/presentationml/2006/main">
  <p:tag name="AS_UNIQUEID" val="4055"/>
</p:tagLst>
</file>

<file path=ppt/tags/tag402.xml><?xml version="1.0" encoding="utf-8"?>
<p:tagLst xmlns:p="http://schemas.openxmlformats.org/presentationml/2006/main">
  <p:tag name="AS_UNIQUEID" val="4056"/>
</p:tagLst>
</file>

<file path=ppt/tags/tag403.xml><?xml version="1.0" encoding="utf-8"?>
<p:tagLst xmlns:p="http://schemas.openxmlformats.org/presentationml/2006/main">
  <p:tag name="AS_UNIQUEID" val="4057"/>
</p:tagLst>
</file>

<file path=ppt/tags/tag404.xml><?xml version="1.0" encoding="utf-8"?>
<p:tagLst xmlns:p="http://schemas.openxmlformats.org/presentationml/2006/main">
  <p:tag name="AS_UNIQUEID" val="4058"/>
</p:tagLst>
</file>

<file path=ppt/tags/tag405.xml><?xml version="1.0" encoding="utf-8"?>
<p:tagLst xmlns:p="http://schemas.openxmlformats.org/presentationml/2006/main">
  <p:tag name="AS_UNIQUEID" val="4059"/>
</p:tagLst>
</file>

<file path=ppt/tags/tag406.xml><?xml version="1.0" encoding="utf-8"?>
<p:tagLst xmlns:p="http://schemas.openxmlformats.org/presentationml/2006/main">
  <p:tag name="AS_UNIQUEID" val="4060"/>
</p:tagLst>
</file>

<file path=ppt/tags/tag407.xml><?xml version="1.0" encoding="utf-8"?>
<p:tagLst xmlns:p="http://schemas.openxmlformats.org/presentationml/2006/main">
  <p:tag name="AS_UNIQUEID" val="4061"/>
</p:tagLst>
</file>

<file path=ppt/tags/tag408.xml><?xml version="1.0" encoding="utf-8"?>
<p:tagLst xmlns:p="http://schemas.openxmlformats.org/presentationml/2006/main">
  <p:tag name="AS_UNIQUEID" val="4062"/>
</p:tagLst>
</file>

<file path=ppt/tags/tag409.xml><?xml version="1.0" encoding="utf-8"?>
<p:tagLst xmlns:p="http://schemas.openxmlformats.org/presentationml/2006/main">
  <p:tag name="AS_UNIQUEID" val="4063"/>
</p:tagLst>
</file>

<file path=ppt/tags/tag41.xml><?xml version="1.0" encoding="utf-8"?>
<p:tagLst xmlns:p="http://schemas.openxmlformats.org/presentationml/2006/main">
  <p:tag name="AS_UNIQUEID" val="3698"/>
</p:tagLst>
</file>

<file path=ppt/tags/tag410.xml><?xml version="1.0" encoding="utf-8"?>
<p:tagLst xmlns:p="http://schemas.openxmlformats.org/presentationml/2006/main">
  <p:tag name="AS_UNIQUEID" val="4064"/>
</p:tagLst>
</file>

<file path=ppt/tags/tag411.xml><?xml version="1.0" encoding="utf-8"?>
<p:tagLst xmlns:p="http://schemas.openxmlformats.org/presentationml/2006/main">
  <p:tag name="AS_UNIQUEID" val="4065"/>
</p:tagLst>
</file>

<file path=ppt/tags/tag412.xml><?xml version="1.0" encoding="utf-8"?>
<p:tagLst xmlns:p="http://schemas.openxmlformats.org/presentationml/2006/main">
  <p:tag name="AS_UNIQUEID" val="4066"/>
</p:tagLst>
</file>

<file path=ppt/tags/tag413.xml><?xml version="1.0" encoding="utf-8"?>
<p:tagLst xmlns:p="http://schemas.openxmlformats.org/presentationml/2006/main">
  <p:tag name="AS_UNIQUEID" val="4067"/>
</p:tagLst>
</file>

<file path=ppt/tags/tag414.xml><?xml version="1.0" encoding="utf-8"?>
<p:tagLst xmlns:p="http://schemas.openxmlformats.org/presentationml/2006/main">
  <p:tag name="AS_UNIQUEID" val="4068"/>
</p:tagLst>
</file>

<file path=ppt/tags/tag415.xml><?xml version="1.0" encoding="utf-8"?>
<p:tagLst xmlns:p="http://schemas.openxmlformats.org/presentationml/2006/main">
  <p:tag name="AS_UNIQUEID" val="4069"/>
</p:tagLst>
</file>

<file path=ppt/tags/tag416.xml><?xml version="1.0" encoding="utf-8"?>
<p:tagLst xmlns:p="http://schemas.openxmlformats.org/presentationml/2006/main">
  <p:tag name="AS_UNIQUEID" val="4070"/>
</p:tagLst>
</file>

<file path=ppt/tags/tag417.xml><?xml version="1.0" encoding="utf-8"?>
<p:tagLst xmlns:p="http://schemas.openxmlformats.org/presentationml/2006/main">
  <p:tag name="AS_UNIQUEID" val="4071"/>
</p:tagLst>
</file>

<file path=ppt/tags/tag418.xml><?xml version="1.0" encoding="utf-8"?>
<p:tagLst xmlns:p="http://schemas.openxmlformats.org/presentationml/2006/main">
  <p:tag name="AS_UNIQUEID" val="4072"/>
</p:tagLst>
</file>

<file path=ppt/tags/tag419.xml><?xml version="1.0" encoding="utf-8"?>
<p:tagLst xmlns:p="http://schemas.openxmlformats.org/presentationml/2006/main">
  <p:tag name="AS_UNIQUEID" val="4073"/>
</p:tagLst>
</file>

<file path=ppt/tags/tag42.xml><?xml version="1.0" encoding="utf-8"?>
<p:tagLst xmlns:p="http://schemas.openxmlformats.org/presentationml/2006/main">
  <p:tag name="AS_UNIQUEID" val="3699"/>
</p:tagLst>
</file>

<file path=ppt/tags/tag420.xml><?xml version="1.0" encoding="utf-8"?>
<p:tagLst xmlns:p="http://schemas.openxmlformats.org/presentationml/2006/main">
  <p:tag name="AS_UNIQUEID" val="4074"/>
</p:tagLst>
</file>

<file path=ppt/tags/tag421.xml><?xml version="1.0" encoding="utf-8"?>
<p:tagLst xmlns:p="http://schemas.openxmlformats.org/presentationml/2006/main">
  <p:tag name="AS_UNIQUEID" val="4075"/>
</p:tagLst>
</file>

<file path=ppt/tags/tag422.xml><?xml version="1.0" encoding="utf-8"?>
<p:tagLst xmlns:p="http://schemas.openxmlformats.org/presentationml/2006/main">
  <p:tag name="AS_UNIQUEID" val="4076"/>
</p:tagLst>
</file>

<file path=ppt/tags/tag423.xml><?xml version="1.0" encoding="utf-8"?>
<p:tagLst xmlns:p="http://schemas.openxmlformats.org/presentationml/2006/main">
  <p:tag name="AS_UNIQUEID" val="4077"/>
</p:tagLst>
</file>

<file path=ppt/tags/tag424.xml><?xml version="1.0" encoding="utf-8"?>
<p:tagLst xmlns:p="http://schemas.openxmlformats.org/presentationml/2006/main">
  <p:tag name="AS_UNIQUEID" val="4078"/>
</p:tagLst>
</file>

<file path=ppt/tags/tag425.xml><?xml version="1.0" encoding="utf-8"?>
<p:tagLst xmlns:p="http://schemas.openxmlformats.org/presentationml/2006/main">
  <p:tag name="AS_UNIQUEID" val="4079"/>
</p:tagLst>
</file>

<file path=ppt/tags/tag426.xml><?xml version="1.0" encoding="utf-8"?>
<p:tagLst xmlns:p="http://schemas.openxmlformats.org/presentationml/2006/main">
  <p:tag name="AS_UNIQUEID" val="4080"/>
</p:tagLst>
</file>

<file path=ppt/tags/tag427.xml><?xml version="1.0" encoding="utf-8"?>
<p:tagLst xmlns:p="http://schemas.openxmlformats.org/presentationml/2006/main">
  <p:tag name="AS_UNIQUEID" val="4081"/>
</p:tagLst>
</file>

<file path=ppt/tags/tag428.xml><?xml version="1.0" encoding="utf-8"?>
<p:tagLst xmlns:p="http://schemas.openxmlformats.org/presentationml/2006/main">
  <p:tag name="AS_UNIQUEID" val="4082"/>
</p:tagLst>
</file>

<file path=ppt/tags/tag429.xml><?xml version="1.0" encoding="utf-8"?>
<p:tagLst xmlns:p="http://schemas.openxmlformats.org/presentationml/2006/main">
  <p:tag name="AS_UNIQUEID" val="4083"/>
</p:tagLst>
</file>

<file path=ppt/tags/tag43.xml><?xml version="1.0" encoding="utf-8"?>
<p:tagLst xmlns:p="http://schemas.openxmlformats.org/presentationml/2006/main">
  <p:tag name="AS_UNIQUEID" val="3700"/>
</p:tagLst>
</file>

<file path=ppt/tags/tag430.xml><?xml version="1.0" encoding="utf-8"?>
<p:tagLst xmlns:p="http://schemas.openxmlformats.org/presentationml/2006/main">
  <p:tag name="AS_UNIQUEID" val="4084"/>
</p:tagLst>
</file>

<file path=ppt/tags/tag431.xml><?xml version="1.0" encoding="utf-8"?>
<p:tagLst xmlns:p="http://schemas.openxmlformats.org/presentationml/2006/main">
  <p:tag name="AS_UNIQUEID" val="4085"/>
</p:tagLst>
</file>

<file path=ppt/tags/tag432.xml><?xml version="1.0" encoding="utf-8"?>
<p:tagLst xmlns:p="http://schemas.openxmlformats.org/presentationml/2006/main">
  <p:tag name="AS_UNIQUEID" val="4086"/>
</p:tagLst>
</file>

<file path=ppt/tags/tag433.xml><?xml version="1.0" encoding="utf-8"?>
<p:tagLst xmlns:p="http://schemas.openxmlformats.org/presentationml/2006/main">
  <p:tag name="AS_UNIQUEID" val="4087"/>
</p:tagLst>
</file>

<file path=ppt/tags/tag434.xml><?xml version="1.0" encoding="utf-8"?>
<p:tagLst xmlns:p="http://schemas.openxmlformats.org/presentationml/2006/main">
  <p:tag name="AS_UNIQUEID" val="4088"/>
</p:tagLst>
</file>

<file path=ppt/tags/tag435.xml><?xml version="1.0" encoding="utf-8"?>
<p:tagLst xmlns:p="http://schemas.openxmlformats.org/presentationml/2006/main">
  <p:tag name="AS_UNIQUEID" val="4089"/>
</p:tagLst>
</file>

<file path=ppt/tags/tag436.xml><?xml version="1.0" encoding="utf-8"?>
<p:tagLst xmlns:p="http://schemas.openxmlformats.org/presentationml/2006/main">
  <p:tag name="AS_UNIQUEID" val="4090"/>
</p:tagLst>
</file>

<file path=ppt/tags/tag437.xml><?xml version="1.0" encoding="utf-8"?>
<p:tagLst xmlns:p="http://schemas.openxmlformats.org/presentationml/2006/main">
  <p:tag name="AS_UNIQUEID" val="4091"/>
</p:tagLst>
</file>

<file path=ppt/tags/tag438.xml><?xml version="1.0" encoding="utf-8"?>
<p:tagLst xmlns:p="http://schemas.openxmlformats.org/presentationml/2006/main">
  <p:tag name="AS_UNIQUEID" val="4092"/>
</p:tagLst>
</file>

<file path=ppt/tags/tag439.xml><?xml version="1.0" encoding="utf-8"?>
<p:tagLst xmlns:p="http://schemas.openxmlformats.org/presentationml/2006/main">
  <p:tag name="AS_UNIQUEID" val="4093"/>
</p:tagLst>
</file>

<file path=ppt/tags/tag44.xml><?xml version="1.0" encoding="utf-8"?>
<p:tagLst xmlns:p="http://schemas.openxmlformats.org/presentationml/2006/main">
  <p:tag name="AS_UNIQUEID" val="3701"/>
</p:tagLst>
</file>

<file path=ppt/tags/tag440.xml><?xml version="1.0" encoding="utf-8"?>
<p:tagLst xmlns:p="http://schemas.openxmlformats.org/presentationml/2006/main">
  <p:tag name="AS_UNIQUEID" val="4094"/>
</p:tagLst>
</file>

<file path=ppt/tags/tag441.xml><?xml version="1.0" encoding="utf-8"?>
<p:tagLst xmlns:p="http://schemas.openxmlformats.org/presentationml/2006/main">
  <p:tag name="AS_UNIQUEID" val="4095"/>
</p:tagLst>
</file>

<file path=ppt/tags/tag442.xml><?xml version="1.0" encoding="utf-8"?>
<p:tagLst xmlns:p="http://schemas.openxmlformats.org/presentationml/2006/main">
  <p:tag name="AS_UNIQUEID" val="4096"/>
</p:tagLst>
</file>

<file path=ppt/tags/tag443.xml><?xml version="1.0" encoding="utf-8"?>
<p:tagLst xmlns:p="http://schemas.openxmlformats.org/presentationml/2006/main">
  <p:tag name="AS_UNIQUEID" val="4097"/>
</p:tagLst>
</file>

<file path=ppt/tags/tag444.xml><?xml version="1.0" encoding="utf-8"?>
<p:tagLst xmlns:p="http://schemas.openxmlformats.org/presentationml/2006/main">
  <p:tag name="AS_UNIQUEID" val="4098"/>
</p:tagLst>
</file>

<file path=ppt/tags/tag445.xml><?xml version="1.0" encoding="utf-8"?>
<p:tagLst xmlns:p="http://schemas.openxmlformats.org/presentationml/2006/main">
  <p:tag name="AS_UNIQUEID" val="4099"/>
</p:tagLst>
</file>

<file path=ppt/tags/tag446.xml><?xml version="1.0" encoding="utf-8"?>
<p:tagLst xmlns:p="http://schemas.openxmlformats.org/presentationml/2006/main">
  <p:tag name="AS_UNIQUEID" val="4100"/>
</p:tagLst>
</file>

<file path=ppt/tags/tag447.xml><?xml version="1.0" encoding="utf-8"?>
<p:tagLst xmlns:p="http://schemas.openxmlformats.org/presentationml/2006/main">
  <p:tag name="AS_UNIQUEID" val="4101"/>
</p:tagLst>
</file>

<file path=ppt/tags/tag448.xml><?xml version="1.0" encoding="utf-8"?>
<p:tagLst xmlns:p="http://schemas.openxmlformats.org/presentationml/2006/main">
  <p:tag name="AS_UNIQUEID" val="4102"/>
</p:tagLst>
</file>

<file path=ppt/tags/tag449.xml><?xml version="1.0" encoding="utf-8"?>
<p:tagLst xmlns:p="http://schemas.openxmlformats.org/presentationml/2006/main">
  <p:tag name="AS_UNIQUEID" val="4103"/>
</p:tagLst>
</file>

<file path=ppt/tags/tag45.xml><?xml version="1.0" encoding="utf-8"?>
<p:tagLst xmlns:p="http://schemas.openxmlformats.org/presentationml/2006/main">
  <p:tag name="AS_UNIQUEID" val="3702"/>
</p:tagLst>
</file>

<file path=ppt/tags/tag450.xml><?xml version="1.0" encoding="utf-8"?>
<p:tagLst xmlns:p="http://schemas.openxmlformats.org/presentationml/2006/main">
  <p:tag name="AS_UNIQUEID" val="4104"/>
</p:tagLst>
</file>

<file path=ppt/tags/tag451.xml><?xml version="1.0" encoding="utf-8"?>
<p:tagLst xmlns:p="http://schemas.openxmlformats.org/presentationml/2006/main">
  <p:tag name="AS_UNIQUEID" val="4105"/>
</p:tagLst>
</file>

<file path=ppt/tags/tag452.xml><?xml version="1.0" encoding="utf-8"?>
<p:tagLst xmlns:p="http://schemas.openxmlformats.org/presentationml/2006/main">
  <p:tag name="AS_UNIQUEID" val="4106"/>
</p:tagLst>
</file>

<file path=ppt/tags/tag453.xml><?xml version="1.0" encoding="utf-8"?>
<p:tagLst xmlns:p="http://schemas.openxmlformats.org/presentationml/2006/main">
  <p:tag name="AS_UNIQUEID" val="4107"/>
</p:tagLst>
</file>

<file path=ppt/tags/tag454.xml><?xml version="1.0" encoding="utf-8"?>
<p:tagLst xmlns:p="http://schemas.openxmlformats.org/presentationml/2006/main">
  <p:tag name="AS_UNIQUEID" val="4108"/>
</p:tagLst>
</file>

<file path=ppt/tags/tag455.xml><?xml version="1.0" encoding="utf-8"?>
<p:tagLst xmlns:p="http://schemas.openxmlformats.org/presentationml/2006/main">
  <p:tag name="AS_UNIQUEID" val="4109"/>
</p:tagLst>
</file>

<file path=ppt/tags/tag456.xml><?xml version="1.0" encoding="utf-8"?>
<p:tagLst xmlns:p="http://schemas.openxmlformats.org/presentationml/2006/main">
  <p:tag name="AS_UNIQUEID" val="4110"/>
</p:tagLst>
</file>

<file path=ppt/tags/tag457.xml><?xml version="1.0" encoding="utf-8"?>
<p:tagLst xmlns:p="http://schemas.openxmlformats.org/presentationml/2006/main">
  <p:tag name="AS_UNIQUEID" val="4111"/>
</p:tagLst>
</file>

<file path=ppt/tags/tag458.xml><?xml version="1.0" encoding="utf-8"?>
<p:tagLst xmlns:p="http://schemas.openxmlformats.org/presentationml/2006/main">
  <p:tag name="AS_UNIQUEID" val="4112"/>
</p:tagLst>
</file>

<file path=ppt/tags/tag459.xml><?xml version="1.0" encoding="utf-8"?>
<p:tagLst xmlns:p="http://schemas.openxmlformats.org/presentationml/2006/main">
  <p:tag name="AS_UNIQUEID" val="4113"/>
</p:tagLst>
</file>

<file path=ppt/tags/tag46.xml><?xml version="1.0" encoding="utf-8"?>
<p:tagLst xmlns:p="http://schemas.openxmlformats.org/presentationml/2006/main">
  <p:tag name="AS_UNIQUEID" val="3703"/>
</p:tagLst>
</file>

<file path=ppt/tags/tag460.xml><?xml version="1.0" encoding="utf-8"?>
<p:tagLst xmlns:p="http://schemas.openxmlformats.org/presentationml/2006/main">
  <p:tag name="AS_UNIQUEID" val="4114"/>
</p:tagLst>
</file>

<file path=ppt/tags/tag461.xml><?xml version="1.0" encoding="utf-8"?>
<p:tagLst xmlns:p="http://schemas.openxmlformats.org/presentationml/2006/main">
  <p:tag name="AS_UNIQUEID" val="4115"/>
</p:tagLst>
</file>

<file path=ppt/tags/tag462.xml><?xml version="1.0" encoding="utf-8"?>
<p:tagLst xmlns:p="http://schemas.openxmlformats.org/presentationml/2006/main">
  <p:tag name="AS_UNIQUEID" val="4116"/>
</p:tagLst>
</file>

<file path=ppt/tags/tag463.xml><?xml version="1.0" encoding="utf-8"?>
<p:tagLst xmlns:p="http://schemas.openxmlformats.org/presentationml/2006/main">
  <p:tag name="AS_UNIQUEID" val="4117"/>
</p:tagLst>
</file>

<file path=ppt/tags/tag464.xml><?xml version="1.0" encoding="utf-8"?>
<p:tagLst xmlns:p="http://schemas.openxmlformats.org/presentationml/2006/main">
  <p:tag name="AS_UNIQUEID" val="4118"/>
</p:tagLst>
</file>

<file path=ppt/tags/tag465.xml><?xml version="1.0" encoding="utf-8"?>
<p:tagLst xmlns:p="http://schemas.openxmlformats.org/presentationml/2006/main">
  <p:tag name="AS_UNIQUEID" val="4119"/>
</p:tagLst>
</file>

<file path=ppt/tags/tag466.xml><?xml version="1.0" encoding="utf-8"?>
<p:tagLst xmlns:p="http://schemas.openxmlformats.org/presentationml/2006/main">
  <p:tag name="AS_UNIQUEID" val="4120"/>
</p:tagLst>
</file>

<file path=ppt/tags/tag467.xml><?xml version="1.0" encoding="utf-8"?>
<p:tagLst xmlns:p="http://schemas.openxmlformats.org/presentationml/2006/main">
  <p:tag name="AS_UNIQUEID" val="4121"/>
</p:tagLst>
</file>

<file path=ppt/tags/tag468.xml><?xml version="1.0" encoding="utf-8"?>
<p:tagLst xmlns:p="http://schemas.openxmlformats.org/presentationml/2006/main">
  <p:tag name="AS_UNIQUEID" val="4122"/>
</p:tagLst>
</file>

<file path=ppt/tags/tag469.xml><?xml version="1.0" encoding="utf-8"?>
<p:tagLst xmlns:p="http://schemas.openxmlformats.org/presentationml/2006/main">
  <p:tag name="AS_UNIQUEID" val="4123"/>
</p:tagLst>
</file>

<file path=ppt/tags/tag47.xml><?xml version="1.0" encoding="utf-8"?>
<p:tagLst xmlns:p="http://schemas.openxmlformats.org/presentationml/2006/main">
  <p:tag name="AS_UNIQUEID" val="3704"/>
</p:tagLst>
</file>

<file path=ppt/tags/tag470.xml><?xml version="1.0" encoding="utf-8"?>
<p:tagLst xmlns:p="http://schemas.openxmlformats.org/presentationml/2006/main">
  <p:tag name="AS_UNIQUEID" val="4124"/>
</p:tagLst>
</file>

<file path=ppt/tags/tag471.xml><?xml version="1.0" encoding="utf-8"?>
<p:tagLst xmlns:p="http://schemas.openxmlformats.org/presentationml/2006/main">
  <p:tag name="AS_UNIQUEID" val="4125"/>
</p:tagLst>
</file>

<file path=ppt/tags/tag472.xml><?xml version="1.0" encoding="utf-8"?>
<p:tagLst xmlns:p="http://schemas.openxmlformats.org/presentationml/2006/main">
  <p:tag name="AS_UNIQUEID" val="4126"/>
</p:tagLst>
</file>

<file path=ppt/tags/tag473.xml><?xml version="1.0" encoding="utf-8"?>
<p:tagLst xmlns:p="http://schemas.openxmlformats.org/presentationml/2006/main">
  <p:tag name="AS_UNIQUEID" val="4127"/>
</p:tagLst>
</file>

<file path=ppt/tags/tag474.xml><?xml version="1.0" encoding="utf-8"?>
<p:tagLst xmlns:p="http://schemas.openxmlformats.org/presentationml/2006/main">
  <p:tag name="AS_UNIQUEID" val="4128"/>
</p:tagLst>
</file>

<file path=ppt/tags/tag475.xml><?xml version="1.0" encoding="utf-8"?>
<p:tagLst xmlns:p="http://schemas.openxmlformats.org/presentationml/2006/main">
  <p:tag name="AS_UNIQUEID" val="4129"/>
</p:tagLst>
</file>

<file path=ppt/tags/tag476.xml><?xml version="1.0" encoding="utf-8"?>
<p:tagLst xmlns:p="http://schemas.openxmlformats.org/presentationml/2006/main">
  <p:tag name="AS_UNIQUEID" val="4130"/>
</p:tagLst>
</file>

<file path=ppt/tags/tag477.xml><?xml version="1.0" encoding="utf-8"?>
<p:tagLst xmlns:p="http://schemas.openxmlformats.org/presentationml/2006/main">
  <p:tag name="AS_UNIQUEID" val="4131"/>
</p:tagLst>
</file>

<file path=ppt/tags/tag478.xml><?xml version="1.0" encoding="utf-8"?>
<p:tagLst xmlns:p="http://schemas.openxmlformats.org/presentationml/2006/main">
  <p:tag name="AS_UNIQUEID" val="4132"/>
</p:tagLst>
</file>

<file path=ppt/tags/tag479.xml><?xml version="1.0" encoding="utf-8"?>
<p:tagLst xmlns:p="http://schemas.openxmlformats.org/presentationml/2006/main">
  <p:tag name="AS_UNIQUEID" val="4133"/>
</p:tagLst>
</file>

<file path=ppt/tags/tag48.xml><?xml version="1.0" encoding="utf-8"?>
<p:tagLst xmlns:p="http://schemas.openxmlformats.org/presentationml/2006/main">
  <p:tag name="AS_UNIQUEID" val="3705"/>
</p:tagLst>
</file>

<file path=ppt/tags/tag480.xml><?xml version="1.0" encoding="utf-8"?>
<p:tagLst xmlns:p="http://schemas.openxmlformats.org/presentationml/2006/main">
  <p:tag name="AS_UNIQUEID" val="4134"/>
</p:tagLst>
</file>

<file path=ppt/tags/tag481.xml><?xml version="1.0" encoding="utf-8"?>
<p:tagLst xmlns:p="http://schemas.openxmlformats.org/presentationml/2006/main">
  <p:tag name="AS_UNIQUEID" val="4135"/>
</p:tagLst>
</file>

<file path=ppt/tags/tag482.xml><?xml version="1.0" encoding="utf-8"?>
<p:tagLst xmlns:p="http://schemas.openxmlformats.org/presentationml/2006/main">
  <p:tag name="AS_UNIQUEID" val="4136"/>
</p:tagLst>
</file>

<file path=ppt/tags/tag483.xml><?xml version="1.0" encoding="utf-8"?>
<p:tagLst xmlns:p="http://schemas.openxmlformats.org/presentationml/2006/main">
  <p:tag name="AS_UNIQUEID" val="4137"/>
</p:tagLst>
</file>

<file path=ppt/tags/tag484.xml><?xml version="1.0" encoding="utf-8"?>
<p:tagLst xmlns:p="http://schemas.openxmlformats.org/presentationml/2006/main">
  <p:tag name="AS_UNIQUEID" val="4138"/>
</p:tagLst>
</file>

<file path=ppt/tags/tag485.xml><?xml version="1.0" encoding="utf-8"?>
<p:tagLst xmlns:p="http://schemas.openxmlformats.org/presentationml/2006/main">
  <p:tag name="AS_UNIQUEID" val="4139"/>
</p:tagLst>
</file>

<file path=ppt/tags/tag486.xml><?xml version="1.0" encoding="utf-8"?>
<p:tagLst xmlns:p="http://schemas.openxmlformats.org/presentationml/2006/main">
  <p:tag name="AS_UNIQUEID" val="4140"/>
</p:tagLst>
</file>

<file path=ppt/tags/tag487.xml><?xml version="1.0" encoding="utf-8"?>
<p:tagLst xmlns:p="http://schemas.openxmlformats.org/presentationml/2006/main">
  <p:tag name="AS_UNIQUEID" val="4141"/>
</p:tagLst>
</file>

<file path=ppt/tags/tag488.xml><?xml version="1.0" encoding="utf-8"?>
<p:tagLst xmlns:p="http://schemas.openxmlformats.org/presentationml/2006/main">
  <p:tag name="AS_UNIQUEID" val="4142"/>
</p:tagLst>
</file>

<file path=ppt/tags/tag489.xml><?xml version="1.0" encoding="utf-8"?>
<p:tagLst xmlns:p="http://schemas.openxmlformats.org/presentationml/2006/main">
  <p:tag name="AS_UNIQUEID" val="4143"/>
</p:tagLst>
</file>

<file path=ppt/tags/tag49.xml><?xml version="1.0" encoding="utf-8"?>
<p:tagLst xmlns:p="http://schemas.openxmlformats.org/presentationml/2006/main">
  <p:tag name="AS_UNIQUEID" val="3706"/>
</p:tagLst>
</file>

<file path=ppt/tags/tag490.xml><?xml version="1.0" encoding="utf-8"?>
<p:tagLst xmlns:p="http://schemas.openxmlformats.org/presentationml/2006/main">
  <p:tag name="AS_UNIQUEID" val="4144"/>
  <p:tag name="KSO_WM_BEAUTIFY_FLAG" val=""/>
</p:tagLst>
</file>

<file path=ppt/tags/tag491.xml><?xml version="1.0" encoding="utf-8"?>
<p:tagLst xmlns:p="http://schemas.openxmlformats.org/presentationml/2006/main">
  <p:tag name="AS_UNIQUEID" val="4145"/>
</p:tagLst>
</file>

<file path=ppt/tags/tag492.xml><?xml version="1.0" encoding="utf-8"?>
<p:tagLst xmlns:p="http://schemas.openxmlformats.org/presentationml/2006/main">
  <p:tag name="AS_UNIQUEID" val="804"/>
</p:tagLst>
</file>

<file path=ppt/tags/tag493.xml><?xml version="1.0" encoding="utf-8"?>
<p:tagLst xmlns:p="http://schemas.openxmlformats.org/presentationml/2006/main">
  <p:tag name="AS_UNIQUEID" val="805"/>
  <p:tag name="KSO_WM_BEAUTIFY_FLAG" val=""/>
</p:tagLst>
</file>

<file path=ppt/tags/tag494.xml><?xml version="1.0" encoding="utf-8"?>
<p:tagLst xmlns:p="http://schemas.openxmlformats.org/presentationml/2006/main">
  <p:tag name="AS_UNIQUEID" val="806"/>
  <p:tag name="KSO_WM_BEAUTIFY_FLAG" val=""/>
</p:tagLst>
</file>

<file path=ppt/tags/tag495.xml><?xml version="1.0" encoding="utf-8"?>
<p:tagLst xmlns:p="http://schemas.openxmlformats.org/presentationml/2006/main">
  <p:tag name="AS_UNIQUEID" val="807"/>
  <p:tag name="KSO_WM_BEAUTIFY_FLAG" val=""/>
</p:tagLst>
</file>

<file path=ppt/tags/tag496.xml><?xml version="1.0" encoding="utf-8"?>
<p:tagLst xmlns:p="http://schemas.openxmlformats.org/presentationml/2006/main">
  <p:tag name="AS_UNIQUEID" val="808"/>
  <p:tag name="KSO_WM_BEAUTIFY_FLAG" val=""/>
</p:tagLst>
</file>

<file path=ppt/tags/tag497.xml><?xml version="1.0" encoding="utf-8"?>
<p:tagLst xmlns:p="http://schemas.openxmlformats.org/presentationml/2006/main">
  <p:tag name="AS_UNIQUEID" val="809"/>
  <p:tag name="KSO_WM_BEAUTIFY_FLAG" val=""/>
</p:tagLst>
</file>

<file path=ppt/tags/tag498.xml><?xml version="1.0" encoding="utf-8"?>
<p:tagLst xmlns:p="http://schemas.openxmlformats.org/presentationml/2006/main">
  <p:tag name="AS_UNIQUEID" val="810"/>
  <p:tag name="KSO_WM_BEAUTIFY_FLAG" val=""/>
</p:tagLst>
</file>

<file path=ppt/tags/tag499.xml><?xml version="1.0" encoding="utf-8"?>
<p:tagLst xmlns:p="http://schemas.openxmlformats.org/presentationml/2006/main">
  <p:tag name="AS_UNIQUEID" val="811"/>
  <p:tag name="KSO_WM_BEAUTIFY_FLAG" val=""/>
</p:tagLst>
</file>

<file path=ppt/tags/tag5.xml><?xml version="1.0" encoding="utf-8"?>
<p:tagLst xmlns:p="http://schemas.openxmlformats.org/presentationml/2006/main">
  <p:tag name="AS_UNIQUEID" val="3662"/>
</p:tagLst>
</file>

<file path=ppt/tags/tag50.xml><?xml version="1.0" encoding="utf-8"?>
<p:tagLst xmlns:p="http://schemas.openxmlformats.org/presentationml/2006/main">
  <p:tag name="AS_UNIQUEID" val="3707"/>
</p:tagLst>
</file>

<file path=ppt/tags/tag500.xml><?xml version="1.0" encoding="utf-8"?>
<p:tagLst xmlns:p="http://schemas.openxmlformats.org/presentationml/2006/main">
  <p:tag name="AS_UNIQUEID" val="812"/>
  <p:tag name="KSO_WM_BEAUTIFY_FLAG" val=""/>
</p:tagLst>
</file>

<file path=ppt/tags/tag501.xml><?xml version="1.0" encoding="utf-8"?>
<p:tagLst xmlns:p="http://schemas.openxmlformats.org/presentationml/2006/main">
  <p:tag name="AS_UNIQUEID" val="4146"/>
</p:tagLst>
</file>

<file path=ppt/tags/tag502.xml><?xml version="1.0" encoding="utf-8"?>
<p:tagLst xmlns:p="http://schemas.openxmlformats.org/presentationml/2006/main">
  <p:tag name="AS_UNIQUEID" val="1127"/>
</p:tagLst>
</file>

<file path=ppt/tags/tag503.xml><?xml version="1.0" encoding="utf-8"?>
<p:tagLst xmlns:p="http://schemas.openxmlformats.org/presentationml/2006/main">
  <p:tag name="AS_UNIQUEID" val="1128"/>
</p:tagLst>
</file>

<file path=ppt/tags/tag504.xml><?xml version="1.0" encoding="utf-8"?>
<p:tagLst xmlns:p="http://schemas.openxmlformats.org/presentationml/2006/main">
  <p:tag name="AS_UNIQUEID" val="1129"/>
</p:tagLst>
</file>

<file path=ppt/tags/tag505.xml><?xml version="1.0" encoding="utf-8"?>
<p:tagLst xmlns:p="http://schemas.openxmlformats.org/presentationml/2006/main">
  <p:tag name="AS_UNIQUEID" val="1130"/>
</p:tagLst>
</file>

<file path=ppt/tags/tag506.xml><?xml version="1.0" encoding="utf-8"?>
<p:tagLst xmlns:p="http://schemas.openxmlformats.org/presentationml/2006/main">
  <p:tag name="AS_UNIQUEID" val="1131"/>
</p:tagLst>
</file>

<file path=ppt/tags/tag507.xml><?xml version="1.0" encoding="utf-8"?>
<p:tagLst xmlns:p="http://schemas.openxmlformats.org/presentationml/2006/main">
  <p:tag name="AS_UNIQUEID" val="1131"/>
</p:tagLst>
</file>

<file path=ppt/tags/tag508.xml><?xml version="1.0" encoding="utf-8"?>
<p:tagLst xmlns:p="http://schemas.openxmlformats.org/presentationml/2006/main">
  <p:tag name="AS_UNIQUEID" val="1131"/>
</p:tagLst>
</file>

<file path=ppt/tags/tag509.xml><?xml version="1.0" encoding="utf-8"?>
<p:tagLst xmlns:p="http://schemas.openxmlformats.org/presentationml/2006/main">
  <p:tag name="AS_UNIQUEID" val="4147"/>
  <p:tag name="KSO_WM_UNIT_PLACING_PICTURE_USER_VIEWPORT" val="{&quot;height&quot;:4406,&quot;width&quot;:7277}"/>
</p:tagLst>
</file>

<file path=ppt/tags/tag51.xml><?xml version="1.0" encoding="utf-8"?>
<p:tagLst xmlns:p="http://schemas.openxmlformats.org/presentationml/2006/main">
  <p:tag name="AS_UNIQUEID" val="3708"/>
</p:tagLst>
</file>

<file path=ppt/tags/tag510.xml><?xml version="1.0" encoding="utf-8"?>
<p:tagLst xmlns:p="http://schemas.openxmlformats.org/presentationml/2006/main">
  <p:tag name="AS_UNIQUEID" val="4148"/>
</p:tagLst>
</file>

<file path=ppt/tags/tag511.xml><?xml version="1.0" encoding="utf-8"?>
<p:tagLst xmlns:p="http://schemas.openxmlformats.org/presentationml/2006/main">
  <p:tag name="AS_UNIQUEID" val="4149"/>
</p:tagLst>
</file>

<file path=ppt/tags/tag512.xml><?xml version="1.0" encoding="utf-8"?>
<p:tagLst xmlns:p="http://schemas.openxmlformats.org/presentationml/2006/main">
  <p:tag name="AS_UNIQUEID" val="4150"/>
</p:tagLst>
</file>

<file path=ppt/tags/tag513.xml><?xml version="1.0" encoding="utf-8"?>
<p:tagLst xmlns:p="http://schemas.openxmlformats.org/presentationml/2006/main">
  <p:tag name="AS_UNIQUEID" val="4151"/>
</p:tagLst>
</file>

<file path=ppt/tags/tag514.xml><?xml version="1.0" encoding="utf-8"?>
<p:tagLst xmlns:p="http://schemas.openxmlformats.org/presentationml/2006/main">
  <p:tag name="AS_UNIQUEID" val="4152"/>
</p:tagLst>
</file>

<file path=ppt/tags/tag515.xml><?xml version="1.0" encoding="utf-8"?>
<p:tagLst xmlns:p="http://schemas.openxmlformats.org/presentationml/2006/main">
  <p:tag name="AS_UNIQUEID" val="4153"/>
</p:tagLst>
</file>

<file path=ppt/tags/tag516.xml><?xml version="1.0" encoding="utf-8"?>
<p:tagLst xmlns:p="http://schemas.openxmlformats.org/presentationml/2006/main">
  <p:tag name="AS_UNIQUEID" val="4154"/>
</p:tagLst>
</file>

<file path=ppt/tags/tag517.xml><?xml version="1.0" encoding="utf-8"?>
<p:tagLst xmlns:p="http://schemas.openxmlformats.org/presentationml/2006/main">
  <p:tag name="AS_UNIQUEID" val="4155"/>
</p:tagLst>
</file>

<file path=ppt/tags/tag518.xml><?xml version="1.0" encoding="utf-8"?>
<p:tagLst xmlns:p="http://schemas.openxmlformats.org/presentationml/2006/main">
  <p:tag name="AS_UNIQUEID" val="4156"/>
</p:tagLst>
</file>

<file path=ppt/tags/tag519.xml><?xml version="1.0" encoding="utf-8"?>
<p:tagLst xmlns:p="http://schemas.openxmlformats.org/presentationml/2006/main">
  <p:tag name="AS_UNIQUEID" val="4157"/>
</p:tagLst>
</file>

<file path=ppt/tags/tag52.xml><?xml version="1.0" encoding="utf-8"?>
<p:tagLst xmlns:p="http://schemas.openxmlformats.org/presentationml/2006/main">
  <p:tag name="AS_UNIQUEID" val="3709"/>
</p:tagLst>
</file>

<file path=ppt/tags/tag520.xml><?xml version="1.0" encoding="utf-8"?>
<p:tagLst xmlns:p="http://schemas.openxmlformats.org/presentationml/2006/main">
  <p:tag name="AS_UNIQUEID" val="4158"/>
</p:tagLst>
</file>

<file path=ppt/tags/tag521.xml><?xml version="1.0" encoding="utf-8"?>
<p:tagLst xmlns:p="http://schemas.openxmlformats.org/presentationml/2006/main">
  <p:tag name="AS_UNIQUEID" val="4159"/>
</p:tagLst>
</file>

<file path=ppt/tags/tag522.xml><?xml version="1.0" encoding="utf-8"?>
<p:tagLst xmlns:p="http://schemas.openxmlformats.org/presentationml/2006/main">
  <p:tag name="AS_UNIQUEID" val="4160"/>
</p:tagLst>
</file>

<file path=ppt/tags/tag523.xml><?xml version="1.0" encoding="utf-8"?>
<p:tagLst xmlns:p="http://schemas.openxmlformats.org/presentationml/2006/main">
  <p:tag name="AS_UNIQUEID" val="4161"/>
</p:tagLst>
</file>

<file path=ppt/tags/tag524.xml><?xml version="1.0" encoding="utf-8"?>
<p:tagLst xmlns:p="http://schemas.openxmlformats.org/presentationml/2006/main">
  <p:tag name="AS_UNIQUEID" val="4162"/>
</p:tagLst>
</file>

<file path=ppt/tags/tag525.xml><?xml version="1.0" encoding="utf-8"?>
<p:tagLst xmlns:p="http://schemas.openxmlformats.org/presentationml/2006/main">
  <p:tag name="AS_UNIQUEID" val="4163"/>
</p:tagLst>
</file>

<file path=ppt/tags/tag526.xml><?xml version="1.0" encoding="utf-8"?>
<p:tagLst xmlns:p="http://schemas.openxmlformats.org/presentationml/2006/main">
  <p:tag name="AS_UNIQUEID" val="4164"/>
</p:tagLst>
</file>

<file path=ppt/tags/tag527.xml><?xml version="1.0" encoding="utf-8"?>
<p:tagLst xmlns:p="http://schemas.openxmlformats.org/presentationml/2006/main">
  <p:tag name="AS_UNIQUEID" val="4165"/>
</p:tagLst>
</file>

<file path=ppt/tags/tag528.xml><?xml version="1.0" encoding="utf-8"?>
<p:tagLst xmlns:p="http://schemas.openxmlformats.org/presentationml/2006/main">
  <p:tag name="AS_UNIQUEID" val="4166"/>
</p:tagLst>
</file>

<file path=ppt/tags/tag529.xml><?xml version="1.0" encoding="utf-8"?>
<p:tagLst xmlns:p="http://schemas.openxmlformats.org/presentationml/2006/main">
  <p:tag name="AS_UNIQUEID" val="4167"/>
</p:tagLst>
</file>

<file path=ppt/tags/tag53.xml><?xml version="1.0" encoding="utf-8"?>
<p:tagLst xmlns:p="http://schemas.openxmlformats.org/presentationml/2006/main">
  <p:tag name="AS_UNIQUEID" val="3710"/>
</p:tagLst>
</file>

<file path=ppt/tags/tag530.xml><?xml version="1.0" encoding="utf-8"?>
<p:tagLst xmlns:p="http://schemas.openxmlformats.org/presentationml/2006/main">
  <p:tag name="AS_UNIQUEID" val="4168"/>
</p:tagLst>
</file>

<file path=ppt/tags/tag531.xml><?xml version="1.0" encoding="utf-8"?>
<p:tagLst xmlns:p="http://schemas.openxmlformats.org/presentationml/2006/main">
  <p:tag name="AS_UNIQUEID" val="4169"/>
</p:tagLst>
</file>

<file path=ppt/tags/tag532.xml><?xml version="1.0" encoding="utf-8"?>
<p:tagLst xmlns:p="http://schemas.openxmlformats.org/presentationml/2006/main">
  <p:tag name="AS_UNIQUEID" val="4170"/>
</p:tagLst>
</file>

<file path=ppt/tags/tag533.xml><?xml version="1.0" encoding="utf-8"?>
<p:tagLst xmlns:p="http://schemas.openxmlformats.org/presentationml/2006/main">
  <p:tag name="AS_UNIQUEID" val="4171"/>
</p:tagLst>
</file>

<file path=ppt/tags/tag534.xml><?xml version="1.0" encoding="utf-8"?>
<p:tagLst xmlns:p="http://schemas.openxmlformats.org/presentationml/2006/main">
  <p:tag name="AS_UNIQUEID" val="4172"/>
</p:tagLst>
</file>

<file path=ppt/tags/tag535.xml><?xml version="1.0" encoding="utf-8"?>
<p:tagLst xmlns:p="http://schemas.openxmlformats.org/presentationml/2006/main">
  <p:tag name="AS_UNIQUEID" val="4173"/>
</p:tagLst>
</file>

<file path=ppt/tags/tag536.xml><?xml version="1.0" encoding="utf-8"?>
<p:tagLst xmlns:p="http://schemas.openxmlformats.org/presentationml/2006/main">
  <p:tag name="AS_UNIQUEID" val="4174"/>
</p:tagLst>
</file>

<file path=ppt/tags/tag537.xml><?xml version="1.0" encoding="utf-8"?>
<p:tagLst xmlns:p="http://schemas.openxmlformats.org/presentationml/2006/main">
  <p:tag name="AS_UNIQUEID" val="4175"/>
</p:tagLst>
</file>

<file path=ppt/tags/tag538.xml><?xml version="1.0" encoding="utf-8"?>
<p:tagLst xmlns:p="http://schemas.openxmlformats.org/presentationml/2006/main">
  <p:tag name="AS_UNIQUEID" val="4176"/>
</p:tagLst>
</file>

<file path=ppt/tags/tag539.xml><?xml version="1.0" encoding="utf-8"?>
<p:tagLst xmlns:p="http://schemas.openxmlformats.org/presentationml/2006/main">
  <p:tag name="AS_UNIQUEID" val="4177"/>
</p:tagLst>
</file>

<file path=ppt/tags/tag54.xml><?xml version="1.0" encoding="utf-8"?>
<p:tagLst xmlns:p="http://schemas.openxmlformats.org/presentationml/2006/main">
  <p:tag name="AS_UNIQUEID" val="3711"/>
</p:tagLst>
</file>

<file path=ppt/tags/tag540.xml><?xml version="1.0" encoding="utf-8"?>
<p:tagLst xmlns:p="http://schemas.openxmlformats.org/presentationml/2006/main">
  <p:tag name="AS_UNIQUEID" val="4178"/>
</p:tagLst>
</file>

<file path=ppt/tags/tag541.xml><?xml version="1.0" encoding="utf-8"?>
<p:tagLst xmlns:p="http://schemas.openxmlformats.org/presentationml/2006/main">
  <p:tag name="AS_UNIQUEID" val="4179"/>
</p:tagLst>
</file>

<file path=ppt/tags/tag542.xml><?xml version="1.0" encoding="utf-8"?>
<p:tagLst xmlns:p="http://schemas.openxmlformats.org/presentationml/2006/main">
  <p:tag name="AS_UNIQUEID" val="4180"/>
</p:tagLst>
</file>

<file path=ppt/tags/tag543.xml><?xml version="1.0" encoding="utf-8"?>
<p:tagLst xmlns:p="http://schemas.openxmlformats.org/presentationml/2006/main">
  <p:tag name="AS_UNIQUEID" val="4181"/>
</p:tagLst>
</file>

<file path=ppt/tags/tag544.xml><?xml version="1.0" encoding="utf-8"?>
<p:tagLst xmlns:p="http://schemas.openxmlformats.org/presentationml/2006/main">
  <p:tag name="AS_UNIQUEID" val="4182"/>
</p:tagLst>
</file>

<file path=ppt/tags/tag545.xml><?xml version="1.0" encoding="utf-8"?>
<p:tagLst xmlns:p="http://schemas.openxmlformats.org/presentationml/2006/main">
  <p:tag name="AS_UNIQUEID" val="4183"/>
</p:tagLst>
</file>

<file path=ppt/tags/tag546.xml><?xml version="1.0" encoding="utf-8"?>
<p:tagLst xmlns:p="http://schemas.openxmlformats.org/presentationml/2006/main">
  <p:tag name="AS_UNIQUEID" val="4184"/>
</p:tagLst>
</file>

<file path=ppt/tags/tag547.xml><?xml version="1.0" encoding="utf-8"?>
<p:tagLst xmlns:p="http://schemas.openxmlformats.org/presentationml/2006/main">
  <p:tag name="AS_UNIQUEID" val="4185"/>
</p:tagLst>
</file>

<file path=ppt/tags/tag548.xml><?xml version="1.0" encoding="utf-8"?>
<p:tagLst xmlns:p="http://schemas.openxmlformats.org/presentationml/2006/main">
  <p:tag name="AS_UNIQUEID" val="4186"/>
</p:tagLst>
</file>

<file path=ppt/tags/tag549.xml><?xml version="1.0" encoding="utf-8"?>
<p:tagLst xmlns:p="http://schemas.openxmlformats.org/presentationml/2006/main">
  <p:tag name="AS_UNIQUEID" val="4187"/>
</p:tagLst>
</file>

<file path=ppt/tags/tag55.xml><?xml version="1.0" encoding="utf-8"?>
<p:tagLst xmlns:p="http://schemas.openxmlformats.org/presentationml/2006/main">
  <p:tag name="AS_UNIQUEID" val="3712"/>
</p:tagLst>
</file>

<file path=ppt/tags/tag550.xml><?xml version="1.0" encoding="utf-8"?>
<p:tagLst xmlns:p="http://schemas.openxmlformats.org/presentationml/2006/main">
  <p:tag name="AS_UNIQUEID" val="4188"/>
</p:tagLst>
</file>

<file path=ppt/tags/tag551.xml><?xml version="1.0" encoding="utf-8"?>
<p:tagLst xmlns:p="http://schemas.openxmlformats.org/presentationml/2006/main">
  <p:tag name="AS_UNIQUEID" val="4189"/>
</p:tagLst>
</file>

<file path=ppt/tags/tag552.xml><?xml version="1.0" encoding="utf-8"?>
<p:tagLst xmlns:p="http://schemas.openxmlformats.org/presentationml/2006/main">
  <p:tag name="AS_UNIQUEID" val="4190"/>
</p:tagLst>
</file>

<file path=ppt/tags/tag553.xml><?xml version="1.0" encoding="utf-8"?>
<p:tagLst xmlns:p="http://schemas.openxmlformats.org/presentationml/2006/main">
  <p:tag name="AS_UNIQUEID" val="4191"/>
</p:tagLst>
</file>

<file path=ppt/tags/tag554.xml><?xml version="1.0" encoding="utf-8"?>
<p:tagLst xmlns:p="http://schemas.openxmlformats.org/presentationml/2006/main">
  <p:tag name="AS_UNIQUEID" val="4192"/>
</p:tagLst>
</file>

<file path=ppt/tags/tag555.xml><?xml version="1.0" encoding="utf-8"?>
<p:tagLst xmlns:p="http://schemas.openxmlformats.org/presentationml/2006/main">
  <p:tag name="AS_UNIQUEID" val="4193"/>
</p:tagLst>
</file>

<file path=ppt/tags/tag556.xml><?xml version="1.0" encoding="utf-8"?>
<p:tagLst xmlns:p="http://schemas.openxmlformats.org/presentationml/2006/main">
  <p:tag name="AS_UNIQUEID" val="4194"/>
</p:tagLst>
</file>

<file path=ppt/tags/tag557.xml><?xml version="1.0" encoding="utf-8"?>
<p:tagLst xmlns:p="http://schemas.openxmlformats.org/presentationml/2006/main">
  <p:tag name="AS_UNIQUEID" val="4195"/>
</p:tagLst>
</file>

<file path=ppt/tags/tag558.xml><?xml version="1.0" encoding="utf-8"?>
<p:tagLst xmlns:p="http://schemas.openxmlformats.org/presentationml/2006/main">
  <p:tag name="AS_UNIQUEID" val="4196"/>
</p:tagLst>
</file>

<file path=ppt/tags/tag559.xml><?xml version="1.0" encoding="utf-8"?>
<p:tagLst xmlns:p="http://schemas.openxmlformats.org/presentationml/2006/main">
  <p:tag name="AS_UNIQUEID" val="4197"/>
</p:tagLst>
</file>

<file path=ppt/tags/tag56.xml><?xml version="1.0" encoding="utf-8"?>
<p:tagLst xmlns:p="http://schemas.openxmlformats.org/presentationml/2006/main">
  <p:tag name="AS_UNIQUEID" val="3713"/>
</p:tagLst>
</file>

<file path=ppt/tags/tag560.xml><?xml version="1.0" encoding="utf-8"?>
<p:tagLst xmlns:p="http://schemas.openxmlformats.org/presentationml/2006/main">
  <p:tag name="AS_UNIQUEID" val="4294"/>
</p:tagLst>
</file>

<file path=ppt/tags/tag561.xml><?xml version="1.0" encoding="utf-8"?>
<p:tagLst xmlns:p="http://schemas.openxmlformats.org/presentationml/2006/main">
  <p:tag name="AS_UNIQUEID" val="4198"/>
</p:tagLst>
</file>

<file path=ppt/tags/tag562.xml><?xml version="1.0" encoding="utf-8"?>
<p:tagLst xmlns:p="http://schemas.openxmlformats.org/presentationml/2006/main">
  <p:tag name="AS_UNIQUEID" val="4199"/>
</p:tagLst>
</file>

<file path=ppt/tags/tag563.xml><?xml version="1.0" encoding="utf-8"?>
<p:tagLst xmlns:p="http://schemas.openxmlformats.org/presentationml/2006/main">
  <p:tag name="AS_UNIQUEID" val="4200"/>
</p:tagLst>
</file>

<file path=ppt/tags/tag564.xml><?xml version="1.0" encoding="utf-8"?>
<p:tagLst xmlns:p="http://schemas.openxmlformats.org/presentationml/2006/main">
  <p:tag name="AS_UNIQUEID" val="4201"/>
</p:tagLst>
</file>

<file path=ppt/tags/tag565.xml><?xml version="1.0" encoding="utf-8"?>
<p:tagLst xmlns:p="http://schemas.openxmlformats.org/presentationml/2006/main">
  <p:tag name="AS_UNIQUEID" val="4202"/>
</p:tagLst>
</file>

<file path=ppt/tags/tag566.xml><?xml version="1.0" encoding="utf-8"?>
<p:tagLst xmlns:p="http://schemas.openxmlformats.org/presentationml/2006/main">
  <p:tag name="AS_UNIQUEID" val="4203"/>
</p:tagLst>
</file>

<file path=ppt/tags/tag567.xml><?xml version="1.0" encoding="utf-8"?>
<p:tagLst xmlns:p="http://schemas.openxmlformats.org/presentationml/2006/main">
  <p:tag name="AS_UNIQUEID" val="4204"/>
</p:tagLst>
</file>

<file path=ppt/tags/tag568.xml><?xml version="1.0" encoding="utf-8"?>
<p:tagLst xmlns:p="http://schemas.openxmlformats.org/presentationml/2006/main">
  <p:tag name="AS_UNIQUEID" val="4205"/>
</p:tagLst>
</file>

<file path=ppt/tags/tag569.xml><?xml version="1.0" encoding="utf-8"?>
<p:tagLst xmlns:p="http://schemas.openxmlformats.org/presentationml/2006/main">
  <p:tag name="AS_UNIQUEID" val="4206"/>
</p:tagLst>
</file>

<file path=ppt/tags/tag57.xml><?xml version="1.0" encoding="utf-8"?>
<p:tagLst xmlns:p="http://schemas.openxmlformats.org/presentationml/2006/main">
  <p:tag name="AS_UNIQUEID" val="3714"/>
</p:tagLst>
</file>

<file path=ppt/tags/tag570.xml><?xml version="1.0" encoding="utf-8"?>
<p:tagLst xmlns:p="http://schemas.openxmlformats.org/presentationml/2006/main">
  <p:tag name="AS_UNIQUEID" val="4207"/>
</p:tagLst>
</file>

<file path=ppt/tags/tag571.xml><?xml version="1.0" encoding="utf-8"?>
<p:tagLst xmlns:p="http://schemas.openxmlformats.org/presentationml/2006/main">
  <p:tag name="AS_UNIQUEID" val="4208"/>
</p:tagLst>
</file>

<file path=ppt/tags/tag572.xml><?xml version="1.0" encoding="utf-8"?>
<p:tagLst xmlns:p="http://schemas.openxmlformats.org/presentationml/2006/main">
  <p:tag name="AS_UNIQUEID" val="4209"/>
</p:tagLst>
</file>

<file path=ppt/tags/tag573.xml><?xml version="1.0" encoding="utf-8"?>
<p:tagLst xmlns:p="http://schemas.openxmlformats.org/presentationml/2006/main">
  <p:tag name="AS_UNIQUEID" val="4210"/>
</p:tagLst>
</file>

<file path=ppt/tags/tag574.xml><?xml version="1.0" encoding="utf-8"?>
<p:tagLst xmlns:p="http://schemas.openxmlformats.org/presentationml/2006/main">
  <p:tag name="AS_UNIQUEID" val="4211"/>
</p:tagLst>
</file>

<file path=ppt/tags/tag575.xml><?xml version="1.0" encoding="utf-8"?>
<p:tagLst xmlns:p="http://schemas.openxmlformats.org/presentationml/2006/main">
  <p:tag name="AS_UNIQUEID" val="4212"/>
</p:tagLst>
</file>

<file path=ppt/tags/tag576.xml><?xml version="1.0" encoding="utf-8"?>
<p:tagLst xmlns:p="http://schemas.openxmlformats.org/presentationml/2006/main">
  <p:tag name="AS_UNIQUEID" val="4213"/>
</p:tagLst>
</file>

<file path=ppt/tags/tag577.xml><?xml version="1.0" encoding="utf-8"?>
<p:tagLst xmlns:p="http://schemas.openxmlformats.org/presentationml/2006/main">
  <p:tag name="AS_UNIQUEID" val="4214"/>
</p:tagLst>
</file>

<file path=ppt/tags/tag578.xml><?xml version="1.0" encoding="utf-8"?>
<p:tagLst xmlns:p="http://schemas.openxmlformats.org/presentationml/2006/main">
  <p:tag name="AS_UNIQUEID" val="4215"/>
</p:tagLst>
</file>

<file path=ppt/tags/tag579.xml><?xml version="1.0" encoding="utf-8"?>
<p:tagLst xmlns:p="http://schemas.openxmlformats.org/presentationml/2006/main">
  <p:tag name="AS_UNIQUEID" val="4216"/>
</p:tagLst>
</file>

<file path=ppt/tags/tag58.xml><?xml version="1.0" encoding="utf-8"?>
<p:tagLst xmlns:p="http://schemas.openxmlformats.org/presentationml/2006/main">
  <p:tag name="AS_UNIQUEID" val="3715"/>
</p:tagLst>
</file>

<file path=ppt/tags/tag580.xml><?xml version="1.0" encoding="utf-8"?>
<p:tagLst xmlns:p="http://schemas.openxmlformats.org/presentationml/2006/main">
  <p:tag name="AS_UNIQUEID" val="4217"/>
</p:tagLst>
</file>

<file path=ppt/tags/tag581.xml><?xml version="1.0" encoding="utf-8"?>
<p:tagLst xmlns:p="http://schemas.openxmlformats.org/presentationml/2006/main">
  <p:tag name="AS_UNIQUEID" val="4218"/>
</p:tagLst>
</file>

<file path=ppt/tags/tag582.xml><?xml version="1.0" encoding="utf-8"?>
<p:tagLst xmlns:p="http://schemas.openxmlformats.org/presentationml/2006/main">
  <p:tag name="AS_UNIQUEID" val="4219"/>
</p:tagLst>
</file>

<file path=ppt/tags/tag583.xml><?xml version="1.0" encoding="utf-8"?>
<p:tagLst xmlns:p="http://schemas.openxmlformats.org/presentationml/2006/main">
  <p:tag name="AS_UNIQUEID" val="4220"/>
</p:tagLst>
</file>

<file path=ppt/tags/tag584.xml><?xml version="1.0" encoding="utf-8"?>
<p:tagLst xmlns:p="http://schemas.openxmlformats.org/presentationml/2006/main">
  <p:tag name="AS_UNIQUEID" val="4221"/>
</p:tagLst>
</file>

<file path=ppt/tags/tag585.xml><?xml version="1.0" encoding="utf-8"?>
<p:tagLst xmlns:p="http://schemas.openxmlformats.org/presentationml/2006/main">
  <p:tag name="AS_UNIQUEID" val="4222"/>
</p:tagLst>
</file>

<file path=ppt/tags/tag586.xml><?xml version="1.0" encoding="utf-8"?>
<p:tagLst xmlns:p="http://schemas.openxmlformats.org/presentationml/2006/main">
  <p:tag name="AS_UNIQUEID" val="4223"/>
</p:tagLst>
</file>

<file path=ppt/tags/tag587.xml><?xml version="1.0" encoding="utf-8"?>
<p:tagLst xmlns:p="http://schemas.openxmlformats.org/presentationml/2006/main">
  <p:tag name="AS_UNIQUEID" val="232"/>
</p:tagLst>
</file>

<file path=ppt/tags/tag588.xml><?xml version="1.0" encoding="utf-8"?>
<p:tagLst xmlns:p="http://schemas.openxmlformats.org/presentationml/2006/main">
  <p:tag name="AS_UNIQUEID" val="1125"/>
</p:tagLst>
</file>

<file path=ppt/tags/tag589.xml><?xml version="1.0" encoding="utf-8"?>
<p:tagLst xmlns:p="http://schemas.openxmlformats.org/presentationml/2006/main">
  <p:tag name="AS_UNIQUEID" val="1126"/>
</p:tagLst>
</file>

<file path=ppt/tags/tag59.xml><?xml version="1.0" encoding="utf-8"?>
<p:tagLst xmlns:p="http://schemas.openxmlformats.org/presentationml/2006/main">
  <p:tag name="AS_UNIQUEID" val="3716"/>
</p:tagLst>
</file>

<file path=ppt/tags/tag590.xml><?xml version="1.0" encoding="utf-8"?>
<p:tagLst xmlns:p="http://schemas.openxmlformats.org/presentationml/2006/main">
  <p:tag name="AS_UNIQUEID" val="1127"/>
</p:tagLst>
</file>

<file path=ppt/tags/tag591.xml><?xml version="1.0" encoding="utf-8"?>
<p:tagLst xmlns:p="http://schemas.openxmlformats.org/presentationml/2006/main">
  <p:tag name="AS_UNIQUEID" val="1128"/>
</p:tagLst>
</file>

<file path=ppt/tags/tag592.xml><?xml version="1.0" encoding="utf-8"?>
<p:tagLst xmlns:p="http://schemas.openxmlformats.org/presentationml/2006/main">
  <p:tag name="AS_UNIQUEID" val="1129"/>
</p:tagLst>
</file>

<file path=ppt/tags/tag593.xml><?xml version="1.0" encoding="utf-8"?>
<p:tagLst xmlns:p="http://schemas.openxmlformats.org/presentationml/2006/main">
  <p:tag name="AS_UNIQUEID" val="1130"/>
</p:tagLst>
</file>

<file path=ppt/tags/tag594.xml><?xml version="1.0" encoding="utf-8"?>
<p:tagLst xmlns:p="http://schemas.openxmlformats.org/presentationml/2006/main">
  <p:tag name="AS_UNIQUEID" val="1131"/>
</p:tagLst>
</file>

<file path=ppt/tags/tag595.xml><?xml version="1.0" encoding="utf-8"?>
<p:tagLst xmlns:p="http://schemas.openxmlformats.org/presentationml/2006/main">
  <p:tag name="AS_UNIQUEID" val="1125"/>
</p:tagLst>
</file>

<file path=ppt/tags/tag596.xml><?xml version="1.0" encoding="utf-8"?>
<p:tagLst xmlns:p="http://schemas.openxmlformats.org/presentationml/2006/main">
  <p:tag name="AS_UNIQUEID" val="4224"/>
</p:tagLst>
</file>

<file path=ppt/tags/tag597.xml><?xml version="1.0" encoding="utf-8"?>
<p:tagLst xmlns:p="http://schemas.openxmlformats.org/presentationml/2006/main">
  <p:tag name="AS_UNIQUEID" val="4225"/>
</p:tagLst>
</file>

<file path=ppt/tags/tag598.xml><?xml version="1.0" encoding="utf-8"?>
<p:tagLst xmlns:p="http://schemas.openxmlformats.org/presentationml/2006/main">
  <p:tag name="AS_UNIQUEID" val="4226"/>
</p:tagLst>
</file>

<file path=ppt/tags/tag599.xml><?xml version="1.0" encoding="utf-8"?>
<p:tagLst xmlns:p="http://schemas.openxmlformats.org/presentationml/2006/main">
  <p:tag name="AS_UNIQUEID" val="4227"/>
</p:tagLst>
</file>

<file path=ppt/tags/tag6.xml><?xml version="1.0" encoding="utf-8"?>
<p:tagLst xmlns:p="http://schemas.openxmlformats.org/presentationml/2006/main">
  <p:tag name="AS_UNIQUEID" val="3663"/>
</p:tagLst>
</file>

<file path=ppt/tags/tag60.xml><?xml version="1.0" encoding="utf-8"?>
<p:tagLst xmlns:p="http://schemas.openxmlformats.org/presentationml/2006/main">
  <p:tag name="AS_UNIQUEID" val="3717"/>
</p:tagLst>
</file>

<file path=ppt/tags/tag600.xml><?xml version="1.0" encoding="utf-8"?>
<p:tagLst xmlns:p="http://schemas.openxmlformats.org/presentationml/2006/main">
  <p:tag name="AS_UNIQUEID" val="4228"/>
</p:tagLst>
</file>

<file path=ppt/tags/tag601.xml><?xml version="1.0" encoding="utf-8"?>
<p:tagLst xmlns:p="http://schemas.openxmlformats.org/presentationml/2006/main">
  <p:tag name="AS_UNIQUEID" val="4229"/>
</p:tagLst>
</file>

<file path=ppt/tags/tag602.xml><?xml version="1.0" encoding="utf-8"?>
<p:tagLst xmlns:p="http://schemas.openxmlformats.org/presentationml/2006/main">
  <p:tag name="AS_UNIQUEID" val="4230"/>
</p:tagLst>
</file>

<file path=ppt/tags/tag603.xml><?xml version="1.0" encoding="utf-8"?>
<p:tagLst xmlns:p="http://schemas.openxmlformats.org/presentationml/2006/main">
  <p:tag name="AS_UNIQUEID" val="4231"/>
</p:tagLst>
</file>

<file path=ppt/tags/tag604.xml><?xml version="1.0" encoding="utf-8"?>
<p:tagLst xmlns:p="http://schemas.openxmlformats.org/presentationml/2006/main">
  <p:tag name="AS_UNIQUEID" val="4232"/>
</p:tagLst>
</file>

<file path=ppt/tags/tag605.xml><?xml version="1.0" encoding="utf-8"?>
<p:tagLst xmlns:p="http://schemas.openxmlformats.org/presentationml/2006/main">
  <p:tag name="AS_UNIQUEID" val="4233"/>
</p:tagLst>
</file>

<file path=ppt/tags/tag606.xml><?xml version="1.0" encoding="utf-8"?>
<p:tagLst xmlns:p="http://schemas.openxmlformats.org/presentationml/2006/main">
  <p:tag name="AS_UNIQUEID" val="4234"/>
</p:tagLst>
</file>

<file path=ppt/tags/tag607.xml><?xml version="1.0" encoding="utf-8"?>
<p:tagLst xmlns:p="http://schemas.openxmlformats.org/presentationml/2006/main">
  <p:tag name="KSO_WM_BEAUTIFY_FLAG" val="#wm#"/>
  <p:tag name="KSO_WM_SCREEN_THEME_FLAG" val="MKR432nhHwFc+Ln1n2+X1/qr79kVK/kAabfV00CwQ/JRKKr7AK8hU1ztEOjBdwd4Jl1aroVprWfVxmiyyI4PVh6N5syiv/qfcLhPf2TknEg="/>
  <p:tag name="KSO_WM_TEMPLATE_CATEGORY" val="custom"/>
  <p:tag name="KSO_WM_TEMPLATE_INDEX" val="20205081"/>
</p:tagLst>
</file>

<file path=ppt/tags/tag608.xml><?xml version="1.0" encoding="utf-8"?>
<p:tagLst xmlns:p="http://schemas.openxmlformats.org/presentationml/2006/main">
  <p:tag name="AS_UNIQUEID" val="4235"/>
</p:tagLst>
</file>

<file path=ppt/tags/tag609.xml><?xml version="1.0" encoding="utf-8"?>
<p:tagLst xmlns:p="http://schemas.openxmlformats.org/presentationml/2006/main">
  <p:tag name="AS_UNIQUEID" val="4236"/>
</p:tagLst>
</file>

<file path=ppt/tags/tag61.xml><?xml version="1.0" encoding="utf-8"?>
<p:tagLst xmlns:p="http://schemas.openxmlformats.org/presentationml/2006/main">
  <p:tag name="AS_UNIQUEID" val="3718"/>
</p:tagLst>
</file>

<file path=ppt/tags/tag610.xml><?xml version="1.0" encoding="utf-8"?>
<p:tagLst xmlns:p="http://schemas.openxmlformats.org/presentationml/2006/main">
  <p:tag name="AS_UNIQUEID" val="4237"/>
</p:tagLst>
</file>

<file path=ppt/tags/tag611.xml><?xml version="1.0" encoding="utf-8"?>
<p:tagLst xmlns:p="http://schemas.openxmlformats.org/presentationml/2006/main">
  <p:tag name="AS_UNIQUEID" val="4238"/>
</p:tagLst>
</file>

<file path=ppt/tags/tag612.xml><?xml version="1.0" encoding="utf-8"?>
<p:tagLst xmlns:p="http://schemas.openxmlformats.org/presentationml/2006/main">
  <p:tag name="AS_UNIQUEID" val="4239"/>
</p:tagLst>
</file>

<file path=ppt/tags/tag613.xml><?xml version="1.0" encoding="utf-8"?>
<p:tagLst xmlns:p="http://schemas.openxmlformats.org/presentationml/2006/main">
  <p:tag name="AS_UNIQUEID" val="78"/>
</p:tagLst>
</file>

<file path=ppt/tags/tag614.xml><?xml version="1.0" encoding="utf-8"?>
<p:tagLst xmlns:p="http://schemas.openxmlformats.org/presentationml/2006/main">
  <p:tag name="AS_UNIQUEID" val="79"/>
</p:tagLst>
</file>

<file path=ppt/tags/tag615.xml><?xml version="1.0" encoding="utf-8"?>
<p:tagLst xmlns:p="http://schemas.openxmlformats.org/presentationml/2006/main">
  <p:tag name="AS_UNIQUEID" val="80"/>
</p:tagLst>
</file>

<file path=ppt/tags/tag616.xml><?xml version="1.0" encoding="utf-8"?>
<p:tagLst xmlns:p="http://schemas.openxmlformats.org/presentationml/2006/main">
  <p:tag name="AS_UNIQUEID" val="4240"/>
</p:tagLst>
</file>

<file path=ppt/tags/tag617.xml><?xml version="1.0" encoding="utf-8"?>
<p:tagLst xmlns:p="http://schemas.openxmlformats.org/presentationml/2006/main">
  <p:tag name="AS_UNIQUEID" val="4241"/>
</p:tagLst>
</file>

<file path=ppt/tags/tag618.xml><?xml version="1.0" encoding="utf-8"?>
<p:tagLst xmlns:p="http://schemas.openxmlformats.org/presentationml/2006/main">
  <p:tag name="AS_UNIQUEID" val="4242"/>
</p:tagLst>
</file>

<file path=ppt/tags/tag619.xml><?xml version="1.0" encoding="utf-8"?>
<p:tagLst xmlns:p="http://schemas.openxmlformats.org/presentationml/2006/main">
  <p:tag name="AS_UNIQUEID" val="4243"/>
</p:tagLst>
</file>

<file path=ppt/tags/tag62.xml><?xml version="1.0" encoding="utf-8"?>
<p:tagLst xmlns:p="http://schemas.openxmlformats.org/presentationml/2006/main">
  <p:tag name="AS_UNIQUEID" val="3719"/>
</p:tagLst>
</file>

<file path=ppt/tags/tag620.xml><?xml version="1.0" encoding="utf-8"?>
<p:tagLst xmlns:p="http://schemas.openxmlformats.org/presentationml/2006/main">
  <p:tag name="AS_UNIQUEID" val="4244"/>
</p:tagLst>
</file>

<file path=ppt/tags/tag621.xml><?xml version="1.0" encoding="utf-8"?>
<p:tagLst xmlns:p="http://schemas.openxmlformats.org/presentationml/2006/main">
  <p:tag name="AS_UNIQUEID" val="4245"/>
</p:tagLst>
</file>

<file path=ppt/tags/tag622.xml><?xml version="1.0" encoding="utf-8"?>
<p:tagLst xmlns:p="http://schemas.openxmlformats.org/presentationml/2006/main">
  <p:tag name="AS_UNIQUEID" val="4246"/>
</p:tagLst>
</file>

<file path=ppt/tags/tag623.xml><?xml version="1.0" encoding="utf-8"?>
<p:tagLst xmlns:p="http://schemas.openxmlformats.org/presentationml/2006/main">
  <p:tag name="AS_UNIQUEID" val="4247"/>
</p:tagLst>
</file>

<file path=ppt/tags/tag624.xml><?xml version="1.0" encoding="utf-8"?>
<p:tagLst xmlns:p="http://schemas.openxmlformats.org/presentationml/2006/main">
  <p:tag name="AS_UNIQUEID" val="4248"/>
</p:tagLst>
</file>

<file path=ppt/tags/tag625.xml><?xml version="1.0" encoding="utf-8"?>
<p:tagLst xmlns:p="http://schemas.openxmlformats.org/presentationml/2006/main">
  <p:tag name="AS_UNIQUEID" val="4249"/>
</p:tagLst>
</file>

<file path=ppt/tags/tag626.xml><?xml version="1.0" encoding="utf-8"?>
<p:tagLst xmlns:p="http://schemas.openxmlformats.org/presentationml/2006/main">
  <p:tag name="AS_UNIQUEID" val="4250"/>
</p:tagLst>
</file>

<file path=ppt/tags/tag627.xml><?xml version="1.0" encoding="utf-8"?>
<p:tagLst xmlns:p="http://schemas.openxmlformats.org/presentationml/2006/main">
  <p:tag name="AS_UNIQUEID" val="973"/>
</p:tagLst>
</file>

<file path=ppt/tags/tag628.xml><?xml version="1.0" encoding="utf-8"?>
<p:tagLst xmlns:p="http://schemas.openxmlformats.org/presentationml/2006/main">
  <p:tag name="AS_UNIQUEID" val="975"/>
</p:tagLst>
</file>

<file path=ppt/tags/tag629.xml><?xml version="1.0" encoding="utf-8"?>
<p:tagLst xmlns:p="http://schemas.openxmlformats.org/presentationml/2006/main">
  <p:tag name="AS_UNIQUEID" val="28"/>
</p:tagLst>
</file>

<file path=ppt/tags/tag63.xml><?xml version="1.0" encoding="utf-8"?>
<p:tagLst xmlns:p="http://schemas.openxmlformats.org/presentationml/2006/main">
  <p:tag name="AS_UNIQUEID" val="3720"/>
</p:tagLst>
</file>

<file path=ppt/tags/tag630.xml><?xml version="1.0" encoding="utf-8"?>
<p:tagLst xmlns:p="http://schemas.openxmlformats.org/presentationml/2006/main">
  <p:tag name="AS_UNIQUEID" val="4251"/>
</p:tagLst>
</file>

<file path=ppt/tags/tag631.xml><?xml version="1.0" encoding="utf-8"?>
<p:tagLst xmlns:p="http://schemas.openxmlformats.org/presentationml/2006/main">
  <p:tag name="AS_UNIQUEID" val="4252"/>
</p:tagLst>
</file>

<file path=ppt/tags/tag632.xml><?xml version="1.0" encoding="utf-8"?>
<p:tagLst xmlns:p="http://schemas.openxmlformats.org/presentationml/2006/main">
  <p:tag name="AS_UNIQUEID" val="3625"/>
</p:tagLst>
</file>

<file path=ppt/tags/tag633.xml><?xml version="1.0" encoding="utf-8"?>
<p:tagLst xmlns:p="http://schemas.openxmlformats.org/presentationml/2006/main">
  <p:tag name="AS_UNIQUEID" val="4253"/>
</p:tagLst>
</file>

<file path=ppt/tags/tag634.xml><?xml version="1.0" encoding="utf-8"?>
<p:tagLst xmlns:p="http://schemas.openxmlformats.org/presentationml/2006/main">
  <p:tag name="AS_UNIQUEID" val="4254"/>
</p:tagLst>
</file>

<file path=ppt/tags/tag635.xml><?xml version="1.0" encoding="utf-8"?>
<p:tagLst xmlns:p="http://schemas.openxmlformats.org/presentationml/2006/main">
  <p:tag name="AS_UNIQUEID" val="975"/>
</p:tagLst>
</file>

<file path=ppt/tags/tag636.xml><?xml version="1.0" encoding="utf-8"?>
<p:tagLst xmlns:p="http://schemas.openxmlformats.org/presentationml/2006/main">
  <p:tag name="AS_UNIQUEID" val="988"/>
</p:tagLst>
</file>

<file path=ppt/tags/tag637.xml><?xml version="1.0" encoding="utf-8"?>
<p:tagLst xmlns:p="http://schemas.openxmlformats.org/presentationml/2006/main">
  <p:tag name="AS_UNIQUEID" val="4255"/>
</p:tagLst>
</file>

<file path=ppt/tags/tag638.xml><?xml version="1.0" encoding="utf-8"?>
<p:tagLst xmlns:p="http://schemas.openxmlformats.org/presentationml/2006/main">
  <p:tag name="AS_UNIQUEID" val="4256"/>
</p:tagLst>
</file>

<file path=ppt/tags/tag639.xml><?xml version="1.0" encoding="utf-8"?>
<p:tagLst xmlns:p="http://schemas.openxmlformats.org/presentationml/2006/main">
  <p:tag name="AS_UNIQUEID" val="4257"/>
</p:tagLst>
</file>

<file path=ppt/tags/tag64.xml><?xml version="1.0" encoding="utf-8"?>
<p:tagLst xmlns:p="http://schemas.openxmlformats.org/presentationml/2006/main">
  <p:tag name="AS_UNIQUEID" val="3721"/>
</p:tagLst>
</file>

<file path=ppt/tags/tag640.xml><?xml version="1.0" encoding="utf-8"?>
<p:tagLst xmlns:p="http://schemas.openxmlformats.org/presentationml/2006/main">
  <p:tag name="AS_UNIQUEID" val="4258"/>
</p:tagLst>
</file>

<file path=ppt/tags/tag641.xml><?xml version="1.0" encoding="utf-8"?>
<p:tagLst xmlns:p="http://schemas.openxmlformats.org/presentationml/2006/main">
  <p:tag name="AS_UNIQUEID" val="4259"/>
</p:tagLst>
</file>

<file path=ppt/tags/tag642.xml><?xml version="1.0" encoding="utf-8"?>
<p:tagLst xmlns:p="http://schemas.openxmlformats.org/presentationml/2006/main">
  <p:tag name="AS_UNIQUEID" val="4260"/>
</p:tagLst>
</file>

<file path=ppt/tags/tag643.xml><?xml version="1.0" encoding="utf-8"?>
<p:tagLst xmlns:p="http://schemas.openxmlformats.org/presentationml/2006/main">
  <p:tag name="AS_UNIQUEID" val="4261"/>
</p:tagLst>
</file>

<file path=ppt/tags/tag644.xml><?xml version="1.0" encoding="utf-8"?>
<p:tagLst xmlns:p="http://schemas.openxmlformats.org/presentationml/2006/main">
  <p:tag name="AS_UNIQUEID" val="4262"/>
</p:tagLst>
</file>

<file path=ppt/tags/tag645.xml><?xml version="1.0" encoding="utf-8"?>
<p:tagLst xmlns:p="http://schemas.openxmlformats.org/presentationml/2006/main">
  <p:tag name="AS_UNIQUEID" val="4263"/>
</p:tagLst>
</file>

<file path=ppt/tags/tag646.xml><?xml version="1.0" encoding="utf-8"?>
<p:tagLst xmlns:p="http://schemas.openxmlformats.org/presentationml/2006/main">
  <p:tag name="AS_UNIQUEID" val="4264"/>
</p:tagLst>
</file>

<file path=ppt/tags/tag647.xml><?xml version="1.0" encoding="utf-8"?>
<p:tagLst xmlns:p="http://schemas.openxmlformats.org/presentationml/2006/main">
  <p:tag name="AS_UNIQUEID" val="4265"/>
</p:tagLst>
</file>

<file path=ppt/tags/tag648.xml><?xml version="1.0" encoding="utf-8"?>
<p:tagLst xmlns:p="http://schemas.openxmlformats.org/presentationml/2006/main">
  <p:tag name="AS_UNIQUEID" val="4266"/>
</p:tagLst>
</file>

<file path=ppt/tags/tag649.xml><?xml version="1.0" encoding="utf-8"?>
<p:tagLst xmlns:p="http://schemas.openxmlformats.org/presentationml/2006/main">
  <p:tag name="AS_UNIQUEID" val="4267"/>
</p:tagLst>
</file>

<file path=ppt/tags/tag65.xml><?xml version="1.0" encoding="utf-8"?>
<p:tagLst xmlns:p="http://schemas.openxmlformats.org/presentationml/2006/main">
  <p:tag name="AS_UNIQUEID" val="3722"/>
</p:tagLst>
</file>

<file path=ppt/tags/tag650.xml><?xml version="1.0" encoding="utf-8"?>
<p:tagLst xmlns:p="http://schemas.openxmlformats.org/presentationml/2006/main">
  <p:tag name="AS_UNIQUEID" val="4268"/>
</p:tagLst>
</file>

<file path=ppt/tags/tag651.xml><?xml version="1.0" encoding="utf-8"?>
<p:tagLst xmlns:p="http://schemas.openxmlformats.org/presentationml/2006/main">
  <p:tag name="AS_UNIQUEID" val="3634"/>
</p:tagLst>
</file>

<file path=ppt/tags/tag652.xml><?xml version="1.0" encoding="utf-8"?>
<p:tagLst xmlns:p="http://schemas.openxmlformats.org/presentationml/2006/main">
  <p:tag name="AS_UNIQUEID" val="3635"/>
</p:tagLst>
</file>

<file path=ppt/tags/tag653.xml><?xml version="1.0" encoding="utf-8"?>
<p:tagLst xmlns:p="http://schemas.openxmlformats.org/presentationml/2006/main">
  <p:tag name="AS_UNIQUEID" val="77"/>
</p:tagLst>
</file>

<file path=ppt/tags/tag654.xml><?xml version="1.0" encoding="utf-8"?>
<p:tagLst xmlns:p="http://schemas.openxmlformats.org/presentationml/2006/main">
  <p:tag name="AS_UNIQUEID" val="1177"/>
</p:tagLst>
</file>

<file path=ppt/tags/tag655.xml><?xml version="1.0" encoding="utf-8"?>
<p:tagLst xmlns:p="http://schemas.openxmlformats.org/presentationml/2006/main">
  <p:tag name="AS_UNIQUEID" val="1177"/>
</p:tagLst>
</file>

<file path=ppt/tags/tag656.xml><?xml version="1.0" encoding="utf-8"?>
<p:tagLst xmlns:p="http://schemas.openxmlformats.org/presentationml/2006/main">
  <p:tag name="AS_UNIQUEID" val="975"/>
</p:tagLst>
</file>

<file path=ppt/tags/tag657.xml><?xml version="1.0" encoding="utf-8"?>
<p:tagLst xmlns:p="http://schemas.openxmlformats.org/presentationml/2006/main">
  <p:tag name="AS_UNIQUEID" val="4269"/>
</p:tagLst>
</file>

<file path=ppt/tags/tag658.xml><?xml version="1.0" encoding="utf-8"?>
<p:tagLst xmlns:p="http://schemas.openxmlformats.org/presentationml/2006/main">
  <p:tag name="AS_UNIQUEID" val="4270"/>
</p:tagLst>
</file>

<file path=ppt/tags/tag659.xml><?xml version="1.0" encoding="utf-8"?>
<p:tagLst xmlns:p="http://schemas.openxmlformats.org/presentationml/2006/main">
  <p:tag name="AS_UNIQUEID" val="4271"/>
</p:tagLst>
</file>

<file path=ppt/tags/tag66.xml><?xml version="1.0" encoding="utf-8"?>
<p:tagLst xmlns:p="http://schemas.openxmlformats.org/presentationml/2006/main">
  <p:tag name="AS_UNIQUEID" val="3723"/>
</p:tagLst>
</file>

<file path=ppt/tags/tag660.xml><?xml version="1.0" encoding="utf-8"?>
<p:tagLst xmlns:p="http://schemas.openxmlformats.org/presentationml/2006/main">
  <p:tag name="AS_UNIQUEID" val="4272"/>
</p:tagLst>
</file>

<file path=ppt/tags/tag661.xml><?xml version="1.0" encoding="utf-8"?>
<p:tagLst xmlns:p="http://schemas.openxmlformats.org/presentationml/2006/main">
  <p:tag name="AS_UNIQUEID" val="4273"/>
</p:tagLst>
</file>

<file path=ppt/tags/tag662.xml><?xml version="1.0" encoding="utf-8"?>
<p:tagLst xmlns:p="http://schemas.openxmlformats.org/presentationml/2006/main">
  <p:tag name="AS_UNIQUEID" val="4274"/>
</p:tagLst>
</file>

<file path=ppt/tags/tag663.xml><?xml version="1.0" encoding="utf-8"?>
<p:tagLst xmlns:p="http://schemas.openxmlformats.org/presentationml/2006/main">
  <p:tag name="AS_UNIQUEID" val="4275"/>
</p:tagLst>
</file>

<file path=ppt/tags/tag664.xml><?xml version="1.0" encoding="utf-8"?>
<p:tagLst xmlns:p="http://schemas.openxmlformats.org/presentationml/2006/main">
  <p:tag name="AS_UNIQUEID" val="4276"/>
</p:tagLst>
</file>

<file path=ppt/tags/tag665.xml><?xml version="1.0" encoding="utf-8"?>
<p:tagLst xmlns:p="http://schemas.openxmlformats.org/presentationml/2006/main">
  <p:tag name="AS_UNIQUEID" val="4277"/>
</p:tagLst>
</file>

<file path=ppt/tags/tag666.xml><?xml version="1.0" encoding="utf-8"?>
<p:tagLst xmlns:p="http://schemas.openxmlformats.org/presentationml/2006/main">
  <p:tag name="AS_UNIQUEID" val="4278"/>
</p:tagLst>
</file>

<file path=ppt/tags/tag667.xml><?xml version="1.0" encoding="utf-8"?>
<p:tagLst xmlns:p="http://schemas.openxmlformats.org/presentationml/2006/main">
  <p:tag name="AS_UNIQUEID" val="4279"/>
</p:tagLst>
</file>

<file path=ppt/tags/tag668.xml><?xml version="1.0" encoding="utf-8"?>
<p:tagLst xmlns:p="http://schemas.openxmlformats.org/presentationml/2006/main">
  <p:tag name="AS_UNIQUEID" val="4280"/>
</p:tagLst>
</file>

<file path=ppt/tags/tag669.xml><?xml version="1.0" encoding="utf-8"?>
<p:tagLst xmlns:p="http://schemas.openxmlformats.org/presentationml/2006/main">
  <p:tag name="AS_UNIQUEID" val="4281"/>
</p:tagLst>
</file>

<file path=ppt/tags/tag67.xml><?xml version="1.0" encoding="utf-8"?>
<p:tagLst xmlns:p="http://schemas.openxmlformats.org/presentationml/2006/main">
  <p:tag name="AS_UNIQUEID" val="3724"/>
</p:tagLst>
</file>

<file path=ppt/tags/tag670.xml><?xml version="1.0" encoding="utf-8"?>
<p:tagLst xmlns:p="http://schemas.openxmlformats.org/presentationml/2006/main">
  <p:tag name="AS_UNIQUEID" val="4282"/>
</p:tagLst>
</file>

<file path=ppt/tags/tag671.xml><?xml version="1.0" encoding="utf-8"?>
<p:tagLst xmlns:p="http://schemas.openxmlformats.org/presentationml/2006/main">
  <p:tag name="AS_UNIQUEID" val="4283"/>
</p:tagLst>
</file>

<file path=ppt/tags/tag672.xml><?xml version="1.0" encoding="utf-8"?>
<p:tagLst xmlns:p="http://schemas.openxmlformats.org/presentationml/2006/main">
  <p:tag name="AS_UNIQUEID" val="4284"/>
</p:tagLst>
</file>

<file path=ppt/tags/tag673.xml><?xml version="1.0" encoding="utf-8"?>
<p:tagLst xmlns:p="http://schemas.openxmlformats.org/presentationml/2006/main">
  <p:tag name="AS_UNIQUEID" val="4285"/>
</p:tagLst>
</file>

<file path=ppt/tags/tag674.xml><?xml version="1.0" encoding="utf-8"?>
<p:tagLst xmlns:p="http://schemas.openxmlformats.org/presentationml/2006/main">
  <p:tag name="AS_UNIQUEID" val="4286"/>
</p:tagLst>
</file>

<file path=ppt/tags/tag675.xml><?xml version="1.0" encoding="utf-8"?>
<p:tagLst xmlns:p="http://schemas.openxmlformats.org/presentationml/2006/main">
  <p:tag name="AS_UNIQUEID" val="4287"/>
</p:tagLst>
</file>

<file path=ppt/tags/tag676.xml><?xml version="1.0" encoding="utf-8"?>
<p:tagLst xmlns:p="http://schemas.openxmlformats.org/presentationml/2006/main">
  <p:tag name="AS_UNIQUEID" val="4288"/>
</p:tagLst>
</file>

<file path=ppt/tags/tag677.xml><?xml version="1.0" encoding="utf-8"?>
<p:tagLst xmlns:p="http://schemas.openxmlformats.org/presentationml/2006/main">
  <p:tag name="AS_UNIQUEID" val="4289"/>
</p:tagLst>
</file>

<file path=ppt/tags/tag678.xml><?xml version="1.0" encoding="utf-8"?>
<p:tagLst xmlns:p="http://schemas.openxmlformats.org/presentationml/2006/main">
  <p:tag name="AS_UNIQUEID" val="4290"/>
</p:tagLst>
</file>

<file path=ppt/tags/tag679.xml><?xml version="1.0" encoding="utf-8"?>
<p:tagLst xmlns:p="http://schemas.openxmlformats.org/presentationml/2006/main">
  <p:tag name="AS_UNIQUEID" val="4291"/>
</p:tagLst>
</file>

<file path=ppt/tags/tag68.xml><?xml version="1.0" encoding="utf-8"?>
<p:tagLst xmlns:p="http://schemas.openxmlformats.org/presentationml/2006/main">
  <p:tag name="AS_UNIQUEID" val="3725"/>
</p:tagLst>
</file>

<file path=ppt/tags/tag680.xml><?xml version="1.0" encoding="utf-8"?>
<p:tagLst xmlns:p="http://schemas.openxmlformats.org/presentationml/2006/main">
  <p:tag name="AS_UNIQUEID" val="4292"/>
</p:tagLst>
</file>

<file path=ppt/tags/tag681.xml><?xml version="1.0" encoding="utf-8"?>
<p:tagLst xmlns:p="http://schemas.openxmlformats.org/presentationml/2006/main">
  <p:tag name="AS_UNIQUEID" val="4293"/>
</p:tagLst>
</file>

<file path=ppt/tags/tag682.xml><?xml version="1.0" encoding="utf-8"?>
<p:tagLst xmlns:p="http://schemas.openxmlformats.org/presentationml/2006/main">
  <p:tag name="AS_UNIQUEID" val="689"/>
  <p:tag name="KSO_WM_BEAUTIFY_FLAG" val=""/>
</p:tagLst>
</file>

<file path=ppt/tags/tag683.xml><?xml version="1.0" encoding="utf-8"?>
<p:tagLst xmlns:p="http://schemas.openxmlformats.org/presentationml/2006/main">
  <p:tag name="AS_UNIQUEID" val="3657"/>
</p:tagLst>
</file>

<file path=ppt/tags/tag684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NjA0MWQ3NGYwOGM0OTkwMTIxMDI5ZTY3ZGFlYzU3NjkifQ=="/>
</p:tagLst>
</file>

<file path=ppt/tags/tag69.xml><?xml version="1.0" encoding="utf-8"?>
<p:tagLst xmlns:p="http://schemas.openxmlformats.org/presentationml/2006/main">
  <p:tag name="AS_UNIQUEID" val="3726"/>
</p:tagLst>
</file>

<file path=ppt/tags/tag7.xml><?xml version="1.0" encoding="utf-8"?>
<p:tagLst xmlns:p="http://schemas.openxmlformats.org/presentationml/2006/main">
  <p:tag name="AS_UNIQUEID" val="3664"/>
</p:tagLst>
</file>

<file path=ppt/tags/tag70.xml><?xml version="1.0" encoding="utf-8"?>
<p:tagLst xmlns:p="http://schemas.openxmlformats.org/presentationml/2006/main">
  <p:tag name="AS_UNIQUEID" val="3727"/>
</p:tagLst>
</file>

<file path=ppt/tags/tag71.xml><?xml version="1.0" encoding="utf-8"?>
<p:tagLst xmlns:p="http://schemas.openxmlformats.org/presentationml/2006/main">
  <p:tag name="AS_UNIQUEID" val="3728"/>
</p:tagLst>
</file>

<file path=ppt/tags/tag72.xml><?xml version="1.0" encoding="utf-8"?>
<p:tagLst xmlns:p="http://schemas.openxmlformats.org/presentationml/2006/main">
  <p:tag name="AS_UNIQUEID" val="3729"/>
</p:tagLst>
</file>

<file path=ppt/tags/tag73.xml><?xml version="1.0" encoding="utf-8"?>
<p:tagLst xmlns:p="http://schemas.openxmlformats.org/presentationml/2006/main">
  <p:tag name="AS_UNIQUEID" val="3730"/>
</p:tagLst>
</file>

<file path=ppt/tags/tag74.xml><?xml version="1.0" encoding="utf-8"?>
<p:tagLst xmlns:p="http://schemas.openxmlformats.org/presentationml/2006/main">
  <p:tag name="AS_UNIQUEID" val="3731"/>
</p:tagLst>
</file>

<file path=ppt/tags/tag75.xml><?xml version="1.0" encoding="utf-8"?>
<p:tagLst xmlns:p="http://schemas.openxmlformats.org/presentationml/2006/main">
  <p:tag name="AS_UNIQUEID" val="3732"/>
</p:tagLst>
</file>

<file path=ppt/tags/tag76.xml><?xml version="1.0" encoding="utf-8"?>
<p:tagLst xmlns:p="http://schemas.openxmlformats.org/presentationml/2006/main">
  <p:tag name="AS_UNIQUEID" val="3733"/>
</p:tagLst>
</file>

<file path=ppt/tags/tag77.xml><?xml version="1.0" encoding="utf-8"?>
<p:tagLst xmlns:p="http://schemas.openxmlformats.org/presentationml/2006/main">
  <p:tag name="AS_UNIQUEID" val="3734"/>
</p:tagLst>
</file>

<file path=ppt/tags/tag78.xml><?xml version="1.0" encoding="utf-8"?>
<p:tagLst xmlns:p="http://schemas.openxmlformats.org/presentationml/2006/main">
  <p:tag name="AS_UNIQUEID" val="3735"/>
</p:tagLst>
</file>

<file path=ppt/tags/tag79.xml><?xml version="1.0" encoding="utf-8"?>
<p:tagLst xmlns:p="http://schemas.openxmlformats.org/presentationml/2006/main">
  <p:tag name="AS_UNIQUEID" val="3736"/>
</p:tagLst>
</file>

<file path=ppt/tags/tag8.xml><?xml version="1.0" encoding="utf-8"?>
<p:tagLst xmlns:p="http://schemas.openxmlformats.org/presentationml/2006/main">
  <p:tag name="AS_UNIQUEID" val="3665"/>
</p:tagLst>
</file>

<file path=ppt/tags/tag80.xml><?xml version="1.0" encoding="utf-8"?>
<p:tagLst xmlns:p="http://schemas.openxmlformats.org/presentationml/2006/main">
  <p:tag name="AS_UNIQUEID" val="3737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1.xml><?xml version="1.0" encoding="utf-8"?>
<p:tagLst xmlns:p="http://schemas.openxmlformats.org/presentationml/2006/main">
  <p:tag name="AS_UNIQUEID" val="3738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2.xml><?xml version="1.0" encoding="utf-8"?>
<p:tagLst xmlns:p="http://schemas.openxmlformats.org/presentationml/2006/main">
  <p:tag name="AS_UNIQUEID" val="3739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3.xml><?xml version="1.0" encoding="utf-8"?>
<p:tagLst xmlns:p="http://schemas.openxmlformats.org/presentationml/2006/main">
  <p:tag name="AS_UNIQUEID" val="3740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4.xml><?xml version="1.0" encoding="utf-8"?>
<p:tagLst xmlns:p="http://schemas.openxmlformats.org/presentationml/2006/main">
  <p:tag name="AS_UNIQUEID" val="3741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5.xml><?xml version="1.0" encoding="utf-8"?>
<p:tagLst xmlns:p="http://schemas.openxmlformats.org/presentationml/2006/main">
  <p:tag name="AS_UNIQUEID" val="3742"/>
</p:tagLst>
</file>

<file path=ppt/tags/tag86.xml><?xml version="1.0" encoding="utf-8"?>
<p:tagLst xmlns:p="http://schemas.openxmlformats.org/presentationml/2006/main">
  <p:tag name="AS_UNIQUEID" val="3743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7.xml><?xml version="1.0" encoding="utf-8"?>
<p:tagLst xmlns:p="http://schemas.openxmlformats.org/presentationml/2006/main">
  <p:tag name="AS_UNIQUEID" val="3744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8.xml><?xml version="1.0" encoding="utf-8"?>
<p:tagLst xmlns:p="http://schemas.openxmlformats.org/presentationml/2006/main">
  <p:tag name="AS_UNIQUEID" val="3745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9.xml><?xml version="1.0" encoding="utf-8"?>
<p:tagLst xmlns:p="http://schemas.openxmlformats.org/presentationml/2006/main">
  <p:tag name="AS_UNIQUEID" val="3746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.xml><?xml version="1.0" encoding="utf-8"?>
<p:tagLst xmlns:p="http://schemas.openxmlformats.org/presentationml/2006/main">
  <p:tag name="AS_UNIQUEID" val="3666"/>
</p:tagLst>
</file>

<file path=ppt/tags/tag90.xml><?xml version="1.0" encoding="utf-8"?>
<p:tagLst xmlns:p="http://schemas.openxmlformats.org/presentationml/2006/main">
  <p:tag name="AS_UNIQUEID" val="3747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1.xml><?xml version="1.0" encoding="utf-8"?>
<p:tagLst xmlns:p="http://schemas.openxmlformats.org/presentationml/2006/main">
  <p:tag name="AS_UNIQUEID" val="3748"/>
</p:tagLst>
</file>

<file path=ppt/tags/tag92.xml><?xml version="1.0" encoding="utf-8"?>
<p:tagLst xmlns:p="http://schemas.openxmlformats.org/presentationml/2006/main">
  <p:tag name="AS_UNIQUEID" val="3749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3.xml><?xml version="1.0" encoding="utf-8"?>
<p:tagLst xmlns:p="http://schemas.openxmlformats.org/presentationml/2006/main">
  <p:tag name="AS_UNIQUEID" val="3750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4.xml><?xml version="1.0" encoding="utf-8"?>
<p:tagLst xmlns:p="http://schemas.openxmlformats.org/presentationml/2006/main">
  <p:tag name="AS_UNIQUEID" val="3751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5.xml><?xml version="1.0" encoding="utf-8"?>
<p:tagLst xmlns:p="http://schemas.openxmlformats.org/presentationml/2006/main">
  <p:tag name="AS_UNIQUEID" val="3752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6.xml><?xml version="1.0" encoding="utf-8"?>
<p:tagLst xmlns:p="http://schemas.openxmlformats.org/presentationml/2006/main">
  <p:tag name="AS_UNIQUEID" val="3753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7.xml><?xml version="1.0" encoding="utf-8"?>
<p:tagLst xmlns:p="http://schemas.openxmlformats.org/presentationml/2006/main">
  <p:tag name="AS_UNIQUEID" val="3754"/>
</p:tagLst>
</file>

<file path=ppt/tags/tag98.xml><?xml version="1.0" encoding="utf-8"?>
<p:tagLst xmlns:p="http://schemas.openxmlformats.org/presentationml/2006/main">
  <p:tag name="AS_UNIQUEID" val="3755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99.xml><?xml version="1.0" encoding="utf-8"?>
<p:tagLst xmlns:p="http://schemas.openxmlformats.org/presentationml/2006/main">
  <p:tag name="AS_UNIQUEID" val="3756"/>
  <p:tag name="KSO_WM_BEAUTIFY_FLAG" val="#wm#"/>
  <p:tag name="KSO_WM_SCREEN_THEME_FLAG" val="LryipX6onzpxRSikuAUBm+VQRTX1K/XhoUXqrJ+37JJeCSi35Dlu2bzhz/M/rtc5A44rS70E/mnVEDiRAC38D7y+TDgTMiGI5Zoku/EUinU=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heme/theme1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1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r="http://schemas.openxmlformats.org/officeDocument/2006/relationships" xmlns:a="http://schemas.openxmlformats.org/drawingml/2006/main" name="248_Office 主题">
  <a:themeElements>
    <a:clrScheme name="247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247_Office 主题">
      <a:majorFont>
        <a:latin typeface="Calibri Light"/>
        <a:ea typeface="宋体"/>
        <a:cs typeface="Arial"/>
      </a:majorFont>
      <a:minorFont>
        <a:latin typeface="Calibri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E701"/>
            </a:gs>
            <a:gs pos="100000">
              <a:srgbClr val="FE3E02"/>
            </a:gs>
          </a:gsLst>
          <a:lin ang="5400000" scaled="1"/>
        </a:gradFill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E701"/>
            </a:gs>
            <a:gs pos="100000">
              <a:srgbClr val="FE3E02"/>
            </a:gs>
          </a:gsLst>
          <a:lin ang="5400000" scaled="1"/>
        </a:gradFill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247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r="http://schemas.openxmlformats.org/officeDocument/2006/relationships" xmlns:a="http://schemas.openxmlformats.org/drawingml/2006/main" name="2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r="http://schemas.openxmlformats.org/officeDocument/2006/relationships"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微软雅黑"/>
        <a:cs typeface="Arial"/>
      </a:majorFont>
      <a:minorFont>
        <a:latin typeface="Calibri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r="http://schemas.openxmlformats.org/officeDocument/2006/relationships"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:vt="http://schemas.openxmlformats.org/officeDocument/2006/docPropsVTypes" xmlns="http://schemas.openxmlformats.org/officeDocument/2006/extended-properties">
  <Company>学科网</Company>
  <Paragraphs>150</Paragraphs>
  <Slides>17</Slides>
  <Notes>0</Notes>
  <TotalTime>0</TotalTime>
  <HiddenSlides>0</HiddenSlides>
  <MMClips>1</MMClips>
  <ScaleCrop>0</ScaleCrop>
  <HeadingPairs>
    <vt:vector baseType="variant" size="6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baseType="lpstr" size="31">
      <vt:lpstr>Arial</vt:lpstr>
      <vt:lpstr>Calibri Light</vt:lpstr>
      <vt:lpstr>宋体</vt:lpstr>
      <vt:lpstr>Calibri</vt:lpstr>
      <vt:lpstr>方正启体简体</vt:lpstr>
      <vt:lpstr>微软雅黑</vt:lpstr>
      <vt:lpstr>Wingdings</vt:lpstr>
      <vt:lpstr>黑体</vt:lpstr>
      <vt:lpstr>楷体</vt:lpstr>
      <vt:lpstr>方正粗黑宋简体</vt:lpstr>
      <vt:lpstr>方正宋刻本秀楷简体</vt:lpstr>
      <vt:lpstr>等线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Java</Application>
  <AppVersion>23.0300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creator>rbm.xkw.com</dc:creator>
  <cp:revision>1</cp:revision>
  <cp:lastPrinted>2024-10-17T14:38:07.128</cp:lastPrinted>
  <dcterms:created xsi:type="dcterms:W3CDTF">2024-10-17T14:38:07Z</dcterms:created>
  <dcterms:modified xsi:type="dcterms:W3CDTF">2024-10-17T06:38:07Z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