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4" r:id="rId3"/>
    <p:sldMasterId id="2147483676" r:id="rId4"/>
  </p:sldMasterIdLst>
  <p:notesMasterIdLst>
    <p:notesMasterId r:id="rId5"/>
  </p:notesMasterIdLst>
  <p:sldIdLst>
    <p:sldId id="361" r:id="rId6"/>
    <p:sldId id="392" r:id="rId7"/>
    <p:sldId id="362" r:id="rId8"/>
    <p:sldId id="364" r:id="rId9"/>
    <p:sldId id="396" r:id="rId10"/>
    <p:sldId id="366" r:id="rId11"/>
    <p:sldId id="367" r:id="rId12"/>
    <p:sldId id="370" r:id="rId13"/>
    <p:sldId id="368" r:id="rId14"/>
    <p:sldId id="385" r:id="rId15"/>
    <p:sldId id="386" r:id="rId16"/>
    <p:sldId id="390" r:id="rId17"/>
    <p:sldId id="388" r:id="rId18"/>
    <p:sldId id="389" r:id="rId19"/>
    <p:sldId id="395" r:id="rId20"/>
    <p:sldId id="387" r:id="rId21"/>
    <p:sldId id="394" r:id="rId22"/>
    <p:sldId id="393" r:id="rId23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Mia Vida Villanueva" initials="MVV" lastIdx="0" clrIdx="0"/>
  <p:cmAuthor id="7" name="1206988966@qq.com" initials="1" lastIdx="0" clrIdx="2"/>
  <p:cmAuthor id="1" name="微软用户" initials="微软用户" lastIdx="0" clrIdx="0"/>
  <p:cmAuthor id="8" name="姜伟光" initials="姜" lastIdx="0" clrIdx="0"/>
  <p:cmAuthor id="2" name="作者" initials="A" lastIdx="0" clrIdx="1"/>
  <p:cmAuthor id="9" name="12279" initials="1" lastIdx="0" clrIdx="8"/>
  <p:cmAuthor id="3" name="lenovo" initials="l" lastIdx="0" clrIdx="2"/>
  <p:cmAuthor id="10" name="Lenovo" initials="L" lastIdx="0" clrIdx="9"/>
  <p:cmAuthor id="11" name="BLZX" initials="B" lastIdx="0" clrIdx="10"/>
  <p:cmAuthor id="4" name="User" initials="U" lastIdx="0" clrIdx="0"/>
  <p:cmAuthor id="5" name="宋洁然" initials="宋" lastIdx="0" clrIdx="1"/>
  <p:cmAuthor id="6" name="ming qiu" initials="m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88" y="76"/>
      </p:cViewPr>
      <p:guideLst>
        <p:guide orient="horz" pos="1688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tags" Target="tags/tag443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slideMaster" Target="slideMasters/slideMaster3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1.xml" /><Relationship Id="rId2" Type="http://schemas.openxmlformats.org/officeDocument/2006/relationships/tags" Target="../tags/tag252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Relationship Id="rId7" Type="http://schemas.openxmlformats.org/officeDocument/2006/relationships/tags" Target="../tags/tag257.xml" /><Relationship Id="rId8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88.xml" /><Relationship Id="rId4" Type="http://schemas.openxmlformats.org/officeDocument/2006/relationships/tags" Target="../tags/tag289.xml" /><Relationship Id="rId5" Type="http://schemas.openxmlformats.org/officeDocument/2006/relationships/tags" Target="../tags/tag290.xml" /><Relationship Id="rId6" Type="http://schemas.openxmlformats.org/officeDocument/2006/relationships/tags" Target="../tags/tag29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tags" Target="../tags/tag30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4.xml" /><Relationship Id="rId4" Type="http://schemas.openxmlformats.org/officeDocument/2006/relationships/tags" Target="../tags/tag325.xml" /><Relationship Id="rId5" Type="http://schemas.openxmlformats.org/officeDocument/2006/relationships/tags" Target="../tags/tag326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21.xml" /><Relationship Id="rId4" Type="http://schemas.openxmlformats.org/officeDocument/2006/relationships/tags" Target="../tags/tag422.xml" /><Relationship Id="rId5" Type="http://schemas.openxmlformats.org/officeDocument/2006/relationships/tags" Target="../tags/tag423.xml" /><Relationship Id="rId6" Type="http://schemas.openxmlformats.org/officeDocument/2006/relationships/tags" Target="../tags/tag424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6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>
              <a:solidFill>
                <a:schemeClr val="tx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方正宋刻本秀楷简体" panose="02000000000000000000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9AD698A-D66C-4FA1-BBD8-F72AE9E6E751}" type="slidenum">
              <a:rPr lang="zh-CN" altLang="en-US" smtClean="0">
                <a:solidFill>
                  <a:prstClr val="black"/>
                </a:solidFill>
                <a:ea typeface="微软雅黑"/>
              </a:rPr>
              <a:t>5</a:t>
            </a:fld>
            <a:endParaRPr lang="zh-CN" altLang="en-US">
              <a:solidFill>
                <a:prstClr val="black"/>
              </a:solidFill>
              <a:ea typeface="微软雅黑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8D0A675A-0A9C-46D7-A199-D264F6021F7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8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tags" Target="../tags/tag78.xml" /><Relationship Id="rId7" Type="http://schemas.openxmlformats.org/officeDocument/2006/relationships/tags" Target="../tags/tag79.xml" /><Relationship Id="rId8" Type="http://schemas.openxmlformats.org/officeDocument/2006/relationships/tags" Target="../tags/tag80.xml" /><Relationship Id="rId9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0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6.xml" /><Relationship Id="rId2" Type="http://schemas.openxmlformats.org/officeDocument/2006/relationships/tags" Target="../tags/tag97.xml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tags" Target="../tags/tag101.xml" /><Relationship Id="rId7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2.xml" /><Relationship Id="rId2" Type="http://schemas.openxmlformats.org/officeDocument/2006/relationships/tags" Target="../tags/tag103.xml" /><Relationship Id="rId3" Type="http://schemas.openxmlformats.org/officeDocument/2006/relationships/tags" Target="../tags/tag104.xml" /><Relationship Id="rId4" Type="http://schemas.openxmlformats.org/officeDocument/2006/relationships/tags" Target="../tags/tag105.xml" /><Relationship Id="rId5" Type="http://schemas.openxmlformats.org/officeDocument/2006/relationships/tags" Target="../tags/tag106.xml" /><Relationship Id="rId6" Type="http://schemas.openxmlformats.org/officeDocument/2006/relationships/tags" Target="../tags/tag107.xml" /><Relationship Id="rId7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8.xml" /><Relationship Id="rId2" Type="http://schemas.openxmlformats.org/officeDocument/2006/relationships/tags" Target="../tags/tag109.xml" /><Relationship Id="rId3" Type="http://schemas.openxmlformats.org/officeDocument/2006/relationships/tags" Target="../tags/tag110.xml" /><Relationship Id="rId4" Type="http://schemas.openxmlformats.org/officeDocument/2006/relationships/tags" Target="../tags/tag111.xml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5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6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9.xml" /><Relationship Id="rId2" Type="http://schemas.openxmlformats.org/officeDocument/2006/relationships/tags" Target="../tags/tag130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3.xml" /><Relationship Id="rId2" Type="http://schemas.openxmlformats.org/officeDocument/2006/relationships/tags" Target="../tags/tag134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tags" Target="../tags/tag137.xml" /><Relationship Id="rId6" Type="http://schemas.openxmlformats.org/officeDocument/2006/relationships/tags" Target="../tags/tag138.xml" /><Relationship Id="rId7" Type="http://schemas.openxmlformats.org/officeDocument/2006/relationships/tags" Target="../tags/tag139.xml" /><Relationship Id="rId8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0.xml" /><Relationship Id="rId2" Type="http://schemas.openxmlformats.org/officeDocument/2006/relationships/tags" Target="../tags/tag141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Relationship Id="rId6" Type="http://schemas.openxmlformats.org/officeDocument/2006/relationships/tags" Target="../tags/tag145.xml" /><Relationship Id="rId7" Type="http://schemas.openxmlformats.org/officeDocument/2006/relationships/tags" Target="../tags/tag146.xml" /><Relationship Id="rId8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7.xml" /><Relationship Id="rId2" Type="http://schemas.openxmlformats.org/officeDocument/2006/relationships/tags" Target="../tags/tag148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3.xml" /><Relationship Id="rId2" Type="http://schemas.openxmlformats.org/officeDocument/2006/relationships/tags" Target="../tags/tag154.xml" /><Relationship Id="rId3" Type="http://schemas.openxmlformats.org/officeDocument/2006/relationships/tags" Target="../tags/tag155.xml" /><Relationship Id="rId4" Type="http://schemas.openxmlformats.org/officeDocument/2006/relationships/tags" Target="../tags/tag156.xml" /><Relationship Id="rId5" Type="http://schemas.openxmlformats.org/officeDocument/2006/relationships/tags" Target="../tags/tag157.xml" /><Relationship Id="rId6" Type="http://schemas.openxmlformats.org/officeDocument/2006/relationships/tags" Target="../tags/tag158.xml" /><Relationship Id="rId7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6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Relationship Id="rId7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2.xml" /><Relationship Id="rId2" Type="http://schemas.openxmlformats.org/officeDocument/2006/relationships/tags" Target="../tags/tag173.xml" /><Relationship Id="rId3" Type="http://schemas.openxmlformats.org/officeDocument/2006/relationships/tags" Target="../tags/tag174.xml" /><Relationship Id="rId4" Type="http://schemas.openxmlformats.org/officeDocument/2006/relationships/tags" Target="../tags/tag175.xml" /><Relationship Id="rId5" Type="http://schemas.openxmlformats.org/officeDocument/2006/relationships/tags" Target="../tags/tag176.xml" /><Relationship Id="rId6" Type="http://schemas.openxmlformats.org/officeDocument/2006/relationships/tags" Target="../tags/tag177.xml" /><Relationship Id="rId7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8.xml" /><Relationship Id="rId2" Type="http://schemas.openxmlformats.org/officeDocument/2006/relationships/tags" Target="../tags/tag179.xml" /><Relationship Id="rId3" Type="http://schemas.openxmlformats.org/officeDocument/2006/relationships/tags" Target="../tags/tag180.xml" /><Relationship Id="rId4" Type="http://schemas.openxmlformats.org/officeDocument/2006/relationships/tags" Target="../tags/tag181.xml" /><Relationship Id="rId5" Type="http://schemas.openxmlformats.org/officeDocument/2006/relationships/tags" Target="../tags/tag182.xml" /><Relationship Id="rId6" Type="http://schemas.openxmlformats.org/officeDocument/2006/relationships/tags" Target="../tags/tag183.xml" /><Relationship Id="rId7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4.xml" /><Relationship Id="rId2" Type="http://schemas.openxmlformats.org/officeDocument/2006/relationships/tags" Target="../tags/tag185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tags" Target="../tags/tag188.xml" /><Relationship Id="rId6" Type="http://schemas.openxmlformats.org/officeDocument/2006/relationships/tags" Target="../tags/tag189.xml" /><Relationship Id="rId7" Type="http://schemas.openxmlformats.org/officeDocument/2006/relationships/tags" Target="../tags/tag190.xml" /><Relationship Id="rId8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1.xml" /><Relationship Id="rId10" Type="http://schemas.openxmlformats.org/officeDocument/2006/relationships/slideMaster" Target="../slideMasters/slideMaster3.xml" /><Relationship Id="rId2" Type="http://schemas.openxmlformats.org/officeDocument/2006/relationships/tags" Target="../tags/tag192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Relationship Id="rId7" Type="http://schemas.openxmlformats.org/officeDocument/2006/relationships/tags" Target="../tags/tag197.xml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0.xml" /><Relationship Id="rId2" Type="http://schemas.openxmlformats.org/officeDocument/2006/relationships/tags" Target="../tags/tag201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5.xml" /><Relationship Id="rId2" Type="http://schemas.openxmlformats.org/officeDocument/2006/relationships/tags" Target="../tags/tag206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9.xml" /><Relationship Id="rId2" Type="http://schemas.openxmlformats.org/officeDocument/2006/relationships/tags" Target="../tags/tag210.xml" /><Relationship Id="rId3" Type="http://schemas.openxmlformats.org/officeDocument/2006/relationships/tags" Target="../tags/tag211.xml" /><Relationship Id="rId4" Type="http://schemas.openxmlformats.org/officeDocument/2006/relationships/tags" Target="../tags/tag212.xml" /><Relationship Id="rId5" Type="http://schemas.openxmlformats.org/officeDocument/2006/relationships/tags" Target="../tags/tag213.xml" /><Relationship Id="rId6" Type="http://schemas.openxmlformats.org/officeDocument/2006/relationships/tags" Target="../tags/tag214.xml" /><Relationship Id="rId7" Type="http://schemas.openxmlformats.org/officeDocument/2006/relationships/tags" Target="../tags/tag215.xml" /><Relationship Id="rId8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6.xml" /><Relationship Id="rId2" Type="http://schemas.openxmlformats.org/officeDocument/2006/relationships/tags" Target="../tags/tag217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tags" Target="../tags/tag221.xml" /><Relationship Id="rId7" Type="http://schemas.openxmlformats.org/officeDocument/2006/relationships/slideMaster" Target="../slideMasters/slideMaster3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2.xml" /><Relationship Id="rId2" Type="http://schemas.openxmlformats.org/officeDocument/2006/relationships/tags" Target="../tags/tag223.xml" /><Relationship Id="rId3" Type="http://schemas.openxmlformats.org/officeDocument/2006/relationships/tags" Target="../tags/tag224.xml" /><Relationship Id="rId4" Type="http://schemas.openxmlformats.org/officeDocument/2006/relationships/tags" Target="../tags/tag225.xml" /><Relationship Id="rId5" Type="http://schemas.openxmlformats.org/officeDocument/2006/relationships/tags" Target="../tags/tag226.xml" /><Relationship Id="rId6" Type="http://schemas.openxmlformats.org/officeDocument/2006/relationships/slideMaster" Target="../slideMasters/slideMaster3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7.xml" /><Relationship Id="rId2" Type="http://schemas.openxmlformats.org/officeDocument/2006/relationships/tags" Target="../tags/tag228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tags" Target="../tags/tag232.xml" /><Relationship Id="rId7" Type="http://schemas.openxmlformats.org/officeDocument/2006/relationships/slideMaster" Target="../slideMasters/slideMaster3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3.xml" /><Relationship Id="rId2" Type="http://schemas.openxmlformats.org/officeDocument/2006/relationships/tags" Target="../tags/tag234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tags" Target="../tags/tag237.xml" /><Relationship Id="rId6" Type="http://schemas.openxmlformats.org/officeDocument/2006/relationships/tags" Target="../tags/tag238.xml" /><Relationship Id="rId7" Type="http://schemas.openxmlformats.org/officeDocument/2006/relationships/tags" Target="../tags/tag239.xml" /><Relationship Id="rId8" Type="http://schemas.openxmlformats.org/officeDocument/2006/relationships/slideMaster" Target="../slideMasters/slideMaster3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0.xml" /><Relationship Id="rId2" Type="http://schemas.openxmlformats.org/officeDocument/2006/relationships/tags" Target="../tags/tag241.xml" /><Relationship Id="rId3" Type="http://schemas.openxmlformats.org/officeDocument/2006/relationships/tags" Target="../tags/tag242.xml" /><Relationship Id="rId4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通用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1" y="9797"/>
            <a:ext cx="9040091" cy="5370201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143508" y="141480"/>
            <a:ext cx="8640960" cy="4806534"/>
          </a:xfrm>
          <a:prstGeom prst="rect">
            <a:avLst/>
          </a:prstGeom>
        </p:spPr>
        <p:txBody>
          <a:bodyPr/>
          <a:lstStyle>
            <a:lvl1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1pPr>
            <a:lvl2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2pPr>
            <a:lvl3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3pPr>
            <a:lvl4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4pPr>
            <a:lvl5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rgbClr val="00B05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6_Пользовательский макет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" y="0"/>
            <a:ext cx="2323124" cy="51435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2323125" y="0"/>
            <a:ext cx="2251472" cy="51435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4574601" y="0"/>
            <a:ext cx="2338403" cy="51435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Рисунок 6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6913000" y="0"/>
            <a:ext cx="2231000" cy="51435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/>
          <a:p>
            <a:pPr marL="171450" marR="0" lvl="0" indent="-17145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1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10BFFDB-5C71-4395-9861-BBFF90718F8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E3E2A982-D9E9-4867-899D-C7ED2827BA9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497" tIns="35098" rIns="67497" bIns="35098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497" tIns="35098" rIns="67497" bIns="35098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97" tIns="35098" rIns="67497" bIns="35098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497" tIns="35098" rIns="67497" bIns="3509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497" tIns="35098" rIns="67497" bIns="35098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497" tIns="35098" rIns="67497" bIns="35098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97" tIns="35098" rIns="67497" bIns="35098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497" tIns="35098" rIns="67497" bIns="3509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497" tIns="35098" rIns="67497" bIns="35098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97" tIns="35098" rIns="67497" bIns="35098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196" tIns="28574" rIns="57148" bIns="28574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196" tIns="0" rIns="6191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196" tIns="28574" rIns="57148" bIns="28574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196" tIns="0" rIns="6191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497" tIns="35098" rIns="67497" bIns="35098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50" y="1166337"/>
            <a:ext cx="3924776" cy="3456146"/>
          </a:xfrm>
        </p:spPr>
        <p:txBody>
          <a:bodyPr vert="horz" lIns="67497" tIns="35098" rIns="67497" bIns="35098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497" tIns="35098" rIns="67497" bIns="35098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497" tIns="35098" rIns="67497" bIns="35098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098" tIns="35098" rIns="35098" bIns="35098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497" tIns="35098" rIns="67497" bIns="35098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497" tIns="35098" rIns="67497" bIns="35098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87391" y="74057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B59AA63D-7BB6-4F2F-B9B1-FA614FB9C58A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/>
          <a:lstStyle/>
          <a:p>
            <a:fld id="{6A8B8013-D063-42B5-BBD6-E0D27C21388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>
    <p:random/>
  </p:transition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3" y="9797"/>
            <a:ext cx="9040091" cy="5370201"/>
          </a:xfrm>
          <a:prstGeom prst="rect">
            <a:avLst/>
          </a:prstGeom>
          <a:solidFill>
            <a:schemeClr val="bg1">
              <a:lumMod val="95000"/>
              <a:alpha val="5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143508" y="141480"/>
            <a:ext cx="8640960" cy="4806534"/>
          </a:xfrm>
          <a:prstGeom prst="rect">
            <a:avLst/>
          </a:prstGeom>
        </p:spPr>
        <p:txBody>
          <a:bodyPr/>
          <a:lstStyle>
            <a:lvl1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1pPr>
            <a:lvl2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2pPr>
            <a:lvl3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3pPr>
            <a:lvl4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4pPr>
            <a:lvl5pPr marL="0" indent="0" eaLnBrk="1">
              <a:lnSpc>
                <a:spcPts val="3000"/>
              </a:lnSpc>
              <a:spcBef>
                <a:spcPct val="0"/>
              </a:spcBef>
              <a:buNone/>
              <a:defRPr sz="1800" b="0">
                <a:solidFill>
                  <a:srgbClr val="00B050"/>
                </a:solidFill>
                <a:latin typeface="微软雅黑" panose="020b0503020204020204" charset="-122"/>
                <a:ea typeface="微软雅黑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ags" Target="../tags/tag81.xml" /><Relationship Id="rId17" Type="http://schemas.openxmlformats.org/officeDocument/2006/relationships/tags" Target="../tags/tag82.xml" /><Relationship Id="rId18" Type="http://schemas.openxmlformats.org/officeDocument/2006/relationships/tags" Target="../tags/tag83.xml" /><Relationship Id="rId19" Type="http://schemas.openxmlformats.org/officeDocument/2006/relationships/tags" Target="../tags/tag84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5.xml" /><Relationship Id="rId21" Type="http://schemas.openxmlformats.org/officeDocument/2006/relationships/tags" Target="../tags/tag86.xml" /><Relationship Id="rId22" Type="http://schemas.openxmlformats.org/officeDocument/2006/relationships/image" Target="file:///D:\qq&#25991;&#20214;\712321467\Image\C2C\Image2\%7b75232B38-A165-1FB7-499C-2E1C792CACB5%7d.png" TargetMode="External" /><Relationship Id="rId23" Type="http://schemas.openxmlformats.org/officeDocument/2006/relationships/image" Target="../media/image1.png" /><Relationship Id="rId24" Type="http://schemas.openxmlformats.org/officeDocument/2006/relationships/tags" Target="../tags/tag87.xml" /><Relationship Id="rId25" Type="http://schemas.openxmlformats.org/officeDocument/2006/relationships/tags" Target="../tags/tag88.xml" /><Relationship Id="rId26" Type="http://schemas.openxmlformats.org/officeDocument/2006/relationships/tags" Target="../tags/tag89.xml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26.xml" /><Relationship Id="rId12" Type="http://schemas.openxmlformats.org/officeDocument/2006/relationships/tags" Target="../tags/tag159.xml" /><Relationship Id="rId13" Type="http://schemas.openxmlformats.org/officeDocument/2006/relationships/tags" Target="../tags/tag160.xml" /><Relationship Id="rId14" Type="http://schemas.openxmlformats.org/officeDocument/2006/relationships/tags" Target="../tags/tag161.xml" /><Relationship Id="rId15" Type="http://schemas.openxmlformats.org/officeDocument/2006/relationships/tags" Target="../tags/tag162.xml" /><Relationship Id="rId16" Type="http://schemas.openxmlformats.org/officeDocument/2006/relationships/tags" Target="../tags/tag163.xml" /><Relationship Id="rId17" Type="http://schemas.openxmlformats.org/officeDocument/2006/relationships/tags" Target="../tags/tag164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17.xml" /><Relationship Id="rId20" Type="http://schemas.openxmlformats.org/officeDocument/2006/relationships/tags" Target="../tags/tag165.xml" /><Relationship Id="rId21" Type="http://schemas.openxmlformats.org/officeDocument/2006/relationships/theme" Target="../theme/theme2.xml" /><Relationship Id="rId3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2.xml" /><Relationship Id="rId8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4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6.xml" /><Relationship Id="rId11" Type="http://schemas.openxmlformats.org/officeDocument/2006/relationships/slideLayout" Target="../slideLayouts/slideLayout37.xml" /><Relationship Id="rId12" Type="http://schemas.openxmlformats.org/officeDocument/2006/relationships/slideLayout" Target="../slideLayouts/slideLayout38.xml" /><Relationship Id="rId13" Type="http://schemas.openxmlformats.org/officeDocument/2006/relationships/slideLayout" Target="../slideLayouts/slideLayout39.xml" /><Relationship Id="rId14" Type="http://schemas.openxmlformats.org/officeDocument/2006/relationships/tags" Target="../tags/tag243.xml" /><Relationship Id="rId15" Type="http://schemas.openxmlformats.org/officeDocument/2006/relationships/tags" Target="../tags/tag244.xml" /><Relationship Id="rId16" Type="http://schemas.openxmlformats.org/officeDocument/2006/relationships/tags" Target="../tags/tag245.xml" /><Relationship Id="rId17" Type="http://schemas.openxmlformats.org/officeDocument/2006/relationships/tags" Target="../tags/tag246.xml" /><Relationship Id="rId18" Type="http://schemas.openxmlformats.org/officeDocument/2006/relationships/tags" Target="../tags/tag247.xml" /><Relationship Id="rId19" Type="http://schemas.openxmlformats.org/officeDocument/2006/relationships/tags" Target="../tags/tag248.xml" /><Relationship Id="rId2" Type="http://schemas.openxmlformats.org/officeDocument/2006/relationships/slideLayout" Target="../slideLayouts/slideLayout28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1.png" /><Relationship Id="rId22" Type="http://schemas.openxmlformats.org/officeDocument/2006/relationships/tags" Target="../tags/tag249.xml" /><Relationship Id="rId23" Type="http://schemas.openxmlformats.org/officeDocument/2006/relationships/tags" Target="../tags/tag250.xml" /><Relationship Id="rId24" Type="http://schemas.openxmlformats.org/officeDocument/2006/relationships/theme" Target="../theme/theme3.xml" /><Relationship Id="rId3" Type="http://schemas.openxmlformats.org/officeDocument/2006/relationships/slideLayout" Target="../slideLayouts/slideLayout29.xml" /><Relationship Id="rId4" Type="http://schemas.openxmlformats.org/officeDocument/2006/relationships/slideLayout" Target="../slideLayouts/slideLayout30.xml" /><Relationship Id="rId5" Type="http://schemas.openxmlformats.org/officeDocument/2006/relationships/slideLayout" Target="../slideLayouts/slideLayout31.xml" /><Relationship Id="rId6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33.xml" /><Relationship Id="rId8" Type="http://schemas.openxmlformats.org/officeDocument/2006/relationships/slideLayout" Target="../slideLayouts/slideLayout34.xml" /><Relationship Id="rId9" Type="http://schemas.openxmlformats.org/officeDocument/2006/relationships/slideLayout" Target="../slideLayouts/slideLayout3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6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628650" y="273844"/>
            <a:ext cx="7144" cy="7144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FFDB-5C71-4395-9861-BBFF90718F8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2A982-D9E9-4867-899D-C7ED2827BA9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5" tIns="35241" rIns="67625" bIns="35241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497" tIns="35098" rIns="67497" bIns="3509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/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66.xml" /><Relationship Id="rId11" Type="http://schemas.openxmlformats.org/officeDocument/2006/relationships/tags" Target="../tags/tag267.xml" /><Relationship Id="rId12" Type="http://schemas.openxmlformats.org/officeDocument/2006/relationships/tags" Target="../tags/tag268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61.xml" /><Relationship Id="rId4" Type="http://schemas.openxmlformats.org/officeDocument/2006/relationships/image" Target="../media/image2.jpeg" /><Relationship Id="rId5" Type="http://schemas.openxmlformats.org/officeDocument/2006/relationships/tags" Target="../tags/tag262.xml" /><Relationship Id="rId6" Type="http://schemas.openxmlformats.org/officeDocument/2006/relationships/image" Target="../media/image3.png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351.xml" /><Relationship Id="rId3" Type="http://schemas.openxmlformats.org/officeDocument/2006/relationships/tags" Target="../tags/tag352.xml" /><Relationship Id="rId4" Type="http://schemas.openxmlformats.org/officeDocument/2006/relationships/tags" Target="../tags/tag353.xml" /><Relationship Id="rId5" Type="http://schemas.openxmlformats.org/officeDocument/2006/relationships/tags" Target="../tags/tag354.xml" /><Relationship Id="rId6" Type="http://schemas.openxmlformats.org/officeDocument/2006/relationships/tags" Target="../tags/tag35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tags" Target="../tags/tag362.xml" /><Relationship Id="rId11" Type="http://schemas.openxmlformats.org/officeDocument/2006/relationships/tags" Target="../tags/tag363.xml" /><Relationship Id="rId12" Type="http://schemas.openxmlformats.org/officeDocument/2006/relationships/tags" Target="../tags/tag364.xml" /><Relationship Id="rId13" Type="http://schemas.openxmlformats.org/officeDocument/2006/relationships/image" Target="../media/image9.jpeg" /><Relationship Id="rId14" Type="http://schemas.openxmlformats.org/officeDocument/2006/relationships/tags" Target="../tags/tag365.xml" /><Relationship Id="rId15" Type="http://schemas.openxmlformats.org/officeDocument/2006/relationships/tags" Target="../tags/tag366.xml" /><Relationship Id="rId16" Type="http://schemas.openxmlformats.org/officeDocument/2006/relationships/tags" Target="../tags/tag367.xml" /><Relationship Id="rId17" Type="http://schemas.openxmlformats.org/officeDocument/2006/relationships/tags" Target="../tags/tag368.xml" /><Relationship Id="rId18" Type="http://schemas.openxmlformats.org/officeDocument/2006/relationships/tags" Target="../tags/tag369.xml" /><Relationship Id="rId19" Type="http://schemas.openxmlformats.org/officeDocument/2006/relationships/tags" Target="../tags/tag370.xml" /><Relationship Id="rId2" Type="http://schemas.openxmlformats.org/officeDocument/2006/relationships/tags" Target="../tags/tag356.xml" /><Relationship Id="rId3" Type="http://schemas.openxmlformats.org/officeDocument/2006/relationships/tags" Target="../tags/tag357.xml" /><Relationship Id="rId4" Type="http://schemas.openxmlformats.org/officeDocument/2006/relationships/image" Target="../media/image7.png" /><Relationship Id="rId5" Type="http://schemas.openxmlformats.org/officeDocument/2006/relationships/tags" Target="../tags/tag358.xml" /><Relationship Id="rId6" Type="http://schemas.openxmlformats.org/officeDocument/2006/relationships/tags" Target="../tags/tag359.xml" /><Relationship Id="rId7" Type="http://schemas.openxmlformats.org/officeDocument/2006/relationships/tags" Target="../tags/tag360.xml" /><Relationship Id="rId8" Type="http://schemas.openxmlformats.org/officeDocument/2006/relationships/tags" Target="../tags/tag361.xml" /><Relationship Id="rId9" Type="http://schemas.openxmlformats.org/officeDocument/2006/relationships/image" Target="../media/image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71.xml" /><Relationship Id="rId3" Type="http://schemas.openxmlformats.org/officeDocument/2006/relationships/tags" Target="../tags/tag372.xml" /><Relationship Id="rId4" Type="http://schemas.openxmlformats.org/officeDocument/2006/relationships/tags" Target="../tags/tag373.xml" /><Relationship Id="rId5" Type="http://schemas.openxmlformats.org/officeDocument/2006/relationships/tags" Target="../tags/tag374.xml" /><Relationship Id="rId6" Type="http://schemas.openxmlformats.org/officeDocument/2006/relationships/tags" Target="../tags/tag37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376.xml" /><Relationship Id="rId3" Type="http://schemas.openxmlformats.org/officeDocument/2006/relationships/tags" Target="../tags/tag377.xml" /><Relationship Id="rId4" Type="http://schemas.openxmlformats.org/officeDocument/2006/relationships/image" Target="../media/image10.png" /><Relationship Id="rId5" Type="http://schemas.openxmlformats.org/officeDocument/2006/relationships/tags" Target="../tags/tag378.xml" /><Relationship Id="rId6" Type="http://schemas.openxmlformats.org/officeDocument/2006/relationships/tags" Target="../tags/tag379.xml" /><Relationship Id="rId7" Type="http://schemas.openxmlformats.org/officeDocument/2006/relationships/image" Target="../media/image11.png" /><Relationship Id="rId8" Type="http://schemas.openxmlformats.org/officeDocument/2006/relationships/tags" Target="../tags/tag38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381.xml" /><Relationship Id="rId3" Type="http://schemas.openxmlformats.org/officeDocument/2006/relationships/tags" Target="../tags/tag382.xml" /><Relationship Id="rId4" Type="http://schemas.openxmlformats.org/officeDocument/2006/relationships/image" Target="../media/image12.png" /><Relationship Id="rId5" Type="http://schemas.openxmlformats.org/officeDocument/2006/relationships/tags" Target="../tags/tag383.xml" /><Relationship Id="rId6" Type="http://schemas.openxmlformats.org/officeDocument/2006/relationships/tags" Target="../tags/tag38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tags" Target="../tags/tag385.xml" /><Relationship Id="rId3" Type="http://schemas.openxmlformats.org/officeDocument/2006/relationships/tags" Target="../tags/tag386.xml" /><Relationship Id="rId4" Type="http://schemas.openxmlformats.org/officeDocument/2006/relationships/tags" Target="../tags/tag387.xml" /><Relationship Id="rId5" Type="http://schemas.openxmlformats.org/officeDocument/2006/relationships/tags" Target="../tags/tag388.xml" /><Relationship Id="rId6" Type="http://schemas.openxmlformats.org/officeDocument/2006/relationships/tags" Target="../tags/tag389.xml" /><Relationship Id="rId7" Type="http://schemas.openxmlformats.org/officeDocument/2006/relationships/tags" Target="../tags/tag390.xml" /><Relationship Id="rId8" Type="http://schemas.openxmlformats.org/officeDocument/2006/relationships/tags" Target="../tags/tag39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0.xml" /><Relationship Id="rId11" Type="http://schemas.openxmlformats.org/officeDocument/2006/relationships/tags" Target="../tags/tag401.xml" /><Relationship Id="rId12" Type="http://schemas.openxmlformats.org/officeDocument/2006/relationships/tags" Target="../tags/tag402.xml" /><Relationship Id="rId13" Type="http://schemas.openxmlformats.org/officeDocument/2006/relationships/tags" Target="../tags/tag403.xml" /><Relationship Id="rId14" Type="http://schemas.openxmlformats.org/officeDocument/2006/relationships/tags" Target="../tags/tag404.xml" /><Relationship Id="rId15" Type="http://schemas.openxmlformats.org/officeDocument/2006/relationships/tags" Target="../tags/tag405.xml" /><Relationship Id="rId16" Type="http://schemas.openxmlformats.org/officeDocument/2006/relationships/tags" Target="../tags/tag406.xml" /><Relationship Id="rId17" Type="http://schemas.openxmlformats.org/officeDocument/2006/relationships/tags" Target="../tags/tag407.xml" /><Relationship Id="rId18" Type="http://schemas.openxmlformats.org/officeDocument/2006/relationships/tags" Target="../tags/tag408.xml" /><Relationship Id="rId19" Type="http://schemas.openxmlformats.org/officeDocument/2006/relationships/tags" Target="../tags/tag409.xml" /><Relationship Id="rId2" Type="http://schemas.openxmlformats.org/officeDocument/2006/relationships/tags" Target="../tags/tag392.xml" /><Relationship Id="rId20" Type="http://schemas.openxmlformats.org/officeDocument/2006/relationships/tags" Target="../tags/tag410.xml" /><Relationship Id="rId21" Type="http://schemas.openxmlformats.org/officeDocument/2006/relationships/tags" Target="../tags/tag411.xml" /><Relationship Id="rId22" Type="http://schemas.openxmlformats.org/officeDocument/2006/relationships/tags" Target="../tags/tag412.xml" /><Relationship Id="rId23" Type="http://schemas.openxmlformats.org/officeDocument/2006/relationships/tags" Target="../tags/tag413.xml" /><Relationship Id="rId24" Type="http://schemas.openxmlformats.org/officeDocument/2006/relationships/tags" Target="../tags/tag414.xml" /><Relationship Id="rId25" Type="http://schemas.openxmlformats.org/officeDocument/2006/relationships/tags" Target="../tags/tag415.xml" /><Relationship Id="rId26" Type="http://schemas.openxmlformats.org/officeDocument/2006/relationships/tags" Target="../tags/tag416.xml" /><Relationship Id="rId27" Type="http://schemas.openxmlformats.org/officeDocument/2006/relationships/tags" Target="../tags/tag417.xml" /><Relationship Id="rId28" Type="http://schemas.openxmlformats.org/officeDocument/2006/relationships/tags" Target="../tags/tag418.xml" /><Relationship Id="rId29" Type="http://schemas.openxmlformats.org/officeDocument/2006/relationships/tags" Target="../tags/tag419.xml" /><Relationship Id="rId3" Type="http://schemas.openxmlformats.org/officeDocument/2006/relationships/tags" Target="../tags/tag393.xml" /><Relationship Id="rId30" Type="http://schemas.openxmlformats.org/officeDocument/2006/relationships/tags" Target="../tags/tag420.xml" /><Relationship Id="rId4" Type="http://schemas.openxmlformats.org/officeDocument/2006/relationships/tags" Target="../tags/tag394.xml" /><Relationship Id="rId5" Type="http://schemas.openxmlformats.org/officeDocument/2006/relationships/tags" Target="../tags/tag395.xml" /><Relationship Id="rId6" Type="http://schemas.openxmlformats.org/officeDocument/2006/relationships/tags" Target="../tags/tag396.xml" /><Relationship Id="rId7" Type="http://schemas.openxmlformats.org/officeDocument/2006/relationships/tags" Target="../tags/tag397.xml" /><Relationship Id="rId8" Type="http://schemas.openxmlformats.org/officeDocument/2006/relationships/tags" Target="../tags/tag398.xml" /><Relationship Id="rId9" Type="http://schemas.openxmlformats.org/officeDocument/2006/relationships/tags" Target="../tags/tag39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430.xml" /><Relationship Id="rId11" Type="http://schemas.openxmlformats.org/officeDocument/2006/relationships/tags" Target="../tags/tag431.xml" /><Relationship Id="rId12" Type="http://schemas.openxmlformats.org/officeDocument/2006/relationships/tags" Target="../tags/tag43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425.xml" /><Relationship Id="rId4" Type="http://schemas.openxmlformats.org/officeDocument/2006/relationships/tags" Target="../tags/tag426.xml" /><Relationship Id="rId5" Type="http://schemas.openxmlformats.org/officeDocument/2006/relationships/image" Target="../media/image13.jpeg" /><Relationship Id="rId6" Type="http://schemas.openxmlformats.org/officeDocument/2006/relationships/tags" Target="../tags/tag427.xml" /><Relationship Id="rId7" Type="http://schemas.openxmlformats.org/officeDocument/2006/relationships/image" Target="../media/image14.jpeg" /><Relationship Id="rId8" Type="http://schemas.openxmlformats.org/officeDocument/2006/relationships/tags" Target="../tags/tag428.xml" /><Relationship Id="rId9" Type="http://schemas.openxmlformats.org/officeDocument/2006/relationships/tags" Target="../tags/tag42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1.xml" /><Relationship Id="rId11" Type="http://schemas.openxmlformats.org/officeDocument/2006/relationships/tags" Target="../tags/tag442.xml" /><Relationship Id="rId2" Type="http://schemas.openxmlformats.org/officeDocument/2006/relationships/tags" Target="../tags/tag433.xml" /><Relationship Id="rId3" Type="http://schemas.openxmlformats.org/officeDocument/2006/relationships/tags" Target="../tags/tag434.xml" /><Relationship Id="rId4" Type="http://schemas.openxmlformats.org/officeDocument/2006/relationships/tags" Target="../tags/tag435.xml" /><Relationship Id="rId5" Type="http://schemas.openxmlformats.org/officeDocument/2006/relationships/tags" Target="../tags/tag436.xml" /><Relationship Id="rId6" Type="http://schemas.openxmlformats.org/officeDocument/2006/relationships/tags" Target="../tags/tag437.xml" /><Relationship Id="rId7" Type="http://schemas.openxmlformats.org/officeDocument/2006/relationships/tags" Target="../tags/tag438.xml" /><Relationship Id="rId8" Type="http://schemas.openxmlformats.org/officeDocument/2006/relationships/tags" Target="../tags/tag439.xml" /><Relationship Id="rId9" Type="http://schemas.openxmlformats.org/officeDocument/2006/relationships/tags" Target="../tags/tag44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tags" Target="../tags/tag277.xml" /><Relationship Id="rId11" Type="http://schemas.openxmlformats.org/officeDocument/2006/relationships/image" Target="../media/image4.jpeg" /><Relationship Id="rId12" Type="http://schemas.openxmlformats.org/officeDocument/2006/relationships/tags" Target="../tags/tag278.xml" /><Relationship Id="rId13" Type="http://schemas.openxmlformats.org/officeDocument/2006/relationships/image" Target="../media/image5.png" /><Relationship Id="rId14" Type="http://schemas.openxmlformats.org/officeDocument/2006/relationships/tags" Target="../tags/tag279.xml" /><Relationship Id="rId2" Type="http://schemas.openxmlformats.org/officeDocument/2006/relationships/tags" Target="../tags/tag269.xml" /><Relationship Id="rId3" Type="http://schemas.openxmlformats.org/officeDocument/2006/relationships/tags" Target="../tags/tag270.xml" /><Relationship Id="rId4" Type="http://schemas.openxmlformats.org/officeDocument/2006/relationships/tags" Target="../tags/tag271.xml" /><Relationship Id="rId5" Type="http://schemas.openxmlformats.org/officeDocument/2006/relationships/tags" Target="../tags/tag272.xml" /><Relationship Id="rId6" Type="http://schemas.openxmlformats.org/officeDocument/2006/relationships/tags" Target="../tags/tag273.xml" /><Relationship Id="rId7" Type="http://schemas.openxmlformats.org/officeDocument/2006/relationships/tags" Target="../tags/tag274.xml" /><Relationship Id="rId8" Type="http://schemas.openxmlformats.org/officeDocument/2006/relationships/tags" Target="../tags/tag275.xml" /><Relationship Id="rId9" Type="http://schemas.openxmlformats.org/officeDocument/2006/relationships/tags" Target="../tags/tag27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287.xml" /><Relationship Id="rId2" Type="http://schemas.openxmlformats.org/officeDocument/2006/relationships/tags" Target="../tags/tag280.xml" /><Relationship Id="rId3" Type="http://schemas.openxmlformats.org/officeDocument/2006/relationships/tags" Target="../tags/tag281.xml" /><Relationship Id="rId4" Type="http://schemas.openxmlformats.org/officeDocument/2006/relationships/image" Target="../media/image6.png" /><Relationship Id="rId5" Type="http://schemas.openxmlformats.org/officeDocument/2006/relationships/tags" Target="../tags/tag282.xml" /><Relationship Id="rId6" Type="http://schemas.openxmlformats.org/officeDocument/2006/relationships/tags" Target="../tags/tag283.xml" /><Relationship Id="rId7" Type="http://schemas.openxmlformats.org/officeDocument/2006/relationships/tags" Target="../tags/tag284.xml" /><Relationship Id="rId8" Type="http://schemas.openxmlformats.org/officeDocument/2006/relationships/tags" Target="../tags/tag285.xml" /><Relationship Id="rId9" Type="http://schemas.openxmlformats.org/officeDocument/2006/relationships/tags" Target="../tags/tag28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92.xml" /><Relationship Id="rId4" Type="http://schemas.openxmlformats.org/officeDocument/2006/relationships/image" Target="../media/image2.jpeg" /><Relationship Id="rId5" Type="http://schemas.openxmlformats.org/officeDocument/2006/relationships/tags" Target="../tags/tag293.xml" /><Relationship Id="rId6" Type="http://schemas.openxmlformats.org/officeDocument/2006/relationships/tags" Target="../tags/tag294.xml" /><Relationship Id="rId7" Type="http://schemas.openxmlformats.org/officeDocument/2006/relationships/tags" Target="../tags/tag295.xml" /><Relationship Id="rId8" Type="http://schemas.openxmlformats.org/officeDocument/2006/relationships/tags" Target="../tags/tag296.xml" /><Relationship Id="rId9" Type="http://schemas.openxmlformats.org/officeDocument/2006/relationships/tags" Target="../tags/tag29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9.xml" /><Relationship Id="rId11" Type="http://schemas.openxmlformats.org/officeDocument/2006/relationships/tags" Target="../tags/tag310.xml" /><Relationship Id="rId12" Type="http://schemas.openxmlformats.org/officeDocument/2006/relationships/tags" Target="../tags/tag311.xml" /><Relationship Id="rId13" Type="http://schemas.openxmlformats.org/officeDocument/2006/relationships/tags" Target="../tags/tag312.xml" /><Relationship Id="rId14" Type="http://schemas.openxmlformats.org/officeDocument/2006/relationships/tags" Target="../tags/tag313.xml" /><Relationship Id="rId15" Type="http://schemas.openxmlformats.org/officeDocument/2006/relationships/tags" Target="../tags/tag314.xml" /><Relationship Id="rId16" Type="http://schemas.openxmlformats.org/officeDocument/2006/relationships/tags" Target="../tags/tag315.xml" /><Relationship Id="rId17" Type="http://schemas.openxmlformats.org/officeDocument/2006/relationships/tags" Target="../tags/tag316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02.xml" /><Relationship Id="rId4" Type="http://schemas.openxmlformats.org/officeDocument/2006/relationships/tags" Target="../tags/tag303.xml" /><Relationship Id="rId5" Type="http://schemas.openxmlformats.org/officeDocument/2006/relationships/tags" Target="../tags/tag304.xml" /><Relationship Id="rId6" Type="http://schemas.openxmlformats.org/officeDocument/2006/relationships/tags" Target="../tags/tag305.xml" /><Relationship Id="rId7" Type="http://schemas.openxmlformats.org/officeDocument/2006/relationships/tags" Target="../tags/tag306.xml" /><Relationship Id="rId8" Type="http://schemas.openxmlformats.org/officeDocument/2006/relationships/tags" Target="../tags/tag307.xml" /><Relationship Id="rId9" Type="http://schemas.openxmlformats.org/officeDocument/2006/relationships/tags" Target="../tags/tag30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17.xml" /><Relationship Id="rId3" Type="http://schemas.openxmlformats.org/officeDocument/2006/relationships/tags" Target="../tags/tag318.xml" /><Relationship Id="rId4" Type="http://schemas.openxmlformats.org/officeDocument/2006/relationships/tags" Target="../tags/tag319.xml" /><Relationship Id="rId5" Type="http://schemas.openxmlformats.org/officeDocument/2006/relationships/tags" Target="../tags/tag320.xml" /><Relationship Id="rId6" Type="http://schemas.openxmlformats.org/officeDocument/2006/relationships/tags" Target="../tags/tag321.xml" /><Relationship Id="rId7" Type="http://schemas.openxmlformats.org/officeDocument/2006/relationships/tags" Target="../tags/tag322.xml" /><Relationship Id="rId8" Type="http://schemas.openxmlformats.org/officeDocument/2006/relationships/tags" Target="../tags/tag32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27.xml" /><Relationship Id="rId4" Type="http://schemas.openxmlformats.org/officeDocument/2006/relationships/tags" Target="../tags/tag328.xml" /><Relationship Id="rId5" Type="http://schemas.openxmlformats.org/officeDocument/2006/relationships/tags" Target="../tags/tag329.xml" /><Relationship Id="rId6" Type="http://schemas.openxmlformats.org/officeDocument/2006/relationships/tags" Target="../tags/tag330.xml" /><Relationship Id="rId7" Type="http://schemas.openxmlformats.org/officeDocument/2006/relationships/tags" Target="../tags/tag331.xml" /><Relationship Id="rId8" Type="http://schemas.openxmlformats.org/officeDocument/2006/relationships/tags" Target="../tags/tag33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0.xml" /><Relationship Id="rId11" Type="http://schemas.openxmlformats.org/officeDocument/2006/relationships/tags" Target="../tags/tag341.xml" /><Relationship Id="rId12" Type="http://schemas.openxmlformats.org/officeDocument/2006/relationships/tags" Target="../tags/tag342.xml" /><Relationship Id="rId13" Type="http://schemas.openxmlformats.org/officeDocument/2006/relationships/tags" Target="../tags/tag343.xml" /><Relationship Id="rId14" Type="http://schemas.openxmlformats.org/officeDocument/2006/relationships/tags" Target="../tags/tag344.xml" /><Relationship Id="rId15" Type="http://schemas.openxmlformats.org/officeDocument/2006/relationships/tags" Target="../tags/tag345.xml" /><Relationship Id="rId2" Type="http://schemas.openxmlformats.org/officeDocument/2006/relationships/tags" Target="../tags/tag333.xml" /><Relationship Id="rId3" Type="http://schemas.openxmlformats.org/officeDocument/2006/relationships/image" Target="../media/image2.jpeg" /><Relationship Id="rId4" Type="http://schemas.openxmlformats.org/officeDocument/2006/relationships/tags" Target="../tags/tag334.xml" /><Relationship Id="rId5" Type="http://schemas.openxmlformats.org/officeDocument/2006/relationships/tags" Target="../tags/tag335.xml" /><Relationship Id="rId6" Type="http://schemas.openxmlformats.org/officeDocument/2006/relationships/tags" Target="../tags/tag336.xml" /><Relationship Id="rId7" Type="http://schemas.openxmlformats.org/officeDocument/2006/relationships/tags" Target="../tags/tag337.xml" /><Relationship Id="rId8" Type="http://schemas.openxmlformats.org/officeDocument/2006/relationships/tags" Target="../tags/tag338.xml" /><Relationship Id="rId9" Type="http://schemas.openxmlformats.org/officeDocument/2006/relationships/tags" Target="../tags/tag33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46.xml" /><Relationship Id="rId3" Type="http://schemas.openxmlformats.org/officeDocument/2006/relationships/image" Target="../media/image2.jpeg" /><Relationship Id="rId4" Type="http://schemas.openxmlformats.org/officeDocument/2006/relationships/tags" Target="../tags/tag347.xml" /><Relationship Id="rId5" Type="http://schemas.openxmlformats.org/officeDocument/2006/relationships/tags" Target="../tags/tag348.xml" /><Relationship Id="rId6" Type="http://schemas.openxmlformats.org/officeDocument/2006/relationships/tags" Target="../tags/tag349.xml" /><Relationship Id="rId7" Type="http://schemas.openxmlformats.org/officeDocument/2006/relationships/tags" Target="../tags/tag35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2" name="图片 1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5"/>
          <a:stretch>
            <a:fillRect/>
          </a:stretch>
        </p:blipFill>
        <p:spPr>
          <a:xfrm>
            <a:off x="4586219" y="-5068"/>
            <a:ext cx="4575525" cy="2661819"/>
          </a:xfrm>
          <a:prstGeom prst="rect">
            <a:avLst/>
          </a:prstGeom>
        </p:spPr>
      </p:pic>
      <p:pic>
        <p:nvPicPr>
          <p:cNvPr id="19457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812" y="-5069"/>
            <a:ext cx="4576407" cy="26618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55642" y="4312561"/>
            <a:ext cx="9003030" cy="7148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l" fontAlgn="base"/>
            <a:r>
              <a:rPr lang="zh-CN" altLang="en-US" sz="21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课标要求：</a:t>
            </a:r>
            <a:endParaRPr lang="zh-CN" altLang="en-US" sz="21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fontAlgn="base"/>
            <a:r>
              <a:rPr lang="en-US" sz="21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100" b="1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了解新航路开辟后</a:t>
            </a:r>
            <a:r>
              <a:rPr sz="2100" b="1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各大洲之间的食物物种交流</a:t>
            </a:r>
            <a:r>
              <a:rPr sz="2100" b="1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及其</a:t>
            </a:r>
            <a:r>
              <a:rPr sz="2100" b="1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对人类历史的影响</a:t>
            </a:r>
            <a:r>
              <a:rPr sz="21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1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任意多边形: 形状 14" title=""/>
          <p:cNvSpPr/>
          <p:nvPr>
            <p:custDataLst>
              <p:tags r:id="rId9"/>
            </p:custDataLst>
          </p:nvPr>
        </p:nvSpPr>
        <p:spPr>
          <a:xfrm>
            <a:off x="55642" y="2121116"/>
            <a:ext cx="9042083" cy="2165033"/>
          </a:xfrm>
          <a:custGeom>
            <a:gdLst>
              <a:gd name="connsiteX0" fmla="*/ 5653183 w 12192000"/>
              <a:gd name="connsiteY0" fmla="*/ 0 h 2886574"/>
              <a:gd name="connsiteX1" fmla="*/ 6536017 w 12192000"/>
              <a:gd name="connsiteY1" fmla="*/ 0 h 2886574"/>
              <a:gd name="connsiteX2" fmla="*/ 6541030 w 12192000"/>
              <a:gd name="connsiteY2" fmla="*/ 46902 h 2886574"/>
              <a:gd name="connsiteX3" fmla="*/ 6787935 w 12192000"/>
              <a:gd name="connsiteY3" fmla="*/ 236723 h 2886574"/>
              <a:gd name="connsiteX4" fmla="*/ 6792407 w 12192000"/>
              <a:gd name="connsiteY4" fmla="*/ 236298 h 2886574"/>
              <a:gd name="connsiteX5" fmla="*/ 6792407 w 12192000"/>
              <a:gd name="connsiteY5" fmla="*/ 483679 h 2886574"/>
              <a:gd name="connsiteX6" fmla="*/ 6819517 w 12192000"/>
              <a:gd name="connsiteY6" fmla="*/ 484971 h 2886574"/>
              <a:gd name="connsiteX7" fmla="*/ 7064073 w 12192000"/>
              <a:gd name="connsiteY7" fmla="*/ 659898 h 2886574"/>
              <a:gd name="connsiteX8" fmla="*/ 7084122 w 12192000"/>
              <a:gd name="connsiteY8" fmla="*/ 759867 h 2886574"/>
              <a:gd name="connsiteX9" fmla="*/ 12192000 w 12192000"/>
              <a:gd name="connsiteY9" fmla="*/ 759867 h 2886574"/>
              <a:gd name="connsiteX10" fmla="*/ 12192000 w 12192000"/>
              <a:gd name="connsiteY10" fmla="*/ 2886573 h 2886574"/>
              <a:gd name="connsiteX11" fmla="*/ 10788868 w 12192000"/>
              <a:gd name="connsiteY11" fmla="*/ 2886573 h 2886574"/>
              <a:gd name="connsiteX12" fmla="*/ 10788868 w 12192000"/>
              <a:gd name="connsiteY12" fmla="*/ 2886574 h 2886574"/>
              <a:gd name="connsiteX13" fmla="*/ 1403130 w 12192000"/>
              <a:gd name="connsiteY13" fmla="*/ 2886574 h 2886574"/>
              <a:gd name="connsiteX14" fmla="*/ 1403130 w 12192000"/>
              <a:gd name="connsiteY14" fmla="*/ 2886573 h 2886574"/>
              <a:gd name="connsiteX15" fmla="*/ 0 w 12192000"/>
              <a:gd name="connsiteY15" fmla="*/ 2886573 h 2886574"/>
              <a:gd name="connsiteX16" fmla="*/ 0 w 12192000"/>
              <a:gd name="connsiteY16" fmla="*/ 759867 h 2886574"/>
              <a:gd name="connsiteX17" fmla="*/ 5107905 w 12192000"/>
              <a:gd name="connsiteY17" fmla="*/ 759867 h 2886574"/>
              <a:gd name="connsiteX18" fmla="*/ 5130646 w 12192000"/>
              <a:gd name="connsiteY18" fmla="*/ 653613 h 2886574"/>
              <a:gd name="connsiteX19" fmla="*/ 5402664 w 12192000"/>
              <a:gd name="connsiteY19" fmla="*/ 483533 h 2886574"/>
              <a:gd name="connsiteX20" fmla="*/ 5404620 w 12192000"/>
              <a:gd name="connsiteY20" fmla="*/ 483626 h 2886574"/>
              <a:gd name="connsiteX21" fmla="*/ 5404620 w 12192000"/>
              <a:gd name="connsiteY21" fmla="*/ 236404 h 2886574"/>
              <a:gd name="connsiteX22" fmla="*/ 5452058 w 12192000"/>
              <a:gd name="connsiteY22" fmla="*/ 231893 h 2886574"/>
              <a:gd name="connsiteX23" fmla="*/ 5648170 w 12192000"/>
              <a:gd name="connsiteY23" fmla="*/ 46902 h 28865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2886574">
                <a:moveTo>
                  <a:pt x="5653183" y="0"/>
                </a:moveTo>
                <a:lnTo>
                  <a:pt x="6536017" y="0"/>
                </a:lnTo>
                <a:lnTo>
                  <a:pt x="6541030" y="46902"/>
                </a:lnTo>
                <a:cubicBezTo>
                  <a:pt x="6564530" y="155233"/>
                  <a:pt x="6666144" y="236723"/>
                  <a:pt x="6787935" y="236723"/>
                </a:cubicBezTo>
                <a:lnTo>
                  <a:pt x="6792407" y="236298"/>
                </a:lnTo>
                <a:lnTo>
                  <a:pt x="6792407" y="483679"/>
                </a:lnTo>
                <a:lnTo>
                  <a:pt x="6819517" y="484971"/>
                </a:lnTo>
                <a:cubicBezTo>
                  <a:pt x="6931165" y="495666"/>
                  <a:pt x="7024423" y="565048"/>
                  <a:pt x="7064073" y="659898"/>
                </a:cubicBezTo>
                <a:lnTo>
                  <a:pt x="7084122" y="759867"/>
                </a:lnTo>
                <a:lnTo>
                  <a:pt x="12192000" y="759867"/>
                </a:lnTo>
                <a:lnTo>
                  <a:pt x="12192000" y="2886573"/>
                </a:lnTo>
                <a:lnTo>
                  <a:pt x="10788868" y="2886573"/>
                </a:lnTo>
                <a:lnTo>
                  <a:pt x="10788868" y="2886574"/>
                </a:lnTo>
                <a:lnTo>
                  <a:pt x="1403130" y="2886574"/>
                </a:lnTo>
                <a:lnTo>
                  <a:pt x="1403130" y="2886573"/>
                </a:lnTo>
                <a:lnTo>
                  <a:pt x="0" y="2886573"/>
                </a:lnTo>
                <a:lnTo>
                  <a:pt x="0" y="759867"/>
                </a:lnTo>
                <a:lnTo>
                  <a:pt x="5107905" y="759867"/>
                </a:lnTo>
                <a:lnTo>
                  <a:pt x="5130646" y="653613"/>
                </a:lnTo>
                <a:cubicBezTo>
                  <a:pt x="5175463" y="553664"/>
                  <a:pt x="5280383" y="483533"/>
                  <a:pt x="5402664" y="483533"/>
                </a:cubicBezTo>
                <a:lnTo>
                  <a:pt x="5404620" y="483626"/>
                </a:lnTo>
                <a:lnTo>
                  <a:pt x="5404620" y="236404"/>
                </a:lnTo>
                <a:lnTo>
                  <a:pt x="5452058" y="231893"/>
                </a:lnTo>
                <a:cubicBezTo>
                  <a:pt x="5550494" y="212893"/>
                  <a:pt x="5628027" y="139757"/>
                  <a:pt x="5648170" y="46902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34289" rIns="68577" bIns="34289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Rectangle 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-37894" y="2459900"/>
            <a:ext cx="9043511" cy="1513877"/>
          </a:xfrm>
          <a:prstGeom prst="rect">
            <a:avLst/>
          </a:prstGeom>
          <a:noFill/>
          <a:ln w="12700">
            <a:noFill/>
          </a:ln>
        </p:spPr>
        <p:txBody>
          <a:bodyPr wrap="square" lIns="51433" tIns="25718" rIns="51433" bIns="25718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5400" b="1" spc="75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sz="3600" b="1" spc="75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多元</a:t>
            </a:r>
            <a:r>
              <a:rPr lang="zh-CN" altLang="en-US" sz="3600" b="1" spc="75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文明的交汇</a:t>
            </a:r>
            <a:endParaRPr lang="en-US" altLang="zh-CN" sz="3600" b="1" spc="75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>
              <a:spcAft>
                <a:spcPts val="600"/>
              </a:spcAft>
            </a:pPr>
            <a:r>
              <a:rPr lang="zh-CN" altLang="en-US" sz="3600" spc="75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zh-CN" altLang="en-US" sz="2400" spc="75" smtClean="0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2400" spc="75">
                <a:solidFill>
                  <a:sysClr val="windowText" lastClr="000000">
                    <a:lumMod val="95000"/>
                    <a:lumOff val="5000"/>
                  </a:sys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新航路开辟后的食物物种交流</a:t>
            </a:r>
            <a:endParaRPr lang="zh-CN" altLang="en-US" sz="2400" spc="75">
              <a:solidFill>
                <a:sysClr val="windowText" lastClr="000000">
                  <a:lumMod val="95000"/>
                  <a:lumOff val="5000"/>
                </a:sysClr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1"/>
            </p:custDataLst>
          </p:nvPr>
        </p:nvSpPr>
        <p:spPr>
          <a:xfrm>
            <a:off x="4300899" y="2093831"/>
            <a:ext cx="754856" cy="700192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41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贰</a:t>
            </a:r>
            <a:endParaRPr lang="zh-CN" altLang="en-US" sz="41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68699" y="135495"/>
            <a:ext cx="5701236" cy="3924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68577" tIns="34289" rIns="68577" bIns="34289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100" b="1">
                <a:solidFill>
                  <a:schemeClr val="bg2"/>
                </a:solidFill>
                <a:latin typeface="Adobe 黑体 Std R" pitchFamily="34" charset="-122"/>
                <a:ea typeface="Adobe 黑体 Std R" pitchFamily="34" charset="-122"/>
                <a:sym typeface="+mn-ea"/>
              </a:rPr>
              <a:t>选必二</a:t>
            </a:r>
            <a:r>
              <a:rPr kumimoji="1" lang="zh-CN" altLang="en-US" sz="2100" b="1" smtClean="0">
                <a:solidFill>
                  <a:schemeClr val="bg2"/>
                </a:solidFill>
                <a:latin typeface="Adobe 黑体 Std R" pitchFamily="34" charset="-122"/>
                <a:ea typeface="Adobe 黑体 Std R" pitchFamily="34" charset="-122"/>
                <a:sym typeface="+mn-ea"/>
              </a:rPr>
              <a:t>第</a:t>
            </a:r>
            <a:r>
              <a:rPr kumimoji="1" lang="en-US" altLang="zh-CN" sz="2100" b="1" smtClean="0">
                <a:solidFill>
                  <a:schemeClr val="bg2"/>
                </a:solidFill>
                <a:latin typeface="+mj-ea"/>
                <a:ea typeface="+mj-ea"/>
                <a:sym typeface="+mn-ea"/>
              </a:rPr>
              <a:t>2</a:t>
            </a:r>
            <a:r>
              <a:rPr kumimoji="1" lang="zh-CN" altLang="en-US" sz="2100" b="1" smtClean="0">
                <a:solidFill>
                  <a:schemeClr val="bg2"/>
                </a:solidFill>
                <a:latin typeface="Adobe 黑体 Std R" pitchFamily="34" charset="-122"/>
                <a:ea typeface="Adobe 黑体 Std R" pitchFamily="34" charset="-122"/>
                <a:sym typeface="+mn-ea"/>
              </a:rPr>
              <a:t>课</a:t>
            </a:r>
            <a:r>
              <a:rPr kumimoji="1" lang="en-US" altLang="zh-CN" sz="2100" b="1" smtClean="0">
                <a:solidFill>
                  <a:schemeClr val="bg2"/>
                </a:solidFill>
                <a:latin typeface="Adobe 黑体 Std R" pitchFamily="34" charset="-122"/>
                <a:ea typeface="Adobe 黑体 Std R" pitchFamily="34" charset="-122"/>
                <a:sym typeface="+mn-ea"/>
              </a:rPr>
              <a:t> </a:t>
            </a:r>
            <a:r>
              <a:rPr kumimoji="1" lang="zh-CN" altLang="en-US" sz="2100" b="1" smtClean="0">
                <a:solidFill>
                  <a:schemeClr val="bg2"/>
                </a:solidFill>
                <a:latin typeface="Adobe 黑体 Std R" pitchFamily="34" charset="-122"/>
                <a:ea typeface="Adobe 黑体 Std R" pitchFamily="34" charset="-122"/>
                <a:sym typeface="+mn-ea"/>
              </a:rPr>
              <a:t>新航路开辟后的食物物种交流</a:t>
            </a:r>
            <a:endParaRPr kumimoji="1" lang="zh-CN" altLang="en-US" sz="2100" b="1">
              <a:solidFill>
                <a:schemeClr val="bg2"/>
              </a:solidFill>
              <a:latin typeface="Adobe 黑体 Std R" pitchFamily="34" charset="-122"/>
              <a:ea typeface="Adobe 黑体 Std R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 title="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143508" y="141480"/>
            <a:ext cx="8640960" cy="4155650"/>
          </a:xfrm>
        </p:spPr>
        <p:txBody>
          <a:bodyPr/>
          <a:lstStyle/>
          <a:p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【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典例研析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】 </a:t>
            </a:r>
            <a:r>
              <a:rPr lang="zh-CN" altLang="en-US" b="1" smtClean="0">
                <a:latin typeface="Arial" panose="020b0604020202020204" pitchFamily="34" charset="0"/>
                <a:sym typeface="Arial" panose="020b0604020202020204" pitchFamily="34" charset="0"/>
              </a:rPr>
              <a:t>如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表为人类历史上的物种交流的重要阶段。这表明物种交流</a:t>
            </a:r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85502" y="759533"/>
          <a:ext cx="8156972" cy="3237550"/>
        </p:xfrm>
        <a:graphic>
          <a:graphicData uri="http://schemas.openxmlformats.org/drawingml/2006/table">
            <a:tbl>
              <a:tblPr/>
              <a:tblGrid>
                <a:gridCol w="2566318"/>
                <a:gridCol w="5590654"/>
              </a:tblGrid>
              <a:tr h="482918"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时间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概况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98"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公元前</a:t>
                      </a:r>
                      <a:r>
                        <a:rPr lang="en-US" altLang="zh-CN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100</a:t>
                      </a: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~</a:t>
                      </a: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公元</a:t>
                      </a:r>
                      <a:r>
                        <a:rPr lang="en-US" altLang="zh-CN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300</a:t>
                      </a: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年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汉朝与罗马帝国之间丝绸之路。中国得到葡萄、高粱、骆驼和驴；罗马获得了樱桃、杏、桃子、核桃等。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18"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公元</a:t>
                      </a:r>
                      <a:r>
                        <a:rPr lang="en-US" altLang="zh-CN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7~8</a:t>
                      </a: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世纪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唐朝大量进口外来动物、香料植物、观赏花卉等物种。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398"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公元</a:t>
                      </a:r>
                      <a:r>
                        <a:rPr lang="en-US" altLang="zh-CN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13~14</a:t>
                      </a: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世纪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蒙古建立政权推动交流。胡萝卜柠檬带入中国；粟传入波斯。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18"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公元</a:t>
                      </a:r>
                      <a:r>
                        <a:rPr lang="en-US" altLang="zh-CN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18~19</a:t>
                      </a: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世纪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kern="100">
                          <a:effectLst/>
                          <a:latin typeface="Arial" panose="020b0604020202020204" pitchFamily="34" charset="0"/>
                          <a:ea typeface="微软雅黑"/>
                          <a:sym typeface="Arial" panose="020b0604020202020204" pitchFamily="34" charset="0"/>
                        </a:rPr>
                        <a:t>全球航路开辟后，有意引入物种成为制度化的事业。</a:t>
                      </a:r>
                      <a:endParaRPr lang="zh-CN" altLang="en-US" sz="1800" b="1" kern="100">
                        <a:effectLst/>
                        <a:latin typeface="Arial" panose="020b0604020202020204" pitchFamily="34" charset="0"/>
                        <a:ea typeface="微软雅黑"/>
                        <a:sym typeface="Arial" panose="020b0604020202020204" pitchFamily="34" charset="0"/>
                      </a:endParaRPr>
                    </a:p>
                  </a:txBody>
                  <a:tcPr marL="57150" marR="57150" marT="35719" marB="357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305526" y="4087406"/>
            <a:ext cx="8236948" cy="899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A</a:t>
            </a:r>
            <a:r>
              <a:rPr lang="zh-CN" altLang="en-US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．具有趋同化发展趋势	</a:t>
            </a:r>
            <a:r>
              <a:rPr lang="en-US" altLang="zh-CN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	B</a:t>
            </a:r>
            <a:r>
              <a:rPr lang="zh-CN" altLang="en-US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．提高了人类抗饥荒能力</a:t>
            </a:r>
            <a:endParaRPr lang="zh-CN" altLang="en-US" sz="1800" b="1" kern="100"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C</a:t>
            </a:r>
            <a:r>
              <a:rPr lang="zh-CN" altLang="en-US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．具有阶段性和多向性	</a:t>
            </a:r>
            <a:r>
              <a:rPr lang="en-US" altLang="zh-CN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	D</a:t>
            </a:r>
            <a:r>
              <a:rPr lang="zh-CN" altLang="en-US" sz="1800" b="1" kern="10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．促成美洲居于主导地位</a:t>
            </a:r>
            <a:endParaRPr lang="zh-CN" altLang="en-US" sz="1800" b="1" kern="100"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7771990" y="408724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3" name="组合 5" title=""/>
          <p:cNvGrpSpPr/>
          <p:nvPr>
            <p:custDataLst>
              <p:tags r:id="rId3"/>
            </p:custDataLst>
          </p:nvPr>
        </p:nvGrpSpPr>
        <p:grpSpPr>
          <a:xfrm>
            <a:off x="176213" y="984409"/>
            <a:ext cx="4030980" cy="2173128"/>
            <a:chOff x="2929" y="4605"/>
            <a:chExt cx="12500" cy="5172"/>
          </a:xfrm>
        </p:grpSpPr>
        <p:pic>
          <p:nvPicPr>
            <p:cNvPr id="57351" name="对象 7"/>
            <p:cNvPicPr/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929" y="4605"/>
              <a:ext cx="12500" cy="3927"/>
            </a:xfrm>
            <a:prstGeom prst="rect">
              <a:avLst/>
            </a:prstGeom>
            <a:noFill/>
            <a:ln w="3175">
              <a:solidFill>
                <a:srgbClr val="658F4C"/>
              </a:solidFill>
            </a:ln>
          </p:spPr>
        </p:pic>
        <p:sp>
          <p:nvSpPr>
            <p:cNvPr id="57353" name="矩形 4"/>
            <p:cNvSpPr/>
            <p:nvPr>
              <p:custDataLst>
                <p:tags r:id="rId6"/>
              </p:custDataLst>
            </p:nvPr>
          </p:nvSpPr>
          <p:spPr>
            <a:xfrm>
              <a:off x="2929" y="8532"/>
              <a:ext cx="12500" cy="1245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 w="3175">
              <a:solidFill>
                <a:srgbClr val="658F4C"/>
              </a:solidFill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b="1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    </a:t>
              </a:r>
              <a:r>
                <a:rPr lang="en-US" altLang="zh-CN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——</a:t>
              </a:r>
              <a:r>
                <a:rPr lang="zh-CN" altLang="en-US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据</a:t>
              </a:r>
              <a:r>
                <a:rPr lang="en-US" altLang="zh-CN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杰里·本特利</a:t>
              </a:r>
              <a:r>
                <a:rPr lang="zh-CN" altLang="en-US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、</a:t>
              </a:r>
              <a:r>
                <a:rPr lang="en-US" altLang="zh-CN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赫伯特·齐格勒《</a:t>
              </a:r>
              <a:r>
                <a:rPr lang="zh-CN" altLang="en-US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新全球史</a:t>
              </a:r>
              <a:r>
                <a:rPr lang="en-US" altLang="zh-CN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》</a:t>
              </a:r>
              <a:r>
                <a:rPr lang="zh-CN" altLang="en-US"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统计</a:t>
              </a:r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5507026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三</a:t>
            </a:r>
            <a:r>
              <a:rPr lang="zh-CN" altLang="en-US" sz="2100" b="1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、交融碰撞：食物</a:t>
            </a:r>
            <a:r>
              <a:rPr lang="zh-CN" altLang="en-US" sz="2100" b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物种交流带来的影响</a:t>
            </a:r>
            <a:endParaRPr lang="zh-CN" altLang="en-US" sz="2100" b="1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35255" y="461295"/>
            <a:ext cx="8921115" cy="373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 smtClean="0">
                <a:latin typeface="+mj-ea"/>
                <a:ea typeface="+mj-ea"/>
                <a:sym typeface="Arial" panose="020b0604020202020204" pitchFamily="34" charset="0"/>
              </a:rPr>
              <a:t>探究：</a:t>
            </a:r>
            <a:r>
              <a:rPr lang="zh-CN" altLang="en-US" sz="1800" b="1">
                <a:latin typeface="+mj-ea"/>
                <a:ea typeface="+mj-ea"/>
                <a:cs typeface="楷体" panose="02010609060101010101" pitchFamily="49" charset="-122"/>
                <a:sym typeface="Arial" panose="020b0604020202020204" pitchFamily="34" charset="0"/>
              </a:rPr>
              <a:t>根据材料并结合课本，试归纳新航路开辟后物种交流的影响有哪些？</a:t>
            </a:r>
            <a:endParaRPr lang="zh-CN" altLang="en-US" sz="1800" b="1">
              <a:latin typeface="+mj-ea"/>
              <a:ea typeface="+mj-ea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60421" name="图片 2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51973" y="933450"/>
            <a:ext cx="4596289" cy="242077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组合 8" title=""/>
          <p:cNvGrpSpPr/>
          <p:nvPr>
            <p:custDataLst>
              <p:tags r:id="rId11"/>
            </p:custDataLst>
          </p:nvPr>
        </p:nvGrpSpPr>
        <p:grpSpPr>
          <a:xfrm>
            <a:off x="2307431" y="1565739"/>
            <a:ext cx="4238625" cy="3572758"/>
            <a:chOff x="160" y="2276"/>
            <a:chExt cx="7491" cy="4576"/>
          </a:xfrm>
        </p:grpSpPr>
        <p:grpSp>
          <p:nvGrpSpPr>
            <p:cNvPr id="11" name="组合 10"/>
            <p:cNvGrpSpPr/>
            <p:nvPr>
              <p:custDataLst>
                <p:tags r:id="rId12"/>
              </p:custDataLst>
            </p:nvPr>
          </p:nvGrpSpPr>
          <p:grpSpPr>
            <a:xfrm>
              <a:off x="160" y="2276"/>
              <a:ext cx="7491" cy="4576"/>
              <a:chOff x="10120" y="5941"/>
              <a:chExt cx="5472" cy="2971"/>
            </a:xfrm>
          </p:grpSpPr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061" b="5714"/>
              <a:stretch>
                <a:fillRect/>
              </a:stretch>
            </p:blipFill>
            <p:spPr>
              <a:xfrm>
                <a:off x="10120" y="5941"/>
                <a:ext cx="5472" cy="2746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0120" y="8687"/>
                <a:ext cx="5472" cy="2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zh-CN" altLang="en-US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sym typeface="Arial" panose="020b0604020202020204" pitchFamily="34" charset="0"/>
                  </a:rPr>
                  <a:t>◎</a:t>
                </a:r>
                <a:r>
                  <a:rPr lang="zh-CN" altLang="en-US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cs typeface="黑体" panose="02010609060101010101" pitchFamily="49" charset="-122"/>
                    <a:sym typeface="Arial" panose="020b0604020202020204" pitchFamily="34" charset="0"/>
                  </a:rPr>
                  <a:t>梵高（</a:t>
                </a:r>
                <a:r>
                  <a:rPr lang="en-US" altLang="zh-CN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cs typeface="黑体" panose="02010609060101010101" pitchFamily="49" charset="-122"/>
                    <a:sym typeface="Arial" panose="020b0604020202020204" pitchFamily="34" charset="0"/>
                  </a:rPr>
                  <a:t>1853-1890</a:t>
                </a:r>
                <a:r>
                  <a:rPr lang="zh-CN" altLang="en-US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cs typeface="黑体" panose="02010609060101010101" pitchFamily="49" charset="-122"/>
                    <a:sym typeface="Arial" panose="020b0604020202020204" pitchFamily="34" charset="0"/>
                  </a:rPr>
                  <a:t>，荷兰后印象派画家）</a:t>
                </a:r>
                <a:r>
                  <a:rPr lang="en-US" altLang="zh-CN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cs typeface="黑体" panose="02010609060101010101" pitchFamily="49" charset="-122"/>
                    <a:sym typeface="Arial" panose="020b0604020202020204" pitchFamily="34" charset="0"/>
                  </a:rPr>
                  <a:t>《</a:t>
                </a:r>
                <a:r>
                  <a:rPr lang="zh-CN" altLang="en-US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cs typeface="黑体" panose="02010609060101010101" pitchFamily="49" charset="-122"/>
                    <a:sym typeface="Arial" panose="020b0604020202020204" pitchFamily="34" charset="0"/>
                  </a:rPr>
                  <a:t>吃马铃薯的人</a:t>
                </a:r>
                <a:r>
                  <a:rPr lang="en-US" altLang="zh-CN" sz="1100">
                    <a:solidFill>
                      <a:srgbClr val="0070C0"/>
                    </a:solidFill>
                    <a:latin typeface="Arial" panose="020b0604020202020204" pitchFamily="34" charset="0"/>
                    <a:ea typeface="微软雅黑"/>
                    <a:cs typeface="黑体" panose="02010609060101010101" pitchFamily="49" charset="-122"/>
                    <a:sym typeface="Arial" panose="020b0604020202020204" pitchFamily="34" charset="0"/>
                  </a:rPr>
                  <a:t>》</a:t>
                </a:r>
                <a:endParaRPr lang="en-US" altLang="zh-CN" sz="1100">
                  <a:solidFill>
                    <a:srgbClr val="0070C0"/>
                  </a:solidFill>
                  <a:latin typeface="Arial" panose="020b0604020202020204" pitchFamily="34" charset="0"/>
                  <a:ea typeface="微软雅黑"/>
                  <a:cs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矩形 4"/>
            <p:cNvSpPr/>
            <p:nvPr>
              <p:custDataLst>
                <p:tags r:id="rId16"/>
              </p:custDataLst>
            </p:nvPr>
          </p:nvSpPr>
          <p:spPr>
            <a:xfrm>
              <a:off x="2436" y="5049"/>
              <a:ext cx="1149" cy="7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sp>
        <p:nvSpPr>
          <p:cNvPr id="7" name="矩形 6" title=""/>
          <p:cNvSpPr/>
          <p:nvPr>
            <p:custDataLst>
              <p:tags r:id="rId17"/>
            </p:custDataLst>
          </p:nvPr>
        </p:nvSpPr>
        <p:spPr>
          <a:xfrm>
            <a:off x="146686" y="863441"/>
            <a:ext cx="8950166" cy="14535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软雅黑"/>
                <a:cs typeface="楷体" panose="02010609060101010101" pitchFamily="49" charset="-122"/>
                <a:sym typeface="Arial" panose="020b0604020202020204" pitchFamily="34" charset="0"/>
              </a:rPr>
              <a:t>材料： “哥伦布大交换”重新划分了世界各国的产业和贸易结构，这种重新划分使得欧洲各国的生产力及财富水平获得了飞跃，这为欧洲工业革命和资本主义的兴起奠定了基础</a:t>
            </a:r>
            <a:r>
              <a:rPr lang="zh-CN" altLang="en-US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……</a:t>
            </a:r>
            <a:r>
              <a:rPr lang="zh-CN" altLang="en-US" sz="1800" b="1">
                <a:latin typeface="Arial" panose="020b0604020202020204" pitchFamily="34" charset="0"/>
                <a:ea typeface="微软雅黑"/>
                <a:cs typeface="楷体" panose="02010609060101010101" pitchFamily="49" charset="-122"/>
                <a:sym typeface="Arial" panose="020b0604020202020204" pitchFamily="34" charset="0"/>
              </a:rPr>
              <a:t>由于美洲蔗糖的引入，英国产业工人的再生产成本大大降低，这对于英国城市无产阶级的形成起到了推动作用。</a:t>
            </a:r>
            <a:endParaRPr lang="zh-CN" altLang="en-US" sz="1800" b="1">
              <a:latin typeface="Arial" panose="020b0604020202020204" pitchFamily="34" charset="0"/>
              <a:ea typeface="微软雅黑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——陈永伟黄英伟周羿《哥伦布大交换”终结了“气候一治乱循环”吗?》</a:t>
            </a:r>
            <a:endParaRPr lang="zh-CN" altLang="en-US" sz="1800" b="1">
              <a:latin typeface="Arial" panose="020b0604020202020204" pitchFamily="34" charset="0"/>
              <a:ea typeface="微软雅黑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18"/>
            </p:custDataLst>
          </p:nvPr>
        </p:nvSpPr>
        <p:spPr>
          <a:xfrm>
            <a:off x="146685" y="2355056"/>
            <a:ext cx="8950643" cy="11763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材料：玉米和番薯的推广增加了粮食供应量，在满足人民口粮需要的同时，也有利于粮食商品化的发展……这两种作物的推广解决了广大民众的基本食粮，从而有稻米可以出售，促进了稻米生产的商品化。</a:t>
            </a:r>
            <a:r>
              <a:rPr lang="en-US" altLang="zh-CN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 </a:t>
            </a:r>
            <a:endParaRPr lang="en-US" altLang="zh-CN" sz="1800" b="1"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  <a:p>
            <a:pPr algn="r"/>
            <a:r>
              <a:rPr lang="en-US" altLang="zh-CN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                                              ——曹玲《美洲粮食作物的传入、传播及其影响研究》</a:t>
            </a:r>
            <a:endParaRPr lang="zh-CN" altLang="en-US" sz="1800" b="1">
              <a:latin typeface="Arial" panose="020b0604020202020204" pitchFamily="34" charset="0"/>
              <a:ea typeface="微软雅黑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" name="矩形 9" title=""/>
          <p:cNvSpPr/>
          <p:nvPr>
            <p:custDataLst>
              <p:tags r:id="rId19"/>
            </p:custDataLst>
          </p:nvPr>
        </p:nvSpPr>
        <p:spPr>
          <a:xfrm>
            <a:off x="87630" y="3569494"/>
            <a:ext cx="8968740" cy="1507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>
                <a:latin typeface="Arial" panose="020b0604020202020204" pitchFamily="34" charset="0"/>
                <a:ea typeface="微软雅黑"/>
                <a:cs typeface="楷体" panose="02010609060101010101" pitchFamily="49" charset="-122"/>
                <a:sym typeface="Arial" panose="020b0604020202020204" pitchFamily="34" charset="0"/>
              </a:rPr>
              <a:t>材料：新航路开辟前，每磅胡椒的价格为6先令甚至更高，几乎从未低于3先令6便士;开辟新航路后，胡椒价格为每磅16便士至2先令不等。香料开始从奢侈品向大众消费品转化，消费者成为最终的受益人。</a:t>
            </a:r>
            <a:endParaRPr lang="zh-CN" altLang="en-US" sz="1800" b="1">
              <a:latin typeface="Arial" panose="020b0604020202020204" pitchFamily="34" charset="0"/>
              <a:ea typeface="微软雅黑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altLang="zh-CN" sz="1800" b="1">
                <a:latin typeface="Arial" panose="020b0604020202020204" pitchFamily="34" charset="0"/>
                <a:ea typeface="微软雅黑"/>
                <a:cs typeface="黑体" panose="02010609060101010101" pitchFamily="49" charset="-122"/>
                <a:sym typeface="Arial" panose="020b0604020202020204" pitchFamily="34" charset="0"/>
              </a:rPr>
              <a:t>                                    ——</a:t>
            </a:r>
            <a:r>
              <a:rPr lang="zh-CN" altLang="en-US" sz="1800" b="1">
                <a:latin typeface="Arial" panose="020b0604020202020204" pitchFamily="34" charset="0"/>
                <a:ea typeface="微软雅黑"/>
                <a:cs typeface="黑体" panose="02010609060101010101" pitchFamily="49" charset="-122"/>
                <a:sym typeface="Arial" panose="020b0604020202020204" pitchFamily="34" charset="0"/>
              </a:rPr>
              <a:t>英国商人托马斯·孟</a:t>
            </a:r>
            <a:endParaRPr lang="zh-CN" altLang="en-US" sz="1800" b="1">
              <a:latin typeface="Arial" panose="020b0604020202020204" pitchFamily="34" charset="0"/>
              <a:ea typeface="微软雅黑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85180" y="1037687"/>
            <a:ext cx="3863043" cy="3116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1800" b="1">
                <a:latin typeface="微软雅黑" panose="020b0503020204020204" charset="-122"/>
                <a:ea typeface="微软雅黑"/>
              </a:rPr>
              <a:t>角度一：</a:t>
            </a:r>
            <a:endParaRPr lang="zh-CN" altLang="en-US" sz="1800" b="1">
              <a:latin typeface="微软雅黑" panose="020b0503020204020204" charset="-122"/>
              <a:ea typeface="微软雅黑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积极</a:t>
            </a:r>
            <a:r>
              <a:rPr lang="zh-CN" altLang="en-US" sz="1800" b="1">
                <a:latin typeface="微软雅黑" panose="020b0503020204020204" charset="-122"/>
                <a:ea typeface="微软雅黑"/>
              </a:rPr>
              <a:t>：提高了全球农业的粮食产量，使得世界人口增加；丰富了粮食的种类，改变了人们的饮食结构和饮食习惯；促进了畜牧业的发展；促进了全球经济贸易的发展；粮食作为商品在市场出售，促进了商品经济的发展。</a:t>
            </a:r>
            <a:endParaRPr lang="zh-CN" altLang="en-US" sz="1800" b="1">
              <a:latin typeface="微软雅黑" panose="020b0503020204020204" charset="-122"/>
              <a:ea typeface="微软雅黑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消极</a:t>
            </a:r>
            <a:r>
              <a:rPr lang="zh-CN" altLang="en-US" sz="1800" b="1">
                <a:latin typeface="微软雅黑" panose="020b0503020204020204" charset="-122"/>
                <a:ea typeface="微软雅黑"/>
              </a:rPr>
              <a:t>：破坏了当地的生态环境；促进了疾病的传播；殖民者拓展了殖民地的开发和奴隶贸易。</a:t>
            </a:r>
            <a:endParaRPr lang="zh-CN" altLang="en-US" sz="1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4061757" y="1037687"/>
            <a:ext cx="5082243" cy="311623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lvl="0" algn="just">
              <a:buClrTx/>
              <a:buSzTx/>
              <a:buFontTx/>
            </a:pPr>
            <a:r>
              <a:rPr lang="zh-CN" altLang="en-US" sz="1800" b="1">
                <a:latin typeface="微软雅黑" panose="020b0503020204020204" charset="-122"/>
                <a:ea typeface="微软雅黑"/>
                <a:sym typeface="+mn-ea"/>
              </a:rPr>
              <a:t>角度二：</a:t>
            </a:r>
            <a:endParaRPr lang="zh-CN" altLang="en-US" sz="1800" b="1">
              <a:latin typeface="微软雅黑" panose="020b0503020204020204" charset="-122"/>
              <a:ea typeface="微软雅黑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政治：</a:t>
            </a:r>
            <a:r>
              <a:rPr lang="zh-CN" altLang="en-US" sz="1800" b="1">
                <a:latin typeface="微软雅黑" panose="020b0503020204020204" charset="-122"/>
                <a:ea typeface="微软雅黑"/>
                <a:sym typeface="+mn-ea"/>
              </a:rPr>
              <a:t>促进了殖民者的殖民活动；加大了国家权力的扩张；促进了奴隶贸易的展开。</a:t>
            </a:r>
            <a:endParaRPr lang="zh-CN" altLang="en-US" sz="1800" b="1">
              <a:latin typeface="微软雅黑" panose="020b0503020204020204" charset="-122"/>
              <a:ea typeface="微软雅黑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经济：</a:t>
            </a:r>
            <a:r>
              <a:rPr lang="zh-CN" altLang="en-US" sz="1800" b="1">
                <a:latin typeface="微软雅黑" panose="020b0503020204020204" charset="-122"/>
                <a:ea typeface="微软雅黑"/>
                <a:sym typeface="+mn-ea"/>
              </a:rPr>
              <a:t>改变了农业的生产结构，促进了农产品的商品化；促进了商品经济和全球经济贸易的发展；促进了畜牧业的发展。</a:t>
            </a:r>
            <a:endParaRPr lang="zh-CN" altLang="en-US" sz="1800" b="1">
              <a:latin typeface="微软雅黑" panose="020b0503020204020204" charset="-122"/>
              <a:ea typeface="微软雅黑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社会生活：</a:t>
            </a:r>
            <a:r>
              <a:rPr lang="zh-CN" altLang="en-US" sz="1800" b="1">
                <a:latin typeface="微软雅黑" panose="020b0503020204020204" charset="-122"/>
                <a:ea typeface="微软雅黑"/>
                <a:sym typeface="+mn-ea"/>
              </a:rPr>
              <a:t>改变了人们的饮食习惯和饮食结构；扩大了人们食物营养的来源；使得疾病在全球传播开来。</a:t>
            </a:r>
            <a:endParaRPr lang="zh-CN" altLang="en-US" sz="1800" b="1">
              <a:latin typeface="微软雅黑" panose="020b0503020204020204" charset="-122"/>
              <a:ea typeface="微软雅黑"/>
              <a:sym typeface="+mn-ea"/>
            </a:endParaRPr>
          </a:p>
          <a:p>
            <a:pPr lvl="0" algn="just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社会环境</a:t>
            </a:r>
            <a:r>
              <a:rPr lang="zh-CN" altLang="en-US" sz="1800" b="1" smtClean="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：</a:t>
            </a:r>
            <a:r>
              <a:rPr lang="zh-CN" altLang="en-US" sz="1800" b="1" smtClean="0">
                <a:latin typeface="微软雅黑" panose="020b0503020204020204" charset="-122"/>
                <a:ea typeface="微软雅黑"/>
                <a:sym typeface="+mn-ea"/>
              </a:rPr>
              <a:t>改变了人文地理格局，对</a:t>
            </a:r>
            <a:r>
              <a:rPr lang="zh-CN" altLang="en-US" sz="1800" b="1">
                <a:latin typeface="微软雅黑" panose="020b0503020204020204" charset="-122"/>
                <a:ea typeface="微软雅黑"/>
                <a:sym typeface="+mn-ea"/>
              </a:rPr>
              <a:t>引进物种的地区的生态环境造成了破坏。</a:t>
            </a:r>
            <a:endParaRPr lang="zh-CN" altLang="en-US" sz="1800" b="1"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0" y="0"/>
            <a:ext cx="5507026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三</a:t>
            </a:r>
            <a:r>
              <a:rPr lang="zh-CN" altLang="en-US" sz="2100" b="1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、交融碰撞：食物</a:t>
            </a:r>
            <a:r>
              <a:rPr lang="zh-CN" altLang="en-US" sz="2100" b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物种交流带来的影响</a:t>
            </a:r>
            <a:endParaRPr lang="zh-CN" altLang="en-US" sz="2100" b="1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135255" y="461295"/>
            <a:ext cx="8921115" cy="373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 smtClean="0">
                <a:latin typeface="+mj-ea"/>
                <a:ea typeface="+mj-ea"/>
                <a:sym typeface="Arial" panose="020b0604020202020204" pitchFamily="34" charset="0"/>
              </a:rPr>
              <a:t>探究：</a:t>
            </a:r>
            <a:r>
              <a:rPr lang="zh-CN" altLang="en-US" sz="1800" b="1">
                <a:latin typeface="+mj-ea"/>
                <a:ea typeface="+mj-ea"/>
                <a:cs typeface="楷体" panose="02010609060101010101" pitchFamily="49" charset="-122"/>
                <a:sym typeface="Arial" panose="020b0604020202020204" pitchFamily="34" charset="0"/>
              </a:rPr>
              <a:t>根据材料并结合课本，试归纳新航路开辟后物种交流的影响有哪些？</a:t>
            </a:r>
            <a:endParaRPr lang="zh-CN" altLang="en-US" sz="1800" b="1">
              <a:latin typeface="+mj-ea"/>
              <a:ea typeface="+mj-ea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 title="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143351" y="141447"/>
            <a:ext cx="8641080" cy="4948714"/>
          </a:xfrm>
        </p:spPr>
        <p:txBody>
          <a:bodyPr>
            <a:normAutofit/>
          </a:bodyPr>
          <a:lstStyle/>
          <a:p>
            <a:r>
              <a:rPr lang="en-US" altLang="zh-CN" b="1" smtClean="0">
                <a:solidFill>
                  <a:srgbClr val="C00000"/>
                </a:solidFill>
                <a:latin typeface="+mn-ea"/>
                <a:ea typeface="+mn-ea"/>
                <a:sym typeface="Arial" panose="020b0604020202020204" pitchFamily="34" charset="0"/>
              </a:rPr>
              <a:t>【</a:t>
            </a:r>
            <a:r>
              <a:rPr lang="zh-CN" altLang="en-US" b="1" smtClean="0">
                <a:solidFill>
                  <a:srgbClr val="C00000"/>
                </a:solidFill>
                <a:latin typeface="+mn-ea"/>
                <a:ea typeface="+mn-ea"/>
                <a:sym typeface="Arial" panose="020b0604020202020204" pitchFamily="34" charset="0"/>
              </a:rPr>
              <a:t>典例研析</a:t>
            </a:r>
            <a:r>
              <a:rPr lang="en-US" altLang="zh-CN" b="1" smtClean="0">
                <a:solidFill>
                  <a:srgbClr val="C00000"/>
                </a:solidFill>
                <a:latin typeface="+mn-ea"/>
                <a:ea typeface="+mn-ea"/>
                <a:sym typeface="Arial" panose="020b0604020202020204" pitchFamily="34" charset="0"/>
              </a:rPr>
              <a:t>】 </a:t>
            </a:r>
            <a:r>
              <a:rPr lang="zh-CN" altLang="en-US" b="1" smtClean="0">
                <a:latin typeface="+mn-ea"/>
                <a:ea typeface="+mn-ea"/>
                <a:sym typeface="Arial" panose="020b0604020202020204" pitchFamily="34" charset="0"/>
              </a:rPr>
              <a:t>如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图早期英属北关殖民地农作物分布图。据此可推知，当时北美（   ）</a:t>
            </a:r>
            <a:endParaRPr lang="zh-CN" altLang="en-US" b="1">
              <a:latin typeface="+mn-ea"/>
              <a:ea typeface="+mn-ea"/>
              <a:sym typeface="Arial" panose="020b0604020202020204" pitchFamily="34" charset="0"/>
            </a:endParaRPr>
          </a:p>
          <a:p>
            <a:r>
              <a:rPr lang="en-US" altLang="zh-CN" b="1">
                <a:latin typeface="+mn-ea"/>
                <a:ea typeface="+mn-ea"/>
                <a:sym typeface="Arial" panose="020b0604020202020204" pitchFamily="34" charset="0"/>
              </a:rPr>
              <a:t>A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．</a:t>
            </a:r>
            <a:r>
              <a:rPr lang="zh-CN" altLang="en-US" b="1" smtClean="0">
                <a:latin typeface="+mn-ea"/>
                <a:ea typeface="+mn-ea"/>
                <a:sym typeface="Arial" panose="020b0604020202020204" pitchFamily="34" charset="0"/>
              </a:rPr>
              <a:t>物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种</a:t>
            </a:r>
            <a:r>
              <a:rPr lang="zh-CN" altLang="en-US" b="1" smtClean="0">
                <a:latin typeface="+mn-ea"/>
                <a:ea typeface="+mn-ea"/>
                <a:sym typeface="Arial" panose="020b0604020202020204" pitchFamily="34" charset="0"/>
              </a:rPr>
              <a:t>交流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改变人们的饮食习惯	</a:t>
            </a:r>
            <a:endParaRPr lang="en-US" altLang="zh-CN" b="1" smtClean="0">
              <a:latin typeface="+mn-ea"/>
              <a:ea typeface="+mn-ea"/>
              <a:sym typeface="Arial" panose="020b0604020202020204" pitchFamily="34" charset="0"/>
            </a:endParaRPr>
          </a:p>
          <a:p>
            <a:r>
              <a:rPr lang="en-US" altLang="zh-CN" b="1" smtClean="0">
                <a:latin typeface="+mn-ea"/>
                <a:ea typeface="+mn-ea"/>
                <a:sym typeface="Arial" panose="020b0604020202020204" pitchFamily="34" charset="0"/>
              </a:rPr>
              <a:t>B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．奉行贸易保护主义的经济政策</a:t>
            </a:r>
            <a:endParaRPr lang="zh-CN" altLang="en-US" b="1">
              <a:latin typeface="+mn-ea"/>
              <a:ea typeface="+mn-ea"/>
              <a:sym typeface="Arial" panose="020b0604020202020204" pitchFamily="34" charset="0"/>
            </a:endParaRPr>
          </a:p>
          <a:p>
            <a:r>
              <a:rPr lang="en-US" altLang="zh-CN" b="1">
                <a:latin typeface="+mn-ea"/>
                <a:ea typeface="+mn-ea"/>
                <a:sym typeface="Arial" panose="020b0604020202020204" pitchFamily="34" charset="0"/>
              </a:rPr>
              <a:t>C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．自然地理环境制约农作物种植	</a:t>
            </a:r>
            <a:endParaRPr lang="en-US" altLang="zh-CN" b="1" smtClean="0">
              <a:latin typeface="+mn-ea"/>
              <a:ea typeface="+mn-ea"/>
              <a:sym typeface="Arial" panose="020b0604020202020204" pitchFamily="34" charset="0"/>
            </a:endParaRPr>
          </a:p>
          <a:p>
            <a:r>
              <a:rPr lang="en-US" altLang="zh-CN" b="1" smtClean="0">
                <a:latin typeface="+mn-ea"/>
                <a:ea typeface="+mn-ea"/>
                <a:sym typeface="Arial" panose="020b0604020202020204" pitchFamily="34" charset="0"/>
              </a:rPr>
              <a:t>D</a:t>
            </a:r>
            <a:r>
              <a:rPr lang="zh-CN" altLang="en-US" b="1">
                <a:latin typeface="+mn-ea"/>
                <a:ea typeface="+mn-ea"/>
                <a:sym typeface="Arial" panose="020b0604020202020204" pitchFamily="34" charset="0"/>
              </a:rPr>
              <a:t>．普遍建立了种植新作物的农场</a:t>
            </a:r>
            <a:endParaRPr lang="zh-CN" altLang="en-US" b="1">
              <a:latin typeface="+mn-ea"/>
              <a:ea typeface="+mn-ea"/>
              <a:sym typeface="Arial" panose="020b0604020202020204" pitchFamily="34" charset="0"/>
            </a:endParaRPr>
          </a:p>
          <a:p>
            <a:endParaRPr lang="en-US" altLang="zh-CN" b="1" smtClean="0">
              <a:solidFill>
                <a:srgbClr val="FF0000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endParaRPr lang="zh-CN" altLang="en-US" b="1">
              <a:solidFill>
                <a:srgbClr val="FF0000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70008" y="535432"/>
            <a:ext cx="5108734" cy="3264694"/>
          </a:xfrm>
          <a:prstGeom prst="rect">
            <a:avLst/>
          </a:prstGeom>
        </p:spPr>
      </p:pic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1738068" y="3183875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zh-CN" alt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11938000" y="11137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 title="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0" y="195486"/>
            <a:ext cx="8640960" cy="4806534"/>
          </a:xfrm>
        </p:spPr>
        <p:txBody>
          <a:bodyPr/>
          <a:lstStyle/>
          <a:p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【</a:t>
            </a:r>
            <a:r>
              <a:rPr lang="zh-CN" altLang="en-US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典例研析</a:t>
            </a:r>
            <a:r>
              <a:rPr lang="en-US" altLang="zh-CN" b="1">
                <a:solidFill>
                  <a:srgbClr val="C0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】 </a:t>
            </a:r>
            <a:r>
              <a:rPr lang="zh-CN" altLang="en-US" b="1" smtClean="0">
                <a:latin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图为清中期至民国初年辣椒在西南地区的引种示意图。中医认为辛辣食材具有祛湿散寒的功效，辣椒成为川菜的主要调料。清末，四川出现了一批干制辣椒特产地，行销“近省各县”。下列说法准确的有（    </a:t>
            </a:r>
            <a:r>
              <a:rPr lang="zh-CN" altLang="en-US" b="1" smtClean="0">
                <a:latin typeface="Arial" panose="020b0604020202020204" pitchFamily="34" charset="0"/>
                <a:sym typeface="Arial" panose="020b0604020202020204" pitchFamily="34" charset="0"/>
              </a:rPr>
              <a:t>）</a:t>
            </a:r>
            <a:endParaRPr lang="en-US" altLang="zh-CN" b="1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① 辣椒通过移民这一途径传入西南地区       </a:t>
            </a:r>
            <a:endParaRPr lang="en-US" altLang="zh-CN" b="1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b="1" smtClean="0">
                <a:latin typeface="Arial" panose="020b0604020202020204" pitchFamily="34" charset="0"/>
                <a:sym typeface="Arial" panose="020b0604020202020204" pitchFamily="34" charset="0"/>
              </a:rPr>
              <a:t>② 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辣椒的引种丰富了当地的物种种类 </a:t>
            </a:r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③ 辣椒的推广改变了当地人的饮食习惯        </a:t>
            </a:r>
            <a:endParaRPr lang="en-US" altLang="zh-CN" b="1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zh-CN" altLang="en-US" b="1" smtClean="0">
                <a:latin typeface="Arial" panose="020b0604020202020204" pitchFamily="34" charset="0"/>
                <a:sym typeface="Arial" panose="020b0604020202020204" pitchFamily="34" charset="0"/>
              </a:rPr>
              <a:t>④ 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辣椒市场的扩大促进食品加工业发展</a:t>
            </a:r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b="1">
                <a:latin typeface="Arial" panose="020b0604020202020204" pitchFamily="34" charset="0"/>
                <a:sym typeface="Arial" panose="020b0604020202020204" pitchFamily="34" charset="0"/>
              </a:rPr>
              <a:t>A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．①②③	</a:t>
            </a:r>
            <a:r>
              <a:rPr lang="en-US" altLang="zh-CN" b="1">
                <a:latin typeface="Arial" panose="020b0604020202020204" pitchFamily="34" charset="0"/>
                <a:sym typeface="Arial" panose="020b0604020202020204" pitchFamily="34" charset="0"/>
              </a:rPr>
              <a:t>B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．①②④	</a:t>
            </a:r>
            <a:endParaRPr lang="en-US" altLang="zh-CN" b="1" smtClean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CN" b="1" smtClean="0">
                <a:latin typeface="Arial" panose="020b0604020202020204" pitchFamily="34" charset="0"/>
                <a:sym typeface="Arial" panose="020b0604020202020204" pitchFamily="34" charset="0"/>
              </a:rPr>
              <a:t>C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．①③④	</a:t>
            </a:r>
            <a:r>
              <a:rPr lang="en-US" altLang="zh-CN" b="1">
                <a:latin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zh-CN" altLang="en-US" b="1">
                <a:latin typeface="Arial" panose="020b0604020202020204" pitchFamily="34" charset="0"/>
                <a:sym typeface="Arial" panose="020b0604020202020204" pitchFamily="34" charset="0"/>
              </a:rPr>
              <a:t>．②③④</a:t>
            </a:r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64367" y="1512094"/>
            <a:ext cx="4346258" cy="3489960"/>
          </a:xfrm>
          <a:prstGeom prst="rect">
            <a:avLst/>
          </a:prstGeom>
        </p:spPr>
      </p:pic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3348754" y="3787882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500894" y="1098780"/>
            <a:ext cx="7871460" cy="33009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8577" tIns="34289" rIns="68577" bIns="34289">
            <a:spAutoFit/>
          </a:bodyPr>
          <a:lstStyle>
            <a:defPPr>
              <a:defRPr lang="zh-CN"/>
            </a:defPPr>
            <a:lvl1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defTabSz="685800">
              <a:lnSpc>
                <a:spcPct val="125000"/>
              </a:lnSpc>
            </a:pPr>
            <a:r>
              <a:rPr lang="zh-CN" altLang="en-US" b="1" smtClean="0">
                <a:solidFill>
                  <a:srgbClr val="000000"/>
                </a:solidFill>
                <a:sym typeface="+mn-ea"/>
              </a:rPr>
              <a:t>    美食</a:t>
            </a:r>
            <a:r>
              <a:rPr lang="zh-CN" altLang="en-US" b="1">
                <a:solidFill>
                  <a:srgbClr val="000000"/>
                </a:solidFill>
                <a:sym typeface="+mn-ea"/>
              </a:rPr>
              <a:t>已经成为了一个符号，成为人类发展中的精神与文明的一部分，能够代表人类在各个发展阶段的地域、阶层与记忆。从怎么吃到吃什么，看人类口味的形成所呈现出的文明的多元面向。</a:t>
            </a:r>
            <a:endParaRPr lang="zh-CN" altLang="en-US" b="1">
              <a:solidFill>
                <a:srgbClr val="000000"/>
              </a:solidFill>
              <a:sym typeface="+mn-ea"/>
            </a:endParaRPr>
          </a:p>
          <a:p>
            <a:pPr defTabSz="685800">
              <a:lnSpc>
                <a:spcPct val="125000"/>
              </a:lnSpc>
            </a:pPr>
            <a:r>
              <a:rPr lang="zh-CN" altLang="en-US" b="1" smtClean="0"/>
              <a:t>    随着新航路的开辟，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物种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交流既是经济交流，也是文化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交流。</a:t>
            </a:r>
            <a:r>
              <a:rPr lang="zh-CN" altLang="en-US" b="1" smtClean="0"/>
              <a:t>食物</a:t>
            </a:r>
            <a:r>
              <a:rPr lang="zh-CN" altLang="en-US" b="1"/>
              <a:t>和物种的广泛交流</a:t>
            </a:r>
            <a:r>
              <a:rPr lang="zh-CN" altLang="en-US" b="1" smtClean="0"/>
              <a:t>，人们</a:t>
            </a:r>
            <a:r>
              <a:rPr lang="zh-CN" altLang="en-US" b="1"/>
              <a:t>的</a:t>
            </a:r>
            <a:r>
              <a:rPr lang="zh-CN" altLang="en-US" b="1" smtClean="0"/>
              <a:t>食谱更加丰富，形成了新的文化，文明因交流而发展。</a:t>
            </a:r>
            <a:endParaRPr lang="zh-CN" altLang="en-US" sz="1500" b="1">
              <a:solidFill>
                <a:srgbClr val="0B5FD1"/>
              </a:solidFill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2246742" y="307043"/>
            <a:ext cx="5034915" cy="623246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kumimoji="1"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汉仪颜楷简" panose="00020600040101010101" charset="-122"/>
                <a:ea typeface="汉仪颜楷简" panose="00020600040101010101" charset="-122"/>
                <a:sym typeface="+mn-ea"/>
              </a:rPr>
              <a:t>食物</a:t>
            </a:r>
            <a:r>
              <a:rPr kumimoji="1" lang="zh-CN" alt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汉仪颜楷简" panose="00020600040101010101" charset="-122"/>
                <a:ea typeface="汉仪颜楷简" panose="00020600040101010101" charset="-122"/>
                <a:sym typeface="+mn-ea"/>
              </a:rPr>
              <a:t>与文明</a:t>
            </a:r>
            <a:endParaRPr kumimoji="1" lang="zh-CN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36000"/>
                  </a:srgbClr>
                </a:outerShdw>
              </a:effectLst>
              <a:latin typeface="汉仪颜楷简" panose="00020600040101010101" charset="-122"/>
              <a:ea typeface="汉仪颜楷简" panose="00020600040101010101" charset="-122"/>
              <a:sym typeface="+mn-ea"/>
            </a:endParaRPr>
          </a:p>
        </p:txBody>
      </p:sp>
      <p:sp>
        <p:nvSpPr>
          <p:cNvPr id="7" name="圆角矩形 6" title=""/>
          <p:cNvSpPr/>
          <p:nvPr>
            <p:custDataLst>
              <p:tags r:id="rId5"/>
            </p:custDataLst>
          </p:nvPr>
        </p:nvSpPr>
        <p:spPr>
          <a:xfrm>
            <a:off x="249081" y="296230"/>
            <a:ext cx="1810703" cy="3814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390F0E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lIns="68577" tIns="34289" rIns="68577" bIns="34289" rtlCol="0" anchor="ctr"/>
          <a:lstStyle/>
          <a:p>
            <a:pPr algn="ctr" defTabSz="685800"/>
            <a:endParaRPr lang="zh-CN" altLang="en-US"/>
          </a:p>
        </p:txBody>
      </p:sp>
      <p:sp>
        <p:nvSpPr>
          <p:cNvPr id="8" name="文本框 7" title=""/>
          <p:cNvSpPr txBox="1"/>
          <p:nvPr>
            <p:custDataLst>
              <p:tags r:id="rId6"/>
            </p:custDataLst>
          </p:nvPr>
        </p:nvSpPr>
        <p:spPr>
          <a:xfrm>
            <a:off x="500894" y="264896"/>
            <a:ext cx="1318304" cy="423191"/>
          </a:xfrm>
          <a:prstGeom prst="rect">
            <a:avLst/>
          </a:prstGeom>
          <a:noFill/>
        </p:spPr>
        <p:txBody>
          <a:bodyPr wrap="none" lIns="68577" tIns="34289" rIns="68577" bIns="34289" rtlCol="0" anchor="ctr">
            <a:spAutoFit/>
          </a:bodyPr>
          <a:lstStyle/>
          <a:p>
            <a:pPr algn="ctr" defTabSz="685800"/>
            <a:r>
              <a:rPr lang="zh-CN" altLang="en-US" sz="2300" smtClean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lt"/>
              </a:rPr>
              <a:t>课堂小结</a:t>
            </a:r>
            <a:endParaRPr lang="zh-CN" altLang="en-US" sz="23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lt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7"/>
            </p:custDataLst>
          </p:nvPr>
        </p:nvSpPr>
        <p:spPr>
          <a:xfrm>
            <a:off x="295763" y="4485691"/>
            <a:ext cx="8274876" cy="438580"/>
          </a:xfrm>
          <a:prstGeom prst="rect">
            <a:avLst/>
          </a:prstGeom>
          <a:noFill/>
        </p:spPr>
        <p:txBody>
          <a:bodyPr wrap="square" lIns="68577" tIns="34289" rIns="68577" bIns="34289" rtlCol="0" anchor="t">
            <a:spAutoFit/>
          </a:bodyPr>
          <a:lstStyle/>
          <a:p>
            <a:pPr algn="ctr" defTabSz="685800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文明因多样而交流，因交流而互鉴，因互鉴而发展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822678" y="2638970"/>
            <a:ext cx="479024" cy="1915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新航路开辟</a:t>
            </a:r>
            <a:r>
              <a:rPr lang="zh-CN" altLang="en-US" sz="2000" b="1" smtClean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后</a:t>
            </a:r>
            <a:endParaRPr lang="zh-CN" altLang="en-US" sz="2000" b="1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1838408" y="1694123"/>
            <a:ext cx="796489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b="1" smtClean="0">
                <a:solidFill>
                  <a:srgbClr val="002060"/>
                </a:solidFill>
                <a:latin typeface="+mj-ea"/>
                <a:ea typeface="+mj-ea"/>
              </a:rPr>
              <a:t>美洲外传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5"/>
            </p:custDataLst>
          </p:nvPr>
        </p:nvSpPr>
        <p:spPr>
          <a:xfrm>
            <a:off x="3068542" y="1314288"/>
            <a:ext cx="335089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粮食作物：玉米、甘薯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6"/>
            </p:custDataLst>
          </p:nvPr>
        </p:nvSpPr>
        <p:spPr>
          <a:xfrm>
            <a:off x="3068543" y="1856471"/>
            <a:ext cx="335089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蔬菜作物：番茄、辣椒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7"/>
            </p:custDataLst>
          </p:nvPr>
        </p:nvSpPr>
        <p:spPr>
          <a:xfrm>
            <a:off x="6918136" y="1067939"/>
            <a:ext cx="1332729" cy="31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>
                <a:latin typeface="+mn-ea"/>
              </a:rPr>
              <a:t> </a:t>
            </a:r>
            <a:r>
              <a:rPr lang="zh-CN" altLang="en-US" sz="1600" b="1">
                <a:solidFill>
                  <a:srgbClr val="002060"/>
                </a:solidFill>
                <a:latin typeface="+mn-ea"/>
              </a:rPr>
              <a:t>传入欧洲</a:t>
            </a:r>
            <a:endParaRPr lang="zh-CN" altLang="en-US" sz="1600" b="1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8"/>
            </p:custDataLst>
          </p:nvPr>
        </p:nvSpPr>
        <p:spPr>
          <a:xfrm>
            <a:off x="6918136" y="1430464"/>
            <a:ext cx="1332729" cy="31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>
                <a:latin typeface="+mj-ea"/>
                <a:ea typeface="+mj-ea"/>
              </a:rPr>
              <a:t> </a:t>
            </a:r>
            <a:r>
              <a:rPr lang="zh-CN" altLang="en-US" sz="1600" b="1">
                <a:solidFill>
                  <a:srgbClr val="002060"/>
                </a:solidFill>
                <a:latin typeface="+mj-ea"/>
                <a:ea typeface="+mj-ea"/>
              </a:rPr>
              <a:t>传入亚洲</a:t>
            </a:r>
            <a:endParaRPr lang="zh-CN" altLang="en-US" sz="16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6918136" y="1786110"/>
            <a:ext cx="1332729" cy="31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>
                <a:latin typeface="+mj-ea"/>
                <a:ea typeface="+mj-ea"/>
              </a:rPr>
              <a:t> </a:t>
            </a:r>
            <a:r>
              <a:rPr lang="zh-CN" altLang="en-US" sz="1600" b="1">
                <a:solidFill>
                  <a:srgbClr val="002060"/>
                </a:solidFill>
                <a:latin typeface="+mj-ea"/>
                <a:ea typeface="+mj-ea"/>
              </a:rPr>
              <a:t>传入欧洲</a:t>
            </a:r>
            <a:endParaRPr lang="zh-CN" altLang="en-US" sz="16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0"/>
            </p:custDataLst>
          </p:nvPr>
        </p:nvSpPr>
        <p:spPr>
          <a:xfrm>
            <a:off x="6918136" y="2142884"/>
            <a:ext cx="1332729" cy="315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b="1">
                <a:latin typeface="+mj-ea"/>
                <a:ea typeface="+mj-ea"/>
              </a:rPr>
              <a:t> </a:t>
            </a:r>
            <a:r>
              <a:rPr lang="zh-CN" altLang="en-US" sz="1600" b="1">
                <a:solidFill>
                  <a:srgbClr val="002060"/>
                </a:solidFill>
                <a:latin typeface="+mj-ea"/>
                <a:ea typeface="+mj-ea"/>
              </a:rPr>
              <a:t>传入亚洲</a:t>
            </a:r>
            <a:endParaRPr lang="zh-CN" altLang="en-US" sz="16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1"/>
            </p:custDataLst>
          </p:nvPr>
        </p:nvSpPr>
        <p:spPr>
          <a:xfrm>
            <a:off x="1810766" y="2877866"/>
            <a:ext cx="778052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b="1" smtClean="0">
                <a:solidFill>
                  <a:srgbClr val="002060"/>
                </a:solidFill>
                <a:latin typeface="+mj-ea"/>
                <a:ea typeface="+mj-ea"/>
              </a:rPr>
              <a:t>传入美洲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2"/>
            </p:custDataLst>
          </p:nvPr>
        </p:nvSpPr>
        <p:spPr>
          <a:xfrm>
            <a:off x="3094683" y="2333595"/>
            <a:ext cx="3681802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粮食作物：小麦、大麦、水稻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3"/>
            </p:custDataLst>
          </p:nvPr>
        </p:nvSpPr>
        <p:spPr>
          <a:xfrm>
            <a:off x="3088550" y="2749634"/>
            <a:ext cx="368793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水果：苹果、葡萄、甜橙、柠檬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4"/>
            </p:custDataLst>
          </p:nvPr>
        </p:nvSpPr>
        <p:spPr>
          <a:xfrm>
            <a:off x="3081500" y="3179740"/>
            <a:ext cx="369498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蔬菜：黄瓜、豌豆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15"/>
            </p:custDataLst>
          </p:nvPr>
        </p:nvSpPr>
        <p:spPr>
          <a:xfrm>
            <a:off x="3088550" y="3596925"/>
            <a:ext cx="368793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禽畜：鸡、牛、驴、马、猪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8" name="文本框 27" title=""/>
          <p:cNvSpPr txBox="1"/>
          <p:nvPr>
            <p:custDataLst>
              <p:tags r:id="rId16"/>
            </p:custDataLst>
          </p:nvPr>
        </p:nvSpPr>
        <p:spPr>
          <a:xfrm>
            <a:off x="1763875" y="4344852"/>
            <a:ext cx="1317625" cy="623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食物物种交流的影响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17"/>
            </p:custDataLst>
          </p:nvPr>
        </p:nvSpPr>
        <p:spPr>
          <a:xfrm>
            <a:off x="3578861" y="3983509"/>
            <a:ext cx="4041775" cy="345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002060"/>
                </a:solidFill>
                <a:latin typeface="+mj-ea"/>
                <a:ea typeface="+mj-ea"/>
              </a:rPr>
              <a:t>粮食产量增加；世界人口激增</a:t>
            </a:r>
            <a:endParaRPr lang="zh-CN" altLang="en-US" sz="18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18"/>
            </p:custDataLst>
          </p:nvPr>
        </p:nvSpPr>
        <p:spPr>
          <a:xfrm>
            <a:off x="3548212" y="4432136"/>
            <a:ext cx="4102548" cy="330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>
                <a:solidFill>
                  <a:srgbClr val="002060"/>
                </a:solidFill>
                <a:latin typeface="+mj-ea"/>
                <a:ea typeface="+mj-ea"/>
              </a:rPr>
              <a:t>饮食习惯、日常生活改变；经济贸易发展</a:t>
            </a:r>
            <a:endParaRPr lang="zh-CN" altLang="en-US" sz="17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3" name="文本框 32" title=""/>
          <p:cNvSpPr txBox="1"/>
          <p:nvPr>
            <p:custDataLst>
              <p:tags r:id="rId19"/>
            </p:custDataLst>
          </p:nvPr>
        </p:nvSpPr>
        <p:spPr>
          <a:xfrm>
            <a:off x="3598544" y="4836949"/>
            <a:ext cx="4022091" cy="330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>
                <a:solidFill>
                  <a:srgbClr val="002060"/>
                </a:solidFill>
                <a:latin typeface="+mj-ea"/>
                <a:ea typeface="+mj-ea"/>
              </a:rPr>
              <a:t>生态环境遭破坏</a:t>
            </a:r>
            <a:endParaRPr lang="zh-CN" altLang="en-US" sz="17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cxnSp>
        <p:nvCxnSpPr>
          <p:cNvPr id="36" name="直接连接符 35" title=""/>
          <p:cNvCxnSpPr/>
          <p:nvPr>
            <p:custDataLst>
              <p:tags r:id="rId20"/>
            </p:custDataLst>
          </p:nvPr>
        </p:nvCxnSpPr>
        <p:spPr>
          <a:xfrm flipV="1">
            <a:off x="23336" y="460274"/>
            <a:ext cx="9120664" cy="23813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 title=""/>
          <p:cNvSpPr txBox="1"/>
          <p:nvPr>
            <p:custDataLst>
              <p:tags r:id="rId21"/>
            </p:custDataLst>
          </p:nvPr>
        </p:nvSpPr>
        <p:spPr>
          <a:xfrm>
            <a:off x="0" y="0"/>
            <a:ext cx="289750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课堂小结</a:t>
            </a:r>
            <a:endParaRPr lang="zh-CN" altLang="en-US" sz="2400" b="1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8" name="文本框 37" title=""/>
          <p:cNvSpPr txBox="1"/>
          <p:nvPr>
            <p:custDataLst>
              <p:tags r:id="rId22"/>
            </p:custDataLst>
          </p:nvPr>
        </p:nvSpPr>
        <p:spPr>
          <a:xfrm>
            <a:off x="31477" y="1311556"/>
            <a:ext cx="479024" cy="1915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 smtClean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食物</a:t>
            </a:r>
            <a:r>
              <a:rPr lang="zh-CN" altLang="en-US" sz="2000" b="1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物种交流</a:t>
            </a:r>
            <a:endParaRPr lang="zh-CN" altLang="en-US" sz="2000" b="1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23"/>
            </p:custDataLst>
          </p:nvPr>
        </p:nvSpPr>
        <p:spPr>
          <a:xfrm>
            <a:off x="869093" y="831286"/>
            <a:ext cx="1883345" cy="377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新航路</a:t>
            </a:r>
            <a:r>
              <a:rPr lang="zh-CN" altLang="en-US" sz="2000" b="1" smtClean="0">
                <a:solidFill>
                  <a:srgbClr val="002060"/>
                </a:solidFill>
                <a:latin typeface="+mj-ea"/>
                <a:ea typeface="+mj-ea"/>
                <a:sym typeface="+mn-ea"/>
              </a:rPr>
              <a:t>开辟前</a:t>
            </a:r>
            <a:endParaRPr lang="zh-CN" altLang="en-US" sz="2000" b="1">
              <a:solidFill>
                <a:srgbClr val="00206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5" name="左大括号 34" title=""/>
          <p:cNvSpPr/>
          <p:nvPr>
            <p:custDataLst>
              <p:tags r:id="rId24"/>
            </p:custDataLst>
          </p:nvPr>
        </p:nvSpPr>
        <p:spPr>
          <a:xfrm>
            <a:off x="2759558" y="2445488"/>
            <a:ext cx="196294" cy="1477475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大括号 39" title=""/>
          <p:cNvSpPr/>
          <p:nvPr>
            <p:custDataLst>
              <p:tags r:id="rId25"/>
            </p:custDataLst>
          </p:nvPr>
        </p:nvSpPr>
        <p:spPr>
          <a:xfrm>
            <a:off x="3262018" y="4011197"/>
            <a:ext cx="71542" cy="1156612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左大括号 40" title=""/>
          <p:cNvSpPr/>
          <p:nvPr>
            <p:custDataLst>
              <p:tags r:id="rId26"/>
            </p:custDataLst>
          </p:nvPr>
        </p:nvSpPr>
        <p:spPr>
          <a:xfrm>
            <a:off x="2804504" y="1520428"/>
            <a:ext cx="118708" cy="714115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左大括号 41" title=""/>
          <p:cNvSpPr/>
          <p:nvPr>
            <p:custDataLst>
              <p:tags r:id="rId27"/>
            </p:custDataLst>
          </p:nvPr>
        </p:nvSpPr>
        <p:spPr>
          <a:xfrm>
            <a:off x="6603435" y="1151682"/>
            <a:ext cx="173050" cy="60720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左大括号 42" title=""/>
          <p:cNvSpPr/>
          <p:nvPr>
            <p:custDataLst>
              <p:tags r:id="rId28"/>
            </p:custDataLst>
          </p:nvPr>
        </p:nvSpPr>
        <p:spPr>
          <a:xfrm>
            <a:off x="6674261" y="1790142"/>
            <a:ext cx="173050" cy="607208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左大括号 43" title=""/>
          <p:cNvSpPr/>
          <p:nvPr>
            <p:custDataLst>
              <p:tags r:id="rId29"/>
            </p:custDataLst>
          </p:nvPr>
        </p:nvSpPr>
        <p:spPr>
          <a:xfrm>
            <a:off x="1488824" y="1940138"/>
            <a:ext cx="251116" cy="2724011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大括号 44" title=""/>
          <p:cNvSpPr/>
          <p:nvPr>
            <p:custDataLst>
              <p:tags r:id="rId30"/>
            </p:custDataLst>
          </p:nvPr>
        </p:nvSpPr>
        <p:spPr>
          <a:xfrm>
            <a:off x="587719" y="907504"/>
            <a:ext cx="251116" cy="2724011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>
            <p:custDataLst>
              <p:tags r:id="rId4"/>
            </p:custDataLst>
          </p:nvPr>
        </p:nvSpPr>
        <p:spPr>
          <a:xfrm>
            <a:off x="282976" y="405002"/>
            <a:ext cx="6323258" cy="2838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58F4C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indent="457200"/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咖啡</a:t>
            </a:r>
            <a:r>
              <a:rPr lang="zh-CN" altLang="en-US" sz="1800" b="1">
                <a:solidFill>
                  <a:srgbClr val="FF0000"/>
                </a:solidFill>
                <a:cs typeface="华文楷体" panose="02010600040101010101" charset="-122"/>
                <a:sym typeface="Arial" panose="020b0604020202020204" pitchFamily="34" charset="0"/>
              </a:rPr>
              <a:t>原产于非洲</a:t>
            </a:r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，</a:t>
            </a:r>
            <a:r>
              <a:rPr lang="zh-CN" altLang="en-US" sz="1800" b="1">
                <a:solidFill>
                  <a:srgbClr val="FF0000"/>
                </a:solidFill>
                <a:cs typeface="华文楷体" panose="02010600040101010101" charset="-122"/>
                <a:sym typeface="Arial" panose="020b0604020202020204" pitchFamily="34" charset="0"/>
              </a:rPr>
              <a:t>6世纪</a:t>
            </a:r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传入阿拉伯半岛，</a:t>
            </a:r>
            <a:r>
              <a:rPr lang="zh-CN" altLang="en-US" sz="1800" b="1">
                <a:solidFill>
                  <a:srgbClr val="FF0000"/>
                </a:solidFill>
                <a:cs typeface="华文楷体" panose="02010600040101010101" charset="-122"/>
                <a:sym typeface="Arial" panose="020b0604020202020204" pitchFamily="34" charset="0"/>
              </a:rPr>
              <a:t>15世纪</a:t>
            </a:r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后传播到欧洲，被称为“阿拉伯酒”。</a:t>
            </a:r>
            <a:r>
              <a:rPr lang="zh-CN" altLang="en-US" sz="1800" b="1">
                <a:solidFill>
                  <a:srgbClr val="FF0000"/>
                </a:solidFill>
                <a:cs typeface="华文楷体" panose="02010600040101010101" charset="-122"/>
                <a:sym typeface="Arial" panose="020b0604020202020204" pitchFamily="34" charset="0"/>
              </a:rPr>
              <a:t>17世纪中叶</a:t>
            </a:r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，荷兰人将咖啡移植到锡兰岛，后传到印度、印度尼西亚等地。</a:t>
            </a:r>
            <a:r>
              <a:rPr lang="zh-CN" altLang="en-US" sz="1800" b="1">
                <a:solidFill>
                  <a:srgbClr val="FF0000"/>
                </a:solidFill>
                <a:cs typeface="华文楷体" panose="02010600040101010101" charset="-122"/>
                <a:sym typeface="Arial" panose="020b0604020202020204" pitchFamily="34" charset="0"/>
              </a:rPr>
              <a:t>18世纪初</a:t>
            </a:r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，咖啡传入拉丁美洲，这里成了日后世界咖啡的主产区。</a:t>
            </a:r>
            <a:endParaRPr lang="zh-CN" altLang="en-US" sz="1800" b="1">
              <a:solidFill>
                <a:prstClr val="black"/>
              </a:solidFill>
              <a:cs typeface="华文楷体" panose="02010600040101010101" charset="-122"/>
              <a:sym typeface="Arial" panose="020b0604020202020204" pitchFamily="34" charset="0"/>
            </a:endParaRPr>
          </a:p>
          <a:p>
            <a:pPr indent="457200"/>
            <a:r>
              <a:rPr lang="zh-CN" altLang="en-US" sz="1800" b="1">
                <a:solidFill>
                  <a:prstClr val="black"/>
                </a:solidFill>
                <a:cs typeface="华文楷体" panose="02010600040101010101" charset="-122"/>
                <a:sym typeface="Arial" panose="020b0604020202020204" pitchFamily="34" charset="0"/>
              </a:rPr>
              <a:t>17世纪初，威尼斯商人开设了欧洲第一家咖啡馆。此后，英国的牛津、伦敦，法国的巴黎、马赛等地也相继开设咖啡馆。17世纪末18世纪初，咖啡馆在欧洲各个城市纷纷出现，并推广到北美的波士顿、纽约、费城。从此，欧洲和北美的社会生活中有了喝咖啡的习惯。</a:t>
            </a:r>
            <a:r>
              <a:rPr lang="zh-CN" altLang="en-US" sz="1800" b="1">
                <a:solidFill>
                  <a:srgbClr val="FF0000"/>
                </a:solidFill>
                <a:cs typeface="华文楷体" panose="02010600040101010101" charset="-122"/>
                <a:sym typeface="Arial" panose="020b0604020202020204" pitchFamily="34" charset="0"/>
              </a:rPr>
              <a:t>人们在咖啡馆休闲聊天，咖啡馆成了社交的重要场所。</a:t>
            </a:r>
            <a:endParaRPr lang="zh-CN" altLang="en-US" sz="1800" b="1">
              <a:solidFill>
                <a:srgbClr val="FF0000"/>
              </a:solidFill>
              <a:cs typeface="华文楷体" panose="0201060004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0060" y="438087"/>
            <a:ext cx="2382224" cy="2382224"/>
          </a:xfrm>
          <a:prstGeom prst="ellipse">
            <a:avLst/>
          </a:prstGeom>
        </p:spPr>
      </p:pic>
      <p:pic>
        <p:nvPicPr>
          <p:cNvPr id="10" name="http://photo-static-api.fotomore.com/creative/vcg/400/version23/VCG2131bbc2557.jpg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70071" y="1720177"/>
            <a:ext cx="2839722" cy="1892831"/>
          </a:xfrm>
          <a:prstGeom prst="rect">
            <a:avLst/>
          </a:prstGeom>
        </p:spPr>
      </p:pic>
      <p:sp>
        <p:nvSpPr>
          <p:cNvPr id="12" name="文本框 11" title=""/>
          <p:cNvSpPr txBox="1"/>
          <p:nvPr>
            <p:custDataLst>
              <p:tags r:id="rId9"/>
            </p:custDataLst>
          </p:nvPr>
        </p:nvSpPr>
        <p:spPr>
          <a:xfrm>
            <a:off x="200228" y="3212673"/>
            <a:ext cx="5969843" cy="9002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prstClr val="black"/>
                </a:solidFill>
                <a:cs typeface="华文中宋" panose="02010600040101010101" charset="-122"/>
                <a:sym typeface="Arial" panose="020b0604020202020204" pitchFamily="34" charset="0"/>
              </a:rPr>
              <a:t>1.</a:t>
            </a:r>
            <a:r>
              <a:rPr lang="zh-CN" altLang="en-US" sz="1800" b="1">
                <a:solidFill>
                  <a:prstClr val="black"/>
                </a:solidFill>
                <a:cs typeface="华文中宋" panose="02010600040101010101" charset="-122"/>
                <a:sym typeface="Arial" panose="020b0604020202020204" pitchFamily="34" charset="0"/>
              </a:rPr>
              <a:t>指出咖啡在世界各地传播的路线图。</a:t>
            </a:r>
            <a:endParaRPr lang="zh-CN" altLang="en-US" sz="1800" b="1">
              <a:solidFill>
                <a:prstClr val="black"/>
              </a:solidFill>
              <a:cs typeface="华文中宋" panose="02010600040101010101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>
                <a:solidFill>
                  <a:prstClr val="black"/>
                </a:solidFill>
                <a:cs typeface="华文中宋" panose="02010600040101010101" charset="-122"/>
                <a:sym typeface="Arial" panose="020b0604020202020204" pitchFamily="34" charset="0"/>
              </a:rPr>
              <a:t>2.</a:t>
            </a:r>
            <a:r>
              <a:rPr lang="zh-CN" altLang="en-US" sz="1800" b="1">
                <a:solidFill>
                  <a:prstClr val="black"/>
                </a:solidFill>
                <a:cs typeface="华文中宋" panose="02010600040101010101" charset="-122"/>
                <a:sym typeface="Arial" panose="020b0604020202020204" pitchFamily="34" charset="0"/>
              </a:rPr>
              <a:t>从这一传播过程来看，你如何认识不同地区的物种交流</a:t>
            </a:r>
            <a:r>
              <a:rPr lang="zh-CN" altLang="en-US" sz="1800" b="1" smtClean="0">
                <a:solidFill>
                  <a:prstClr val="black"/>
                </a:solidFill>
                <a:cs typeface="华文中宋" panose="02010600040101010101" charset="-122"/>
                <a:sym typeface="Arial" panose="020b0604020202020204" pitchFamily="34" charset="0"/>
              </a:rPr>
              <a:t>？</a:t>
            </a:r>
            <a:endParaRPr lang="en-US" altLang="zh-CN" sz="1800" b="1">
              <a:solidFill>
                <a:prstClr val="black"/>
              </a:solidFill>
              <a:cs typeface="华文中宋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3" name="矩形 2" title=""/>
          <p:cNvSpPr/>
          <p:nvPr>
            <p:custDataLst>
              <p:tags r:id="rId10"/>
            </p:custDataLst>
          </p:nvPr>
        </p:nvSpPr>
        <p:spPr>
          <a:xfrm>
            <a:off x="4409983" y="61977"/>
            <a:ext cx="13854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endParaRPr lang="zh-CN" altLang="en-US" sz="1800">
              <a:solidFill>
                <a:prstClr val="black"/>
              </a:solidFill>
              <a:sym typeface="Arial" panose="020b0604020202020204" pitchFamily="34" charset="0"/>
            </a:endParaRPr>
          </a:p>
        </p:txBody>
      </p:sp>
      <p:sp>
        <p:nvSpPr>
          <p:cNvPr id="15" name="TextBox 36" title=""/>
          <p:cNvSpPr txBox="1"/>
          <p:nvPr>
            <p:custDataLst>
              <p:tags r:id="rId11"/>
            </p:custDataLst>
          </p:nvPr>
        </p:nvSpPr>
        <p:spPr>
          <a:xfrm>
            <a:off x="0" y="0"/>
            <a:ext cx="289750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作业布置</a:t>
            </a:r>
            <a:endParaRPr lang="zh-CN" altLang="en-US" sz="2400" b="1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" name="矩形 1" title=""/>
          <p:cNvSpPr/>
          <p:nvPr>
            <p:custDataLst>
              <p:tags r:id="rId12"/>
            </p:custDataLst>
          </p:nvPr>
        </p:nvSpPr>
        <p:spPr>
          <a:xfrm>
            <a:off x="200228" y="4107548"/>
            <a:ext cx="8681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smtClean="0">
                <a:solidFill>
                  <a:srgbClr val="0000F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b="1" smtClean="0">
                <a:solidFill>
                  <a:srgbClr val="0000F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咖啡馆</a:t>
            </a:r>
            <a:r>
              <a:rPr lang="zh-CN" altLang="en-US" sz="2000" b="1">
                <a:solidFill>
                  <a:srgbClr val="0000F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的历史，既是一部经济史，也是一部社会史</a:t>
            </a:r>
            <a:r>
              <a:rPr lang="zh-CN" altLang="en-US" sz="2000" b="1" smtClean="0">
                <a:solidFill>
                  <a:srgbClr val="0000F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000" b="1">
                <a:solidFill>
                  <a:srgbClr val="0000F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请你</a:t>
            </a:r>
            <a:r>
              <a:rPr lang="zh-CN" altLang="en-US" sz="2000" b="1" smtClean="0">
                <a:solidFill>
                  <a:srgbClr val="0000F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选择一个角度进行阐述</a:t>
            </a:r>
            <a:endParaRPr lang="zh-CN" altLang="en-US" sz="2000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>
            <p:custDataLst>
              <p:tags r:id="rId3"/>
            </p:custDataLst>
          </p:nvPr>
        </p:nvGrpSpPr>
        <p:grpSpPr>
          <a:xfrm>
            <a:off x="256885" y="327930"/>
            <a:ext cx="6807027" cy="369425"/>
            <a:chOff x="7668" y="3163"/>
            <a:chExt cx="9849" cy="776"/>
          </a:xfrm>
          <a:noFill/>
        </p:grpSpPr>
        <p:sp>
          <p:nvSpPr>
            <p:cNvPr id="3" name="文本框 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68" y="3163"/>
              <a:ext cx="9849" cy="7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1800" b="1" smtClean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(1)</a:t>
              </a:r>
              <a:r>
                <a:rPr lang="zh-CN" altLang="en-US" sz="1800" b="1" smtClean="0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非洲         </a:t>
              </a:r>
              <a:r>
                <a:rPr lang="zh-CN" altLang="en-US" sz="1800" b="1"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rPr>
                <a:t>阿拉伯         欧洲       美洲  </a:t>
              </a:r>
              <a:endParaRPr lang="zh-CN" altLang="en-US" sz="11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cxnSp>
          <p:nvCxnSpPr>
            <p:cNvPr id="4" name="直接箭头连接符 3"/>
            <p:cNvCxnSpPr/>
            <p:nvPr>
              <p:custDataLst>
                <p:tags r:id="rId5"/>
              </p:custDataLst>
            </p:nvPr>
          </p:nvCxnSpPr>
          <p:spPr>
            <a:xfrm>
              <a:off x="9022" y="3513"/>
              <a:ext cx="746" cy="0"/>
            </a:xfrm>
            <a:prstGeom prst="straightConnector1">
              <a:avLst/>
            </a:prstGeom>
            <a:grpFill/>
            <a:ln w="38100" cmpd="sng">
              <a:solidFill>
                <a:srgbClr val="1D41D5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>
              <p:custDataLst>
                <p:tags r:id="rId6"/>
              </p:custDataLst>
            </p:nvPr>
          </p:nvCxnSpPr>
          <p:spPr>
            <a:xfrm>
              <a:off x="11992" y="3537"/>
              <a:ext cx="746" cy="0"/>
            </a:xfrm>
            <a:prstGeom prst="straightConnector1">
              <a:avLst/>
            </a:prstGeom>
            <a:grpFill/>
            <a:ln w="38100" cmpd="sng">
              <a:solidFill>
                <a:srgbClr val="1D41D5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>
              <p:custDataLst>
                <p:tags r:id="rId7"/>
              </p:custDataLst>
            </p:nvPr>
          </p:nvCxnSpPr>
          <p:spPr>
            <a:xfrm>
              <a:off x="14147" y="3537"/>
              <a:ext cx="746" cy="0"/>
            </a:xfrm>
            <a:prstGeom prst="straightConnector1">
              <a:avLst/>
            </a:prstGeom>
            <a:grpFill/>
            <a:ln w="38100" cmpd="sng">
              <a:solidFill>
                <a:srgbClr val="1D41D5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256885" y="828677"/>
            <a:ext cx="6697507" cy="3451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(2)</a:t>
            </a:r>
            <a:r>
              <a:rPr lang="zh-CN" altLang="en-US" sz="1800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物种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交流既是经济交流，也是文化交流的载体。</a:t>
            </a:r>
            <a:endParaRPr lang="zh-CN" altLang="en-US" sz="1800" b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256886" y="1254125"/>
            <a:ext cx="8437105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(3) </a:t>
            </a:r>
            <a:r>
              <a:rPr lang="en-US" altLang="zh-CN" sz="1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①</a:t>
            </a:r>
            <a:r>
              <a:rPr lang="zh-CN" altLang="en-US" sz="1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社会史：</a:t>
            </a:r>
            <a:r>
              <a:rPr lang="zh-CN" altLang="en-US" sz="1800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改变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了欧美等地的社会生活习惯</a:t>
            </a:r>
            <a:r>
              <a:rPr lang="zh-CN" altLang="en-US" sz="1800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；咖啡馆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成了社会的重要场所，形成了各地特有的咖啡文化</a:t>
            </a:r>
            <a:r>
              <a:rPr lang="zh-CN" altLang="en-US" sz="1800" b="1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；丰富</a:t>
            </a:r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了物质生活，有利于世界文化交流融合。</a:t>
            </a:r>
            <a:endParaRPr lang="zh-CN" altLang="en-US" sz="1800" b="1"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内容占位符 2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304404" y="1988172"/>
            <a:ext cx="8507685" cy="1867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1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②</a:t>
            </a:r>
            <a:r>
              <a:rPr lang="zh-CN" altLang="en-US" sz="1800" b="1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经济史：</a:t>
            </a:r>
            <a:endParaRPr lang="en-US" altLang="zh-CN" sz="1800" b="1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zh-CN" sz="18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角度一</a:t>
            </a:r>
            <a:r>
              <a:rPr lang="en-US" altLang="zh-CN" sz="18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  </a:t>
            </a:r>
            <a:r>
              <a:rPr lang="en-US" altLang="zh-CN" sz="18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  </a:t>
            </a:r>
            <a:r>
              <a:rPr lang="en-US" altLang="zh-CN" sz="18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charset="-122"/>
              </a:rPr>
              <a:t> </a:t>
            </a:r>
            <a:r>
              <a:rPr lang="zh-CN" altLang="zh-CN" sz="18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charset="-122"/>
              </a:rPr>
              <a:t>从咖啡馆的变化与世界经济发展联系的角度</a:t>
            </a:r>
            <a:endParaRPr lang="zh-CN" altLang="zh-CN" sz="1800" b="1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zh-CN" sz="1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charset="-122"/>
              </a:rPr>
              <a:t>　　</a:t>
            </a:r>
            <a:r>
              <a:rPr lang="zh-CN" altLang="zh-CN" sz="1800" b="1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charset="-122"/>
              </a:rPr>
              <a:t>随着欧洲国家海外贸易发展和对外殖民扩张，世界市场逐渐形成和扩大，世界各地的经济联系和交流加强，茶叶进入英国咖啡馆并且销量不断增加，饮茶从一个新鲜事物逐渐变成了英国人日常生活的一部分。</a:t>
            </a:r>
            <a:r>
              <a:rPr lang="en-US" altLang="zh-CN" sz="1800" b="1" smtClean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 </a:t>
            </a:r>
            <a:endParaRPr lang="en-US" altLang="zh-CN" sz="1800" b="1" smtClean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sz="1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角度二　从咖啡馆的变化与英国国内经济发展联系的角度</a:t>
            </a:r>
            <a:endParaRPr lang="zh-CN" altLang="zh-CN" sz="1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zh-CN" sz="1800" b="1">
                <a:solidFill>
                  <a:srgbClr val="40404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　　</a:t>
            </a:r>
            <a:r>
              <a:rPr lang="zh-CN" altLang="zh-CN" sz="1800" b="1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随着工业革命进行，英国社会阶层出现新的分化，咖啡馆逐渐由开放的、面向各阶层的消费场所发展为专门化的、面向特定阶层或群体的消费场所。</a:t>
            </a:r>
            <a:endParaRPr lang="zh-CN" altLang="zh-CN" sz="1800" b="1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1800" b="1" smtClean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charset="-122"/>
              </a:rPr>
              <a:t>   </a:t>
            </a:r>
            <a:endParaRPr lang="zh-CN" altLang="en-US" sz="1800" smtClean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11" name="TextBox 36" title=""/>
          <p:cNvSpPr txBox="1"/>
          <p:nvPr>
            <p:custDataLst>
              <p:tags r:id="rId11"/>
            </p:custDataLst>
          </p:nvPr>
        </p:nvSpPr>
        <p:spPr>
          <a:xfrm>
            <a:off x="0" y="0"/>
            <a:ext cx="289750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作业参考答案</a:t>
            </a:r>
            <a:endParaRPr lang="zh-CN" altLang="en-US" sz="2400" b="1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255181" y="3591322"/>
            <a:ext cx="867616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华文楷体" panose="02010600040101010101" charset="-122"/>
                <a:ea typeface="华文楷体" panose="02010600040101010101" charset="-122"/>
              </a:rPr>
              <a:t>        人类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的进化史某种意义上就是寻觅食物、加工食物跟分享食物的一个进化史。食物的迁徙史背后是人类的迁徙史，是文明的交融过程，文明的发展即从食材交换开始。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3158099" y="1273194"/>
            <a:ext cx="4959620" cy="400110"/>
          </a:xfrm>
          <a:prstGeom prst="rect">
            <a:avLst/>
          </a:prstGeom>
          <a:solidFill>
            <a:srgbClr val="EC5F74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t>一、有限交流：新航路开辟前的物种交流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3165195" y="1978153"/>
            <a:ext cx="4952524" cy="377026"/>
          </a:xfrm>
          <a:prstGeom prst="rect">
            <a:avLst/>
          </a:prstGeom>
          <a:solidFill>
            <a:srgbClr val="EC5F7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68580" tIns="34290" rIns="68580" bIns="3429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Arial" panose="020b0604020202020204" pitchFamily="34" charset="0"/>
              </a:rPr>
              <a:t>二、多元交汇：新航路开辟后的物种交流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3165195" y="2711313"/>
            <a:ext cx="4952524" cy="377026"/>
          </a:xfrm>
          <a:prstGeom prst="rect">
            <a:avLst/>
          </a:prstGeom>
          <a:solidFill>
            <a:srgbClr val="EC5F74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68580" tIns="34290" rIns="68580" bIns="3429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/>
                <a:cs typeface="Arial"/>
                <a:sym typeface="Arial" panose="020b0604020202020204" pitchFamily="34" charset="0"/>
              </a:rPr>
              <a:t>三、交融碰撞：食物物种交流带来的影响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Arial"/>
              <a:sym typeface="Arial" panose="020b0604020202020204" pitchFamily="34" charset="0"/>
            </a:endParaRPr>
          </a:p>
        </p:txBody>
      </p:sp>
      <p:grpSp>
        <p:nvGrpSpPr>
          <p:cNvPr id="6" name="组合 5" title=""/>
          <p:cNvGrpSpPr/>
          <p:nvPr>
            <p:custDataLst>
              <p:tags r:id="rId7"/>
            </p:custDataLst>
          </p:nvPr>
        </p:nvGrpSpPr>
        <p:grpSpPr>
          <a:xfrm>
            <a:off x="3996340" y="310789"/>
            <a:ext cx="1965008" cy="622935"/>
            <a:chOff x="-253" y="-203"/>
            <a:chExt cx="3707" cy="130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-128" y="-45"/>
              <a:ext cx="3583" cy="11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-253" y="-203"/>
              <a:ext cx="3583" cy="1150"/>
            </a:xfrm>
            <a:prstGeom prst="rect">
              <a:avLst/>
            </a:prstGeom>
            <a:grp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9" name="Title 6" title=""/>
          <p:cNvSpPr txBox="1"/>
          <p:nvPr>
            <p:custDataLst>
              <p:tags r:id="rId10"/>
            </p:custDataLst>
          </p:nvPr>
        </p:nvSpPr>
        <p:spPr>
          <a:xfrm>
            <a:off x="4107397" y="416244"/>
            <a:ext cx="1592104" cy="3664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  <a:prstDash val="dash"/>
          </a:ln>
        </p:spPr>
        <p:txBody>
          <a:bodyPr wrap="square" lIns="53998" tIns="27146" rIns="53998" bIns="27146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等线 Light" panose="02010600030101010101" charset="-122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750"/>
              </a:spcBef>
              <a:buSzTx/>
            </a:pPr>
            <a:r>
              <a:rPr lang="zh-CN" altLang="en-US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本</a:t>
            </a:r>
            <a:r>
              <a:rPr altLang="zh-CN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 </a:t>
            </a:r>
            <a:r>
              <a:rPr lang="zh-CN" altLang="en-US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课</a:t>
            </a:r>
            <a:r>
              <a:rPr altLang="zh-CN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 </a:t>
            </a:r>
            <a:r>
              <a:rPr lang="zh-CN" altLang="en-US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目</a:t>
            </a:r>
            <a:r>
              <a:rPr altLang="zh-CN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 </a:t>
            </a:r>
            <a:r>
              <a:rPr lang="zh-CN" altLang="en-US" sz="2000" b="1" spc="188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等线" panose="02010600030101010101" charset="-122"/>
              </a:rPr>
              <a:t>录</a:t>
            </a:r>
            <a:endParaRPr lang="zh-CN" altLang="en-US" sz="2000" b="1" spc="188">
              <a:ln w="3175">
                <a:noFill/>
                <a:prstDash val="dash"/>
              </a:ln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等线" panose="02010600030101010101" charset="-122"/>
            </a:endParaRPr>
          </a:p>
        </p:txBody>
      </p:sp>
      <p:pic>
        <p:nvPicPr>
          <p:cNvPr id="17" name="图片 16" title="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55181" y="1062246"/>
            <a:ext cx="2791861" cy="2224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55" y="0"/>
            <a:ext cx="1748790" cy="463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3" title=""/>
          <p:cNvSpPr txBox="1"/>
          <p:nvPr>
            <p:custDataLst>
              <p:tags r:id="rId3"/>
            </p:custDataLst>
          </p:nvPr>
        </p:nvSpPr>
        <p:spPr>
          <a:xfrm>
            <a:off x="0" y="437459"/>
            <a:ext cx="9105423" cy="3452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pPr algn="ctr"/>
            <a:r>
              <a:rPr lang="zh-CN" altLang="en-US" sz="1800" b="1" smtClean="0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结合下列材料并结合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所学</a:t>
            </a:r>
            <a:r>
              <a:rPr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，概括新航路开辟前物种交流的特点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及其</a:t>
            </a:r>
            <a:r>
              <a:rPr lang="zh-CN" altLang="en-US" sz="1800" b="1" smtClean="0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原因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17706" y="820090"/>
            <a:ext cx="4158615" cy="2812725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0" y="776122"/>
            <a:ext cx="4368830" cy="2900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 anchor="t">
            <a:noAutofit/>
          </a:bodyPr>
          <a:lstStyle/>
          <a:p>
            <a:pPr>
              <a:lnSpc>
                <a:spcPts val="2535"/>
              </a:lnSpc>
            </a:pP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新航路开辟以前，食物物种交流主要在彼此邻近的地区或各大洲内部进行，也有一些跨洲的食物物种交流。公元前6000年左右，西亚的小麦、大麦等进入了欧洲。公元前2世纪到公元2世纪间，通过丝绸之路，葡萄、苜蓿等传到中国，樱桃、杏等也从亚洲传到罗马。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r">
              <a:lnSpc>
                <a:spcPts val="2535"/>
              </a:lnSpc>
            </a:pP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教材引言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7"/>
            </p:custDataLst>
          </p:nvPr>
        </p:nvSpPr>
        <p:spPr>
          <a:xfrm>
            <a:off x="11142" y="3753033"/>
            <a:ext cx="4357688" cy="1176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特点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  <a:cs typeface="黑体" panose="02010609060101010101" pitchFamily="49" charset="-122"/>
                <a:sym typeface="+mn-ea"/>
              </a:rPr>
              <a:t>： </a:t>
            </a:r>
            <a:r>
              <a:rPr lang="zh-CN" altLang="en-US" sz="1800" b="1" smtClean="0">
                <a:latin typeface="+mj-ea"/>
                <a:ea typeface="+mj-ea"/>
                <a:cs typeface="宋体" panose="02010600030101010101" pitchFamily="2" charset="-122"/>
                <a:sym typeface="Arial" panose="020b0604020202020204" pitchFamily="34" charset="0"/>
              </a:rPr>
              <a:t>①</a:t>
            </a:r>
            <a:r>
              <a:rPr lang="zh-CN" altLang="en-US" sz="1800" b="1">
                <a:latin typeface="+mj-ea"/>
                <a:ea typeface="+mj-ea"/>
                <a:cs typeface="宋体" panose="02010600030101010101" pitchFamily="2" charset="-122"/>
                <a:sym typeface="Arial" panose="020b0604020202020204" pitchFamily="34" charset="0"/>
              </a:rPr>
              <a:t>交流范围有限：各大洲内部，亚欧之间；存在少量跨洲食物交流</a:t>
            </a:r>
            <a:endParaRPr lang="zh-CN" altLang="en-US" sz="1800" b="1">
              <a:latin typeface="+mj-ea"/>
              <a:ea typeface="+mj-ea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r>
              <a:rPr lang="zh-CN" altLang="en-US" sz="1800" b="1">
                <a:latin typeface="+mj-ea"/>
                <a:ea typeface="+mj-ea"/>
                <a:cs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1800" b="1">
                <a:latin typeface="+mj-ea"/>
                <a:ea typeface="+mj-ea"/>
                <a:cs typeface="宋体" panose="02010600030101010101" pitchFamily="2" charset="-122"/>
                <a:sym typeface="Arial" panose="020b0604020202020204" pitchFamily="34" charset="0"/>
              </a:rPr>
              <a:t>          </a:t>
            </a:r>
            <a:r>
              <a:rPr lang="zh-CN" altLang="en-US" sz="1800" b="1">
                <a:latin typeface="+mj-ea"/>
                <a:ea typeface="+mj-ea"/>
                <a:cs typeface="黑体" panose="02010609060101010101" pitchFamily="49" charset="-122"/>
                <a:sym typeface="+mn-ea"/>
              </a:rPr>
              <a:t>②食物种类较少；</a:t>
            </a:r>
            <a:endParaRPr lang="zh-CN" altLang="en-US" sz="1800" b="1">
              <a:latin typeface="+mj-ea"/>
              <a:ea typeface="+mj-ea"/>
              <a:cs typeface="黑体" panose="02010609060101010101" pitchFamily="49" charset="-122"/>
              <a:sym typeface="+mn-ea"/>
            </a:endParaRPr>
          </a:p>
          <a:p>
            <a:r>
              <a:rPr lang="en-US" altLang="zh-CN" sz="1800" b="1">
                <a:latin typeface="+mj-ea"/>
                <a:ea typeface="+mj-ea"/>
                <a:cs typeface="黑体" panose="02010609060101010101" pitchFamily="49" charset="-122"/>
                <a:sym typeface="+mn-ea"/>
              </a:rPr>
              <a:t>      </a:t>
            </a:r>
            <a:r>
              <a:rPr lang="en-US" altLang="zh-CN" sz="1800" b="1" smtClean="0">
                <a:latin typeface="+mj-ea"/>
                <a:ea typeface="+mj-ea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1800" b="1" smtClean="0">
                <a:latin typeface="+mj-ea"/>
                <a:ea typeface="+mj-ea"/>
                <a:cs typeface="宋体" panose="02010600030101010101" pitchFamily="2" charset="-122"/>
                <a:sym typeface="Arial" panose="020b0604020202020204" pitchFamily="34" charset="0"/>
              </a:rPr>
              <a:t>③</a:t>
            </a:r>
            <a:r>
              <a:rPr lang="zh-CN" altLang="en-US" sz="1800" b="1">
                <a:latin typeface="+mj-ea"/>
                <a:ea typeface="+mj-ea"/>
                <a:cs typeface="宋体" panose="02010600030101010101" pitchFamily="2" charset="-122"/>
                <a:sym typeface="Arial" panose="020b0604020202020204" pitchFamily="34" charset="0"/>
              </a:rPr>
              <a:t>主要是陆路；</a:t>
            </a:r>
            <a:endParaRPr lang="en-US" altLang="zh-CN" sz="1800" b="1">
              <a:latin typeface="+mj-ea"/>
              <a:ea typeface="+mj-ea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8"/>
            </p:custDataLst>
          </p:nvPr>
        </p:nvSpPr>
        <p:spPr>
          <a:xfrm>
            <a:off x="4587715" y="3753033"/>
            <a:ext cx="4088606" cy="899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</a:rPr>
              <a:t>原因：</a:t>
            </a:r>
            <a:r>
              <a:rPr lang="zh-CN" altLang="en-US" sz="1800" b="1">
                <a:latin typeface="+mj-ea"/>
                <a:ea typeface="+mj-ea"/>
              </a:rPr>
              <a:t>①交通运输条件的落后；</a:t>
            </a:r>
            <a:endParaRPr lang="zh-CN" altLang="en-US" sz="1800" b="1">
              <a:latin typeface="+mj-ea"/>
              <a:ea typeface="+mj-ea"/>
            </a:endParaRPr>
          </a:p>
          <a:p>
            <a:r>
              <a:rPr lang="en-US" altLang="zh-CN" sz="1800" b="1">
                <a:latin typeface="+mj-ea"/>
                <a:ea typeface="+mj-ea"/>
              </a:rPr>
              <a:t>      </a:t>
            </a:r>
            <a:r>
              <a:rPr lang="zh-CN" altLang="en-US" sz="1800" b="1">
                <a:latin typeface="+mj-ea"/>
                <a:ea typeface="+mj-ea"/>
              </a:rPr>
              <a:t>②农业生产技术水平的低下；</a:t>
            </a:r>
            <a:endParaRPr lang="zh-CN" altLang="en-US" sz="1800" b="1">
              <a:latin typeface="+mj-ea"/>
              <a:ea typeface="+mj-ea"/>
            </a:endParaRPr>
          </a:p>
          <a:p>
            <a:r>
              <a:rPr lang="en-US" altLang="zh-CN" sz="1800" b="1">
                <a:latin typeface="+mj-ea"/>
                <a:ea typeface="+mj-ea"/>
                <a:sym typeface="+mn-ea"/>
              </a:rPr>
              <a:t>      </a:t>
            </a:r>
            <a:r>
              <a:rPr lang="en-US" altLang="zh-CN" sz="1800" b="1" kern="100">
                <a:latin typeface="+mj-ea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③</a:t>
            </a:r>
            <a:r>
              <a:rPr lang="zh-CN" altLang="en-US" sz="1800" b="1" kern="100">
                <a:latin typeface="+mj-ea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政治局势的动荡；</a:t>
            </a:r>
            <a:endParaRPr lang="zh-CN" altLang="en-US" sz="1800" b="1" kern="100">
              <a:latin typeface="+mj-ea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11142" y="0"/>
            <a:ext cx="49596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smtClean="0">
                <a:solidFill>
                  <a:schemeClr val="bg1"/>
                </a:solidFill>
              </a:rPr>
              <a:t>一、有限交流：新航路开辟前的物种交流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4395"/>
            <a:ext cx="9143999" cy="4242435"/>
          </a:xfrm>
          <a:prstGeom prst="rect">
            <a:avLst/>
          </a:prstGeom>
        </p:spPr>
      </p:pic>
      <p:sp>
        <p:nvSpPr>
          <p:cNvPr id="8" name="文本框 7" title=""/>
          <p:cNvSpPr txBox="1"/>
          <p:nvPr>
            <p:custDataLst>
              <p:tags r:id="rId6"/>
            </p:custDataLst>
          </p:nvPr>
        </p:nvSpPr>
        <p:spPr>
          <a:xfrm>
            <a:off x="26194" y="857515"/>
            <a:ext cx="9117806" cy="6224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4925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</a:rPr>
              <a:t>哥伦布大交换：</a:t>
            </a:r>
            <a:r>
              <a:rPr lang="zh-CN" altLang="en-US" sz="1800" b="1">
                <a:latin typeface="+mj-ea"/>
                <a:ea typeface="+mj-ea"/>
              </a:rPr>
              <a:t>一场东半球与西半球之间生物、农作物、人种（包括黑奴）、文化、传染病、甚至思想观念的突发性交流</a:t>
            </a:r>
            <a:endParaRPr lang="zh-CN" altLang="en-US" sz="1800" b="1">
              <a:latin typeface="+mj-ea"/>
              <a:ea typeface="+mj-ea"/>
            </a:endParaRPr>
          </a:p>
        </p:txBody>
      </p:sp>
      <p:sp>
        <p:nvSpPr>
          <p:cNvPr id="10" name="文本框 3" title="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4952524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r>
              <a:rPr lang="zh-CN" altLang="en-US" sz="2100" b="1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二、多元交汇：新航路开辟后的物种交流</a:t>
            </a:r>
            <a:endParaRPr lang="zh-CN" altLang="en-US" sz="2100" b="1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8"/>
            </p:custDataLst>
          </p:nvPr>
        </p:nvSpPr>
        <p:spPr>
          <a:xfrm>
            <a:off x="0" y="448294"/>
            <a:ext cx="8921115" cy="373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自主学习一：同学们自主梳理：新航路开辟后美洲物种外传的时间、种类、传播途径</a:t>
            </a:r>
            <a:endParaRPr lang="zh-CN" altLang="en-US" sz="21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3" title="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4952524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r>
              <a:rPr lang="zh-CN" altLang="en-US" sz="2100" b="1" smtClean="0">
                <a:solidFill>
                  <a:prstClr val="white"/>
                </a:solidFill>
                <a:latin typeface="微软雅黑" panose="020b0503020204020204" charset="-122"/>
                <a:sym typeface="Arial" panose="020b0604020202020204" pitchFamily="34" charset="0"/>
              </a:rPr>
              <a:t>二、多元交汇：新航路开辟后的物种交流</a:t>
            </a:r>
            <a:endParaRPr lang="zh-CN" altLang="en-US" sz="2100" b="1">
              <a:solidFill>
                <a:prstClr val="white"/>
              </a:solidFill>
              <a:latin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5"/>
            </p:custDataLst>
          </p:nvPr>
        </p:nvSpPr>
        <p:spPr>
          <a:xfrm>
            <a:off x="0" y="448294"/>
            <a:ext cx="8921115" cy="373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>
                <a:solidFill>
                  <a:srgbClr val="6096E6">
                    <a:lumMod val="50000"/>
                  </a:srgbClr>
                </a:solidFill>
                <a:sym typeface="Arial" panose="020b0604020202020204" pitchFamily="34" charset="0"/>
              </a:rPr>
              <a:t>自主学习一：同学们自主梳理：新航路开辟后美洲物种外传的时间、种类、传播途径</a:t>
            </a:r>
            <a:endParaRPr lang="zh-CN" altLang="en-US" sz="2100" b="1">
              <a:solidFill>
                <a:srgbClr val="6096E6">
                  <a:lumMod val="50000"/>
                </a:srgbClr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3" name="表格 2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85249" y="1091565"/>
          <a:ext cx="4980147" cy="3883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54"/>
                <a:gridCol w="802005"/>
                <a:gridCol w="3824288"/>
              </a:tblGrid>
              <a:tr h="374333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endParaRPr lang="en-US" sz="2100" b="1">
                        <a:solidFill>
                          <a:srgbClr val="1D41D5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latin typeface="+mj-ea"/>
                          <a:ea typeface="+mj-ea"/>
                        </a:rPr>
                        <a:t>物种</a:t>
                      </a:r>
                      <a:r>
                        <a:rPr lang="en-US" altLang="zh-CN" sz="2100" b="1">
                          <a:latin typeface="+mj-ea"/>
                          <a:ea typeface="+mj-ea"/>
                        </a:rPr>
                        <a:t> </a:t>
                      </a:r>
                      <a:endParaRPr lang="en-US" altLang="zh-CN" sz="2100" b="1">
                        <a:solidFill>
                          <a:srgbClr val="1D41D5"/>
                        </a:solidFill>
                        <a:latin typeface="+mj-ea"/>
                        <a:ea typeface="+mj-ea"/>
                        <a:cs typeface="方正粗黑宋简体" panose="02000000000000000000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100" b="1" err="1">
                          <a:latin typeface="+mj-ea"/>
                          <a:ea typeface="+mj-ea"/>
                          <a:sym typeface="Arial" panose="020b0604020202020204" pitchFamily="34" charset="0"/>
                        </a:rPr>
                        <a:t>传入</a:t>
                      </a:r>
                      <a:r>
                        <a:rPr lang="en-US" altLang="zh-CN" sz="2100" b="1" err="1">
                          <a:latin typeface="+mj-ea"/>
                          <a:ea typeface="+mj-ea"/>
                        </a:rPr>
                        <a:t>欧洲</a:t>
                      </a:r>
                      <a:endParaRPr lang="en-US" altLang="zh-CN" sz="2100" b="1">
                        <a:solidFill>
                          <a:srgbClr val="1D41D5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1382554">
                <a:tc rowSpan="3"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100" b="1">
                          <a:latin typeface="+mj-ea"/>
                          <a:ea typeface="+mj-ea"/>
                        </a:rPr>
                        <a:t>粮食作物</a:t>
                      </a:r>
                      <a:endParaRPr lang="en-US" sz="2100" b="1">
                        <a:solidFill>
                          <a:srgbClr val="FF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100" b="1"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玉米</a:t>
                      </a:r>
                      <a:endParaRPr lang="en-US" altLang="en-US" sz="2100" b="1">
                        <a:highlight>
                          <a:srgbClr val="FFFF00"/>
                        </a:highligh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endParaRPr lang="en-US" altLang="en-US" sz="18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422434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1800" b="1"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马铃薯</a:t>
                      </a:r>
                      <a:endParaRPr lang="en-US" altLang="en-US" sz="1800" b="1">
                        <a:highlight>
                          <a:srgbClr val="FFFF00"/>
                        </a:highligh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endParaRPr lang="en-US" altLang="en-US" sz="1800" b="1" u="sng">
                        <a:solidFill>
                          <a:schemeClr val="tx1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480060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100" b="1"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甘薯</a:t>
                      </a:r>
                      <a:endParaRPr lang="en-US" altLang="en-US" sz="2100" b="1">
                        <a:highlight>
                          <a:srgbClr val="FFFF00"/>
                        </a:highligh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endParaRPr lang="en-US" altLang="en-US" sz="18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627698">
                <a:tc rowSpan="2"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1">
                          <a:latin typeface="+mj-ea"/>
                          <a:ea typeface="+mj-ea"/>
                        </a:rPr>
                        <a:t>蔬菜</a:t>
                      </a:r>
                      <a:endParaRPr lang="en-US" sz="2400" b="1">
                        <a:solidFill>
                          <a:srgbClr val="FF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100" b="1"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番茄</a:t>
                      </a:r>
                      <a:endParaRPr lang="en-US" altLang="en-US" sz="2100" b="1">
                        <a:highlight>
                          <a:srgbClr val="FFFF00"/>
                        </a:highligh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endParaRPr lang="en-US" altLang="en-US" sz="18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  <a:tr h="596028">
                <a:tc vMerge="1">
                  <a:txBody>
                    <a:bodyPr vert="horz" wrap="square"/>
                    <a:lstStyle/>
                    <a:p/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100" b="1">
                          <a:highlight>
                            <a:srgbClr val="FFFF00"/>
                          </a:highlight>
                          <a:latin typeface="+mj-ea"/>
                          <a:ea typeface="+mj-ea"/>
                        </a:rPr>
                        <a:t>辣椒</a:t>
                      </a:r>
                      <a:endParaRPr lang="en-US" altLang="en-US" sz="2100" b="1">
                        <a:highlight>
                          <a:srgbClr val="FFFF00"/>
                        </a:highligh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endParaRPr lang="en-US" altLang="en-US" sz="1800" b="1">
                        <a:solidFill>
                          <a:schemeClr val="tx1"/>
                        </a:solidFill>
                        <a:latin typeface="+mj-ea"/>
                        <a:ea typeface="+mj-ea"/>
                        <a:cs typeface="微软雅黑" panose="020b0503020204020204" charset="-122"/>
                      </a:endParaRPr>
                    </a:p>
                  </a:txBody>
                  <a:tcPr marL="51435" marR="51435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1280398" y="1521117"/>
            <a:ext cx="3759041" cy="622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cs typeface="仿宋" panose="02010609060101010101" charset="-122"/>
              </a:rPr>
              <a:t>推广：</a:t>
            </a:r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仿宋" panose="02010609060101010101" charset="-122"/>
              </a:rPr>
              <a:t>庭院种植→推广南欧→传遍欧洲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仿宋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1253490" y="2097882"/>
            <a:ext cx="3736658" cy="622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cs typeface="仿宋" panose="02010609060101010101" charset="-122"/>
              </a:rPr>
              <a:t>地位：</a:t>
            </a:r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仿宋" panose="02010609060101010101" charset="-122"/>
              </a:rPr>
              <a:t>观赏→主粮和饲料→仅次于小麦的粮食作物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仿宋" panose="0201060906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9"/>
            </p:custDataLst>
          </p:nvPr>
        </p:nvSpPr>
        <p:spPr>
          <a:xfrm>
            <a:off x="1253490" y="2885175"/>
            <a:ext cx="3930906" cy="3467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楷体" panose="02010609060101010101" pitchFamily="49" charset="-122"/>
                <a:sym typeface="+mn-ea"/>
              </a:rPr>
              <a:t>16世纪末，作为食用作物在欧洲推广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1800" b="1">
              <a:solidFill>
                <a:srgbClr val="1D41D5"/>
              </a:solidFill>
              <a:latin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0"/>
            </p:custDataLst>
          </p:nvPr>
        </p:nvSpPr>
        <p:spPr>
          <a:xfrm>
            <a:off x="1268254" y="3336189"/>
            <a:ext cx="3684270" cy="40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楷体" panose="02010609060101010101" pitchFamily="49" charset="-122"/>
                <a:sym typeface="+mn-ea"/>
              </a:rPr>
              <a:t>甘薯引入欧洲后，传播比较缓慢</a:t>
            </a:r>
            <a:endParaRPr lang="zh-CN" altLang="en-US" sz="1800" b="1">
              <a:solidFill>
                <a:srgbClr val="1D41D5"/>
              </a:solidFill>
              <a:latin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1"/>
            </p:custDataLst>
          </p:nvPr>
        </p:nvSpPr>
        <p:spPr>
          <a:xfrm>
            <a:off x="1268254" y="3789046"/>
            <a:ext cx="3737134" cy="3452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楷体" panose="02010609060101010101" pitchFamily="49" charset="-122"/>
              </a:rPr>
              <a:t>观赏→食用栽培→农艺家改良品质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2"/>
            </p:custDataLst>
          </p:nvPr>
        </p:nvSpPr>
        <p:spPr>
          <a:xfrm>
            <a:off x="1268254" y="4397982"/>
            <a:ext cx="3737134" cy="623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仿宋" panose="02010609060101010101" charset="-122"/>
                <a:sym typeface="+mn-ea"/>
              </a:rPr>
              <a:t>①15世纪末传入西班牙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仿宋" panose="02010609060101010101" charset="-122"/>
              <a:sym typeface="+mn-ea"/>
            </a:endParaRPr>
          </a:p>
          <a:p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仿宋" panose="02010609060101010101" charset="-122"/>
                <a:sym typeface="+mn-ea"/>
              </a:rPr>
              <a:t>②16世纪传到英国等欧洲国家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graphicFrame>
        <p:nvGraphicFramePr>
          <p:cNvPr id="18" name="表格 17" title="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5080635" y="1041559"/>
          <a:ext cx="3925253" cy="40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253"/>
              </a:tblGrid>
              <a:tr h="40386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100" b="1" err="1">
                          <a:solidFill>
                            <a:srgbClr val="FF0000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  <a:sym typeface="Arial" panose="020b0604020202020204" pitchFamily="34" charset="0"/>
                        </a:rPr>
                        <a:t>传入</a:t>
                      </a:r>
                      <a:r>
                        <a:rPr lang="zh-CN" altLang="en-US" sz="2100" b="1">
                          <a:solidFill>
                            <a:srgbClr val="FF0000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中国</a:t>
                      </a:r>
                      <a:endParaRPr lang="zh-CN" altLang="en-US" sz="2100" b="1">
                        <a:solidFill>
                          <a:srgbClr val="FF0000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 title=""/>
          <p:cNvGraphicFramePr>
            <a:graphicFrameLocks noGrp="1"/>
          </p:cNvGraphicFramePr>
          <p:nvPr>
            <p:custDataLst>
              <p:tags r:id="rId14"/>
            </p:custDataLst>
          </p:nvPr>
        </p:nvGraphicFramePr>
        <p:xfrm>
          <a:off x="5090636" y="1443514"/>
          <a:ext cx="3995738" cy="2281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738"/>
              </a:tblGrid>
              <a:tr h="1628299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b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①传播途径</a:t>
                      </a:r>
                      <a:r>
                        <a:rPr lang="zh-CN" altLang="en-US" sz="2100" b="1" smtClean="0"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：明朝传入</a:t>
                      </a:r>
                      <a:r>
                        <a:rPr lang="zh-CN" altLang="en-US" sz="2100" b="1" smtClean="0">
                          <a:solidFill>
                            <a:srgbClr val="1D41D5"/>
                          </a:solidFill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（</a:t>
                      </a:r>
                      <a:r>
                        <a:rPr lang="zh-CN" altLang="en-US" sz="2100" b="1" smtClean="0">
                          <a:solidFill>
                            <a:srgbClr val="1D41D5"/>
                          </a:solidFill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  <a:sym typeface="+mn-ea"/>
                        </a:rPr>
                        <a:t>三路）</a:t>
                      </a:r>
                      <a:endParaRPr lang="zh-CN" altLang="en-US" sz="2100" b="1" smtClean="0">
                        <a:highlight>
                          <a:srgbClr val="FFFF00"/>
                        </a:highlight>
                        <a:latin typeface="+mj-ea"/>
                        <a:ea typeface="+mj-ea"/>
                        <a:cs typeface="仿宋" panose="0201060906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b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②种植：</a:t>
                      </a:r>
                      <a:r>
                        <a:rPr lang="zh-CN" altLang="en-US" sz="2100" b="1" smtClean="0"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  <a:sym typeface="+mn-ea"/>
                        </a:rPr>
                        <a:t>丘陵山地→平原地区</a:t>
                      </a:r>
                      <a:endParaRPr lang="zh-CN" altLang="en-US" sz="2100" b="1" smtClean="0">
                        <a:highlight>
                          <a:srgbClr val="FFFF00"/>
                        </a:highlight>
                        <a:latin typeface="+mj-ea"/>
                        <a:ea typeface="+mj-ea"/>
                        <a:cs typeface="仿宋" panose="0201060906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b="1" smtClean="0"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  清朝前期，全国各地多有种植；</a:t>
                      </a:r>
                      <a:endParaRPr lang="zh-CN" altLang="en-US" sz="2100" b="1" smtClean="0">
                        <a:highlight>
                          <a:srgbClr val="FFFF00"/>
                        </a:highlight>
                        <a:latin typeface="+mj-ea"/>
                        <a:ea typeface="+mj-ea"/>
                        <a:cs typeface="仿宋" panose="0201060906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b="1" smtClean="0"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  乾隆、嘉庆年间，大规模推广；</a:t>
                      </a:r>
                      <a:endParaRPr lang="zh-CN" altLang="en-US" sz="2100" b="1" smtClean="0">
                        <a:highlight>
                          <a:srgbClr val="FFFF00"/>
                        </a:highlight>
                        <a:latin typeface="+mj-ea"/>
                        <a:ea typeface="+mj-ea"/>
                        <a:cs typeface="仿宋" panose="02010609060101010101" charset="-122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100" b="1" smtClean="0">
                          <a:highlight>
                            <a:srgbClr val="FFFF00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  鸦片战争前夕，遍布全国</a:t>
                      </a:r>
                      <a:endParaRPr lang="zh-CN" altLang="en-US" sz="2100" b="1" smtClean="0">
                        <a:highlight>
                          <a:srgbClr val="FFFF00"/>
                        </a:highlight>
                        <a:latin typeface="+mj-ea"/>
                        <a:ea typeface="+mj-ea"/>
                        <a:cs typeface="仿宋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2939"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en-US" sz="1500" b="1">
                          <a:latin typeface="+mj-ea"/>
                          <a:ea typeface="+mj-ea"/>
                          <a:cs typeface="微软雅黑" panose="020b0503020204020204" charset="-122"/>
                        </a:rPr>
                        <a:t> </a:t>
                      </a:r>
                      <a:r>
                        <a:rPr lang="en-US" altLang="en-US" sz="1500" b="1">
                          <a:latin typeface="+mj-ea"/>
                          <a:ea typeface="+mj-ea"/>
                          <a:cs typeface="仿宋" panose="02010609060101010101" charset="-122"/>
                        </a:rPr>
                        <a:t> </a:t>
                      </a:r>
                      <a:r>
                        <a:rPr lang="zh-CN" altLang="en-US" sz="2100" b="1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马铃薯和甘薯</a:t>
                      </a:r>
                      <a:r>
                        <a:rPr lang="zh-CN" altLang="en-US" sz="2100" b="1" smtClean="0">
                          <a:highlight>
                            <a:srgbClr val="00FFFF"/>
                          </a:highlight>
                          <a:latin typeface="+mj-ea"/>
                          <a:ea typeface="+mj-ea"/>
                          <a:cs typeface="仿宋" panose="02010609060101010101" charset="-122"/>
                        </a:rPr>
                        <a:t>在中国的传播历程与玉米相似</a:t>
                      </a:r>
                      <a:endParaRPr lang="zh-CN" altLang="en-US" sz="2100" b="1" smtClean="0">
                        <a:highlight>
                          <a:srgbClr val="00FFFF"/>
                        </a:highlight>
                        <a:latin typeface="+mj-ea"/>
                        <a:ea typeface="+mj-ea"/>
                        <a:cs typeface="仿宋" panose="02010609060101010101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 title=""/>
          <p:cNvSpPr txBox="1"/>
          <p:nvPr>
            <p:custDataLst>
              <p:tags r:id="rId15"/>
            </p:custDataLst>
          </p:nvPr>
        </p:nvSpPr>
        <p:spPr>
          <a:xfrm>
            <a:off x="5135880" y="3724752"/>
            <a:ext cx="3978115" cy="6232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楷体" panose="02010609060101010101" pitchFamily="49" charset="-122"/>
              </a:rPr>
              <a:t>明万历年间引入，作观赏和药用植物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楷体" panose="02010609060101010101" pitchFamily="49" charset="-122"/>
            </a:endParaRPr>
          </a:p>
          <a:p>
            <a:r>
              <a:rPr lang="zh-CN" altLang="en-US" sz="1800" b="1">
                <a:solidFill>
                  <a:prstClr val="black"/>
                </a:solidFill>
                <a:latin typeface="微软雅黑" panose="020b0503020204020204" charset="-122"/>
                <a:cs typeface="楷体" panose="02010609060101010101" pitchFamily="49" charset="-122"/>
              </a:rPr>
              <a:t>清光绪年间，开始作为食用蔬菜种植</a:t>
            </a:r>
            <a:endParaRPr lang="zh-CN" altLang="en-US" sz="1800" b="1">
              <a:solidFill>
                <a:prstClr val="black"/>
              </a:solidFill>
              <a:latin typeface="微软雅黑" panose="020b0503020204020204" charset="-122"/>
              <a:cs typeface="楷体" panose="02010609060101010101" pitchFamily="49" charset="-122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6"/>
            </p:custDataLst>
          </p:nvPr>
        </p:nvSpPr>
        <p:spPr>
          <a:xfrm>
            <a:off x="5090637" y="4467701"/>
            <a:ext cx="3936206" cy="3914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b="1">
                <a:solidFill>
                  <a:prstClr val="black"/>
                </a:solidFill>
                <a:latin typeface="微软雅黑" panose="020b0503020204020204" charset="-122"/>
                <a:cs typeface="仿宋" panose="02010609060101010101" charset="-122"/>
              </a:rPr>
              <a:t>明朝时，传入中国，称为“番椒”</a:t>
            </a:r>
            <a:endParaRPr lang="zh-CN" altLang="en-US" sz="2100" b="1">
              <a:solidFill>
                <a:prstClr val="black"/>
              </a:solidFill>
              <a:latin typeface="微软雅黑" panose="020b0503020204020204" charset="-122"/>
              <a:cs typeface="仿宋" panose="02010609060101010101" charset="-122"/>
            </a:endParaRPr>
          </a:p>
        </p:txBody>
      </p:sp>
    </p:spTree>
    <p:custDataLst>
      <p:tags r:id="rId1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 animBg="1"/>
      <p:bldP spid="13" grpId="0" animBg="1"/>
      <p:bldP spid="15" grpId="0" animBg="1"/>
      <p:bldP spid="16" grpId="0" animBg="1"/>
      <p:bldP spid="17" grpId="0" animBg="1"/>
      <p:bldP spid="21" grpId="0" animBg="1"/>
      <p:bldP spid="2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3"/>
            </p:custDataLst>
          </p:nvPr>
        </p:nvSpPr>
        <p:spPr>
          <a:xfrm>
            <a:off x="85249" y="823436"/>
            <a:ext cx="8957310" cy="242887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ts val="2325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材料一  番薯种出海外</a:t>
            </a:r>
            <a:r>
              <a:rPr lang="zh-CN" altLang="en-US" sz="1800" b="1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吕宋（菲律宾）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。明万历间，闽人陈振龙贸易其地，得藤苗及栽种之法入中国。值闽中旱饥，振龙子经纶白于巡抚金学曾令试为种时，大有收获，可充谷食之半。自是硗确之地遍形栽播。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     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          </a:t>
            </a:r>
            <a:r>
              <a:rPr lang="zh-CN" altLang="en-US" sz="1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——陈世元《金薯传习录》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  <a:p>
            <a:pPr>
              <a:lnSpc>
                <a:spcPts val="2325"/>
              </a:lnSpc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材料二  万历庚辰，客有泛舟之</a:t>
            </a:r>
            <a:r>
              <a:rPr lang="zh-CN" altLang="en-US" sz="1800" b="1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安南（越南）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者，公偕往。比至，酋长延礼宾馆，每宴会，辄飨土产曰薯者，味甘美。公觊其种，贿于酋奴，获之。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……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未几伺间遁归。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……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壬午夏，乃抵家焉。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……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初，公至自安南也，以薯非等闲物，栽植花坞，冤白日，实已蕃滋，掘啖益美，念来自酋，因名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“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番薯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”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云。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</a:t>
            </a:r>
            <a:endParaRPr lang="en-US" altLang="zh-CN" sz="1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  <a:p>
            <a:pPr algn="r">
              <a:lnSpc>
                <a:spcPts val="2325"/>
              </a:lnSpc>
            </a:pPr>
            <a:r>
              <a:rPr lang="zh-CN" altLang="en-US" sz="1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pitchFamily="2" charset="2"/>
              </a:rPr>
              <a:t>  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（广东东莞）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凤冈陈氏族谱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（陈氏指陈益</a:t>
            </a:r>
            <a:r>
              <a:rPr lang="zh-CN" altLang="en-US" sz="1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191926" y="4260770"/>
            <a:ext cx="8924449" cy="622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原因：新航路开辟；欧洲早期殖民扩张</a:t>
            </a:r>
            <a:r>
              <a:rPr lang="zh-CN" altLang="en-US" sz="1800" b="1" smtClean="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；</a:t>
            </a:r>
            <a:r>
              <a:rPr lang="zh-CN" altLang="en-US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世界市场的出现及逐渐扩展；</a:t>
            </a:r>
            <a:r>
              <a:rPr lang="zh-CN" altLang="en-US" sz="1800" b="1" smtClean="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耐旱</a:t>
            </a:r>
            <a:r>
              <a:rPr lang="zh-CN" altLang="en-US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、高产，可有效缓解饥荒（美洲物种的自身优势）</a:t>
            </a:r>
            <a:r>
              <a:rPr lang="zh-CN" altLang="en-US" sz="1800" b="1" smtClean="0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；华侨</a:t>
            </a:r>
            <a:r>
              <a:rPr lang="zh-CN" altLang="en-US" sz="1800" b="1"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华人的积极引入和推广；</a:t>
            </a:r>
            <a:endParaRPr lang="zh-CN" altLang="en-US" sz="1800" b="1"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5"/>
            </p:custDataLst>
          </p:nvPr>
        </p:nvSpPr>
        <p:spPr>
          <a:xfrm>
            <a:off x="103346" y="421005"/>
            <a:ext cx="8921115" cy="394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800" b="1" smtClean="0">
                <a:solidFill>
                  <a:schemeClr val="accent1">
                    <a:lumMod val="50000"/>
                  </a:schemeClr>
                </a:solidFill>
                <a:latin typeface="+mn-ea"/>
                <a:sym typeface="Arial" panose="020b0604020202020204" pitchFamily="34" charset="0"/>
              </a:rPr>
              <a:t>思考</a:t>
            </a:r>
            <a:r>
              <a:rPr lang="zh-CN" altLang="en-US" sz="1800" b="1" smtClean="0">
                <a:latin typeface="+mn-ea"/>
                <a:sym typeface="Arial" panose="020b0604020202020204" pitchFamily="34" charset="0"/>
              </a:rPr>
              <a:t>：</a:t>
            </a:r>
            <a:r>
              <a:rPr lang="zh-CN" altLang="en-US" sz="1800" b="1">
                <a:solidFill>
                  <a:srgbClr val="FF0000"/>
                </a:solidFill>
                <a:latin typeface="+mn-ea"/>
              </a:rPr>
              <a:t>两则材料关于番薯传入的记载有何异同</a:t>
            </a:r>
            <a:r>
              <a:rPr lang="zh-CN" altLang="en-US" sz="1800" b="1" smtClean="0">
                <a:solidFill>
                  <a:srgbClr val="FF0000"/>
                </a:solidFill>
                <a:latin typeface="+mn-ea"/>
              </a:rPr>
              <a:t>？并分析其传入中国的原因。</a:t>
            </a:r>
            <a:endParaRPr lang="zh-CN" altLang="en-US" sz="18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矩形 3" title=""/>
          <p:cNvSpPr/>
          <p:nvPr>
            <p:custDataLst>
              <p:tags r:id="rId6"/>
            </p:custDataLst>
          </p:nvPr>
        </p:nvSpPr>
        <p:spPr>
          <a:xfrm>
            <a:off x="118110" y="3271432"/>
            <a:ext cx="8924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>
                <a:latin typeface="+mj-ea"/>
                <a:ea typeface="+mj-ea"/>
              </a:rPr>
              <a:t>不同：材料</a:t>
            </a:r>
            <a:r>
              <a:rPr lang="en-US" altLang="zh-CN" sz="1800" b="1">
                <a:latin typeface="+mj-ea"/>
                <a:ea typeface="+mj-ea"/>
              </a:rPr>
              <a:t>4</a:t>
            </a:r>
            <a:r>
              <a:rPr lang="zh-CN" altLang="en-US" sz="1800" b="1">
                <a:latin typeface="+mj-ea"/>
                <a:ea typeface="+mj-ea"/>
              </a:rPr>
              <a:t>记载由福建人陈振龙由吕宋（菲律宾）传入。材料</a:t>
            </a:r>
            <a:r>
              <a:rPr lang="en-US" altLang="zh-CN" sz="1800" b="1">
                <a:latin typeface="+mj-ea"/>
                <a:ea typeface="+mj-ea"/>
              </a:rPr>
              <a:t>5</a:t>
            </a:r>
            <a:r>
              <a:rPr lang="zh-CN" altLang="en-US" sz="1800" b="1">
                <a:latin typeface="+mj-ea"/>
                <a:ea typeface="+mj-ea"/>
              </a:rPr>
              <a:t>记载为广东东莞陈益经安南（越南）传入。（实际上最早是明朝时期由印度、缅甸传入中国云南）</a:t>
            </a:r>
            <a:endParaRPr lang="en-US" altLang="zh-CN" sz="1800" b="1">
              <a:latin typeface="+mj-ea"/>
              <a:ea typeface="+mj-ea"/>
            </a:endParaRPr>
          </a:p>
          <a:p>
            <a:r>
              <a:rPr lang="zh-CN" altLang="en-US" sz="1800" b="1">
                <a:latin typeface="+mj-ea"/>
                <a:ea typeface="+mj-ea"/>
              </a:rPr>
              <a:t>    相同：明万历年间因海外贸易经东南亚传入。</a:t>
            </a:r>
            <a:endParaRPr lang="zh-CN" altLang="en-US" sz="1800" b="1">
              <a:latin typeface="+mj-ea"/>
              <a:ea typeface="+mj-ea"/>
            </a:endParaRPr>
          </a:p>
        </p:txBody>
      </p:sp>
      <p:sp>
        <p:nvSpPr>
          <p:cNvPr id="8" name="文本框 3" title="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4952524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r>
              <a:rPr lang="zh-CN" altLang="en-US" sz="2100" b="1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二、多元交汇：新航路开辟后的物种交流</a:t>
            </a:r>
            <a:endParaRPr lang="zh-CN" altLang="en-US" sz="2100" b="1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内容占位符 2" title=""/>
          <p:cNvSpPr txBox="1">
            <a:spLocks noGrp="1"/>
          </p:cNvSpPr>
          <p:nvPr>
            <p:ph idx="4294967295"/>
            <p:custDataLst>
              <p:tags r:id="rId4"/>
            </p:custDataLst>
          </p:nvPr>
        </p:nvSpPr>
        <p:spPr bwMode="auto">
          <a:xfrm>
            <a:off x="303371" y="791528"/>
            <a:ext cx="8537258" cy="2455011"/>
          </a:xfrm>
          <a:noFill/>
          <a:ln w="12700" cmpd="sng">
            <a:solidFill>
              <a:srgbClr val="658F4C"/>
            </a:solidFill>
            <a:prstDash val="solid"/>
          </a:ln>
        </p:spPr>
        <p:txBody>
          <a:bodyPr vert="horz" wrap="square" lIns="68580" tIns="34290" rIns="68580" bIns="34290" numCol="1" rtlCol="0" anchor="t" anchorCtr="0" compatLnSpc="0">
            <a:noAutofit/>
          </a:bodyPr>
          <a:lstStyle/>
          <a:p>
            <a:pPr marL="0" indent="257175">
              <a:lnSpc>
                <a:spcPct val="100000"/>
              </a:lnSpc>
              <a:buNone/>
            </a:pP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 材料：明代的疆域，大于宋代，至少增加了西南、河北大部分与东北地区。但是，仅以这些地区生产的食粮，犹不足维持明代中叶以后增加的人口。明代开始，有许多新的食粮作物引进中国，最为重要者为甘薯与玉米。甘薯“亩可得数千斤，胜五谷几倍”，初入中国时，地方官员当作歉收时的救荒粮，玉米“种一收千，其利甚大”。两者皆富于淀粉，可充主食，以补稻米与麦类之不足。且不拘土壤与地形，或可在山地种植，或可在沙地栽培，将过去认为无法使用的土地，一变为农田。……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  <a:p>
            <a:pPr marL="0" indent="257175" algn="ctr">
              <a:lnSpc>
                <a:spcPct val="100000"/>
              </a:lnSpc>
              <a:buNone/>
            </a:pPr>
            <a:r>
              <a:rPr lang="en-US" altLang="zh-CN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            </a:t>
            </a:r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——摘编自许倬云著《万古江河：中国历史文化的转折与开展》</a:t>
            </a:r>
            <a:endParaRPr lang="zh-CN" altLang="en-US" sz="1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 bwMode="auto">
          <a:xfrm>
            <a:off x="46497" y="3385763"/>
            <a:ext cx="9144000" cy="8613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latin typeface="微软雅黑" panose="020b0503020204020204" charset="-122"/>
                <a:ea typeface="微软雅黑"/>
                <a:sym typeface="Arial" panose="020b0604020202020204" pitchFamily="34" charset="0"/>
              </a:rPr>
              <a:t> 原因：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黑体" panose="02010609060101010101" pitchFamily="49" charset="-122"/>
                <a:sym typeface="Arial" panose="020b0604020202020204" pitchFamily="34" charset="0"/>
              </a:rPr>
              <a:t>①明朝人地矛盾突出，粮食产量需求高；②玉米、</a:t>
            </a:r>
            <a:r>
              <a:rPr lang="zh-CN" altLang="en-US" sz="1800" b="1" smtClean="0">
                <a:latin typeface="微软雅黑" panose="020b0503020204020204" charset="-122"/>
                <a:ea typeface="微软雅黑"/>
                <a:cs typeface="黑体" panose="02010609060101010101" pitchFamily="49" charset="-122"/>
                <a:sym typeface="Arial" panose="020b0604020202020204" pitchFamily="34" charset="0"/>
              </a:rPr>
              <a:t>甘薯具有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黑体" panose="02010609060101010101" pitchFamily="49" charset="-122"/>
                <a:sym typeface="Arial" panose="020b0604020202020204" pitchFamily="34" charset="0"/>
              </a:rPr>
              <a:t>耐旱耐瘠特点，对气候环境较强的适应性；③人民自发种植与政府重视推广；</a:t>
            </a:r>
            <a:endParaRPr lang="en-US" altLang="zh-CN" sz="1800" b="1">
              <a:latin typeface="微软雅黑" panose="020b0503020204020204" charset="-122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46497" y="418834"/>
            <a:ext cx="8974252" cy="3462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fontAlgn="auto"/>
            <a:r>
              <a:rPr lang="en-US" altLang="zh-CN" b="1">
                <a:ea typeface="微软雅黑"/>
                <a:sym typeface="Arial" panose="020b0604020202020204" pitchFamily="34" charset="0"/>
              </a:rPr>
              <a:t> </a:t>
            </a:r>
            <a:r>
              <a:rPr lang="en-US" altLang="zh-CN" b="1" err="1" smtClean="0">
                <a:ea typeface="微软雅黑"/>
                <a:sym typeface="Arial" panose="020b0604020202020204" pitchFamily="34" charset="0"/>
              </a:rPr>
              <a:t>思考：</a:t>
            </a:r>
            <a:r>
              <a:rPr lang="en-US" altLang="zh-CN" b="1" err="1">
                <a:ea typeface="微软雅黑"/>
                <a:sym typeface="Arial" panose="020b0604020202020204" pitchFamily="34" charset="0"/>
              </a:rPr>
              <a:t>为什么玉米、甘薯能够在明代广泛种植？新粮食作物的引入产生了哪些影响？</a:t>
            </a:r>
            <a:endParaRPr lang="en-US" altLang="zh-CN" b="1"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46497" y="4167425"/>
            <a:ext cx="9144000" cy="622459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 err="1">
                <a:latin typeface="微软雅黑" panose="020b0503020204020204" charset="-122"/>
                <a:ea typeface="微软雅黑"/>
                <a:sym typeface="Arial" panose="020b0604020202020204" pitchFamily="34" charset="0"/>
              </a:rPr>
              <a:t>影响：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黑体" panose="02010609060101010101" pitchFamily="49" charset="-122"/>
                <a:sym typeface="Arial" panose="020b0604020202020204" pitchFamily="34" charset="0"/>
              </a:rPr>
              <a:t>①农作物种类增多，粮食产量提高，有利于缓解人地矛盾；②促进了农业产品的商品化；③密切了中国与世界的联系；④中国陷入人口增长和耕地不断开发的恶性循环。</a:t>
            </a:r>
            <a:endParaRPr lang="zh-CN" altLang="en-US" sz="1800" b="1">
              <a:latin typeface="微软雅黑" panose="020b0503020204020204" charset="-122"/>
              <a:ea typeface="微软雅黑"/>
              <a:cs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9" name="文本框 3" title=""/>
          <p:cNvSpPr txBox="1"/>
          <p:nvPr>
            <p:custDataLst>
              <p:tags r:id="rId8"/>
            </p:custDataLst>
          </p:nvPr>
        </p:nvSpPr>
        <p:spPr>
          <a:xfrm>
            <a:off x="0" y="0"/>
            <a:ext cx="4952524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r>
              <a:rPr lang="zh-CN" altLang="en-US" sz="2100" b="1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二、多元交汇：新航路开辟后的物种交流</a:t>
            </a:r>
            <a:endParaRPr lang="zh-CN" altLang="en-US" sz="2100" b="1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5"/>
          <a:stretch>
            <a:fillRect/>
          </a:stretch>
        </p:blipFill>
        <p:spPr>
          <a:xfrm>
            <a:off x="3838575" y="834867"/>
            <a:ext cx="5250423" cy="1938813"/>
          </a:xfrm>
          <a:prstGeom prst="rect">
            <a:avLst/>
          </a:prstGeom>
        </p:spPr>
      </p:pic>
      <p:graphicFrame>
        <p:nvGraphicFramePr>
          <p:cNvPr id="6" name="表格 5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248126" y="1115377"/>
          <a:ext cx="3431858" cy="2355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544"/>
                <a:gridCol w="2510314"/>
              </a:tblGrid>
              <a:tr h="32004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/>
                          <a:cs typeface="宋体" panose="02010600030101010101" pitchFamily="2" charset="-122"/>
                        </a:rPr>
                        <a:t>类别</a:t>
                      </a:r>
                      <a:endParaRPr lang="en-US" altLang="en-US" sz="21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 err="1">
                          <a:solidFill>
                            <a:schemeClr val="bg1"/>
                          </a:solidFill>
                          <a:uFillTx/>
                          <a:latin typeface="微软雅黑" panose="020b0503020204020204" charset="-122"/>
                          <a:ea typeface="微软雅黑"/>
                          <a:cs typeface="宋体" panose="02010600030101010101" pitchFamily="2" charset="-122"/>
                        </a:rPr>
                        <a:t>物种</a:t>
                      </a:r>
                      <a:endParaRPr lang="en-US" altLang="en-US" sz="2100" b="1">
                        <a:solidFill>
                          <a:schemeClr val="bg1"/>
                        </a:solidFill>
                        <a:uFillTx/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0541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粮食类</a:t>
                      </a:r>
                      <a:endParaRPr lang="en-US" altLang="en-US" sz="21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1800" b="0" u="sng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698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水果类</a:t>
                      </a:r>
                      <a:endParaRPr lang="en-US" altLang="en-US" sz="21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1800" b="0" u="sng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蔬菜类</a:t>
                      </a:r>
                      <a:endParaRPr lang="en-US" altLang="en-US" sz="21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1800" b="0" u="sng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614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经济类</a:t>
                      </a:r>
                      <a:endParaRPr lang="en-US" altLang="en-US" sz="21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endParaRPr lang="en-US" altLang="en-US" sz="1800" b="0" u="sng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 title=""/>
          <p:cNvSpPr txBox="1"/>
          <p:nvPr>
            <p:custDataLst>
              <p:tags r:id="rId6"/>
            </p:custDataLst>
          </p:nvPr>
        </p:nvSpPr>
        <p:spPr>
          <a:xfrm>
            <a:off x="3838575" y="2773680"/>
            <a:ext cx="5190649" cy="1176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</a:rPr>
              <a:t>①小麦：</a:t>
            </a:r>
            <a:r>
              <a:rPr lang="zh-CN" altLang="en-US" sz="1800" b="1">
                <a:latin typeface="+mj-ea"/>
                <a:ea typeface="+mj-ea"/>
                <a:cs typeface="仿宋" panose="02010609060101010101" charset="-122"/>
              </a:rPr>
              <a:t>由欧洲移民带到美洲，最初仅供富人享用，后来被迅速推广，成为</a:t>
            </a:r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</a:rPr>
              <a:t>美洲的主要粮食</a:t>
            </a:r>
            <a:r>
              <a:rPr lang="zh-CN" altLang="en-US" sz="1800" b="1">
                <a:latin typeface="+mj-ea"/>
                <a:ea typeface="+mj-ea"/>
                <a:cs typeface="仿宋" panose="02010609060101010101" charset="-122"/>
              </a:rPr>
              <a:t>作物。</a:t>
            </a:r>
            <a:endParaRPr lang="zh-CN" altLang="en-US" sz="1800" b="1">
              <a:latin typeface="+mj-ea"/>
              <a:ea typeface="+mj-ea"/>
              <a:cs typeface="仿宋" panose="02010609060101010101" charset="-122"/>
            </a:endParaRPr>
          </a:p>
          <a:p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</a:rPr>
              <a:t>②水稻：</a:t>
            </a:r>
            <a:r>
              <a:rPr lang="zh-CN" altLang="en-US" sz="1800" b="1">
                <a:latin typeface="+mj-ea"/>
                <a:ea typeface="+mj-ea"/>
                <a:cs typeface="仿宋" panose="02010609060101010101" charset="-122"/>
              </a:rPr>
              <a:t>由西班牙人带到美洲。18世纪中期，</a:t>
            </a:r>
            <a:r>
              <a:rPr lang="zh-CN" altLang="en-US" sz="1800" b="1">
                <a:solidFill>
                  <a:srgbClr val="FF0000"/>
                </a:solidFill>
                <a:latin typeface="+mj-ea"/>
                <a:ea typeface="+mj-ea"/>
                <a:cs typeface="仿宋" panose="02010609060101010101" charset="-122"/>
              </a:rPr>
              <a:t>成为北美第二大农作物</a:t>
            </a:r>
            <a:r>
              <a:rPr lang="zh-CN" altLang="en-US" sz="1800" b="1">
                <a:latin typeface="+mj-ea"/>
                <a:ea typeface="+mj-ea"/>
                <a:cs typeface="仿宋" panose="02010609060101010101" charset="-122"/>
              </a:rPr>
              <a:t>，产量仅次于小麦。</a:t>
            </a:r>
            <a:endParaRPr lang="zh-CN" altLang="en-US" sz="1800" b="1">
              <a:latin typeface="+mj-ea"/>
              <a:ea typeface="+mj-ea"/>
              <a:cs typeface="仿宋" panose="0201060906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1197769" y="1499235"/>
            <a:ext cx="2372201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2100" b="1" err="1">
                <a:solidFill>
                  <a:srgbClr val="000000"/>
                </a:solidFill>
                <a:highlight>
                  <a:srgbClr val="FFFF00"/>
                </a:highlight>
                <a:latin typeface="+mj-ea"/>
                <a:ea typeface="+mj-ea"/>
                <a:cs typeface="宋体" panose="02010600030101010101" pitchFamily="2" charset="-122"/>
                <a:sym typeface="+mn-ea"/>
              </a:rPr>
              <a:t>小麦、大麦、水稻</a:t>
            </a:r>
            <a:endParaRPr lang="en-US" altLang="en-US" sz="2100" b="1">
              <a:solidFill>
                <a:srgbClr val="000000"/>
              </a:solidFill>
              <a:highlight>
                <a:srgbClr val="FFFF00"/>
              </a:highlight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1213485" y="1946911"/>
            <a:ext cx="2341245" cy="71485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2100" b="1" err="1">
                <a:solidFill>
                  <a:srgbClr val="000000"/>
                </a:solidFill>
                <a:highlight>
                  <a:srgbClr val="00FF00"/>
                </a:highlight>
                <a:latin typeface="+mj-ea"/>
                <a:ea typeface="+mj-ea"/>
                <a:cs typeface="宋体" panose="02010600030101010101" pitchFamily="2" charset="-122"/>
                <a:sym typeface="+mn-ea"/>
              </a:rPr>
              <a:t>苹果、葡萄、甜橙、柠檬</a:t>
            </a:r>
            <a:endParaRPr lang="en-US" altLang="en-US" sz="2100" b="1">
              <a:solidFill>
                <a:srgbClr val="000000"/>
              </a:solidFill>
              <a:highlight>
                <a:srgbClr val="00FF00"/>
              </a:highlight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9"/>
            </p:custDataLst>
          </p:nvPr>
        </p:nvSpPr>
        <p:spPr>
          <a:xfrm>
            <a:off x="1229202" y="2676525"/>
            <a:ext cx="2341721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2100" b="1" err="1">
                <a:solidFill>
                  <a:srgbClr val="000000"/>
                </a:solidFill>
                <a:highlight>
                  <a:srgbClr val="FFFF00"/>
                </a:highlight>
                <a:latin typeface="+mj-ea"/>
                <a:ea typeface="+mj-ea"/>
                <a:cs typeface="宋体" panose="02010600030101010101" pitchFamily="2" charset="-122"/>
                <a:sym typeface="+mn-ea"/>
              </a:rPr>
              <a:t>黄瓜、甜瓜、豌豆</a:t>
            </a:r>
            <a:endParaRPr lang="en-US" altLang="en-US" sz="2100" b="1">
              <a:solidFill>
                <a:srgbClr val="000000"/>
              </a:solidFill>
              <a:highlight>
                <a:srgbClr val="FFFF00"/>
              </a:highlight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0"/>
            </p:custDataLst>
          </p:nvPr>
        </p:nvSpPr>
        <p:spPr>
          <a:xfrm>
            <a:off x="1597343" y="3115627"/>
            <a:ext cx="937260" cy="39147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highlight>
                  <a:srgbClr val="00FF00"/>
                </a:highlight>
                <a:latin typeface="+mj-ea"/>
                <a:ea typeface="+mj-ea"/>
                <a:cs typeface="宋体" panose="02010600030101010101" pitchFamily="2" charset="-122"/>
                <a:sym typeface="+mn-ea"/>
              </a:rPr>
              <a:t>甘蔗等</a:t>
            </a:r>
            <a:endParaRPr lang="en-US" altLang="en-US" sz="2100" b="1">
              <a:solidFill>
                <a:srgbClr val="000000"/>
              </a:solidFill>
              <a:highlight>
                <a:srgbClr val="00FF00"/>
              </a:highlight>
              <a:latin typeface="+mj-ea"/>
              <a:ea typeface="+mj-ea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1"/>
            </p:custDataLst>
          </p:nvPr>
        </p:nvSpPr>
        <p:spPr>
          <a:xfrm>
            <a:off x="248127" y="3558540"/>
            <a:ext cx="1780053" cy="34624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1800" b="1">
                <a:solidFill>
                  <a:srgbClr val="1D41D5"/>
                </a:solidFill>
                <a:latin typeface="+mj-ea"/>
                <a:ea typeface="+mj-ea"/>
                <a:cs typeface="方正粗黑宋简体" panose="02000000000000000000" charset="-122"/>
              </a:rPr>
              <a:t>2.禽类的推广</a:t>
            </a:r>
            <a:endParaRPr lang="zh-CN" altLang="en-US" sz="1800" b="1">
              <a:solidFill>
                <a:srgbClr val="1D41D5"/>
              </a:solidFill>
              <a:latin typeface="+mj-ea"/>
              <a:ea typeface="+mj-ea"/>
              <a:cs typeface="方正粗黑宋简体" panose="02000000000000000000" charset="-122"/>
            </a:endParaRPr>
          </a:p>
        </p:txBody>
      </p:sp>
      <p:graphicFrame>
        <p:nvGraphicFramePr>
          <p:cNvPr id="15" name="表格 14" title="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116206" y="4001453"/>
          <a:ext cx="8912067" cy="982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2575"/>
                <a:gridCol w="2093119"/>
                <a:gridCol w="5266373"/>
              </a:tblGrid>
              <a:tr h="32766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/>
                          <a:cs typeface="宋体" panose="02010600030101010101" pitchFamily="2" charset="-122"/>
                        </a:rPr>
                        <a:t>用途</a:t>
                      </a:r>
                      <a:endParaRPr lang="en-US" altLang="en-US" sz="21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uFillTx/>
                          <a:latin typeface="微软雅黑" panose="020b0503020204020204" charset="-122"/>
                          <a:ea typeface="微软雅黑"/>
                          <a:cs typeface="宋体" panose="02010600030101010101" pitchFamily="2" charset="-122"/>
                        </a:rPr>
                        <a:t>物种</a:t>
                      </a:r>
                      <a:endParaRPr lang="en-US" altLang="en-US" sz="1800" b="1">
                        <a:solidFill>
                          <a:schemeClr val="bg1"/>
                        </a:solidFill>
                        <a:uFillTx/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uFillTx/>
                          <a:latin typeface="微软雅黑" panose="020b0503020204020204" charset="-122"/>
                          <a:ea typeface="微软雅黑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1800" b="1">
                        <a:solidFill>
                          <a:schemeClr val="bg1"/>
                        </a:solidFill>
                        <a:uFillTx/>
                        <a:latin typeface="微软雅黑" panose="020b0503020204020204" charset="-122"/>
                        <a:ea typeface="微软雅黑"/>
                        <a:cs typeface="宋体" panose="02010600030101010101" pitchFamily="2" charset="-122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766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用于役畜</a:t>
                      </a:r>
                      <a:endParaRPr lang="en-US" altLang="en-US" sz="21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 err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牛、驴、骡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indent="0" algn="l">
                        <a:buNone/>
                      </a:pPr>
                      <a:r>
                        <a:rPr lang="en-US" sz="2100" b="1" err="1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极大地改变了美洲的动物群落，推动了农业的发展。</a:t>
                      </a:r>
                      <a:endParaRPr lang="en-US" altLang="en-US" sz="2100" b="1"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 err="1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用于食用</a:t>
                      </a:r>
                      <a:endParaRPr lang="en-US" altLang="en-US" sz="2100" b="1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2100" b="1" err="1">
                          <a:solidFill>
                            <a:srgbClr val="00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猪、羊、鸡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248127" y="744691"/>
            <a:ext cx="1866635" cy="34624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1800" b="1">
                <a:solidFill>
                  <a:srgbClr val="1D41D5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1.农作物的推广</a:t>
            </a:r>
            <a:endParaRPr lang="zh-CN" altLang="en-US" sz="1800" b="1">
              <a:solidFill>
                <a:srgbClr val="1D41D5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4"/>
            </p:custDataLst>
          </p:nvPr>
        </p:nvSpPr>
        <p:spPr>
          <a:xfrm>
            <a:off x="107633" y="392415"/>
            <a:ext cx="8921115" cy="373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自主学习二：</a:t>
            </a:r>
            <a:r>
              <a:rPr lang="zh-CN" altLang="en-US" sz="1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同学们自主梳理：新航路开辟</a:t>
            </a:r>
            <a:r>
              <a:rPr lang="zh-CN" altLang="en-US" sz="1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后传入美洲物种</a:t>
            </a:r>
            <a:endParaRPr lang="zh-CN" altLang="en-US" sz="21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7" name="文本框 3" title=""/>
          <p:cNvSpPr txBox="1"/>
          <p:nvPr>
            <p:custDataLst>
              <p:tags r:id="rId15"/>
            </p:custDataLst>
          </p:nvPr>
        </p:nvSpPr>
        <p:spPr>
          <a:xfrm>
            <a:off x="0" y="0"/>
            <a:ext cx="4952524" cy="3924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anchor="t" anchorCtr="0">
            <a:spAutoFit/>
          </a:bodyPr>
          <a:lstStyle/>
          <a:p>
            <a:r>
              <a:rPr lang="zh-CN" altLang="en-US" sz="2100" b="1" smtClean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二、多元交汇：新航路开辟后的物种交流</a:t>
            </a:r>
            <a:endParaRPr lang="zh-CN" altLang="en-US" sz="2100" b="1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5"/>
          <a:stretch>
            <a:fillRect/>
          </a:stretch>
        </p:blipFill>
        <p:spPr>
          <a:xfrm>
            <a:off x="35720" y="820578"/>
            <a:ext cx="4458308" cy="2961799"/>
          </a:xfrm>
          <a:prstGeom prst="rect">
            <a:avLst/>
          </a:prstGeom>
        </p:spPr>
      </p:pic>
      <p:sp>
        <p:nvSpPr>
          <p:cNvPr id="100" name="文本框 99" title=""/>
          <p:cNvSpPr txBox="1"/>
          <p:nvPr>
            <p:custDataLst>
              <p:tags r:id="rId5"/>
            </p:custDataLst>
          </p:nvPr>
        </p:nvSpPr>
        <p:spPr>
          <a:xfrm>
            <a:off x="4689197" y="976134"/>
            <a:ext cx="4450303" cy="29479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材料：</a:t>
            </a:r>
            <a:r>
              <a:rPr 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（欧洲人）不但自己大发其财，同时一手塑造了整个新世界的风貌与历史</a:t>
            </a:r>
            <a:r>
              <a:rPr lang="en-US" altLang="zh-CN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……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看不见的病毒以外，另一批因哥伦布航行引发的生物大交换，是由肉眼可见的生命形式组成，从南瓜到野水牛均是。这个大交换的结果</a:t>
            </a:r>
            <a:r>
              <a:rPr 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从人类观点视之</a:t>
            </a:r>
            <a:r>
              <a:rPr 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也是正负参半</a:t>
            </a:r>
            <a:r>
              <a:rPr lang="en-US" altLang="zh-CN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……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时至今日，两半球之间：的动植物交换并来停止，依然在进行。</a:t>
            </a:r>
            <a:endParaRPr lang="en-US" sz="1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——[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美</a:t>
            </a:r>
            <a:r>
              <a:rPr 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]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艾尔弗雷德</a:t>
            </a:r>
            <a:r>
              <a:rPr lang="en-US" altLang="zh-CN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·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克罗斯比</a:t>
            </a:r>
            <a:r>
              <a:rPr lang="en-US" altLang="zh-CN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《</a:t>
            </a:r>
            <a:r>
              <a:rPr lang="zh-CN" altLang="en-US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哥伦布大交换</a:t>
            </a:r>
            <a:r>
              <a:rPr lang="en-US" altLang="zh-CN" sz="1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》</a:t>
            </a:r>
            <a:endParaRPr lang="zh-CN" altLang="en-US" sz="1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0" y="3782377"/>
            <a:ext cx="9144000" cy="136112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marL="50165" indent="-50165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新航路开辟后物种交流的</a:t>
            </a:r>
            <a:r>
              <a:rPr lang="zh-CN" altLang="en-US" sz="21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特点：</a:t>
            </a:r>
            <a:endParaRPr lang="zh-CN" altLang="en-US" sz="21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Calibri" panose="020f0502020204030204" charset="0"/>
              <a:sym typeface="+mn-ea"/>
            </a:endParaRPr>
          </a:p>
          <a:p>
            <a:pPr marL="50165" indent="-50165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latin typeface="Calibri"/>
                <a:ea typeface="微软雅黑"/>
                <a:cs typeface="Calibri" panose="020f0502020204030204" charset="0"/>
                <a:sym typeface="+mn-ea"/>
              </a:rPr>
              <a:t>①</a:t>
            </a: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微软雅黑" panose="020b0503020204020204" charset="-122"/>
              </a:rPr>
              <a:t>范围具有全球性；</a:t>
            </a:r>
            <a:r>
              <a:rPr lang="zh-CN" altLang="en-US" sz="2100" b="1">
                <a:latin typeface="Calibri"/>
                <a:ea typeface="微软雅黑"/>
                <a:cs typeface="Calibri" panose="020f0502020204030204" charset="0"/>
                <a:sym typeface="微软雅黑" panose="020b0503020204020204" charset="-122"/>
              </a:rPr>
              <a:t>②</a:t>
            </a: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交流方向具有双向互补性；</a:t>
            </a:r>
            <a:r>
              <a:rPr lang="zh-CN" altLang="en-US" sz="2100" b="1">
                <a:latin typeface="Calibri"/>
                <a:ea typeface="微软雅黑"/>
                <a:cs typeface="Calibri" panose="020f0502020204030204" charset="0"/>
                <a:sym typeface="+mn-ea"/>
              </a:rPr>
              <a:t>③</a:t>
            </a: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欧洲具有主导性；</a:t>
            </a:r>
            <a:endParaRPr lang="zh-CN" altLang="en-US" sz="2100" b="1">
              <a:latin typeface="微软雅黑" panose="020b0503020204020204" charset="-122"/>
              <a:ea typeface="微软雅黑"/>
              <a:cs typeface="Calibri" panose="020f0502020204030204" charset="0"/>
              <a:sym typeface="+mn-ea"/>
            </a:endParaRPr>
          </a:p>
          <a:p>
            <a:pPr marL="50165" indent="-50165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latin typeface="Calibri"/>
                <a:ea typeface="微软雅黑"/>
                <a:cs typeface="Calibri" panose="020f0502020204030204" charset="0"/>
                <a:sym typeface="+mn-ea"/>
              </a:rPr>
              <a:t>④</a:t>
            </a: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内容具有丰富性；</a:t>
            </a:r>
            <a:r>
              <a:rPr lang="zh-CN" altLang="en-US" sz="2100" b="1">
                <a:latin typeface="Calibri"/>
                <a:ea typeface="微软雅黑"/>
                <a:cs typeface="Calibri" panose="020f0502020204030204" charset="0"/>
                <a:sym typeface="+mn-ea"/>
              </a:rPr>
              <a:t>⑤</a:t>
            </a: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结果具有双重性（积极性与消极性并存）；</a:t>
            </a:r>
            <a:endParaRPr lang="zh-CN" altLang="en-US" sz="2100" b="1">
              <a:latin typeface="微软雅黑" panose="020b0503020204020204" charset="-122"/>
              <a:ea typeface="微软雅黑"/>
              <a:cs typeface="Calibri" panose="020f0502020204030204" charset="0"/>
              <a:sym typeface="+mn-ea"/>
            </a:endParaRPr>
          </a:p>
          <a:p>
            <a:pPr marL="50165" indent="-50165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>
                <a:latin typeface="Calibri"/>
                <a:ea typeface="微软雅黑"/>
                <a:cs typeface="Calibri" panose="020f0502020204030204" charset="0"/>
                <a:sym typeface="+mn-ea"/>
              </a:rPr>
              <a:t>⑥</a:t>
            </a:r>
            <a:r>
              <a:rPr lang="zh-CN" altLang="en-US" sz="2100" b="1">
                <a:latin typeface="微软雅黑" panose="020b0503020204020204" charset="-122"/>
                <a:ea typeface="微软雅黑"/>
                <a:cs typeface="Calibri" panose="020f0502020204030204" charset="0"/>
                <a:sym typeface="+mn-ea"/>
              </a:rPr>
              <a:t>时间具有长期性；</a:t>
            </a:r>
            <a:endParaRPr lang="zh-CN" altLang="en-US" sz="2100" b="1">
              <a:latin typeface="微软雅黑" panose="020b0503020204020204" charset="-122"/>
              <a:ea typeface="微软雅黑"/>
              <a:cs typeface="Calibri" panose="020f0502020204030204" charset="0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7"/>
            </p:custDataLst>
          </p:nvPr>
        </p:nvSpPr>
        <p:spPr>
          <a:xfrm>
            <a:off x="165259" y="180975"/>
            <a:ext cx="8921115" cy="373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800" b="1" smtClean="0">
                <a:solidFill>
                  <a:srgbClr val="002060"/>
                </a:solidFill>
                <a:latin typeface="+mj-ea"/>
                <a:ea typeface="+mj-ea"/>
                <a:sym typeface="Arial" panose="020b0604020202020204" pitchFamily="34" charset="0"/>
              </a:rPr>
              <a:t>思考</a:t>
            </a:r>
            <a:r>
              <a:rPr lang="zh-CN" altLang="en-US" sz="1800" b="1" smtClean="0">
                <a:latin typeface="+mj-ea"/>
                <a:ea typeface="+mj-ea"/>
                <a:sym typeface="Arial" panose="020b0604020202020204" pitchFamily="34" charset="0"/>
              </a:rPr>
              <a:t>：</a:t>
            </a:r>
            <a:r>
              <a:rPr lang="zh-CN" altLang="en-US" sz="1800" b="1">
                <a:latin typeface="+mj-ea"/>
                <a:ea typeface="+mj-ea"/>
                <a:cs typeface="楷体" panose="02010609060101010101" pitchFamily="49" charset="-122"/>
                <a:sym typeface="Arial" panose="020b0604020202020204" pitchFamily="34" charset="0"/>
              </a:rPr>
              <a:t>根据材料并结合所学，思考新航路开辟后的物种交流有哪些特点？</a:t>
            </a:r>
            <a:endParaRPr lang="zh-CN" altLang="en-US" sz="1800" b="1">
              <a:latin typeface="+mj-ea"/>
              <a:ea typeface="+mj-ea"/>
              <a:cs typeface="楷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AS_UNIQUEID" val="3995"/>
</p:tagLst>
</file>

<file path=ppt/tags/tag10.xml><?xml version="1.0" encoding="utf-8"?>
<p:tagLst xmlns:p="http://schemas.openxmlformats.org/presentationml/2006/main">
  <p:tag name="AS_UNIQUEID" val="1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4022"/>
</p:tagLst>
</file>

<file path=ppt/tags/tag101.xml><?xml version="1.0" encoding="utf-8"?>
<p:tagLst xmlns:p="http://schemas.openxmlformats.org/presentationml/2006/main">
  <p:tag name="AS_UNIQUEID" val="4023"/>
</p:tagLst>
</file>

<file path=ppt/tags/tag102.xml><?xml version="1.0" encoding="utf-8"?>
<p:tagLst xmlns:p="http://schemas.openxmlformats.org/presentationml/2006/main">
  <p:tag name="AS_UNIQUEID" val="4024"/>
</p:tagLst>
</file>

<file path=ppt/tags/tag103.xml><?xml version="1.0" encoding="utf-8"?>
<p:tagLst xmlns:p="http://schemas.openxmlformats.org/presentationml/2006/main">
  <p:tag name="AS_UNIQUEID" val="4025"/>
</p:tagLst>
</file>

<file path=ppt/tags/tag104.xml><?xml version="1.0" encoding="utf-8"?>
<p:tagLst xmlns:p="http://schemas.openxmlformats.org/presentationml/2006/main">
  <p:tag name="AS_UNIQUEID" val="4026"/>
</p:tagLst>
</file>

<file path=ppt/tags/tag105.xml><?xml version="1.0" encoding="utf-8"?>
<p:tagLst xmlns:p="http://schemas.openxmlformats.org/presentationml/2006/main">
  <p:tag name="AS_UNIQUEID" val="4027"/>
</p:tagLst>
</file>

<file path=ppt/tags/tag106.xml><?xml version="1.0" encoding="utf-8"?>
<p:tagLst xmlns:p="http://schemas.openxmlformats.org/presentationml/2006/main">
  <p:tag name="AS_UNIQUEID" val="4028"/>
</p:tagLst>
</file>

<file path=ppt/tags/tag107.xml><?xml version="1.0" encoding="utf-8"?>
<p:tagLst xmlns:p="http://schemas.openxmlformats.org/presentationml/2006/main">
  <p:tag name="AS_UNIQUEID" val="4029"/>
</p:tagLst>
</file>

<file path=ppt/tags/tag108.xml><?xml version="1.0" encoding="utf-8"?>
<p:tagLst xmlns:p="http://schemas.openxmlformats.org/presentationml/2006/main">
  <p:tag name="AS_UNIQUEID" val="4030"/>
</p:tagLst>
</file>

<file path=ppt/tags/tag109.xml><?xml version="1.0" encoding="utf-8"?>
<p:tagLst xmlns:p="http://schemas.openxmlformats.org/presentationml/2006/main">
  <p:tag name="AS_UNIQUEID" val="4031"/>
</p:tagLst>
</file>

<file path=ppt/tags/tag11.xml><?xml version="1.0" encoding="utf-8"?>
<p:tagLst xmlns:p="http://schemas.openxmlformats.org/presentationml/2006/main">
  <p:tag name="AS_UNIQUEID" val="1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4032"/>
</p:tagLst>
</file>

<file path=ppt/tags/tag111.xml><?xml version="1.0" encoding="utf-8"?>
<p:tagLst xmlns:p="http://schemas.openxmlformats.org/presentationml/2006/main">
  <p:tag name="AS_UNIQUEID" val="4033"/>
</p:tagLst>
</file>

<file path=ppt/tags/tag112.xml><?xml version="1.0" encoding="utf-8"?>
<p:tagLst xmlns:p="http://schemas.openxmlformats.org/presentationml/2006/main">
  <p:tag name="AS_UNIQUEID" val="4034"/>
</p:tagLst>
</file>

<file path=ppt/tags/tag113.xml><?xml version="1.0" encoding="utf-8"?>
<p:tagLst xmlns:p="http://schemas.openxmlformats.org/presentationml/2006/main">
  <p:tag name="AS_UNIQUEID" val="4035"/>
</p:tagLst>
</file>

<file path=ppt/tags/tag114.xml><?xml version="1.0" encoding="utf-8"?>
<p:tagLst xmlns:p="http://schemas.openxmlformats.org/presentationml/2006/main">
  <p:tag name="AS_UNIQUEID" val="4036"/>
</p:tagLst>
</file>

<file path=ppt/tags/tag115.xml><?xml version="1.0" encoding="utf-8"?>
<p:tagLst xmlns:p="http://schemas.openxmlformats.org/presentationml/2006/main">
  <p:tag name="AS_UNIQUEID" val="4037"/>
</p:tagLst>
</file>

<file path=ppt/tags/tag116.xml><?xml version="1.0" encoding="utf-8"?>
<p:tagLst xmlns:p="http://schemas.openxmlformats.org/presentationml/2006/main">
  <p:tag name="AS_UNIQUEID" val="4038"/>
</p:tagLst>
</file>

<file path=ppt/tags/tag117.xml><?xml version="1.0" encoding="utf-8"?>
<p:tagLst xmlns:p="http://schemas.openxmlformats.org/presentationml/2006/main">
  <p:tag name="AS_UNIQUEID" val="4039"/>
</p:tagLst>
</file>

<file path=ppt/tags/tag118.xml><?xml version="1.0" encoding="utf-8"?>
<p:tagLst xmlns:p="http://schemas.openxmlformats.org/presentationml/2006/main">
  <p:tag name="AS_UNIQUEID" val="4040"/>
</p:tagLst>
</file>

<file path=ppt/tags/tag119.xml><?xml version="1.0" encoding="utf-8"?>
<p:tagLst xmlns:p="http://schemas.openxmlformats.org/presentationml/2006/main">
  <p:tag name="AS_UNIQUEID" val="4041"/>
</p:tagLst>
</file>

<file path=ppt/tags/tag12.xml><?xml version="1.0" encoding="utf-8"?>
<p:tagLst xmlns:p="http://schemas.openxmlformats.org/presentationml/2006/main">
  <p:tag name="AS_UNIQUEID" val="1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4042"/>
</p:tagLst>
</file>

<file path=ppt/tags/tag121.xml><?xml version="1.0" encoding="utf-8"?>
<p:tagLst xmlns:p="http://schemas.openxmlformats.org/presentationml/2006/main">
  <p:tag name="AS_UNIQUEID" val="4043"/>
</p:tagLst>
</file>

<file path=ppt/tags/tag122.xml><?xml version="1.0" encoding="utf-8"?>
<p:tagLst xmlns:p="http://schemas.openxmlformats.org/presentationml/2006/main">
  <p:tag name="AS_UNIQUEID" val="4044"/>
</p:tagLst>
</file>

<file path=ppt/tags/tag123.xml><?xml version="1.0" encoding="utf-8"?>
<p:tagLst xmlns:p="http://schemas.openxmlformats.org/presentationml/2006/main">
  <p:tag name="AS_UNIQUEID" val="4045"/>
</p:tagLst>
</file>

<file path=ppt/tags/tag124.xml><?xml version="1.0" encoding="utf-8"?>
<p:tagLst xmlns:p="http://schemas.openxmlformats.org/presentationml/2006/main">
  <p:tag name="AS_UNIQUEID" val="4046"/>
</p:tagLst>
</file>

<file path=ppt/tags/tag125.xml><?xml version="1.0" encoding="utf-8"?>
<p:tagLst xmlns:p="http://schemas.openxmlformats.org/presentationml/2006/main">
  <p:tag name="AS_UNIQUEID" val="4047"/>
</p:tagLst>
</file>

<file path=ppt/tags/tag126.xml><?xml version="1.0" encoding="utf-8"?>
<p:tagLst xmlns:p="http://schemas.openxmlformats.org/presentationml/2006/main">
  <p:tag name="AS_UNIQUEID" val="4048"/>
</p:tagLst>
</file>

<file path=ppt/tags/tag127.xml><?xml version="1.0" encoding="utf-8"?>
<p:tagLst xmlns:p="http://schemas.openxmlformats.org/presentationml/2006/main">
  <p:tag name="AS_UNIQUEID" val="4049"/>
</p:tagLst>
</file>

<file path=ppt/tags/tag128.xml><?xml version="1.0" encoding="utf-8"?>
<p:tagLst xmlns:p="http://schemas.openxmlformats.org/presentationml/2006/main">
  <p:tag name="AS_UNIQUEID" val="4050"/>
</p:tagLst>
</file>

<file path=ppt/tags/tag129.xml><?xml version="1.0" encoding="utf-8"?>
<p:tagLst xmlns:p="http://schemas.openxmlformats.org/presentationml/2006/main">
  <p:tag name="AS_UNIQUEID" val="4051"/>
</p:tagLst>
</file>

<file path=ppt/tags/tag13.xml><?xml version="1.0" encoding="utf-8"?>
<p:tagLst xmlns:p="http://schemas.openxmlformats.org/presentationml/2006/main">
  <p:tag name="AS_UNIQUEID" val="3997"/>
</p:tagLst>
</file>

<file path=ppt/tags/tag130.xml><?xml version="1.0" encoding="utf-8"?>
<p:tagLst xmlns:p="http://schemas.openxmlformats.org/presentationml/2006/main">
  <p:tag name="AS_UNIQUEID" val="4052"/>
</p:tagLst>
</file>

<file path=ppt/tags/tag131.xml><?xml version="1.0" encoding="utf-8"?>
<p:tagLst xmlns:p="http://schemas.openxmlformats.org/presentationml/2006/main">
  <p:tag name="AS_UNIQUEID" val="4053"/>
</p:tagLst>
</file>

<file path=ppt/tags/tag132.xml><?xml version="1.0" encoding="utf-8"?>
<p:tagLst xmlns:p="http://schemas.openxmlformats.org/presentationml/2006/main">
  <p:tag name="AS_UNIQUEID" val="4054"/>
</p:tagLst>
</file>

<file path=ppt/tags/tag133.xml><?xml version="1.0" encoding="utf-8"?>
<p:tagLst xmlns:p="http://schemas.openxmlformats.org/presentationml/2006/main">
  <p:tag name="AS_UNIQUEID" val="4055"/>
</p:tagLst>
</file>

<file path=ppt/tags/tag134.xml><?xml version="1.0" encoding="utf-8"?>
<p:tagLst xmlns:p="http://schemas.openxmlformats.org/presentationml/2006/main">
  <p:tag name="AS_UNIQUEID" val="4056"/>
</p:tagLst>
</file>

<file path=ppt/tags/tag135.xml><?xml version="1.0" encoding="utf-8"?>
<p:tagLst xmlns:p="http://schemas.openxmlformats.org/presentationml/2006/main">
  <p:tag name="AS_UNIQUEID" val="4057"/>
</p:tagLst>
</file>

<file path=ppt/tags/tag136.xml><?xml version="1.0" encoding="utf-8"?>
<p:tagLst xmlns:p="http://schemas.openxmlformats.org/presentationml/2006/main">
  <p:tag name="AS_UNIQUEID" val="4058"/>
</p:tagLst>
</file>

<file path=ppt/tags/tag137.xml><?xml version="1.0" encoding="utf-8"?>
<p:tagLst xmlns:p="http://schemas.openxmlformats.org/presentationml/2006/main">
  <p:tag name="AS_UNIQUEID" val="4059"/>
</p:tagLst>
</file>

<file path=ppt/tags/tag138.xml><?xml version="1.0" encoding="utf-8"?>
<p:tagLst xmlns:p="http://schemas.openxmlformats.org/presentationml/2006/main">
  <p:tag name="AS_UNIQUEID" val="4060"/>
</p:tagLst>
</file>

<file path=ppt/tags/tag139.xml><?xml version="1.0" encoding="utf-8"?>
<p:tagLst xmlns:p="http://schemas.openxmlformats.org/presentationml/2006/main">
  <p:tag name="AS_UNIQUEID" val="4061"/>
</p:tagLst>
</file>

<file path=ppt/tags/tag14.xml><?xml version="1.0" encoding="utf-8"?>
<p:tagLst xmlns:p="http://schemas.openxmlformats.org/presentationml/2006/main">
  <p:tag name="AS_UNIQUEID" val="13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4062"/>
</p:tagLst>
</file>

<file path=ppt/tags/tag141.xml><?xml version="1.0" encoding="utf-8"?>
<p:tagLst xmlns:p="http://schemas.openxmlformats.org/presentationml/2006/main">
  <p:tag name="AS_UNIQUEID" val="4063"/>
</p:tagLst>
</file>

<file path=ppt/tags/tag142.xml><?xml version="1.0" encoding="utf-8"?>
<p:tagLst xmlns:p="http://schemas.openxmlformats.org/presentationml/2006/main">
  <p:tag name="AS_UNIQUEID" val="4064"/>
</p:tagLst>
</file>

<file path=ppt/tags/tag143.xml><?xml version="1.0" encoding="utf-8"?>
<p:tagLst xmlns:p="http://schemas.openxmlformats.org/presentationml/2006/main">
  <p:tag name="AS_UNIQUEID" val="4065"/>
</p:tagLst>
</file>

<file path=ppt/tags/tag144.xml><?xml version="1.0" encoding="utf-8"?>
<p:tagLst xmlns:p="http://schemas.openxmlformats.org/presentationml/2006/main">
  <p:tag name="AS_UNIQUEID" val="4066"/>
</p:tagLst>
</file>

<file path=ppt/tags/tag145.xml><?xml version="1.0" encoding="utf-8"?>
<p:tagLst xmlns:p="http://schemas.openxmlformats.org/presentationml/2006/main">
  <p:tag name="AS_UNIQUEID" val="4067"/>
</p:tagLst>
</file>

<file path=ppt/tags/tag146.xml><?xml version="1.0" encoding="utf-8"?>
<p:tagLst xmlns:p="http://schemas.openxmlformats.org/presentationml/2006/main">
  <p:tag name="AS_UNIQUEID" val="4068"/>
</p:tagLst>
</file>

<file path=ppt/tags/tag147.xml><?xml version="1.0" encoding="utf-8"?>
<p:tagLst xmlns:p="http://schemas.openxmlformats.org/presentationml/2006/main">
  <p:tag name="AS_UNIQUEID" val="4069"/>
</p:tagLst>
</file>

<file path=ppt/tags/tag148.xml><?xml version="1.0" encoding="utf-8"?>
<p:tagLst xmlns:p="http://schemas.openxmlformats.org/presentationml/2006/main">
  <p:tag name="AS_UNIQUEID" val="4070"/>
</p:tagLst>
</file>

<file path=ppt/tags/tag149.xml><?xml version="1.0" encoding="utf-8"?>
<p:tagLst xmlns:p="http://schemas.openxmlformats.org/presentationml/2006/main">
  <p:tag name="AS_UNIQUEID" val="4071"/>
</p:tagLst>
</file>

<file path=ppt/tags/tag15.xml><?xml version="1.0" encoding="utf-8"?>
<p:tagLst xmlns:p="http://schemas.openxmlformats.org/presentationml/2006/main">
  <p:tag name="AS_UNIQUEID" val="13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4072"/>
</p:tagLst>
</file>

<file path=ppt/tags/tag151.xml><?xml version="1.0" encoding="utf-8"?>
<p:tagLst xmlns:p="http://schemas.openxmlformats.org/presentationml/2006/main">
  <p:tag name="AS_UNIQUEID" val="4073"/>
</p:tagLst>
</file>

<file path=ppt/tags/tag152.xml><?xml version="1.0" encoding="utf-8"?>
<p:tagLst xmlns:p="http://schemas.openxmlformats.org/presentationml/2006/main">
  <p:tag name="AS_UNIQUEID" val="4074"/>
</p:tagLst>
</file>

<file path=ppt/tags/tag153.xml><?xml version="1.0" encoding="utf-8"?>
<p:tagLst xmlns:p="http://schemas.openxmlformats.org/presentationml/2006/main">
  <p:tag name="AS_UNIQUEID" val="4075"/>
</p:tagLst>
</file>

<file path=ppt/tags/tag154.xml><?xml version="1.0" encoding="utf-8"?>
<p:tagLst xmlns:p="http://schemas.openxmlformats.org/presentationml/2006/main">
  <p:tag name="AS_UNIQUEID" val="4076"/>
</p:tagLst>
</file>

<file path=ppt/tags/tag155.xml><?xml version="1.0" encoding="utf-8"?>
<p:tagLst xmlns:p="http://schemas.openxmlformats.org/presentationml/2006/main">
  <p:tag name="AS_UNIQUEID" val="4077"/>
</p:tagLst>
</file>

<file path=ppt/tags/tag156.xml><?xml version="1.0" encoding="utf-8"?>
<p:tagLst xmlns:p="http://schemas.openxmlformats.org/presentationml/2006/main">
  <p:tag name="AS_UNIQUEID" val="4078"/>
</p:tagLst>
</file>

<file path=ppt/tags/tag157.xml><?xml version="1.0" encoding="utf-8"?>
<p:tagLst xmlns:p="http://schemas.openxmlformats.org/presentationml/2006/main">
  <p:tag name="AS_UNIQUEID" val="4079"/>
</p:tagLst>
</file>

<file path=ppt/tags/tag158.xml><?xml version="1.0" encoding="utf-8"?>
<p:tagLst xmlns:p="http://schemas.openxmlformats.org/presentationml/2006/main">
  <p:tag name="AS_UNIQUEID" val="4080"/>
</p:tagLst>
</file>

<file path=ppt/tags/tag159.xml><?xml version="1.0" encoding="utf-8"?>
<p:tagLst xmlns:p="http://schemas.openxmlformats.org/presentationml/2006/main">
  <p:tag name="AS_UNIQUEID" val="4081"/>
</p:tagLst>
</file>

<file path=ppt/tags/tag16.xml><?xml version="1.0" encoding="utf-8"?>
<p:tagLst xmlns:p="http://schemas.openxmlformats.org/presentationml/2006/main">
  <p:tag name="AS_UNIQUEID" val="13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4082"/>
</p:tagLst>
</file>

<file path=ppt/tags/tag161.xml><?xml version="1.0" encoding="utf-8"?>
<p:tagLst xmlns:p="http://schemas.openxmlformats.org/presentationml/2006/main">
  <p:tag name="AS_UNIQUEID" val="4083"/>
</p:tagLst>
</file>

<file path=ppt/tags/tag162.xml><?xml version="1.0" encoding="utf-8"?>
<p:tagLst xmlns:p="http://schemas.openxmlformats.org/presentationml/2006/main">
  <p:tag name="AS_UNIQUEID" val="4084"/>
</p:tagLst>
</file>

<file path=ppt/tags/tag163.xml><?xml version="1.0" encoding="utf-8"?>
<p:tagLst xmlns:p="http://schemas.openxmlformats.org/presentationml/2006/main">
  <p:tag name="AS_UNIQUEID" val="4085"/>
</p:tagLst>
</file>

<file path=ppt/tags/tag164.xml><?xml version="1.0" encoding="utf-8"?>
<p:tagLst xmlns:p="http://schemas.openxmlformats.org/presentationml/2006/main">
  <p:tag name="AS_UNIQUEID" val="4086"/>
</p:tagLst>
</file>

<file path=ppt/tags/tag165.xml><?xml version="1.0" encoding="utf-8"?>
<p:tagLst xmlns:p="http://schemas.openxmlformats.org/presentationml/2006/main">
  <p:tag name="AS_UNIQUEID" val="4087"/>
</p:tagLst>
</file>

<file path=ppt/tags/tag166.xml><?xml version="1.0" encoding="utf-8"?>
<p:tagLst xmlns:p="http://schemas.openxmlformats.org/presentationml/2006/main">
  <p:tag name="AS_UNIQUEID" val="4088"/>
</p:tagLst>
</file>

<file path=ppt/tags/tag167.xml><?xml version="1.0" encoding="utf-8"?>
<p:tagLst xmlns:p="http://schemas.openxmlformats.org/presentationml/2006/main">
  <p:tag name="AS_UNIQUEID" val="40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8.xml><?xml version="1.0" encoding="utf-8"?>
<p:tagLst xmlns:p="http://schemas.openxmlformats.org/presentationml/2006/main">
  <p:tag name="AS_UNIQUEID" val="40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9.xml><?xml version="1.0" encoding="utf-8"?>
<p:tagLst xmlns:p="http://schemas.openxmlformats.org/presentationml/2006/main">
  <p:tag name="AS_UNIQUEID" val="40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.xml><?xml version="1.0" encoding="utf-8"?>
<p:tagLst xmlns:p="http://schemas.openxmlformats.org/presentationml/2006/main">
  <p:tag name="AS_UNIQUEID" val="13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40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1.xml><?xml version="1.0" encoding="utf-8"?>
<p:tagLst xmlns:p="http://schemas.openxmlformats.org/presentationml/2006/main">
  <p:tag name="AS_UNIQUEID" val="40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2.xml><?xml version="1.0" encoding="utf-8"?>
<p:tagLst xmlns:p="http://schemas.openxmlformats.org/presentationml/2006/main">
  <p:tag name="AS_UNIQUEID" val="4094"/>
</p:tagLst>
</file>

<file path=ppt/tags/tag173.xml><?xml version="1.0" encoding="utf-8"?>
<p:tagLst xmlns:p="http://schemas.openxmlformats.org/presentationml/2006/main">
  <p:tag name="AS_UNIQUEID" val="40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4.xml><?xml version="1.0" encoding="utf-8"?>
<p:tagLst xmlns:p="http://schemas.openxmlformats.org/presentationml/2006/main">
  <p:tag name="AS_UNIQUEID" val="40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5.xml><?xml version="1.0" encoding="utf-8"?>
<p:tagLst xmlns:p="http://schemas.openxmlformats.org/presentationml/2006/main">
  <p:tag name="AS_UNIQUEID" val="40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6.xml><?xml version="1.0" encoding="utf-8"?>
<p:tagLst xmlns:p="http://schemas.openxmlformats.org/presentationml/2006/main">
  <p:tag name="AS_UNIQUEID" val="40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7.xml><?xml version="1.0" encoding="utf-8"?>
<p:tagLst xmlns:p="http://schemas.openxmlformats.org/presentationml/2006/main">
  <p:tag name="AS_UNIQUEID" val="40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8.xml><?xml version="1.0" encoding="utf-8"?>
<p:tagLst xmlns:p="http://schemas.openxmlformats.org/presentationml/2006/main">
  <p:tag name="AS_UNIQUEID" val="4100"/>
</p:tagLst>
</file>

<file path=ppt/tags/tag179.xml><?xml version="1.0" encoding="utf-8"?>
<p:tagLst xmlns:p="http://schemas.openxmlformats.org/presentationml/2006/main">
  <p:tag name="AS_UNIQUEID" val="41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AS_UNIQUEID" val="13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41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1.xml><?xml version="1.0" encoding="utf-8"?>
<p:tagLst xmlns:p="http://schemas.openxmlformats.org/presentationml/2006/main">
  <p:tag name="AS_UNIQUEID" val="41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2.xml><?xml version="1.0" encoding="utf-8"?>
<p:tagLst xmlns:p="http://schemas.openxmlformats.org/presentationml/2006/main">
  <p:tag name="AS_UNIQUEID" val="41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3.xml><?xml version="1.0" encoding="utf-8"?>
<p:tagLst xmlns:p="http://schemas.openxmlformats.org/presentationml/2006/main">
  <p:tag name="AS_UNIQUEID" val="41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4.xml><?xml version="1.0" encoding="utf-8"?>
<p:tagLst xmlns:p="http://schemas.openxmlformats.org/presentationml/2006/main">
  <p:tag name="AS_UNIQUEID" val="4106"/>
</p:tagLst>
</file>

<file path=ppt/tags/tag185.xml><?xml version="1.0" encoding="utf-8"?>
<p:tagLst xmlns:p="http://schemas.openxmlformats.org/presentationml/2006/main">
  <p:tag name="AS_UNIQUEID" val="41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6.xml><?xml version="1.0" encoding="utf-8"?>
<p:tagLst xmlns:p="http://schemas.openxmlformats.org/presentationml/2006/main">
  <p:tag name="AS_UNIQUEID" val="41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7.xml><?xml version="1.0" encoding="utf-8"?>
<p:tagLst xmlns:p="http://schemas.openxmlformats.org/presentationml/2006/main">
  <p:tag name="AS_UNIQUEID" val="41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8.xml><?xml version="1.0" encoding="utf-8"?>
<p:tagLst xmlns:p="http://schemas.openxmlformats.org/presentationml/2006/main">
  <p:tag name="AS_UNIQUEID" val="41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9.xml><?xml version="1.0" encoding="utf-8"?>
<p:tagLst xmlns:p="http://schemas.openxmlformats.org/presentationml/2006/main">
  <p:tag name="AS_UNIQUEID" val="41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AS_UNIQUEID" val="3998"/>
</p:tagLst>
</file>

<file path=ppt/tags/tag190.xml><?xml version="1.0" encoding="utf-8"?>
<p:tagLst xmlns:p="http://schemas.openxmlformats.org/presentationml/2006/main">
  <p:tag name="AS_UNIQUEID" val="41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1.xml><?xml version="1.0" encoding="utf-8"?>
<p:tagLst xmlns:p="http://schemas.openxmlformats.org/presentationml/2006/main">
  <p:tag name="AS_UNIQUEID" val="4113"/>
</p:tagLst>
</file>

<file path=ppt/tags/tag192.xml><?xml version="1.0" encoding="utf-8"?>
<p:tagLst xmlns:p="http://schemas.openxmlformats.org/presentationml/2006/main">
  <p:tag name="AS_UNIQUEID" val="41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3.xml><?xml version="1.0" encoding="utf-8"?>
<p:tagLst xmlns:p="http://schemas.openxmlformats.org/presentationml/2006/main">
  <p:tag name="AS_UNIQUEID" val="41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4.xml><?xml version="1.0" encoding="utf-8"?>
<p:tagLst xmlns:p="http://schemas.openxmlformats.org/presentationml/2006/main">
  <p:tag name="AS_UNIQUEID" val="41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5.xml><?xml version="1.0" encoding="utf-8"?>
<p:tagLst xmlns:p="http://schemas.openxmlformats.org/presentationml/2006/main">
  <p:tag name="AS_UNIQUEID" val="41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6.xml><?xml version="1.0" encoding="utf-8"?>
<p:tagLst xmlns:p="http://schemas.openxmlformats.org/presentationml/2006/main">
  <p:tag name="AS_UNIQUEID" val="41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7.xml><?xml version="1.0" encoding="utf-8"?>
<p:tagLst xmlns:p="http://schemas.openxmlformats.org/presentationml/2006/main">
  <p:tag name="AS_UNIQUEID" val="41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8.xml><?xml version="1.0" encoding="utf-8"?>
<p:tagLst xmlns:p="http://schemas.openxmlformats.org/presentationml/2006/main">
  <p:tag name="AS_UNIQUEID" val="41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99.xml><?xml version="1.0" encoding="utf-8"?>
<p:tagLst xmlns:p="http://schemas.openxmlformats.org/presentationml/2006/main">
  <p:tag name="AS_UNIQUEID" val="41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.xml><?xml version="1.0" encoding="utf-8"?>
<p:tagLst xmlns:p="http://schemas.openxmlformats.org/presentationml/2006/main">
  <p:tag name="AS_UNIQUEID" val="1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3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4122"/>
</p:tagLst>
</file>

<file path=ppt/tags/tag201.xml><?xml version="1.0" encoding="utf-8"?>
<p:tagLst xmlns:p="http://schemas.openxmlformats.org/presentationml/2006/main">
  <p:tag name="AS_UNIQUEID" val="41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02.xml><?xml version="1.0" encoding="utf-8"?>
<p:tagLst xmlns:p="http://schemas.openxmlformats.org/presentationml/2006/main">
  <p:tag name="AS_UNIQUEID" val="41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03.xml><?xml version="1.0" encoding="utf-8"?>
<p:tagLst xmlns:p="http://schemas.openxmlformats.org/presentationml/2006/main">
  <p:tag name="AS_UNIQUEID" val="41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04.xml><?xml version="1.0" encoding="utf-8"?>
<p:tagLst xmlns:p="http://schemas.openxmlformats.org/presentationml/2006/main">
  <p:tag name="AS_UNIQUEID" val="41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205.xml><?xml version="1.0" encoding="utf-8"?>
<p:tagLst xmlns:p="http://schemas.openxmlformats.org/presentationml/2006/main">
  <p:tag name="AS_UNIQUEID" val="4127"/>
</p:tagLst>
</file>

<file path=ppt/tags/tag206.xml><?xml version="1.0" encoding="utf-8"?>
<p:tagLst xmlns:p="http://schemas.openxmlformats.org/presentationml/2006/main">
  <p:tag name="AS_UNIQUEID" val="41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7.xml><?xml version="1.0" encoding="utf-8"?>
<p:tagLst xmlns:p="http://schemas.openxmlformats.org/presentationml/2006/main">
  <p:tag name="AS_UNIQUEID" val="41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8.xml><?xml version="1.0" encoding="utf-8"?>
<p:tagLst xmlns:p="http://schemas.openxmlformats.org/presentationml/2006/main">
  <p:tag name="AS_UNIQUEID" val="41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09.xml><?xml version="1.0" encoding="utf-8"?>
<p:tagLst xmlns:p="http://schemas.openxmlformats.org/presentationml/2006/main">
  <p:tag name="AS_UNIQUEID" val="4131"/>
</p:tagLst>
</file>

<file path=ppt/tags/tag21.xml><?xml version="1.0" encoding="utf-8"?>
<p:tagLst xmlns:p="http://schemas.openxmlformats.org/presentationml/2006/main">
  <p:tag name="AS_UNIQUEID" val="13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41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1.xml><?xml version="1.0" encoding="utf-8"?>
<p:tagLst xmlns:p="http://schemas.openxmlformats.org/presentationml/2006/main">
  <p:tag name="AS_UNIQUEID" val="41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2.xml><?xml version="1.0" encoding="utf-8"?>
<p:tagLst xmlns:p="http://schemas.openxmlformats.org/presentationml/2006/main">
  <p:tag name="AS_UNIQUEID" val="41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3.xml><?xml version="1.0" encoding="utf-8"?>
<p:tagLst xmlns:p="http://schemas.openxmlformats.org/presentationml/2006/main">
  <p:tag name="AS_UNIQUEID" val="41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4.xml><?xml version="1.0" encoding="utf-8"?>
<p:tagLst xmlns:p="http://schemas.openxmlformats.org/presentationml/2006/main">
  <p:tag name="AS_UNIQUEID" val="41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5.xml><?xml version="1.0" encoding="utf-8"?>
<p:tagLst xmlns:p="http://schemas.openxmlformats.org/presentationml/2006/main">
  <p:tag name="AS_UNIQUEID" val="41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16.xml><?xml version="1.0" encoding="utf-8"?>
<p:tagLst xmlns:p="http://schemas.openxmlformats.org/presentationml/2006/main">
  <p:tag name="AS_UNIQUEID" val="4138"/>
</p:tagLst>
</file>

<file path=ppt/tags/tag217.xml><?xml version="1.0" encoding="utf-8"?>
<p:tagLst xmlns:p="http://schemas.openxmlformats.org/presentationml/2006/main">
  <p:tag name="AS_UNIQUEID" val="41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8.xml><?xml version="1.0" encoding="utf-8"?>
<p:tagLst xmlns:p="http://schemas.openxmlformats.org/presentationml/2006/main">
  <p:tag name="AS_UNIQUEID" val="41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19.xml><?xml version="1.0" encoding="utf-8"?>
<p:tagLst xmlns:p="http://schemas.openxmlformats.org/presentationml/2006/main">
  <p:tag name="AS_UNIQUEID" val="41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2.xml><?xml version="1.0" encoding="utf-8"?>
<p:tagLst xmlns:p="http://schemas.openxmlformats.org/presentationml/2006/main">
  <p:tag name="AS_UNIQUEID" val="13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41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21.xml><?xml version="1.0" encoding="utf-8"?>
<p:tagLst xmlns:p="http://schemas.openxmlformats.org/presentationml/2006/main">
  <p:tag name="AS_UNIQUEID" val="41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222.xml><?xml version="1.0" encoding="utf-8"?>
<p:tagLst xmlns:p="http://schemas.openxmlformats.org/presentationml/2006/main">
  <p:tag name="AS_UNIQUEID" val="4144"/>
</p:tagLst>
</file>

<file path=ppt/tags/tag223.xml><?xml version="1.0" encoding="utf-8"?>
<p:tagLst xmlns:p="http://schemas.openxmlformats.org/presentationml/2006/main">
  <p:tag name="AS_UNIQUEID" val="4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4.xml><?xml version="1.0" encoding="utf-8"?>
<p:tagLst xmlns:p="http://schemas.openxmlformats.org/presentationml/2006/main">
  <p:tag name="AS_UNIQUEID" val="4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5.xml><?xml version="1.0" encoding="utf-8"?>
<p:tagLst xmlns:p="http://schemas.openxmlformats.org/presentationml/2006/main">
  <p:tag name="AS_UNIQUEID" val="4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6.xml><?xml version="1.0" encoding="utf-8"?>
<p:tagLst xmlns:p="http://schemas.openxmlformats.org/presentationml/2006/main">
  <p:tag name="AS_UNIQUEID" val="41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227.xml><?xml version="1.0" encoding="utf-8"?>
<p:tagLst xmlns:p="http://schemas.openxmlformats.org/presentationml/2006/main">
  <p:tag name="AS_UNIQUEID" val="4149"/>
</p:tagLst>
</file>

<file path=ppt/tags/tag228.xml><?xml version="1.0" encoding="utf-8"?>
<p:tagLst xmlns:p="http://schemas.openxmlformats.org/presentationml/2006/main">
  <p:tag name="AS_UNIQUEID" val="41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29.xml><?xml version="1.0" encoding="utf-8"?>
<p:tagLst xmlns:p="http://schemas.openxmlformats.org/presentationml/2006/main">
  <p:tag name="AS_UNIQUEID" val="41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3.xml><?xml version="1.0" encoding="utf-8"?>
<p:tagLst xmlns:p="http://schemas.openxmlformats.org/presentationml/2006/main">
  <p:tag name="AS_UNIQUEID" val="13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41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31.xml><?xml version="1.0" encoding="utf-8"?>
<p:tagLst xmlns:p="http://schemas.openxmlformats.org/presentationml/2006/main">
  <p:tag name="AS_UNIQUEID" val="41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32.xml><?xml version="1.0" encoding="utf-8"?>
<p:tagLst xmlns:p="http://schemas.openxmlformats.org/presentationml/2006/main">
  <p:tag name="AS_UNIQUEID" val="4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233.xml><?xml version="1.0" encoding="utf-8"?>
<p:tagLst xmlns:p="http://schemas.openxmlformats.org/presentationml/2006/main">
  <p:tag name="AS_UNIQUEID" val="4155"/>
</p:tagLst>
</file>

<file path=ppt/tags/tag234.xml><?xml version="1.0" encoding="utf-8"?>
<p:tagLst xmlns:p="http://schemas.openxmlformats.org/presentationml/2006/main">
  <p:tag name="AS_UNIQUEID" val="4156"/>
</p:tagLst>
</file>

<file path=ppt/tags/tag235.xml><?xml version="1.0" encoding="utf-8"?>
<p:tagLst xmlns:p="http://schemas.openxmlformats.org/presentationml/2006/main">
  <p:tag name="AS_UNIQUEID" val="4157"/>
</p:tagLst>
</file>

<file path=ppt/tags/tag236.xml><?xml version="1.0" encoding="utf-8"?>
<p:tagLst xmlns:p="http://schemas.openxmlformats.org/presentationml/2006/main">
  <p:tag name="AS_UNIQUEID" val="4158"/>
</p:tagLst>
</file>

<file path=ppt/tags/tag237.xml><?xml version="1.0" encoding="utf-8"?>
<p:tagLst xmlns:p="http://schemas.openxmlformats.org/presentationml/2006/main">
  <p:tag name="AS_UNIQUEID" val="4159"/>
</p:tagLst>
</file>

<file path=ppt/tags/tag238.xml><?xml version="1.0" encoding="utf-8"?>
<p:tagLst xmlns:p="http://schemas.openxmlformats.org/presentationml/2006/main">
  <p:tag name="AS_UNIQUEID" val="4160"/>
</p:tagLst>
</file>

<file path=ppt/tags/tag239.xml><?xml version="1.0" encoding="utf-8"?>
<p:tagLst xmlns:p="http://schemas.openxmlformats.org/presentationml/2006/main">
  <p:tag name="AS_UNIQUEID" val="4161"/>
</p:tagLst>
</file>

<file path=ppt/tags/tag24.xml><?xml version="1.0" encoding="utf-8"?>
<p:tagLst xmlns:p="http://schemas.openxmlformats.org/presentationml/2006/main">
  <p:tag name="AS_UNIQUEID" val="13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4162"/>
</p:tagLst>
</file>

<file path=ppt/tags/tag241.xml><?xml version="1.0" encoding="utf-8"?>
<p:tagLst xmlns:p="http://schemas.openxmlformats.org/presentationml/2006/main">
  <p:tag name="AS_UNIQUEID" val="3397"/>
</p:tagLst>
</file>

<file path=ppt/tags/tag242.xml><?xml version="1.0" encoding="utf-8"?>
<p:tagLst xmlns:p="http://schemas.openxmlformats.org/presentationml/2006/main">
  <p:tag name="AS_UNIQUEID" val="3398"/>
</p:tagLst>
</file>

<file path=ppt/tags/tag243.xml><?xml version="1.0" encoding="utf-8"?>
<p:tagLst xmlns:p="http://schemas.openxmlformats.org/presentationml/2006/main">
  <p:tag name="AS_UNIQUEID" val="4163"/>
</p:tagLst>
</file>

<file path=ppt/tags/tag244.xml><?xml version="1.0" encoding="utf-8"?>
<p:tagLst xmlns:p="http://schemas.openxmlformats.org/presentationml/2006/main">
  <p:tag name="AS_UNIQUEID" val="4164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5.xml><?xml version="1.0" encoding="utf-8"?>
<p:tagLst xmlns:p="http://schemas.openxmlformats.org/presentationml/2006/main">
  <p:tag name="AS_UNIQUEID" val="4165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6.xml><?xml version="1.0" encoding="utf-8"?>
<p:tagLst xmlns:p="http://schemas.openxmlformats.org/presentationml/2006/main">
  <p:tag name="AS_UNIQUEID" val="4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7.xml><?xml version="1.0" encoding="utf-8"?>
<p:tagLst xmlns:p="http://schemas.openxmlformats.org/presentationml/2006/main">
  <p:tag name="AS_UNIQUEID" val="41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8.xml><?xml version="1.0" encoding="utf-8"?>
<p:tagLst xmlns:p="http://schemas.openxmlformats.org/presentationml/2006/main">
  <p:tag name="AS_UNIQUEID" val="41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9.xml><?xml version="1.0" encoding="utf-8"?>
<p:tagLst xmlns:p="http://schemas.openxmlformats.org/presentationml/2006/main">
  <p:tag name="AS_UNIQUEID" val="4169"/>
</p:tagLst>
</file>

<file path=ppt/tags/tag25.xml><?xml version="1.0" encoding="utf-8"?>
<p:tagLst xmlns:p="http://schemas.openxmlformats.org/presentationml/2006/main">
  <p:tag name="AS_UNIQUEID" val="13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51.xml><?xml version="1.0" encoding="utf-8"?>
<p:tagLst xmlns:p="http://schemas.openxmlformats.org/presentationml/2006/main">
  <p:tag name="AS_UNIQUEID" val="4170"/>
</p:tagLst>
</file>

<file path=ppt/tags/tag252.xml><?xml version="1.0" encoding="utf-8"?>
<p:tagLst xmlns:p="http://schemas.openxmlformats.org/presentationml/2006/main">
  <p:tag name="AS_UNIQUEID" val="1392"/>
</p:tagLst>
</file>

<file path=ppt/tags/tag253.xml><?xml version="1.0" encoding="utf-8"?>
<p:tagLst xmlns:p="http://schemas.openxmlformats.org/presentationml/2006/main">
  <p:tag name="AS_UNIQUEID" val="1393"/>
</p:tagLst>
</file>

<file path=ppt/tags/tag254.xml><?xml version="1.0" encoding="utf-8"?>
<p:tagLst xmlns:p="http://schemas.openxmlformats.org/presentationml/2006/main">
  <p:tag name="AS_UNIQUEID" val="1394"/>
</p:tagLst>
</file>

<file path=ppt/tags/tag255.xml><?xml version="1.0" encoding="utf-8"?>
<p:tagLst xmlns:p="http://schemas.openxmlformats.org/presentationml/2006/main">
  <p:tag name="AS_UNIQUEID" val="1395"/>
</p:tagLst>
</file>

<file path=ppt/tags/tag256.xml><?xml version="1.0" encoding="utf-8"?>
<p:tagLst xmlns:p="http://schemas.openxmlformats.org/presentationml/2006/main">
  <p:tag name="AS_UNIQUEID" val="1396"/>
</p:tagLst>
</file>

<file path=ppt/tags/tag257.xml><?xml version="1.0" encoding="utf-8"?>
<p:tagLst xmlns:p="http://schemas.openxmlformats.org/presentationml/2006/main">
  <p:tag name="AS_UNIQUEID" val="1397"/>
</p:tagLst>
</file>

<file path=ppt/tags/tag258.xml><?xml version="1.0" encoding="utf-8"?>
<p:tagLst xmlns:p="http://schemas.openxmlformats.org/presentationml/2006/main">
  <p:tag name="AS_UNIQUEID" val="4171"/>
</p:tagLst>
</file>

<file path=ppt/tags/tag259.xml><?xml version="1.0" encoding="utf-8"?>
<p:tagLst xmlns:p="http://schemas.openxmlformats.org/presentationml/2006/main">
  <p:tag name="AS_UNIQUEID" val="3025"/>
</p:tagLst>
</file>

<file path=ppt/tags/tag26.xml><?xml version="1.0" encoding="utf-8"?>
<p:tagLst xmlns:p="http://schemas.openxmlformats.org/presentationml/2006/main">
  <p:tag name="AS_UNIQUEID" val="3999"/>
</p:tagLst>
</file>

<file path=ppt/tags/tag260.xml><?xml version="1.0" encoding="utf-8"?>
<p:tagLst xmlns:p="http://schemas.openxmlformats.org/presentationml/2006/main">
  <p:tag name="AS_UNIQUEID" val="3026"/>
</p:tagLst>
</file>

<file path=ppt/tags/tag261.xml><?xml version="1.0" encoding="utf-8"?>
<p:tagLst xmlns:p="http://schemas.openxmlformats.org/presentationml/2006/main">
  <p:tag name="AS_UNIQUEID" val="4172"/>
</p:tagLst>
</file>

<file path=ppt/tags/tag262.xml><?xml version="1.0" encoding="utf-8"?>
<p:tagLst xmlns:p="http://schemas.openxmlformats.org/presentationml/2006/main">
  <p:tag name="AS_UNIQUEID" val="1452"/>
</p:tagLst>
</file>

<file path=ppt/tags/tag263.xml><?xml version="1.0" encoding="utf-8"?>
<p:tagLst xmlns:p="http://schemas.openxmlformats.org/presentationml/2006/main">
  <p:tag name="AS_UNIQUEID" val="316"/>
</p:tagLst>
</file>

<file path=ppt/tags/tag264.xml><?xml version="1.0" encoding="utf-8"?>
<p:tagLst xmlns:p="http://schemas.openxmlformats.org/presentationml/2006/main">
  <p:tag name="AS_UNIQUEID" val="1394"/>
</p:tagLst>
</file>

<file path=ppt/tags/tag265.xml><?xml version="1.0" encoding="utf-8"?>
<p:tagLst xmlns:p="http://schemas.openxmlformats.org/presentationml/2006/main">
  <p:tag name="AS_UNIQUEID" val="4173"/>
</p:tagLst>
</file>

<file path=ppt/tags/tag266.xml><?xml version="1.0" encoding="utf-8"?>
<p:tagLst xmlns:p="http://schemas.openxmlformats.org/presentationml/2006/main">
  <p:tag name="AS_UNIQUEID" val="1646"/>
</p:tagLst>
</file>

<file path=ppt/tags/tag267.xml><?xml version="1.0" encoding="utf-8"?>
<p:tagLst xmlns:p="http://schemas.openxmlformats.org/presentationml/2006/main">
  <p:tag name="AS_UNIQUEID" val="4174"/>
</p:tagLst>
</file>

<file path=ppt/tags/tag268.xml><?xml version="1.0" encoding="utf-8"?>
<p:tagLst xmlns:p="http://schemas.openxmlformats.org/presentationml/2006/main">
  <p:tag name="AS_UNIQUEID" val="4175"/>
</p:tagLst>
</file>

<file path=ppt/tags/tag269.xml><?xml version="1.0" encoding="utf-8"?>
<p:tagLst xmlns:p="http://schemas.openxmlformats.org/presentationml/2006/main">
  <p:tag name="AS_UNIQUEID" val="4176"/>
</p:tagLst>
</file>

<file path=ppt/tags/tag27.xml><?xml version="1.0" encoding="utf-8"?>
<p:tagLst xmlns:p="http://schemas.openxmlformats.org/presentationml/2006/main">
  <p:tag name="AS_UNIQUEID" val="13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4177"/>
</p:tagLst>
</file>

<file path=ppt/tags/tag271.xml><?xml version="1.0" encoding="utf-8"?>
<p:tagLst xmlns:p="http://schemas.openxmlformats.org/presentationml/2006/main">
  <p:tag name="AS_UNIQUEID" val="4178"/>
</p:tagLst>
</file>

<file path=ppt/tags/tag272.xml><?xml version="1.0" encoding="utf-8"?>
<p:tagLst xmlns:p="http://schemas.openxmlformats.org/presentationml/2006/main">
  <p:tag name="AS_UNIQUEID" val="1675"/>
</p:tagLst>
</file>

<file path=ppt/tags/tag273.xml><?xml version="1.0" encoding="utf-8"?>
<p:tagLst xmlns:p="http://schemas.openxmlformats.org/presentationml/2006/main">
  <p:tag name="AS_UNIQUEID" val="1675"/>
</p:tagLst>
</file>

<file path=ppt/tags/tag274.xml><?xml version="1.0" encoding="utf-8"?>
<p:tagLst xmlns:p="http://schemas.openxmlformats.org/presentationml/2006/main">
  <p:tag name="AS_UNIQUEID" val="4179"/>
  <p:tag name="KSO_WM_UNIT_TEXTBOXSTYLE_GUID" val="{7d20e745-920b-4977-9e73-fcc43886595f}"/>
</p:tagLst>
</file>

<file path=ppt/tags/tag275.xml><?xml version="1.0" encoding="utf-8"?>
<p:tagLst xmlns:p="http://schemas.openxmlformats.org/presentationml/2006/main">
  <p:tag name="AS_UNIQUEID" val="4180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09*i*1"/>
  <p:tag name="KSO_WM_UNIT_INDEX" val="1"/>
  <p:tag name="KSO_WM_UNIT_LAYERLEVEL" val="1"/>
  <p:tag name="KSO_WM_UNIT_TEXTBOXSTYLE_ADJUSTHEIGTH" val="100_20.3"/>
  <p:tag name="KSO_WM_UNIT_TEXTBOXSTYLE_ADJUSTLEFT" val="0_-6.400002"/>
  <p:tag name="KSO_WM_UNIT_TEXTBOXSTYLE_ADJUSTTOP" val="0_-2.25"/>
  <p:tag name="KSO_WM_UNIT_TEXTBOXSTYLE_ADJUSTWIDTH" val="100_25.35001"/>
  <p:tag name="KSO_WM_UNIT_TEXTBOXSTYLE_GUID" val="{7d20e745-920b-4977-9e73-fcc43886595f}"/>
  <p:tag name="KSO_WM_UNIT_TEXTBOXSTYLE_SHAPETYPE" val="1"/>
  <p:tag name="KSO_WM_UNIT_TYPE" val="i"/>
</p:tagLst>
</file>

<file path=ppt/tags/tag276.xml><?xml version="1.0" encoding="utf-8"?>
<p:tagLst xmlns:p="http://schemas.openxmlformats.org/presentationml/2006/main">
  <p:tag name="AS_UNIQUEID" val="4181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09*i*2"/>
  <p:tag name="KSO_WM_UNIT_INDEX" val="2"/>
  <p:tag name="KSO_WM_UNIT_LAYERLEVEL" val="1"/>
  <p:tag name="KSO_WM_UNIT_TEXTBOXSTYLE_ADJUSTHEIGTH" val="100_20.3"/>
  <p:tag name="KSO_WM_UNIT_TEXTBOXSTYLE_ADJUSTLEFT" val="0_-12.65"/>
  <p:tag name="KSO_WM_UNIT_TEXTBOXSTYLE_ADJUSTTOP" val="0_-10.15"/>
  <p:tag name="KSO_WM_UNIT_TEXTBOXSTYLE_ADJUSTWIDTH" val="100_25.35001"/>
  <p:tag name="KSO_WM_UNIT_TEXTBOXSTYLE_GUID" val="{7d20e745-920b-4977-9e73-fcc43886595f}"/>
  <p:tag name="KSO_WM_UNIT_TEXTBOXSTYLE_SHAPETYPE" val="1"/>
  <p:tag name="KSO_WM_UNIT_TYPE" val="i"/>
</p:tagLst>
</file>

<file path=ppt/tags/tag277.xml><?xml version="1.0" encoding="utf-8"?>
<p:tagLst xmlns:p="http://schemas.openxmlformats.org/presentationml/2006/main">
  <p:tag name="AS_UNIQUEID" val="4182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09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7d20e745-920b-4977-9e73-fcc43886595f}"/>
  <p:tag name="KSO_WM_UNIT_TEXTBOXSTYLE_SHAPETYPE" val="0"/>
  <p:tag name="KSO_WM_UNIT_TEXTBOXSTYLE_TEMPLATEID" val="3131132"/>
  <p:tag name="KSO_WM_UNIT_TEXTBOXSTYLE_TEMPLATETYPE" val="1"/>
  <p:tag name="KSO_WM_UNIT_TEXTBOXSTYLE_TYPE" val="3"/>
  <p:tag name="KSO_WM_UNIT_TYPE" val="a"/>
  <p:tag name="KSO_WM_UNIT_VALUE" val="13"/>
</p:tagLst>
</file>

<file path=ppt/tags/tag278.xml><?xml version="1.0" encoding="utf-8"?>
<p:tagLst xmlns:p="http://schemas.openxmlformats.org/presentationml/2006/main">
  <p:tag name="AS_UNIQUEID" val="1590"/>
</p:tagLst>
</file>

<file path=ppt/tags/tag279.xml><?xml version="1.0" encoding="utf-8"?>
<p:tagLst xmlns:p="http://schemas.openxmlformats.org/presentationml/2006/main">
  <p:tag name="AS_UNIQUEID" val="4183"/>
</p:tagLst>
</file>

<file path=ppt/tags/tag28.xml><?xml version="1.0" encoding="utf-8"?>
<p:tagLst xmlns:p="http://schemas.openxmlformats.org/presentationml/2006/main">
  <p:tag name="AS_UNIQUEID" val="13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4184"/>
</p:tagLst>
</file>

<file path=ppt/tags/tag281.xml><?xml version="1.0" encoding="utf-8"?>
<p:tagLst xmlns:p="http://schemas.openxmlformats.org/presentationml/2006/main">
  <p:tag name="AS_UNIQUEID" val="1675"/>
</p:tagLst>
</file>

<file path=ppt/tags/tag282.xml><?xml version="1.0" encoding="utf-8"?>
<p:tagLst xmlns:p="http://schemas.openxmlformats.org/presentationml/2006/main">
  <p:tag name="AS_UNIQUEID" val="1679"/>
</p:tagLst>
</file>

<file path=ppt/tags/tag283.xml><?xml version="1.0" encoding="utf-8"?>
<p:tagLst xmlns:p="http://schemas.openxmlformats.org/presentationml/2006/main">
  <p:tag name="AS_UNIQUEID" val="1450"/>
</p:tagLst>
</file>

<file path=ppt/tags/tag284.xml><?xml version="1.0" encoding="utf-8"?>
<p:tagLst xmlns:p="http://schemas.openxmlformats.org/presentationml/2006/main">
  <p:tag name="AS_UNIQUEID" val="1453"/>
</p:tagLst>
</file>

<file path=ppt/tags/tag285.xml><?xml version="1.0" encoding="utf-8"?>
<p:tagLst xmlns:p="http://schemas.openxmlformats.org/presentationml/2006/main">
  <p:tag name="AS_UNIQUEID" val="1454"/>
</p:tagLst>
</file>

<file path=ppt/tags/tag286.xml><?xml version="1.0" encoding="utf-8"?>
<p:tagLst xmlns:p="http://schemas.openxmlformats.org/presentationml/2006/main">
  <p:tag name="AS_UNIQUEID" val="4185"/>
</p:tagLst>
</file>

<file path=ppt/tags/tag28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4749"/>
</p:tagLst>
</file>

<file path=ppt/tags/tag288.xml><?xml version="1.0" encoding="utf-8"?>
<p:tagLst xmlns:p="http://schemas.openxmlformats.org/presentationml/2006/main">
  <p:tag name="AS_UNIQUEID" val="4186"/>
</p:tagLst>
</file>

<file path=ppt/tags/tag289.xml><?xml version="1.0" encoding="utf-8"?>
<p:tagLst xmlns:p="http://schemas.openxmlformats.org/presentationml/2006/main">
  <p:tag name="AS_UNIQUEID" val="1262"/>
</p:tagLst>
</file>

<file path=ppt/tags/tag29.xml><?xml version="1.0" encoding="utf-8"?>
<p:tagLst xmlns:p="http://schemas.openxmlformats.org/presentationml/2006/main">
  <p:tag name="AS_UNIQUEID" val="13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263"/>
</p:tagLst>
</file>

<file path=ppt/tags/tag291.xml><?xml version="1.0" encoding="utf-8"?>
<p:tagLst xmlns:p="http://schemas.openxmlformats.org/presentationml/2006/main">
  <p:tag name="AS_UNIQUEID" val="1264"/>
</p:tagLst>
</file>

<file path=ppt/tags/tag292.xml><?xml version="1.0" encoding="utf-8"?>
<p:tagLst xmlns:p="http://schemas.openxmlformats.org/presentationml/2006/main">
  <p:tag name="AS_UNIQUEID" val="4187"/>
</p:tagLst>
</file>

<file path=ppt/tags/tag293.xml><?xml version="1.0" encoding="utf-8"?>
<p:tagLst xmlns:p="http://schemas.openxmlformats.org/presentationml/2006/main">
  <p:tag name="AS_UNIQUEID" val="1415"/>
</p:tagLst>
</file>

<file path=ppt/tags/tag294.xml><?xml version="1.0" encoding="utf-8"?>
<p:tagLst xmlns:p="http://schemas.openxmlformats.org/presentationml/2006/main">
  <p:tag name="AS_UNIQUEID" val="261"/>
</p:tagLst>
</file>

<file path=ppt/tags/tag295.xml><?xml version="1.0" encoding="utf-8"?>
<p:tagLst xmlns:p="http://schemas.openxmlformats.org/presentationml/2006/main">
  <p:tag name="AS_UNIQUEID" val="1675"/>
</p:tagLst>
</file>

<file path=ppt/tags/tag296.xml><?xml version="1.0" encoding="utf-8"?>
<p:tagLst xmlns:p="http://schemas.openxmlformats.org/presentationml/2006/main">
  <p:tag name="AS_UNIQUEID" val="3048"/>
</p:tagLst>
</file>

<file path=ppt/tags/tag297.xml><?xml version="1.0" encoding="utf-8"?>
<p:tagLst xmlns:p="http://schemas.openxmlformats.org/presentationml/2006/main">
  <p:tag name="KSO_WM_BEAUTIFY_FLAG" val="#wm#"/>
  <p:tag name="KSO_WM_COMBINE_RELATE_SLIDE_ID" val="background20176466_2"/>
  <p:tag name="KSO_WM_SLIDE_ID" val="custom20177186_2"/>
  <p:tag name="KSO_WM_SLIDE_INDEX" val="2"/>
  <p:tag name="KSO_WM_SLIDE_ITEM_CNT" val="0"/>
  <p:tag name="KSO_WM_SLIDE_LAYOUT" val="a_f"/>
  <p:tag name="KSO_WM_SLIDE_LAYOUT_CNT" val="1_1"/>
  <p:tag name="KSO_WM_SLIDE_POSITION" val="52*34"/>
  <p:tag name="KSO_WM_SLIDE_SIZE" val="854*465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177186"/>
  <p:tag name="KSO_WM_TEMPLATE_MASTER_TYPE" val="1"/>
  <p:tag name="KSO_WM_TEMPLATE_SUBCATEGORY" val="0"/>
</p:tagLst>
</file>

<file path=ppt/tags/tag298.xml><?xml version="1.0" encoding="utf-8"?>
<p:tagLst xmlns:p="http://schemas.openxmlformats.org/presentationml/2006/main">
  <p:tag name="AS_UNIQUEID" val="4188"/>
</p:tagLst>
</file>

<file path=ppt/tags/tag299.xml><?xml version="1.0" encoding="utf-8"?>
<p:tagLst xmlns:p="http://schemas.openxmlformats.org/presentationml/2006/main">
  <p:tag name="AS_UNIQUEID" val="1262"/>
</p:tagLst>
</file>

<file path=ppt/tags/tag3.xml><?xml version="1.0" encoding="utf-8"?>
<p:tagLst xmlns:p="http://schemas.openxmlformats.org/presentationml/2006/main">
  <p:tag name="AS_UNIQUEID" val="1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3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AS_UNIQUEID" val="1263"/>
</p:tagLst>
</file>

<file path=ppt/tags/tag301.xml><?xml version="1.0" encoding="utf-8"?>
<p:tagLst xmlns:p="http://schemas.openxmlformats.org/presentationml/2006/main">
  <p:tag name="AS_UNIQUEID" val="1264"/>
</p:tagLst>
</file>

<file path=ppt/tags/tag302.xml><?xml version="1.0" encoding="utf-8"?>
<p:tagLst xmlns:p="http://schemas.openxmlformats.org/presentationml/2006/main">
  <p:tag name="AS_UNIQUEID" val="4189"/>
</p:tagLst>
</file>

<file path=ppt/tags/tag303.xml><?xml version="1.0" encoding="utf-8"?>
<p:tagLst xmlns:p="http://schemas.openxmlformats.org/presentationml/2006/main">
  <p:tag name="AS_UNIQUEID" val="1675"/>
</p:tagLst>
</file>

<file path=ppt/tags/tag304.xml><?xml version="1.0" encoding="utf-8"?>
<p:tagLst xmlns:p="http://schemas.openxmlformats.org/presentationml/2006/main">
  <p:tag name="AS_UNIQUEID" val="3048"/>
</p:tagLst>
</file>

<file path=ppt/tags/tag305.xml><?xml version="1.0" encoding="utf-8"?>
<p:tagLst xmlns:p="http://schemas.openxmlformats.org/presentationml/2006/main">
  <p:tag name="AS_UNIQUEID" val="1424"/>
  <p:tag name="KSO_WM_UNIT_TABLE_BEAUTIFY" val="smartTable{b98bcb7d-e430-4d5b-9290-d865d4ed8596}"/>
  <p:tag name="TABLE_ENDDRAG_ORIGIN_RECT" val="413*143"/>
  <p:tag name="TABLE_ENDDRAG_RECT" val="531*390*413*143"/>
</p:tagLst>
</file>

<file path=ppt/tags/tag306.xml><?xml version="1.0" encoding="utf-8"?>
<p:tagLst xmlns:p="http://schemas.openxmlformats.org/presentationml/2006/main">
  <p:tag name="AS_UNIQUEID" val="1433"/>
</p:tagLst>
</file>

<file path=ppt/tags/tag307.xml><?xml version="1.0" encoding="utf-8"?>
<p:tagLst xmlns:p="http://schemas.openxmlformats.org/presentationml/2006/main">
  <p:tag name="AS_UNIQUEID" val="1434"/>
</p:tagLst>
</file>

<file path=ppt/tags/tag308.xml><?xml version="1.0" encoding="utf-8"?>
<p:tagLst xmlns:p="http://schemas.openxmlformats.org/presentationml/2006/main">
  <p:tag name="AS_UNIQUEID" val="1431"/>
</p:tagLst>
</file>

<file path=ppt/tags/tag309.xml><?xml version="1.0" encoding="utf-8"?>
<p:tagLst xmlns:p="http://schemas.openxmlformats.org/presentationml/2006/main">
  <p:tag name="AS_UNIQUEID" val="1431"/>
</p:tagLst>
</file>

<file path=ppt/tags/tag31.xml><?xml version="1.0" encoding="utf-8"?>
<p:tagLst xmlns:p="http://schemas.openxmlformats.org/presentationml/2006/main">
  <p:tag name="AS_UNIQUEID" val="13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AS_UNIQUEID" val="1435"/>
</p:tagLst>
</file>

<file path=ppt/tags/tag311.xml><?xml version="1.0" encoding="utf-8"?>
<p:tagLst xmlns:p="http://schemas.openxmlformats.org/presentationml/2006/main">
  <p:tag name="AS_UNIQUEID" val="1432"/>
</p:tagLst>
</file>

<file path=ppt/tags/tag312.xml><?xml version="1.0" encoding="utf-8"?>
<p:tagLst xmlns:p="http://schemas.openxmlformats.org/presentationml/2006/main">
  <p:tag name="AS_UNIQUEID" val="1436"/>
</p:tagLst>
</file>

<file path=ppt/tags/tag313.xml><?xml version="1.0" encoding="utf-8"?>
<p:tagLst xmlns:p="http://schemas.openxmlformats.org/presentationml/2006/main">
  <p:tag name="AS_UNIQUEID" val="1437"/>
</p:tagLst>
</file>

<file path=ppt/tags/tag314.xml><?xml version="1.0" encoding="utf-8"?>
<p:tagLst xmlns:p="http://schemas.openxmlformats.org/presentationml/2006/main">
  <p:tag name="AS_UNIQUEID" val="1439"/>
</p:tagLst>
</file>

<file path=ppt/tags/tag315.xml><?xml version="1.0" encoding="utf-8"?>
<p:tagLst xmlns:p="http://schemas.openxmlformats.org/presentationml/2006/main">
  <p:tag name="AS_UNIQUEID" val="1440"/>
</p:tagLst>
</file>

<file path=ppt/tags/tag316.xml><?xml version="1.0" encoding="utf-8"?>
<p:tagLst xmlns:p="http://schemas.openxmlformats.org/presentationml/2006/main">
  <p:tag name="KSO_WM_BEAUTIFY_FLAG" val="#wm#"/>
  <p:tag name="KSO_WM_COMBINE_RELATE_SLIDE_ID" val="background20176466_2"/>
  <p:tag name="KSO_WM_SLIDE_ID" val="custom20177186_2"/>
  <p:tag name="KSO_WM_SLIDE_INDEX" val="2"/>
  <p:tag name="KSO_WM_SLIDE_ITEM_CNT" val="0"/>
  <p:tag name="KSO_WM_SLIDE_LAYOUT" val="a_f"/>
  <p:tag name="KSO_WM_SLIDE_LAYOUT_CNT" val="1_1"/>
  <p:tag name="KSO_WM_SLIDE_POSITION" val="52*34"/>
  <p:tag name="KSO_WM_SLIDE_SIZE" val="854*465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177186"/>
  <p:tag name="KSO_WM_TEMPLATE_MASTER_TYPE" val="1"/>
  <p:tag name="KSO_WM_TEMPLATE_SUBCATEGORY" val="0"/>
</p:tagLst>
</file>

<file path=ppt/tags/tag317.xml><?xml version="1.0" encoding="utf-8"?>
<p:tagLst xmlns:p="http://schemas.openxmlformats.org/presentationml/2006/main">
  <p:tag name="AS_UNIQUEID" val="4190"/>
</p:tagLst>
</file>

<file path=ppt/tags/tag318.xml><?xml version="1.0" encoding="utf-8"?>
<p:tagLst xmlns:p="http://schemas.openxmlformats.org/presentationml/2006/main">
  <p:tag name="AS_UNIQUEID" val="3960"/>
</p:tagLst>
</file>

<file path=ppt/tags/tag319.xml><?xml version="1.0" encoding="utf-8"?>
<p:tagLst xmlns:p="http://schemas.openxmlformats.org/presentationml/2006/main">
  <p:tag name="AS_UNIQUEID" val="3512"/>
</p:tagLst>
</file>

<file path=ppt/tags/tag32.xml><?xml version="1.0" encoding="utf-8"?>
<p:tagLst xmlns:p="http://schemas.openxmlformats.org/presentationml/2006/main">
  <p:tag name="AS_UNIQUEID" val="13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AS_UNIQUEID" val="3048"/>
</p:tagLst>
</file>

<file path=ppt/tags/tag321.xml><?xml version="1.0" encoding="utf-8"?>
<p:tagLst xmlns:p="http://schemas.openxmlformats.org/presentationml/2006/main">
  <p:tag name="AS_UNIQUEID" val="4191"/>
</p:tagLst>
</file>

<file path=ppt/tags/tag322.xml><?xml version="1.0" encoding="utf-8"?>
<p:tagLst xmlns:p="http://schemas.openxmlformats.org/presentationml/2006/main">
  <p:tag name="AS_UNIQUEID" val="1675"/>
</p:tagLst>
</file>

<file path=ppt/tags/tag323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24.xml><?xml version="1.0" encoding="utf-8"?>
<p:tagLst xmlns:p="http://schemas.openxmlformats.org/presentationml/2006/main">
  <p:tag name="AS_UNIQUEID" val="4192"/>
</p:tagLst>
</file>

<file path=ppt/tags/tag325.xml><?xml version="1.0" encoding="utf-8"?>
<p:tagLst xmlns:p="http://schemas.openxmlformats.org/presentationml/2006/main">
  <p:tag name="AS_UNIQUEID" val="3531"/>
</p:tagLst>
</file>

<file path=ppt/tags/tag326.xml><?xml version="1.0" encoding="utf-8"?>
<p:tagLst xmlns:p="http://schemas.openxmlformats.org/presentationml/2006/main">
  <p:tag name="AS_UNIQUEID" val="3532"/>
</p:tagLst>
</file>

<file path=ppt/tags/tag327.xml><?xml version="1.0" encoding="utf-8"?>
<p:tagLst xmlns:p="http://schemas.openxmlformats.org/presentationml/2006/main">
  <p:tag name="AS_UNIQUEID" val="4193"/>
</p:tagLst>
</file>

<file path=ppt/tags/tag328.xml><?xml version="1.0" encoding="utf-8"?>
<p:tagLst xmlns:p="http://schemas.openxmlformats.org/presentationml/2006/main">
  <p:tag name="AS_UNIQUEID" val="3534"/>
</p:tagLst>
</file>

<file path=ppt/tags/tag329.xml><?xml version="1.0" encoding="utf-8"?>
<p:tagLst xmlns:p="http://schemas.openxmlformats.org/presentationml/2006/main">
  <p:tag name="AS_UNIQUEID" val="3535"/>
</p:tagLst>
</file>

<file path=ppt/tags/tag33.xml><?xml version="1.0" encoding="utf-8"?>
<p:tagLst xmlns:p="http://schemas.openxmlformats.org/presentationml/2006/main">
  <p:tag name="AS_UNIQUEID" val="13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3536"/>
</p:tagLst>
</file>

<file path=ppt/tags/tag331.xml><?xml version="1.0" encoding="utf-8"?>
<p:tagLst xmlns:p="http://schemas.openxmlformats.org/presentationml/2006/main">
  <p:tag name="AS_UNIQUEID" val="3537"/>
</p:tagLst>
</file>

<file path=ppt/tags/tag332.xml><?xml version="1.0" encoding="utf-8"?>
<p:tagLst xmlns:p="http://schemas.openxmlformats.org/presentationml/2006/main">
  <p:tag name="AS_UNIQUEID" val="1675"/>
</p:tagLst>
</file>

<file path=ppt/tags/tag333.xml><?xml version="1.0" encoding="utf-8"?>
<p:tagLst xmlns:p="http://schemas.openxmlformats.org/presentationml/2006/main">
  <p:tag name="AS_UNIQUEID" val="4194"/>
</p:tagLst>
</file>

<file path=ppt/tags/tag334.xml><?xml version="1.0" encoding="utf-8"?>
<p:tagLst xmlns:p="http://schemas.openxmlformats.org/presentationml/2006/main">
  <p:tag name="AS_UNIQUEID" val="1452"/>
</p:tagLst>
</file>

<file path=ppt/tags/tag335.xml><?xml version="1.0" encoding="utf-8"?>
<p:tagLst xmlns:p="http://schemas.openxmlformats.org/presentationml/2006/main">
  <p:tag name="AS_UNIQUEID" val="1453"/>
  <p:tag name="KSO_WM_UNIT_TABLE_BEAUTIFY" val="smartTable{034f3fea-676a-4d0b-b48f-99806b87fa33}"/>
  <p:tag name="TABLE_ENDDRAG_ORIGIN_RECT" val="279*285"/>
  <p:tag name="TABLE_ENDDRAG_RECT" val="26*94*279*285"/>
</p:tagLst>
</file>

<file path=ppt/tags/tag336.xml><?xml version="1.0" encoding="utf-8"?>
<p:tagLst xmlns:p="http://schemas.openxmlformats.org/presentationml/2006/main">
  <p:tag name="AS_UNIQUEID" val="1454"/>
</p:tagLst>
</file>

<file path=ppt/tags/tag337.xml><?xml version="1.0" encoding="utf-8"?>
<p:tagLst xmlns:p="http://schemas.openxmlformats.org/presentationml/2006/main">
  <p:tag name="AS_UNIQUEID" val="1455"/>
</p:tagLst>
</file>

<file path=ppt/tags/tag338.xml><?xml version="1.0" encoding="utf-8"?>
<p:tagLst xmlns:p="http://schemas.openxmlformats.org/presentationml/2006/main">
  <p:tag name="AS_UNIQUEID" val="1456"/>
</p:tagLst>
</file>

<file path=ppt/tags/tag339.xml><?xml version="1.0" encoding="utf-8"?>
<p:tagLst xmlns:p="http://schemas.openxmlformats.org/presentationml/2006/main">
  <p:tag name="AS_UNIQUEID" val="1457"/>
</p:tagLst>
</file>

<file path=ppt/tags/tag34.xml><?xml version="1.0" encoding="utf-8"?>
<p:tagLst xmlns:p="http://schemas.openxmlformats.org/presentationml/2006/main">
  <p:tag name="AS_UNIQUEID" val="13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1458"/>
</p:tagLst>
</file>

<file path=ppt/tags/tag341.xml><?xml version="1.0" encoding="utf-8"?>
<p:tagLst xmlns:p="http://schemas.openxmlformats.org/presentationml/2006/main">
  <p:tag name="AS_UNIQUEID" val="1459"/>
</p:tagLst>
</file>

<file path=ppt/tags/tag342.xml><?xml version="1.0" encoding="utf-8"?>
<p:tagLst xmlns:p="http://schemas.openxmlformats.org/presentationml/2006/main">
  <p:tag name="AS_UNIQUEID" val="1460"/>
  <p:tag name="KSO_WM_UNIT_TABLE_BEAUTIFY" val="smartTable{7dce83a1-d5e9-4f23-9600-ef61f873eaab}"/>
  <p:tag name="TABLE_ENDDRAG_ORIGIN_RECT" val="935*103"/>
  <p:tag name="TABLE_ENDDRAG_RECT" val="12*420*935*103"/>
</p:tagLst>
</file>

<file path=ppt/tags/tag343.xml><?xml version="1.0" encoding="utf-8"?>
<p:tagLst xmlns:p="http://schemas.openxmlformats.org/presentationml/2006/main">
  <p:tag name="AS_UNIQUEID" val="1461"/>
</p:tagLst>
</file>

<file path=ppt/tags/tag344.xml><?xml version="1.0" encoding="utf-8"?>
<p:tagLst xmlns:p="http://schemas.openxmlformats.org/presentationml/2006/main">
  <p:tag name="AS_UNIQUEID" val="3048"/>
</p:tagLst>
</file>

<file path=ppt/tags/tag345.xml><?xml version="1.0" encoding="utf-8"?>
<p:tagLst xmlns:p="http://schemas.openxmlformats.org/presentationml/2006/main">
  <p:tag name="AS_UNIQUEID" val="1675"/>
</p:tagLst>
</file>

<file path=ppt/tags/tag346.xml><?xml version="1.0" encoding="utf-8"?>
<p:tagLst xmlns:p="http://schemas.openxmlformats.org/presentationml/2006/main">
  <p:tag name="AS_UNIQUEID" val="4195"/>
</p:tagLst>
</file>

<file path=ppt/tags/tag347.xml><?xml version="1.0" encoding="utf-8"?>
<p:tagLst xmlns:p="http://schemas.openxmlformats.org/presentationml/2006/main">
  <p:tag name="AS_UNIQUEID" val="222"/>
</p:tagLst>
</file>

<file path=ppt/tags/tag348.xml><?xml version="1.0" encoding="utf-8"?>
<p:tagLst xmlns:p="http://schemas.openxmlformats.org/presentationml/2006/main">
  <p:tag name="AS_UNIQUEID" val="223"/>
</p:tagLst>
</file>

<file path=ppt/tags/tag349.xml><?xml version="1.0" encoding="utf-8"?>
<p:tagLst xmlns:p="http://schemas.openxmlformats.org/presentationml/2006/main">
  <p:tag name="AS_UNIQUEID" val="224"/>
</p:tagLst>
</file>

<file path=ppt/tags/tag35.xml><?xml version="1.0" encoding="utf-8"?>
<p:tagLst xmlns:p="http://schemas.openxmlformats.org/presentationml/2006/main">
  <p:tag name="AS_UNIQUEID" val="4000"/>
</p:tagLst>
</file>

<file path=ppt/tags/tag350.xml><?xml version="1.0" encoding="utf-8"?>
<p:tagLst xmlns:p="http://schemas.openxmlformats.org/presentationml/2006/main">
  <p:tag name="AS_UNIQUEID" val="3048"/>
</p:tagLst>
</file>

<file path=ppt/tags/tag351.xml><?xml version="1.0" encoding="utf-8"?>
<p:tagLst xmlns:p="http://schemas.openxmlformats.org/presentationml/2006/main">
  <p:tag name="AS_UNIQUEID" val="4196"/>
</p:tagLst>
</file>

<file path=ppt/tags/tag352.xml><?xml version="1.0" encoding="utf-8"?>
<p:tagLst xmlns:p="http://schemas.openxmlformats.org/presentationml/2006/main">
  <p:tag name="AS_UNIQUEID" val="3593"/>
</p:tagLst>
</file>

<file path=ppt/tags/tag353.xml><?xml version="1.0" encoding="utf-8"?>
<p:tagLst xmlns:p="http://schemas.openxmlformats.org/presentationml/2006/main">
  <p:tag name="AS_UNIQUEID" val="3594"/>
</p:tagLst>
</file>

<file path=ppt/tags/tag354.xml><?xml version="1.0" encoding="utf-8"?>
<p:tagLst xmlns:p="http://schemas.openxmlformats.org/presentationml/2006/main">
  <p:tag name="AS_UNIQUEID" val="3595"/>
</p:tagLst>
</file>

<file path=ppt/tags/tag355.xml><?xml version="1.0" encoding="utf-8"?>
<p:tagLst xmlns:p="http://schemas.openxmlformats.org/presentationml/2006/main">
  <p:tag name="AS_UNIQUEID" val="4197"/>
</p:tagLst>
</file>

<file path=ppt/tags/tag356.xml><?xml version="1.0" encoding="utf-8"?>
<p:tagLst xmlns:p="http://schemas.openxmlformats.org/presentationml/2006/main">
  <p:tag name="AS_UNIQUEID" val="4198"/>
</p:tagLst>
</file>

<file path=ppt/tags/tag357.xml><?xml version="1.0" encoding="utf-8"?>
<p:tagLst xmlns:p="http://schemas.openxmlformats.org/presentationml/2006/main">
  <p:tag name="AS_UNIQUEID" val="3612"/>
</p:tagLst>
</file>

<file path=ppt/tags/tag358.xml><?xml version="1.0" encoding="utf-8"?>
<p:tagLst xmlns:p="http://schemas.openxmlformats.org/presentationml/2006/main">
  <p:tag name="AS_UNIQUEID" val="3614"/>
</p:tagLst>
</file>

<file path=ppt/tags/tag359.xml><?xml version="1.0" encoding="utf-8"?>
<p:tagLst xmlns:p="http://schemas.openxmlformats.org/presentationml/2006/main">
  <p:tag name="AS_UNIQUEID" val="3616"/>
</p:tagLst>
</file>

<file path=ppt/tags/tag36.xml><?xml version="1.0" encoding="utf-8"?>
<p:tagLst xmlns:p="http://schemas.openxmlformats.org/presentationml/2006/main">
  <p:tag name="AS_UNIQUEID" val="13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0.xml><?xml version="1.0" encoding="utf-8"?>
<p:tagLst xmlns:p="http://schemas.openxmlformats.org/presentationml/2006/main">
  <p:tag name="AS_UNIQUEID" val="1675"/>
</p:tagLst>
</file>

<file path=ppt/tags/tag361.xml><?xml version="1.0" encoding="utf-8"?>
<p:tagLst xmlns:p="http://schemas.openxmlformats.org/presentationml/2006/main">
  <p:tag name="AS_UNIQUEID" val="3048"/>
</p:tagLst>
</file>

<file path=ppt/tags/tag362.xml><?xml version="1.0" encoding="utf-8"?>
<p:tagLst xmlns:p="http://schemas.openxmlformats.org/presentationml/2006/main">
  <p:tag name="AS_UNIQUEID" val="263"/>
  <p:tag name="KSO_WM_UNIT_PLACING_PICTURE_USER_VIEWPORT" val="{&quot;height&quot;:5083,&quot;width&quot;:9651}"/>
</p:tagLst>
</file>

<file path=ppt/tags/tag363.xml><?xml version="1.0" encoding="utf-8"?>
<p:tagLst xmlns:p="http://schemas.openxmlformats.org/presentationml/2006/main">
  <p:tag name="AS_UNIQUEID" val="3620"/>
</p:tagLst>
</file>

<file path=ppt/tags/tag364.xml><?xml version="1.0" encoding="utf-8"?>
<p:tagLst xmlns:p="http://schemas.openxmlformats.org/presentationml/2006/main">
  <p:tag name="AS_UNIQUEID" val="3621"/>
</p:tagLst>
</file>

<file path=ppt/tags/tag365.xml><?xml version="1.0" encoding="utf-8"?>
<p:tagLst xmlns:p="http://schemas.openxmlformats.org/presentationml/2006/main">
  <p:tag name="AS_UNIQUEID" val="3622"/>
</p:tagLst>
</file>

<file path=ppt/tags/tag366.xml><?xml version="1.0" encoding="utf-8"?>
<p:tagLst xmlns:p="http://schemas.openxmlformats.org/presentationml/2006/main">
  <p:tag name="AS_UNIQUEID" val="3623"/>
</p:tagLst>
</file>

<file path=ppt/tags/tag367.xml><?xml version="1.0" encoding="utf-8"?>
<p:tagLst xmlns:p="http://schemas.openxmlformats.org/presentationml/2006/main">
  <p:tag name="AS_UNIQUEID" val="3624"/>
</p:tagLst>
</file>

<file path=ppt/tags/tag368.xml><?xml version="1.0" encoding="utf-8"?>
<p:tagLst xmlns:p="http://schemas.openxmlformats.org/presentationml/2006/main">
  <p:tag name="AS_UNIQUEID" val="1881"/>
</p:tagLst>
</file>

<file path=ppt/tags/tag369.xml><?xml version="1.0" encoding="utf-8"?>
<p:tagLst xmlns:p="http://schemas.openxmlformats.org/presentationml/2006/main">
  <p:tag name="AS_UNIQUEID" val="1881"/>
</p:tagLst>
</file>

<file path=ppt/tags/tag37.xml><?xml version="1.0" encoding="utf-8"?>
<p:tagLst xmlns:p="http://schemas.openxmlformats.org/presentationml/2006/main">
  <p:tag name="AS_UNIQUEID" val="13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p="http://schemas.openxmlformats.org/presentationml/2006/main">
  <p:tag name="AS_UNIQUEID" val="1881"/>
</p:tagLst>
</file>

<file path=ppt/tags/tag371.xml><?xml version="1.0" encoding="utf-8"?>
<p:tagLst xmlns:p="http://schemas.openxmlformats.org/presentationml/2006/main">
  <p:tag name="AS_UNIQUEID" val="4199"/>
</p:tagLst>
</file>

<file path=ppt/tags/tag372.xml><?xml version="1.0" encoding="utf-8"?>
<p:tagLst xmlns:p="http://schemas.openxmlformats.org/presentationml/2006/main">
  <p:tag name="AS_UNIQUEID" val="3992"/>
</p:tagLst>
</file>

<file path=ppt/tags/tag373.xml><?xml version="1.0" encoding="utf-8"?>
<p:tagLst xmlns:p="http://schemas.openxmlformats.org/presentationml/2006/main">
  <p:tag name="AS_UNIQUEID" val="3994"/>
</p:tagLst>
</file>

<file path=ppt/tags/tag374.xml><?xml version="1.0" encoding="utf-8"?>
<p:tagLst xmlns:p="http://schemas.openxmlformats.org/presentationml/2006/main">
  <p:tag name="AS_UNIQUEID" val="1675"/>
</p:tagLst>
</file>

<file path=ppt/tags/tag375.xml><?xml version="1.0" encoding="utf-8"?>
<p:tagLst xmlns:p="http://schemas.openxmlformats.org/presentationml/2006/main">
  <p:tag name="AS_UNIQUEID" val="3048"/>
</p:tagLst>
</file>

<file path=ppt/tags/tag376.xml><?xml version="1.0" encoding="utf-8"?>
<p:tagLst xmlns:p="http://schemas.openxmlformats.org/presentationml/2006/main">
  <p:tag name="AS_UNIQUEID" val="4200"/>
</p:tagLst>
</file>

<file path=ppt/tags/tag377.xml><?xml version="1.0" encoding="utf-8"?>
<p:tagLst xmlns:p="http://schemas.openxmlformats.org/presentationml/2006/main">
  <p:tag name="AS_UNIQUEID" val="3649"/>
</p:tagLst>
</file>

<file path=ppt/tags/tag378.xml><?xml version="1.0" encoding="utf-8"?>
<p:tagLst xmlns:p="http://schemas.openxmlformats.org/presentationml/2006/main">
  <p:tag name="AS_UNIQUEID" val="3650"/>
</p:tagLst>
</file>

<file path=ppt/tags/tag379.xml><?xml version="1.0" encoding="utf-8"?>
<p:tagLst xmlns:p="http://schemas.openxmlformats.org/presentationml/2006/main">
  <p:tag name="AS_UNIQUEID" val="4201"/>
</p:tagLst>
</file>

<file path=ppt/tags/tag38.xml><?xml version="1.0" encoding="utf-8"?>
<p:tagLst xmlns:p="http://schemas.openxmlformats.org/presentationml/2006/main">
  <p:tag name="AS_UNIQUEID" val="13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p="http://schemas.openxmlformats.org/presentationml/2006/main">
  <p:tag name="AS_UNIQUEID" val="4220"/>
</p:tagLst>
</file>

<file path=ppt/tags/tag381.xml><?xml version="1.0" encoding="utf-8"?>
<p:tagLst xmlns:p="http://schemas.openxmlformats.org/presentationml/2006/main">
  <p:tag name="AS_UNIQUEID" val="4202"/>
</p:tagLst>
</file>

<file path=ppt/tags/tag382.xml><?xml version="1.0" encoding="utf-8"?>
<p:tagLst xmlns:p="http://schemas.openxmlformats.org/presentationml/2006/main">
  <p:tag name="AS_UNIQUEID" val="3654"/>
</p:tagLst>
</file>

<file path=ppt/tags/tag383.xml><?xml version="1.0" encoding="utf-8"?>
<p:tagLst xmlns:p="http://schemas.openxmlformats.org/presentationml/2006/main">
  <p:tag name="AS_UNIQUEID" val="3655"/>
</p:tagLst>
</file>

<file path=ppt/tags/tag384.xml><?xml version="1.0" encoding="utf-8"?>
<p:tagLst xmlns:p="http://schemas.openxmlformats.org/presentationml/2006/main">
  <p:tag name="AS_UNIQUEID" val="4203"/>
</p:tagLst>
</file>

<file path=ppt/tags/tag385.xml><?xml version="1.0" encoding="utf-8"?>
<p:tagLst xmlns:p="http://schemas.openxmlformats.org/presentationml/2006/main">
  <p:tag name="AS_UNIQUEID" val="4204"/>
</p:tagLst>
</file>

<file path=ppt/tags/tag386.xml><?xml version="1.0" encoding="utf-8"?>
<p:tagLst xmlns:p="http://schemas.openxmlformats.org/presentationml/2006/main">
  <p:tag name="AS_UNIQUEID" val="4205"/>
</p:tagLst>
</file>

<file path=ppt/tags/tag387.xml><?xml version="1.0" encoding="utf-8"?>
<p:tagLst xmlns:p="http://schemas.openxmlformats.org/presentationml/2006/main">
  <p:tag name="AS_UNIQUEID" val="4206"/>
</p:tagLst>
</file>

<file path=ppt/tags/tag388.xml><?xml version="1.0" encoding="utf-8"?>
<p:tagLst xmlns:p="http://schemas.openxmlformats.org/presentationml/2006/main">
  <p:tag name="AS_UNIQUEID" val="1465"/>
</p:tagLst>
</file>

<file path=ppt/tags/tag389.xml><?xml version="1.0" encoding="utf-8"?>
<p:tagLst xmlns:p="http://schemas.openxmlformats.org/presentationml/2006/main">
  <p:tag name="AS_UNIQUEID" val="1466"/>
</p:tagLst>
</file>

<file path=ppt/tags/tag39.xml><?xml version="1.0" encoding="utf-8"?>
<p:tagLst xmlns:p="http://schemas.openxmlformats.org/presentationml/2006/main">
  <p:tag name="AS_UNIQUEID" val="13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p="http://schemas.openxmlformats.org/presentationml/2006/main">
  <p:tag name="AS_UNIQUEID" val="4207"/>
</p:tagLst>
</file>

<file path=ppt/tags/tag3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2.xml><?xml version="1.0" encoding="utf-8"?>
<p:tagLst xmlns:p="http://schemas.openxmlformats.org/presentationml/2006/main">
  <p:tag name="AS_UNIQUEID" val="4208"/>
</p:tagLst>
</file>

<file path=ppt/tags/tag393.xml><?xml version="1.0" encoding="utf-8"?>
<p:tagLst xmlns:p="http://schemas.openxmlformats.org/presentationml/2006/main">
  <p:tag name="AS_UNIQUEID" val="270"/>
</p:tagLst>
</file>

<file path=ppt/tags/tag394.xml><?xml version="1.0" encoding="utf-8"?>
<p:tagLst xmlns:p="http://schemas.openxmlformats.org/presentationml/2006/main">
  <p:tag name="AS_UNIQUEID" val="274"/>
</p:tagLst>
</file>

<file path=ppt/tags/tag395.xml><?xml version="1.0" encoding="utf-8"?>
<p:tagLst xmlns:p="http://schemas.openxmlformats.org/presentationml/2006/main">
  <p:tag name="AS_UNIQUEID" val="277"/>
</p:tagLst>
</file>

<file path=ppt/tags/tag396.xml><?xml version="1.0" encoding="utf-8"?>
<p:tagLst xmlns:p="http://schemas.openxmlformats.org/presentationml/2006/main">
  <p:tag name="AS_UNIQUEID" val="280"/>
</p:tagLst>
</file>

<file path=ppt/tags/tag397.xml><?xml version="1.0" encoding="utf-8"?>
<p:tagLst xmlns:p="http://schemas.openxmlformats.org/presentationml/2006/main">
  <p:tag name="AS_UNIQUEID" val="281"/>
</p:tagLst>
</file>

<file path=ppt/tags/tag398.xml><?xml version="1.0" encoding="utf-8"?>
<p:tagLst xmlns:p="http://schemas.openxmlformats.org/presentationml/2006/main">
  <p:tag name="AS_UNIQUEID" val="282"/>
</p:tagLst>
</file>

<file path=ppt/tags/tag399.xml><?xml version="1.0" encoding="utf-8"?>
<p:tagLst xmlns:p="http://schemas.openxmlformats.org/presentationml/2006/main">
  <p:tag name="AS_UNIQUEID" val="285"/>
</p:tagLst>
</file>

<file path=ppt/tags/tag4.xml><?xml version="1.0" encoding="utf-8"?>
<p:tagLst xmlns:p="http://schemas.openxmlformats.org/presentationml/2006/main">
  <p:tag name="AS_UNIQUEID" val="1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4001"/>
</p:tagLst>
</file>

<file path=ppt/tags/tag400.xml><?xml version="1.0" encoding="utf-8"?>
<p:tagLst xmlns:p="http://schemas.openxmlformats.org/presentationml/2006/main">
  <p:tag name="AS_UNIQUEID" val="286"/>
</p:tagLst>
</file>

<file path=ppt/tags/tag401.xml><?xml version="1.0" encoding="utf-8"?>
<p:tagLst xmlns:p="http://schemas.openxmlformats.org/presentationml/2006/main">
  <p:tag name="AS_UNIQUEID" val="287"/>
</p:tagLst>
</file>

<file path=ppt/tags/tag402.xml><?xml version="1.0" encoding="utf-8"?>
<p:tagLst xmlns:p="http://schemas.openxmlformats.org/presentationml/2006/main">
  <p:tag name="AS_UNIQUEID" val="289"/>
</p:tagLst>
</file>

<file path=ppt/tags/tag403.xml><?xml version="1.0" encoding="utf-8"?>
<p:tagLst xmlns:p="http://schemas.openxmlformats.org/presentationml/2006/main">
  <p:tag name="AS_UNIQUEID" val="292"/>
</p:tagLst>
</file>

<file path=ppt/tags/tag404.xml><?xml version="1.0" encoding="utf-8"?>
<p:tagLst xmlns:p="http://schemas.openxmlformats.org/presentationml/2006/main">
  <p:tag name="AS_UNIQUEID" val="293"/>
</p:tagLst>
</file>

<file path=ppt/tags/tag405.xml><?xml version="1.0" encoding="utf-8"?>
<p:tagLst xmlns:p="http://schemas.openxmlformats.org/presentationml/2006/main">
  <p:tag name="AS_UNIQUEID" val="295"/>
</p:tagLst>
</file>

<file path=ppt/tags/tag406.xml><?xml version="1.0" encoding="utf-8"?>
<p:tagLst xmlns:p="http://schemas.openxmlformats.org/presentationml/2006/main">
  <p:tag name="AS_UNIQUEID" val="296"/>
</p:tagLst>
</file>

<file path=ppt/tags/tag407.xml><?xml version="1.0" encoding="utf-8"?>
<p:tagLst xmlns:p="http://schemas.openxmlformats.org/presentationml/2006/main">
  <p:tag name="AS_UNIQUEID" val="298"/>
</p:tagLst>
</file>

<file path=ppt/tags/tag408.xml><?xml version="1.0" encoding="utf-8"?>
<p:tagLst xmlns:p="http://schemas.openxmlformats.org/presentationml/2006/main">
  <p:tag name="AS_UNIQUEID" val="300"/>
</p:tagLst>
</file>

<file path=ppt/tags/tag409.xml><?xml version="1.0" encoding="utf-8"?>
<p:tagLst xmlns:p="http://schemas.openxmlformats.org/presentationml/2006/main">
  <p:tag name="AS_UNIQUEID" val="301"/>
</p:tagLst>
</file>

<file path=ppt/tags/tag41.xml><?xml version="1.0" encoding="utf-8"?>
<p:tagLst xmlns:p="http://schemas.openxmlformats.org/presentationml/2006/main">
  <p:tag name="AS_UNIQUEID" val="13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0.xml><?xml version="1.0" encoding="utf-8"?>
<p:tagLst xmlns:p="http://schemas.openxmlformats.org/presentationml/2006/main">
  <p:tag name="AS_UNIQUEID" val="303"/>
</p:tagLst>
</file>

<file path=ppt/tags/tag411.xml><?xml version="1.0" encoding="utf-8"?>
<p:tagLst xmlns:p="http://schemas.openxmlformats.org/presentationml/2006/main">
  <p:tag name="AS_UNIQUEID" val="304"/>
</p:tagLst>
</file>

<file path=ppt/tags/tag412.xml><?xml version="1.0" encoding="utf-8"?>
<p:tagLst xmlns:p="http://schemas.openxmlformats.org/presentationml/2006/main">
  <p:tag name="AS_UNIQUEID" val="270"/>
</p:tagLst>
</file>

<file path=ppt/tags/tag413.xml><?xml version="1.0" encoding="utf-8"?>
<p:tagLst xmlns:p="http://schemas.openxmlformats.org/presentationml/2006/main">
  <p:tag name="AS_UNIQUEID" val="270"/>
</p:tagLst>
</file>

<file path=ppt/tags/tag414.xml><?xml version="1.0" encoding="utf-8"?>
<p:tagLst xmlns:p="http://schemas.openxmlformats.org/presentationml/2006/main">
  <p:tag name="AS_UNIQUEID" val="4209"/>
</p:tagLst>
</file>

<file path=ppt/tags/tag415.xml><?xml version="1.0" encoding="utf-8"?>
<p:tagLst xmlns:p="http://schemas.openxmlformats.org/presentationml/2006/main">
  <p:tag name="AS_UNIQUEID" val="4210"/>
</p:tagLst>
</file>

<file path=ppt/tags/tag416.xml><?xml version="1.0" encoding="utf-8"?>
<p:tagLst xmlns:p="http://schemas.openxmlformats.org/presentationml/2006/main">
  <p:tag name="AS_UNIQUEID" val="4211"/>
</p:tagLst>
</file>

<file path=ppt/tags/tag417.xml><?xml version="1.0" encoding="utf-8"?>
<p:tagLst xmlns:p="http://schemas.openxmlformats.org/presentationml/2006/main">
  <p:tag name="AS_UNIQUEID" val="4212"/>
</p:tagLst>
</file>

<file path=ppt/tags/tag418.xml><?xml version="1.0" encoding="utf-8"?>
<p:tagLst xmlns:p="http://schemas.openxmlformats.org/presentationml/2006/main">
  <p:tag name="AS_UNIQUEID" val="4213"/>
</p:tagLst>
</file>

<file path=ppt/tags/tag419.xml><?xml version="1.0" encoding="utf-8"?>
<p:tagLst xmlns:p="http://schemas.openxmlformats.org/presentationml/2006/main">
  <p:tag name="AS_UNIQUEID" val="4214"/>
</p:tagLst>
</file>

<file path=ppt/tags/tag42.xml><?xml version="1.0" encoding="utf-8"?>
<p:tagLst xmlns:p="http://schemas.openxmlformats.org/presentationml/2006/main">
  <p:tag name="AS_UNIQUEID" val="13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p="http://schemas.openxmlformats.org/presentationml/2006/main">
  <p:tag name="AS_UNIQUEID" val="4215"/>
</p:tagLst>
</file>

<file path=ppt/tags/tag421.xml><?xml version="1.0" encoding="utf-8"?>
<p:tagLst xmlns:p="http://schemas.openxmlformats.org/presentationml/2006/main">
  <p:tag name="AS_UNIQUEID" val="4216"/>
</p:tagLst>
</file>

<file path=ppt/tags/tag422.xml><?xml version="1.0" encoding="utf-8"?>
<p:tagLst xmlns:p="http://schemas.openxmlformats.org/presentationml/2006/main">
  <p:tag name="AS_UNIQUEID" val="3577"/>
</p:tagLst>
</file>

<file path=ppt/tags/tag423.xml><?xml version="1.0" encoding="utf-8"?>
<p:tagLst xmlns:p="http://schemas.openxmlformats.org/presentationml/2006/main">
  <p:tag name="AS_UNIQUEID" val="3578"/>
</p:tagLst>
</file>

<file path=ppt/tags/tag424.xml><?xml version="1.0" encoding="utf-8"?>
<p:tagLst xmlns:p="http://schemas.openxmlformats.org/presentationml/2006/main">
  <p:tag name="AS_UNIQUEID" val="3579"/>
</p:tagLst>
</file>

<file path=ppt/tags/tag425.xml><?xml version="1.0" encoding="utf-8"?>
<p:tagLst xmlns:p="http://schemas.openxmlformats.org/presentationml/2006/main">
  <p:tag name="AS_UNIQUEID" val="4217"/>
</p:tagLst>
</file>

<file path=ppt/tags/tag426.xml><?xml version="1.0" encoding="utf-8"?>
<p:tagLst xmlns:p="http://schemas.openxmlformats.org/presentationml/2006/main">
  <p:tag name="AS_UNIQUEID" val="651"/>
</p:tagLst>
</file>

<file path=ppt/tags/tag427.xml><?xml version="1.0" encoding="utf-8"?>
<p:tagLst xmlns:p="http://schemas.openxmlformats.org/presentationml/2006/main">
  <p:tag name="AS_UNIQUEID" val="652"/>
</p:tagLst>
</file>

<file path=ppt/tags/tag428.xml><?xml version="1.0" encoding="utf-8"?>
<p:tagLst xmlns:p="http://schemas.openxmlformats.org/presentationml/2006/main">
  <p:tag name="AS_UNIQUEID" val="653"/>
</p:tagLst>
</file>

<file path=ppt/tags/tag429.xml><?xml version="1.0" encoding="utf-8"?>
<p:tagLst xmlns:p="http://schemas.openxmlformats.org/presentationml/2006/main">
  <p:tag name="AS_UNIQUEID" val="3212"/>
</p:tagLst>
</file>

<file path=ppt/tags/tag43.xml><?xml version="1.0" encoding="utf-8"?>
<p:tagLst xmlns:p="http://schemas.openxmlformats.org/presentationml/2006/main">
  <p:tag name="AS_UNIQUEID" val="13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p="http://schemas.openxmlformats.org/presentationml/2006/main">
  <p:tag name="AS_UNIQUEID" val="3582"/>
</p:tagLst>
</file>

<file path=ppt/tags/tag431.xml><?xml version="1.0" encoding="utf-8"?>
<p:tagLst xmlns:p="http://schemas.openxmlformats.org/presentationml/2006/main">
  <p:tag name="AS_UNIQUEID" val="304"/>
</p:tagLst>
</file>

<file path=ppt/tags/tag432.xml><?xml version="1.0" encoding="utf-8"?>
<p:tagLst xmlns:p="http://schemas.openxmlformats.org/presentationml/2006/main">
  <p:tag name="AS_UNIQUEID" val="4218"/>
</p:tagLst>
</file>

<file path=ppt/tags/tag433.xml><?xml version="1.0" encoding="utf-8"?>
<p:tagLst xmlns:p="http://schemas.openxmlformats.org/presentationml/2006/main">
  <p:tag name="AS_UNIQUEID" val="4219"/>
</p:tagLst>
</file>

<file path=ppt/tags/tag434.xml><?xml version="1.0" encoding="utf-8"?>
<p:tagLst xmlns:p="http://schemas.openxmlformats.org/presentationml/2006/main">
  <p:tag name="AS_UNIQUEID" val="3213"/>
</p:tagLst>
</file>

<file path=ppt/tags/tag435.xml><?xml version="1.0" encoding="utf-8"?>
<p:tagLst xmlns:p="http://schemas.openxmlformats.org/presentationml/2006/main">
  <p:tag name="AS_UNIQUEID" val="22"/>
</p:tagLst>
</file>

<file path=ppt/tags/tag436.xml><?xml version="1.0" encoding="utf-8"?>
<p:tagLst xmlns:p="http://schemas.openxmlformats.org/presentationml/2006/main">
  <p:tag name="AS_UNIQUEID" val="3214"/>
</p:tagLst>
</file>

<file path=ppt/tags/tag437.xml><?xml version="1.0" encoding="utf-8"?>
<p:tagLst xmlns:p="http://schemas.openxmlformats.org/presentationml/2006/main">
  <p:tag name="AS_UNIQUEID" val="3215"/>
</p:tagLst>
</file>

<file path=ppt/tags/tag438.xml><?xml version="1.0" encoding="utf-8"?>
<p:tagLst xmlns:p="http://schemas.openxmlformats.org/presentationml/2006/main">
  <p:tag name="AS_UNIQUEID" val="3216"/>
</p:tagLst>
</file>

<file path=ppt/tags/tag439.xml><?xml version="1.0" encoding="utf-8"?>
<p:tagLst xmlns:p="http://schemas.openxmlformats.org/presentationml/2006/main">
  <p:tag name="AS_UNIQUEID" val="3217"/>
</p:tagLst>
</file>

<file path=ppt/tags/tag44.xml><?xml version="1.0" encoding="utf-8"?>
<p:tagLst xmlns:p="http://schemas.openxmlformats.org/presentationml/2006/main">
  <p:tag name="AS_UNIQUEID" val="4002"/>
</p:tagLst>
</file>

<file path=ppt/tags/tag440.xml><?xml version="1.0" encoding="utf-8"?>
<p:tagLst xmlns:p="http://schemas.openxmlformats.org/presentationml/2006/main">
  <p:tag name="AS_UNIQUEID" val="3583"/>
</p:tagLst>
</file>

<file path=ppt/tags/tag441.xml><?xml version="1.0" encoding="utf-8"?>
<p:tagLst xmlns:p="http://schemas.openxmlformats.org/presentationml/2006/main">
  <p:tag name="AS_UNIQUEID" val="641"/>
</p:tagLst>
</file>

<file path=ppt/tags/tag442.xml><?xml version="1.0" encoding="utf-8"?>
<p:tagLst xmlns:p="http://schemas.openxmlformats.org/presentationml/2006/main">
  <p:tag name="AS_UNIQUEID" val="304"/>
</p:tagLst>
</file>

<file path=ppt/tags/tag44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jA0MWQ3NGYwOGM0OTkwMTIxMDI5ZTY3ZGFlYzU3NjkifQ=="/>
  <p:tag name="KSO_WPP_MARK_KEY" val="4ebf258f-9b00-4f70-a418-c1b66127cad2"/>
</p:tagLst>
</file>

<file path=ppt/tags/tag45.xml><?xml version="1.0" encoding="utf-8"?>
<p:tagLst xmlns:p="http://schemas.openxmlformats.org/presentationml/2006/main">
  <p:tag name="AS_UNIQUEID" val="13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AS_UNIQUEID" val="13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AS_UNIQUEID" val="13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AS_UNIQUEID" val="13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p="http://schemas.openxmlformats.org/presentationml/2006/main">
  <p:tag name="AS_UNIQUEID" val="13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p="http://schemas.openxmlformats.org/presentationml/2006/main">
  <p:tag name="AS_UNIQUEID" val="13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3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p="http://schemas.openxmlformats.org/presentationml/2006/main">
  <p:tag name="AS_UNIQUEID" val="4003"/>
</p:tagLst>
</file>

<file path=ppt/tags/tag52.xml><?xml version="1.0" encoding="utf-8"?>
<p:tagLst xmlns:p="http://schemas.openxmlformats.org/presentationml/2006/main">
  <p:tag name="AS_UNIQUEID" val="1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AS_UNIQUEID" val="13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AS_UNIQUEID" val="13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p="http://schemas.openxmlformats.org/presentationml/2006/main">
  <p:tag name="AS_UNIQUEID" val="13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p="http://schemas.openxmlformats.org/presentationml/2006/main">
  <p:tag name="AS_UNIQUEID" val="13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p="http://schemas.openxmlformats.org/presentationml/2006/main">
  <p:tag name="AS_UNIQUEID" val="4004"/>
</p:tagLst>
</file>

<file path=ppt/tags/tag58.xml><?xml version="1.0" encoding="utf-8"?>
<p:tagLst xmlns:p="http://schemas.openxmlformats.org/presentationml/2006/main">
  <p:tag name="AS_UNIQUEID" val="13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AS_UNIQUEID" val="13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p="http://schemas.openxmlformats.org/presentationml/2006/main">
  <p:tag name="AS_UNIQUEID" val="13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13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p="http://schemas.openxmlformats.org/presentationml/2006/main">
  <p:tag name="AS_UNIQUEID" val="13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p="http://schemas.openxmlformats.org/presentationml/2006/main">
  <p:tag name="AS_UNIQUEID" val="4005"/>
</p:tagLst>
</file>

<file path=ppt/tags/tag63.xml><?xml version="1.0" encoding="utf-8"?>
<p:tagLst xmlns:p="http://schemas.openxmlformats.org/presentationml/2006/main">
  <p:tag name="AS_UNIQUEID" val="13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AS_UNIQUEID" val="13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p="http://schemas.openxmlformats.org/presentationml/2006/main">
  <p:tag name="AS_UNIQUEID" val="13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p="http://schemas.openxmlformats.org/presentationml/2006/main">
  <p:tag name="AS_UNIQUEID" val="13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p="http://schemas.openxmlformats.org/presentationml/2006/main">
  <p:tag name="AS_UNIQUEID" val="13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p="http://schemas.openxmlformats.org/presentationml/2006/main">
  <p:tag name="AS_UNIQUEID" val="4006"/>
</p:tagLst>
</file>

<file path=ppt/tags/tag69.xml><?xml version="1.0" encoding="utf-8"?>
<p:tagLst xmlns:p="http://schemas.openxmlformats.org/presentationml/2006/main">
  <p:tag name="AS_UNIQUEID" val="4007"/>
</p:tagLst>
</file>

<file path=ppt/tags/tag7.xml><?xml version="1.0" encoding="utf-8"?>
<p:tagLst xmlns:p="http://schemas.openxmlformats.org/presentationml/2006/main">
  <p:tag name="AS_UNIQUEID" val="3996"/>
</p:tagLst>
</file>

<file path=ppt/tags/tag70.xml><?xml version="1.0" encoding="utf-8"?>
<p:tagLst xmlns:p="http://schemas.openxmlformats.org/presentationml/2006/main">
  <p:tag name="AS_UNIQUEID" val="4008"/>
</p:tagLst>
</file>

<file path=ppt/tags/tag71.xml><?xml version="1.0" encoding="utf-8"?>
<p:tagLst xmlns:p="http://schemas.openxmlformats.org/presentationml/2006/main">
  <p:tag name="AS_UNIQUEID" val="3406"/>
</p:tagLst>
</file>

<file path=ppt/tags/tag72.xml><?xml version="1.0" encoding="utf-8"?>
<p:tagLst xmlns:p="http://schemas.openxmlformats.org/presentationml/2006/main">
  <p:tag name="AS_UNIQUEID" val="3407"/>
</p:tagLst>
</file>

<file path=ppt/tags/tag73.xml><?xml version="1.0" encoding="utf-8"?>
<p:tagLst xmlns:p="http://schemas.openxmlformats.org/presentationml/2006/main">
  <p:tag name="AS_UNIQUEID" val="4009"/>
</p:tagLst>
</file>

<file path=ppt/tags/tag74.xml><?xml version="1.0" encoding="utf-8"?>
<p:tagLst xmlns:p="http://schemas.openxmlformats.org/presentationml/2006/main">
  <p:tag name="AS_UNIQUEID" val="3394"/>
</p:tagLst>
</file>

<file path=ppt/tags/tag75.xml><?xml version="1.0" encoding="utf-8"?>
<p:tagLst xmlns:p="http://schemas.openxmlformats.org/presentationml/2006/main">
  <p:tag name="AS_UNIQUEID" val="3395"/>
</p:tagLst>
</file>

<file path=ppt/tags/tag76.xml><?xml version="1.0" encoding="utf-8"?>
<p:tagLst xmlns:p="http://schemas.openxmlformats.org/presentationml/2006/main">
  <p:tag name="AS_UNIQUEID" val="3396"/>
</p:tagLst>
</file>

<file path=ppt/tags/tag77.xml><?xml version="1.0" encoding="utf-8"?>
<p:tagLst xmlns:p="http://schemas.openxmlformats.org/presentationml/2006/main">
  <p:tag name="AS_UNIQUEID" val="3397"/>
</p:tagLst>
</file>

<file path=ppt/tags/tag78.xml><?xml version="1.0" encoding="utf-8"?>
<p:tagLst xmlns:p="http://schemas.openxmlformats.org/presentationml/2006/main">
  <p:tag name="AS_UNIQUEID" val="3398"/>
</p:tagLst>
</file>

<file path=ppt/tags/tag79.xml><?xml version="1.0" encoding="utf-8"?>
<p:tagLst xmlns:p="http://schemas.openxmlformats.org/presentationml/2006/main">
  <p:tag name="AS_UNIQUEID" val="3399"/>
</p:tagLst>
</file>

<file path=ppt/tags/tag8.xml><?xml version="1.0" encoding="utf-8"?>
<p:tagLst xmlns:p="http://schemas.openxmlformats.org/presentationml/2006/main">
  <p:tag name="AS_UNIQUEID" val="1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3400"/>
</p:tagLst>
</file>

<file path=ppt/tags/tag81.xml><?xml version="1.0" encoding="utf-8"?>
<p:tagLst xmlns:p="http://schemas.openxmlformats.org/presentationml/2006/main">
  <p:tag name="AS_UNIQUEID" val="4010"/>
</p:tagLst>
</file>

<file path=ppt/tags/tag82.xml><?xml version="1.0" encoding="utf-8"?>
<p:tagLst xmlns:p="http://schemas.openxmlformats.org/presentationml/2006/main">
  <p:tag name="AS_UNIQUEID" val="138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3.xml><?xml version="1.0" encoding="utf-8"?>
<p:tagLst xmlns:p="http://schemas.openxmlformats.org/presentationml/2006/main">
  <p:tag name="AS_UNIQUEID" val="138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4.xml><?xml version="1.0" encoding="utf-8"?>
<p:tagLst xmlns:p="http://schemas.openxmlformats.org/presentationml/2006/main">
  <p:tag name="AS_UNIQUEID" val="1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5.xml><?xml version="1.0" encoding="utf-8"?>
<p:tagLst xmlns:p="http://schemas.openxmlformats.org/presentationml/2006/main">
  <p:tag name="AS_UNIQUEID" val="13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6.xml><?xml version="1.0" encoding="utf-8"?>
<p:tagLst xmlns:p="http://schemas.openxmlformats.org/presentationml/2006/main">
  <p:tag name="AS_UNIQUEID" val="13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7.xml><?xml version="1.0" encoding="utf-8"?>
<p:tagLst xmlns:p="http://schemas.openxmlformats.org/presentationml/2006/main">
  <p:tag name="AS_UNIQUEID" val="1390"/>
</p:tagLst>
</file>

<file path=ppt/tags/tag88.xml><?xml version="1.0" encoding="utf-8"?>
<p:tagLst xmlns:p="http://schemas.openxmlformats.org/presentationml/2006/main">
  <p:tag name="AS_UNIQUEID" val="401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9.xml><?xml version="1.0" encoding="utf-8"?>
<p:tagLst xmlns:p="http://schemas.openxmlformats.org/presentationml/2006/main">
  <p:tag name="AS_UNIQUEID" val="1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4012"/>
</p:tagLst>
</file>

<file path=ppt/tags/tag91.xml><?xml version="1.0" encoding="utf-8"?>
<p:tagLst xmlns:p="http://schemas.openxmlformats.org/presentationml/2006/main">
  <p:tag name="AS_UNIQUEID" val="4013"/>
</p:tagLst>
</file>

<file path=ppt/tags/tag92.xml><?xml version="1.0" encoding="utf-8"?>
<p:tagLst xmlns:p="http://schemas.openxmlformats.org/presentationml/2006/main">
  <p:tag name="AS_UNIQUEID" val="4014"/>
</p:tagLst>
</file>

<file path=ppt/tags/tag93.xml><?xml version="1.0" encoding="utf-8"?>
<p:tagLst xmlns:p="http://schemas.openxmlformats.org/presentationml/2006/main">
  <p:tag name="AS_UNIQUEID" val="4015"/>
</p:tagLst>
</file>

<file path=ppt/tags/tag94.xml><?xml version="1.0" encoding="utf-8"?>
<p:tagLst xmlns:p="http://schemas.openxmlformats.org/presentationml/2006/main">
  <p:tag name="AS_UNIQUEID" val="4016"/>
</p:tagLst>
</file>

<file path=ppt/tags/tag95.xml><?xml version="1.0" encoding="utf-8"?>
<p:tagLst xmlns:p="http://schemas.openxmlformats.org/presentationml/2006/main">
  <p:tag name="AS_UNIQUEID" val="4017"/>
</p:tagLst>
</file>

<file path=ppt/tags/tag96.xml><?xml version="1.0" encoding="utf-8"?>
<p:tagLst xmlns:p="http://schemas.openxmlformats.org/presentationml/2006/main">
  <p:tag name="AS_UNIQUEID" val="4018"/>
</p:tagLst>
</file>

<file path=ppt/tags/tag97.xml><?xml version="1.0" encoding="utf-8"?>
<p:tagLst xmlns:p="http://schemas.openxmlformats.org/presentationml/2006/main">
  <p:tag name="AS_UNIQUEID" val="4019"/>
</p:tagLst>
</file>

<file path=ppt/tags/tag98.xml><?xml version="1.0" encoding="utf-8"?>
<p:tagLst xmlns:p="http://schemas.openxmlformats.org/presentationml/2006/main">
  <p:tag name="AS_UNIQUEID" val="4020"/>
</p:tagLst>
</file>

<file path=ppt/tags/tag99.xml><?xml version="1.0" encoding="utf-8"?>
<p:tagLst xmlns:p="http://schemas.openxmlformats.org/presentationml/2006/main">
  <p:tag name="AS_UNIQUEID" val="402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146</Paragraphs>
  <Slides>18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41">
      <vt:lpstr>Arial</vt:lpstr>
      <vt:lpstr>微软雅黑</vt:lpstr>
      <vt:lpstr>Wingdings</vt:lpstr>
      <vt:lpstr>Times New Roman</vt:lpstr>
      <vt:lpstr>宋体</vt:lpstr>
      <vt:lpstr>Calibri Light</vt:lpstr>
      <vt:lpstr>Calibri</vt:lpstr>
      <vt:lpstr>楷体</vt:lpstr>
      <vt:lpstr>黑体</vt:lpstr>
      <vt:lpstr>Adobe 黑体 Std R</vt:lpstr>
      <vt:lpstr>华文楷体</vt:lpstr>
      <vt:lpstr>方正宋刻本秀楷简体</vt:lpstr>
      <vt:lpstr>等线 Light</vt:lpstr>
      <vt:lpstr>Segoe UI</vt:lpstr>
      <vt:lpstr>等线</vt:lpstr>
      <vt:lpstr>方正粗黑宋简体</vt:lpstr>
      <vt:lpstr>仿宋</vt:lpstr>
      <vt:lpstr>汉仪颜楷简</vt:lpstr>
      <vt:lpstr>隶书</vt:lpstr>
      <vt:lpstr>华文新魏</vt:lpstr>
      <vt:lpstr>方正姚体</vt:lpstr>
      <vt:lpstr>华文中宋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2024-08-13T10:43:45.537</cp:lastPrinted>
  <dcterms:created xsi:type="dcterms:W3CDTF">2024-08-13T10:43:45Z</dcterms:created>
  <dcterms:modified xsi:type="dcterms:W3CDTF">2024-08-13T02:43:45Z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