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712" r:id="rId5"/>
    <p:sldId id="257" r:id="rId6"/>
    <p:sldId id="665" r:id="rId7"/>
    <p:sldId id="681" r:id="rId8"/>
    <p:sldId id="709" r:id="rId9"/>
    <p:sldId id="703" r:id="rId10"/>
    <p:sldId id="687" r:id="rId11"/>
    <p:sldId id="693" r:id="rId12"/>
    <p:sldId id="688" r:id="rId13"/>
    <p:sldId id="713" r:id="rId14"/>
    <p:sldId id="705" r:id="rId15"/>
    <p:sldId id="708" r:id="rId16"/>
    <p:sldId id="701" r:id="rId17"/>
    <p:sldId id="710" r:id="rId18"/>
    <p:sldId id="700" r:id="rId19"/>
    <p:sldId id="702" r:id="rId20"/>
    <p:sldId id="711" r:id="rId21"/>
    <p:sldId id="303" r:id="rId22"/>
    <p:sldId id="714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7" name="ming qiu" initials="" lastIdx="0" clrIdx="1"/>
  <p:cmAuthor id="0" name="Mia Vida Villanueva" initials="MVV" lastIdx="0" clrIdx="0"/>
  <p:cmAuthor id="1" name="pc" initials="p" lastIdx="0" clrIdx="0"/>
  <p:cmAuthor id="2" name="王鹏皓" initials="王" lastIdx="0" clrIdx="0"/>
  <p:cmAuthor id="9" name="123" initials="1" lastIdx="0" clrIdx="8"/>
  <p:cmAuthor id="3" name="作者" initials="A" lastIdx="0" clrIdx="1"/>
  <p:cmAuthor id="10" name="PPTer_Tang" initials="P" lastIdx="0" clrIdx="0"/>
  <p:cmAuthor id="4" name="姜伟光" initials="" lastIdx="0" clrIdx="0"/>
  <p:cmAuthor id="5" name="lenovo" initials="" lastIdx="0" clrIdx="2"/>
  <p:cmAuthor id="6" name="宋洁然" initials="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tags" Target="tags/tag352.xml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1.xml" /><Relationship Id="rId28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1.xml" /><Relationship Id="rId2" Type="http://schemas.openxmlformats.org/officeDocument/2006/relationships/tags" Target="../tags/tag82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4.xml" /><Relationship Id="rId2" Type="http://schemas.openxmlformats.org/officeDocument/2006/relationships/tags" Target="../tags/tag75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tags" Target="../tags/tag79.xml" /><Relationship Id="rId7" Type="http://schemas.openxmlformats.org/officeDocument/2006/relationships/tags" Target="../tags/tag8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charset="-122"/>
                <a:sym typeface="+mn-ea"/>
              </a:rPr>
              <a:t> 2017年，中国工程院院士、“杂交水稻之父”袁隆平领衔成立青岛海水稻研究发展中心，并联合多家科研单位成立中国首个耐盐碱水稻区试协作组。</a:t>
            </a:r>
          </a:p>
          <a:p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charset="-122"/>
                <a:sym typeface="+mn-ea"/>
              </a:rPr>
              <a:t>    2020年10月14日袁隆平“海水稻”团队再传佳音。袁隆平“超优千号”耐盐水稻平均亩产量达802.9公斤创下盐碱地水稻高产新纪录。</a:t>
            </a:r>
          </a:p>
          <a:p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charset="-122"/>
                <a:sym typeface="+mn-ea"/>
              </a:rPr>
              <a:t>——央视财经新闻</a:t>
            </a: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6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>
    <p:wipe dir="d"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67.xml" /><Relationship Id="rId14" Type="http://schemas.openxmlformats.org/officeDocument/2006/relationships/tags" Target="../tags/tag68.xml" /><Relationship Id="rId15" Type="http://schemas.openxmlformats.org/officeDocument/2006/relationships/tags" Target="../tags/tag69.xml" /><Relationship Id="rId16" Type="http://schemas.openxmlformats.org/officeDocument/2006/relationships/tags" Target="../tags/tag70.xml" /><Relationship Id="rId17" Type="http://schemas.openxmlformats.org/officeDocument/2006/relationships/tags" Target="../tags/tag71.xml" /><Relationship Id="rId18" Type="http://schemas.openxmlformats.org/officeDocument/2006/relationships/tags" Target="../tags/tag72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ags" Target="../tags/tag73.xml" /><Relationship Id="rId22" Type="http://schemas.openxmlformats.org/officeDocument/2006/relationships/image" Target="../media/image2.jpeg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DF43-8E37-436F-9C3D-E848140A10B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1A86-4D39-4A6E-AF00-AC8A56E13017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2.xml" /><Relationship Id="rId11" Type="http://schemas.openxmlformats.org/officeDocument/2006/relationships/tags" Target="../tags/tag93.xml" /><Relationship Id="rId12" Type="http://schemas.openxmlformats.org/officeDocument/2006/relationships/tags" Target="../tags/tag94.xml" /><Relationship Id="rId13" Type="http://schemas.openxmlformats.org/officeDocument/2006/relationships/image" Target="../media/image5.png" /><Relationship Id="rId14" Type="http://schemas.openxmlformats.org/officeDocument/2006/relationships/tags" Target="../tags/tag95.xml" /><Relationship Id="rId15" Type="http://schemas.openxmlformats.org/officeDocument/2006/relationships/video" Target="../media/media1.mp4" /><Relationship Id="rId16" Type="http://schemas.microsoft.com/office/2007/relationships/media" Target="../media/media1.mp4" /><Relationship Id="rId17" Type="http://schemas.openxmlformats.org/officeDocument/2006/relationships/image" Target="../media/image6.png" /><Relationship Id="rId18" Type="http://schemas.openxmlformats.org/officeDocument/2006/relationships/tags" Target="../tags/tag96.xml" /><Relationship Id="rId19" Type="http://schemas.openxmlformats.org/officeDocument/2006/relationships/tags" Target="../tags/tag97.xml" /><Relationship Id="rId2" Type="http://schemas.openxmlformats.org/officeDocument/2006/relationships/tags" Target="../tags/tag86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image" Target="../media/image3.png" /><Relationship Id="rId6" Type="http://schemas.openxmlformats.org/officeDocument/2006/relationships/tags" Target="../tags/tag89.xml" /><Relationship Id="rId7" Type="http://schemas.openxmlformats.org/officeDocument/2006/relationships/image" Target="../media/image4.png" /><Relationship Id="rId8" Type="http://schemas.openxmlformats.org/officeDocument/2006/relationships/tags" Target="../tags/tag90.xml" /><Relationship Id="rId9" Type="http://schemas.openxmlformats.org/officeDocument/2006/relationships/tags" Target="../tags/tag9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3.png" /><Relationship Id="rId11" Type="http://schemas.openxmlformats.org/officeDocument/2006/relationships/tags" Target="../tags/tag239.xml" /><Relationship Id="rId12" Type="http://schemas.openxmlformats.org/officeDocument/2006/relationships/image" Target="../media/image24.png" /><Relationship Id="rId13" Type="http://schemas.openxmlformats.org/officeDocument/2006/relationships/tags" Target="../tags/tag240.xml" /><Relationship Id="rId14" Type="http://schemas.openxmlformats.org/officeDocument/2006/relationships/tags" Target="../tags/tag241.xml" /><Relationship Id="rId15" Type="http://schemas.openxmlformats.org/officeDocument/2006/relationships/image" Target="../media/image25.png" /><Relationship Id="rId16" Type="http://schemas.openxmlformats.org/officeDocument/2006/relationships/tags" Target="../tags/tag242.xml" /><Relationship Id="rId17" Type="http://schemas.openxmlformats.org/officeDocument/2006/relationships/video" Target="../media/media2.mp4" /><Relationship Id="rId18" Type="http://schemas.microsoft.com/office/2007/relationships/media" Target="../media/media2.mp4" /><Relationship Id="rId19" Type="http://schemas.openxmlformats.org/officeDocument/2006/relationships/tags" Target="../tags/tag243.xml" /><Relationship Id="rId2" Type="http://schemas.openxmlformats.org/officeDocument/2006/relationships/tags" Target="../tags/tag231.xml" /><Relationship Id="rId20" Type="http://schemas.openxmlformats.org/officeDocument/2006/relationships/tags" Target="../tags/tag244.xml" /><Relationship Id="rId21" Type="http://schemas.openxmlformats.org/officeDocument/2006/relationships/tags" Target="../tags/tag245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tags" Target="../tags/tag236.xml" /><Relationship Id="rId8" Type="http://schemas.openxmlformats.org/officeDocument/2006/relationships/tags" Target="../tags/tag237.xml" /><Relationship Id="rId9" Type="http://schemas.openxmlformats.org/officeDocument/2006/relationships/tags" Target="../tags/tag23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3.xml" /><Relationship Id="rId11" Type="http://schemas.openxmlformats.org/officeDocument/2006/relationships/tags" Target="../tags/tag254.xml" /><Relationship Id="rId12" Type="http://schemas.openxmlformats.org/officeDocument/2006/relationships/tags" Target="../tags/tag255.xml" /><Relationship Id="rId13" Type="http://schemas.openxmlformats.org/officeDocument/2006/relationships/tags" Target="../tags/tag256.xml" /><Relationship Id="rId14" Type="http://schemas.openxmlformats.org/officeDocument/2006/relationships/tags" Target="../tags/tag257.xml" /><Relationship Id="rId15" Type="http://schemas.openxmlformats.org/officeDocument/2006/relationships/tags" Target="../tags/tag258.xml" /><Relationship Id="rId16" Type="http://schemas.openxmlformats.org/officeDocument/2006/relationships/image" Target="../media/image27.png" /><Relationship Id="rId17" Type="http://schemas.openxmlformats.org/officeDocument/2006/relationships/tags" Target="../tags/tag259.xml" /><Relationship Id="rId18" Type="http://schemas.openxmlformats.org/officeDocument/2006/relationships/tags" Target="../tags/tag260.xml" /><Relationship Id="rId19" Type="http://schemas.openxmlformats.org/officeDocument/2006/relationships/tags" Target="../tags/tag261.xml" /><Relationship Id="rId2" Type="http://schemas.openxmlformats.org/officeDocument/2006/relationships/tags" Target="../tags/tag246.xml" /><Relationship Id="rId3" Type="http://schemas.openxmlformats.org/officeDocument/2006/relationships/image" Target="../media/image26.png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0.png" /><Relationship Id="rId11" Type="http://schemas.openxmlformats.org/officeDocument/2006/relationships/tags" Target="../tags/tag268.xml" /><Relationship Id="rId2" Type="http://schemas.openxmlformats.org/officeDocument/2006/relationships/tags" Target="../tags/tag262.xml" /><Relationship Id="rId3" Type="http://schemas.openxmlformats.org/officeDocument/2006/relationships/tags" Target="../tags/tag263.xml" /><Relationship Id="rId4" Type="http://schemas.openxmlformats.org/officeDocument/2006/relationships/image" Target="../media/image28.png" /><Relationship Id="rId5" Type="http://schemas.openxmlformats.org/officeDocument/2006/relationships/tags" Target="../tags/tag264.xml" /><Relationship Id="rId6" Type="http://schemas.openxmlformats.org/officeDocument/2006/relationships/image" Target="../media/image29.png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0.png" /><Relationship Id="rId11" Type="http://schemas.openxmlformats.org/officeDocument/2006/relationships/tags" Target="../tags/tag276.xml" /><Relationship Id="rId12" Type="http://schemas.openxmlformats.org/officeDocument/2006/relationships/tags" Target="../tags/tag277.xml" /><Relationship Id="rId13" Type="http://schemas.openxmlformats.org/officeDocument/2006/relationships/tags" Target="../tags/tag278.xml" /><Relationship Id="rId14" Type="http://schemas.openxmlformats.org/officeDocument/2006/relationships/tags" Target="../tags/tag279.xml" /><Relationship Id="rId15" Type="http://schemas.openxmlformats.org/officeDocument/2006/relationships/image" Target="../media/image32.png" /><Relationship Id="rId16" Type="http://schemas.microsoft.com/office/2007/relationships/hdphoto" Target="../media/image33.wdp" /><Relationship Id="rId17" Type="http://schemas.openxmlformats.org/officeDocument/2006/relationships/tags" Target="../tags/tag280.xml" /><Relationship Id="rId18" Type="http://schemas.openxmlformats.org/officeDocument/2006/relationships/tags" Target="../tags/tag281.xml" /><Relationship Id="rId19" Type="http://schemas.openxmlformats.org/officeDocument/2006/relationships/tags" Target="../tags/tag282.xml" /><Relationship Id="rId2" Type="http://schemas.openxmlformats.org/officeDocument/2006/relationships/tags" Target="../tags/tag269.xml" /><Relationship Id="rId20" Type="http://schemas.openxmlformats.org/officeDocument/2006/relationships/image" Target="../media/image34.png" /><Relationship Id="rId21" Type="http://schemas.openxmlformats.org/officeDocument/2006/relationships/tags" Target="../tags/tag283.xml" /><Relationship Id="rId22" Type="http://schemas.openxmlformats.org/officeDocument/2006/relationships/video" Target="../media/media3.mp4" /><Relationship Id="rId23" Type="http://schemas.microsoft.com/office/2007/relationships/media" Target="../media/media3.mp4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image" Target="../media/image31.jpeg" /><Relationship Id="rId9" Type="http://schemas.openxmlformats.org/officeDocument/2006/relationships/tags" Target="../tags/tag27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84.xml" /><Relationship Id="rId3" Type="http://schemas.openxmlformats.org/officeDocument/2006/relationships/image" Target="../media/image35.jpeg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7.jpeg" /><Relationship Id="rId11" Type="http://schemas.openxmlformats.org/officeDocument/2006/relationships/tags" Target="../tags/tag295.xml" /><Relationship Id="rId12" Type="http://schemas.openxmlformats.org/officeDocument/2006/relationships/tags" Target="../tags/tag296.xml" /><Relationship Id="rId13" Type="http://schemas.openxmlformats.org/officeDocument/2006/relationships/image" Target="../media/image38.png" /><Relationship Id="rId14" Type="http://schemas.openxmlformats.org/officeDocument/2006/relationships/tags" Target="../tags/tag297.xml" /><Relationship Id="rId15" Type="http://schemas.openxmlformats.org/officeDocument/2006/relationships/tags" Target="../tags/tag298.xml" /><Relationship Id="rId16" Type="http://schemas.openxmlformats.org/officeDocument/2006/relationships/tags" Target="../tags/tag299.xml" /><Relationship Id="rId2" Type="http://schemas.openxmlformats.org/officeDocument/2006/relationships/tags" Target="../tags/tag288.xml" /><Relationship Id="rId3" Type="http://schemas.openxmlformats.org/officeDocument/2006/relationships/tags" Target="../tags/tag289.xml" /><Relationship Id="rId4" Type="http://schemas.openxmlformats.org/officeDocument/2006/relationships/tags" Target="../tags/tag290.xml" /><Relationship Id="rId5" Type="http://schemas.openxmlformats.org/officeDocument/2006/relationships/tags" Target="../tags/tag291.xml" /><Relationship Id="rId6" Type="http://schemas.openxmlformats.org/officeDocument/2006/relationships/tags" Target="../tags/tag292.xml" /><Relationship Id="rId7" Type="http://schemas.openxmlformats.org/officeDocument/2006/relationships/image" Target="../media/image36.png" /><Relationship Id="rId8" Type="http://schemas.openxmlformats.org/officeDocument/2006/relationships/tags" Target="../tags/tag293.xml" /><Relationship Id="rId9" Type="http://schemas.openxmlformats.org/officeDocument/2006/relationships/tags" Target="../tags/tag29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9.jpeg" /><Relationship Id="rId11" Type="http://schemas.openxmlformats.org/officeDocument/2006/relationships/tags" Target="../tags/tag308.xml" /><Relationship Id="rId12" Type="http://schemas.openxmlformats.org/officeDocument/2006/relationships/tags" Target="../tags/tag309.xml" /><Relationship Id="rId13" Type="http://schemas.openxmlformats.org/officeDocument/2006/relationships/image" Target="../media/image40.jpeg" /><Relationship Id="rId14" Type="http://schemas.openxmlformats.org/officeDocument/2006/relationships/tags" Target="../tags/tag310.xml" /><Relationship Id="rId15" Type="http://schemas.openxmlformats.org/officeDocument/2006/relationships/image" Target="../media/image41.jpeg" /><Relationship Id="rId16" Type="http://schemas.openxmlformats.org/officeDocument/2006/relationships/tags" Target="../tags/tag311.xml" /><Relationship Id="rId17" Type="http://schemas.openxmlformats.org/officeDocument/2006/relationships/tags" Target="../tags/tag312.xml" /><Relationship Id="rId18" Type="http://schemas.openxmlformats.org/officeDocument/2006/relationships/image" Target="../media/image42.png" /><Relationship Id="rId19" Type="http://schemas.microsoft.com/office/2007/relationships/hdphoto" Target="../media/image43.wdp" /><Relationship Id="rId2" Type="http://schemas.openxmlformats.org/officeDocument/2006/relationships/tags" Target="../tags/tag300.xml" /><Relationship Id="rId20" Type="http://schemas.openxmlformats.org/officeDocument/2006/relationships/tags" Target="../tags/tag313.xml" /><Relationship Id="rId21" Type="http://schemas.openxmlformats.org/officeDocument/2006/relationships/tags" Target="../tags/tag314.xml" /><Relationship Id="rId22" Type="http://schemas.openxmlformats.org/officeDocument/2006/relationships/image" Target="../media/image44.png" /><Relationship Id="rId23" Type="http://schemas.openxmlformats.org/officeDocument/2006/relationships/tags" Target="../tags/tag315.xml" /><Relationship Id="rId24" Type="http://schemas.openxmlformats.org/officeDocument/2006/relationships/image" Target="../media/image45.jpeg" /><Relationship Id="rId25" Type="http://schemas.openxmlformats.org/officeDocument/2006/relationships/tags" Target="../tags/tag316.xm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tags" Target="../tags/tag30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17.xml" /><Relationship Id="rId3" Type="http://schemas.openxmlformats.org/officeDocument/2006/relationships/image" Target="../media/image46.jpeg" /><Relationship Id="rId4" Type="http://schemas.openxmlformats.org/officeDocument/2006/relationships/tags" Target="../tags/tag318.xml" /><Relationship Id="rId5" Type="http://schemas.openxmlformats.org/officeDocument/2006/relationships/image" Target="../media/image47.jpeg" /><Relationship Id="rId6" Type="http://schemas.openxmlformats.org/officeDocument/2006/relationships/tags" Target="../tags/tag319.xml" /><Relationship Id="rId7" Type="http://schemas.openxmlformats.org/officeDocument/2006/relationships/tags" Target="../tags/tag32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29.xml" /><Relationship Id="rId11" Type="http://schemas.openxmlformats.org/officeDocument/2006/relationships/tags" Target="../tags/tag330.xml" /><Relationship Id="rId12" Type="http://schemas.openxmlformats.org/officeDocument/2006/relationships/tags" Target="../tags/tag331.xml" /><Relationship Id="rId13" Type="http://schemas.openxmlformats.org/officeDocument/2006/relationships/tags" Target="../tags/tag332.xml" /><Relationship Id="rId14" Type="http://schemas.openxmlformats.org/officeDocument/2006/relationships/tags" Target="../tags/tag333.xml" /><Relationship Id="rId15" Type="http://schemas.openxmlformats.org/officeDocument/2006/relationships/tags" Target="../tags/tag334.xml" /><Relationship Id="rId16" Type="http://schemas.openxmlformats.org/officeDocument/2006/relationships/tags" Target="../tags/tag335.xml" /><Relationship Id="rId17" Type="http://schemas.openxmlformats.org/officeDocument/2006/relationships/tags" Target="../tags/tag336.xml" /><Relationship Id="rId18" Type="http://schemas.openxmlformats.org/officeDocument/2006/relationships/tags" Target="../tags/tag337.xml" /><Relationship Id="rId19" Type="http://schemas.openxmlformats.org/officeDocument/2006/relationships/tags" Target="../tags/tag338.xml" /><Relationship Id="rId2" Type="http://schemas.openxmlformats.org/officeDocument/2006/relationships/tags" Target="../tags/tag321.xml" /><Relationship Id="rId20" Type="http://schemas.openxmlformats.org/officeDocument/2006/relationships/tags" Target="../tags/tag339.xml" /><Relationship Id="rId21" Type="http://schemas.openxmlformats.org/officeDocument/2006/relationships/tags" Target="../tags/tag340.xml" /><Relationship Id="rId22" Type="http://schemas.openxmlformats.org/officeDocument/2006/relationships/tags" Target="../tags/tag341.xml" /><Relationship Id="rId23" Type="http://schemas.openxmlformats.org/officeDocument/2006/relationships/tags" Target="../tags/tag342.xml" /><Relationship Id="rId24" Type="http://schemas.openxmlformats.org/officeDocument/2006/relationships/tags" Target="../tags/tag343.xml" /><Relationship Id="rId25" Type="http://schemas.openxmlformats.org/officeDocument/2006/relationships/tags" Target="../tags/tag344.xml" /><Relationship Id="rId26" Type="http://schemas.openxmlformats.org/officeDocument/2006/relationships/tags" Target="../tags/tag345.xml" /><Relationship Id="rId27" Type="http://schemas.openxmlformats.org/officeDocument/2006/relationships/tags" Target="../tags/tag346.xml" /><Relationship Id="rId28" Type="http://schemas.openxmlformats.org/officeDocument/2006/relationships/tags" Target="../tags/tag347.xml" /><Relationship Id="rId29" Type="http://schemas.openxmlformats.org/officeDocument/2006/relationships/tags" Target="../tags/tag348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tags" Target="../tags/tag326.xml" /><Relationship Id="rId8" Type="http://schemas.openxmlformats.org/officeDocument/2006/relationships/tags" Target="../tags/tag327.xml" /><Relationship Id="rId9" Type="http://schemas.openxmlformats.org/officeDocument/2006/relationships/tags" Target="../tags/tag32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9.xml" /><Relationship Id="rId3" Type="http://schemas.openxmlformats.org/officeDocument/2006/relationships/tags" Target="../tags/tag350.xml" /><Relationship Id="rId4" Type="http://schemas.openxmlformats.org/officeDocument/2006/relationships/tags" Target="../tags/tag35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tags" Target="../tags/tag111.xml" /><Relationship Id="rId16" Type="http://schemas.openxmlformats.org/officeDocument/2006/relationships/tags" Target="../tags/tag112.xml" /><Relationship Id="rId17" Type="http://schemas.openxmlformats.org/officeDocument/2006/relationships/tags" Target="../tags/tag113.xml" /><Relationship Id="rId18" Type="http://schemas.openxmlformats.org/officeDocument/2006/relationships/image" Target="../media/image7.png" /><Relationship Id="rId19" Type="http://schemas.openxmlformats.org/officeDocument/2006/relationships/tags" Target="../tags/tag114.xml" /><Relationship Id="rId2" Type="http://schemas.openxmlformats.org/officeDocument/2006/relationships/tags" Target="../tags/tag98.xml" /><Relationship Id="rId20" Type="http://schemas.openxmlformats.org/officeDocument/2006/relationships/tags" Target="../tags/tag115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tags" Target="../tags/tag104.xml" /><Relationship Id="rId9" Type="http://schemas.openxmlformats.org/officeDocument/2006/relationships/tags" Target="../tags/tag10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4.xml" /><Relationship Id="rId11" Type="http://schemas.openxmlformats.org/officeDocument/2006/relationships/tags" Target="../tags/tag125.xml" /><Relationship Id="rId12" Type="http://schemas.openxmlformats.org/officeDocument/2006/relationships/tags" Target="../tags/tag126.xml" /><Relationship Id="rId13" Type="http://schemas.openxmlformats.org/officeDocument/2006/relationships/tags" Target="../tags/tag127.xml" /><Relationship Id="rId14" Type="http://schemas.openxmlformats.org/officeDocument/2006/relationships/tags" Target="../tags/tag128.xml" /><Relationship Id="rId15" Type="http://schemas.openxmlformats.org/officeDocument/2006/relationships/tags" Target="../tags/tag129.xml" /><Relationship Id="rId16" Type="http://schemas.openxmlformats.org/officeDocument/2006/relationships/tags" Target="../tags/tag130.xml" /><Relationship Id="rId17" Type="http://schemas.openxmlformats.org/officeDocument/2006/relationships/tags" Target="../tags/tag131.xml" /><Relationship Id="rId18" Type="http://schemas.openxmlformats.org/officeDocument/2006/relationships/tags" Target="../tags/tag132.xml" /><Relationship Id="rId19" Type="http://schemas.openxmlformats.org/officeDocument/2006/relationships/tags" Target="../tags/tag133.xml" /><Relationship Id="rId2" Type="http://schemas.openxmlformats.org/officeDocument/2006/relationships/tags" Target="../tags/tag116.xml" /><Relationship Id="rId20" Type="http://schemas.openxmlformats.org/officeDocument/2006/relationships/tags" Target="../tags/tag134.xml" /><Relationship Id="rId21" Type="http://schemas.openxmlformats.org/officeDocument/2006/relationships/tags" Target="../tags/tag135.xml" /><Relationship Id="rId22" Type="http://schemas.openxmlformats.org/officeDocument/2006/relationships/tags" Target="../tags/tag136.xml" /><Relationship Id="rId23" Type="http://schemas.openxmlformats.org/officeDocument/2006/relationships/tags" Target="../tags/tag137.xml" /><Relationship Id="rId24" Type="http://schemas.openxmlformats.org/officeDocument/2006/relationships/tags" Target="../tags/tag138.xml" /><Relationship Id="rId25" Type="http://schemas.openxmlformats.org/officeDocument/2006/relationships/image" Target="../media/image8.jpeg" /><Relationship Id="rId26" Type="http://schemas.openxmlformats.org/officeDocument/2006/relationships/tags" Target="../tags/tag139.xml" /><Relationship Id="rId27" Type="http://schemas.openxmlformats.org/officeDocument/2006/relationships/image" Target="../media/image9.jpeg" /><Relationship Id="rId28" Type="http://schemas.openxmlformats.org/officeDocument/2006/relationships/tags" Target="../tags/tag140.xml" /><Relationship Id="rId29" Type="http://schemas.openxmlformats.org/officeDocument/2006/relationships/image" Target="../media/image10.png" /><Relationship Id="rId3" Type="http://schemas.openxmlformats.org/officeDocument/2006/relationships/tags" Target="../tags/tag117.xml" /><Relationship Id="rId30" Type="http://schemas.openxmlformats.org/officeDocument/2006/relationships/tags" Target="../tags/tag141.xml" /><Relationship Id="rId31" Type="http://schemas.openxmlformats.org/officeDocument/2006/relationships/image" Target="../media/image11.jpeg" /><Relationship Id="rId32" Type="http://schemas.openxmlformats.org/officeDocument/2006/relationships/tags" Target="../tags/tag142.xml" /><Relationship Id="rId33" Type="http://schemas.openxmlformats.org/officeDocument/2006/relationships/tags" Target="../tags/tag143.xml" /><Relationship Id="rId34" Type="http://schemas.openxmlformats.org/officeDocument/2006/relationships/tags" Target="../tags/tag144.xml" /><Relationship Id="rId35" Type="http://schemas.openxmlformats.org/officeDocument/2006/relationships/image" Target="../media/image12.jpeg" /><Relationship Id="rId36" Type="http://schemas.openxmlformats.org/officeDocument/2006/relationships/tags" Target="../tags/tag145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4.xml" /><Relationship Id="rId11" Type="http://schemas.openxmlformats.org/officeDocument/2006/relationships/tags" Target="../tags/tag155.xml" /><Relationship Id="rId12" Type="http://schemas.openxmlformats.org/officeDocument/2006/relationships/tags" Target="../tags/tag156.xml" /><Relationship Id="rId13" Type="http://schemas.openxmlformats.org/officeDocument/2006/relationships/image" Target="../media/image13.png" /><Relationship Id="rId14" Type="http://schemas.openxmlformats.org/officeDocument/2006/relationships/image" Target="../media/image14.png" /><Relationship Id="rId15" Type="http://schemas.openxmlformats.org/officeDocument/2006/relationships/tags" Target="../tags/tag157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tags" Target="../tags/tag152.xml" /><Relationship Id="rId9" Type="http://schemas.openxmlformats.org/officeDocument/2006/relationships/tags" Target="../tags/tag15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58.xml" /><Relationship Id="rId3" Type="http://schemas.openxmlformats.org/officeDocument/2006/relationships/tags" Target="../tags/tag159.xml" /><Relationship Id="rId4" Type="http://schemas.openxmlformats.org/officeDocument/2006/relationships/image" Target="../media/image15.png" /><Relationship Id="rId5" Type="http://schemas.openxmlformats.org/officeDocument/2006/relationships/tags" Target="../tags/tag160.xml" /><Relationship Id="rId6" Type="http://schemas.openxmlformats.org/officeDocument/2006/relationships/tags" Target="../tags/tag16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image" Target="../media/image16.jpeg" /><Relationship Id="rId13" Type="http://schemas.openxmlformats.org/officeDocument/2006/relationships/tags" Target="../tags/tag174.xml" /><Relationship Id="rId14" Type="http://schemas.openxmlformats.org/officeDocument/2006/relationships/image" Target="../media/image17.jpeg" /><Relationship Id="rId15" Type="http://schemas.openxmlformats.org/officeDocument/2006/relationships/tags" Target="../tags/tag175.xml" /><Relationship Id="rId16" Type="http://schemas.openxmlformats.org/officeDocument/2006/relationships/image" Target="../media/image18.png" /><Relationship Id="rId17" Type="http://schemas.openxmlformats.org/officeDocument/2006/relationships/tags" Target="../tags/tag176.xml" /><Relationship Id="rId18" Type="http://schemas.openxmlformats.org/officeDocument/2006/relationships/tags" Target="../tags/tag177.xml" /><Relationship Id="rId19" Type="http://schemas.openxmlformats.org/officeDocument/2006/relationships/tags" Target="../tags/tag178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179.xml" /><Relationship Id="rId21" Type="http://schemas.openxmlformats.org/officeDocument/2006/relationships/tags" Target="../tags/tag180.xml" /><Relationship Id="rId22" Type="http://schemas.openxmlformats.org/officeDocument/2006/relationships/image" Target="../media/image19.png" /><Relationship Id="rId23" Type="http://schemas.openxmlformats.org/officeDocument/2006/relationships/tags" Target="../tags/tag181.xml" /><Relationship Id="rId24" Type="http://schemas.openxmlformats.org/officeDocument/2006/relationships/tags" Target="../tags/tag182.xml" /><Relationship Id="rId25" Type="http://schemas.openxmlformats.org/officeDocument/2006/relationships/tags" Target="../tags/tag183.xml" /><Relationship Id="rId26" Type="http://schemas.openxmlformats.org/officeDocument/2006/relationships/image" Target="../media/image20.png" /><Relationship Id="rId27" Type="http://schemas.openxmlformats.org/officeDocument/2006/relationships/tags" Target="../tags/tag184.xml" /><Relationship Id="rId28" Type="http://schemas.openxmlformats.org/officeDocument/2006/relationships/tags" Target="../tags/tag185.xml" /><Relationship Id="rId29" Type="http://schemas.openxmlformats.org/officeDocument/2006/relationships/tags" Target="../tags/tag186.xml" /><Relationship Id="rId3" Type="http://schemas.openxmlformats.org/officeDocument/2006/relationships/tags" Target="../tags/tag165.xml" /><Relationship Id="rId30" Type="http://schemas.openxmlformats.org/officeDocument/2006/relationships/tags" Target="../tags/tag187.xml" /><Relationship Id="rId31" Type="http://schemas.openxmlformats.org/officeDocument/2006/relationships/image" Target="../media/image21.jpeg" /><Relationship Id="rId32" Type="http://schemas.openxmlformats.org/officeDocument/2006/relationships/tags" Target="../tags/tag188.xml" /><Relationship Id="rId33" Type="http://schemas.openxmlformats.org/officeDocument/2006/relationships/tags" Target="../tags/tag189.xml" /><Relationship Id="rId34" Type="http://schemas.openxmlformats.org/officeDocument/2006/relationships/tags" Target="../tags/tag190.xml" /><Relationship Id="rId35" Type="http://schemas.openxmlformats.org/officeDocument/2006/relationships/tags" Target="../tags/tag191.xml" /><Relationship Id="rId36" Type="http://schemas.openxmlformats.org/officeDocument/2006/relationships/tags" Target="../tags/tag192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01.xml" /><Relationship Id="rId11" Type="http://schemas.openxmlformats.org/officeDocument/2006/relationships/tags" Target="../tags/tag202.xml" /><Relationship Id="rId12" Type="http://schemas.openxmlformats.org/officeDocument/2006/relationships/tags" Target="../tags/tag203.xml" /><Relationship Id="rId13" Type="http://schemas.openxmlformats.org/officeDocument/2006/relationships/tags" Target="../tags/tag204.xml" /><Relationship Id="rId14" Type="http://schemas.openxmlformats.org/officeDocument/2006/relationships/tags" Target="../tags/tag205.xml" /><Relationship Id="rId15" Type="http://schemas.openxmlformats.org/officeDocument/2006/relationships/tags" Target="../tags/tag206.xml" /><Relationship Id="rId16" Type="http://schemas.openxmlformats.org/officeDocument/2006/relationships/tags" Target="../tags/tag207.xml" /><Relationship Id="rId17" Type="http://schemas.openxmlformats.org/officeDocument/2006/relationships/tags" Target="../tags/tag208.xml" /><Relationship Id="rId18" Type="http://schemas.openxmlformats.org/officeDocument/2006/relationships/tags" Target="../tags/tag209.xml" /><Relationship Id="rId19" Type="http://schemas.openxmlformats.org/officeDocument/2006/relationships/tags" Target="../tags/tag210.xml" /><Relationship Id="rId2" Type="http://schemas.openxmlformats.org/officeDocument/2006/relationships/tags" Target="../tags/tag193.xml" /><Relationship Id="rId20" Type="http://schemas.openxmlformats.org/officeDocument/2006/relationships/tags" Target="../tags/tag211.xml" /><Relationship Id="rId21" Type="http://schemas.openxmlformats.org/officeDocument/2006/relationships/tags" Target="../tags/tag212.xml" /><Relationship Id="rId22" Type="http://schemas.openxmlformats.org/officeDocument/2006/relationships/tags" Target="../tags/tag213.xml" /><Relationship Id="rId23" Type="http://schemas.openxmlformats.org/officeDocument/2006/relationships/image" Target="../media/image22.png" /><Relationship Id="rId24" Type="http://schemas.openxmlformats.org/officeDocument/2006/relationships/tags" Target="../tags/tag214.xml" /><Relationship Id="rId25" Type="http://schemas.openxmlformats.org/officeDocument/2006/relationships/tags" Target="../tags/tag215.xml" /><Relationship Id="rId26" Type="http://schemas.openxmlformats.org/officeDocument/2006/relationships/tags" Target="../tags/tag216.xml" /><Relationship Id="rId27" Type="http://schemas.openxmlformats.org/officeDocument/2006/relationships/tags" Target="../tags/tag217.xml" /><Relationship Id="rId28" Type="http://schemas.openxmlformats.org/officeDocument/2006/relationships/tags" Target="../tags/tag218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tags" Target="../tags/tag196.xml" /><Relationship Id="rId6" Type="http://schemas.openxmlformats.org/officeDocument/2006/relationships/tags" Target="../tags/tag197.xml" /><Relationship Id="rId7" Type="http://schemas.openxmlformats.org/officeDocument/2006/relationships/tags" Target="../tags/tag198.xml" /><Relationship Id="rId8" Type="http://schemas.openxmlformats.org/officeDocument/2006/relationships/tags" Target="../tags/tag199.xml" /><Relationship Id="rId9" Type="http://schemas.openxmlformats.org/officeDocument/2006/relationships/tags" Target="../tags/tag20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tags" Target="../tags/tag22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tags" Target="../tags/tag230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 flipV="1">
            <a:off x="-20637" y="457200"/>
            <a:ext cx="12231688" cy="190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TextBox 1" title=""/>
          <p:cNvSpPr txBox="1"/>
          <p:nvPr>
            <p:custDataLst>
              <p:tags r:id="rId4"/>
            </p:custDataLst>
          </p:nvPr>
        </p:nvSpPr>
        <p:spPr>
          <a:xfrm>
            <a:off x="306961" y="5459303"/>
            <a:ext cx="11500934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课程标准：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了解现代农业、渔业发展过程中，人类在食物生产、储备等方面的进步，认识消除饥饿和食品安全在人类历史上的重大意义。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6722" y="671673"/>
            <a:ext cx="3264535" cy="250444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07207" y="622419"/>
            <a:ext cx="3962215" cy="2420620"/>
          </a:xfrm>
          <a:prstGeom prst="rect">
            <a:avLst/>
          </a:prstGeom>
        </p:spPr>
      </p:pic>
      <p:sp>
        <p:nvSpPr>
          <p:cNvPr id="10" name="任意多边形: 形状 14" title=""/>
          <p:cNvSpPr/>
          <p:nvPr>
            <p:custDataLst>
              <p:tags r:id="rId9"/>
            </p:custDataLst>
          </p:nvPr>
        </p:nvSpPr>
        <p:spPr>
          <a:xfrm>
            <a:off x="30325" y="3043039"/>
            <a:ext cx="12056111" cy="2289634"/>
          </a:xfrm>
          <a:custGeom>
            <a:gdLst>
              <a:gd name="connsiteX0" fmla="*/ 5653183 w 12192000"/>
              <a:gd name="connsiteY0" fmla="*/ 0 h 2886574"/>
              <a:gd name="connsiteX1" fmla="*/ 6536017 w 12192000"/>
              <a:gd name="connsiteY1" fmla="*/ 0 h 2886574"/>
              <a:gd name="connsiteX2" fmla="*/ 6541030 w 12192000"/>
              <a:gd name="connsiteY2" fmla="*/ 46902 h 2886574"/>
              <a:gd name="connsiteX3" fmla="*/ 6787935 w 12192000"/>
              <a:gd name="connsiteY3" fmla="*/ 236723 h 2886574"/>
              <a:gd name="connsiteX4" fmla="*/ 6792407 w 12192000"/>
              <a:gd name="connsiteY4" fmla="*/ 236298 h 2886574"/>
              <a:gd name="connsiteX5" fmla="*/ 6792407 w 12192000"/>
              <a:gd name="connsiteY5" fmla="*/ 483679 h 2886574"/>
              <a:gd name="connsiteX6" fmla="*/ 6819517 w 12192000"/>
              <a:gd name="connsiteY6" fmla="*/ 484971 h 2886574"/>
              <a:gd name="connsiteX7" fmla="*/ 7064073 w 12192000"/>
              <a:gd name="connsiteY7" fmla="*/ 659898 h 2886574"/>
              <a:gd name="connsiteX8" fmla="*/ 7084122 w 12192000"/>
              <a:gd name="connsiteY8" fmla="*/ 759867 h 2886574"/>
              <a:gd name="connsiteX9" fmla="*/ 12192000 w 12192000"/>
              <a:gd name="connsiteY9" fmla="*/ 759867 h 2886574"/>
              <a:gd name="connsiteX10" fmla="*/ 12192000 w 12192000"/>
              <a:gd name="connsiteY10" fmla="*/ 2886573 h 2886574"/>
              <a:gd name="connsiteX11" fmla="*/ 10788868 w 12192000"/>
              <a:gd name="connsiteY11" fmla="*/ 2886573 h 2886574"/>
              <a:gd name="connsiteX12" fmla="*/ 10788868 w 12192000"/>
              <a:gd name="connsiteY12" fmla="*/ 2886574 h 2886574"/>
              <a:gd name="connsiteX13" fmla="*/ 1403130 w 12192000"/>
              <a:gd name="connsiteY13" fmla="*/ 2886574 h 2886574"/>
              <a:gd name="connsiteX14" fmla="*/ 1403130 w 12192000"/>
              <a:gd name="connsiteY14" fmla="*/ 2886573 h 2886574"/>
              <a:gd name="connsiteX15" fmla="*/ 0 w 12192000"/>
              <a:gd name="connsiteY15" fmla="*/ 2886573 h 2886574"/>
              <a:gd name="connsiteX16" fmla="*/ 0 w 12192000"/>
              <a:gd name="connsiteY16" fmla="*/ 759867 h 2886574"/>
              <a:gd name="connsiteX17" fmla="*/ 5107905 w 12192000"/>
              <a:gd name="connsiteY17" fmla="*/ 759867 h 2886574"/>
              <a:gd name="connsiteX18" fmla="*/ 5130646 w 12192000"/>
              <a:gd name="connsiteY18" fmla="*/ 653613 h 2886574"/>
              <a:gd name="connsiteX19" fmla="*/ 5402664 w 12192000"/>
              <a:gd name="connsiteY19" fmla="*/ 483533 h 2886574"/>
              <a:gd name="connsiteX20" fmla="*/ 5404620 w 12192000"/>
              <a:gd name="connsiteY20" fmla="*/ 483626 h 2886574"/>
              <a:gd name="connsiteX21" fmla="*/ 5404620 w 12192000"/>
              <a:gd name="connsiteY21" fmla="*/ 236404 h 2886574"/>
              <a:gd name="connsiteX22" fmla="*/ 5452058 w 12192000"/>
              <a:gd name="connsiteY22" fmla="*/ 231893 h 2886574"/>
              <a:gd name="connsiteX23" fmla="*/ 5648170 w 12192000"/>
              <a:gd name="connsiteY23" fmla="*/ 46902 h 28865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2886574">
                <a:moveTo>
                  <a:pt x="5653183" y="0"/>
                </a:moveTo>
                <a:lnTo>
                  <a:pt x="6536017" y="0"/>
                </a:lnTo>
                <a:lnTo>
                  <a:pt x="6541030" y="46902"/>
                </a:lnTo>
                <a:cubicBezTo>
                  <a:pt x="6564530" y="155233"/>
                  <a:pt x="6666144" y="236723"/>
                  <a:pt x="6787935" y="236723"/>
                </a:cubicBezTo>
                <a:lnTo>
                  <a:pt x="6792407" y="236298"/>
                </a:lnTo>
                <a:lnTo>
                  <a:pt x="6792407" y="483679"/>
                </a:lnTo>
                <a:lnTo>
                  <a:pt x="6819517" y="484971"/>
                </a:lnTo>
                <a:cubicBezTo>
                  <a:pt x="6931165" y="495666"/>
                  <a:pt x="7024423" y="565048"/>
                  <a:pt x="7064073" y="659898"/>
                </a:cubicBezTo>
                <a:lnTo>
                  <a:pt x="7084122" y="759867"/>
                </a:lnTo>
                <a:lnTo>
                  <a:pt x="12192000" y="759867"/>
                </a:lnTo>
                <a:lnTo>
                  <a:pt x="12192000" y="2886573"/>
                </a:lnTo>
                <a:lnTo>
                  <a:pt x="10788868" y="2886573"/>
                </a:lnTo>
                <a:lnTo>
                  <a:pt x="10788868" y="2886574"/>
                </a:lnTo>
                <a:lnTo>
                  <a:pt x="1403130" y="2886574"/>
                </a:lnTo>
                <a:lnTo>
                  <a:pt x="1403130" y="2886573"/>
                </a:lnTo>
                <a:lnTo>
                  <a:pt x="0" y="2886573"/>
                </a:lnTo>
                <a:lnTo>
                  <a:pt x="0" y="759867"/>
                </a:lnTo>
                <a:lnTo>
                  <a:pt x="5107905" y="759867"/>
                </a:lnTo>
                <a:lnTo>
                  <a:pt x="5130646" y="653613"/>
                </a:lnTo>
                <a:cubicBezTo>
                  <a:pt x="5175463" y="553664"/>
                  <a:pt x="5280383" y="483533"/>
                  <a:pt x="5402664" y="483533"/>
                </a:cubicBezTo>
                <a:lnTo>
                  <a:pt x="5404620" y="483626"/>
                </a:lnTo>
                <a:lnTo>
                  <a:pt x="5404620" y="236404"/>
                </a:lnTo>
                <a:lnTo>
                  <a:pt x="5452058" y="231893"/>
                </a:lnTo>
                <a:cubicBezTo>
                  <a:pt x="5550494" y="212893"/>
                  <a:pt x="5628027" y="139757"/>
                  <a:pt x="5648170" y="46902"/>
                </a:cubicBezTo>
                <a:close/>
              </a:path>
            </a:pathLst>
          </a:custGeom>
          <a:solidFill>
            <a:srgbClr val="6096E6">
              <a:lumMod val="60000"/>
              <a:lumOff val="40000"/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6" tIns="45719" rIns="91436" bIns="45719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2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-20637" y="3700535"/>
            <a:ext cx="12058015" cy="1741504"/>
          </a:xfrm>
          <a:prstGeom prst="rect">
            <a:avLst/>
          </a:prstGeom>
          <a:noFill/>
          <a:ln w="12700">
            <a:noFill/>
          </a:ln>
        </p:spPr>
        <p:txBody>
          <a:bodyPr wrap="square" lIns="68577" tIns="34291" rIns="68577" bIns="34291" anchor="ctr">
            <a:spAutoFit/>
          </a:bodyPr>
          <a:lstStyle/>
          <a:p>
            <a:pPr algn="ctr" defTabSz="914400">
              <a:spcAft>
                <a:spcPts val="800"/>
              </a:spcAft>
              <a:buSzTx/>
            </a:pPr>
            <a:r>
              <a:rPr lang="zh-CN" altLang="en-US" sz="4800" b="1" spc="100">
                <a:solidFill>
                  <a:srgbClr val="EC5F74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800" b="1" spc="100" smtClean="0">
                <a:solidFill>
                  <a:srgbClr val="EC5F74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走向生态文明</a:t>
            </a:r>
            <a:endParaRPr lang="en-US" altLang="zh-CN" sz="4800" b="1" spc="100">
              <a:solidFill>
                <a:srgbClr val="EC5F74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>
              <a:spcBef>
                <a:spcPct val="50000"/>
              </a:spcBef>
            </a:pPr>
            <a:r>
              <a:rPr kumimoji="1" lang="en-US" sz="3600" b="1" smtClean="0">
                <a:solidFill>
                  <a:srgbClr val="FFBA55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    </a:t>
            </a:r>
            <a:r>
              <a:rPr kumimoji="1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——</a:t>
            </a:r>
            <a:r>
              <a:rPr kumimoji="1" lang="zh-CN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食物</a:t>
            </a:r>
            <a:r>
              <a:rPr kumimoji="1" lang="zh-CN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的科技生产与食品安全</a:t>
            </a:r>
            <a:endParaRPr kumimoji="1" lang="zh-CN" alt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36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华文新魏" panose="0201080004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5554190" y="2879188"/>
            <a:ext cx="1006475" cy="93365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400"/>
            <a:r>
              <a:rPr lang="zh-CN" altLang="en-US" sz="5465" smtClean="0">
                <a:solidFill>
                  <a:srgbClr val="FFFFFF"/>
                </a:solidFill>
                <a:latin typeface="Arial"/>
                <a:ea typeface="微软雅黑" panose="020b0503020204020204" charset="-122"/>
              </a:rPr>
              <a:t>叁</a:t>
            </a:r>
            <a:endParaRPr lang="zh-CN" altLang="en-US" sz="5465">
              <a:solidFill>
                <a:srgbClr val="FFFFFF"/>
              </a:solidFill>
              <a:latin typeface="Arial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2620196" y="16395"/>
            <a:ext cx="8051023" cy="523218"/>
          </a:xfrm>
          <a:prstGeom prst="rect">
            <a:avLst/>
          </a:prstGeom>
          <a:noFill/>
        </p:spPr>
        <p:txBody>
          <a:bodyPr wrap="square" lIns="91436" tIns="45719" rIns="91436" bIns="45719" rtlCol="0" anchor="t">
            <a:spAutoFit/>
          </a:bodyPr>
          <a:lstStyle/>
          <a:p>
            <a:pPr algn="ctr"/>
            <a:r>
              <a:rPr kumimoji="1"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Adobe 黑体 Std R" pitchFamily="34" charset="-122"/>
                <a:ea typeface="Adobe 黑体 Std R" pitchFamily="34" charset="-122"/>
                <a:sym typeface="+mn-ea"/>
              </a:rPr>
              <a:t>选必二</a:t>
            </a:r>
            <a:r>
              <a:rPr kumimoji="1"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Adobe 黑体 Std R" pitchFamily="34" charset="-122"/>
                <a:ea typeface="Adobe 黑体 Std R" pitchFamily="34" charset="-122"/>
                <a:sym typeface="+mn-ea"/>
              </a:rPr>
              <a:t>第</a:t>
            </a:r>
            <a:r>
              <a:rPr kumimoji="1"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微软雅黑" panose="020b0503020204020204" charset="-122"/>
                <a:sym typeface="+mn-ea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36000"/>
                    </a:srgbClr>
                  </a:outerShdw>
                </a:effectLst>
                <a:latin typeface="Adobe 黑体 Std R" pitchFamily="34" charset="-122"/>
                <a:ea typeface="Adobe 黑体 Std R" pitchFamily="34" charset="-122"/>
                <a:sym typeface="+mn-ea"/>
              </a:rPr>
              <a:t>课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现代食物的生产、储备与食品安全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26af1b0ce5e37fec26b1b37cef1da213-720-1670995391" title="">
            <a:hlinkClick action="ppaction://media"/>
          </p:cNvPr>
          <p:cNvPicPr>
            <a:picLocks noChangeAspect="1"/>
          </p:cNvPicPr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70414" y="735948"/>
            <a:ext cx="3537635" cy="2193561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830" y="0"/>
            <a:ext cx="1614170" cy="42799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lang="zh-CN" altLang="en-US" sz="3600" b="1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、生态转向</a:t>
            </a:r>
            <a:r>
              <a:rPr lang="en-US" altLang="zh-CN" sz="3600" b="1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3600" b="1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消除解饿与食品安全</a:t>
            </a:r>
            <a:endParaRPr lang="zh-CN" altLang="en-US" sz="3600" b="1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3" name="组合 12" title=""/>
          <p:cNvGrpSpPr/>
          <p:nvPr>
            <p:custDataLst>
              <p:tags r:id="rId4"/>
            </p:custDataLst>
          </p:nvPr>
        </p:nvGrpSpPr>
        <p:grpSpPr>
          <a:xfrm>
            <a:off x="7205853" y="3740792"/>
            <a:ext cx="2316025" cy="676910"/>
            <a:chOff x="7392" y="7935"/>
            <a:chExt cx="6182" cy="1066"/>
          </a:xfrm>
        </p:grpSpPr>
        <p:sp>
          <p:nvSpPr>
            <p:cNvPr id="6" name="右箭头 5"/>
            <p:cNvSpPr/>
            <p:nvPr>
              <p:custDataLst>
                <p:tags r:id="rId5"/>
              </p:custDataLst>
            </p:nvPr>
          </p:nvSpPr>
          <p:spPr>
            <a:xfrm>
              <a:off x="7392" y="8757"/>
              <a:ext cx="6182" cy="24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7873" y="7935"/>
              <a:ext cx="509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algn="ctr"/>
              <a:r>
                <a:rPr lang="zh-CN" altLang="en-US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基础和保证</a:t>
              </a:r>
              <a:endPara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7"/>
            </p:custDataLst>
          </p:nvPr>
        </p:nvGrpSpPr>
        <p:grpSpPr>
          <a:xfrm>
            <a:off x="7205853" y="4516679"/>
            <a:ext cx="2360231" cy="638810"/>
            <a:chOff x="6272" y="9388"/>
            <a:chExt cx="6790" cy="1006"/>
          </a:xfrm>
        </p:grpSpPr>
        <p:sp>
          <p:nvSpPr>
            <p:cNvPr id="7" name="右箭头 6"/>
            <p:cNvSpPr/>
            <p:nvPr>
              <p:custDataLst>
                <p:tags r:id="rId8"/>
              </p:custDataLst>
            </p:nvPr>
          </p:nvSpPr>
          <p:spPr>
            <a:xfrm rot="10800000">
              <a:off x="6272" y="9388"/>
              <a:ext cx="6791" cy="24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6660" y="9572"/>
              <a:ext cx="550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algn="ctr"/>
              <a:r>
                <a:rPr lang="zh-CN" altLang="en-US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新观念、新要求</a:t>
              </a:r>
              <a:endPara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77586" y="4144755"/>
            <a:ext cx="1979343" cy="686567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21878" y="4128132"/>
            <a:ext cx="2421364" cy="595497"/>
          </a:xfrm>
          <a:prstGeom prst="rect">
            <a:avLst/>
          </a:prstGeom>
        </p:spPr>
      </p:pic>
      <p:sp>
        <p:nvSpPr>
          <p:cNvPr id="3" name="上箭头标注 2" title=""/>
          <p:cNvSpPr/>
          <p:nvPr>
            <p:custDataLst>
              <p:tags r:id="rId14"/>
            </p:custDataLst>
          </p:nvPr>
        </p:nvSpPr>
        <p:spPr>
          <a:xfrm>
            <a:off x="6108577" y="4970249"/>
            <a:ext cx="4555130" cy="147089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prstClr val="white"/>
                </a:solidFill>
              </a:rPr>
              <a:t>人与自然和谐相处</a:t>
            </a:r>
            <a:r>
              <a:rPr lang="zh-CN" altLang="en-US" sz="2400" b="1">
                <a:solidFill>
                  <a:prstClr val="white"/>
                </a:solidFill>
              </a:rPr>
              <a:t>，</a:t>
            </a:r>
            <a:r>
              <a:rPr lang="zh-CN" altLang="en-US" sz="2400" b="1" smtClean="0">
                <a:solidFill>
                  <a:prstClr val="white"/>
                </a:solidFill>
              </a:rPr>
              <a:t>可持续发展</a:t>
            </a:r>
            <a:endParaRPr lang="en-US" altLang="zh-CN" sz="2400" b="1" smtClean="0">
              <a:solidFill>
                <a:prstClr val="white"/>
              </a:solidFill>
            </a:endParaRPr>
          </a:p>
          <a:p>
            <a:pPr algn="ctr"/>
            <a:r>
              <a:rPr lang="zh-CN" altLang="en-US" sz="2400" b="1" smtClean="0">
                <a:solidFill>
                  <a:prstClr val="white"/>
                </a:solidFill>
              </a:rPr>
              <a:t>生态环境保护和经济发展双赢</a:t>
            </a:r>
            <a:endParaRPr lang="en-US" altLang="zh-CN" sz="2400" b="1" smtClean="0">
              <a:solidFill>
                <a:prstClr val="white"/>
              </a:solidFill>
            </a:endParaRPr>
          </a:p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8" name="粮食安全事关国家安全" title="">
            <a:hlinkClick action="ppaction://media"/>
          </p:cNvPr>
          <p:cNvPicPr>
            <a:picLocks noChangeAspect="1"/>
          </p:cNvPicPr>
          <p:nvPr>
            <a:videoFile r:link="rId17"/>
            <p:custDataLst>
              <p:tags r:id="rId16"/>
            </p:custDataLst>
            <p:extLst>
              <p:ext uri="{DAA4B4D4-6D71-4841-9C94-3DE7FCFB9230}">
                <p14:media xmlns:p14="http://schemas.microsoft.com/office/powerpoint/2010/main" r:embed="rId18">
                  <p14:trim end="1340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11" y="731519"/>
            <a:ext cx="5119382" cy="5675001"/>
          </a:xfrm>
          <a:prstGeom prst="rect">
            <a:avLst/>
          </a:prstGeom>
        </p:spPr>
      </p:pic>
      <p:sp>
        <p:nvSpPr>
          <p:cNvPr id="5" name="右箭头 4" title=""/>
          <p:cNvSpPr/>
          <p:nvPr>
            <p:custDataLst>
              <p:tags r:id="rId19"/>
            </p:custDataLst>
          </p:nvPr>
        </p:nvSpPr>
        <p:spPr>
          <a:xfrm rot="18033610" flipV="1">
            <a:off x="5732223" y="2972085"/>
            <a:ext cx="2525763" cy="382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 title=""/>
          <p:cNvSpPr/>
          <p:nvPr>
            <p:custDataLst>
              <p:tags r:id="rId20"/>
            </p:custDataLst>
          </p:nvPr>
        </p:nvSpPr>
        <p:spPr>
          <a:xfrm rot="13949685" flipV="1">
            <a:off x="8803831" y="2868428"/>
            <a:ext cx="2525763" cy="382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 title=""/>
          <p:cNvSpPr txBox="1"/>
          <p:nvPr>
            <p:custDataLst>
              <p:tags r:id="rId21"/>
            </p:custDataLst>
          </p:nvPr>
        </p:nvSpPr>
        <p:spPr>
          <a:xfrm>
            <a:off x="7534037" y="1141744"/>
            <a:ext cx="203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国家安全</a:t>
            </a:r>
            <a:endParaRPr lang="en-US" altLang="zh-CN" sz="32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经济安全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2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278" y="1228726"/>
            <a:ext cx="5863753" cy="4077249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5322213" y="5150640"/>
            <a:ext cx="480131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③人口的激增，对粮食需求量增加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255353" y="5148454"/>
            <a:ext cx="233910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①农业投资不足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2634895" y="5136141"/>
            <a:ext cx="264687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②经济危机的破坏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232745" y="5637228"/>
            <a:ext cx="295465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⑤国际</a:t>
            </a:r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政治经济问题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10184280" y="5123301"/>
            <a:ext cx="172354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④</a:t>
            </a:r>
            <a:r>
              <a:rPr lang="zh-CN" altLang="en-US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气候变化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10"/>
            </p:custDataLst>
          </p:nvPr>
        </p:nvSpPr>
        <p:spPr bwMode="auto">
          <a:xfrm>
            <a:off x="188278" y="760604"/>
            <a:ext cx="2630447" cy="468122"/>
          </a:xfrm>
          <a:prstGeom prst="rect">
            <a:avLst/>
          </a:prstGeom>
          <a:noFill/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zh-CN" altLang="en-US" sz="32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1"/>
            </p:custDataLst>
          </p:nvPr>
        </p:nvSpPr>
        <p:spPr>
          <a:xfrm>
            <a:off x="3254812" y="5637228"/>
            <a:ext cx="62062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828800"/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⑥工业化、城市化的加速，耕地面积减少等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矩形 21" title=""/>
          <p:cNvSpPr/>
          <p:nvPr>
            <p:custDataLst>
              <p:tags r:id="rId12"/>
            </p:custDataLst>
          </p:nvPr>
        </p:nvSpPr>
        <p:spPr>
          <a:xfrm>
            <a:off x="6201262" y="1296135"/>
            <a:ext cx="5580913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01131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材料二：美国</a:t>
            </a:r>
            <a:r>
              <a:rPr lang="zh-CN" altLang="en-US" sz="2400" b="1">
                <a:solidFill>
                  <a:srgbClr val="01131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战略家、前国务卿基辛格曾说过： “谁控制了粮食，就控制了人类。</a:t>
            </a:r>
            <a:r>
              <a:rPr lang="zh-CN" altLang="en-US" sz="2400" b="1" smtClean="0">
                <a:solidFill>
                  <a:srgbClr val="01131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400" b="1" smtClean="0">
                <a:solidFill>
                  <a:srgbClr val="01131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美国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在全球转基因种子和农药市场上占据绝对优势，约占全球三分之一</a:t>
            </a:r>
            <a:r>
              <a:rPr lang="zh-CN" altLang="en-US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。美国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的科迪华、孟先都（后续被拜耳收购）的种子份额占全球的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36%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，是全球前两大种子巨头。同时，在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年全球农药市场中，拜耳、科迪华占比分别为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20%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11%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，先正达占比</a:t>
            </a:r>
            <a:r>
              <a:rPr lang="en-US" altLang="zh-CN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24%</a:t>
            </a:r>
            <a:r>
              <a:rPr lang="zh-CN" altLang="en-US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b="1" smtClean="0"/>
              <a:t>高瑞东</a:t>
            </a:r>
            <a:r>
              <a:rPr lang="en-US" altLang="zh-CN" b="1" smtClean="0"/>
              <a:t>《</a:t>
            </a:r>
            <a:r>
              <a:rPr lang="zh-CN" altLang="en-US" b="1" smtClean="0"/>
              <a:t>从美国粮食霸权到全球粮食危机</a:t>
            </a:r>
            <a:r>
              <a:rPr lang="en-US" altLang="zh-CN" b="1" smtClean="0"/>
              <a:t>》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3"/>
            </p:custDataLst>
          </p:nvPr>
        </p:nvSpPr>
        <p:spPr>
          <a:xfrm>
            <a:off x="-220619" y="666640"/>
            <a:ext cx="5281295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（一）粮食安全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吃得饱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Text Box 15" title=""/>
          <p:cNvSpPr txBox="1"/>
          <p:nvPr>
            <p:custDataLst>
              <p:tags r:id="rId14"/>
            </p:custDataLst>
          </p:nvPr>
        </p:nvSpPr>
        <p:spPr>
          <a:xfrm>
            <a:off x="3322166" y="666640"/>
            <a:ext cx="2729865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、产生原因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5"/>
            </p:custDataLst>
          </p:nvPr>
        </p:nvSpPr>
        <p:spPr>
          <a:xfrm>
            <a:off x="9650023" y="5637227"/>
            <a:ext cx="233910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4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⑦西方粮食霸权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9286" y="0"/>
            <a:ext cx="1828572" cy="1207548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18"/>
            </p:custDataLst>
          </p:nvPr>
        </p:nvSpPr>
        <p:spPr>
          <a:xfrm>
            <a:off x="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生态转向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消除解饿与食品安全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9"/>
            </p:custDataLst>
          </p:nvPr>
        </p:nvSpPr>
        <p:spPr>
          <a:xfrm>
            <a:off x="5171421" y="715800"/>
            <a:ext cx="5102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 panose="020b0503020204020204" charset="-122"/>
              </a:rPr>
              <a:t>工业文明时代的农业现代化带来的负面影响？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21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638583" y="816958"/>
            <a:ext cx="5752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i="0" smtClean="0">
                <a:solidFill>
                  <a:srgbClr val="222222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美企曾霸占新疆</a:t>
            </a:r>
            <a:r>
              <a:rPr lang="en-US" altLang="zh-CN" sz="2400" b="1" i="0" smtClean="0">
                <a:solidFill>
                  <a:srgbClr val="222222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70%</a:t>
            </a:r>
            <a:r>
              <a:rPr lang="zh-CN" altLang="en-US" sz="2400" b="1" i="0" smtClean="0">
                <a:solidFill>
                  <a:srgbClr val="222222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采棉机市场，收入</a:t>
            </a:r>
            <a:r>
              <a:rPr lang="en-US" altLang="zh-CN" sz="2400" b="1" i="0" smtClean="0">
                <a:solidFill>
                  <a:srgbClr val="222222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2400</a:t>
            </a:r>
            <a:r>
              <a:rPr lang="zh-CN" altLang="en-US" sz="2400" b="1" i="0" smtClean="0">
                <a:solidFill>
                  <a:srgbClr val="222222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亿，今被国产成功反超</a:t>
            </a:r>
            <a:endParaRPr lang="zh-CN" altLang="en-US" sz="2400"/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9107" y="1804367"/>
            <a:ext cx="5532553" cy="4276168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93567" y="2745365"/>
            <a:ext cx="5157235" cy="3123344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6391429" y="775593"/>
            <a:ext cx="429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</a:rPr>
              <a:t>种子：我国的第二次芯片之战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9"/>
            </p:custDataLst>
          </p:nvPr>
        </p:nvSpPr>
        <p:spPr>
          <a:xfrm>
            <a:off x="6391429" y="1329592"/>
            <a:ext cx="4961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华文楷体" panose="02010600040101010101" pitchFamily="2" charset="-122"/>
                <a:ea typeface="华文楷体" panose="02010600040101010101" pitchFamily="2" charset="-122"/>
              </a:rPr>
              <a:t>从大豆、玉米到棉花、</a:t>
            </a:r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小麦</a:t>
            </a:r>
            <a:r>
              <a:rPr lang="en-US" altLang="zh-CN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2000" b="1">
                <a:latin typeface="华文楷体" panose="02010600040101010101" pitchFamily="2" charset="-122"/>
                <a:ea typeface="华文楷体" panose="02010600040101010101" pitchFamily="2" charset="-122"/>
              </a:rPr>
              <a:t>孟山都几乎垄断了所有农作物种子供应。在转基因种子商业价值碾压普通种子的背景下，很多农业大国的土地相继被转基因种子攻陷。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1429" y="0"/>
            <a:ext cx="11058525" cy="68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48335" y="1327260"/>
            <a:ext cx="1778000" cy="4985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国际：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11590" y="3507521"/>
            <a:ext cx="1631315" cy="587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国家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612457" y="5383006"/>
            <a:ext cx="207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个人：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1763395" y="1240987"/>
            <a:ext cx="5974398" cy="108989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加强国际合作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，开放国际</a:t>
            </a:r>
            <a:r>
              <a: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</a:t>
            </a:r>
            <a:endParaRPr lang="en-US" altLang="zh-CN" sz="2400" b="1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构建国际政治经济新秩序</a:t>
            </a:r>
            <a:endParaRPr lang="zh-CN" altLang="en-US" sz="24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1651635" y="5439314"/>
            <a:ext cx="5871845" cy="5632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增强粮食安全意识，厉行节约</a:t>
            </a:r>
            <a:endParaRPr lang="en-US" altLang="zh-CN" sz="24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" name="图片 101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31184" y="931645"/>
            <a:ext cx="2824801" cy="2644647"/>
          </a:xfrm>
          <a:prstGeom prst="rect">
            <a:avLst/>
          </a:prstGeom>
          <a:noFill/>
          <a:ln w="9525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97460" y="427465"/>
            <a:ext cx="11058525" cy="695325"/>
          </a:xfrm>
          <a:prstGeom prst="rect">
            <a:avLst/>
          </a:prstGeom>
        </p:spPr>
      </p:pic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1651635" y="2618555"/>
            <a:ext cx="4874998" cy="2440104"/>
            <a:chOff x="2601" y="4282"/>
            <a:chExt cx="10503" cy="4502"/>
          </a:xfrm>
        </p:grpSpPr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3098" y="4282"/>
              <a:ext cx="10006" cy="45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重视粮食工作，加大农业投入</a:t>
              </a:r>
              <a:endPara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制订行动计划，优化生产结构</a:t>
              </a:r>
              <a:endPara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保护耕地资源，遏制耕地锐减        </a:t>
              </a:r>
              <a:endPara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制定法律法规，保障粮食安全</a:t>
              </a:r>
              <a:endPara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利用科技成果，提高粮食产量</a:t>
              </a:r>
              <a:endParaRPr lang="en-US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8" name="左大括号 47"/>
            <p:cNvSpPr/>
            <p:nvPr>
              <p:custDataLst>
                <p:tags r:id="rId14"/>
              </p:custDataLst>
            </p:nvPr>
          </p:nvSpPr>
          <p:spPr>
            <a:xfrm>
              <a:off x="2601" y="4466"/>
              <a:ext cx="352" cy="3996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b="90000" l="10000" r="90000" t="10000"/>
                    </a14:imgEffect>
                  </a14:imgLayer>
                </a14:imgProps>
              </a:ext>
            </a:extLst>
          </a:blip>
          <a:srcRect l="21667" r="19083"/>
          <a:stretch>
            <a:fillRect/>
          </a:stretch>
        </p:blipFill>
        <p:spPr>
          <a:xfrm>
            <a:off x="6526632" y="931645"/>
            <a:ext cx="1794408" cy="2008928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18"/>
            </p:custDataLst>
          </p:nvPr>
        </p:nvSpPr>
        <p:spPr>
          <a:xfrm>
            <a:off x="6370881" y="2806566"/>
            <a:ext cx="2305198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仿宋" panose="02010600040101010101" charset="-122"/>
                <a:ea typeface="华文仿宋" panose="02010600040101010101" charset="-122"/>
              </a:rPr>
              <a:t>1945</a:t>
            </a: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仿宋" panose="02010600040101010101" charset="-122"/>
                <a:ea typeface="华文仿宋" panose="02010600040101010101" charset="-122"/>
              </a:rPr>
              <a:t>年成立的联合国粮食及农业组织徽标</a:t>
            </a: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5" name="矩形 14" title=""/>
          <p:cNvSpPr/>
          <p:nvPr>
            <p:custDataLst>
              <p:tags r:id="rId19"/>
            </p:custDataLst>
          </p:nvPr>
        </p:nvSpPr>
        <p:spPr>
          <a:xfrm>
            <a:off x="6326722" y="3863963"/>
            <a:ext cx="5178533" cy="2246769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中国方案：</a:t>
            </a:r>
            <a:r>
              <a:rPr lang="zh-CN" altLang="en-US" sz="20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r>
              <a:rPr lang="zh-CN" altLang="en-US" sz="2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生态</a:t>
            </a:r>
            <a:r>
              <a:rPr lang="zh-CN" altLang="en-US" sz="20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文明。基本原则</a:t>
            </a:r>
            <a:r>
              <a:rPr lang="zh-CN" altLang="en-US" sz="2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包括：一是坚持发展与保护统一；二是坚持节约优先、保护优先、自然恢复为主的方针；三是坚持点面结合、长短结合；四是在经济措施上坚持激励与约束并举；五是主动作为与国际合作结合，这一点主要是从应对气候变化角度来看的。</a:t>
            </a:r>
            <a:endParaRPr lang="zh-CN" altLang="en-US" sz="20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0e61d3bca50c68a7299334bff20275e4" title="">
            <a:hlinkClick action="ppaction://media"/>
          </p:cNvPr>
          <p:cNvPicPr>
            <a:picLocks noChangeAspect="1"/>
          </p:cNvPicPr>
          <p:nvPr>
            <a:videoFile r:link="rId22"/>
            <p:custDataLst>
              <p:tags r:id="rId21"/>
            </p:custDataLst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79340" y="1148670"/>
            <a:ext cx="5676645" cy="25897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88" y="657546"/>
            <a:ext cx="6626831" cy="4452117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84784" y="657546"/>
            <a:ext cx="4875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【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典例研析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】</a:t>
            </a:r>
            <a:r>
              <a:rPr lang="zh-CN" altLang="en-US" sz="2400" b="1" smtClean="0"/>
              <a:t>右图为“</a:t>
            </a:r>
            <a:r>
              <a:rPr lang="en-US" altLang="zh-CN" sz="2400" b="1" smtClean="0"/>
              <a:t>2000-2015</a:t>
            </a:r>
            <a:r>
              <a:rPr lang="zh-CN" altLang="en-US" sz="2400" b="1" smtClean="0"/>
              <a:t>年中国农业发明专利申请国内外比较</a:t>
            </a:r>
            <a:r>
              <a:rPr lang="zh-CN" altLang="en-US" sz="2400" b="1"/>
              <a:t>数据</a:t>
            </a:r>
            <a:r>
              <a:rPr lang="zh-CN" altLang="en-US" sz="2400" b="1" smtClean="0"/>
              <a:t>”，下列说法正确的是（</a:t>
            </a:r>
            <a:r>
              <a:rPr lang="en-US" altLang="zh-CN" sz="2400" b="1" smtClean="0"/>
              <a:t>     </a:t>
            </a:r>
            <a:r>
              <a:rPr lang="zh-CN" altLang="en-US" sz="2400" b="1" smtClean="0"/>
              <a:t>）</a:t>
            </a:r>
            <a:endParaRPr lang="en-US" altLang="zh-CN" sz="2400" b="1" smtClean="0"/>
          </a:p>
          <a:p>
            <a:pPr>
              <a:lnSpc>
                <a:spcPct val="150000"/>
              </a:lnSpc>
            </a:pPr>
            <a:r>
              <a:rPr lang="en-US" altLang="zh-CN" sz="2400" b="1" smtClean="0"/>
              <a:t>A.</a:t>
            </a:r>
            <a:r>
              <a:rPr lang="zh-CN" altLang="en-US" sz="2400" b="1" smtClean="0"/>
              <a:t>有利于提高我国的农业生产技术</a:t>
            </a:r>
            <a:r>
              <a:rPr lang="en-US" altLang="zh-CN" sz="2400" b="1" smtClean="0"/>
              <a:t>B.</a:t>
            </a:r>
            <a:r>
              <a:rPr lang="zh-CN" altLang="en-US" sz="2400" b="1" smtClean="0"/>
              <a:t>表明我国已经具有农业尖端技术</a:t>
            </a:r>
            <a:r>
              <a:rPr lang="en-US" altLang="zh-CN" sz="2400" b="1" smtClean="0"/>
              <a:t>C.</a:t>
            </a:r>
            <a:r>
              <a:rPr lang="zh-CN" altLang="en-US" sz="2400" b="1" smtClean="0"/>
              <a:t>解决了我国粮食和食物安全问题</a:t>
            </a:r>
            <a:endParaRPr lang="en-US" altLang="zh-CN" sz="2400" b="1" smtClean="0"/>
          </a:p>
          <a:p>
            <a:pPr>
              <a:lnSpc>
                <a:spcPct val="150000"/>
              </a:lnSpc>
            </a:pPr>
            <a:r>
              <a:rPr lang="en-US" altLang="zh-CN" sz="2400" b="1" smtClean="0"/>
              <a:t>D.</a:t>
            </a:r>
            <a:r>
              <a:rPr lang="zh-CN" altLang="en-US" sz="2400" b="1" smtClean="0"/>
              <a:t>打破了西方技术垄断和粮食霸权</a:t>
            </a:r>
            <a:endParaRPr lang="zh-CN" altLang="en-US" sz="2400" b="1"/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4655715" y="1613607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CN" alt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0" y="715328"/>
            <a:ext cx="5281295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（二）食品安全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吃得好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Text Box 15" title=""/>
          <p:cNvSpPr txBox="1"/>
          <p:nvPr>
            <p:custDataLst>
              <p:tags r:id="rId4"/>
            </p:custDataLst>
          </p:nvPr>
        </p:nvSpPr>
        <p:spPr>
          <a:xfrm>
            <a:off x="442609" y="1242695"/>
            <a:ext cx="2729865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、产生原因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033145" y="1778683"/>
            <a:ext cx="5970270" cy="162623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化肥、农药的过度使用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禽畜饲养中使用抗生素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食品加工中，过度使用添加剂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6"/>
            </p:custDataLst>
          </p:nvPr>
        </p:nvGrpSpPr>
        <p:grpSpPr>
          <a:xfrm>
            <a:off x="688454" y="3517713"/>
            <a:ext cx="6265545" cy="2700020"/>
            <a:chOff x="1469" y="6338"/>
            <a:chExt cx="9867" cy="4252"/>
          </a:xfrm>
        </p:grpSpPr>
        <p:pic>
          <p:nvPicPr>
            <p:cNvPr id="103" name="图片 102"/>
            <p:cNvPicPr/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69" y="6338"/>
              <a:ext cx="4859" cy="4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19466"/>
            <p:cNvSpPr txBox="1"/>
            <p:nvPr>
              <p:custDataLst>
                <p:tags r:id="rId9"/>
              </p:custDataLst>
            </p:nvPr>
          </p:nvSpPr>
          <p:spPr>
            <a:xfrm>
              <a:off x="1469" y="10160"/>
              <a:ext cx="2089" cy="4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lIns="91440" tIns="45720" rIns="91440" bIns="45720" rtlCol="0" anchor="t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2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▲</a:t>
              </a:r>
              <a:r>
                <a:rPr lang="zh-CN" altLang="en-US" sz="120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农药污染途径</a:t>
              </a:r>
              <a:endParaRPr lang="zh-CN" altLang="en-US" sz="12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104" name="图片 103"/>
            <p:cNvPicPr/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556" y="6338"/>
              <a:ext cx="4781" cy="42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生态转向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消除解饿与食品安全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5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722870" y="1530849"/>
            <a:ext cx="3898265" cy="4983922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4" name="文本框 3" title=""/>
          <p:cNvSpPr txBox="1"/>
          <p:nvPr>
            <p:custDataLst>
              <p:tags r:id="rId15"/>
            </p:custDataLst>
          </p:nvPr>
        </p:nvSpPr>
        <p:spPr>
          <a:xfrm>
            <a:off x="4982985" y="843175"/>
            <a:ext cx="550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</a:rPr>
              <a:t>请谈谈你知道的食品安全的相关知识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6"/>
            </p:custDataLst>
          </p:nvPr>
        </p:nvSpPr>
        <p:spPr>
          <a:xfrm>
            <a:off x="2907297" y="1290787"/>
            <a:ext cx="550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</a:rPr>
              <a:t>工业文明带来的负面影响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-94298" y="763745"/>
            <a:ext cx="5281295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（二）食品安全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吃得好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Text Box 15" title=""/>
          <p:cNvSpPr txBox="1"/>
          <p:nvPr>
            <p:custDataLst>
              <p:tags r:id="rId4"/>
            </p:custDataLst>
          </p:nvPr>
        </p:nvSpPr>
        <p:spPr>
          <a:xfrm>
            <a:off x="397827" y="1349850"/>
            <a:ext cx="2729865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、应对措施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546349" y="1939608"/>
            <a:ext cx="4887595" cy="508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重视制定法律法规进行治理</a:t>
            </a:r>
            <a:endParaRPr lang="en-US" altLang="zh-CN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2546349" y="2503331"/>
            <a:ext cx="5695315" cy="12585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注重用法律手段确保食品安全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在管理中，加强食品安全监管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 title=""/>
          <p:cNvGrpSpPr/>
          <p:nvPr>
            <p:custDataLst>
              <p:tags r:id="rId7"/>
            </p:custDataLst>
          </p:nvPr>
        </p:nvGrpSpPr>
        <p:grpSpPr>
          <a:xfrm>
            <a:off x="550861" y="1918653"/>
            <a:ext cx="2423795" cy="1026795"/>
            <a:chOff x="860" y="3699"/>
            <a:chExt cx="3817" cy="1617"/>
          </a:xfrm>
        </p:grpSpPr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60" y="4532"/>
              <a:ext cx="3697" cy="7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Autofit/>
            </a:bodyPr>
            <a:lstStyle/>
            <a:p>
              <a:pPr indent="0">
                <a:buClrTx/>
                <a:buSzTx/>
                <a:buNone/>
              </a:pPr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（</a:t>
              </a:r>
              <a:r>
                <a:rPr lang="en-US" altLang="zh-CN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2</a:t>
              </a:r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）中国：</a:t>
              </a:r>
              <a:endPara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875" y="3699"/>
              <a:ext cx="3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ClrTx/>
                <a:buSzTx/>
                <a:buNone/>
              </a:pPr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（</a:t>
              </a:r>
              <a:r>
                <a:rPr lang="en-US" altLang="zh-CN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1</a:t>
              </a:r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）世界：</a:t>
              </a:r>
              <a:endPara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3" name="Picture 8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9105900" y="1285875"/>
            <a:ext cx="2268220" cy="2685415"/>
          </a:xfrm>
          <a:prstGeom prst="rect">
            <a:avLst/>
          </a:prstGeom>
          <a:noFill/>
        </p:spPr>
      </p:pic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生态转向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消除解饿与食品安全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图片 14" title=""/>
          <p:cNvPicPr/>
          <p:nvPr>
            <p:custDataLst>
              <p:tags r:id="rId14"/>
            </p:custDataLst>
          </p:nvPr>
        </p:nvPicPr>
        <p:blipFill>
          <a:blip r:embed="rId13">
            <a:lum bright="-18000"/>
          </a:blip>
          <a:stretch>
            <a:fillRect/>
          </a:stretch>
        </p:blipFill>
        <p:spPr>
          <a:xfrm>
            <a:off x="397827" y="4202847"/>
            <a:ext cx="1958340" cy="2123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title=""/>
          <p:cNvPicPr/>
          <p:nvPr>
            <p:custDataLst>
              <p:tags r:id="rId16"/>
            </p:custDataLst>
          </p:nvPr>
        </p:nvPicPr>
        <p:blipFill>
          <a:blip r:embed="rId15">
            <a:lum bright="-18000" contrast="18000"/>
          </a:blip>
          <a:stretch>
            <a:fillRect/>
          </a:stretch>
        </p:blipFill>
        <p:spPr>
          <a:xfrm>
            <a:off x="2525712" y="4218722"/>
            <a:ext cx="1958975" cy="210439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grpSp>
        <p:nvGrpSpPr>
          <p:cNvPr id="17" name="组合 16" title=""/>
          <p:cNvGrpSpPr/>
          <p:nvPr>
            <p:custDataLst>
              <p:tags r:id="rId17"/>
            </p:custDataLst>
          </p:nvPr>
        </p:nvGrpSpPr>
        <p:grpSpPr>
          <a:xfrm>
            <a:off x="4608512" y="4218722"/>
            <a:ext cx="3517265" cy="2175297"/>
            <a:chOff x="10015" y="1921"/>
            <a:chExt cx="8496" cy="4316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b="96000" l="2923" r="93385" t="3231">
                          <a14:foregroundMark x1="41077" x2="48000" y1="12769" y2="23077"/>
                          <a14:foregroundMark x1="48000" x2="51692" y1="23077" y2="35538"/>
                          <a14:foregroundMark x1="60462" x2="37385" y1="21538" y2="46000"/>
                          <a14:foregroundMark x1="37385" x2="35077" y1="46000" y2="47538"/>
                          <a14:foregroundMark x1="60462" x2="31846" y1="17692" y2="31077"/>
                          <a14:foregroundMark x1="41077" x2="45538" y1="21231" y2="11385"/>
                          <a14:foregroundMark x1="45538" x2="60615" y1="11385" y2="19538"/>
                          <a14:foregroundMark x1="60615" x2="63846" y1="19538" y2="28000"/>
                          <a14:foregroundMark x1="63846" x2="60615" y1="28000" y2="39077"/>
                          <a14:foregroundMark x1="60615" x2="45077" y1="39077" y2="50154"/>
                          <a14:foregroundMark x1="45077" x2="28923" y1="50154" y2="50000"/>
                          <a14:foregroundMark x1="28923" x2="18154" y1="50000" y2="43538"/>
                          <a14:foregroundMark x1="18154" x2="18923" y1="43538" y2="29538"/>
                          <a14:foregroundMark x1="18923" x2="30000" y1="29538" y2="20923"/>
                          <a14:foregroundMark x1="30000" x2="39846" y1="20923" y2="23077"/>
                          <a14:foregroundMark x1="39846" x2="49538" y1="23077" y2="38000"/>
                          <a14:foregroundMark x1="49538" x2="51077" y1="38000" y2="56154"/>
                          <a14:foregroundMark x1="51077" x2="40000" y1="56154" y2="60923"/>
                          <a14:foregroundMark x1="40000" x2="27538" y1="60923" y2="59231"/>
                          <a14:foregroundMark x1="27538" x2="25385" y1="59231" y2="50923"/>
                          <a14:foregroundMark x1="25385" x2="45846" y1="50923" y2="38000"/>
                          <a14:foregroundMark x1="45846" x2="72000" y1="38000" y2="38000"/>
                          <a14:foregroundMark x1="72000" x2="78000" y1="38000" y2="48462"/>
                          <a14:foregroundMark x1="78000" x2="71077" y1="48462" y2="57538"/>
                          <a14:foregroundMark x1="71077" x2="58923" y1="57538" y2="57846"/>
                          <a14:foregroundMark x1="58923" x2="52462" y1="57846" y2="51692"/>
                          <a14:foregroundMark x1="52462" x2="60923" y1="51692" y2="45231"/>
                          <a14:foregroundMark x1="60923" x2="76769" y1="45231" y2="50462"/>
                          <a14:foregroundMark x1="76769" x2="74615" y1="50462" y2="62923"/>
                          <a14:foregroundMark x1="74615" x2="61077" y1="62923" y2="69077"/>
                          <a14:foregroundMark x1="61077" x2="54769" y1="69077" y2="63846"/>
                          <a14:foregroundMark x1="54769" x2="62000" y1="63846" y2="55846"/>
                          <a14:foregroundMark x1="62000" x2="68769" y1="55846" y2="66615"/>
                          <a14:foregroundMark x1="68769" x2="53231" y1="66615" y2="73538"/>
                          <a14:foregroundMark x1="53231" x2="40462" y1="73538" y2="67846"/>
                          <a14:foregroundMark x1="40462" x2="46769" y1="67846" y2="57538"/>
                          <a14:foregroundMark x1="46769" x2="60000" y1="57538" y2="62769"/>
                          <a14:foregroundMark x1="60000" x2="56769" y1="62769" y2="74769"/>
                          <a14:foregroundMark x1="56769" x2="41692" y1="74769" y2="76308"/>
                          <a14:foregroundMark x1="41692" x2="28615" y1="76308" y2="72923"/>
                          <a14:foregroundMark x1="28615" x2="46000" y1="72923" y2="60462"/>
                          <a14:foregroundMark x1="46000" x2="69231" y1="60462" y2="62615"/>
                          <a14:foregroundMark x1="69231" x2="72000" y1="62615" y2="71077"/>
                          <a14:foregroundMark x1="72000" x2="65385" y1="71077" y2="78154"/>
                          <a14:foregroundMark x1="65385" x2="54462" y1="78154" y2="79538"/>
                          <a14:foregroundMark x1="54462" x2="44769" y1="79538" y2="77692"/>
                          <a14:foregroundMark x1="44769" x2="51692" y1="77692" y2="73692"/>
                          <a14:foregroundMark x1="51692" x2="57231" y1="73692" y2="80923"/>
                          <a14:foregroundMark x1="57231" x2="51538" y1="80923" y2="87692"/>
                          <a14:foregroundMark x1="51538" x2="58308" y1="87692" y2="95538"/>
                          <a14:foregroundMark x1="58308" x2="60172" y1="95538" y2="95644"/>
                          <a14:foregroundMark x1="71495" x2="72769" y1="90843" y2="89538"/>
                          <a14:foregroundMark x1="72769" x2="76308" y1="89538" y2="80923"/>
                          <a14:foregroundMark x1="76308" x2="67231" y1="80923" y2="73385"/>
                          <a14:foregroundMark x1="67231" x2="46462" y1="73385" y2="67846"/>
                          <a14:foregroundMark x1="46462" x2="39077" y1="67846" y2="62769"/>
                          <a14:foregroundMark x1="39077" x2="35385" y1="62769" y2="42615"/>
                          <a14:foregroundMark x1="35385" x2="27538" y1="42615" y2="38769"/>
                          <a14:foregroundMark x1="27538" x2="18462" y1="38769" y2="37385"/>
                          <a14:foregroundMark x1="18462" x2="14462" y1="37385" y2="47385"/>
                          <a14:foregroundMark x1="14462" x2="14923" y1="47385" y2="65538"/>
                          <a14:foregroundMark x1="14923" x2="33077" y1="65538" y2="69692"/>
                          <a14:foregroundMark x1="24769" x2="9385" y1="17077" y2="38462"/>
                          <a14:foregroundMark x1="9385" x2="7385" y1="38462" y2="46769"/>
                          <a14:foregroundMark x1="7385" x2="10308" y1="46769" y2="68308"/>
                          <a14:foregroundMark x1="10308" x2="15692" y1="68308" y2="75538"/>
                          <a14:foregroundMark x1="15692" x2="30308" y1="75538" y2="85385"/>
                          <a14:foregroundMark x1="30308" x2="56462" y1="85385" y2="92000"/>
                          <a14:foregroundMark x1="85385" x2="89846" y1="73385" y2="53846"/>
                          <a14:foregroundMark x1="89846" x2="90308" y1="53846" y2="42923"/>
                          <a14:foregroundMark x1="90308" x2="83846" y1="42923" y2="25538"/>
                          <a14:foregroundMark x1="83846" x2="68308" y1="25538" y2="14308"/>
                          <a14:foregroundMark x1="68308" x2="48308" y1="14308" y2="8923"/>
                          <a14:foregroundMark x1="48308" x2="36769" y1="8923" y2="8154"/>
                          <a14:foregroundMark x1="36769" x2="26923" y1="8154" y2="10923"/>
                          <a14:foregroundMark x1="20923" x2="8154" y1="16000" y2="28615"/>
                          <a14:foregroundMark x1="8154" x2="6923" y1="28615" y2="39385"/>
                          <a14:foregroundMark x1="46308" x2="65692" y1="5077" y2="9538"/>
                          <a14:foregroundMark x1="52000" x2="48000" y1="3538" y2="3385"/>
                          <a14:foregroundMark x1="52154" x2="48000" y1="3231" y2="3231"/>
                          <a14:foregroundMark x1="92615" x2="93385" y1="37385" y2="57077"/>
                          <a14:foregroundMark x1="60000" x2="76154" y1="7077" y2="23231"/>
                          <a14:foregroundMark x1="76154" x2="87231" y1="23231" y2="43846"/>
                          <a14:foregroundMark x1="87231" x2="90308" y1="43846" y2="63692"/>
                          <a14:foregroundMark x1="90308" x2="87692" y1="63692" y2="72462"/>
                          <a14:foregroundMark x1="87692" x2="86615" y1="72462" y2="73385"/>
                          <a14:foregroundMark x1="86462" x2="81231" y1="72462" y2="79538"/>
                          <a14:foregroundMark x1="81231" x2="72923" y1="79538" y2="84462"/>
                          <a14:foregroundMark x1="42769" x2="22923" y1="91846" y2="83538"/>
                          <a14:foregroundMark x1="22923" x2="16308" y1="83538" y2="78308"/>
                          <a14:foregroundMark x1="16308" x2="6308" y1="78308" y2="54154"/>
                          <a14:foregroundMark x1="6308" x2="5692" y1="54154" y2="44154"/>
                          <a14:foregroundMark x1="5692" x2="7692" y1="44154" y2="36615"/>
                          <a14:foregroundMark x1="3538" x2="3385" y1="46615" y2="55846"/>
                          <a14:foregroundMark x1="2923" x2="2923" y1="47846" y2="54308"/>
                          <a14:backgroundMark x1="68154" x2="62000" y1="96923" y2="98154"/>
                          <a14:backgroundMark x1="66462" x2="66462" y1="95692" y2="95692"/>
                          <a14:backgroundMark x1="67692" x2="66923" y1="95846" y2="95231"/>
                          <a14:backgroundMark x1="68000" x2="66769" y1="94769" y2="94769"/>
                          <a14:backgroundMark x1="67692" x2="70154" y1="94154" y2="941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42" y="1921"/>
              <a:ext cx="3801" cy="3513"/>
            </a:xfrm>
            <a:prstGeom prst="rect">
              <a:avLst/>
            </a:prstGeom>
          </p:spPr>
        </p:pic>
        <p:sp>
          <p:nvSpPr>
            <p:cNvPr id="20" name="文本框 5"/>
            <p:cNvSpPr txBox="1"/>
            <p:nvPr>
              <p:custDataLst>
                <p:tags r:id="rId21"/>
              </p:custDataLst>
            </p:nvPr>
          </p:nvSpPr>
          <p:spPr>
            <a:xfrm rot="10800000" flipV="1">
              <a:off x="10015" y="5568"/>
              <a:ext cx="4534" cy="6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食品安全认证标志</a:t>
              </a:r>
              <a:endParaRPr lang="zh-CN" altLang="en-US" sz="16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14350" y="1971"/>
              <a:ext cx="4161" cy="4102"/>
            </a:xfrm>
            <a:prstGeom prst="rect">
              <a:avLst/>
            </a:prstGeom>
          </p:spPr>
        </p:pic>
      </p:grpSp>
      <p:pic>
        <p:nvPicPr>
          <p:cNvPr id="22" name="图片 21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67" y="4142088"/>
            <a:ext cx="1853044" cy="22519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06" y="1405633"/>
            <a:ext cx="7685068" cy="4656120"/>
          </a:xfrm>
          <a:prstGeom prst="rect">
            <a:avLst/>
          </a:prstGeom>
        </p:spPr>
      </p:pic>
      <p:pic>
        <p:nvPicPr>
          <p:cNvPr id="3" name="图片 2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7252" y="145536"/>
            <a:ext cx="3741862" cy="6303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5013788" y="297951"/>
            <a:ext cx="6596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国以民为本，民以食为天，食以安为要！</a:t>
            </a:r>
            <a:endParaRPr lang="en-US" altLang="zh-CN" sz="28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生态文明是粮食安全的重要保障！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" y="-26987"/>
            <a:ext cx="3647326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zh-CN" altLang="en-US" sz="4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本课总结</a:t>
            </a:r>
            <a:endParaRPr lang="zh-CN" altLang="en-US" sz="4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 title=""/>
          <p:cNvGrpSpPr/>
          <p:nvPr>
            <p:custDataLst>
              <p:tags r:id="rId4"/>
            </p:custDataLst>
          </p:nvPr>
        </p:nvGrpSpPr>
        <p:grpSpPr>
          <a:xfrm>
            <a:off x="1256144" y="672420"/>
            <a:ext cx="10852785" cy="5111750"/>
            <a:chOff x="1962" y="2075"/>
            <a:chExt cx="17091" cy="8050"/>
          </a:xfrm>
        </p:grpSpPr>
        <p:sp>
          <p:nvSpPr>
            <p:cNvPr id="48" name="左大括号 47"/>
            <p:cNvSpPr/>
            <p:nvPr>
              <p:custDataLst>
                <p:tags r:id="rId5"/>
              </p:custDataLst>
            </p:nvPr>
          </p:nvSpPr>
          <p:spPr>
            <a:xfrm>
              <a:off x="1962" y="2590"/>
              <a:ext cx="352" cy="7497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2126" y="3465"/>
              <a:ext cx="7963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工业反哺</a:t>
              </a:r>
              <a:r>
                <a:rPr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</a:t>
              </a:r>
              <a:r>
                <a:rPr sz="2400" b="1" spc="150" err="1">
                  <a:solidFill>
                    <a:srgbClr val="00206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食物生产走进现代化</a:t>
              </a:r>
              <a:endParaRPr sz="2400" b="1" spc="15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2150" y="6508"/>
              <a:ext cx="8094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科技赋能</a:t>
              </a:r>
              <a:r>
                <a:rPr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</a:t>
              </a:r>
              <a:r>
                <a:rPr sz="2400" b="1" spc="150" err="1">
                  <a:solidFill>
                    <a:srgbClr val="00206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粮食储备技术的进步</a:t>
              </a:r>
              <a:endParaRPr sz="2400" b="1" spc="15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8"/>
              </p:custDataLst>
            </p:nvPr>
          </p:nvSpPr>
          <p:spPr>
            <a:xfrm>
              <a:off x="2150" y="9092"/>
              <a:ext cx="8069" cy="78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生态转向</a:t>
              </a:r>
              <a:r>
                <a:rPr sz="2400" b="1" spc="150" smtClean="0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</a:t>
              </a:r>
              <a:r>
                <a:rPr sz="2400" b="1" spc="150" err="1">
                  <a:solidFill>
                    <a:srgbClr val="00206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消除解饿与食品安全</a:t>
              </a:r>
              <a:endParaRPr sz="2400" b="1" spc="15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8" name="左大括号 7"/>
            <p:cNvSpPr/>
            <p:nvPr>
              <p:custDataLst>
                <p:tags r:id="rId9"/>
              </p:custDataLst>
            </p:nvPr>
          </p:nvSpPr>
          <p:spPr>
            <a:xfrm>
              <a:off x="9436" y="2253"/>
              <a:ext cx="243" cy="2728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9476" y="2075"/>
              <a:ext cx="3439" cy="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农业生产的演进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9511" y="2918"/>
              <a:ext cx="3641" cy="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农业生产现代化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2" name="左大括号 21"/>
            <p:cNvSpPr/>
            <p:nvPr>
              <p:custDataLst>
                <p:tags r:id="rId12"/>
              </p:custDataLst>
            </p:nvPr>
          </p:nvSpPr>
          <p:spPr>
            <a:xfrm>
              <a:off x="12562" y="2644"/>
              <a:ext cx="165" cy="1620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2712" y="2311"/>
              <a:ext cx="1401" cy="16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原因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进程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表现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7" name="左大括号 16"/>
            <p:cNvSpPr/>
            <p:nvPr>
              <p:custDataLst>
                <p:tags r:id="rId14"/>
              </p:custDataLst>
            </p:nvPr>
          </p:nvSpPr>
          <p:spPr>
            <a:xfrm>
              <a:off x="9476" y="5326"/>
              <a:ext cx="203" cy="3253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9589" y="5833"/>
              <a:ext cx="3814" cy="57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储粮技术的进步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9596" y="7734"/>
              <a:ext cx="3814" cy="57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sz="2000" b="1" err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储食技术的发展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9" name="左大括号 18"/>
            <p:cNvSpPr/>
            <p:nvPr>
              <p:custDataLst>
                <p:tags r:id="rId17"/>
              </p:custDataLst>
            </p:nvPr>
          </p:nvSpPr>
          <p:spPr>
            <a:xfrm>
              <a:off x="12711" y="5395"/>
              <a:ext cx="120" cy="1964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2840" y="5122"/>
              <a:ext cx="2722" cy="23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sz="2000" b="1" err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技术演变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技术</a:t>
              </a:r>
              <a:r>
                <a:rPr sz="2000" b="1" err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特点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发展趋势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意义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5" name="左大括号 34"/>
            <p:cNvSpPr/>
            <p:nvPr>
              <p:custDataLst>
                <p:tags r:id="rId19"/>
              </p:custDataLst>
            </p:nvPr>
          </p:nvSpPr>
          <p:spPr>
            <a:xfrm>
              <a:off x="12742" y="7565"/>
              <a:ext cx="120" cy="980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0"/>
              </p:custDataLst>
            </p:nvPr>
          </p:nvSpPr>
          <p:spPr>
            <a:xfrm>
              <a:off x="12870" y="7430"/>
              <a:ext cx="3287" cy="13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古代储食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现代储食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1"/>
              </p:custDataLst>
            </p:nvPr>
          </p:nvSpPr>
          <p:spPr>
            <a:xfrm>
              <a:off x="9574" y="4513"/>
              <a:ext cx="5967" cy="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养殖、畜牧业、渔业的现代化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22"/>
              </p:custDataLst>
            </p:nvPr>
          </p:nvSpPr>
          <p:spPr>
            <a:xfrm>
              <a:off x="13911" y="2749"/>
              <a:ext cx="5142" cy="17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宋体" panose="02010600030101010101" pitchFamily="2" charset="-122"/>
                </a:rPr>
                <a:t>农业机械的广泛使用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宋体" panose="02010600030101010101" pitchFamily="2" charset="-122"/>
              </a:endParaRPr>
            </a:p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宋体" panose="02010600030101010101" pitchFamily="2" charset="-122"/>
                </a:rPr>
                <a:t>杂交育种技术新突破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宋体" panose="02010600030101010101" pitchFamily="2" charset="-122"/>
              </a:endParaRPr>
            </a:p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宋体" panose="02010600030101010101" pitchFamily="2" charset="-122"/>
                </a:rPr>
                <a:t>养殖、畜牧业、渔业现代化</a:t>
              </a: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宋体" panose="02010600030101010101" pitchFamily="2" charset="-122"/>
              </a:endParaRPr>
            </a:p>
            <a:p>
              <a:pPr lvl="0" algn="l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endPara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左大括号 8"/>
            <p:cNvSpPr/>
            <p:nvPr>
              <p:custDataLst>
                <p:tags r:id="rId23"/>
              </p:custDataLst>
            </p:nvPr>
          </p:nvSpPr>
          <p:spPr>
            <a:xfrm>
              <a:off x="9559" y="8878"/>
              <a:ext cx="120" cy="1210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4"/>
              </p:custDataLst>
            </p:nvPr>
          </p:nvSpPr>
          <p:spPr>
            <a:xfrm>
              <a:off x="9679" y="8829"/>
              <a:ext cx="3730" cy="7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粮食安全—吃得饱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25"/>
              </p:custDataLst>
            </p:nvPr>
          </p:nvSpPr>
          <p:spPr>
            <a:xfrm>
              <a:off x="9634" y="9461"/>
              <a:ext cx="3747" cy="6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sz="2000" b="1" err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食品安全—吃得好</a:t>
              </a:r>
              <a:endParaRPr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左大括号 12"/>
            <p:cNvSpPr/>
            <p:nvPr>
              <p:custDataLst>
                <p:tags r:id="rId26"/>
              </p:custDataLst>
            </p:nvPr>
          </p:nvSpPr>
          <p:spPr>
            <a:xfrm rot="10800000">
              <a:off x="13107" y="8935"/>
              <a:ext cx="120" cy="1086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7"/>
              </p:custDataLst>
            </p:nvPr>
          </p:nvSpPr>
          <p:spPr>
            <a:xfrm>
              <a:off x="13287" y="8777"/>
              <a:ext cx="2274" cy="13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产生原因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sz="20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  <a:sym typeface="+mn-ea"/>
                </a:rPr>
                <a:t>应对举措</a:t>
              </a:r>
              <a:endParaRPr lang="zh-CN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6" name="左大括号 25"/>
            <p:cNvSpPr/>
            <p:nvPr>
              <p:custDataLst>
                <p:tags r:id="rId28"/>
              </p:custDataLst>
            </p:nvPr>
          </p:nvSpPr>
          <p:spPr>
            <a:xfrm>
              <a:off x="13761" y="3197"/>
              <a:ext cx="120" cy="980"/>
            </a:xfrm>
            <a:prstGeom prst="leftBrace">
              <a:avLst>
                <a:gd name="adj1" fmla="val 63072"/>
                <a:gd name="adj2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29"/>
            </p:custDataLst>
          </p:nvPr>
        </p:nvSpPr>
        <p:spPr>
          <a:xfrm>
            <a:off x="339646" y="1697362"/>
            <a:ext cx="7500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走向生态文明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39741" y="548366"/>
            <a:ext cx="29486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zh-CN" altLang="en-US" sz="40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作业布置</a:t>
            </a:r>
            <a:endParaRPr lang="zh-CN" altLang="en-US" sz="4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14094" y="1447975"/>
            <a:ext cx="11158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       利用互联网或者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实地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走访，做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份粮食生产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或者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食品安全的调查报告。</a:t>
            </a:r>
            <a:endParaRPr lang="en-US" altLang="zh-CN" sz="32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要求：</a:t>
            </a:r>
            <a:endParaRPr lang="en-US" altLang="zh-CN" sz="32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3200" b="1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、写一份调查报告，制作粮食食品安全知识宣传海报。</a:t>
            </a:r>
            <a:endParaRPr lang="en-US" altLang="zh-CN" sz="32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3200" b="1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、小组合作</a:t>
            </a:r>
            <a:endParaRPr lang="en-US" altLang="zh-CN" sz="32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3200" b="1" smtClean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</a:rPr>
              <a:t>、完成时间：一周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 flipH="1">
            <a:off x="1928984" y="1986001"/>
            <a:ext cx="8255" cy="3799205"/>
          </a:xfrm>
          <a:prstGeom prst="line">
            <a:avLst/>
          </a:prstGeom>
          <a:solidFill>
            <a:srgbClr val="FFCC00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cxn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502920" y="510540"/>
            <a:ext cx="32067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0" algn="ctr" fontAlgn="base">
              <a:buClrTx/>
              <a:buSzTx/>
              <a:buFont typeface="Wingdings" panose="05000000000000000000" charset="0"/>
              <a:buNone/>
            </a:pPr>
            <a:r>
              <a:rPr lang="zh-CN" altLang="en-US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</a:t>
            </a:r>
            <a:r>
              <a:rPr lang="en-US" altLang="zh-CN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48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录</a:t>
            </a:r>
            <a:endParaRPr lang="zh-CN" altLang="en-US" sz="4000" b="1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base">
              <a:buClrTx/>
              <a:buSzTx/>
              <a:buFont typeface="Wingdings" panose="05000000000000000000" charset="0"/>
              <a:buNone/>
            </a:pPr>
            <a:r>
              <a:rPr lang="en-US" altLang="zh-CN" sz="4000" b="1">
                <a:solidFill>
                  <a:srgbClr val="00B0F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CONTENTS</a:t>
            </a:r>
            <a:endParaRPr lang="en-US" altLang="zh-CN" sz="4000" b="1">
              <a:solidFill>
                <a:srgbClr val="00B0F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5"/>
            </p:custDataLst>
          </p:nvPr>
        </p:nvGrpSpPr>
        <p:grpSpPr>
          <a:xfrm>
            <a:off x="2230755" y="2312363"/>
            <a:ext cx="9948545" cy="783590"/>
            <a:chOff x="3365" y="3645"/>
            <a:chExt cx="15667" cy="1234"/>
          </a:xfrm>
        </p:grpSpPr>
        <p:sp>
          <p:nvSpPr>
            <p:cNvPr id="2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5259" y="3645"/>
              <a:ext cx="13773" cy="11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4000" b="1" spc="150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工业反哺</a:t>
              </a:r>
              <a:r>
                <a:rPr lang="en-US" altLang="zh-CN" sz="4000" b="1" spc="15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—</a:t>
              </a:r>
              <a:r>
                <a:rPr lang="zh-CN" altLang="en-US" sz="40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食物</a:t>
              </a:r>
              <a:r>
                <a:rPr lang="zh-CN" altLang="en-US" sz="4000" b="1" spc="15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生产走向现代化</a:t>
              </a:r>
              <a:endParaRPr lang="zh-CN" altLang="en-US" sz="4000" b="1" spc="15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  <p:sp>
          <p:nvSpPr>
            <p:cNvPr id="24" name="流程图: 数据 23"/>
            <p:cNvSpPr/>
            <p:nvPr>
              <p:custDataLst>
                <p:tags r:id="rId7"/>
              </p:custDataLst>
            </p:nvPr>
          </p:nvSpPr>
          <p:spPr>
            <a:xfrm>
              <a:off x="3365" y="3662"/>
              <a:ext cx="1628" cy="1217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zh-CN" altLang="en-US" sz="44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4400" b="1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8"/>
              </p:custDataLst>
            </p:nvPr>
          </p:nvCxnSpPr>
          <p:spPr>
            <a:xfrm>
              <a:off x="5354" y="4776"/>
              <a:ext cx="11880" cy="31"/>
            </a:xfrm>
            <a:prstGeom prst="line">
              <a:avLst/>
            </a:prstGeom>
            <a:ln w="44450" cmpd="sng">
              <a:solidFill>
                <a:srgbClr val="23B0E3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 title=""/>
          <p:cNvGrpSpPr/>
          <p:nvPr>
            <p:custDataLst>
              <p:tags r:id="rId9"/>
            </p:custDataLst>
          </p:nvPr>
        </p:nvGrpSpPr>
        <p:grpSpPr>
          <a:xfrm>
            <a:off x="2230755" y="3578225"/>
            <a:ext cx="9327703" cy="828675"/>
            <a:chOff x="3369" y="5492"/>
            <a:chExt cx="14613" cy="1305"/>
          </a:xfrm>
        </p:grpSpPr>
        <p:sp>
          <p:nvSpPr>
            <p:cNvPr id="25" name="流程图: 数据 24"/>
            <p:cNvSpPr/>
            <p:nvPr>
              <p:custDataLst>
                <p:tags r:id="rId10"/>
              </p:custDataLst>
            </p:nvPr>
          </p:nvSpPr>
          <p:spPr>
            <a:xfrm>
              <a:off x="3369" y="5492"/>
              <a:ext cx="1629" cy="1305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zh-CN" altLang="en-US" sz="48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二</a:t>
              </a:r>
              <a:endParaRPr lang="zh-CN" altLang="en-US" sz="4800" b="1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1"/>
              </p:custDataLst>
            </p:nvPr>
          </p:nvCxnSpPr>
          <p:spPr>
            <a:xfrm flipV="1">
              <a:off x="5416" y="6697"/>
              <a:ext cx="11985" cy="14"/>
            </a:xfrm>
            <a:prstGeom prst="line">
              <a:avLst/>
            </a:prstGeom>
            <a:ln w="44450" cmpd="sng">
              <a:solidFill>
                <a:srgbClr val="00B0F0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>
              <a:off x="5286" y="5529"/>
              <a:ext cx="12696" cy="1115"/>
            </a:xfrm>
            <a:prstGeom prst="rect">
              <a:avLst/>
            </a:prstGeom>
            <a:noFill/>
            <a:effectLst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4000" b="1" spc="150" smtClean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科技赋能</a:t>
              </a:r>
              <a:r>
                <a:rPr lang="en-US" altLang="zh-CN" sz="4000" b="1" spc="15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—</a:t>
              </a:r>
              <a:r>
                <a:rPr lang="zh-CN" altLang="en-US" sz="40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粮食储备技术的进步</a:t>
              </a:r>
              <a:endParaRPr lang="zh-CN" altLang="en-US" sz="4000" b="1" spc="15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2240280" y="4841875"/>
            <a:ext cx="9317990" cy="794385"/>
            <a:chOff x="2804" y="5498"/>
            <a:chExt cx="14674" cy="1251"/>
          </a:xfrm>
        </p:grpSpPr>
        <p:sp>
          <p:nvSpPr>
            <p:cNvPr id="5" name="平行四边形 4"/>
            <p:cNvSpPr/>
            <p:nvPr>
              <p:custDataLst>
                <p:tags r:id="rId14"/>
              </p:custDataLst>
            </p:nvPr>
          </p:nvSpPr>
          <p:spPr>
            <a:xfrm>
              <a:off x="2804" y="5498"/>
              <a:ext cx="1611" cy="1251"/>
            </a:xfrm>
            <a:prstGeom prst="parallelogram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lvl="0" algn="ctr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zh-CN" altLang="en-US" sz="4400" b="1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三</a:t>
              </a:r>
              <a:endParaRPr lang="zh-CN" altLang="en-US" sz="4400" b="1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6" name="直接连接符 5"/>
            <p:cNvCxnSpPr/>
            <p:nvPr>
              <p:custDataLst>
                <p:tags r:id="rId15"/>
              </p:custDataLst>
            </p:nvPr>
          </p:nvCxnSpPr>
          <p:spPr>
            <a:xfrm>
              <a:off x="4886" y="6733"/>
              <a:ext cx="11929" cy="9"/>
            </a:xfrm>
            <a:prstGeom prst="line">
              <a:avLst/>
            </a:prstGeom>
            <a:ln w="44450" cmpd="sng">
              <a:solidFill>
                <a:srgbClr val="00B0F0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16"/>
              </p:custDataLst>
            </p:nvPr>
          </p:nvSpPr>
          <p:spPr>
            <a:xfrm>
              <a:off x="4768" y="5556"/>
              <a:ext cx="12710" cy="11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4000" b="1" spc="150" smtClean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生态转向</a:t>
              </a:r>
              <a:r>
                <a:rPr lang="en-US" altLang="zh-CN" sz="4000" b="1" spc="15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—</a:t>
              </a:r>
              <a:r>
                <a:rPr lang="zh-CN" altLang="en-US" sz="4000" b="1" spc="15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消除解饿与食品安全</a:t>
              </a:r>
              <a:endParaRPr lang="zh-CN" altLang="en-US" sz="4000" b="1" spc="15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</p:grpSp>
      <p:sp>
        <p:nvSpPr>
          <p:cNvPr id="10" name="矩形 9" title=""/>
          <p:cNvSpPr/>
          <p:nvPr>
            <p:custDataLst>
              <p:tags r:id="rId17"/>
            </p:custDataLst>
          </p:nvPr>
        </p:nvSpPr>
        <p:spPr>
          <a:xfrm>
            <a:off x="3734313" y="1205622"/>
            <a:ext cx="7402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粮食与食品安全，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是关系人民福祉、关乎民族未来</a:t>
            </a:r>
            <a:r>
              <a:rPr lang="zh-CN" altLang="en-US" sz="2400" b="1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的民生大计。</a:t>
            </a:r>
            <a:endParaRPr lang="zh-CN" altLang="en-US" sz="24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-56237" y="5146040"/>
            <a:ext cx="1761066" cy="1625600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20"/>
            </p:custDataLst>
          </p:nvPr>
        </p:nvSpPr>
        <p:spPr>
          <a:xfrm>
            <a:off x="3263265" y="648505"/>
            <a:ext cx="880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习近平：“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粮食安全是‘国之大者’。悠悠万事，吃饭为大。”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工业赋能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食物生产走进现代化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-129754" y="768135"/>
            <a:ext cx="5709920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（一）农业</a:t>
            </a:r>
            <a:r>
              <a:rPr 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</a:t>
            </a:r>
            <a:r>
              <a:rPr 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演进</a:t>
            </a:r>
            <a:endParaRPr lang="zh-CN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154825" y="1919859"/>
            <a:ext cx="11321409" cy="3413760"/>
            <a:chOff x="1279" y="2995"/>
            <a:chExt cx="19052" cy="5376"/>
          </a:xfrm>
        </p:grpSpPr>
        <p:sp>
          <p:nvSpPr>
            <p:cNvPr id="22" name="圆角矩形 21"/>
            <p:cNvSpPr/>
            <p:nvPr>
              <p:custDataLst>
                <p:tags r:id="rId6"/>
              </p:custDataLst>
            </p:nvPr>
          </p:nvSpPr>
          <p:spPr bwMode="gray">
            <a:xfrm>
              <a:off x="1279" y="3013"/>
              <a:ext cx="2685" cy="845"/>
            </a:xfrm>
            <a:prstGeom prst="roundRect">
              <a:avLst/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原始社会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3" name="圆角矩形 22"/>
            <p:cNvSpPr/>
            <p:nvPr>
              <p:custDataLst>
                <p:tags r:id="rId7"/>
              </p:custDataLst>
            </p:nvPr>
          </p:nvSpPr>
          <p:spPr bwMode="gray">
            <a:xfrm>
              <a:off x="5671" y="2998"/>
              <a:ext cx="2768" cy="845"/>
            </a:xfrm>
            <a:prstGeom prst="roundRect">
              <a:avLst/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商周时期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5" name="圆角矩形 24"/>
            <p:cNvSpPr/>
            <p:nvPr>
              <p:custDataLst>
                <p:tags r:id="rId8"/>
              </p:custDataLst>
            </p:nvPr>
          </p:nvSpPr>
          <p:spPr bwMode="gray">
            <a:xfrm>
              <a:off x="9886" y="3019"/>
              <a:ext cx="2651" cy="845"/>
            </a:xfrm>
            <a:prstGeom prst="roundRect">
              <a:avLst/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春秋战国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6" name="圆角矩形 25"/>
            <p:cNvSpPr/>
            <p:nvPr>
              <p:custDataLst>
                <p:tags r:id="rId9"/>
              </p:custDataLst>
            </p:nvPr>
          </p:nvSpPr>
          <p:spPr bwMode="gray">
            <a:xfrm>
              <a:off x="13984" y="3004"/>
              <a:ext cx="2701" cy="845"/>
            </a:xfrm>
            <a:prstGeom prst="roundRect">
              <a:avLst/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工业社会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1" name="圆角矩形 30"/>
            <p:cNvSpPr/>
            <p:nvPr>
              <p:custDataLst>
                <p:tags r:id="rId10"/>
              </p:custDataLst>
            </p:nvPr>
          </p:nvSpPr>
          <p:spPr bwMode="gray">
            <a:xfrm>
              <a:off x="17630" y="2995"/>
              <a:ext cx="2701" cy="845"/>
            </a:xfrm>
            <a:prstGeom prst="roundRect">
              <a:avLst/>
            </a:prstGeom>
            <a:gradFill>
              <a:gsLst>
                <a:gs pos="0">
                  <a:srgbClr val="56A0B9"/>
                </a:gs>
                <a:gs pos="100000">
                  <a:srgbClr val="5DBDC3"/>
                </a:gs>
              </a:gsLst>
              <a:lin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知识社会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3" name="圆角矩形 32"/>
            <p:cNvSpPr/>
            <p:nvPr>
              <p:custDataLst>
                <p:tags r:id="rId11"/>
              </p:custDataLst>
            </p:nvPr>
          </p:nvSpPr>
          <p:spPr bwMode="gray">
            <a:xfrm>
              <a:off x="1512" y="7526"/>
              <a:ext cx="2768" cy="84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发展趋势</a:t>
              </a:r>
              <a:endParaRPr lang="zh-CN" altLang="en-US" sz="2400" b="1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12"/>
            </p:custDataLst>
          </p:nvPr>
        </p:nvGrpSpPr>
        <p:grpSpPr>
          <a:xfrm>
            <a:off x="448999" y="2471420"/>
            <a:ext cx="11272816" cy="511175"/>
            <a:chOff x="476" y="3892"/>
            <a:chExt cx="23435" cy="805"/>
          </a:xfrm>
        </p:grpSpPr>
        <p:sp>
          <p:nvSpPr>
            <p:cNvPr id="61" name="文本框 60"/>
            <p:cNvSpPr txBox="1"/>
            <p:nvPr>
              <p:custDataLst>
                <p:tags r:id="rId13"/>
              </p:custDataLst>
            </p:nvPr>
          </p:nvSpPr>
          <p:spPr>
            <a:xfrm>
              <a:off x="5512" y="3929"/>
              <a:ext cx="22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4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石器锄耕</a:t>
              </a:r>
              <a:endPara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14"/>
              </p:custDataLst>
            </p:nvPr>
          </p:nvSpPr>
          <p:spPr>
            <a:xfrm>
              <a:off x="10718" y="3943"/>
              <a:ext cx="22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4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铁犁牛耕</a:t>
              </a:r>
              <a:endPara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15"/>
              </p:custDataLst>
            </p:nvPr>
          </p:nvSpPr>
          <p:spPr>
            <a:xfrm>
              <a:off x="15388" y="3972"/>
              <a:ext cx="269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4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机械化生产</a:t>
              </a:r>
              <a:endPara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16"/>
              </p:custDataLst>
            </p:nvPr>
          </p:nvSpPr>
          <p:spPr>
            <a:xfrm>
              <a:off x="476" y="3942"/>
              <a:ext cx="22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刀耕火种</a:t>
              </a:r>
              <a:endPara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20311" y="3892"/>
              <a:ext cx="360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智能化</a:t>
              </a:r>
              <a:r>
                <a:rPr lang="zh-CN" altLang="en-US" sz="2400" b="1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Arial"/>
                </a:rPr>
                <a:t>生产</a:t>
              </a:r>
              <a:endPara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Arial"/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18"/>
            </p:custDataLst>
          </p:nvPr>
        </p:nvSpPr>
        <p:spPr>
          <a:xfrm>
            <a:off x="1938095" y="4773300"/>
            <a:ext cx="9007399" cy="506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从</a:t>
            </a:r>
            <a:r>
              <a:rPr lang="zh-CN" alt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粗放到集约，从人工</a:t>
            </a:r>
            <a:r>
              <a:rPr lang="zh-CN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到智能化，</a:t>
            </a:r>
            <a:r>
              <a:rPr lang="zh-CN" alt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从个体到</a:t>
            </a:r>
            <a:r>
              <a:rPr lang="zh-CN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产业链</a:t>
            </a:r>
            <a:endParaRPr lang="zh-CN" altLang="en-US" sz="2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19"/>
            </p:custDataLst>
          </p:nvPr>
        </p:nvGrpSpPr>
        <p:grpSpPr>
          <a:xfrm>
            <a:off x="3020060" y="5479942"/>
            <a:ext cx="7925435" cy="579755"/>
            <a:chOff x="4756" y="9495"/>
            <a:chExt cx="12481" cy="913"/>
          </a:xfrm>
        </p:grpSpPr>
        <p:sp>
          <p:nvSpPr>
            <p:cNvPr id="27" name="文本框 147505"/>
            <p:cNvSpPr/>
            <p:nvPr>
              <p:custDataLst>
                <p:tags r:id="rId20"/>
              </p:custDataLst>
            </p:nvPr>
          </p:nvSpPr>
          <p:spPr>
            <a:xfrm>
              <a:off x="4756" y="9540"/>
              <a:ext cx="2904" cy="822"/>
            </a:xfrm>
            <a:prstGeom prst="rect">
              <a:avLst/>
            </a:prstGeom>
            <a:solidFill>
              <a:srgbClr val="FF0000"/>
            </a:solidFill>
            <a:ln w="12700" cmpd="sng">
              <a:noFill/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Arial"/>
                </a:rPr>
                <a:t>传统农业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/>
              </a:endParaRPr>
            </a:p>
          </p:txBody>
        </p:sp>
        <p:grpSp>
          <p:nvGrpSpPr>
            <p:cNvPr id="30" name="组合 29"/>
            <p:cNvGrpSpPr/>
            <p:nvPr>
              <p:custDataLst>
                <p:tags r:id="rId21"/>
              </p:custDataLst>
            </p:nvPr>
          </p:nvGrpSpPr>
          <p:grpSpPr>
            <a:xfrm>
              <a:off x="7715" y="9495"/>
              <a:ext cx="9522" cy="913"/>
              <a:chOff x="9926" y="7671"/>
              <a:chExt cx="9522" cy="913"/>
            </a:xfrm>
          </p:grpSpPr>
          <p:sp>
            <p:nvSpPr>
              <p:cNvPr id="7" name="文本框 147505"/>
              <p:cNvSpPr/>
              <p:nvPr>
                <p:custDataLst>
                  <p:tags r:id="rId22"/>
                </p:custDataLst>
              </p:nvPr>
            </p:nvSpPr>
            <p:spPr>
              <a:xfrm>
                <a:off x="16439" y="7671"/>
                <a:ext cx="3009" cy="822"/>
              </a:xfrm>
              <a:prstGeom prst="rect">
                <a:avLst/>
              </a:prstGeom>
              <a:solidFill>
                <a:srgbClr val="FF0000"/>
              </a:solidFill>
              <a:ln w="12700" cmpd="sng"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Arial"/>
                  </a:rPr>
                  <a:t>现代农业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Arial"/>
                </a:endParaRPr>
              </a:p>
            </p:txBody>
          </p:sp>
          <p:sp>
            <p:nvSpPr>
              <p:cNvPr id="28" name="右箭头 27"/>
              <p:cNvSpPr/>
              <p:nvPr>
                <p:custDataLst>
                  <p:tags r:id="rId23"/>
                </p:custDataLst>
              </p:nvPr>
            </p:nvSpPr>
            <p:spPr>
              <a:xfrm>
                <a:off x="9926" y="8127"/>
                <a:ext cx="6332" cy="457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" lastClr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" name="组合 2" title=""/>
          <p:cNvGrpSpPr/>
          <p:nvPr>
            <p:custDataLst>
              <p:tags r:id="rId24"/>
            </p:custDataLst>
          </p:nvPr>
        </p:nvGrpSpPr>
        <p:grpSpPr>
          <a:xfrm>
            <a:off x="172085" y="2961640"/>
            <a:ext cx="9485623" cy="1641182"/>
            <a:chOff x="271" y="4664"/>
            <a:chExt cx="18536" cy="3818"/>
          </a:xfrm>
        </p:grpSpPr>
        <p:pic>
          <p:nvPicPr>
            <p:cNvPr id="101" name="图片 100"/>
            <p:cNvPicPr/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4309" y="4664"/>
              <a:ext cx="4499" cy="3816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图片 101"/>
            <p:cNvPicPr/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9653" y="4664"/>
              <a:ext cx="4500" cy="3818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271" y="4664"/>
              <a:ext cx="4500" cy="3803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5" name="图片 104"/>
            <p:cNvPicPr/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938" y="4689"/>
              <a:ext cx="4559" cy="3791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矩形 28" title=""/>
          <p:cNvSpPr/>
          <p:nvPr>
            <p:custDataLst>
              <p:tags r:id="rId33"/>
            </p:custDataLst>
          </p:nvPr>
        </p:nvSpPr>
        <p:spPr>
          <a:xfrm>
            <a:off x="5068851" y="762585"/>
            <a:ext cx="6876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工业反哺</a:t>
            </a:r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</a:rPr>
              <a:t>农业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是指工业通过各种形式给予农村、农业发展以支持和保护，促进其从落后的、传统的形态向先进的、现代化农业转变。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34"/>
            </p:custDataLst>
          </p:nvPr>
        </p:nvSpPr>
        <p:spPr>
          <a:xfrm>
            <a:off x="6143447" y="54311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工业反哺</a:t>
            </a:r>
            <a:endParaRPr lang="zh-CN" altLang="en-US"/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85" y="2947271"/>
            <a:ext cx="2119504" cy="16269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2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3810" y="-19385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工业反哺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食物生产走进现代化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-183481" y="728650"/>
            <a:ext cx="5128260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（二）农业生产现代化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Text Box 15" title=""/>
          <p:cNvSpPr txBox="1"/>
          <p:nvPr>
            <p:custDataLst>
              <p:tags r:id="rId5"/>
            </p:custDataLst>
          </p:nvPr>
        </p:nvSpPr>
        <p:spPr>
          <a:xfrm>
            <a:off x="183898" y="1403315"/>
            <a:ext cx="207772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、原因：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631" name="文本框 6" title=""/>
          <p:cNvSpPr txBox="1"/>
          <p:nvPr>
            <p:custDataLst>
              <p:tags r:id="rId6"/>
            </p:custDataLst>
          </p:nvPr>
        </p:nvSpPr>
        <p:spPr>
          <a:xfrm>
            <a:off x="192405" y="1928392"/>
            <a:ext cx="3498215" cy="16757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机器生产的推动   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科学技术的进步   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政府政策与推广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4150760" y="1214928"/>
            <a:ext cx="7592601" cy="325227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mpd="sng">
            <a:solidFill>
              <a:schemeClr val="tx1"/>
            </a:solidFill>
            <a:prstDash val="sysDot"/>
          </a:ln>
          <a:effectLst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世纪后半期起，美国就开始投资在各州兴建专门的农业试验站，到19世纪末期，美国从联邦中央政府到最基本的县一级政府都成立了农业科研机构。……在第二次科技革命的推动下，美国农业科技研发和推广的脚步进一步加快了，如皮特式打谷机、小麦播种机、玉米种植机等各类新型农具被广泛应用于农业生产。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——刘鹏《浅析19世纪美国农业科研研发体系的构建与影响》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Text Box 15" title=""/>
          <p:cNvSpPr txBox="1"/>
          <p:nvPr>
            <p:custDataLst>
              <p:tags r:id="rId8"/>
            </p:custDataLst>
          </p:nvPr>
        </p:nvSpPr>
        <p:spPr>
          <a:xfrm>
            <a:off x="192405" y="3900701"/>
            <a:ext cx="207772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800" b="1" err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进程：</a:t>
            </a:r>
            <a:endParaRPr lang="en-US" altLang="zh-CN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2838585" y="4499083"/>
            <a:ext cx="46139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欧美各国建立起现代农业    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192405" y="4507495"/>
            <a:ext cx="310515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lvl="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20世纪中叶：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192405" y="5156675"/>
            <a:ext cx="3787775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20世纪下半叶：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2838585" y="5025763"/>
            <a:ext cx="7772400" cy="150876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rtlCol="0" anchor="t" anchorCtr="0">
            <a:noAutofit/>
          </a:bodyPr>
          <a:lstStyle/>
          <a:p>
            <a:pPr lvl="0" indent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13"/>
              </a:buBlip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优良品种育成推广、优质高效化肥广泛应用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lvl="0" indent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13"/>
              </a:buBlip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以高科技为基础的设施农业有了突破性进展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lvl="0" indent="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13"/>
              </a:buBlip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大型农场、养殖场成现代农业主要经营模式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0274300" y="12077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631" grpId="0"/>
      <p:bldP spid="4" grpId="0"/>
      <p:bldP spid="6" grpId="2"/>
      <p:bldP spid="11" grpId="0"/>
      <p:bldP spid="14" grpId="0"/>
      <p:bldP spid="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492733" y="370619"/>
            <a:ext cx="97848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【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典例研析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】</a:t>
            </a:r>
            <a:r>
              <a:rPr lang="zh-CN" altLang="en-US" sz="2400" b="1" smtClean="0"/>
              <a:t>下图是</a:t>
            </a:r>
            <a:r>
              <a:rPr lang="en-US" altLang="zh-CN" sz="2400" b="1" smtClean="0"/>
              <a:t>1880-1998</a:t>
            </a:r>
            <a:r>
              <a:rPr lang="zh-CN" altLang="en-US" sz="2400" b="1" smtClean="0"/>
              <a:t>年美国农场的相关数据。据此可知（    ）</a:t>
            </a:r>
            <a:endParaRPr lang="en-US" altLang="zh-CN" sz="2400" b="1" smtClean="0"/>
          </a:p>
          <a:p>
            <a:endParaRPr lang="en-US" altLang="zh-CN" sz="2400" b="1" smtClean="0"/>
          </a:p>
          <a:p>
            <a:endParaRPr lang="en-US" altLang="zh-CN" sz="2400" b="1"/>
          </a:p>
          <a:p>
            <a:endParaRPr lang="en-US" altLang="zh-CN" sz="2400" b="1" smtClean="0"/>
          </a:p>
          <a:p>
            <a:endParaRPr lang="en-US" altLang="zh-CN" sz="2400" b="1" smtClean="0"/>
          </a:p>
          <a:p>
            <a:endParaRPr lang="en-US" altLang="zh-CN" sz="2400" b="1" smtClean="0"/>
          </a:p>
          <a:p>
            <a:endParaRPr lang="en-US" altLang="zh-CN" sz="2400" b="1"/>
          </a:p>
          <a:p>
            <a:endParaRPr lang="en-US" altLang="zh-CN" sz="2400" b="1" smtClean="0"/>
          </a:p>
          <a:p>
            <a:endParaRPr lang="en-US" altLang="zh-CN" sz="2400" b="1" smtClean="0"/>
          </a:p>
          <a:p>
            <a:endParaRPr lang="en-US" altLang="zh-CN" sz="2400" b="1"/>
          </a:p>
          <a:p>
            <a:endParaRPr lang="en-US" altLang="zh-CN" sz="2400" b="1" smtClean="0"/>
          </a:p>
          <a:p>
            <a:r>
              <a:rPr lang="en-US" altLang="zh-CN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zh-CN" altLang="en-US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引自高瑞东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从美国粮食霸权到全球粮食危机</a:t>
            </a:r>
            <a:r>
              <a:rPr lang="en-US" altLang="zh-CN" sz="24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en-US" altLang="zh-CN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b="1" smtClean="0"/>
              <a:t>A.1880</a:t>
            </a:r>
            <a:r>
              <a:rPr lang="zh-CN" altLang="en-US" sz="2400" b="1" smtClean="0"/>
              <a:t>年后，美国农场及农业人口数量都不断增加</a:t>
            </a:r>
            <a:endParaRPr lang="en-US" altLang="zh-CN" sz="2400" b="1" smtClean="0"/>
          </a:p>
          <a:p>
            <a:r>
              <a:rPr lang="en-US" altLang="zh-CN" sz="2400" b="1" smtClean="0"/>
              <a:t>B.1920</a:t>
            </a:r>
            <a:r>
              <a:rPr lang="zh-CN" altLang="en-US" sz="2400" b="1" smtClean="0"/>
              <a:t>年</a:t>
            </a:r>
            <a:r>
              <a:rPr lang="zh-CN" altLang="en-US" sz="2400" b="1"/>
              <a:t>后</a:t>
            </a:r>
            <a:r>
              <a:rPr lang="zh-CN" altLang="en-US" sz="2400" b="1" smtClean="0"/>
              <a:t>，经济危机导致美国农场数量迅速减少</a:t>
            </a:r>
            <a:endParaRPr lang="en-US" altLang="zh-CN" sz="2400" b="1" smtClean="0"/>
          </a:p>
          <a:p>
            <a:r>
              <a:rPr lang="en-US" altLang="zh-CN" sz="2400" b="1" smtClean="0"/>
              <a:t>C.1940</a:t>
            </a:r>
            <a:r>
              <a:rPr lang="zh-CN" altLang="en-US" sz="2400" b="1" smtClean="0"/>
              <a:t>年后，技术革新使美国农业集中度明显提升</a:t>
            </a:r>
            <a:endParaRPr lang="en-US" altLang="zh-CN" sz="2400" b="1" smtClean="0"/>
          </a:p>
          <a:p>
            <a:r>
              <a:rPr lang="en-US" altLang="zh-CN" sz="2400" b="1" smtClean="0"/>
              <a:t>D.1970</a:t>
            </a:r>
            <a:r>
              <a:rPr lang="zh-CN" altLang="en-US" sz="2400" b="1" smtClean="0"/>
              <a:t>年后，第三产业迅速发展导致美国农业萎缩</a:t>
            </a:r>
            <a:endParaRPr lang="zh-CN" altLang="en-US" sz="2400" b="1"/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7689"/>
          <a:stretch>
            <a:fillRect/>
          </a:stretch>
        </p:blipFill>
        <p:spPr>
          <a:xfrm>
            <a:off x="2388246" y="801384"/>
            <a:ext cx="7916733" cy="3698697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10304979" y="1491174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zh-CN" alt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96533" y="758825"/>
            <a:ext cx="1226618" cy="5878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表现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6" title=""/>
          <p:cNvSpPr txBox="1"/>
          <p:nvPr>
            <p:custDataLst>
              <p:tags r:id="rId5"/>
            </p:custDataLst>
          </p:nvPr>
        </p:nvSpPr>
        <p:spPr>
          <a:xfrm>
            <a:off x="174032" y="1186570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 smtClean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农业</a:t>
            </a:r>
            <a:r>
              <a:rPr lang="zh-CN" altLang="en-US" sz="24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6" title=""/>
          <p:cNvSpPr txBox="1"/>
          <p:nvPr>
            <p:custDataLst>
              <p:tags r:id="rId6"/>
            </p:custDataLst>
          </p:nvPr>
        </p:nvSpPr>
        <p:spPr>
          <a:xfrm>
            <a:off x="208983" y="3076272"/>
            <a:ext cx="291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 smtClean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杂交育种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6" title=""/>
          <p:cNvSpPr txBox="1"/>
          <p:nvPr>
            <p:custDataLst>
              <p:tags r:id="rId7"/>
            </p:custDataLst>
          </p:nvPr>
        </p:nvSpPr>
        <p:spPr>
          <a:xfrm>
            <a:off x="137159" y="4583201"/>
            <a:ext cx="267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、养殖业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6" title=""/>
          <p:cNvSpPr txBox="1"/>
          <p:nvPr>
            <p:custDataLst>
              <p:tags r:id="rId8"/>
            </p:custDataLst>
          </p:nvPr>
        </p:nvSpPr>
        <p:spPr>
          <a:xfrm>
            <a:off x="138264" y="1648235"/>
            <a:ext cx="1165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世纪以来，汽油拖拉机、柴油拖拉机相继实现批量生产，用大功率拖拉机牵引的铧式犁、播种机、联合收割机等，大大提高了工作效率。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世纪初，从人工化向自动化转变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9"/>
            </p:custDataLst>
          </p:nvPr>
        </p:nvGrpSpPr>
        <p:grpSpPr>
          <a:xfrm>
            <a:off x="-23184" y="2367967"/>
            <a:ext cx="11979589" cy="1255980"/>
            <a:chOff x="-12" y="3868"/>
            <a:chExt cx="18865" cy="3232"/>
          </a:xfrm>
        </p:grpSpPr>
        <p:grpSp>
          <p:nvGrpSpPr>
            <p:cNvPr id="10" name="组合 9"/>
            <p:cNvGrpSpPr/>
            <p:nvPr>
              <p:custDataLst>
                <p:tags r:id="rId10"/>
              </p:custDataLst>
            </p:nvPr>
          </p:nvGrpSpPr>
          <p:grpSpPr>
            <a:xfrm>
              <a:off x="-12" y="3868"/>
              <a:ext cx="18865" cy="3231"/>
              <a:chOff x="-1861" y="3100"/>
              <a:chExt cx="20903" cy="4454"/>
            </a:xfrm>
          </p:grpSpPr>
          <p:grpSp>
            <p:nvGrpSpPr>
              <p:cNvPr id="5" name="组合 4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6591" y="3120"/>
                <a:ext cx="12451" cy="4434"/>
                <a:chOff x="6591" y="3120"/>
                <a:chExt cx="12451" cy="4434"/>
              </a:xfrm>
            </p:grpSpPr>
            <p:pic>
              <p:nvPicPr>
                <p:cNvPr id="7" name="图片 6"/>
                <p:cNvPicPr/>
                <p:nvPr>
                  <p:custDataLst>
                    <p:tags r:id="rId13"/>
                  </p:custDataLst>
                </p:nvPr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1" y="3120"/>
                  <a:ext cx="4477" cy="353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1" name="图片 10"/>
                <p:cNvPicPr/>
                <p:nvPr>
                  <p:custDataLst>
                    <p:tags r:id="rId15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68" y="3120"/>
                  <a:ext cx="4093" cy="360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161" y="3204"/>
                  <a:ext cx="3841" cy="3522"/>
                </a:xfrm>
                <a:prstGeom prst="rect">
                  <a:avLst/>
                </a:prstGeom>
                <a:noFill/>
                <a:ln w="952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文本框 4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6592" y="6688"/>
                  <a:ext cx="4474" cy="8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方正宋刻本秀楷简体" panose="02000000000000000000" charset="-122"/>
                      <a:sym typeface="Arial" panose="020b0604020202020204" pitchFamily="34" charset="0"/>
                    </a:rPr>
                    <a:t>◎</a:t>
                  </a:r>
                  <a:r>
                    <a:rPr lang="zh-CN" altLang="en-US" sz="2000" b="1" smtClean="0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柴油</a:t>
                  </a:r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播种机</a:t>
                  </a:r>
                  <a:endParaRPr lang="zh-CN" altLang="en-US" sz="2000" b="1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文本框 4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1065" y="6680"/>
                  <a:ext cx="4139" cy="8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方正宋刻本秀楷简体" panose="02000000000000000000" charset="-122"/>
                      <a:sym typeface="Arial" panose="020b0604020202020204" pitchFamily="34" charset="0"/>
                    </a:rPr>
                    <a:t>◎</a:t>
                  </a:r>
                  <a:r>
                    <a:rPr lang="zh-CN" altLang="en-US" sz="2000" b="1" smtClean="0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联合</a:t>
                  </a:r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收获机</a:t>
                  </a:r>
                  <a:endParaRPr lang="zh-CN" altLang="en-US" sz="2000" b="1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文本框 4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15163" y="6680"/>
                  <a:ext cx="3879" cy="8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方正宋刻本秀楷简体" panose="02000000000000000000" charset="-122"/>
                      <a:sym typeface="Arial" panose="020b0604020202020204" pitchFamily="34" charset="0"/>
                    </a:rPr>
                    <a:t>◎</a:t>
                  </a:r>
                  <a:r>
                    <a:rPr lang="zh-CN" altLang="en-US" sz="2000" b="1" smtClean="0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机器人</a:t>
                  </a:r>
                  <a:endParaRPr lang="zh-CN" altLang="en-US" sz="2000" b="1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组合 16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-1861" y="3100"/>
                <a:ext cx="4273" cy="4450"/>
                <a:chOff x="-1994" y="2758"/>
                <a:chExt cx="4627" cy="4923"/>
              </a:xfrm>
            </p:grpSpPr>
            <p:pic>
              <p:nvPicPr>
                <p:cNvPr id="18" name="图片 22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-1994" y="2758"/>
                  <a:ext cx="4608" cy="40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" name="文本框 4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-1975" y="6723"/>
                  <a:ext cx="4608" cy="95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cs typeface="方正宋刻本秀楷简体" panose="02000000000000000000" charset="-122"/>
                      <a:sym typeface="Arial" panose="020b0604020202020204" pitchFamily="34" charset="0"/>
                    </a:rPr>
                    <a:t>◎</a:t>
                  </a:r>
                  <a:r>
                    <a:rPr lang="zh-CN" altLang="en-US" sz="2000" b="1" smtClean="0">
                      <a:solidFill>
                        <a:srgbClr val="0070C0"/>
                      </a:solidFill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rPr>
                    <a:t>柴油拖拉机</a:t>
                  </a:r>
                  <a:endParaRPr lang="zh-CN" altLang="en-US" sz="2000" b="1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0" name="组合 19"/>
            <p:cNvGrpSpPr/>
            <p:nvPr>
              <p:custDataLst>
                <p:tags r:id="rId25"/>
              </p:custDataLst>
            </p:nvPr>
          </p:nvGrpSpPr>
          <p:grpSpPr>
            <a:xfrm>
              <a:off x="3868" y="3928"/>
              <a:ext cx="3724" cy="3172"/>
              <a:chOff x="5724" y="4248"/>
              <a:chExt cx="4551" cy="3805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6"/>
              <a:srcRect t="3618"/>
              <a:stretch>
                <a:fillRect/>
              </a:stretch>
            </p:blipFill>
            <p:spPr>
              <a:xfrm>
                <a:off x="5746" y="4248"/>
                <a:ext cx="4488" cy="33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文本框 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724" y="7300"/>
                <a:ext cx="4551" cy="7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cs typeface="方正宋刻本秀楷简体" panose="02000000000000000000" charset="-122"/>
                    <a:sym typeface="Arial" panose="020b0604020202020204" pitchFamily="34" charset="0"/>
                  </a:rPr>
                  <a:t>◎</a:t>
                </a:r>
                <a:r>
                  <a:rPr lang="zh-CN" altLang="en-US" sz="2000" b="1" smtClean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铧式犁</a:t>
                </a:r>
                <a:endParaRPr lang="zh-CN" altLang="en-US" sz="2000" b="1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4" name="文本框 6" title=""/>
          <p:cNvSpPr txBox="1"/>
          <p:nvPr>
            <p:custDataLst>
              <p:tags r:id="rId29"/>
            </p:custDataLst>
          </p:nvPr>
        </p:nvSpPr>
        <p:spPr>
          <a:xfrm>
            <a:off x="208983" y="3573377"/>
            <a:ext cx="1165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世纪下半叶，一大批优质良种推广，高效化肥广泛应用。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世纪以来，杂交育种技术有了新的突破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（教材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14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页第一自然段）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26" name="组合 25" title=""/>
          <p:cNvGrpSpPr/>
          <p:nvPr>
            <p:custDataLst>
              <p:tags r:id="rId30"/>
            </p:custDataLst>
          </p:nvPr>
        </p:nvGrpSpPr>
        <p:grpSpPr>
          <a:xfrm>
            <a:off x="9452225" y="3730287"/>
            <a:ext cx="2969231" cy="2923243"/>
            <a:chOff x="15295" y="2957"/>
            <a:chExt cx="3363" cy="6213"/>
          </a:xfrm>
        </p:grpSpPr>
        <p:pic>
          <p:nvPicPr>
            <p:cNvPr id="100" name="图片 99"/>
            <p:cNvPicPr/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15296" y="2957"/>
              <a:ext cx="3347" cy="34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文本框 26"/>
            <p:cNvSpPr txBox="1"/>
            <p:nvPr>
              <p:custDataLst>
                <p:tags r:id="rId33"/>
              </p:custDataLst>
            </p:nvPr>
          </p:nvSpPr>
          <p:spPr>
            <a:xfrm>
              <a:off x="15295" y="6400"/>
              <a:ext cx="3363" cy="2770"/>
            </a:xfrm>
            <a:prstGeom prst="rect">
              <a:avLst/>
            </a:prstGeom>
            <a:solidFill>
              <a:schemeClr val="lt1">
                <a:alpha val="62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</a:rPr>
                <a:t>1973年，袁隆平</a:t>
              </a:r>
              <a:r>
                <a:rPr lang="zh-CN" altLang="en-US" sz="2000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成功培育</a:t>
              </a:r>
              <a:r>
                <a:rPr lang="zh-CN" altLang="en-US" sz="2000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</a:rPr>
                <a:t>世界上第一株籼型杂交水稻，被外国人誉为“东方魔稻”</a:t>
              </a:r>
              <a:endParaRPr lang="zh-CN" altLang="en-US" sz="200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endParaRPr>
            </a:p>
          </p:txBody>
        </p:sp>
      </p:grpSp>
      <p:sp>
        <p:nvSpPr>
          <p:cNvPr id="28" name="文本框 6" title=""/>
          <p:cNvSpPr txBox="1"/>
          <p:nvPr>
            <p:custDataLst>
              <p:tags r:id="rId34"/>
            </p:custDataLst>
          </p:nvPr>
        </p:nvSpPr>
        <p:spPr>
          <a:xfrm>
            <a:off x="174032" y="5044866"/>
            <a:ext cx="1165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养殖业和牧场各生产环节都实现了机械化和自动控制。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现代科学技术用于海洋捕捞，渔船、网具等日趋现代化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水产养殖向工厂化、机械化、集约化经营发展。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35"/>
            </p:custDataLst>
          </p:nvPr>
        </p:nvSpPr>
        <p:spPr>
          <a:xfrm>
            <a:off x="3810" y="-19385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工业反哺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食物生产走进现代化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6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3810" y="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科技赋能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粮食储备技术的进步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352379" y="1275301"/>
            <a:ext cx="1711091" cy="49795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eaLnBrk="0" fontAlgn="auto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sz="2400">
                <a:solidFill>
                  <a:schemeClr val="bg1"/>
                </a:solidFill>
                <a:sym typeface="+mn-ea"/>
              </a:rPr>
              <a:t>储粮技术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5"/>
            </p:custDataLst>
          </p:nvPr>
        </p:nvGrpSpPr>
        <p:grpSpPr>
          <a:xfrm>
            <a:off x="191452" y="2332483"/>
            <a:ext cx="11635740" cy="549275"/>
            <a:chOff x="276" y="3671"/>
            <a:chExt cx="18324" cy="865"/>
          </a:xfrm>
        </p:grpSpPr>
        <p:sp>
          <p:nvSpPr>
            <p:cNvPr id="14" name="标题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76" y="3684"/>
              <a:ext cx="3550" cy="843"/>
            </a:xfrm>
            <a:prstGeom prst="roundRect">
              <a:avLst>
                <a:gd name="adj" fmla="val 11921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原始农业社会 </a:t>
              </a:r>
              <a:endPara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5" name="标题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3958" y="3671"/>
              <a:ext cx="3595" cy="843"/>
            </a:xfrm>
            <a:prstGeom prst="roundRect">
              <a:avLst>
                <a:gd name="adj" fmla="val 11921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古代农业社会</a:t>
              </a:r>
              <a:endPara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6" name="标题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7700" y="3684"/>
              <a:ext cx="3523" cy="843"/>
            </a:xfrm>
            <a:prstGeom prst="roundRect">
              <a:avLst>
                <a:gd name="adj" fmla="val 11921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20世纪50年代</a:t>
              </a:r>
              <a:endPara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7" name="标题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11471" y="3694"/>
              <a:ext cx="3572" cy="843"/>
            </a:xfrm>
            <a:prstGeom prst="roundRect">
              <a:avLst>
                <a:gd name="adj" fmla="val 11921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20世纪70年代</a:t>
              </a:r>
              <a:endPara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8" name="标题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15640" y="3694"/>
              <a:ext cx="2961" cy="843"/>
            </a:xfrm>
            <a:prstGeom prst="roundRect">
              <a:avLst>
                <a:gd name="adj" fmla="val 11921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21世纪以来</a:t>
              </a:r>
              <a:endParaRPr lang="zh-CN" altLang="en-US" sz="24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" name="Text Box 15" title=""/>
          <p:cNvSpPr txBox="1"/>
          <p:nvPr>
            <p:custDataLst>
              <p:tags r:id="rId11"/>
            </p:custDataLst>
          </p:nvPr>
        </p:nvSpPr>
        <p:spPr>
          <a:xfrm>
            <a:off x="269737" y="769206"/>
            <a:ext cx="251714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、技术演变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12"/>
            </p:custDataLst>
          </p:nvPr>
        </p:nvSpPr>
        <p:spPr>
          <a:xfrm>
            <a:off x="359798" y="1891983"/>
            <a:ext cx="1988820" cy="39878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地窖，陶器储粮</a:t>
            </a:r>
            <a:endParaRPr lang="zh-CN" altLang="en-US" sz="2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2523058" y="1626553"/>
            <a:ext cx="2348230" cy="66421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防鼠、防盗、防潮 防火； 保鲜</a:t>
            </a:r>
            <a:endParaRPr lang="zh-CN" altLang="en-US" sz="2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4892040" y="1856233"/>
            <a:ext cx="2234565" cy="39878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美国机械通风储粮</a:t>
            </a:r>
            <a:endParaRPr lang="zh-CN" altLang="en-US" sz="2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7243897" y="1826091"/>
            <a:ext cx="2513965" cy="39878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中国机械冷低温储粮</a:t>
            </a:r>
            <a:endParaRPr lang="zh-CN" altLang="en-US" sz="2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6"/>
            </p:custDataLst>
          </p:nvPr>
        </p:nvSpPr>
        <p:spPr>
          <a:xfrm>
            <a:off x="9857806" y="1876785"/>
            <a:ext cx="2272665" cy="39878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制冷设备相继推出</a:t>
            </a:r>
            <a:endParaRPr lang="zh-CN" altLang="en-US" sz="20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34" name="矩形 33" title=""/>
          <p:cNvSpPr/>
          <p:nvPr>
            <p:custDataLst>
              <p:tags r:id="rId17"/>
            </p:custDataLst>
          </p:nvPr>
        </p:nvSpPr>
        <p:spPr>
          <a:xfrm>
            <a:off x="502021" y="3107348"/>
            <a:ext cx="1419225" cy="462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风 干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</a:endParaRPr>
          </a:p>
        </p:txBody>
      </p:sp>
      <p:sp>
        <p:nvSpPr>
          <p:cNvPr id="35" name="矩形 34" title=""/>
          <p:cNvSpPr/>
          <p:nvPr>
            <p:custDataLst>
              <p:tags r:id="rId18"/>
            </p:custDataLst>
          </p:nvPr>
        </p:nvSpPr>
        <p:spPr>
          <a:xfrm>
            <a:off x="1944375" y="3100847"/>
            <a:ext cx="1419225" cy="437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腌 制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</a:endParaRPr>
          </a:p>
        </p:txBody>
      </p:sp>
      <p:sp>
        <p:nvSpPr>
          <p:cNvPr id="37" name="矩形 36" title=""/>
          <p:cNvSpPr/>
          <p:nvPr>
            <p:custDataLst>
              <p:tags r:id="rId19"/>
            </p:custDataLst>
          </p:nvPr>
        </p:nvSpPr>
        <p:spPr>
          <a:xfrm>
            <a:off x="3406312" y="3118974"/>
            <a:ext cx="1419225" cy="437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自然冰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</a:endParaRPr>
          </a:p>
        </p:txBody>
      </p:sp>
      <p:sp>
        <p:nvSpPr>
          <p:cNvPr id="38" name="矩形 37" title=""/>
          <p:cNvSpPr/>
          <p:nvPr>
            <p:custDataLst>
              <p:tags r:id="rId20"/>
            </p:custDataLst>
          </p:nvPr>
        </p:nvSpPr>
        <p:spPr>
          <a:xfrm>
            <a:off x="8855547" y="3037972"/>
            <a:ext cx="1425900" cy="65918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冷</a:t>
            </a: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链物流</a:t>
            </a: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" name="矩形 38" title=""/>
          <p:cNvSpPr/>
          <p:nvPr>
            <p:custDataLst>
              <p:tags r:id="rId21"/>
            </p:custDataLst>
          </p:nvPr>
        </p:nvSpPr>
        <p:spPr>
          <a:xfrm>
            <a:off x="6966670" y="3053675"/>
            <a:ext cx="1419225" cy="63658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</a:rPr>
              <a:t>冰 箱</a:t>
            </a: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</a:endParaRPr>
          </a:p>
        </p:txBody>
      </p:sp>
      <p:sp>
        <p:nvSpPr>
          <p:cNvPr id="40" name="文本框 21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59798" y="3814985"/>
            <a:ext cx="1703672" cy="49795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defRPr sz="29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0" marR="0" lvl="0" indent="0" algn="ctr" defTabSz="91440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食品</a:t>
            </a: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1" name="图片 40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179" y="4405626"/>
            <a:ext cx="3771900" cy="1496695"/>
          </a:xfrm>
          <a:prstGeom prst="rect">
            <a:avLst/>
          </a:prstGeom>
        </p:spPr>
      </p:pic>
      <p:sp>
        <p:nvSpPr>
          <p:cNvPr id="42" name="文本框 41" title=""/>
          <p:cNvSpPr txBox="1"/>
          <p:nvPr>
            <p:custDataLst>
              <p:tags r:id="rId25"/>
            </p:custDataLst>
          </p:nvPr>
        </p:nvSpPr>
        <p:spPr>
          <a:xfrm>
            <a:off x="4234568" y="3799508"/>
            <a:ext cx="759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①能够为人们提供更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新鲜、营养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保存更好的生鲜农产品。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26"/>
            </p:custDataLst>
          </p:nvPr>
        </p:nvSpPr>
        <p:spPr>
          <a:xfrm>
            <a:off x="4234568" y="5138193"/>
            <a:ext cx="737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③可减少农产品损失，防止食品变质，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保障食品安全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 title=""/>
          <p:cNvSpPr txBox="1"/>
          <p:nvPr>
            <p:custDataLst>
              <p:tags r:id="rId27"/>
            </p:custDataLst>
          </p:nvPr>
        </p:nvSpPr>
        <p:spPr>
          <a:xfrm>
            <a:off x="4234568" y="5653022"/>
            <a:ext cx="523352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④整体上利于生活品质的提高。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28"/>
            </p:custDataLst>
          </p:nvPr>
        </p:nvSpPr>
        <p:spPr>
          <a:xfrm>
            <a:off x="4234569" y="4307196"/>
            <a:ext cx="759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②可实现农产品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跨区域、跨季节均衡销售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，丰富人们的日常生活的食品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种类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3" grpId="0" animBg="1"/>
      <p:bldP spid="4" grpId="0" animBg="1"/>
      <p:bldP spid="5" grpId="0" animBg="1"/>
      <p:bldP spid="6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2" grpId="0"/>
      <p:bldP spid="43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15" title=""/>
          <p:cNvSpPr txBox="1"/>
          <p:nvPr>
            <p:custDataLst>
              <p:tags r:id="rId3"/>
            </p:custDataLst>
          </p:nvPr>
        </p:nvSpPr>
        <p:spPr>
          <a:xfrm>
            <a:off x="579120" y="953135"/>
            <a:ext cx="251714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、技术特点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194435" y="1557337"/>
            <a:ext cx="874712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储粮技术的改进与世界科技发展进程密切相关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传统储粮靠具有积累，现代储粮依靠科技发展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Text Box 15" title=""/>
          <p:cNvSpPr txBox="1"/>
          <p:nvPr>
            <p:custDataLst>
              <p:tags r:id="rId5"/>
            </p:custDataLst>
          </p:nvPr>
        </p:nvSpPr>
        <p:spPr>
          <a:xfrm>
            <a:off x="579120" y="2765108"/>
            <a:ext cx="251714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、发展趋势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2847568" y="2893061"/>
            <a:ext cx="6494145" cy="16840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粮仓仓容量不断扩大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低温、低氧储藏技术广泛应用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粮食储备自动化和智能化水平提高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 Box 15" title=""/>
          <p:cNvSpPr txBox="1"/>
          <p:nvPr>
            <p:custDataLst>
              <p:tags r:id="rId7"/>
            </p:custDataLst>
          </p:nvPr>
        </p:nvSpPr>
        <p:spPr>
          <a:xfrm>
            <a:off x="579120" y="4577081"/>
            <a:ext cx="2517140" cy="50609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indent="0">
              <a:buClrTx/>
              <a:buSzTx/>
              <a:buNone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、意义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2847568" y="4478974"/>
            <a:ext cx="899858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增强各国粮食储备能力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提高国家粮食安全和战略应急物资储备安全保障水平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0" y="10160"/>
            <a:ext cx="7722870" cy="646331"/>
          </a:xfrm>
          <a:prstGeom prst="rect">
            <a:avLst/>
          </a:prstGeom>
          <a:solidFill>
            <a:srgbClr val="00B0F0"/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科技赋能</a:t>
            </a:r>
            <a:r>
              <a:rPr lang="zh-CN" sz="36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粮食储备技术的进步</a:t>
            </a:r>
            <a:endParaRPr lang="zh-CN" sz="3600" b="1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205484" y="1191522"/>
            <a:ext cx="6298058" cy="4931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材料：</a:t>
            </a:r>
            <a:r>
              <a:rPr lang="en-US" altLang="zh-CN" sz="2400" b="1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人类在渔猎</a:t>
            </a:r>
            <a:r>
              <a:rPr lang="en-US" alt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、采集农业阶段，每500公顷土地只能养活2人；刀耕火种阶段可以养活50人；</a:t>
            </a:r>
            <a:r>
              <a:rPr lang="en-US" altLang="zh-CN" sz="2400" b="1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而在资本技术集约型经营的现代农业阶段</a:t>
            </a:r>
            <a:r>
              <a:rPr lang="en-US" alt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增至5000人。……马克思曾经指出：“现代农业科学在农业的运用，将把农村居民从土地上赶走，使人口集中于工业城镇”。……总之，世界农业现代化是与工业化、城市化相伴而生的，其实质和核心是化“农”，就是农民比重大幅减少，农业比重大幅下降，城市化水平大幅提高的历史演进进程。</a:t>
            </a:r>
            <a:endParaRPr lang="en-US" altLang="zh-CN"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2400" b="1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——</a:t>
            </a:r>
            <a:r>
              <a:rPr lang="en-US" alt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张新光《20世纪以来世界农业发展中的几个带有规律性的问题》</a:t>
            </a:r>
            <a:endParaRPr lang="en-US" altLang="zh-CN"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609705" y="416427"/>
            <a:ext cx="88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结合下列材料思考：农业和储备技术现代化的影响？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5"/>
            </p:custDataLst>
          </p:nvPr>
        </p:nvSpPr>
        <p:spPr>
          <a:xfrm>
            <a:off x="6503542" y="1032076"/>
            <a:ext cx="5239820" cy="4957758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提高农业生产率和农作物产量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改变人们饮食方式与饮食观念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有利于生态保护和可持续发展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促进了工业化和国民经济发展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对人类消除饥饿做出重大</a:t>
            </a:r>
            <a:r>
              <a:rPr lang="zh-CN" altLang="en-US" sz="28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贡献</a:t>
            </a:r>
            <a:endParaRPr lang="en-US" altLang="zh-CN" sz="2800" b="1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农药使用，生态问题日益</a:t>
            </a:r>
            <a:r>
              <a:rPr lang="zh-CN" altLang="en-US" sz="2800" b="1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突出</a:t>
            </a:r>
            <a:endParaRPr lang="en-US" altLang="zh-CN" sz="2800" b="1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r>
              <a:rPr lang="en-US" altLang="zh-CN" sz="2800" b="1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2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5000"/>
              </a:lnSpc>
              <a:buFont typeface="Wingdings" panose="05000000000000000000" charset="0"/>
              <a:buChar char="n"/>
            </a:pPr>
            <a:endParaRPr lang="zh-CN" altLang="en-US" sz="2800" b="1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p="http://schemas.openxmlformats.org/presentationml/2006/main">
  <p:tag name="AS_UNIQUEID" val="3520"/>
</p:tagLst>
</file>

<file path=ppt/tags/tag10.xml><?xml version="1.0" encoding="utf-8"?>
<p:tagLst xmlns:p="http://schemas.openxmlformats.org/presentationml/2006/main">
  <p:tag name="AS_UNIQUEID" val="3529"/>
</p:tagLst>
</file>

<file path=ppt/tags/tag100.xml><?xml version="1.0" encoding="utf-8"?>
<p:tagLst xmlns:p="http://schemas.openxmlformats.org/presentationml/2006/main">
  <p:tag name="AS_UNIQUEID" val="3615"/>
</p:tagLst>
</file>

<file path=ppt/tags/tag101.xml><?xml version="1.0" encoding="utf-8"?>
<p:tagLst xmlns:p="http://schemas.openxmlformats.org/presentationml/2006/main">
  <p:tag name="AS_UNIQUEID" val="3616"/>
</p:tagLst>
</file>

<file path=ppt/tags/tag102.xml><?xml version="1.0" encoding="utf-8"?>
<p:tagLst xmlns:p="http://schemas.openxmlformats.org/presentationml/2006/main">
  <p:tag name="AS_UNIQUEID" val="3617"/>
</p:tagLst>
</file>

<file path=ppt/tags/tag103.xml><?xml version="1.0" encoding="utf-8"?>
<p:tagLst xmlns:p="http://schemas.openxmlformats.org/presentationml/2006/main">
  <p:tag name="AS_UNIQUEID" val="3618"/>
</p:tagLst>
</file>

<file path=ppt/tags/tag104.xml><?xml version="1.0" encoding="utf-8"?>
<p:tagLst xmlns:p="http://schemas.openxmlformats.org/presentationml/2006/main">
  <p:tag name="AS_UNIQUEID" val="3619"/>
</p:tagLst>
</file>

<file path=ppt/tags/tag105.xml><?xml version="1.0" encoding="utf-8"?>
<p:tagLst xmlns:p="http://schemas.openxmlformats.org/presentationml/2006/main">
  <p:tag name="AS_UNIQUEID" val="3620"/>
</p:tagLst>
</file>

<file path=ppt/tags/tag106.xml><?xml version="1.0" encoding="utf-8"?>
<p:tagLst xmlns:p="http://schemas.openxmlformats.org/presentationml/2006/main">
  <p:tag name="AS_UNIQUEID" val="3621"/>
</p:tagLst>
</file>

<file path=ppt/tags/tag107.xml><?xml version="1.0" encoding="utf-8"?>
<p:tagLst xmlns:p="http://schemas.openxmlformats.org/presentationml/2006/main">
  <p:tag name="AS_UNIQUEID" val="3622"/>
</p:tagLst>
</file>

<file path=ppt/tags/tag108.xml><?xml version="1.0" encoding="utf-8"?>
<p:tagLst xmlns:p="http://schemas.openxmlformats.org/presentationml/2006/main">
  <p:tag name="AS_UNIQUEID" val="3623"/>
</p:tagLst>
</file>

<file path=ppt/tags/tag109.xml><?xml version="1.0" encoding="utf-8"?>
<p:tagLst xmlns:p="http://schemas.openxmlformats.org/presentationml/2006/main">
  <p:tag name="AS_UNIQUEID" val="3624"/>
</p:tagLst>
</file>

<file path=ppt/tags/tag11.xml><?xml version="1.0" encoding="utf-8"?>
<p:tagLst xmlns:p="http://schemas.openxmlformats.org/presentationml/2006/main">
  <p:tag name="AS_UNIQUEID" val="3530"/>
</p:tagLst>
</file>

<file path=ppt/tags/tag110.xml><?xml version="1.0" encoding="utf-8"?>
<p:tagLst xmlns:p="http://schemas.openxmlformats.org/presentationml/2006/main">
  <p:tag name="AS_UNIQUEID" val="3625"/>
</p:tagLst>
</file>

<file path=ppt/tags/tag111.xml><?xml version="1.0" encoding="utf-8"?>
<p:tagLst xmlns:p="http://schemas.openxmlformats.org/presentationml/2006/main">
  <p:tag name="AS_UNIQUEID" val="3626"/>
</p:tagLst>
</file>

<file path=ppt/tags/tag112.xml><?xml version="1.0" encoding="utf-8"?>
<p:tagLst xmlns:p="http://schemas.openxmlformats.org/presentationml/2006/main">
  <p:tag name="AS_UNIQUEID" val="3627"/>
</p:tagLst>
</file>

<file path=ppt/tags/tag113.xml><?xml version="1.0" encoding="utf-8"?>
<p:tagLst xmlns:p="http://schemas.openxmlformats.org/presentationml/2006/main">
  <p:tag name="AS_UNIQUEID" val="3628"/>
</p:tagLst>
</file>

<file path=ppt/tags/tag114.xml><?xml version="1.0" encoding="utf-8"?>
<p:tagLst xmlns:p="http://schemas.openxmlformats.org/presentationml/2006/main">
  <p:tag name="AS_UNIQUEID" val="3629"/>
</p:tagLst>
</file>

<file path=ppt/tags/tag115.xml><?xml version="1.0" encoding="utf-8"?>
<p:tagLst xmlns:p="http://schemas.openxmlformats.org/presentationml/2006/main">
  <p:tag name="AS_UNIQUEID" val="3630"/>
</p:tagLst>
</file>

<file path=ppt/tags/tag116.xml><?xml version="1.0" encoding="utf-8"?>
<p:tagLst xmlns:p="http://schemas.openxmlformats.org/presentationml/2006/main">
  <p:tag name="AS_UNIQUEID" val="3631"/>
</p:tagLst>
</file>

<file path=ppt/tags/tag117.xml><?xml version="1.0" encoding="utf-8"?>
<p:tagLst xmlns:p="http://schemas.openxmlformats.org/presentationml/2006/main">
  <p:tag name="AS_UNIQUEID" val="3632"/>
  <p:tag name="KSO_WM_BEAUTIFY_FLAG" val=""/>
</p:tagLst>
</file>

<file path=ppt/tags/tag118.xml><?xml version="1.0" encoding="utf-8"?>
<p:tagLst xmlns:p="http://schemas.openxmlformats.org/presentationml/2006/main">
  <p:tag name="AS_UNIQUEID" val="3633"/>
  <p:tag name="KSO_WM_BEAUTIFY_FLAG" val=""/>
</p:tagLst>
</file>

<file path=ppt/tags/tag119.xml><?xml version="1.0" encoding="utf-8"?>
<p:tagLst xmlns:p="http://schemas.openxmlformats.org/presentationml/2006/main">
  <p:tag name="AS_UNIQUEID" val="3634"/>
</p:tagLst>
</file>

<file path=ppt/tags/tag12.xml><?xml version="1.0" encoding="utf-8"?>
<p:tagLst xmlns:p="http://schemas.openxmlformats.org/presentationml/2006/main">
  <p:tag name="AS_UNIQUEID" val="3531"/>
</p:tagLst>
</file>

<file path=ppt/tags/tag120.xml><?xml version="1.0" encoding="utf-8"?>
<p:tagLst xmlns:p="http://schemas.openxmlformats.org/presentationml/2006/main">
  <p:tag name="AS_UNIQUEID" val="3635"/>
  <p:tag name="KSO_WM_BEAUTIFY_FLAG" val=""/>
</p:tagLst>
</file>

<file path=ppt/tags/tag121.xml><?xml version="1.0" encoding="utf-8"?>
<p:tagLst xmlns:p="http://schemas.openxmlformats.org/presentationml/2006/main">
  <p:tag name="AS_UNIQUEID" val="3636"/>
  <p:tag name="KSO_WM_BEAUTIFY_FLAG" val=""/>
</p:tagLst>
</file>

<file path=ppt/tags/tag122.xml><?xml version="1.0" encoding="utf-8"?>
<p:tagLst xmlns:p="http://schemas.openxmlformats.org/presentationml/2006/main">
  <p:tag name="AS_UNIQUEID" val="3637"/>
  <p:tag name="KSO_WM_BEAUTIFY_FLAG" val=""/>
</p:tagLst>
</file>

<file path=ppt/tags/tag123.xml><?xml version="1.0" encoding="utf-8"?>
<p:tagLst xmlns:p="http://schemas.openxmlformats.org/presentationml/2006/main">
  <p:tag name="AS_UNIQUEID" val="3638"/>
  <p:tag name="KSO_WM_BEAUTIFY_FLAG" val=""/>
</p:tagLst>
</file>

<file path=ppt/tags/tag124.xml><?xml version="1.0" encoding="utf-8"?>
<p:tagLst xmlns:p="http://schemas.openxmlformats.org/presentationml/2006/main">
  <p:tag name="AS_UNIQUEID" val="3639"/>
  <p:tag name="KSO_WM_BEAUTIFY_FLAG" val=""/>
</p:tagLst>
</file>

<file path=ppt/tags/tag125.xml><?xml version="1.0" encoding="utf-8"?>
<p:tagLst xmlns:p="http://schemas.openxmlformats.org/presentationml/2006/main">
  <p:tag name="AS_UNIQUEID" val="3640"/>
  <p:tag name="KSO_WM_BEAUTIFY_FLAG" val=""/>
</p:tagLst>
</file>

<file path=ppt/tags/tag126.xml><?xml version="1.0" encoding="utf-8"?>
<p:tagLst xmlns:p="http://schemas.openxmlformats.org/presentationml/2006/main">
  <p:tag name="AS_UNIQUEID" val="3641"/>
</p:tagLst>
</file>

<file path=ppt/tags/tag127.xml><?xml version="1.0" encoding="utf-8"?>
<p:tagLst xmlns:p="http://schemas.openxmlformats.org/presentationml/2006/main">
  <p:tag name="AS_UNIQUEID" val="3642"/>
  <p:tag name="KSO_WM_BEAUTIFY_FLAG" val=""/>
</p:tagLst>
</file>

<file path=ppt/tags/tag128.xml><?xml version="1.0" encoding="utf-8"?>
<p:tagLst xmlns:p="http://schemas.openxmlformats.org/presentationml/2006/main">
  <p:tag name="AS_UNIQUEID" val="3643"/>
  <p:tag name="KSO_WM_BEAUTIFY_FLAG" val=""/>
</p:tagLst>
</file>

<file path=ppt/tags/tag129.xml><?xml version="1.0" encoding="utf-8"?>
<p:tagLst xmlns:p="http://schemas.openxmlformats.org/presentationml/2006/main">
  <p:tag name="AS_UNIQUEID" val="3644"/>
  <p:tag name="KSO_WM_BEAUTIFY_FLAG" val=""/>
</p:tagLst>
</file>

<file path=ppt/tags/tag13.xml><?xml version="1.0" encoding="utf-8"?>
<p:tagLst xmlns:p="http://schemas.openxmlformats.org/presentationml/2006/main">
  <p:tag name="AS_UNIQUEID" val="3532"/>
</p:tagLst>
</file>

<file path=ppt/tags/tag130.xml><?xml version="1.0" encoding="utf-8"?>
<p:tagLst xmlns:p="http://schemas.openxmlformats.org/presentationml/2006/main">
  <p:tag name="AS_UNIQUEID" val="3645"/>
  <p:tag name="KSO_WM_BEAUTIFY_FLAG" val=""/>
</p:tagLst>
</file>

<file path=ppt/tags/tag131.xml><?xml version="1.0" encoding="utf-8"?>
<p:tagLst xmlns:p="http://schemas.openxmlformats.org/presentationml/2006/main">
  <p:tag name="AS_UNIQUEID" val="3646"/>
  <p:tag name="KSO_WM_BEAUTIFY_FLAG" val=""/>
</p:tagLst>
</file>

<file path=ppt/tags/tag132.xml><?xml version="1.0" encoding="utf-8"?>
<p:tagLst xmlns:p="http://schemas.openxmlformats.org/presentationml/2006/main">
  <p:tag name="AS_UNIQUEID" val="3647"/>
</p:tagLst>
</file>

<file path=ppt/tags/tag133.xml><?xml version="1.0" encoding="utf-8"?>
<p:tagLst xmlns:p="http://schemas.openxmlformats.org/presentationml/2006/main">
  <p:tag name="AS_UNIQUEID" val="3648"/>
</p:tagLst>
</file>

<file path=ppt/tags/tag134.xml><?xml version="1.0" encoding="utf-8"?>
<p:tagLst xmlns:p="http://schemas.openxmlformats.org/presentationml/2006/main">
  <p:tag name="AS_UNIQUEID" val="436"/>
  <p:tag name="KSO_WM_BEAUTIFY_FLAG" val=""/>
</p:tagLst>
</file>

<file path=ppt/tags/tag135.xml><?xml version="1.0" encoding="utf-8"?>
<p:tagLst xmlns:p="http://schemas.openxmlformats.org/presentationml/2006/main">
  <p:tag name="AS_UNIQUEID" val="3649"/>
</p:tagLst>
</file>

<file path=ppt/tags/tag136.xml><?xml version="1.0" encoding="utf-8"?>
<p:tagLst xmlns:p="http://schemas.openxmlformats.org/presentationml/2006/main">
  <p:tag name="AS_UNIQUEID" val="436"/>
  <p:tag name="KSO_WM_BEAUTIFY_FLAG" val=""/>
</p:tagLst>
</file>

<file path=ppt/tags/tag137.xml><?xml version="1.0" encoding="utf-8"?>
<p:tagLst xmlns:p="http://schemas.openxmlformats.org/presentationml/2006/main">
  <p:tag name="AS_UNIQUEID" val="3650"/>
  <p:tag name="KSO_WM_BEAUTIFY_FLAG" val=""/>
</p:tagLst>
</file>

<file path=ppt/tags/tag138.xml><?xml version="1.0" encoding="utf-8"?>
<p:tagLst xmlns:p="http://schemas.openxmlformats.org/presentationml/2006/main">
  <p:tag name="AS_UNIQUEID" val="3651"/>
</p:tagLst>
</file>

<file path=ppt/tags/tag139.xml><?xml version="1.0" encoding="utf-8"?>
<p:tagLst xmlns:p="http://schemas.openxmlformats.org/presentationml/2006/main">
  <p:tag name="AS_UNIQUEID" val="3652"/>
</p:tagLst>
</file>

<file path=ppt/tags/tag14.xml><?xml version="1.0" encoding="utf-8"?>
<p:tagLst xmlns:p="http://schemas.openxmlformats.org/presentationml/2006/main">
  <p:tag name="AS_UNIQUEID" val="3533"/>
</p:tagLst>
</file>

<file path=ppt/tags/tag140.xml><?xml version="1.0" encoding="utf-8"?>
<p:tagLst xmlns:p="http://schemas.openxmlformats.org/presentationml/2006/main">
  <p:tag name="AS_UNIQUEID" val="3653"/>
</p:tagLst>
</file>

<file path=ppt/tags/tag141.xml><?xml version="1.0" encoding="utf-8"?>
<p:tagLst xmlns:p="http://schemas.openxmlformats.org/presentationml/2006/main">
  <p:tag name="AS_UNIQUEID" val="3654"/>
</p:tagLst>
</file>

<file path=ppt/tags/tag142.xml><?xml version="1.0" encoding="utf-8"?>
<p:tagLst xmlns:p="http://schemas.openxmlformats.org/presentationml/2006/main">
  <p:tag name="AS_UNIQUEID" val="3655"/>
</p:tagLst>
</file>

<file path=ppt/tags/tag143.xml><?xml version="1.0" encoding="utf-8"?>
<p:tagLst xmlns:p="http://schemas.openxmlformats.org/presentationml/2006/main">
  <p:tag name="AS_UNIQUEID" val="3656"/>
</p:tagLst>
</file>

<file path=ppt/tags/tag144.xml><?xml version="1.0" encoding="utf-8"?>
<p:tagLst xmlns:p="http://schemas.openxmlformats.org/presentationml/2006/main">
  <p:tag name="AS_UNIQUEID" val="3657"/>
</p:tagLst>
</file>

<file path=ppt/tags/tag145.xml><?xml version="1.0" encoding="utf-8"?>
<p:tagLst xmlns:p="http://schemas.openxmlformats.org/presentationml/2006/main">
  <p:tag name="AS_UNIQUEID" val="3658"/>
</p:tagLst>
</file>

<file path=ppt/tags/tag146.xml><?xml version="1.0" encoding="utf-8"?>
<p:tagLst xmlns:p="http://schemas.openxmlformats.org/presentationml/2006/main">
  <p:tag name="AS_UNIQUEID" val="3659"/>
</p:tagLst>
</file>

<file path=ppt/tags/tag147.xml><?xml version="1.0" encoding="utf-8"?>
<p:tagLst xmlns:p="http://schemas.openxmlformats.org/presentationml/2006/main">
  <p:tag name="AS_UNIQUEID" val="3660"/>
  <p:tag name="KSO_WM_BEAUTIFY_FLAG" val=""/>
</p:tagLst>
</file>

<file path=ppt/tags/tag148.xml><?xml version="1.0" encoding="utf-8"?>
<p:tagLst xmlns:p="http://schemas.openxmlformats.org/presentationml/2006/main">
  <p:tag name="AS_UNIQUEID" val="3661"/>
  <p:tag name="KSO_WM_BEAUTIFY_FLAG" val=""/>
</p:tagLst>
</file>

<file path=ppt/tags/tag149.xml><?xml version="1.0" encoding="utf-8"?>
<p:tagLst xmlns:p="http://schemas.openxmlformats.org/presentationml/2006/main">
  <p:tag name="AS_UNIQUEID" val="3662"/>
</p:tagLst>
</file>

<file path=ppt/tags/tag15.xml><?xml version="1.0" encoding="utf-8"?>
<p:tagLst xmlns:p="http://schemas.openxmlformats.org/presentationml/2006/main">
  <p:tag name="AS_UNIQUEID" val="3534"/>
</p:tagLst>
</file>

<file path=ppt/tags/tag150.xml><?xml version="1.0" encoding="utf-8"?>
<p:tagLst xmlns:p="http://schemas.openxmlformats.org/presentationml/2006/main">
  <p:tag name="AS_UNIQUEID" val="16"/>
</p:tagLst>
</file>

<file path=ppt/tags/tag151.xml><?xml version="1.0" encoding="utf-8"?>
<p:tagLst xmlns:p="http://schemas.openxmlformats.org/presentationml/2006/main">
  <p:tag name="AS_UNIQUEID" val="3663"/>
  <p:tag name="KSO_WM_BEAUTIFY_FLAG" val=""/>
</p:tagLst>
</file>

<file path=ppt/tags/tag152.xml><?xml version="1.0" encoding="utf-8"?>
<p:tagLst xmlns:p="http://schemas.openxmlformats.org/presentationml/2006/main">
  <p:tag name="AS_UNIQUEID" val="3664"/>
</p:tagLst>
</file>

<file path=ppt/tags/tag153.xml><?xml version="1.0" encoding="utf-8"?>
<p:tagLst xmlns:p="http://schemas.openxmlformats.org/presentationml/2006/main">
  <p:tag name="AS_UNIQUEID" val="3665"/>
</p:tagLst>
</file>

<file path=ppt/tags/tag154.xml><?xml version="1.0" encoding="utf-8"?>
<p:tagLst xmlns:p="http://schemas.openxmlformats.org/presentationml/2006/main">
  <p:tag name="AS_UNIQUEID" val="3666"/>
</p:tagLst>
</file>

<file path=ppt/tags/tag155.xml><?xml version="1.0" encoding="utf-8"?>
<p:tagLst xmlns:p="http://schemas.openxmlformats.org/presentationml/2006/main">
  <p:tag name="AS_UNIQUEID" val="3667"/>
</p:tagLst>
</file>

<file path=ppt/tags/tag156.xml><?xml version="1.0" encoding="utf-8"?>
<p:tagLst xmlns:p="http://schemas.openxmlformats.org/presentationml/2006/main">
  <p:tag name="AS_UNIQUEID" val="631"/>
</p:tagLst>
</file>

<file path=ppt/tags/tag157.xml><?xml version="1.0" encoding="utf-8"?>
<p:tagLst xmlns:p="http://schemas.openxmlformats.org/presentationml/2006/main">
  <p:tag name="AS_UNIQUEID" val="3843"/>
</p:tagLst>
</file>

<file path=ppt/tags/tag158.xml><?xml version="1.0" encoding="utf-8"?>
<p:tagLst xmlns:p="http://schemas.openxmlformats.org/presentationml/2006/main">
  <p:tag name="AS_UNIQUEID" val="3668"/>
</p:tagLst>
</file>

<file path=ppt/tags/tag159.xml><?xml version="1.0" encoding="utf-8"?>
<p:tagLst xmlns:p="http://schemas.openxmlformats.org/presentationml/2006/main">
  <p:tag name="AS_UNIQUEID" val="3669"/>
</p:tagLst>
</file>

<file path=ppt/tags/tag16.xml><?xml version="1.0" encoding="utf-8"?>
<p:tagLst xmlns:p="http://schemas.openxmlformats.org/presentationml/2006/main">
  <p:tag name="AS_UNIQUEID" val="3535"/>
</p:tagLst>
</file>

<file path=ppt/tags/tag160.xml><?xml version="1.0" encoding="utf-8"?>
<p:tagLst xmlns:p="http://schemas.openxmlformats.org/presentationml/2006/main">
  <p:tag name="AS_UNIQUEID" val="3670"/>
</p:tagLst>
</file>

<file path=ppt/tags/tag161.xml><?xml version="1.0" encoding="utf-8"?>
<p:tagLst xmlns:p="http://schemas.openxmlformats.org/presentationml/2006/main">
  <p:tag name="AS_UNIQUEID" val="3671"/>
</p:tagLst>
</file>

<file path=ppt/tags/tag162.xml><?xml version="1.0" encoding="utf-8"?>
<p:tagLst xmlns:p="http://schemas.openxmlformats.org/presentationml/2006/main">
  <p:tag name="AS_UNIQUEID" val="3672"/>
</p:tagLst>
</file>

<file path=ppt/tags/tag163.xml><?xml version="1.0" encoding="utf-8"?>
<p:tagLst xmlns:p="http://schemas.openxmlformats.org/presentationml/2006/main">
  <p:tag name="AS_UNIQUEID" val="3673"/>
</p:tagLst>
</file>

<file path=ppt/tags/tag164.xml><?xml version="1.0" encoding="utf-8"?>
<p:tagLst xmlns:p="http://schemas.openxmlformats.org/presentationml/2006/main">
  <p:tag name="AS_UNIQUEID" val="3674"/>
</p:tagLst>
</file>

<file path=ppt/tags/tag165.xml><?xml version="1.0" encoding="utf-8"?>
<p:tagLst xmlns:p="http://schemas.openxmlformats.org/presentationml/2006/main">
  <p:tag name="AS_UNIQUEID" val="3675"/>
</p:tagLst>
</file>

<file path=ppt/tags/tag166.xml><?xml version="1.0" encoding="utf-8"?>
<p:tagLst xmlns:p="http://schemas.openxmlformats.org/presentationml/2006/main">
  <p:tag name="AS_UNIQUEID" val="3676"/>
  <p:tag name="KSO_WM_BEAUTIFY_FLAG" val=""/>
</p:tagLst>
</file>

<file path=ppt/tags/tag167.xml><?xml version="1.0" encoding="utf-8"?>
<p:tagLst xmlns:p="http://schemas.openxmlformats.org/presentationml/2006/main">
  <p:tag name="AS_UNIQUEID" val="617"/>
  <p:tag name="KSO_WM_BEAUTIFY_FLAG" val=""/>
  <p:tag name="KSO_WM_SCREEN_THEME_FLAG" val="UV39pqiDVNYxXKAF6oJhNnUAy9pqntru3LCpmz+vKvWt4zCqjP4N1LbC33SBR3g37giHEKGkHRwnQ2mI3ddirr2r5Cg2XYeC3bvHLgDTXuM="/>
</p:tagLst>
</file>

<file path=ppt/tags/tag168.xml><?xml version="1.0" encoding="utf-8"?>
<p:tagLst xmlns:p="http://schemas.openxmlformats.org/presentationml/2006/main">
  <p:tag name="AS_UNIQUEID" val="617"/>
  <p:tag name="KSO_WM_BEAUTIFY_FLAG" val=""/>
  <p:tag name="KSO_WM_SCREEN_THEME_FLAG" val="UV39pqiDVNYxXKAF6oJhNnUAy9pqntru3LCpmz+vKvWt4zCqjP4N1LbC33SBR3g37giHEKGkHRwnQ2mI3ddirr2r5Cg2XYeC3bvHLgDTXuM="/>
</p:tagLst>
</file>

<file path=ppt/tags/tag169.xml><?xml version="1.0" encoding="utf-8"?>
<p:tagLst xmlns:p="http://schemas.openxmlformats.org/presentationml/2006/main">
  <p:tag name="AS_UNIQUEID" val="617"/>
  <p:tag name="KSO_WM_BEAUTIFY_FLAG" val=""/>
  <p:tag name="KSO_WM_SCREEN_THEME_FLAG" val="UV39pqiDVNYxXKAF6oJhNnUAy9pqntru3LCpmz+vKvWt4zCqjP4N1LbC33SBR3g37giHEKGkHRwnQ2mI3ddirr2r5Cg2XYeC3bvHLgDTXuM="/>
</p:tagLst>
</file>

<file path=ppt/tags/tag17.xml><?xml version="1.0" encoding="utf-8"?>
<p:tagLst xmlns:p="http://schemas.openxmlformats.org/presentationml/2006/main">
  <p:tag name="AS_UNIQUEID" val="3536"/>
</p:tagLst>
</file>

<file path=ppt/tags/tag170.xml><?xml version="1.0" encoding="utf-8"?>
<p:tagLst xmlns:p="http://schemas.openxmlformats.org/presentationml/2006/main">
  <p:tag name="AS_UNIQUEID" val="617"/>
  <p:tag name="KSO_WM_SCREEN_THEME_FLAG" val="UV39pqiDVNYxXKAF6oJhNnUAy9pqntru3LCpmz+vKvWt4zCqjP4N1LbC33SBR3g37giHEKGkHRwnQ2mI3ddirr2r5Cg2XYeC3bvHLgDTXuM="/>
</p:tagLst>
</file>

<file path=ppt/tags/tag171.xml><?xml version="1.0" encoding="utf-8"?>
<p:tagLst xmlns:p="http://schemas.openxmlformats.org/presentationml/2006/main">
  <p:tag name="AS_UNIQUEID" val="3677"/>
</p:tagLst>
</file>

<file path=ppt/tags/tag172.xml><?xml version="1.0" encoding="utf-8"?>
<p:tagLst xmlns:p="http://schemas.openxmlformats.org/presentationml/2006/main">
  <p:tag name="AS_UNIQUEID" val="3678"/>
</p:tagLst>
</file>

<file path=ppt/tags/tag173.xml><?xml version="1.0" encoding="utf-8"?>
<p:tagLst xmlns:p="http://schemas.openxmlformats.org/presentationml/2006/main">
  <p:tag name="AS_UNIQUEID" val="3679"/>
</p:tagLst>
</file>

<file path=ppt/tags/tag174.xml><?xml version="1.0" encoding="utf-8"?>
<p:tagLst xmlns:p="http://schemas.openxmlformats.org/presentationml/2006/main">
  <p:tag name="AS_UNIQUEID" val="374"/>
  <p:tag name="KSO_WM_BEAUTIFY_FLAG" val=""/>
</p:tagLst>
</file>

<file path=ppt/tags/tag175.xml><?xml version="1.0" encoding="utf-8"?>
<p:tagLst xmlns:p="http://schemas.openxmlformats.org/presentationml/2006/main">
  <p:tag name="AS_UNIQUEID" val="375"/>
  <p:tag name="KSO_WM_BEAUTIFY_FLAG" val=""/>
</p:tagLst>
</file>

<file path=ppt/tags/tag176.xml><?xml version="1.0" encoding="utf-8"?>
<p:tagLst xmlns:p="http://schemas.openxmlformats.org/presentationml/2006/main">
  <p:tag name="AS_UNIQUEID" val="657"/>
  <p:tag name="KSO_WM_BEAUTIFY_FLAG" val=""/>
</p:tagLst>
</file>

<file path=ppt/tags/tag177.xml><?xml version="1.0" encoding="utf-8"?>
<p:tagLst xmlns:p="http://schemas.openxmlformats.org/presentationml/2006/main">
  <p:tag name="AS_UNIQUEID" val="602"/>
  <p:tag name="KSO_WM_BEAUTIFY_FLAG" val=""/>
</p:tagLst>
</file>

<file path=ppt/tags/tag178.xml><?xml version="1.0" encoding="utf-8"?>
<p:tagLst xmlns:p="http://schemas.openxmlformats.org/presentationml/2006/main">
  <p:tag name="AS_UNIQUEID" val="602"/>
  <p:tag name="KSO_WM_BEAUTIFY_FLAG" val=""/>
</p:tagLst>
</file>

<file path=ppt/tags/tag179.xml><?xml version="1.0" encoding="utf-8"?>
<p:tagLst xmlns:p="http://schemas.openxmlformats.org/presentationml/2006/main">
  <p:tag name="AS_UNIQUEID" val="602"/>
  <p:tag name="KSO_WM_BEAUTIFY_FLAG" val=""/>
</p:tagLst>
</file>

<file path=ppt/tags/tag18.xml><?xml version="1.0" encoding="utf-8"?>
<p:tagLst xmlns:p="http://schemas.openxmlformats.org/presentationml/2006/main">
  <p:tag name="AS_UNIQUEID" val="3537"/>
</p:tagLst>
</file>

<file path=ppt/tags/tag180.xml><?xml version="1.0" encoding="utf-8"?>
<p:tagLst xmlns:p="http://schemas.openxmlformats.org/presentationml/2006/main">
  <p:tag name="AS_UNIQUEID" val="3680"/>
</p:tagLst>
</file>

<file path=ppt/tags/tag181.xml><?xml version="1.0" encoding="utf-8"?>
<p:tagLst xmlns:p="http://schemas.openxmlformats.org/presentationml/2006/main">
  <p:tag name="AS_UNIQUEID" val="45"/>
  <p:tag name="KSO_WM_BEAUTIFY_FLAG" val=""/>
</p:tagLst>
</file>

<file path=ppt/tags/tag182.xml><?xml version="1.0" encoding="utf-8"?>
<p:tagLst xmlns:p="http://schemas.openxmlformats.org/presentationml/2006/main">
  <p:tag name="AS_UNIQUEID" val="602"/>
  <p:tag name="KSO_WM_BEAUTIFY_FLAG" val=""/>
</p:tagLst>
</file>

<file path=ppt/tags/tag183.xml><?xml version="1.0" encoding="utf-8"?>
<p:tagLst xmlns:p="http://schemas.openxmlformats.org/presentationml/2006/main">
  <p:tag name="AS_UNIQUEID" val="3681"/>
</p:tagLst>
</file>

<file path=ppt/tags/tag184.xml><?xml version="1.0" encoding="utf-8"?>
<p:tagLst xmlns:p="http://schemas.openxmlformats.org/presentationml/2006/main">
  <p:tag name="AS_UNIQUEID" val="3519"/>
  <p:tag name="KSO_WM_BEAUTIFY_FLAG" val=""/>
</p:tagLst>
</file>

<file path=ppt/tags/tag185.xml><?xml version="1.0" encoding="utf-8"?>
<p:tagLst xmlns:p="http://schemas.openxmlformats.org/presentationml/2006/main">
  <p:tag name="AS_UNIQUEID" val="602"/>
  <p:tag name="KSO_WM_BEAUTIFY_FLAG" val=""/>
</p:tagLst>
</file>

<file path=ppt/tags/tag186.xml><?xml version="1.0" encoding="utf-8"?>
<p:tagLst xmlns:p="http://schemas.openxmlformats.org/presentationml/2006/main">
  <p:tag name="AS_UNIQUEID" val="617"/>
  <p:tag name="KSO_WM_BEAUTIFY_FLAG" val=""/>
  <p:tag name="KSO_WM_SCREEN_THEME_FLAG" val="UV39pqiDVNYxXKAF6oJhNnUAy9pqntru3LCpmz+vKvWt4zCqjP4N1LbC33SBR3g37giHEKGkHRwnQ2mI3ddirr2r5Cg2XYeC3bvHLgDTXuM="/>
</p:tagLst>
</file>

<file path=ppt/tags/tag187.xml><?xml version="1.0" encoding="utf-8"?>
<p:tagLst xmlns:p="http://schemas.openxmlformats.org/presentationml/2006/main">
  <p:tag name="AS_UNIQUEID" val="3682"/>
</p:tagLst>
</file>

<file path=ppt/tags/tag188.xml><?xml version="1.0" encoding="utf-8"?>
<p:tagLst xmlns:p="http://schemas.openxmlformats.org/presentationml/2006/main">
  <p:tag name="AS_UNIQUEID" val="3683"/>
  <p:tag name="KSO_WM_BEAUTIFY_FLAG" val=""/>
</p:tagLst>
</file>

<file path=ppt/tags/tag189.xml><?xml version="1.0" encoding="utf-8"?>
<p:tagLst xmlns:p="http://schemas.openxmlformats.org/presentationml/2006/main">
  <p:tag name="AS_UNIQUEID" val="3684"/>
  <p:tag name="KSO_WM_BEAUTIFY_FLAG" val=""/>
</p:tagLst>
</file>

<file path=ppt/tags/tag19.xml><?xml version="1.0" encoding="utf-8"?>
<p:tagLst xmlns:p="http://schemas.openxmlformats.org/presentationml/2006/main">
  <p:tag name="AS_UNIQUEID" val="3538"/>
</p:tagLst>
</file>

<file path=ppt/tags/tag190.xml><?xml version="1.0" encoding="utf-8"?>
<p:tagLst xmlns:p="http://schemas.openxmlformats.org/presentationml/2006/main">
  <p:tag name="AS_UNIQUEID" val="617"/>
  <p:tag name="KSO_WM_BEAUTIFY_FLAG" val=""/>
  <p:tag name="KSO_WM_SCREEN_THEME_FLAG" val="UV39pqiDVNYxXKAF6oJhNnUAy9pqntru3LCpmz+vKvWt4zCqjP4N1LbC33SBR3g37giHEKGkHRwnQ2mI3ddirr2r5Cg2XYeC3bvHLgDTXuM="/>
</p:tagLst>
</file>

<file path=ppt/tags/tag191.xml><?xml version="1.0" encoding="utf-8"?>
<p:tagLst xmlns:p="http://schemas.openxmlformats.org/presentationml/2006/main">
  <p:tag name="AS_UNIQUEID" val="3685"/>
  <p:tag name="KSO_WM_BEAUTIFY_FLAG" val=""/>
</p:tagLst>
</file>

<file path=ppt/tags/tag192.xml><?xml version="1.0" encoding="utf-8"?>
<p:tagLst xmlns:p="http://schemas.openxmlformats.org/presentationml/2006/main">
  <p:tag name="KSO_WM_SLIDE_ITEM_CNT" val="3"/>
</p:tagLst>
</file>

<file path=ppt/tags/tag193.xml><?xml version="1.0" encoding="utf-8"?>
<p:tagLst xmlns:p="http://schemas.openxmlformats.org/presentationml/2006/main">
  <p:tag name="AS_UNIQUEID" val="3686"/>
</p:tagLst>
</file>

<file path=ppt/tags/tag194.xml><?xml version="1.0" encoding="utf-8"?>
<p:tagLst xmlns:p="http://schemas.openxmlformats.org/presentationml/2006/main">
  <p:tag name="AS_UNIQUEID" val="3687"/>
  <p:tag name="KSO_WM_BEAUTIFY_FLAG" val=""/>
</p:tagLst>
</file>

<file path=ppt/tags/tag195.xml><?xml version="1.0" encoding="utf-8"?>
<p:tagLst xmlns:p="http://schemas.openxmlformats.org/presentationml/2006/main">
  <p:tag name="AS_UNIQUEID" val="3688"/>
  <p:tag name="KSO_WM_BEAUTIFY_FLAG" val=""/>
</p:tagLst>
</file>

<file path=ppt/tags/tag196.xml><?xml version="1.0" encoding="utf-8"?>
<p:tagLst xmlns:p="http://schemas.openxmlformats.org/presentationml/2006/main">
  <p:tag name="AS_UNIQUEID" val="3689"/>
</p:tagLst>
</file>

<file path=ppt/tags/tag197.xml><?xml version="1.0" encoding="utf-8"?>
<p:tagLst xmlns:p="http://schemas.openxmlformats.org/presentationml/2006/main">
  <p:tag name="AS_UNIQUEID" val="3690"/>
  <p:tag name="KSO_WM_BEAUTIFY_FLAG" val=""/>
</p:tagLst>
</file>

<file path=ppt/tags/tag198.xml><?xml version="1.0" encoding="utf-8"?>
<p:tagLst xmlns:p="http://schemas.openxmlformats.org/presentationml/2006/main">
  <p:tag name="AS_UNIQUEID" val="3691"/>
  <p:tag name="KSO_WM_BEAUTIFY_FLAG" val=""/>
</p:tagLst>
</file>

<file path=ppt/tags/tag199.xml><?xml version="1.0" encoding="utf-8"?>
<p:tagLst xmlns:p="http://schemas.openxmlformats.org/presentationml/2006/main">
  <p:tag name="AS_UNIQUEID" val="3692"/>
  <p:tag name="KSO_WM_BEAUTIFY_FLAG" val=""/>
</p:tagLst>
</file>

<file path=ppt/tags/tag2.xml><?xml version="1.0" encoding="utf-8"?>
<p:tagLst xmlns:p="http://schemas.openxmlformats.org/presentationml/2006/main">
  <p:tag name="AS_UNIQUEID" val="3521"/>
</p:tagLst>
</file>

<file path=ppt/tags/tag20.xml><?xml version="1.0" encoding="utf-8"?>
<p:tagLst xmlns:p="http://schemas.openxmlformats.org/presentationml/2006/main">
  <p:tag name="AS_UNIQUEID" val="3539"/>
</p:tagLst>
</file>

<file path=ppt/tags/tag200.xml><?xml version="1.0" encoding="utf-8"?>
<p:tagLst xmlns:p="http://schemas.openxmlformats.org/presentationml/2006/main">
  <p:tag name="AS_UNIQUEID" val="3693"/>
  <p:tag name="KSO_WM_BEAUTIFY_FLAG" val=""/>
</p:tagLst>
</file>

<file path=ppt/tags/tag201.xml><?xml version="1.0" encoding="utf-8"?>
<p:tagLst xmlns:p="http://schemas.openxmlformats.org/presentationml/2006/main">
  <p:tag name="AS_UNIQUEID" val="3694"/>
  <p:tag name="KSO_WM_BEAUTIFY_FLAG" val=""/>
</p:tagLst>
</file>

<file path=ppt/tags/tag202.xml><?xml version="1.0" encoding="utf-8"?>
<p:tagLst xmlns:p="http://schemas.openxmlformats.org/presentationml/2006/main">
  <p:tag name="AS_UNIQUEID" val="3695"/>
  <p:tag name="KSO_WM_BEAUTIFY_FLAG" val=""/>
</p:tagLst>
</file>

<file path=ppt/tags/tag203.xml><?xml version="1.0" encoding="utf-8"?>
<p:tagLst xmlns:p="http://schemas.openxmlformats.org/presentationml/2006/main">
  <p:tag name="AS_UNIQUEID" val="3696"/>
</p:tagLst>
</file>

<file path=ppt/tags/tag204.xml><?xml version="1.0" encoding="utf-8"?>
<p:tagLst xmlns:p="http://schemas.openxmlformats.org/presentationml/2006/main">
  <p:tag name="AS_UNIQUEID" val="3697"/>
</p:tagLst>
</file>

<file path=ppt/tags/tag205.xml><?xml version="1.0" encoding="utf-8"?>
<p:tagLst xmlns:p="http://schemas.openxmlformats.org/presentationml/2006/main">
  <p:tag name="AS_UNIQUEID" val="3698"/>
</p:tagLst>
</file>

<file path=ppt/tags/tag206.xml><?xml version="1.0" encoding="utf-8"?>
<p:tagLst xmlns:p="http://schemas.openxmlformats.org/presentationml/2006/main">
  <p:tag name="AS_UNIQUEID" val="3699"/>
</p:tagLst>
</file>

<file path=ppt/tags/tag207.xml><?xml version="1.0" encoding="utf-8"?>
<p:tagLst xmlns:p="http://schemas.openxmlformats.org/presentationml/2006/main">
  <p:tag name="AS_UNIQUEID" val="3700"/>
</p:tagLst>
</file>

<file path=ppt/tags/tag208.xml><?xml version="1.0" encoding="utf-8"?>
<p:tagLst xmlns:p="http://schemas.openxmlformats.org/presentationml/2006/main">
  <p:tag name="AS_UNIQUEID" val="3701"/>
</p:tagLst>
</file>

<file path=ppt/tags/tag209.xml><?xml version="1.0" encoding="utf-8"?>
<p:tagLst xmlns:p="http://schemas.openxmlformats.org/presentationml/2006/main">
  <p:tag name="AS_UNIQUEID" val="3702"/>
</p:tagLst>
</file>

<file path=ppt/tags/tag21.xml><?xml version="1.0" encoding="utf-8"?>
<p:tagLst xmlns:p="http://schemas.openxmlformats.org/presentationml/2006/main">
  <p:tag name="AS_UNIQUEID" val="3540"/>
</p:tagLst>
</file>

<file path=ppt/tags/tag210.xml><?xml version="1.0" encoding="utf-8"?>
<p:tagLst xmlns:p="http://schemas.openxmlformats.org/presentationml/2006/main">
  <p:tag name="AS_UNIQUEID" val="3703"/>
  <p:tag name="KSO_WM_BEAUTIFY_FLAG" val=""/>
</p:tagLst>
</file>

<file path=ppt/tags/tag211.xml><?xml version="1.0" encoding="utf-8"?>
<p:tagLst xmlns:p="http://schemas.openxmlformats.org/presentationml/2006/main">
  <p:tag name="AS_UNIQUEID" val="3704"/>
</p:tagLst>
</file>

<file path=ppt/tags/tag212.xml><?xml version="1.0" encoding="utf-8"?>
<p:tagLst xmlns:p="http://schemas.openxmlformats.org/presentationml/2006/main">
  <p:tag name="AS_UNIQUEID" val="3705"/>
</p:tagLst>
</file>

<file path=ppt/tags/tag213.xml><?xml version="1.0" encoding="utf-8"?>
<p:tagLst xmlns:p="http://schemas.openxmlformats.org/presentationml/2006/main">
  <p:tag name="AS_UNIQUEID" val="3706"/>
</p:tagLst>
</file>

<file path=ppt/tags/tag214.xml><?xml version="1.0" encoding="utf-8"?>
<p:tagLst xmlns:p="http://schemas.openxmlformats.org/presentationml/2006/main">
  <p:tag name="AS_UNIQUEID" val="3707"/>
  <p:tag name="KSO_WM_BEAUTIFY_FLAG" val=""/>
</p:tagLst>
</file>

<file path=ppt/tags/tag215.xml><?xml version="1.0" encoding="utf-8"?>
<p:tagLst xmlns:p="http://schemas.openxmlformats.org/presentationml/2006/main">
  <p:tag name="AS_UNIQUEID" val="3708"/>
  <p:tag name="KSO_WM_BEAUTIFY_FLAG" val=""/>
</p:tagLst>
</file>

<file path=ppt/tags/tag216.xml><?xml version="1.0" encoding="utf-8"?>
<p:tagLst xmlns:p="http://schemas.openxmlformats.org/presentationml/2006/main">
  <p:tag name="AS_UNIQUEID" val="3709"/>
  <p:tag name="KSO_WM_BEAUTIFY_FLAG" val=""/>
</p:tagLst>
</file>

<file path=ppt/tags/tag217.xml><?xml version="1.0" encoding="utf-8"?>
<p:tagLst xmlns:p="http://schemas.openxmlformats.org/presentationml/2006/main">
  <p:tag name="AS_UNIQUEID" val="3710"/>
  <p:tag name="KSO_WM_BEAUTIFY_FLAG" val=""/>
</p:tagLst>
</file>

<file path=ppt/tags/tag218.xml><?xml version="1.0" encoding="utf-8"?>
<p:tagLst xmlns:p="http://schemas.openxmlformats.org/presentationml/2006/main">
  <p:tag name="AS_UNIQUEID" val="3711"/>
  <p:tag name="KSO_WM_BEAUTIFY_FLAG" val=""/>
</p:tagLst>
</file>

<file path=ppt/tags/tag219.xml><?xml version="1.0" encoding="utf-8"?>
<p:tagLst xmlns:p="http://schemas.openxmlformats.org/presentationml/2006/main">
  <p:tag name="AS_UNIQUEID" val="3712"/>
</p:tagLst>
</file>

<file path=ppt/tags/tag22.xml><?xml version="1.0" encoding="utf-8"?>
<p:tagLst xmlns:p="http://schemas.openxmlformats.org/presentationml/2006/main">
  <p:tag name="AS_UNIQUEID" val="3541"/>
</p:tagLst>
</file>

<file path=ppt/tags/tag220.xml><?xml version="1.0" encoding="utf-8"?>
<p:tagLst xmlns:p="http://schemas.openxmlformats.org/presentationml/2006/main">
  <p:tag name="AS_UNIQUEID" val="3713"/>
  <p:tag name="KSO_WM_BEAUTIFY_FLAG" val=""/>
</p:tagLst>
</file>

<file path=ppt/tags/tag221.xml><?xml version="1.0" encoding="utf-8"?>
<p:tagLst xmlns:p="http://schemas.openxmlformats.org/presentationml/2006/main">
  <p:tag name="AS_UNIQUEID" val="3714"/>
</p:tagLst>
</file>

<file path=ppt/tags/tag222.xml><?xml version="1.0" encoding="utf-8"?>
<p:tagLst xmlns:p="http://schemas.openxmlformats.org/presentationml/2006/main">
  <p:tag name="AS_UNIQUEID" val="3715"/>
  <p:tag name="KSO_WM_BEAUTIFY_FLAG" val=""/>
</p:tagLst>
</file>

<file path=ppt/tags/tag223.xml><?xml version="1.0" encoding="utf-8"?>
<p:tagLst xmlns:p="http://schemas.openxmlformats.org/presentationml/2006/main">
  <p:tag name="AS_UNIQUEID" val="3716"/>
</p:tagLst>
</file>

<file path=ppt/tags/tag224.xml><?xml version="1.0" encoding="utf-8"?>
<p:tagLst xmlns:p="http://schemas.openxmlformats.org/presentationml/2006/main">
  <p:tag name="AS_UNIQUEID" val="3717"/>
  <p:tag name="KSO_WM_BEAUTIFY_FLAG" val=""/>
</p:tagLst>
</file>

<file path=ppt/tags/tag225.xml><?xml version="1.0" encoding="utf-8"?>
<p:tagLst xmlns:p="http://schemas.openxmlformats.org/presentationml/2006/main">
  <p:tag name="AS_UNIQUEID" val="3718"/>
</p:tagLst>
</file>

<file path=ppt/tags/tag226.xml><?xml version="1.0" encoding="utf-8"?>
<p:tagLst xmlns:p="http://schemas.openxmlformats.org/presentationml/2006/main">
  <p:tag name="AS_UNIQUEID" val="3719"/>
  <p:tag name="KSO_WM_BEAUTIFY_FLAG" val=""/>
</p:tagLst>
</file>

<file path=ppt/tags/tag227.xml><?xml version="1.0" encoding="utf-8"?>
<p:tagLst xmlns:p="http://schemas.openxmlformats.org/presentationml/2006/main">
  <p:tag name="AS_UNIQUEID" val="3720"/>
</p:tagLst>
</file>

<file path=ppt/tags/tag228.xml><?xml version="1.0" encoding="utf-8"?>
<p:tagLst xmlns:p="http://schemas.openxmlformats.org/presentationml/2006/main">
  <p:tag name="AS_UNIQUEID" val="3721"/>
</p:tagLst>
</file>

<file path=ppt/tags/tag229.xml><?xml version="1.0" encoding="utf-8"?>
<p:tagLst xmlns:p="http://schemas.openxmlformats.org/presentationml/2006/main">
  <p:tag name="AS_UNIQUEID" val="3722"/>
</p:tagLst>
</file>

<file path=ppt/tags/tag23.xml><?xml version="1.0" encoding="utf-8"?>
<p:tagLst xmlns:p="http://schemas.openxmlformats.org/presentationml/2006/main">
  <p:tag name="AS_UNIQUEID" val="3542"/>
</p:tagLst>
</file>

<file path=ppt/tags/tag230.xml><?xml version="1.0" encoding="utf-8"?>
<p:tagLst xmlns:p="http://schemas.openxmlformats.org/presentationml/2006/main">
  <p:tag name="AS_UNIQUEID" val="3723"/>
</p:tagLst>
</file>

<file path=ppt/tags/tag231.xml><?xml version="1.0" encoding="utf-8"?>
<p:tagLst xmlns:p="http://schemas.openxmlformats.org/presentationml/2006/main">
  <p:tag name="AS_UNIQUEID" val="3724"/>
</p:tagLst>
</file>

<file path=ppt/tags/tag232.xml><?xml version="1.0" encoding="utf-8"?>
<p:tagLst xmlns:p="http://schemas.openxmlformats.org/presentationml/2006/main">
  <p:tag name="AS_UNIQUEID" val="3725"/>
  <p:tag name="KSO_WM_BEAUTIFY_FLAG" val=""/>
</p:tagLst>
</file>

<file path=ppt/tags/tag233.xml><?xml version="1.0" encoding="utf-8"?>
<p:tagLst xmlns:p="http://schemas.openxmlformats.org/presentationml/2006/main">
  <p:tag name="AS_UNIQUEID" val="3726"/>
</p:tagLst>
</file>

<file path=ppt/tags/tag234.xml><?xml version="1.0" encoding="utf-8"?>
<p:tagLst xmlns:p="http://schemas.openxmlformats.org/presentationml/2006/main">
  <p:tag name="AS_UNIQUEID" val="3727"/>
</p:tagLst>
</file>

<file path=ppt/tags/tag235.xml><?xml version="1.0" encoding="utf-8"?>
<p:tagLst xmlns:p="http://schemas.openxmlformats.org/presentationml/2006/main">
  <p:tag name="AS_UNIQUEID" val="3728"/>
  <p:tag name="KSO_WM_BEAUTIFY_FLAG" val=""/>
</p:tagLst>
</file>

<file path=ppt/tags/tag236.xml><?xml version="1.0" encoding="utf-8"?>
<p:tagLst xmlns:p="http://schemas.openxmlformats.org/presentationml/2006/main">
  <p:tag name="AS_UNIQUEID" val="3729"/>
</p:tagLst>
</file>

<file path=ppt/tags/tag237.xml><?xml version="1.0" encoding="utf-8"?>
<p:tagLst xmlns:p="http://schemas.openxmlformats.org/presentationml/2006/main">
  <p:tag name="AS_UNIQUEID" val="3730"/>
  <p:tag name="KSO_WM_BEAUTIFY_FLAG" val=""/>
</p:tagLst>
</file>

<file path=ppt/tags/tag238.xml><?xml version="1.0" encoding="utf-8"?>
<p:tagLst xmlns:p="http://schemas.openxmlformats.org/presentationml/2006/main">
  <p:tag name="AS_UNIQUEID" val="3731"/>
  <p:tag name="KSO_WM_BEAUTIFY_FLAG" val=""/>
</p:tagLst>
</file>

<file path=ppt/tags/tag239.xml><?xml version="1.0" encoding="utf-8"?>
<p:tagLst xmlns:p="http://schemas.openxmlformats.org/presentationml/2006/main">
  <p:tag name="AS_UNIQUEID" val="3732"/>
</p:tagLst>
</file>

<file path=ppt/tags/tag24.xml><?xml version="1.0" encoding="utf-8"?>
<p:tagLst xmlns:p="http://schemas.openxmlformats.org/presentationml/2006/main">
  <p:tag name="AS_UNIQUEID" val="3543"/>
</p:tagLst>
</file>

<file path=ppt/tags/tag240.xml><?xml version="1.0" encoding="utf-8"?>
<p:tagLst xmlns:p="http://schemas.openxmlformats.org/presentationml/2006/main">
  <p:tag name="AS_UNIQUEID" val="3733"/>
</p:tagLst>
</file>

<file path=ppt/tags/tag241.xml><?xml version="1.0" encoding="utf-8"?>
<p:tagLst xmlns:p="http://schemas.openxmlformats.org/presentationml/2006/main">
  <p:tag name="AS_UNIQUEID" val="3734"/>
</p:tagLst>
</file>

<file path=ppt/tags/tag242.xml><?xml version="1.0" encoding="utf-8"?>
<p:tagLst xmlns:p="http://schemas.openxmlformats.org/presentationml/2006/main">
  <p:tag name="AS_UNIQUEID" val="3735"/>
</p:tagLst>
</file>

<file path=ppt/tags/tag243.xml><?xml version="1.0" encoding="utf-8"?>
<p:tagLst xmlns:p="http://schemas.openxmlformats.org/presentationml/2006/main">
  <p:tag name="AS_UNIQUEID" val="3736"/>
</p:tagLst>
</file>

<file path=ppt/tags/tag244.xml><?xml version="1.0" encoding="utf-8"?>
<p:tagLst xmlns:p="http://schemas.openxmlformats.org/presentationml/2006/main">
  <p:tag name="AS_UNIQUEID" val="3737"/>
</p:tagLst>
</file>

<file path=ppt/tags/tag245.xml><?xml version="1.0" encoding="utf-8"?>
<p:tagLst xmlns:p="http://schemas.openxmlformats.org/presentationml/2006/main">
  <p:tag name="AS_UNIQUEID" val="3738"/>
</p:tagLst>
</file>

<file path=ppt/tags/tag246.xml><?xml version="1.0" encoding="utf-8"?>
<p:tagLst xmlns:p="http://schemas.openxmlformats.org/presentationml/2006/main">
  <p:tag name="AS_UNIQUEID" val="3739"/>
</p:tagLst>
</file>

<file path=ppt/tags/tag247.xml><?xml version="1.0" encoding="utf-8"?>
<p:tagLst xmlns:p="http://schemas.openxmlformats.org/presentationml/2006/main">
  <p:tag name="AS_UNIQUEID" val="3740"/>
  <p:tag name="KSO_WM_BEAUTIFY_FLAG" val=""/>
</p:tagLst>
</file>

<file path=ppt/tags/tag248.xml><?xml version="1.0" encoding="utf-8"?>
<p:tagLst xmlns:p="http://schemas.openxmlformats.org/presentationml/2006/main">
  <p:tag name="AS_UNIQUEID" val="3741"/>
  <p:tag name="KSO_WM_BEAUTIFY_FLAG" val=""/>
</p:tagLst>
</file>

<file path=ppt/tags/tag249.xml><?xml version="1.0" encoding="utf-8"?>
<p:tagLst xmlns:p="http://schemas.openxmlformats.org/presentationml/2006/main">
  <p:tag name="AS_UNIQUEID" val="3742"/>
  <p:tag name="KSO_WM_BEAUTIFY_FLAG" val=""/>
</p:tagLst>
</file>

<file path=ppt/tags/tag25.xml><?xml version="1.0" encoding="utf-8"?>
<p:tagLst xmlns:p="http://schemas.openxmlformats.org/presentationml/2006/main">
  <p:tag name="AS_UNIQUEID" val="3544"/>
</p:tagLst>
</file>

<file path=ppt/tags/tag250.xml><?xml version="1.0" encoding="utf-8"?>
<p:tagLst xmlns:p="http://schemas.openxmlformats.org/presentationml/2006/main">
  <p:tag name="AS_UNIQUEID" val="3743"/>
  <p:tag name="KSO_WM_BEAUTIFY_FLAG" val=""/>
</p:tagLst>
</file>

<file path=ppt/tags/tag251.xml><?xml version="1.0" encoding="utf-8"?>
<p:tagLst xmlns:p="http://schemas.openxmlformats.org/presentationml/2006/main">
  <p:tag name="AS_UNIQUEID" val="3744"/>
  <p:tag name="KSO_WM_BEAUTIFY_FLAG" val=""/>
</p:tagLst>
</file>

<file path=ppt/tags/tag252.xml><?xml version="1.0" encoding="utf-8"?>
<p:tagLst xmlns:p="http://schemas.openxmlformats.org/presentationml/2006/main">
  <p:tag name="AS_UNIQUEID" val="3745"/>
  <p:tag name="KSO_WM_BEAUTIFY_FLAG" val=""/>
</p:tagLst>
</file>

<file path=ppt/tags/tag253.xml><?xml version="1.0" encoding="utf-8"?>
<p:tagLst xmlns:p="http://schemas.openxmlformats.org/presentationml/2006/main">
  <p:tag name="AS_UNIQUEID" val="3746"/>
  <p:tag name="KSO_WM_BEAUTIFY_FLAG" val=""/>
</p:tagLst>
</file>

<file path=ppt/tags/tag254.xml><?xml version="1.0" encoding="utf-8"?>
<p:tagLst xmlns:p="http://schemas.openxmlformats.org/presentationml/2006/main">
  <p:tag name="AS_UNIQUEID" val="3747"/>
  <p:tag name="KSO_WM_BEAUTIFY_FLAG" val=""/>
</p:tagLst>
</file>

<file path=ppt/tags/tag255.xml><?xml version="1.0" encoding="utf-8"?>
<p:tagLst xmlns:p="http://schemas.openxmlformats.org/presentationml/2006/main">
  <p:tag name="AS_UNIQUEID" val="3748"/>
</p:tagLst>
</file>

<file path=ppt/tags/tag256.xml><?xml version="1.0" encoding="utf-8"?>
<p:tagLst xmlns:p="http://schemas.openxmlformats.org/presentationml/2006/main">
  <p:tag name="AS_UNIQUEID" val="3749"/>
  <p:tag name="KSO_WM_BEAUTIFY_FLAG" val=""/>
</p:tagLst>
</file>

<file path=ppt/tags/tag257.xml><?xml version="1.0" encoding="utf-8"?>
<p:tagLst xmlns:p="http://schemas.openxmlformats.org/presentationml/2006/main">
  <p:tag name="AS_UNIQUEID" val="3750"/>
  <p:tag name="KSO_WM_BEAUTIFY_FLAG" val=""/>
</p:tagLst>
</file>

<file path=ppt/tags/tag258.xml><?xml version="1.0" encoding="utf-8"?>
<p:tagLst xmlns:p="http://schemas.openxmlformats.org/presentationml/2006/main">
  <p:tag name="AS_UNIQUEID" val="3751"/>
  <p:tag name="KSO_WM_BEAUTIFY_FLAG" val=""/>
</p:tagLst>
</file>

<file path=ppt/tags/tag259.xml><?xml version="1.0" encoding="utf-8"?>
<p:tagLst xmlns:p="http://schemas.openxmlformats.org/presentationml/2006/main">
  <p:tag name="AS_UNIQUEID" val="3752"/>
  <p:tag name="KSO_WM_BEAUTIFY_FLAG" val=""/>
</p:tagLst>
</file>

<file path=ppt/tags/tag26.xml><?xml version="1.0" encoding="utf-8"?>
<p:tagLst xmlns:p="http://schemas.openxmlformats.org/presentationml/2006/main">
  <p:tag name="AS_UNIQUEID" val="3545"/>
</p:tagLst>
</file>

<file path=ppt/tags/tag260.xml><?xml version="1.0" encoding="utf-8"?>
<p:tagLst xmlns:p="http://schemas.openxmlformats.org/presentationml/2006/main">
  <p:tag name="AS_UNIQUEID" val="3753"/>
  <p:tag name="KSO_WM_BEAUTIFY_FLAG" val=""/>
</p:tagLst>
</file>

<file path=ppt/tags/tag261.xml><?xml version="1.0" encoding="utf-8"?>
<p:tagLst xmlns:p="http://schemas.openxmlformats.org/presentationml/2006/main">
  <p:tag name="AS_UNIQUEID" val="3754"/>
</p:tagLst>
</file>

<file path=ppt/tags/tag262.xml><?xml version="1.0" encoding="utf-8"?>
<p:tagLst xmlns:p="http://schemas.openxmlformats.org/presentationml/2006/main">
  <p:tag name="AS_UNIQUEID" val="3755"/>
</p:tagLst>
</file>

<file path=ppt/tags/tag263.xml><?xml version="1.0" encoding="utf-8"?>
<p:tagLst xmlns:p="http://schemas.openxmlformats.org/presentationml/2006/main">
  <p:tag name="AS_UNIQUEID" val="3756"/>
</p:tagLst>
</file>

<file path=ppt/tags/tag264.xml><?xml version="1.0" encoding="utf-8"?>
<p:tagLst xmlns:p="http://schemas.openxmlformats.org/presentationml/2006/main">
  <p:tag name="AS_UNIQUEID" val="3757"/>
</p:tagLst>
</file>

<file path=ppt/tags/tag265.xml><?xml version="1.0" encoding="utf-8"?>
<p:tagLst xmlns:p="http://schemas.openxmlformats.org/presentationml/2006/main">
  <p:tag name="AS_UNIQUEID" val="3758"/>
  <p:tag name="KSO_WM_BEAUTIFY_FLAG" val=""/>
</p:tagLst>
</file>

<file path=ppt/tags/tag266.xml><?xml version="1.0" encoding="utf-8"?>
<p:tagLst xmlns:p="http://schemas.openxmlformats.org/presentationml/2006/main">
  <p:tag name="AS_UNIQUEID" val="3759"/>
</p:tagLst>
</file>

<file path=ppt/tags/tag267.xml><?xml version="1.0" encoding="utf-8"?>
<p:tagLst xmlns:p="http://schemas.openxmlformats.org/presentationml/2006/main">
  <p:tag name="AS_UNIQUEID" val="3760"/>
</p:tagLst>
</file>

<file path=ppt/tags/tag268.xml><?xml version="1.0" encoding="utf-8"?>
<p:tagLst xmlns:p="http://schemas.openxmlformats.org/presentationml/2006/main">
  <p:tag name="AS_UNIQUEID" val="3761"/>
  <p:tag name="KSO_WM_BEAUTIFY_FLAG" val=""/>
</p:tagLst>
</file>

<file path=ppt/tags/tag269.xml><?xml version="1.0" encoding="utf-8"?>
<p:tagLst xmlns:p="http://schemas.openxmlformats.org/presentationml/2006/main">
  <p:tag name="AS_UNIQUEID" val="3762"/>
</p:tagLst>
</file>

<file path=ppt/tags/tag27.xml><?xml version="1.0" encoding="utf-8"?>
<p:tagLst xmlns:p="http://schemas.openxmlformats.org/presentationml/2006/main">
  <p:tag name="AS_UNIQUEID" val="3546"/>
</p:tagLst>
</file>

<file path=ppt/tags/tag270.xml><?xml version="1.0" encoding="utf-8"?>
<p:tagLst xmlns:p="http://schemas.openxmlformats.org/presentationml/2006/main">
  <p:tag name="AS_UNIQUEID" val="3763"/>
</p:tagLst>
</file>

<file path=ppt/tags/tag271.xml><?xml version="1.0" encoding="utf-8"?>
<p:tagLst xmlns:p="http://schemas.openxmlformats.org/presentationml/2006/main">
  <p:tag name="AS_UNIQUEID" val="3764"/>
</p:tagLst>
</file>

<file path=ppt/tags/tag272.xml><?xml version="1.0" encoding="utf-8"?>
<p:tagLst xmlns:p="http://schemas.openxmlformats.org/presentationml/2006/main">
  <p:tag name="AS_UNIQUEID" val="3765"/>
</p:tagLst>
</file>

<file path=ppt/tags/tag273.xml><?xml version="1.0" encoding="utf-8"?>
<p:tagLst xmlns:p="http://schemas.openxmlformats.org/presentationml/2006/main">
  <p:tag name="AS_UNIQUEID" val="3766"/>
</p:tagLst>
</file>

<file path=ppt/tags/tag274.xml><?xml version="1.0" encoding="utf-8"?>
<p:tagLst xmlns:p="http://schemas.openxmlformats.org/presentationml/2006/main">
  <p:tag name="AS_UNIQUEID" val="3767"/>
</p:tagLst>
</file>

<file path=ppt/tags/tag275.xml><?xml version="1.0" encoding="utf-8"?>
<p:tagLst xmlns:p="http://schemas.openxmlformats.org/presentationml/2006/main">
  <p:tag name="AS_UNIQUEID" val="3768"/>
</p:tagLst>
</file>

<file path=ppt/tags/tag276.xml><?xml version="1.0" encoding="utf-8"?>
<p:tagLst xmlns:p="http://schemas.openxmlformats.org/presentationml/2006/main">
  <p:tag name="AS_UNIQUEID" val="3769"/>
  <p:tag name="KSO_WM_BEAUTIFY_FLAG" val=""/>
</p:tagLst>
</file>

<file path=ppt/tags/tag277.xml><?xml version="1.0" encoding="utf-8"?>
<p:tagLst xmlns:p="http://schemas.openxmlformats.org/presentationml/2006/main">
  <p:tag name="AS_UNIQUEID" val="3770"/>
</p:tagLst>
</file>

<file path=ppt/tags/tag278.xml><?xml version="1.0" encoding="utf-8"?>
<p:tagLst xmlns:p="http://schemas.openxmlformats.org/presentationml/2006/main">
  <p:tag name="AS_UNIQUEID" val="3771"/>
  <p:tag name="KSO_WM_BEAUTIFY_FLAG" val=""/>
</p:tagLst>
</file>

<file path=ppt/tags/tag279.xml><?xml version="1.0" encoding="utf-8"?>
<p:tagLst xmlns:p="http://schemas.openxmlformats.org/presentationml/2006/main">
  <p:tag name="AS_UNIQUEID" val="3772"/>
  <p:tag name="KSO_WM_BEAUTIFY_FLAG" val=""/>
</p:tagLst>
</file>

<file path=ppt/tags/tag28.xml><?xml version="1.0" encoding="utf-8"?>
<p:tagLst xmlns:p="http://schemas.openxmlformats.org/presentationml/2006/main">
  <p:tag name="AS_UNIQUEID" val="3547"/>
</p:tagLst>
</file>

<file path=ppt/tags/tag280.xml><?xml version="1.0" encoding="utf-8"?>
<p:tagLst xmlns:p="http://schemas.openxmlformats.org/presentationml/2006/main">
  <p:tag name="AS_UNIQUEID" val="3773"/>
  <p:tag name="KSO_WM_BEAUTIFY_FLAG" val=""/>
</p:tagLst>
</file>

<file path=ppt/tags/tag281.xml><?xml version="1.0" encoding="utf-8"?>
<p:tagLst xmlns:p="http://schemas.openxmlformats.org/presentationml/2006/main">
  <p:tag name="AS_UNIQUEID" val="3774"/>
  <p:tag name="KSO_WM_BEAUTIFY_FLAG" val=""/>
</p:tagLst>
</file>

<file path=ppt/tags/tag282.xml><?xml version="1.0" encoding="utf-8"?>
<p:tagLst xmlns:p="http://schemas.openxmlformats.org/presentationml/2006/main">
  <p:tag name="AS_UNIQUEID" val="3775"/>
</p:tagLst>
</file>

<file path=ppt/tags/tag283.xml><?xml version="1.0" encoding="utf-8"?>
<p:tagLst xmlns:p="http://schemas.openxmlformats.org/presentationml/2006/main">
  <p:tag name="AS_UNIQUEID" val="3776"/>
</p:tagLst>
</file>

<file path=ppt/tags/tag284.xml><?xml version="1.0" encoding="utf-8"?>
<p:tagLst xmlns:p="http://schemas.openxmlformats.org/presentationml/2006/main">
  <p:tag name="AS_UNIQUEID" val="3777"/>
</p:tagLst>
</file>

<file path=ppt/tags/tag285.xml><?xml version="1.0" encoding="utf-8"?>
<p:tagLst xmlns:p="http://schemas.openxmlformats.org/presentationml/2006/main">
  <p:tag name="AS_UNIQUEID" val="3778"/>
</p:tagLst>
</file>

<file path=ppt/tags/tag286.xml><?xml version="1.0" encoding="utf-8"?>
<p:tagLst xmlns:p="http://schemas.openxmlformats.org/presentationml/2006/main">
  <p:tag name="AS_UNIQUEID" val="3779"/>
</p:tagLst>
</file>

<file path=ppt/tags/tag287.xml><?xml version="1.0" encoding="utf-8"?>
<p:tagLst xmlns:p="http://schemas.openxmlformats.org/presentationml/2006/main">
  <p:tag name="AS_UNIQUEID" val="3780"/>
</p:tagLst>
</file>

<file path=ppt/tags/tag288.xml><?xml version="1.0" encoding="utf-8"?>
<p:tagLst xmlns:p="http://schemas.openxmlformats.org/presentationml/2006/main">
  <p:tag name="AS_UNIQUEID" val="3781"/>
</p:tagLst>
</file>

<file path=ppt/tags/tag289.xml><?xml version="1.0" encoding="utf-8"?>
<p:tagLst xmlns:p="http://schemas.openxmlformats.org/presentationml/2006/main">
  <p:tag name="AS_UNIQUEID" val="3782"/>
  <p:tag name="KSO_WM_BEAUTIFY_FLAG" val=""/>
</p:tagLst>
</file>

<file path=ppt/tags/tag29.xml><?xml version="1.0" encoding="utf-8"?>
<p:tagLst xmlns:p="http://schemas.openxmlformats.org/presentationml/2006/main">
  <p:tag name="AS_UNIQUEID" val="3548"/>
</p:tagLst>
</file>

<file path=ppt/tags/tag290.xml><?xml version="1.0" encoding="utf-8"?>
<p:tagLst xmlns:p="http://schemas.openxmlformats.org/presentationml/2006/main">
  <p:tag name="AS_UNIQUEID" val="3783"/>
  <p:tag name="KSO_WM_BEAUTIFY_FLAG" val=""/>
</p:tagLst>
</file>

<file path=ppt/tags/tag291.xml><?xml version="1.0" encoding="utf-8"?>
<p:tagLst xmlns:p="http://schemas.openxmlformats.org/presentationml/2006/main">
  <p:tag name="AS_UNIQUEID" val="3784"/>
</p:tagLst>
</file>

<file path=ppt/tags/tag292.xml><?xml version="1.0" encoding="utf-8"?>
<p:tagLst xmlns:p="http://schemas.openxmlformats.org/presentationml/2006/main">
  <p:tag name="AS_UNIQUEID" val="3785"/>
</p:tagLst>
</file>

<file path=ppt/tags/tag293.xml><?xml version="1.0" encoding="utf-8"?>
<p:tagLst xmlns:p="http://schemas.openxmlformats.org/presentationml/2006/main">
  <p:tag name="AS_UNIQUEID" val="3786"/>
</p:tagLst>
</file>

<file path=ppt/tags/tag294.xml><?xml version="1.0" encoding="utf-8"?>
<p:tagLst xmlns:p="http://schemas.openxmlformats.org/presentationml/2006/main">
  <p:tag name="AS_UNIQUEID" val="128"/>
  <p:tag name="KSO_WM_BEAUTIFY_FLAG" val=""/>
</p:tagLst>
</file>

<file path=ppt/tags/tag295.xml><?xml version="1.0" encoding="utf-8"?>
<p:tagLst xmlns:p="http://schemas.openxmlformats.org/presentationml/2006/main">
  <p:tag name="AS_UNIQUEID" val="3787"/>
</p:tagLst>
</file>

<file path=ppt/tags/tag296.xml><?xml version="1.0" encoding="utf-8"?>
<p:tagLst xmlns:p="http://schemas.openxmlformats.org/presentationml/2006/main">
  <p:tag name="AS_UNIQUEID" val="3788"/>
  <p:tag name="KSO_WM_BEAUTIFY_FLAG" val=""/>
</p:tagLst>
</file>

<file path=ppt/tags/tag297.xml><?xml version="1.0" encoding="utf-8"?>
<p:tagLst xmlns:p="http://schemas.openxmlformats.org/presentationml/2006/main">
  <p:tag name="AS_UNIQUEID" val="3789"/>
  <p:tag name="KSO_WM_BEAUTIFY_FLAG" val=""/>
</p:tagLst>
</file>

<file path=ppt/tags/tag298.xml><?xml version="1.0" encoding="utf-8"?>
<p:tagLst xmlns:p="http://schemas.openxmlformats.org/presentationml/2006/main">
  <p:tag name="AS_UNIQUEID" val="3790"/>
</p:tagLst>
</file>

<file path=ppt/tags/tag299.xml><?xml version="1.0" encoding="utf-8"?>
<p:tagLst xmlns:p="http://schemas.openxmlformats.org/presentationml/2006/main">
  <p:tag name="AS_UNIQUEID" val="3791"/>
</p:tagLst>
</file>

<file path=ppt/tags/tag3.xml><?xml version="1.0" encoding="utf-8"?>
<p:tagLst xmlns:p="http://schemas.openxmlformats.org/presentationml/2006/main">
  <p:tag name="AS_UNIQUEID" val="3522"/>
</p:tagLst>
</file>

<file path=ppt/tags/tag30.xml><?xml version="1.0" encoding="utf-8"?>
<p:tagLst xmlns:p="http://schemas.openxmlformats.org/presentationml/2006/main">
  <p:tag name="AS_UNIQUEID" val="3549"/>
</p:tagLst>
</file>

<file path=ppt/tags/tag300.xml><?xml version="1.0" encoding="utf-8"?>
<p:tagLst xmlns:p="http://schemas.openxmlformats.org/presentationml/2006/main">
  <p:tag name="AS_UNIQUEID" val="3792"/>
</p:tagLst>
</file>

<file path=ppt/tags/tag301.xml><?xml version="1.0" encoding="utf-8"?>
<p:tagLst xmlns:p="http://schemas.openxmlformats.org/presentationml/2006/main">
  <p:tag name="AS_UNIQUEID" val="3793"/>
  <p:tag name="KSO_WM_BEAUTIFY_FLAG" val=""/>
</p:tagLst>
</file>

<file path=ppt/tags/tag302.xml><?xml version="1.0" encoding="utf-8"?>
<p:tagLst xmlns:p="http://schemas.openxmlformats.org/presentationml/2006/main">
  <p:tag name="AS_UNIQUEID" val="3794"/>
  <p:tag name="KSO_WM_BEAUTIFY_FLAG" val=""/>
</p:tagLst>
</file>

<file path=ppt/tags/tag303.xml><?xml version="1.0" encoding="utf-8"?>
<p:tagLst xmlns:p="http://schemas.openxmlformats.org/presentationml/2006/main">
  <p:tag name="AS_UNIQUEID" val="3795"/>
</p:tagLst>
</file>

<file path=ppt/tags/tag304.xml><?xml version="1.0" encoding="utf-8"?>
<p:tagLst xmlns:p="http://schemas.openxmlformats.org/presentationml/2006/main">
  <p:tag name="AS_UNIQUEID" val="3796"/>
</p:tagLst>
</file>

<file path=ppt/tags/tag305.xml><?xml version="1.0" encoding="utf-8"?>
<p:tagLst xmlns:p="http://schemas.openxmlformats.org/presentationml/2006/main">
  <p:tag name="AS_UNIQUEID" val="3797"/>
</p:tagLst>
</file>

<file path=ppt/tags/tag306.xml><?xml version="1.0" encoding="utf-8"?>
<p:tagLst xmlns:p="http://schemas.openxmlformats.org/presentationml/2006/main">
  <p:tag name="AS_UNIQUEID" val="125"/>
  <p:tag name="KSO_WM_BEAUTIFY_FLAG" val=""/>
  <p:tag name="KSO_WM_UNIT_FILL_FORE_SCHEMECOLOR_INDEX" val="8"/>
  <p:tag name="KSO_WM_UNIT_FILL_FORE_SCHEMECOLOR_INDEX_BRIGHTNESS" val="0.8"/>
  <p:tag name="KSO_WM_UNIT_FILL_TYPE" val="1"/>
  <p:tag name="KSO_WM_UNIT_LINE_FILL_TYPE" val="2"/>
  <p:tag name="KSO_WM_UNIT_LINE_FORE_SCHEMECOLOR_INDEX" val="13"/>
  <p:tag name="KSO_WM_UNIT_LINE_FORE_SCHEMECOLOR_INDEX_BRIGHTNESS" val="0"/>
</p:tagLst>
</file>

<file path=ppt/tags/tag307.xml><?xml version="1.0" encoding="utf-8"?>
<p:tagLst xmlns:p="http://schemas.openxmlformats.org/presentationml/2006/main">
  <p:tag name="AS_UNIQUEID" val="3798"/>
  <p:tag name="KSO_WM_BEAUTIFY_FLAG" val=""/>
</p:tagLst>
</file>

<file path=ppt/tags/tag308.xml><?xml version="1.0" encoding="utf-8"?>
<p:tagLst xmlns:p="http://schemas.openxmlformats.org/presentationml/2006/main">
  <p:tag name="AS_UNIQUEID" val="3799"/>
  <p:tag name="KSO_WM_BEAUTIFY_FLAG" val=""/>
</p:tagLst>
</file>

<file path=ppt/tags/tag309.xml><?xml version="1.0" encoding="utf-8"?>
<p:tagLst xmlns:p="http://schemas.openxmlformats.org/presentationml/2006/main">
  <p:tag name="AS_UNIQUEID" val="3800"/>
  <p:tag name="KSO_WM_BEAUTIFY_FLAG" val=""/>
</p:tagLst>
</file>

<file path=ppt/tags/tag31.xml><?xml version="1.0" encoding="utf-8"?>
<p:tagLst xmlns:p="http://schemas.openxmlformats.org/presentationml/2006/main">
  <p:tag name="AS_UNIQUEID" val="3550"/>
</p:tagLst>
</file>

<file path=ppt/tags/tag310.xml><?xml version="1.0" encoding="utf-8"?>
<p:tagLst xmlns:p="http://schemas.openxmlformats.org/presentationml/2006/main">
  <p:tag name="AS_UNIQUEID" val="3801"/>
  <p:tag name="KSO_WM_UNIT_PLACING_PICTURE_USER_VIEWPORT" val="{&quot;height&quot;:2365,&quot;width&quot;:3084}"/>
</p:tagLst>
</file>

<file path=ppt/tags/tag311.xml><?xml version="1.0" encoding="utf-8"?>
<p:tagLst xmlns:p="http://schemas.openxmlformats.org/presentationml/2006/main">
  <p:tag name="AS_UNIQUEID" val="3802"/>
  <p:tag name="KSO_WM_UNIT_PLACING_PICTURE_USER_VIEWPORT" val="{&quot;height&quot;:2314,&quot;width&quot;:3085}"/>
</p:tagLst>
</file>

<file path=ppt/tags/tag312.xml><?xml version="1.0" encoding="utf-8"?>
<p:tagLst xmlns:p="http://schemas.openxmlformats.org/presentationml/2006/main">
  <p:tag name="AS_UNIQUEID" val="3803"/>
</p:tagLst>
</file>

<file path=ppt/tags/tag313.xml><?xml version="1.0" encoding="utf-8"?>
<p:tagLst xmlns:p="http://schemas.openxmlformats.org/presentationml/2006/main">
  <p:tag name="AS_UNIQUEID" val="3804"/>
</p:tagLst>
</file>

<file path=ppt/tags/tag314.xml><?xml version="1.0" encoding="utf-8"?>
<p:tagLst xmlns:p="http://schemas.openxmlformats.org/presentationml/2006/main">
  <p:tag name="AS_UNIQUEID" val="3805"/>
</p:tagLst>
</file>

<file path=ppt/tags/tag315.xml><?xml version="1.0" encoding="utf-8"?>
<p:tagLst xmlns:p="http://schemas.openxmlformats.org/presentationml/2006/main">
  <p:tag name="AS_UNIQUEID" val="3806"/>
</p:tagLst>
</file>

<file path=ppt/tags/tag316.xml><?xml version="1.0" encoding="utf-8"?>
<p:tagLst xmlns:p="http://schemas.openxmlformats.org/presentationml/2006/main">
  <p:tag name="AS_UNIQUEID" val="3807"/>
</p:tagLst>
</file>

<file path=ppt/tags/tag317.xml><?xml version="1.0" encoding="utf-8"?>
<p:tagLst xmlns:p="http://schemas.openxmlformats.org/presentationml/2006/main">
  <p:tag name="AS_UNIQUEID" val="3808"/>
</p:tagLst>
</file>

<file path=ppt/tags/tag318.xml><?xml version="1.0" encoding="utf-8"?>
<p:tagLst xmlns:p="http://schemas.openxmlformats.org/presentationml/2006/main">
  <p:tag name="AS_UNIQUEID" val="3809"/>
</p:tagLst>
</file>

<file path=ppt/tags/tag319.xml><?xml version="1.0" encoding="utf-8"?>
<p:tagLst xmlns:p="http://schemas.openxmlformats.org/presentationml/2006/main">
  <p:tag name="AS_UNIQUEID" val="3810"/>
</p:tagLst>
</file>

<file path=ppt/tags/tag32.xml><?xml version="1.0" encoding="utf-8"?>
<p:tagLst xmlns:p="http://schemas.openxmlformats.org/presentationml/2006/main">
  <p:tag name="AS_UNIQUEID" val="3551"/>
</p:tagLst>
</file>

<file path=ppt/tags/tag320.xml><?xml version="1.0" encoding="utf-8"?>
<p:tagLst xmlns:p="http://schemas.openxmlformats.org/presentationml/2006/main">
  <p:tag name="AS_UNIQUEID" val="3811"/>
</p:tagLst>
</file>

<file path=ppt/tags/tag321.xml><?xml version="1.0" encoding="utf-8"?>
<p:tagLst xmlns:p="http://schemas.openxmlformats.org/presentationml/2006/main">
  <p:tag name="AS_UNIQUEID" val="3812"/>
</p:tagLst>
</file>

<file path=ppt/tags/tag322.xml><?xml version="1.0" encoding="utf-8"?>
<p:tagLst xmlns:p="http://schemas.openxmlformats.org/presentationml/2006/main">
  <p:tag name="AS_UNIQUEID" val="3813"/>
</p:tagLst>
</file>

<file path=ppt/tags/tag323.xml><?xml version="1.0" encoding="utf-8"?>
<p:tagLst xmlns:p="http://schemas.openxmlformats.org/presentationml/2006/main">
  <p:tag name="AS_UNIQUEID" val="3814"/>
</p:tagLst>
</file>

<file path=ppt/tags/tag324.xml><?xml version="1.0" encoding="utf-8"?>
<p:tagLst xmlns:p="http://schemas.openxmlformats.org/presentationml/2006/main">
  <p:tag name="AS_UNIQUEID" val="3815"/>
  <p:tag name="KSO_WM_BEAUTIFY_FLAG" val=""/>
</p:tagLst>
</file>

<file path=ppt/tags/tag325.xml><?xml version="1.0" encoding="utf-8"?>
<p:tagLst xmlns:p="http://schemas.openxmlformats.org/presentationml/2006/main">
  <p:tag name="AS_UNIQUEID" val="3816"/>
  <p:tag name="KSO_WM_BEAUTIFY_FLAG" val=""/>
</p:tagLst>
</file>

<file path=ppt/tags/tag326.xml><?xml version="1.0" encoding="utf-8"?>
<p:tagLst xmlns:p="http://schemas.openxmlformats.org/presentationml/2006/main">
  <p:tag name="AS_UNIQUEID" val="3817"/>
  <p:tag name="KSO_WM_BEAUTIFY_FLAG" val=""/>
</p:tagLst>
</file>

<file path=ppt/tags/tag327.xml><?xml version="1.0" encoding="utf-8"?>
<p:tagLst xmlns:p="http://schemas.openxmlformats.org/presentationml/2006/main">
  <p:tag name="AS_UNIQUEID" val="3818"/>
  <p:tag name="KSO_WM_BEAUTIFY_FLAG" val=""/>
</p:tagLst>
</file>

<file path=ppt/tags/tag328.xml><?xml version="1.0" encoding="utf-8"?>
<p:tagLst xmlns:p="http://schemas.openxmlformats.org/presentationml/2006/main">
  <p:tag name="AS_UNIQUEID" val="3819"/>
  <p:tag name="KSO_WM_BEAUTIFY_FLAG" val=""/>
</p:tagLst>
</file>

<file path=ppt/tags/tag329.xml><?xml version="1.0" encoding="utf-8"?>
<p:tagLst xmlns:p="http://schemas.openxmlformats.org/presentationml/2006/main">
  <p:tag name="AS_UNIQUEID" val="3820"/>
</p:tagLst>
</file>

<file path=ppt/tags/tag33.xml><?xml version="1.0" encoding="utf-8"?>
<p:tagLst xmlns:p="http://schemas.openxmlformats.org/presentationml/2006/main">
  <p:tag name="AS_UNIQUEID" val="3552"/>
</p:tagLst>
</file>

<file path=ppt/tags/tag330.xml><?xml version="1.0" encoding="utf-8"?>
<p:tagLst xmlns:p="http://schemas.openxmlformats.org/presentationml/2006/main">
  <p:tag name="AS_UNIQUEID" val="3821"/>
</p:tagLst>
</file>

<file path=ppt/tags/tag331.xml><?xml version="1.0" encoding="utf-8"?>
<p:tagLst xmlns:p="http://schemas.openxmlformats.org/presentationml/2006/main">
  <p:tag name="AS_UNIQUEID" val="3822"/>
  <p:tag name="KSO_WM_BEAUTIFY_FLAG" val=""/>
</p:tagLst>
</file>

<file path=ppt/tags/tag332.xml><?xml version="1.0" encoding="utf-8"?>
<p:tagLst xmlns:p="http://schemas.openxmlformats.org/presentationml/2006/main">
  <p:tag name="AS_UNIQUEID" val="3823"/>
  <p:tag name="KSO_WM_BEAUTIFY_FLAG" val=""/>
</p:tagLst>
</file>

<file path=ppt/tags/tag333.xml><?xml version="1.0" encoding="utf-8"?>
<p:tagLst xmlns:p="http://schemas.openxmlformats.org/presentationml/2006/main">
  <p:tag name="AS_UNIQUEID" val="3824"/>
  <p:tag name="KSO_WM_BEAUTIFY_FLAG" val=""/>
</p:tagLst>
</file>

<file path=ppt/tags/tag334.xml><?xml version="1.0" encoding="utf-8"?>
<p:tagLst xmlns:p="http://schemas.openxmlformats.org/presentationml/2006/main">
  <p:tag name="AS_UNIQUEID" val="3825"/>
  <p:tag name="KSO_WM_BEAUTIFY_FLAG" val=""/>
</p:tagLst>
</file>

<file path=ppt/tags/tag335.xml><?xml version="1.0" encoding="utf-8"?>
<p:tagLst xmlns:p="http://schemas.openxmlformats.org/presentationml/2006/main">
  <p:tag name="AS_UNIQUEID" val="3826"/>
  <p:tag name="KSO_WM_BEAUTIFY_FLAG" val=""/>
</p:tagLst>
</file>

<file path=ppt/tags/tag336.xml><?xml version="1.0" encoding="utf-8"?>
<p:tagLst xmlns:p="http://schemas.openxmlformats.org/presentationml/2006/main">
  <p:tag name="AS_UNIQUEID" val="3827"/>
  <p:tag name="KSO_WM_BEAUTIFY_FLAG" val=""/>
</p:tagLst>
</file>

<file path=ppt/tags/tag337.xml><?xml version="1.0" encoding="utf-8"?>
<p:tagLst xmlns:p="http://schemas.openxmlformats.org/presentationml/2006/main">
  <p:tag name="AS_UNIQUEID" val="3828"/>
  <p:tag name="KSO_WM_BEAUTIFY_FLAG" val=""/>
</p:tagLst>
</file>

<file path=ppt/tags/tag338.xml><?xml version="1.0" encoding="utf-8"?>
<p:tagLst xmlns:p="http://schemas.openxmlformats.org/presentationml/2006/main">
  <p:tag name="AS_UNIQUEID" val="3829"/>
  <p:tag name="KSO_WM_BEAUTIFY_FLAG" val=""/>
</p:tagLst>
</file>

<file path=ppt/tags/tag339.xml><?xml version="1.0" encoding="utf-8"?>
<p:tagLst xmlns:p="http://schemas.openxmlformats.org/presentationml/2006/main">
  <p:tag name="AS_UNIQUEID" val="3830"/>
  <p:tag name="KSO_WM_BEAUTIFY_FLAG" val=""/>
</p:tagLst>
</file>

<file path=ppt/tags/tag34.xml><?xml version="1.0" encoding="utf-8"?>
<p:tagLst xmlns:p="http://schemas.openxmlformats.org/presentationml/2006/main">
  <p:tag name="AS_UNIQUEID" val="3553"/>
</p:tagLst>
</file>

<file path=ppt/tags/tag340.xml><?xml version="1.0" encoding="utf-8"?>
<p:tagLst xmlns:p="http://schemas.openxmlformats.org/presentationml/2006/main">
  <p:tag name="AS_UNIQUEID" val="3831"/>
</p:tagLst>
</file>

<file path=ppt/tags/tag341.xml><?xml version="1.0" encoding="utf-8"?>
<p:tagLst xmlns:p="http://schemas.openxmlformats.org/presentationml/2006/main">
  <p:tag name="AS_UNIQUEID" val="3832"/>
</p:tagLst>
</file>

<file path=ppt/tags/tag342.xml><?xml version="1.0" encoding="utf-8"?>
<p:tagLst xmlns:p="http://schemas.openxmlformats.org/presentationml/2006/main">
  <p:tag name="AS_UNIQUEID" val="3833"/>
  <p:tag name="KSO_WM_BEAUTIFY_FLAG" val=""/>
</p:tagLst>
</file>

<file path=ppt/tags/tag343.xml><?xml version="1.0" encoding="utf-8"?>
<p:tagLst xmlns:p="http://schemas.openxmlformats.org/presentationml/2006/main">
  <p:tag name="AS_UNIQUEID" val="3834"/>
</p:tagLst>
</file>

<file path=ppt/tags/tag344.xml><?xml version="1.0" encoding="utf-8"?>
<p:tagLst xmlns:p="http://schemas.openxmlformats.org/presentationml/2006/main">
  <p:tag name="AS_UNIQUEID" val="3835"/>
  <p:tag name="KSO_WM_BEAUTIFY_FLAG" val=""/>
</p:tagLst>
</file>

<file path=ppt/tags/tag345.xml><?xml version="1.0" encoding="utf-8"?>
<p:tagLst xmlns:p="http://schemas.openxmlformats.org/presentationml/2006/main">
  <p:tag name="AS_UNIQUEID" val="3836"/>
  <p:tag name="KSO_WM_BEAUTIFY_FLAG" val=""/>
</p:tagLst>
</file>

<file path=ppt/tags/tag346.xml><?xml version="1.0" encoding="utf-8"?>
<p:tagLst xmlns:p="http://schemas.openxmlformats.org/presentationml/2006/main">
  <p:tag name="AS_UNIQUEID" val="3837"/>
  <p:tag name="KSO_WM_BEAUTIFY_FLAG" val=""/>
</p:tagLst>
</file>

<file path=ppt/tags/tag347.xml><?xml version="1.0" encoding="utf-8"?>
<p:tagLst xmlns:p="http://schemas.openxmlformats.org/presentationml/2006/main">
  <p:tag name="AS_UNIQUEID" val="3838"/>
  <p:tag name="KSO_WM_BEAUTIFY_FLAG" val=""/>
</p:tagLst>
</file>

<file path=ppt/tags/tag348.xml><?xml version="1.0" encoding="utf-8"?>
<p:tagLst xmlns:p="http://schemas.openxmlformats.org/presentationml/2006/main">
  <p:tag name="AS_UNIQUEID" val="3839"/>
</p:tagLst>
</file>

<file path=ppt/tags/tag349.xml><?xml version="1.0" encoding="utf-8"?>
<p:tagLst xmlns:p="http://schemas.openxmlformats.org/presentationml/2006/main">
  <p:tag name="AS_UNIQUEID" val="3840"/>
</p:tagLst>
</file>

<file path=ppt/tags/tag35.xml><?xml version="1.0" encoding="utf-8"?>
<p:tagLst xmlns:p="http://schemas.openxmlformats.org/presentationml/2006/main">
  <p:tag name="AS_UNIQUEID" val="3554"/>
</p:tagLst>
</file>

<file path=ppt/tags/tag350.xml><?xml version="1.0" encoding="utf-8"?>
<p:tagLst xmlns:p="http://schemas.openxmlformats.org/presentationml/2006/main">
  <p:tag name="AS_UNIQUEID" val="3841"/>
</p:tagLst>
</file>

<file path=ppt/tags/tag351.xml><?xml version="1.0" encoding="utf-8"?>
<p:tagLst xmlns:p="http://schemas.openxmlformats.org/presentationml/2006/main">
  <p:tag name="AS_UNIQUEID" val="3842"/>
</p:tagLst>
</file>

<file path=ppt/tags/tag35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A0MWQ3NGYwOGM0OTkwMTIxMDI5ZTY3ZGFlYzU3NjkifQ=="/>
  <p:tag name="KSO_WPP_MARK_KEY" val="fdfb5baa-11df-44a6-b5d6-d881902a5068"/>
  <p:tag name="RESOURCE_RECORD_KEY" val="{&quot;13&quot;:[20362273,4676804,20104445,4695712,20104438,4364974,19951220,20184151,20184176,20209626,20481828,20482077,4663468,20174677,4634995,20469019,20174685,4721712]}"/>
</p:tagLst>
</file>

<file path=ppt/tags/tag36.xml><?xml version="1.0" encoding="utf-8"?>
<p:tagLst xmlns:p="http://schemas.openxmlformats.org/presentationml/2006/main">
  <p:tag name="AS_UNIQUEID" val="3555"/>
</p:tagLst>
</file>

<file path=ppt/tags/tag37.xml><?xml version="1.0" encoding="utf-8"?>
<p:tagLst xmlns:p="http://schemas.openxmlformats.org/presentationml/2006/main">
  <p:tag name="AS_UNIQUEID" val="3556"/>
</p:tagLst>
</file>

<file path=ppt/tags/tag38.xml><?xml version="1.0" encoding="utf-8"?>
<p:tagLst xmlns:p="http://schemas.openxmlformats.org/presentationml/2006/main">
  <p:tag name="AS_UNIQUEID" val="3557"/>
</p:tagLst>
</file>

<file path=ppt/tags/tag39.xml><?xml version="1.0" encoding="utf-8"?>
<p:tagLst xmlns:p="http://schemas.openxmlformats.org/presentationml/2006/main">
  <p:tag name="AS_UNIQUEID" val="3558"/>
</p:tagLst>
</file>

<file path=ppt/tags/tag4.xml><?xml version="1.0" encoding="utf-8"?>
<p:tagLst xmlns:p="http://schemas.openxmlformats.org/presentationml/2006/main">
  <p:tag name="AS_UNIQUEID" val="3523"/>
</p:tagLst>
</file>

<file path=ppt/tags/tag40.xml><?xml version="1.0" encoding="utf-8"?>
<p:tagLst xmlns:p="http://schemas.openxmlformats.org/presentationml/2006/main">
  <p:tag name="AS_UNIQUEID" val="3559"/>
</p:tagLst>
</file>

<file path=ppt/tags/tag41.xml><?xml version="1.0" encoding="utf-8"?>
<p:tagLst xmlns:p="http://schemas.openxmlformats.org/presentationml/2006/main">
  <p:tag name="AS_UNIQUEID" val="3560"/>
</p:tagLst>
</file>

<file path=ppt/tags/tag42.xml><?xml version="1.0" encoding="utf-8"?>
<p:tagLst xmlns:p="http://schemas.openxmlformats.org/presentationml/2006/main">
  <p:tag name="AS_UNIQUEID" val="3561"/>
</p:tagLst>
</file>

<file path=ppt/tags/tag43.xml><?xml version="1.0" encoding="utf-8"?>
<p:tagLst xmlns:p="http://schemas.openxmlformats.org/presentationml/2006/main">
  <p:tag name="AS_UNIQUEID" val="3562"/>
</p:tagLst>
</file>

<file path=ppt/tags/tag44.xml><?xml version="1.0" encoding="utf-8"?>
<p:tagLst xmlns:p="http://schemas.openxmlformats.org/presentationml/2006/main">
  <p:tag name="AS_UNIQUEID" val="3563"/>
</p:tagLst>
</file>

<file path=ppt/tags/tag45.xml><?xml version="1.0" encoding="utf-8"?>
<p:tagLst xmlns:p="http://schemas.openxmlformats.org/presentationml/2006/main">
  <p:tag name="AS_UNIQUEID" val="3564"/>
</p:tagLst>
</file>

<file path=ppt/tags/tag46.xml><?xml version="1.0" encoding="utf-8"?>
<p:tagLst xmlns:p="http://schemas.openxmlformats.org/presentationml/2006/main">
  <p:tag name="AS_UNIQUEID" val="3565"/>
</p:tagLst>
</file>

<file path=ppt/tags/tag47.xml><?xml version="1.0" encoding="utf-8"?>
<p:tagLst xmlns:p="http://schemas.openxmlformats.org/presentationml/2006/main">
  <p:tag name="AS_UNIQUEID" val="3566"/>
</p:tagLst>
</file>

<file path=ppt/tags/tag48.xml><?xml version="1.0" encoding="utf-8"?>
<p:tagLst xmlns:p="http://schemas.openxmlformats.org/presentationml/2006/main">
  <p:tag name="AS_UNIQUEID" val="3567"/>
</p:tagLst>
</file>

<file path=ppt/tags/tag49.xml><?xml version="1.0" encoding="utf-8"?>
<p:tagLst xmlns:p="http://schemas.openxmlformats.org/presentationml/2006/main">
  <p:tag name="AS_UNIQUEID" val="3568"/>
</p:tagLst>
</file>

<file path=ppt/tags/tag5.xml><?xml version="1.0" encoding="utf-8"?>
<p:tagLst xmlns:p="http://schemas.openxmlformats.org/presentationml/2006/main">
  <p:tag name="AS_UNIQUEID" val="3524"/>
</p:tagLst>
</file>

<file path=ppt/tags/tag50.xml><?xml version="1.0" encoding="utf-8"?>
<p:tagLst xmlns:p="http://schemas.openxmlformats.org/presentationml/2006/main">
  <p:tag name="AS_UNIQUEID" val="3569"/>
</p:tagLst>
</file>

<file path=ppt/tags/tag51.xml><?xml version="1.0" encoding="utf-8"?>
<p:tagLst xmlns:p="http://schemas.openxmlformats.org/presentationml/2006/main">
  <p:tag name="AS_UNIQUEID" val="3570"/>
</p:tagLst>
</file>

<file path=ppt/tags/tag52.xml><?xml version="1.0" encoding="utf-8"?>
<p:tagLst xmlns:p="http://schemas.openxmlformats.org/presentationml/2006/main">
  <p:tag name="AS_UNIQUEID" val="3571"/>
</p:tagLst>
</file>

<file path=ppt/tags/tag53.xml><?xml version="1.0" encoding="utf-8"?>
<p:tagLst xmlns:p="http://schemas.openxmlformats.org/presentationml/2006/main">
  <p:tag name="AS_UNIQUEID" val="3572"/>
</p:tagLst>
</file>

<file path=ppt/tags/tag54.xml><?xml version="1.0" encoding="utf-8"?>
<p:tagLst xmlns:p="http://schemas.openxmlformats.org/presentationml/2006/main">
  <p:tag name="AS_UNIQUEID" val="3573"/>
</p:tagLst>
</file>

<file path=ppt/tags/tag55.xml><?xml version="1.0" encoding="utf-8"?>
<p:tagLst xmlns:p="http://schemas.openxmlformats.org/presentationml/2006/main">
  <p:tag name="AS_UNIQUEID" val="3574"/>
</p:tagLst>
</file>

<file path=ppt/tags/tag56.xml><?xml version="1.0" encoding="utf-8"?>
<p:tagLst xmlns:p="http://schemas.openxmlformats.org/presentationml/2006/main">
  <p:tag name="AS_UNIQUEID" val="3575"/>
</p:tagLst>
</file>

<file path=ppt/tags/tag57.xml><?xml version="1.0" encoding="utf-8"?>
<p:tagLst xmlns:p="http://schemas.openxmlformats.org/presentationml/2006/main">
  <p:tag name="AS_UNIQUEID" val="3576"/>
</p:tagLst>
</file>

<file path=ppt/tags/tag58.xml><?xml version="1.0" encoding="utf-8"?>
<p:tagLst xmlns:p="http://schemas.openxmlformats.org/presentationml/2006/main">
  <p:tag name="AS_UNIQUEID" val="3577"/>
</p:tagLst>
</file>

<file path=ppt/tags/tag59.xml><?xml version="1.0" encoding="utf-8"?>
<p:tagLst xmlns:p="http://schemas.openxmlformats.org/presentationml/2006/main">
  <p:tag name="AS_UNIQUEID" val="3578"/>
</p:tagLst>
</file>

<file path=ppt/tags/tag6.xml><?xml version="1.0" encoding="utf-8"?>
<p:tagLst xmlns:p="http://schemas.openxmlformats.org/presentationml/2006/main">
  <p:tag name="AS_UNIQUEID" val="3525"/>
</p:tagLst>
</file>

<file path=ppt/tags/tag60.xml><?xml version="1.0" encoding="utf-8"?>
<p:tagLst xmlns:p="http://schemas.openxmlformats.org/presentationml/2006/main">
  <p:tag name="AS_UNIQUEID" val="3579"/>
</p:tagLst>
</file>

<file path=ppt/tags/tag61.xml><?xml version="1.0" encoding="utf-8"?>
<p:tagLst xmlns:p="http://schemas.openxmlformats.org/presentationml/2006/main">
  <p:tag name="AS_UNIQUEID" val="3580"/>
</p:tagLst>
</file>

<file path=ppt/tags/tag62.xml><?xml version="1.0" encoding="utf-8"?>
<p:tagLst xmlns:p="http://schemas.openxmlformats.org/presentationml/2006/main">
  <p:tag name="AS_UNIQUEID" val="3581"/>
</p:tagLst>
</file>

<file path=ppt/tags/tag63.xml><?xml version="1.0" encoding="utf-8"?>
<p:tagLst xmlns:p="http://schemas.openxmlformats.org/presentationml/2006/main">
  <p:tag name="AS_UNIQUEID" val="3582"/>
</p:tagLst>
</file>

<file path=ppt/tags/tag64.xml><?xml version="1.0" encoding="utf-8"?>
<p:tagLst xmlns:p="http://schemas.openxmlformats.org/presentationml/2006/main">
  <p:tag name="AS_UNIQUEID" val="3583"/>
</p:tagLst>
</file>

<file path=ppt/tags/tag65.xml><?xml version="1.0" encoding="utf-8"?>
<p:tagLst xmlns:p="http://schemas.openxmlformats.org/presentationml/2006/main">
  <p:tag name="AS_UNIQUEID" val="3584"/>
</p:tagLst>
</file>

<file path=ppt/tags/tag66.xml><?xml version="1.0" encoding="utf-8"?>
<p:tagLst xmlns:p="http://schemas.openxmlformats.org/presentationml/2006/main">
  <p:tag name="AS_UNIQUEID" val="3585"/>
</p:tagLst>
</file>

<file path=ppt/tags/tag67.xml><?xml version="1.0" encoding="utf-8"?>
<p:tagLst xmlns:p="http://schemas.openxmlformats.org/presentationml/2006/main">
  <p:tag name="AS_UNIQUEID" val="3586"/>
</p:tagLst>
</file>

<file path=ppt/tags/tag68.xml><?xml version="1.0" encoding="utf-8"?>
<p:tagLst xmlns:p="http://schemas.openxmlformats.org/presentationml/2006/main">
  <p:tag name="AS_UNIQUEID" val="3587"/>
</p:tagLst>
</file>

<file path=ppt/tags/tag69.xml><?xml version="1.0" encoding="utf-8"?>
<p:tagLst xmlns:p="http://schemas.openxmlformats.org/presentationml/2006/main">
  <p:tag name="AS_UNIQUEID" val="3588"/>
</p:tagLst>
</file>

<file path=ppt/tags/tag7.xml><?xml version="1.0" encoding="utf-8"?>
<p:tagLst xmlns:p="http://schemas.openxmlformats.org/presentationml/2006/main">
  <p:tag name="AS_UNIQUEID" val="3526"/>
</p:tagLst>
</file>

<file path=ppt/tags/tag70.xml><?xml version="1.0" encoding="utf-8"?>
<p:tagLst xmlns:p="http://schemas.openxmlformats.org/presentationml/2006/main">
  <p:tag name="AS_UNIQUEID" val="3589"/>
</p:tagLst>
</file>

<file path=ppt/tags/tag71.xml><?xml version="1.0" encoding="utf-8"?>
<p:tagLst xmlns:p="http://schemas.openxmlformats.org/presentationml/2006/main">
  <p:tag name="AS_UNIQUEID" val="3590"/>
</p:tagLst>
</file>

<file path=ppt/tags/tag72.xml><?xml version="1.0" encoding="utf-8"?>
<p:tagLst xmlns:p="http://schemas.openxmlformats.org/presentationml/2006/main">
  <p:tag name="AS_UNIQUEID" val="3591"/>
</p:tagLst>
</file>

<file path=ppt/tags/tag73.xml><?xml version="1.0" encoding="utf-8"?>
<p:tagLst xmlns:p="http://schemas.openxmlformats.org/presentationml/2006/main">
  <p:tag name="AS_UNIQUEID" val="3592"/>
</p:tagLst>
</file>

<file path=ppt/tags/tag74.xml><?xml version="1.0" encoding="utf-8"?>
<p:tagLst xmlns:p="http://schemas.openxmlformats.org/presentationml/2006/main">
  <p:tag name="AS_UNIQUEID" val="3593"/>
</p:tagLst>
</file>

<file path=ppt/tags/tag75.xml><?xml version="1.0" encoding="utf-8"?>
<p:tagLst xmlns:p="http://schemas.openxmlformats.org/presentationml/2006/main">
  <p:tag name="AS_UNIQUEID" val="3594"/>
</p:tagLst>
</file>

<file path=ppt/tags/tag76.xml><?xml version="1.0" encoding="utf-8"?>
<p:tagLst xmlns:p="http://schemas.openxmlformats.org/presentationml/2006/main">
  <p:tag name="AS_UNIQUEID" val="3595"/>
</p:tagLst>
</file>

<file path=ppt/tags/tag77.xml><?xml version="1.0" encoding="utf-8"?>
<p:tagLst xmlns:p="http://schemas.openxmlformats.org/presentationml/2006/main">
  <p:tag name="AS_UNIQUEID" val="3596"/>
</p:tagLst>
</file>

<file path=ppt/tags/tag78.xml><?xml version="1.0" encoding="utf-8"?>
<p:tagLst xmlns:p="http://schemas.openxmlformats.org/presentationml/2006/main">
  <p:tag name="AS_UNIQUEID" val="3597"/>
</p:tagLst>
</file>

<file path=ppt/tags/tag79.xml><?xml version="1.0" encoding="utf-8"?>
<p:tagLst xmlns:p="http://schemas.openxmlformats.org/presentationml/2006/main">
  <p:tag name="AS_UNIQUEID" val="3598"/>
</p:tagLst>
</file>

<file path=ppt/tags/tag8.xml><?xml version="1.0" encoding="utf-8"?>
<p:tagLst xmlns:p="http://schemas.openxmlformats.org/presentationml/2006/main">
  <p:tag name="AS_UNIQUEID" val="3527"/>
</p:tagLst>
</file>

<file path=ppt/tags/tag80.xml><?xml version="1.0" encoding="utf-8"?>
<p:tagLst xmlns:p="http://schemas.openxmlformats.org/presentationml/2006/main">
  <p:tag name="AS_UNIQUEID" val="3599"/>
</p:tagLst>
</file>

<file path=ppt/tags/tag81.xml><?xml version="1.0" encoding="utf-8"?>
<p:tagLst xmlns:p="http://schemas.openxmlformats.org/presentationml/2006/main">
  <p:tag name="AS_UNIQUEID" val="3600"/>
</p:tagLst>
</file>

<file path=ppt/tags/tag82.xml><?xml version="1.0" encoding="utf-8"?>
<p:tagLst xmlns:p="http://schemas.openxmlformats.org/presentationml/2006/main">
  <p:tag name="AS_UNIQUEID" val="3601"/>
</p:tagLst>
</file>

<file path=ppt/tags/tag83.xml><?xml version="1.0" encoding="utf-8"?>
<p:tagLst xmlns:p="http://schemas.openxmlformats.org/presentationml/2006/main">
  <p:tag name="AS_UNIQUEID" val="3602"/>
</p:tagLst>
</file>

<file path=ppt/tags/tag84.xml><?xml version="1.0" encoding="utf-8"?>
<p:tagLst xmlns:p="http://schemas.openxmlformats.org/presentationml/2006/main">
  <p:tag name="AS_UNIQUEID" val="3603"/>
</p:tagLst>
</file>

<file path=ppt/tags/tag85.xml><?xml version="1.0" encoding="utf-8"?>
<p:tagLst xmlns:p="http://schemas.openxmlformats.org/presentationml/2006/main">
  <p:tag name="AS_UNIQUEID" val="3604"/>
</p:tagLst>
</file>

<file path=ppt/tags/tag86.xml><?xml version="1.0" encoding="utf-8"?>
<p:tagLst xmlns:p="http://schemas.openxmlformats.org/presentationml/2006/main">
  <p:tag name="AS_UNIQUEID" val="3605"/>
</p:tagLst>
</file>

<file path=ppt/tags/tag87.xml><?xml version="1.0" encoding="utf-8"?>
<p:tagLst xmlns:p="http://schemas.openxmlformats.org/presentationml/2006/main">
  <p:tag name="AS_UNIQUEID" val="3505"/>
</p:tagLst>
</file>

<file path=ppt/tags/tag88.xml><?xml version="1.0" encoding="utf-8"?>
<p:tagLst xmlns:p="http://schemas.openxmlformats.org/presentationml/2006/main">
  <p:tag name="AS_UNIQUEID" val="859"/>
</p:tagLst>
</file>

<file path=ppt/tags/tag89.xml><?xml version="1.0" encoding="utf-8"?>
<p:tagLst xmlns:p="http://schemas.openxmlformats.org/presentationml/2006/main">
  <p:tag name="AS_UNIQUEID" val="3606"/>
  <p:tag name="KSO_WM_BEAUTIFY_FLAG" val=""/>
</p:tagLst>
</file>

<file path=ppt/tags/tag9.xml><?xml version="1.0" encoding="utf-8"?>
<p:tagLst xmlns:p="http://schemas.openxmlformats.org/presentationml/2006/main">
  <p:tag name="AS_UNIQUEID" val="3528"/>
</p:tagLst>
</file>

<file path=ppt/tags/tag90.xml><?xml version="1.0" encoding="utf-8"?>
<p:tagLst xmlns:p="http://schemas.openxmlformats.org/presentationml/2006/main">
  <p:tag name="AS_UNIQUEID" val="3607"/>
  <p:tag name="KSO_WM_BEAUTIFY_FLAG" val=""/>
</p:tagLst>
</file>

<file path=ppt/tags/tag91.xml><?xml version="1.0" encoding="utf-8"?>
<p:tagLst xmlns:p="http://schemas.openxmlformats.org/presentationml/2006/main">
  <p:tag name="AS_UNIQUEID" val="3608"/>
</p:tagLst>
</file>

<file path=ppt/tags/tag92.xml><?xml version="1.0" encoding="utf-8"?>
<p:tagLst xmlns:p="http://schemas.openxmlformats.org/presentationml/2006/main">
  <p:tag name="AS_UNIQUEID" val="1646"/>
</p:tagLst>
</file>

<file path=ppt/tags/tag93.xml><?xml version="1.0" encoding="utf-8"?>
<p:tagLst xmlns:p="http://schemas.openxmlformats.org/presentationml/2006/main">
  <p:tag name="AS_UNIQUEID" val="3609"/>
</p:tagLst>
</file>

<file path=ppt/tags/tag94.xml><?xml version="1.0" encoding="utf-8"?>
<p:tagLst xmlns:p="http://schemas.openxmlformats.org/presentationml/2006/main">
  <p:tag name="AS_UNIQUEID" val="3610"/>
</p:tagLst>
</file>

<file path=ppt/tags/tag95.xml><?xml version="1.0" encoding="utf-8"?>
<p:tagLst xmlns:p="http://schemas.openxmlformats.org/presentationml/2006/main">
  <p:tag name="AS_UNIQUEID" val="3611"/>
</p:tagLst>
</file>

<file path=ppt/tags/tag96.xml><?xml version="1.0" encoding="utf-8"?>
<p:tagLst xmlns:p="http://schemas.openxmlformats.org/presentationml/2006/main">
  <p:tag name="AS_UNIQUEID" val="3612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AS_UNIQUEID" val="3613"/>
</p:tagLst>
</file>

<file path=ppt/tags/tag99.xml><?xml version="1.0" encoding="utf-8"?>
<p:tagLst xmlns:p="http://schemas.openxmlformats.org/presentationml/2006/main">
  <p:tag name="AS_UNIQUEID" val="3614"/>
  <p:tag name="KSO_WM_DIAGRAM_GROUP_CODE" val="l1-1"/>
  <p:tag name="KSO_WM_TAG_VERSION" val="1.0"/>
  <p:tag name="KSO_WM_TEMPLATE_CATEGORY" val="diagram"/>
  <p:tag name="KSO_WM_TEMPLATE_INDEX" val="20187543"/>
  <p:tag name="KSO_WM_UNIT_COMPATIBLE" val="0"/>
  <p:tag name="KSO_WM_UNIT_DIAGRAM_ISNUMVISUAL" val="0"/>
  <p:tag name="KSO_WM_UNIT_DIAGRAM_ISREFERUNIT" val="0"/>
  <p:tag name="KSO_WM_UNIT_HIGHLIGHT" val="0"/>
  <p:tag name="KSO_WM_UNIT_ID" val="diagram20187543_3*i*1"/>
  <p:tag name="KSO_WM_UNIT_LAYERLEVEL" val="1"/>
  <p:tag name="KSO_WM_UNIT_LINE_FILL_TYPE" val="2"/>
  <p:tag name="KSO_WM_UNIT_LINE_FORE_SCHEMECOLOR_INDEX" val="14"/>
  <p:tag name="KSO_WM_UNIT_USESOURCEFORMAT_APPLY" val="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棱纹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209</Paragraphs>
  <Slides>19</Slides>
  <Notes>1</Notes>
  <TotalTime>0</TotalTime>
  <HiddenSlides>0</HiddenSlides>
  <MMClips>3</MMClips>
  <ScaleCrop>0</ScaleCrop>
  <HeadingPairs>
    <vt:vector baseType="variant" size="6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35">
      <vt:lpstr>Arial</vt:lpstr>
      <vt:lpstr>Calibri Light</vt:lpstr>
      <vt:lpstr>宋体</vt:lpstr>
      <vt:lpstr>Calibri</vt:lpstr>
      <vt:lpstr>华文楷体</vt:lpstr>
      <vt:lpstr>微软雅黑</vt:lpstr>
      <vt:lpstr>华文新魏</vt:lpstr>
      <vt:lpstr>Adobe 黑体 Std R</vt:lpstr>
      <vt:lpstr>Wingdings</vt:lpstr>
      <vt:lpstr>楷体</vt:lpstr>
      <vt:lpstr>方正宋刻本秀楷简体</vt:lpstr>
      <vt:lpstr>仿宋</vt:lpstr>
      <vt:lpstr>华文中宋</vt:lpstr>
      <vt:lpstr>黑体</vt:lpstr>
      <vt:lpstr>华文仿宋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2024-08-13T10:44:46.174</cp:lastPrinted>
  <dcterms:created xsi:type="dcterms:W3CDTF">2024-08-13T10:44:46Z</dcterms:created>
  <dcterms:modified xsi:type="dcterms:W3CDTF">2024-08-13T02:44:46Z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