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33.fntdata" ContentType="application/x-fontdata"/>
  <Override PartName="/ppt/fonts/font34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5" r:id="rId4"/>
    <p:sldMasterId id="2147483687" r:id="rId5"/>
    <p:sldMasterId id="2147483701" r:id="rId6"/>
    <p:sldMasterId id="2147483712" r:id="rId7"/>
    <p:sldMasterId id="2147483723" r:id="rId8"/>
    <p:sldMasterId id="2147483736" r:id="rId9"/>
    <p:sldMasterId id="2147483753" r:id="rId10"/>
    <p:sldMasterId id="2147483766" r:id="rId11"/>
    <p:sldMasterId id="2147483780" r:id="rId12"/>
    <p:sldMasterId id="2147483783" r:id="rId13"/>
    <p:sldMasterId id="2147483796" r:id="rId14"/>
    <p:sldMasterId id="2147483808" r:id="rId15"/>
    <p:sldMasterId id="2147483810" r:id="rId16"/>
    <p:sldMasterId id="2147483822" r:id="rId17"/>
    <p:sldMasterId id="2147483836" r:id="rId18"/>
    <p:sldMasterId id="2147483857" r:id="rId19"/>
    <p:sldMasterId id="2147483870" r:id="rId20"/>
    <p:sldMasterId id="2147483889" r:id="rId21"/>
    <p:sldMasterId id="2147483898" r:id="rId22"/>
    <p:sldMasterId id="2147483912" r:id="rId23"/>
    <p:sldMasterId id="2147483917" r:id="rId24"/>
    <p:sldMasterId id="2147483932" r:id="rId25"/>
    <p:sldMasterId id="2147483938" r:id="rId26"/>
    <p:sldMasterId id="2147483941" r:id="rId27"/>
    <p:sldMasterId id="2147483954" r:id="rId28"/>
    <p:sldMasterId id="2147483966" r:id="rId29"/>
    <p:sldMasterId id="2147483978" r:id="rId30"/>
    <p:sldMasterId id="2147483990" r:id="rId31"/>
  </p:sldMasterIdLst>
  <p:notesMasterIdLst>
    <p:notesMasterId r:id="rId33"/>
  </p:notesMasterIdLst>
  <p:handoutMasterIdLst>
    <p:handoutMasterId r:id="rId54"/>
  </p:handoutMasterIdLst>
  <p:sldIdLst>
    <p:sldId id="6475" r:id="rId32"/>
    <p:sldId id="6310" r:id="rId34"/>
    <p:sldId id="6472" r:id="rId35"/>
    <p:sldId id="6323" r:id="rId36"/>
    <p:sldId id="6457" r:id="rId37"/>
    <p:sldId id="6333" r:id="rId38"/>
    <p:sldId id="6480" r:id="rId39"/>
    <p:sldId id="6482" r:id="rId40"/>
    <p:sldId id="6473" r:id="rId41"/>
    <p:sldId id="6496" r:id="rId42"/>
    <p:sldId id="6391" r:id="rId43"/>
    <p:sldId id="6393" r:id="rId44"/>
    <p:sldId id="6478" r:id="rId45"/>
    <p:sldId id="6474" r:id="rId46"/>
    <p:sldId id="6407" r:id="rId47"/>
    <p:sldId id="6479" r:id="rId48"/>
    <p:sldId id="6413" r:id="rId49"/>
    <p:sldId id="6408" r:id="rId50"/>
    <p:sldId id="6425" r:id="rId51"/>
    <p:sldId id="6481" r:id="rId52"/>
    <p:sldId id="6483" r:id="rId53"/>
  </p:sldIdLst>
  <p:sldSz cx="9144000" cy="5143500" type="screen16x9"/>
  <p:notesSz cx="6858000" cy="9144000"/>
  <p:embeddedFontLst>
    <p:embeddedFont>
      <p:font typeface="黑体" panose="02010609060101010101" charset="-122"/>
      <p:regular r:id="rId59"/>
    </p:embeddedFont>
    <p:embeddedFont>
      <p:font typeface="华文隶书" panose="02010800040101010101" charset="-122"/>
      <p:regular r:id="rId60"/>
    </p:embeddedFont>
    <p:embeddedFont>
      <p:font typeface="华文仿宋" panose="02010600040101010101" pitchFamily="2" charset="-122"/>
      <p:regular r:id="rId61"/>
    </p:embeddedFont>
    <p:embeddedFont>
      <p:font typeface="Calibri" panose="020F0502020204030204"/>
      <p:regular r:id="rId62"/>
      <p:bold r:id="rId63"/>
      <p:italic r:id="rId64"/>
      <p:boldItalic r:id="rId65"/>
    </p:embeddedFont>
    <p:embeddedFont>
      <p:font typeface="Calibri Light" panose="020F0302020204030204"/>
      <p:regular r:id="rId66"/>
      <p:italic r:id="rId67"/>
    </p:embeddedFont>
    <p:embeddedFont>
      <p:font typeface="Wingdings 2" panose="05020102010507070707" pitchFamily="18" charset="2"/>
      <p:regular r:id="rId68"/>
    </p:embeddedFont>
    <p:embeddedFont>
      <p:font typeface="微软雅黑" panose="020B0503020204020204" charset="-122"/>
      <p:regular r:id="rId69"/>
    </p:embeddedFont>
    <p:embeddedFont>
      <p:font typeface="楷体_GB2312" panose="02010600030101010101" pitchFamily="49" charset="-122"/>
      <p:regular r:id="rId70"/>
    </p:embeddedFont>
    <p:embeddedFont>
      <p:font typeface="Verdana" panose="020B0604030504040204" pitchFamily="34" charset="0"/>
      <p:regular r:id="rId71"/>
      <p:bold r:id="rId72"/>
      <p:italic r:id="rId73"/>
      <p:boldItalic r:id="rId74"/>
    </p:embeddedFont>
    <p:embeddedFont>
      <p:font typeface="华文新魏" panose="02010800040101010101" charset="-122"/>
      <p:regular r:id="rId75"/>
    </p:embeddedFont>
    <p:embeddedFont>
      <p:font typeface="楷体" panose="02010609060101010101" charset="-122"/>
      <p:regular r:id="rId76"/>
    </p:embeddedFont>
    <p:embeddedFont>
      <p:font typeface="Impact" panose="020B0806030902050204" pitchFamily="34" charset="0"/>
      <p:regular r:id="rId77"/>
    </p:embeddedFont>
    <p:embeddedFont>
      <p:font typeface="隶书" panose="02010509060101010101" pitchFamily="49" charset="-122"/>
      <p:regular r:id="rId78"/>
    </p:embeddedFont>
    <p:embeddedFont>
      <p:font typeface="方正粗黑宋简体" panose="02000000000000000000" charset="-122"/>
      <p:regular r:id="rId79"/>
    </p:embeddedFont>
    <p:embeddedFont>
      <p:font typeface="方正清刻本悦宋简体" panose="02010600030101010101" charset="-122"/>
      <p:regular r:id="rId80"/>
    </p:embeddedFont>
    <p:embeddedFont>
      <p:font typeface="等线" panose="02010600030101010101" charset="-122"/>
      <p:regular r:id="rId81"/>
    </p:embeddedFont>
    <p:embeddedFont>
      <p:font typeface="华文楷体" panose="02010600040101010101" charset="-122"/>
      <p:regular r:id="rId82"/>
    </p:embeddedFont>
    <p:embeddedFont>
      <p:font typeface="Calibri" panose="020F0502020204030204" charset="0"/>
      <p:regular r:id="rId83"/>
      <p:bold r:id="rId84"/>
      <p:italic r:id="rId85"/>
      <p:boldItalic r:id="rId86"/>
    </p:embeddedFont>
    <p:embeddedFont>
      <p:font typeface="Century Gothic" panose="020B0502020202020204" charset="0"/>
      <p:regular r:id="rId87"/>
      <p:bold r:id="rId88"/>
      <p:italic r:id="rId89"/>
      <p:boldItalic r:id="rId90"/>
    </p:embeddedFont>
    <p:embeddedFont>
      <p:font typeface="等线 Light" panose="02010600030101010101" charset="-122"/>
      <p:regular r:id="rId91"/>
    </p:embeddedFont>
    <p:embeddedFont>
      <p:font typeface="方正特雅宋简" panose="02010600030101010101" charset="-122"/>
      <p:regular r:id="rId92"/>
    </p:embeddedFont>
  </p:embeddedFontLst>
  <p:custDataLst>
    <p:tags r:id="rId93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wenping" initials="" lastIdx="0" clrIdx="0"/>
  <p:cmAuthor id="1" name="作者" initials="作" lastIdx="0" clrIdx="1"/>
  <p:cmAuthor id="2" name="shen zj" initials="s" lastIdx="0" clrIdx="2"/>
  <p:cmAuthor id="3" name="pc" initials="p" lastIdx="0" clrIdx="0"/>
  <p:cmAuthor id="4" name="林细尘" initials="林" lastIdx="0" clrIdx="3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9" name="倩文 黄" initials="倩文" lastIdx="0" clrIdx="3"/>
  <p:cmAuthor id="10" name="86136" initials="8" lastIdx="0" clrIdx="9"/>
  <p:cmAuthor id="11" name="善良 的路辉" initials="A" lastIdx="0" clrIdx="10"/>
  <p:cmAuthor id="12" name="12279" initials="1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1345" autoAdjust="0"/>
  </p:normalViewPr>
  <p:slideViewPr>
    <p:cSldViewPr snapToGrid="0" showGuides="1">
      <p:cViewPr varScale="1">
        <p:scale>
          <a:sx n="85" d="100"/>
          <a:sy n="85" d="100"/>
        </p:scale>
        <p:origin x="640" y="52"/>
      </p:cViewPr>
      <p:guideLst>
        <p:guide orient="horz" pos="1380"/>
        <p:guide orient="horz" pos="111"/>
        <p:guide pos="407"/>
        <p:guide pos="56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3" Type="http://schemas.openxmlformats.org/officeDocument/2006/relationships/tags" Target="tags/tag1995.xml"/><Relationship Id="rId92" Type="http://schemas.openxmlformats.org/officeDocument/2006/relationships/font" Target="fonts/font34.fntdata"/><Relationship Id="rId91" Type="http://schemas.openxmlformats.org/officeDocument/2006/relationships/font" Target="fonts/font33.fntdata"/><Relationship Id="rId90" Type="http://schemas.openxmlformats.org/officeDocument/2006/relationships/font" Target="fonts/font32.fntdata"/><Relationship Id="rId9" Type="http://schemas.openxmlformats.org/officeDocument/2006/relationships/slideMaster" Target="slideMasters/slideMaster8.xml"/><Relationship Id="rId89" Type="http://schemas.openxmlformats.org/officeDocument/2006/relationships/font" Target="fonts/font31.fntdata"/><Relationship Id="rId88" Type="http://schemas.openxmlformats.org/officeDocument/2006/relationships/font" Target="fonts/font30.fntdata"/><Relationship Id="rId87" Type="http://schemas.openxmlformats.org/officeDocument/2006/relationships/font" Target="fonts/font29.fntdata"/><Relationship Id="rId86" Type="http://schemas.openxmlformats.org/officeDocument/2006/relationships/font" Target="fonts/font28.fntdata"/><Relationship Id="rId85" Type="http://schemas.openxmlformats.org/officeDocument/2006/relationships/font" Target="fonts/font27.fntdata"/><Relationship Id="rId84" Type="http://schemas.openxmlformats.org/officeDocument/2006/relationships/font" Target="fonts/font26.fntdata"/><Relationship Id="rId83" Type="http://schemas.openxmlformats.org/officeDocument/2006/relationships/font" Target="fonts/font25.fntdata"/><Relationship Id="rId82" Type="http://schemas.openxmlformats.org/officeDocument/2006/relationships/font" Target="fonts/font24.fntdata"/><Relationship Id="rId81" Type="http://schemas.openxmlformats.org/officeDocument/2006/relationships/font" Target="fonts/font23.fntdata"/><Relationship Id="rId80" Type="http://schemas.openxmlformats.org/officeDocument/2006/relationships/font" Target="fonts/font22.fntdata"/><Relationship Id="rId8" Type="http://schemas.openxmlformats.org/officeDocument/2006/relationships/slideMaster" Target="slideMasters/slideMaster7.xml"/><Relationship Id="rId79" Type="http://schemas.openxmlformats.org/officeDocument/2006/relationships/font" Target="fonts/font21.fntdata"/><Relationship Id="rId78" Type="http://schemas.openxmlformats.org/officeDocument/2006/relationships/font" Target="fonts/font20.fntdata"/><Relationship Id="rId77" Type="http://schemas.openxmlformats.org/officeDocument/2006/relationships/font" Target="fonts/font19.fntdata"/><Relationship Id="rId76" Type="http://schemas.openxmlformats.org/officeDocument/2006/relationships/font" Target="fonts/font18.fntdata"/><Relationship Id="rId75" Type="http://schemas.openxmlformats.org/officeDocument/2006/relationships/font" Target="fonts/font17.fntdata"/><Relationship Id="rId74" Type="http://schemas.openxmlformats.org/officeDocument/2006/relationships/font" Target="fonts/font16.fntdata"/><Relationship Id="rId73" Type="http://schemas.openxmlformats.org/officeDocument/2006/relationships/font" Target="fonts/font15.fntdata"/><Relationship Id="rId72" Type="http://schemas.openxmlformats.org/officeDocument/2006/relationships/font" Target="fonts/font14.fntdata"/><Relationship Id="rId71" Type="http://schemas.openxmlformats.org/officeDocument/2006/relationships/font" Target="fonts/font13.fntdata"/><Relationship Id="rId70" Type="http://schemas.openxmlformats.org/officeDocument/2006/relationships/font" Target="fonts/font12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11.fntdata"/><Relationship Id="rId68" Type="http://schemas.openxmlformats.org/officeDocument/2006/relationships/font" Target="fonts/font10.fntdata"/><Relationship Id="rId67" Type="http://schemas.openxmlformats.org/officeDocument/2006/relationships/font" Target="fonts/font9.fntdata"/><Relationship Id="rId66" Type="http://schemas.openxmlformats.org/officeDocument/2006/relationships/font" Target="fonts/font8.fntdata"/><Relationship Id="rId65" Type="http://schemas.openxmlformats.org/officeDocument/2006/relationships/font" Target="fonts/font7.fntdata"/><Relationship Id="rId64" Type="http://schemas.openxmlformats.org/officeDocument/2006/relationships/font" Target="fonts/font6.fntdata"/><Relationship Id="rId63" Type="http://schemas.openxmlformats.org/officeDocument/2006/relationships/font" Target="fonts/font5.fntdata"/><Relationship Id="rId62" Type="http://schemas.openxmlformats.org/officeDocument/2006/relationships/font" Target="fonts/font4.fntdata"/><Relationship Id="rId61" Type="http://schemas.openxmlformats.org/officeDocument/2006/relationships/font" Target="fonts/font3.fntdata"/><Relationship Id="rId60" Type="http://schemas.openxmlformats.org/officeDocument/2006/relationships/font" Target="fonts/font2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1.fntdata"/><Relationship Id="rId58" Type="http://schemas.openxmlformats.org/officeDocument/2006/relationships/commentAuthors" Target="commentAuthors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handoutMaster" Target="handoutMasters/handoutMaster1.xml"/><Relationship Id="rId53" Type="http://schemas.openxmlformats.org/officeDocument/2006/relationships/slide" Target="slides/slide21.xml"/><Relationship Id="rId52" Type="http://schemas.openxmlformats.org/officeDocument/2006/relationships/slide" Target="slides/slide20.xml"/><Relationship Id="rId51" Type="http://schemas.openxmlformats.org/officeDocument/2006/relationships/slide" Target="slides/slide19.xml"/><Relationship Id="rId50" Type="http://schemas.openxmlformats.org/officeDocument/2006/relationships/slide" Target="slides/slide18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17.xml"/><Relationship Id="rId48" Type="http://schemas.openxmlformats.org/officeDocument/2006/relationships/slide" Target="slides/slide16.xml"/><Relationship Id="rId47" Type="http://schemas.openxmlformats.org/officeDocument/2006/relationships/slide" Target="slides/slide15.xml"/><Relationship Id="rId46" Type="http://schemas.openxmlformats.org/officeDocument/2006/relationships/slide" Target="slides/slide14.xml"/><Relationship Id="rId45" Type="http://schemas.openxmlformats.org/officeDocument/2006/relationships/slide" Target="slides/slide13.xml"/><Relationship Id="rId44" Type="http://schemas.openxmlformats.org/officeDocument/2006/relationships/slide" Target="slides/slide12.xml"/><Relationship Id="rId43" Type="http://schemas.openxmlformats.org/officeDocument/2006/relationships/slide" Target="slides/slide11.xml"/><Relationship Id="rId42" Type="http://schemas.openxmlformats.org/officeDocument/2006/relationships/slide" Target="slides/slide10.xml"/><Relationship Id="rId41" Type="http://schemas.openxmlformats.org/officeDocument/2006/relationships/slide" Target="slides/slide9.xml"/><Relationship Id="rId40" Type="http://schemas.openxmlformats.org/officeDocument/2006/relationships/slide" Target="slides/slide8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7.xml"/><Relationship Id="rId38" Type="http://schemas.openxmlformats.org/officeDocument/2006/relationships/slide" Target="slides/slide6.xml"/><Relationship Id="rId37" Type="http://schemas.openxmlformats.org/officeDocument/2006/relationships/slide" Target="slides/slide5.xml"/><Relationship Id="rId36" Type="http://schemas.openxmlformats.org/officeDocument/2006/relationships/slide" Target="slides/slide4.xml"/><Relationship Id="rId35" Type="http://schemas.openxmlformats.org/officeDocument/2006/relationships/slide" Target="slides/slide3.xml"/><Relationship Id="rId34" Type="http://schemas.openxmlformats.org/officeDocument/2006/relationships/slide" Target="slides/slide2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2.xml"/><Relationship Id="rId4" Type="http://schemas.openxmlformats.org/officeDocument/2006/relationships/tags" Target="../tags/tag1994.xml"/><Relationship Id="rId3" Type="http://schemas.openxmlformats.org/officeDocument/2006/relationships/tags" Target="../tags/tag1993.xml"/><Relationship Id="rId2" Type="http://schemas.openxmlformats.org/officeDocument/2006/relationships/tags" Target="../tags/tag1992.xml"/><Relationship Id="rId1" Type="http://schemas.openxmlformats.org/officeDocument/2006/relationships/tags" Target="../tags/tag199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1.xml"/><Relationship Id="rId6" Type="http://schemas.openxmlformats.org/officeDocument/2006/relationships/tags" Target="../tags/tag1990.xml"/><Relationship Id="rId5" Type="http://schemas.openxmlformats.org/officeDocument/2006/relationships/tags" Target="../tags/tag1989.xml"/><Relationship Id="rId4" Type="http://schemas.openxmlformats.org/officeDocument/2006/relationships/tags" Target="../tags/tag1988.xml"/><Relationship Id="rId3" Type="http://schemas.openxmlformats.org/officeDocument/2006/relationships/tags" Target="../tags/tag1987.xml"/><Relationship Id="rId2" Type="http://schemas.openxmlformats.org/officeDocument/2006/relationships/tags" Target="../tags/tag1986.xml"/><Relationship Id="rId1" Type="http://schemas.openxmlformats.org/officeDocument/2006/relationships/tags" Target="../tags/tag198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741FC-DA7E-42D4-84A2-D236AADD56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619.xml"/><Relationship Id="rId4" Type="http://schemas.openxmlformats.org/officeDocument/2006/relationships/tags" Target="../tags/tag1618.xml"/><Relationship Id="rId3" Type="http://schemas.openxmlformats.org/officeDocument/2006/relationships/tags" Target="../tags/tag16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676.xml"/><Relationship Id="rId4" Type="http://schemas.openxmlformats.org/officeDocument/2006/relationships/tags" Target="../tags/tag1675.xml"/><Relationship Id="rId3" Type="http://schemas.openxmlformats.org/officeDocument/2006/relationships/tags" Target="../tags/tag16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799.xml"/><Relationship Id="rId4" Type="http://schemas.openxmlformats.org/officeDocument/2006/relationships/tags" Target="../tags/tag1798.xml"/><Relationship Id="rId3" Type="http://schemas.openxmlformats.org/officeDocument/2006/relationships/tags" Target="../tags/tag179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820.xml"/><Relationship Id="rId4" Type="http://schemas.openxmlformats.org/officeDocument/2006/relationships/tags" Target="../tags/tag1819.xml"/><Relationship Id="rId3" Type="http://schemas.openxmlformats.org/officeDocument/2006/relationships/tags" Target="../tags/tag18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831.xml"/><Relationship Id="rId4" Type="http://schemas.openxmlformats.org/officeDocument/2006/relationships/tags" Target="../tags/tag1830.xml"/><Relationship Id="rId3" Type="http://schemas.openxmlformats.org/officeDocument/2006/relationships/tags" Target="../tags/tag182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1846.xml"/><Relationship Id="rId4" Type="http://schemas.openxmlformats.org/officeDocument/2006/relationships/tags" Target="../tags/tag1845.xml"/><Relationship Id="rId3" Type="http://schemas.openxmlformats.org/officeDocument/2006/relationships/tags" Target="../tags/tag18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1862.xml"/><Relationship Id="rId4" Type="http://schemas.openxmlformats.org/officeDocument/2006/relationships/tags" Target="../tags/tag1861.xml"/><Relationship Id="rId3" Type="http://schemas.openxmlformats.org/officeDocument/2006/relationships/tags" Target="../tags/tag18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1913.xml"/><Relationship Id="rId4" Type="http://schemas.openxmlformats.org/officeDocument/2006/relationships/tags" Target="../tags/tag1912.xml"/><Relationship Id="rId3" Type="http://schemas.openxmlformats.org/officeDocument/2006/relationships/tags" Target="../tags/tag19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1982.xml"/><Relationship Id="rId4" Type="http://schemas.openxmlformats.org/officeDocument/2006/relationships/tags" Target="../tags/tag1981.xml"/><Relationship Id="rId3" Type="http://schemas.openxmlformats.org/officeDocument/2006/relationships/tags" Target="../tags/tag198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2048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卡片一，用颇具文学化的语言描绘了年轻女性纺织的动人场景；卡片二，用模型重现了汉代纺织工具和技术的高度；卡片三，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CF1E676-1758-444B-934D-8163BEB8B7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7" Type="http://schemas.openxmlformats.org/officeDocument/2006/relationships/tags" Target="../tags/tag525.xml"/><Relationship Id="rId6" Type="http://schemas.openxmlformats.org/officeDocument/2006/relationships/tags" Target="../tags/tag524.xml"/><Relationship Id="rId5" Type="http://schemas.openxmlformats.org/officeDocument/2006/relationships/tags" Target="../tags/tag523.xml"/><Relationship Id="rId4" Type="http://schemas.openxmlformats.org/officeDocument/2006/relationships/tags" Target="../tags/tag522.xml"/><Relationship Id="rId3" Type="http://schemas.openxmlformats.org/officeDocument/2006/relationships/tags" Target="../tags/tag521.xml"/><Relationship Id="rId2" Type="http://schemas.openxmlformats.org/officeDocument/2006/relationships/tags" Target="../tags/tag520.xml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9" Type="http://schemas.openxmlformats.org/officeDocument/2006/relationships/tags" Target="../tags/tag533.xml"/><Relationship Id="rId8" Type="http://schemas.openxmlformats.org/officeDocument/2006/relationships/tags" Target="../tags/tag532.xml"/><Relationship Id="rId7" Type="http://schemas.openxmlformats.org/officeDocument/2006/relationships/tags" Target="../tags/tag531.xml"/><Relationship Id="rId6" Type="http://schemas.openxmlformats.org/officeDocument/2006/relationships/tags" Target="../tags/tag530.xml"/><Relationship Id="rId5" Type="http://schemas.openxmlformats.org/officeDocument/2006/relationships/tags" Target="../tags/tag529.xml"/><Relationship Id="rId4" Type="http://schemas.openxmlformats.org/officeDocument/2006/relationships/tags" Target="../tags/tag528.xml"/><Relationship Id="rId3" Type="http://schemas.openxmlformats.org/officeDocument/2006/relationships/tags" Target="../tags/tag527.xml"/><Relationship Id="rId2" Type="http://schemas.openxmlformats.org/officeDocument/2006/relationships/tags" Target="../tags/tag526.xml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5" Type="http://schemas.openxmlformats.org/officeDocument/2006/relationships/tags" Target="../tags/tag537.xml"/><Relationship Id="rId4" Type="http://schemas.openxmlformats.org/officeDocument/2006/relationships/tags" Target="../tags/tag536.xml"/><Relationship Id="rId3" Type="http://schemas.openxmlformats.org/officeDocument/2006/relationships/tags" Target="../tags/tag535.xml"/><Relationship Id="rId2" Type="http://schemas.openxmlformats.org/officeDocument/2006/relationships/tags" Target="../tags/tag534.xml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4" Type="http://schemas.openxmlformats.org/officeDocument/2006/relationships/tags" Target="../tags/tag540.xml"/><Relationship Id="rId3" Type="http://schemas.openxmlformats.org/officeDocument/2006/relationships/tags" Target="../tags/tag539.xml"/><Relationship Id="rId2" Type="http://schemas.openxmlformats.org/officeDocument/2006/relationships/tags" Target="../tags/tag538.xml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7" Type="http://schemas.openxmlformats.org/officeDocument/2006/relationships/tags" Target="../tags/tag546.xml"/><Relationship Id="rId6" Type="http://schemas.openxmlformats.org/officeDocument/2006/relationships/tags" Target="../tags/tag545.xml"/><Relationship Id="rId5" Type="http://schemas.openxmlformats.org/officeDocument/2006/relationships/tags" Target="../tags/tag544.xml"/><Relationship Id="rId4" Type="http://schemas.openxmlformats.org/officeDocument/2006/relationships/tags" Target="../tags/tag543.xml"/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7" Type="http://schemas.openxmlformats.org/officeDocument/2006/relationships/tags" Target="../tags/tag552.xml"/><Relationship Id="rId6" Type="http://schemas.openxmlformats.org/officeDocument/2006/relationships/tags" Target="../tags/tag551.xml"/><Relationship Id="rId5" Type="http://schemas.openxmlformats.org/officeDocument/2006/relationships/tags" Target="../tags/tag550.xml"/><Relationship Id="rId4" Type="http://schemas.openxmlformats.org/officeDocument/2006/relationships/tags" Target="../tags/tag549.xml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6" Type="http://schemas.openxmlformats.org/officeDocument/2006/relationships/tags" Target="../tags/tag562.xml"/><Relationship Id="rId5" Type="http://schemas.openxmlformats.org/officeDocument/2006/relationships/tags" Target="../tags/tag561.xml"/><Relationship Id="rId4" Type="http://schemas.openxmlformats.org/officeDocument/2006/relationships/tags" Target="../tags/tag560.xml"/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4" Type="http://schemas.openxmlformats.org/officeDocument/2006/relationships/tags" Target="../tags/tag565.xml"/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3" Type="http://schemas.openxmlformats.org/officeDocument/2006/relationships/tags" Target="../tags/tag573.xml"/><Relationship Id="rId2" Type="http://schemas.openxmlformats.org/officeDocument/2006/relationships/tags" Target="../tags/tag572.xml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7" Type="http://schemas.openxmlformats.org/officeDocument/2006/relationships/tags" Target="../tags/tag582.xml"/><Relationship Id="rId6" Type="http://schemas.openxmlformats.org/officeDocument/2006/relationships/tags" Target="../tags/tag581.xml"/><Relationship Id="rId5" Type="http://schemas.openxmlformats.org/officeDocument/2006/relationships/tags" Target="../tags/tag580.xml"/><Relationship Id="rId4" Type="http://schemas.openxmlformats.org/officeDocument/2006/relationships/tags" Target="../tags/tag579.xml"/><Relationship Id="rId3" Type="http://schemas.openxmlformats.org/officeDocument/2006/relationships/tags" Target="../tags/tag578.xml"/><Relationship Id="rId2" Type="http://schemas.openxmlformats.org/officeDocument/2006/relationships/tags" Target="../tags/tag577.xml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9" Type="http://schemas.openxmlformats.org/officeDocument/2006/relationships/tags" Target="../tags/tag590.xml"/><Relationship Id="rId8" Type="http://schemas.openxmlformats.org/officeDocument/2006/relationships/tags" Target="../tags/tag589.xml"/><Relationship Id="rId7" Type="http://schemas.openxmlformats.org/officeDocument/2006/relationships/tags" Target="../tags/tag588.xml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tags" Target="../tags/tag585.xml"/><Relationship Id="rId3" Type="http://schemas.openxmlformats.org/officeDocument/2006/relationships/tags" Target="../tags/tag584.xml"/><Relationship Id="rId2" Type="http://schemas.openxmlformats.org/officeDocument/2006/relationships/tags" Target="../tags/tag583.xml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3" Type="http://schemas.openxmlformats.org/officeDocument/2006/relationships/tags" Target="../tags/tag592.xml"/><Relationship Id="rId2" Type="http://schemas.openxmlformats.org/officeDocument/2006/relationships/tags" Target="../tags/tag591.xml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7" Type="http://schemas.openxmlformats.org/officeDocument/2006/relationships/tags" Target="../tags/tag603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6" Type="http://schemas.openxmlformats.org/officeDocument/2006/relationships/tags" Target="../tags/tag608.xml"/><Relationship Id="rId5" Type="http://schemas.openxmlformats.org/officeDocument/2006/relationships/tags" Target="../tags/tag607.xml"/><Relationship Id="rId4" Type="http://schemas.openxmlformats.org/officeDocument/2006/relationships/tags" Target="../tags/tag606.xml"/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5" Type="http://schemas.openxmlformats.org/officeDocument/2006/relationships/tags" Target="../tags/tag612.xml"/><Relationship Id="rId4" Type="http://schemas.openxmlformats.org/officeDocument/2006/relationships/tags" Target="../tags/tag611.xml"/><Relationship Id="rId3" Type="http://schemas.openxmlformats.org/officeDocument/2006/relationships/tags" Target="../tags/tag610.xml"/><Relationship Id="rId2" Type="http://schemas.openxmlformats.org/officeDocument/2006/relationships/tags" Target="../tags/tag609.xml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6" Type="http://schemas.openxmlformats.org/officeDocument/2006/relationships/tags" Target="../tags/tag617.xml"/><Relationship Id="rId5" Type="http://schemas.openxmlformats.org/officeDocument/2006/relationships/tags" Target="../tags/tag616.xml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tags" Target="../tags/tag613.xml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5" Type="http://schemas.openxmlformats.org/officeDocument/2006/relationships/tags" Target="../tags/tag621.xml"/><Relationship Id="rId4" Type="http://schemas.openxmlformats.org/officeDocument/2006/relationships/tags" Target="../tags/tag620.xml"/><Relationship Id="rId3" Type="http://schemas.openxmlformats.org/officeDocument/2006/relationships/tags" Target="../tags/tag619.xml"/><Relationship Id="rId2" Type="http://schemas.openxmlformats.org/officeDocument/2006/relationships/tags" Target="../tags/tag618.xml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9" Type="http://schemas.openxmlformats.org/officeDocument/2006/relationships/tags" Target="../tags/tag627.xml"/><Relationship Id="rId8" Type="http://schemas.openxmlformats.org/officeDocument/2006/relationships/image" Target="../media/image13.png"/><Relationship Id="rId7" Type="http://schemas.openxmlformats.org/officeDocument/2006/relationships/tags" Target="../tags/tag626.xml"/><Relationship Id="rId6" Type="http://schemas.openxmlformats.org/officeDocument/2006/relationships/tags" Target="../tags/tag625.xml"/><Relationship Id="rId5" Type="http://schemas.openxmlformats.org/officeDocument/2006/relationships/tags" Target="../tags/tag624.xml"/><Relationship Id="rId4" Type="http://schemas.openxmlformats.org/officeDocument/2006/relationships/tags" Target="../tags/tag623.xml"/><Relationship Id="rId3" Type="http://schemas.openxmlformats.org/officeDocument/2006/relationships/image" Target="../media/image12.jpeg"/><Relationship Id="rId2" Type="http://schemas.openxmlformats.org/officeDocument/2006/relationships/tags" Target="../tags/tag622.xml"/><Relationship Id="rId11" Type="http://schemas.openxmlformats.org/officeDocument/2006/relationships/tags" Target="../tags/tag629.xml"/><Relationship Id="rId10" Type="http://schemas.openxmlformats.org/officeDocument/2006/relationships/tags" Target="../tags/tag628.xml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643.xml"/><Relationship Id="rId2" Type="http://schemas.openxmlformats.org/officeDocument/2006/relationships/tags" Target="../tags/tag642.xml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5" Type="http://schemas.openxmlformats.org/officeDocument/2006/relationships/tags" Target="../tags/tag647.xml"/><Relationship Id="rId4" Type="http://schemas.openxmlformats.org/officeDocument/2006/relationships/tags" Target="../tags/tag646.xml"/><Relationship Id="rId3" Type="http://schemas.openxmlformats.org/officeDocument/2006/relationships/tags" Target="../tags/tag645.xml"/><Relationship Id="rId2" Type="http://schemas.openxmlformats.org/officeDocument/2006/relationships/tags" Target="../tags/tag644.xml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ags" Target="../tags/tag659.xml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5" Type="http://schemas.openxmlformats.org/officeDocument/2006/relationships/tags" Target="../tags/tag663.xml"/><Relationship Id="rId4" Type="http://schemas.openxmlformats.org/officeDocument/2006/relationships/tags" Target="../tags/tag662.xml"/><Relationship Id="rId3" Type="http://schemas.openxmlformats.org/officeDocument/2006/relationships/tags" Target="../tags/tag661.xml"/><Relationship Id="rId2" Type="http://schemas.openxmlformats.org/officeDocument/2006/relationships/tags" Target="../tags/tag660.xml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7" Type="http://schemas.openxmlformats.org/officeDocument/2006/relationships/tags" Target="../tags/tag669.xml"/><Relationship Id="rId6" Type="http://schemas.openxmlformats.org/officeDocument/2006/relationships/tags" Target="../tags/tag668.xml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5" Type="http://schemas.openxmlformats.org/officeDocument/2006/relationships/tags" Target="../tags/tag673.xml"/><Relationship Id="rId4" Type="http://schemas.openxmlformats.org/officeDocument/2006/relationships/tags" Target="../tags/tag672.xml"/><Relationship Id="rId3" Type="http://schemas.openxmlformats.org/officeDocument/2006/relationships/tags" Target="../tags/tag671.xml"/><Relationship Id="rId2" Type="http://schemas.openxmlformats.org/officeDocument/2006/relationships/tags" Target="../tags/tag670.xml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5" Type="http://schemas.openxmlformats.org/officeDocument/2006/relationships/tags" Target="../tags/tag677.xml"/><Relationship Id="rId4" Type="http://schemas.openxmlformats.org/officeDocument/2006/relationships/tags" Target="../tags/tag676.xml"/><Relationship Id="rId3" Type="http://schemas.openxmlformats.org/officeDocument/2006/relationships/tags" Target="../tags/tag675.xml"/><Relationship Id="rId2" Type="http://schemas.openxmlformats.org/officeDocument/2006/relationships/tags" Target="../tags/tag674.xml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6" Type="http://schemas.openxmlformats.org/officeDocument/2006/relationships/tags" Target="../tags/tag683.xml"/><Relationship Id="rId5" Type="http://schemas.openxmlformats.org/officeDocument/2006/relationships/tags" Target="../tags/tag682.xml"/><Relationship Id="rId4" Type="http://schemas.openxmlformats.org/officeDocument/2006/relationships/tags" Target="../tags/tag681.xml"/><Relationship Id="rId3" Type="http://schemas.openxmlformats.org/officeDocument/2006/relationships/tags" Target="../tags/tag680.xml"/><Relationship Id="rId2" Type="http://schemas.openxmlformats.org/officeDocument/2006/relationships/tags" Target="../tags/tag679.xml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6" Type="http://schemas.openxmlformats.org/officeDocument/2006/relationships/tags" Target="../tags/tag688.xml"/><Relationship Id="rId5" Type="http://schemas.openxmlformats.org/officeDocument/2006/relationships/tags" Target="../tags/tag687.xml"/><Relationship Id="rId4" Type="http://schemas.openxmlformats.org/officeDocument/2006/relationships/tags" Target="../tags/tag686.xml"/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6" Type="http://schemas.openxmlformats.org/officeDocument/2006/relationships/tags" Target="../tags/tag693.xml"/><Relationship Id="rId5" Type="http://schemas.openxmlformats.org/officeDocument/2006/relationships/tags" Target="../tags/tag692.xml"/><Relationship Id="rId4" Type="http://schemas.openxmlformats.org/officeDocument/2006/relationships/tags" Target="../tags/tag691.xml"/><Relationship Id="rId3" Type="http://schemas.openxmlformats.org/officeDocument/2006/relationships/tags" Target="../tags/tag690.xml"/><Relationship Id="rId2" Type="http://schemas.openxmlformats.org/officeDocument/2006/relationships/tags" Target="../tags/tag689.xml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7" Type="http://schemas.openxmlformats.org/officeDocument/2006/relationships/tags" Target="../tags/tag699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9" Type="http://schemas.openxmlformats.org/officeDocument/2006/relationships/tags" Target="../tags/tag707.xml"/><Relationship Id="rId8" Type="http://schemas.openxmlformats.org/officeDocument/2006/relationships/tags" Target="../tags/tag706.xml"/><Relationship Id="rId7" Type="http://schemas.openxmlformats.org/officeDocument/2006/relationships/tags" Target="../tags/tag705.xml"/><Relationship Id="rId6" Type="http://schemas.openxmlformats.org/officeDocument/2006/relationships/tags" Target="../tags/tag704.xml"/><Relationship Id="rId5" Type="http://schemas.openxmlformats.org/officeDocument/2006/relationships/tags" Target="../tags/tag703.xml"/><Relationship Id="rId4" Type="http://schemas.openxmlformats.org/officeDocument/2006/relationships/tags" Target="../tags/tag702.xml"/><Relationship Id="rId3" Type="http://schemas.openxmlformats.org/officeDocument/2006/relationships/tags" Target="../tags/tag701.xml"/><Relationship Id="rId2" Type="http://schemas.openxmlformats.org/officeDocument/2006/relationships/tags" Target="../tags/tag700.xml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5" Type="http://schemas.openxmlformats.org/officeDocument/2006/relationships/tags" Target="../tags/tag711.xml"/><Relationship Id="rId4" Type="http://schemas.openxmlformats.org/officeDocument/2006/relationships/tags" Target="../tags/tag710.xml"/><Relationship Id="rId3" Type="http://schemas.openxmlformats.org/officeDocument/2006/relationships/tags" Target="../tags/tag709.xml"/><Relationship Id="rId2" Type="http://schemas.openxmlformats.org/officeDocument/2006/relationships/tags" Target="../tags/tag708.xml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4" Type="http://schemas.openxmlformats.org/officeDocument/2006/relationships/tags" Target="../tags/tag714.xml"/><Relationship Id="rId3" Type="http://schemas.openxmlformats.org/officeDocument/2006/relationships/tags" Target="../tags/tag713.xml"/><Relationship Id="rId2" Type="http://schemas.openxmlformats.org/officeDocument/2006/relationships/tags" Target="../tags/tag712.xml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7" Type="http://schemas.openxmlformats.org/officeDocument/2006/relationships/tags" Target="../tags/tag720.xml"/><Relationship Id="rId6" Type="http://schemas.openxmlformats.org/officeDocument/2006/relationships/tags" Target="../tags/tag719.xml"/><Relationship Id="rId5" Type="http://schemas.openxmlformats.org/officeDocument/2006/relationships/tags" Target="../tags/tag718.xml"/><Relationship Id="rId4" Type="http://schemas.openxmlformats.org/officeDocument/2006/relationships/tags" Target="../tags/tag717.xml"/><Relationship Id="rId3" Type="http://schemas.openxmlformats.org/officeDocument/2006/relationships/tags" Target="../tags/tag716.xml"/><Relationship Id="rId2" Type="http://schemas.openxmlformats.org/officeDocument/2006/relationships/tags" Target="../tags/tag715.xml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6" Type="http://schemas.openxmlformats.org/officeDocument/2006/relationships/tags" Target="../tags/tag725.xml"/><Relationship Id="rId5" Type="http://schemas.openxmlformats.org/officeDocument/2006/relationships/tags" Target="../tags/tag724.xml"/><Relationship Id="rId4" Type="http://schemas.openxmlformats.org/officeDocument/2006/relationships/tags" Target="../tags/tag723.xml"/><Relationship Id="rId3" Type="http://schemas.openxmlformats.org/officeDocument/2006/relationships/tags" Target="../tags/tag722.xml"/><Relationship Id="rId2" Type="http://schemas.openxmlformats.org/officeDocument/2006/relationships/tags" Target="../tags/tag721.xm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5" Type="http://schemas.openxmlformats.org/officeDocument/2006/relationships/tags" Target="../tags/tag729.xml"/><Relationship Id="rId4" Type="http://schemas.openxmlformats.org/officeDocument/2006/relationships/tags" Target="../tags/tag728.xml"/><Relationship Id="rId3" Type="http://schemas.openxmlformats.org/officeDocument/2006/relationships/tags" Target="../tags/tag727.xml"/><Relationship Id="rId2" Type="http://schemas.openxmlformats.org/officeDocument/2006/relationships/tags" Target="../tags/tag726.xml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tags" Target="../tags/tag742.xml"/><Relationship Id="rId6" Type="http://schemas.openxmlformats.org/officeDocument/2006/relationships/tags" Target="../tags/tag741.xml"/><Relationship Id="rId5" Type="http://schemas.openxmlformats.org/officeDocument/2006/relationships/tags" Target="../tags/tag740.xml"/><Relationship Id="rId4" Type="http://schemas.openxmlformats.org/officeDocument/2006/relationships/tags" Target="../tags/tag739.xml"/><Relationship Id="rId3" Type="http://schemas.openxmlformats.org/officeDocument/2006/relationships/tags" Target="../tags/tag738.xml"/><Relationship Id="rId2" Type="http://schemas.openxmlformats.org/officeDocument/2006/relationships/tags" Target="../tags/tag737.xml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6" Type="http://schemas.openxmlformats.org/officeDocument/2006/relationships/tags" Target="../tags/tag747.xml"/><Relationship Id="rId5" Type="http://schemas.openxmlformats.org/officeDocument/2006/relationships/tags" Target="../tags/tag746.xml"/><Relationship Id="rId4" Type="http://schemas.openxmlformats.org/officeDocument/2006/relationships/tags" Target="../tags/tag745.xml"/><Relationship Id="rId3" Type="http://schemas.openxmlformats.org/officeDocument/2006/relationships/tags" Target="../tags/tag744.xml"/><Relationship Id="rId2" Type="http://schemas.openxmlformats.org/officeDocument/2006/relationships/tags" Target="../tags/tag743.xml"/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6" Type="http://schemas.openxmlformats.org/officeDocument/2006/relationships/tags" Target="../tags/tag752.xml"/><Relationship Id="rId5" Type="http://schemas.openxmlformats.org/officeDocument/2006/relationships/tags" Target="../tags/tag751.xml"/><Relationship Id="rId4" Type="http://schemas.openxmlformats.org/officeDocument/2006/relationships/tags" Target="../tags/tag750.xml"/><Relationship Id="rId3" Type="http://schemas.openxmlformats.org/officeDocument/2006/relationships/tags" Target="../tags/tag749.xml"/><Relationship Id="rId2" Type="http://schemas.openxmlformats.org/officeDocument/2006/relationships/tags" Target="../tags/tag748.xml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7" Type="http://schemas.openxmlformats.org/officeDocument/2006/relationships/tags" Target="../tags/tag758.xml"/><Relationship Id="rId6" Type="http://schemas.openxmlformats.org/officeDocument/2006/relationships/tags" Target="../tags/tag757.xml"/><Relationship Id="rId5" Type="http://schemas.openxmlformats.org/officeDocument/2006/relationships/tags" Target="../tags/tag756.xml"/><Relationship Id="rId4" Type="http://schemas.openxmlformats.org/officeDocument/2006/relationships/tags" Target="../tags/tag755.xml"/><Relationship Id="rId3" Type="http://schemas.openxmlformats.org/officeDocument/2006/relationships/tags" Target="../tags/tag754.xml"/><Relationship Id="rId2" Type="http://schemas.openxmlformats.org/officeDocument/2006/relationships/tags" Target="../tags/tag753.xml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9" Type="http://schemas.openxmlformats.org/officeDocument/2006/relationships/tags" Target="../tags/tag766.xml"/><Relationship Id="rId8" Type="http://schemas.openxmlformats.org/officeDocument/2006/relationships/tags" Target="../tags/tag765.xml"/><Relationship Id="rId7" Type="http://schemas.openxmlformats.org/officeDocument/2006/relationships/tags" Target="../tags/tag764.xml"/><Relationship Id="rId6" Type="http://schemas.openxmlformats.org/officeDocument/2006/relationships/tags" Target="../tags/tag763.xml"/><Relationship Id="rId5" Type="http://schemas.openxmlformats.org/officeDocument/2006/relationships/tags" Target="../tags/tag762.xml"/><Relationship Id="rId4" Type="http://schemas.openxmlformats.org/officeDocument/2006/relationships/tags" Target="../tags/tag761.xml"/><Relationship Id="rId3" Type="http://schemas.openxmlformats.org/officeDocument/2006/relationships/tags" Target="../tags/tag760.xml"/><Relationship Id="rId2" Type="http://schemas.openxmlformats.org/officeDocument/2006/relationships/tags" Target="../tags/tag759.xml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5" Type="http://schemas.openxmlformats.org/officeDocument/2006/relationships/tags" Target="../tags/tag770.xml"/><Relationship Id="rId4" Type="http://schemas.openxmlformats.org/officeDocument/2006/relationships/tags" Target="../tags/tag769.xml"/><Relationship Id="rId3" Type="http://schemas.openxmlformats.org/officeDocument/2006/relationships/tags" Target="../tags/tag768.xml"/><Relationship Id="rId2" Type="http://schemas.openxmlformats.org/officeDocument/2006/relationships/tags" Target="../tags/tag767.xml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4" Type="http://schemas.openxmlformats.org/officeDocument/2006/relationships/tags" Target="../tags/tag773.xml"/><Relationship Id="rId3" Type="http://schemas.openxmlformats.org/officeDocument/2006/relationships/tags" Target="../tags/tag772.xml"/><Relationship Id="rId2" Type="http://schemas.openxmlformats.org/officeDocument/2006/relationships/tags" Target="../tags/tag771.xml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7" Type="http://schemas.openxmlformats.org/officeDocument/2006/relationships/tags" Target="../tags/tag779.xml"/><Relationship Id="rId6" Type="http://schemas.openxmlformats.org/officeDocument/2006/relationships/tags" Target="../tags/tag778.xml"/><Relationship Id="rId5" Type="http://schemas.openxmlformats.org/officeDocument/2006/relationships/tags" Target="../tags/tag777.xml"/><Relationship Id="rId4" Type="http://schemas.openxmlformats.org/officeDocument/2006/relationships/tags" Target="../tags/tag776.xml"/><Relationship Id="rId3" Type="http://schemas.openxmlformats.org/officeDocument/2006/relationships/tags" Target="../tags/tag775.xml"/><Relationship Id="rId2" Type="http://schemas.openxmlformats.org/officeDocument/2006/relationships/tags" Target="../tags/tag774.xml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7" Type="http://schemas.openxmlformats.org/officeDocument/2006/relationships/tags" Target="../tags/tag785.xml"/><Relationship Id="rId6" Type="http://schemas.openxmlformats.org/officeDocument/2006/relationships/tags" Target="../tags/tag784.xml"/><Relationship Id="rId5" Type="http://schemas.openxmlformats.org/officeDocument/2006/relationships/tags" Target="../tags/tag783.xml"/><Relationship Id="rId4" Type="http://schemas.openxmlformats.org/officeDocument/2006/relationships/tags" Target="../tags/tag782.xml"/><Relationship Id="rId3" Type="http://schemas.openxmlformats.org/officeDocument/2006/relationships/tags" Target="../tags/tag781.xml"/><Relationship Id="rId2" Type="http://schemas.openxmlformats.org/officeDocument/2006/relationships/tags" Target="../tags/tag780.xml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6" Type="http://schemas.openxmlformats.org/officeDocument/2006/relationships/tags" Target="../tags/tag790.xml"/><Relationship Id="rId5" Type="http://schemas.openxmlformats.org/officeDocument/2006/relationships/tags" Target="../tags/tag789.xml"/><Relationship Id="rId4" Type="http://schemas.openxmlformats.org/officeDocument/2006/relationships/tags" Target="../tags/tag788.xml"/><Relationship Id="rId3" Type="http://schemas.openxmlformats.org/officeDocument/2006/relationships/tags" Target="../tags/tag787.xml"/><Relationship Id="rId2" Type="http://schemas.openxmlformats.org/officeDocument/2006/relationships/tags" Target="../tags/tag786.xml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6" Type="http://schemas.openxmlformats.org/officeDocument/2006/relationships/tags" Target="../tags/tag795.xml"/><Relationship Id="rId5" Type="http://schemas.openxmlformats.org/officeDocument/2006/relationships/tags" Target="../tags/tag794.xml"/><Relationship Id="rId4" Type="http://schemas.openxmlformats.org/officeDocument/2006/relationships/tags" Target="../tags/tag793.xml"/><Relationship Id="rId3" Type="http://schemas.openxmlformats.org/officeDocument/2006/relationships/tags" Target="../tags/tag792.xml"/><Relationship Id="rId2" Type="http://schemas.openxmlformats.org/officeDocument/2006/relationships/tags" Target="../tags/tag791.xml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6" Type="http://schemas.openxmlformats.org/officeDocument/2006/relationships/tags" Target="../tags/tag806.xml"/><Relationship Id="rId5" Type="http://schemas.openxmlformats.org/officeDocument/2006/relationships/tags" Target="../tags/tag805.xml"/><Relationship Id="rId4" Type="http://schemas.openxmlformats.org/officeDocument/2006/relationships/tags" Target="../tags/tag804.xml"/><Relationship Id="rId3" Type="http://schemas.openxmlformats.org/officeDocument/2006/relationships/tags" Target="../tags/tag803.xml"/><Relationship Id="rId2" Type="http://schemas.openxmlformats.org/officeDocument/2006/relationships/tags" Target="../tags/tag802.xml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6" Type="http://schemas.openxmlformats.org/officeDocument/2006/relationships/tags" Target="../tags/tag811.xml"/><Relationship Id="rId5" Type="http://schemas.openxmlformats.org/officeDocument/2006/relationships/tags" Target="../tags/tag810.xml"/><Relationship Id="rId4" Type="http://schemas.openxmlformats.org/officeDocument/2006/relationships/tags" Target="../tags/tag809.xml"/><Relationship Id="rId3" Type="http://schemas.openxmlformats.org/officeDocument/2006/relationships/tags" Target="../tags/tag808.xml"/><Relationship Id="rId2" Type="http://schemas.openxmlformats.org/officeDocument/2006/relationships/tags" Target="../tags/tag807.xml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6" Type="http://schemas.openxmlformats.org/officeDocument/2006/relationships/tags" Target="../tags/tag816.xml"/><Relationship Id="rId5" Type="http://schemas.openxmlformats.org/officeDocument/2006/relationships/tags" Target="../tags/tag815.xml"/><Relationship Id="rId4" Type="http://schemas.openxmlformats.org/officeDocument/2006/relationships/tags" Target="../tags/tag814.xml"/><Relationship Id="rId3" Type="http://schemas.openxmlformats.org/officeDocument/2006/relationships/tags" Target="../tags/tag813.xml"/><Relationship Id="rId2" Type="http://schemas.openxmlformats.org/officeDocument/2006/relationships/tags" Target="../tags/tag812.xml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7" Type="http://schemas.openxmlformats.org/officeDocument/2006/relationships/tags" Target="../tags/tag822.xml"/><Relationship Id="rId6" Type="http://schemas.openxmlformats.org/officeDocument/2006/relationships/tags" Target="../tags/tag821.xml"/><Relationship Id="rId5" Type="http://schemas.openxmlformats.org/officeDocument/2006/relationships/tags" Target="../tags/tag820.xml"/><Relationship Id="rId4" Type="http://schemas.openxmlformats.org/officeDocument/2006/relationships/tags" Target="../tags/tag819.xml"/><Relationship Id="rId3" Type="http://schemas.openxmlformats.org/officeDocument/2006/relationships/tags" Target="../tags/tag818.xml"/><Relationship Id="rId2" Type="http://schemas.openxmlformats.org/officeDocument/2006/relationships/tags" Target="../tags/tag817.xml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9" Type="http://schemas.openxmlformats.org/officeDocument/2006/relationships/tags" Target="../tags/tag830.xml"/><Relationship Id="rId8" Type="http://schemas.openxmlformats.org/officeDocument/2006/relationships/tags" Target="../tags/tag829.xml"/><Relationship Id="rId7" Type="http://schemas.openxmlformats.org/officeDocument/2006/relationships/tags" Target="../tags/tag828.xml"/><Relationship Id="rId6" Type="http://schemas.openxmlformats.org/officeDocument/2006/relationships/tags" Target="../tags/tag827.xml"/><Relationship Id="rId5" Type="http://schemas.openxmlformats.org/officeDocument/2006/relationships/tags" Target="../tags/tag826.xml"/><Relationship Id="rId4" Type="http://schemas.openxmlformats.org/officeDocument/2006/relationships/tags" Target="../tags/tag825.xml"/><Relationship Id="rId3" Type="http://schemas.openxmlformats.org/officeDocument/2006/relationships/tags" Target="../tags/tag824.xml"/><Relationship Id="rId2" Type="http://schemas.openxmlformats.org/officeDocument/2006/relationships/tags" Target="../tags/tag823.xml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5" Type="http://schemas.openxmlformats.org/officeDocument/2006/relationships/tags" Target="../tags/tag834.xml"/><Relationship Id="rId4" Type="http://schemas.openxmlformats.org/officeDocument/2006/relationships/tags" Target="../tags/tag833.xml"/><Relationship Id="rId3" Type="http://schemas.openxmlformats.org/officeDocument/2006/relationships/tags" Target="../tags/tag832.xml"/><Relationship Id="rId2" Type="http://schemas.openxmlformats.org/officeDocument/2006/relationships/tags" Target="../tags/tag831.xml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4" Type="http://schemas.openxmlformats.org/officeDocument/2006/relationships/tags" Target="../tags/tag837.xml"/><Relationship Id="rId3" Type="http://schemas.openxmlformats.org/officeDocument/2006/relationships/tags" Target="../tags/tag836.xml"/><Relationship Id="rId2" Type="http://schemas.openxmlformats.org/officeDocument/2006/relationships/tags" Target="../tags/tag835.xml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7" Type="http://schemas.openxmlformats.org/officeDocument/2006/relationships/tags" Target="../tags/tag843.xml"/><Relationship Id="rId6" Type="http://schemas.openxmlformats.org/officeDocument/2006/relationships/tags" Target="../tags/tag842.xml"/><Relationship Id="rId5" Type="http://schemas.openxmlformats.org/officeDocument/2006/relationships/tags" Target="../tags/tag841.xml"/><Relationship Id="rId4" Type="http://schemas.openxmlformats.org/officeDocument/2006/relationships/tags" Target="../tags/tag840.xml"/><Relationship Id="rId3" Type="http://schemas.openxmlformats.org/officeDocument/2006/relationships/tags" Target="../tags/tag839.xml"/><Relationship Id="rId2" Type="http://schemas.openxmlformats.org/officeDocument/2006/relationships/tags" Target="../tags/tag838.xml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7" Type="http://schemas.openxmlformats.org/officeDocument/2006/relationships/tags" Target="../tags/tag849.xml"/><Relationship Id="rId6" Type="http://schemas.openxmlformats.org/officeDocument/2006/relationships/tags" Target="../tags/tag848.xml"/><Relationship Id="rId5" Type="http://schemas.openxmlformats.org/officeDocument/2006/relationships/tags" Target="../tags/tag847.xml"/><Relationship Id="rId4" Type="http://schemas.openxmlformats.org/officeDocument/2006/relationships/tags" Target="../tags/tag846.xml"/><Relationship Id="rId3" Type="http://schemas.openxmlformats.org/officeDocument/2006/relationships/tags" Target="../tags/tag845.xml"/><Relationship Id="rId2" Type="http://schemas.openxmlformats.org/officeDocument/2006/relationships/tags" Target="../tags/tag844.xml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6" Type="http://schemas.openxmlformats.org/officeDocument/2006/relationships/tags" Target="../tags/tag854.xml"/><Relationship Id="rId5" Type="http://schemas.openxmlformats.org/officeDocument/2006/relationships/tags" Target="../tags/tag853.xml"/><Relationship Id="rId4" Type="http://schemas.openxmlformats.org/officeDocument/2006/relationships/tags" Target="../tags/tag852.xml"/><Relationship Id="rId3" Type="http://schemas.openxmlformats.org/officeDocument/2006/relationships/tags" Target="../tags/tag851.xml"/><Relationship Id="rId2" Type="http://schemas.openxmlformats.org/officeDocument/2006/relationships/tags" Target="../tags/tag850.xml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6" Type="http://schemas.openxmlformats.org/officeDocument/2006/relationships/tags" Target="../tags/tag859.xml"/><Relationship Id="rId5" Type="http://schemas.openxmlformats.org/officeDocument/2006/relationships/tags" Target="../tags/tag858.xml"/><Relationship Id="rId4" Type="http://schemas.openxmlformats.org/officeDocument/2006/relationships/tags" Target="../tags/tag857.xml"/><Relationship Id="rId3" Type="http://schemas.openxmlformats.org/officeDocument/2006/relationships/tags" Target="../tags/tag856.xml"/><Relationship Id="rId2" Type="http://schemas.openxmlformats.org/officeDocument/2006/relationships/tags" Target="../tags/tag855.xml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867.xml"/><Relationship Id="rId2" Type="http://schemas.openxmlformats.org/officeDocument/2006/relationships/tags" Target="../tags/tag866.xml"/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6" Type="http://schemas.openxmlformats.org/officeDocument/2006/relationships/tags" Target="../tags/tag872.xml"/><Relationship Id="rId5" Type="http://schemas.openxmlformats.org/officeDocument/2006/relationships/tags" Target="../tags/tag871.xml"/><Relationship Id="rId4" Type="http://schemas.openxmlformats.org/officeDocument/2006/relationships/tags" Target="../tags/tag870.xml"/><Relationship Id="rId3" Type="http://schemas.openxmlformats.org/officeDocument/2006/relationships/tags" Target="../tags/tag869.xml"/><Relationship Id="rId2" Type="http://schemas.openxmlformats.org/officeDocument/2006/relationships/tags" Target="../tags/tag868.xml"/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6" Type="http://schemas.openxmlformats.org/officeDocument/2006/relationships/tags" Target="../tags/tag877.xml"/><Relationship Id="rId5" Type="http://schemas.openxmlformats.org/officeDocument/2006/relationships/tags" Target="../tags/tag876.xml"/><Relationship Id="rId4" Type="http://schemas.openxmlformats.org/officeDocument/2006/relationships/tags" Target="../tags/tag875.xml"/><Relationship Id="rId3" Type="http://schemas.openxmlformats.org/officeDocument/2006/relationships/tags" Target="../tags/tag874.xml"/><Relationship Id="rId2" Type="http://schemas.openxmlformats.org/officeDocument/2006/relationships/tags" Target="../tags/tag873.xml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879.xml"/><Relationship Id="rId2" Type="http://schemas.openxmlformats.org/officeDocument/2006/relationships/tags" Target="../tags/tag878.xml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tags" Target="../tags/tag885.xml"/><Relationship Id="rId7" Type="http://schemas.openxmlformats.org/officeDocument/2006/relationships/image" Target="../media/image21.png"/><Relationship Id="rId6" Type="http://schemas.openxmlformats.org/officeDocument/2006/relationships/tags" Target="../tags/tag884.xml"/><Relationship Id="rId5" Type="http://schemas.openxmlformats.org/officeDocument/2006/relationships/tags" Target="../tags/tag883.xml"/><Relationship Id="rId4" Type="http://schemas.openxmlformats.org/officeDocument/2006/relationships/tags" Target="../tags/tag882.xml"/><Relationship Id="rId3" Type="http://schemas.openxmlformats.org/officeDocument/2006/relationships/tags" Target="../tags/tag881.xml"/><Relationship Id="rId2" Type="http://schemas.openxmlformats.org/officeDocument/2006/relationships/tags" Target="../tags/tag880.xml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9" Type="http://schemas.openxmlformats.org/officeDocument/2006/relationships/tags" Target="../tags/tag890.xml"/><Relationship Id="rId8" Type="http://schemas.openxmlformats.org/officeDocument/2006/relationships/tags" Target="../tags/tag889.xml"/><Relationship Id="rId7" Type="http://schemas.openxmlformats.org/officeDocument/2006/relationships/tags" Target="../tags/tag888.xml"/><Relationship Id="rId6" Type="http://schemas.openxmlformats.org/officeDocument/2006/relationships/image" Target="../media/image23.png"/><Relationship Id="rId5" Type="http://schemas.openxmlformats.org/officeDocument/2006/relationships/tags" Target="../tags/tag887.xml"/><Relationship Id="rId4" Type="http://schemas.openxmlformats.org/officeDocument/2006/relationships/image" Target="NULL" TargetMode="External"/><Relationship Id="rId3" Type="http://schemas.openxmlformats.org/officeDocument/2006/relationships/image" Target="../media/image22.png"/><Relationship Id="rId2" Type="http://schemas.openxmlformats.org/officeDocument/2006/relationships/tags" Target="../tags/tag886.xml"/><Relationship Id="rId10" Type="http://schemas.openxmlformats.org/officeDocument/2006/relationships/tags" Target="../tags/tag891.xml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5" Type="http://schemas.openxmlformats.org/officeDocument/2006/relationships/tags" Target="../tags/tag895.xml"/><Relationship Id="rId4" Type="http://schemas.openxmlformats.org/officeDocument/2006/relationships/tags" Target="../tags/tag894.xml"/><Relationship Id="rId3" Type="http://schemas.openxmlformats.org/officeDocument/2006/relationships/tags" Target="../tags/tag893.xml"/><Relationship Id="rId2" Type="http://schemas.openxmlformats.org/officeDocument/2006/relationships/tags" Target="../tags/tag892.xml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5" Type="http://schemas.openxmlformats.org/officeDocument/2006/relationships/tags" Target="../tags/tag899.xml"/><Relationship Id="rId4" Type="http://schemas.openxmlformats.org/officeDocument/2006/relationships/tags" Target="../tags/tag898.xml"/><Relationship Id="rId3" Type="http://schemas.openxmlformats.org/officeDocument/2006/relationships/tags" Target="../tags/tag897.xml"/><Relationship Id="rId2" Type="http://schemas.openxmlformats.org/officeDocument/2006/relationships/tags" Target="../tags/tag896.xml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6" Type="http://schemas.openxmlformats.org/officeDocument/2006/relationships/tags" Target="../tags/tag904.xml"/><Relationship Id="rId5" Type="http://schemas.openxmlformats.org/officeDocument/2006/relationships/tags" Target="../tags/tag903.xml"/><Relationship Id="rId4" Type="http://schemas.openxmlformats.org/officeDocument/2006/relationships/tags" Target="../tags/tag902.xml"/><Relationship Id="rId3" Type="http://schemas.openxmlformats.org/officeDocument/2006/relationships/tags" Target="../tags/tag901.xml"/><Relationship Id="rId2" Type="http://schemas.openxmlformats.org/officeDocument/2006/relationships/tags" Target="../tags/tag900.xml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5" Type="http://schemas.openxmlformats.org/officeDocument/2006/relationships/tags" Target="../tags/tag908.xml"/><Relationship Id="rId4" Type="http://schemas.openxmlformats.org/officeDocument/2006/relationships/tags" Target="../tags/tag907.xml"/><Relationship Id="rId3" Type="http://schemas.openxmlformats.org/officeDocument/2006/relationships/tags" Target="../tags/tag906.xml"/><Relationship Id="rId2" Type="http://schemas.openxmlformats.org/officeDocument/2006/relationships/tags" Target="../tags/tag905.xml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5" Type="http://schemas.openxmlformats.org/officeDocument/2006/relationships/tags" Target="../tags/tag912.xml"/><Relationship Id="rId4" Type="http://schemas.openxmlformats.org/officeDocument/2006/relationships/tags" Target="../tags/tag911.xml"/><Relationship Id="rId3" Type="http://schemas.openxmlformats.org/officeDocument/2006/relationships/tags" Target="../tags/tag910.xml"/><Relationship Id="rId2" Type="http://schemas.openxmlformats.org/officeDocument/2006/relationships/tags" Target="../tags/tag909.xml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6" Type="http://schemas.openxmlformats.org/officeDocument/2006/relationships/tags" Target="../tags/tag917.xml"/><Relationship Id="rId5" Type="http://schemas.openxmlformats.org/officeDocument/2006/relationships/tags" Target="../tags/tag916.xml"/><Relationship Id="rId4" Type="http://schemas.openxmlformats.org/officeDocument/2006/relationships/tags" Target="../tags/tag915.xml"/><Relationship Id="rId3" Type="http://schemas.openxmlformats.org/officeDocument/2006/relationships/tags" Target="../tags/tag914.xml"/><Relationship Id="rId2" Type="http://schemas.openxmlformats.org/officeDocument/2006/relationships/tags" Target="../tags/tag913.xml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4" Type="http://schemas.openxmlformats.org/officeDocument/2006/relationships/tags" Target="../tags/tag920.xml"/><Relationship Id="rId3" Type="http://schemas.openxmlformats.org/officeDocument/2006/relationships/tags" Target="../tags/tag919.xml"/><Relationship Id="rId2" Type="http://schemas.openxmlformats.org/officeDocument/2006/relationships/tags" Target="../tags/tag918.xml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9" Type="http://schemas.openxmlformats.org/officeDocument/2006/relationships/tags" Target="../tags/tag927.xml"/><Relationship Id="rId8" Type="http://schemas.openxmlformats.org/officeDocument/2006/relationships/tags" Target="../tags/tag926.xml"/><Relationship Id="rId7" Type="http://schemas.openxmlformats.org/officeDocument/2006/relationships/tags" Target="../tags/tag925.xml"/><Relationship Id="rId6" Type="http://schemas.openxmlformats.org/officeDocument/2006/relationships/tags" Target="../tags/tag924.xml"/><Relationship Id="rId51" Type="http://schemas.openxmlformats.org/officeDocument/2006/relationships/tags" Target="../tags/tag969.xml"/><Relationship Id="rId50" Type="http://schemas.openxmlformats.org/officeDocument/2006/relationships/tags" Target="../tags/tag968.xml"/><Relationship Id="rId5" Type="http://schemas.openxmlformats.org/officeDocument/2006/relationships/tags" Target="../tags/tag923.xml"/><Relationship Id="rId49" Type="http://schemas.openxmlformats.org/officeDocument/2006/relationships/tags" Target="../tags/tag967.xml"/><Relationship Id="rId48" Type="http://schemas.openxmlformats.org/officeDocument/2006/relationships/tags" Target="../tags/tag966.xml"/><Relationship Id="rId47" Type="http://schemas.openxmlformats.org/officeDocument/2006/relationships/tags" Target="../tags/tag965.xml"/><Relationship Id="rId46" Type="http://schemas.openxmlformats.org/officeDocument/2006/relationships/tags" Target="../tags/tag964.xml"/><Relationship Id="rId45" Type="http://schemas.openxmlformats.org/officeDocument/2006/relationships/tags" Target="../tags/tag963.xml"/><Relationship Id="rId44" Type="http://schemas.openxmlformats.org/officeDocument/2006/relationships/tags" Target="../tags/tag962.xml"/><Relationship Id="rId43" Type="http://schemas.openxmlformats.org/officeDocument/2006/relationships/tags" Target="../tags/tag961.xml"/><Relationship Id="rId42" Type="http://schemas.openxmlformats.org/officeDocument/2006/relationships/tags" Target="../tags/tag960.xml"/><Relationship Id="rId41" Type="http://schemas.openxmlformats.org/officeDocument/2006/relationships/tags" Target="../tags/tag959.xml"/><Relationship Id="rId40" Type="http://schemas.openxmlformats.org/officeDocument/2006/relationships/tags" Target="../tags/tag958.xml"/><Relationship Id="rId4" Type="http://schemas.openxmlformats.org/officeDocument/2006/relationships/tags" Target="../tags/tag922.xml"/><Relationship Id="rId39" Type="http://schemas.openxmlformats.org/officeDocument/2006/relationships/tags" Target="../tags/tag957.xml"/><Relationship Id="rId38" Type="http://schemas.openxmlformats.org/officeDocument/2006/relationships/tags" Target="../tags/tag956.xml"/><Relationship Id="rId37" Type="http://schemas.openxmlformats.org/officeDocument/2006/relationships/tags" Target="../tags/tag955.xml"/><Relationship Id="rId36" Type="http://schemas.openxmlformats.org/officeDocument/2006/relationships/tags" Target="../tags/tag954.xml"/><Relationship Id="rId35" Type="http://schemas.openxmlformats.org/officeDocument/2006/relationships/tags" Target="../tags/tag953.xml"/><Relationship Id="rId34" Type="http://schemas.openxmlformats.org/officeDocument/2006/relationships/tags" Target="../tags/tag952.xml"/><Relationship Id="rId33" Type="http://schemas.openxmlformats.org/officeDocument/2006/relationships/tags" Target="../tags/tag951.xml"/><Relationship Id="rId32" Type="http://schemas.openxmlformats.org/officeDocument/2006/relationships/tags" Target="../tags/tag950.xml"/><Relationship Id="rId31" Type="http://schemas.openxmlformats.org/officeDocument/2006/relationships/tags" Target="../tags/tag949.xml"/><Relationship Id="rId30" Type="http://schemas.openxmlformats.org/officeDocument/2006/relationships/tags" Target="../tags/tag948.xml"/><Relationship Id="rId3" Type="http://schemas.openxmlformats.org/officeDocument/2006/relationships/image" Target="../media/image24.png"/><Relationship Id="rId29" Type="http://schemas.openxmlformats.org/officeDocument/2006/relationships/tags" Target="../tags/tag947.xml"/><Relationship Id="rId28" Type="http://schemas.openxmlformats.org/officeDocument/2006/relationships/tags" Target="../tags/tag946.xml"/><Relationship Id="rId27" Type="http://schemas.openxmlformats.org/officeDocument/2006/relationships/tags" Target="../tags/tag945.xml"/><Relationship Id="rId26" Type="http://schemas.openxmlformats.org/officeDocument/2006/relationships/tags" Target="../tags/tag944.xml"/><Relationship Id="rId25" Type="http://schemas.openxmlformats.org/officeDocument/2006/relationships/tags" Target="../tags/tag943.xml"/><Relationship Id="rId24" Type="http://schemas.openxmlformats.org/officeDocument/2006/relationships/tags" Target="../tags/tag942.xml"/><Relationship Id="rId23" Type="http://schemas.openxmlformats.org/officeDocument/2006/relationships/tags" Target="../tags/tag941.xml"/><Relationship Id="rId22" Type="http://schemas.openxmlformats.org/officeDocument/2006/relationships/tags" Target="../tags/tag940.xml"/><Relationship Id="rId21" Type="http://schemas.openxmlformats.org/officeDocument/2006/relationships/tags" Target="../tags/tag939.xml"/><Relationship Id="rId20" Type="http://schemas.openxmlformats.org/officeDocument/2006/relationships/tags" Target="../tags/tag938.xml"/><Relationship Id="rId2" Type="http://schemas.openxmlformats.org/officeDocument/2006/relationships/tags" Target="../tags/tag921.xml"/><Relationship Id="rId19" Type="http://schemas.openxmlformats.org/officeDocument/2006/relationships/tags" Target="../tags/tag937.xml"/><Relationship Id="rId18" Type="http://schemas.openxmlformats.org/officeDocument/2006/relationships/tags" Target="../tags/tag936.xml"/><Relationship Id="rId17" Type="http://schemas.openxmlformats.org/officeDocument/2006/relationships/tags" Target="../tags/tag935.xml"/><Relationship Id="rId16" Type="http://schemas.openxmlformats.org/officeDocument/2006/relationships/tags" Target="../tags/tag934.xml"/><Relationship Id="rId15" Type="http://schemas.openxmlformats.org/officeDocument/2006/relationships/tags" Target="../tags/tag933.xml"/><Relationship Id="rId14" Type="http://schemas.openxmlformats.org/officeDocument/2006/relationships/tags" Target="../tags/tag932.xml"/><Relationship Id="rId13" Type="http://schemas.openxmlformats.org/officeDocument/2006/relationships/tags" Target="../tags/tag931.xml"/><Relationship Id="rId12" Type="http://schemas.openxmlformats.org/officeDocument/2006/relationships/tags" Target="../tags/tag930.xml"/><Relationship Id="rId11" Type="http://schemas.openxmlformats.org/officeDocument/2006/relationships/tags" Target="../tags/tag929.xml"/><Relationship Id="rId10" Type="http://schemas.openxmlformats.org/officeDocument/2006/relationships/tags" Target="../tags/tag928.xml"/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8" Type="http://schemas.openxmlformats.org/officeDocument/2006/relationships/tags" Target="../tags/tag975.xml"/><Relationship Id="rId7" Type="http://schemas.openxmlformats.org/officeDocument/2006/relationships/tags" Target="../tags/tag974.xml"/><Relationship Id="rId6" Type="http://schemas.openxmlformats.org/officeDocument/2006/relationships/tags" Target="../tags/tag973.xml"/><Relationship Id="rId5" Type="http://schemas.openxmlformats.org/officeDocument/2006/relationships/tags" Target="../tags/tag972.xml"/><Relationship Id="rId4" Type="http://schemas.openxmlformats.org/officeDocument/2006/relationships/tags" Target="../tags/tag971.xml"/><Relationship Id="rId3" Type="http://schemas.openxmlformats.org/officeDocument/2006/relationships/image" Target="../media/image25.png"/><Relationship Id="rId2" Type="http://schemas.openxmlformats.org/officeDocument/2006/relationships/tags" Target="../tags/tag970.xml"/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tags" Target="../tags/tag976.xml"/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6" Type="http://schemas.openxmlformats.org/officeDocument/2006/relationships/tags" Target="../tags/tag982.xml"/><Relationship Id="rId5" Type="http://schemas.openxmlformats.org/officeDocument/2006/relationships/tags" Target="../tags/tag981.xml"/><Relationship Id="rId4" Type="http://schemas.openxmlformats.org/officeDocument/2006/relationships/tags" Target="../tags/tag980.xml"/><Relationship Id="rId3" Type="http://schemas.openxmlformats.org/officeDocument/2006/relationships/tags" Target="../tags/tag979.xml"/><Relationship Id="rId2" Type="http://schemas.openxmlformats.org/officeDocument/2006/relationships/tags" Target="../tags/tag978.xml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6" Type="http://schemas.openxmlformats.org/officeDocument/2006/relationships/tags" Target="../tags/tag987.xml"/><Relationship Id="rId5" Type="http://schemas.openxmlformats.org/officeDocument/2006/relationships/tags" Target="../tags/tag986.xml"/><Relationship Id="rId4" Type="http://schemas.openxmlformats.org/officeDocument/2006/relationships/tags" Target="../tags/tag985.xml"/><Relationship Id="rId3" Type="http://schemas.openxmlformats.org/officeDocument/2006/relationships/tags" Target="../tags/tag984.xml"/><Relationship Id="rId2" Type="http://schemas.openxmlformats.org/officeDocument/2006/relationships/tags" Target="../tags/tag983.xml"/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6" Type="http://schemas.openxmlformats.org/officeDocument/2006/relationships/tags" Target="../tags/tag992.xml"/><Relationship Id="rId5" Type="http://schemas.openxmlformats.org/officeDocument/2006/relationships/tags" Target="../tags/tag991.xml"/><Relationship Id="rId4" Type="http://schemas.openxmlformats.org/officeDocument/2006/relationships/tags" Target="../tags/tag990.xml"/><Relationship Id="rId3" Type="http://schemas.openxmlformats.org/officeDocument/2006/relationships/tags" Target="../tags/tag989.xml"/><Relationship Id="rId2" Type="http://schemas.openxmlformats.org/officeDocument/2006/relationships/tags" Target="../tags/tag988.xml"/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7" Type="http://schemas.openxmlformats.org/officeDocument/2006/relationships/tags" Target="../tags/tag998.xml"/><Relationship Id="rId6" Type="http://schemas.openxmlformats.org/officeDocument/2006/relationships/tags" Target="../tags/tag997.xml"/><Relationship Id="rId5" Type="http://schemas.openxmlformats.org/officeDocument/2006/relationships/tags" Target="../tags/tag996.xml"/><Relationship Id="rId4" Type="http://schemas.openxmlformats.org/officeDocument/2006/relationships/tags" Target="../tags/tag995.xml"/><Relationship Id="rId3" Type="http://schemas.openxmlformats.org/officeDocument/2006/relationships/tags" Target="../tags/tag994.xml"/><Relationship Id="rId2" Type="http://schemas.openxmlformats.org/officeDocument/2006/relationships/tags" Target="../tags/tag993.xml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9" Type="http://schemas.openxmlformats.org/officeDocument/2006/relationships/tags" Target="../tags/tag1006.xml"/><Relationship Id="rId8" Type="http://schemas.openxmlformats.org/officeDocument/2006/relationships/tags" Target="../tags/tag1005.xml"/><Relationship Id="rId7" Type="http://schemas.openxmlformats.org/officeDocument/2006/relationships/tags" Target="../tags/tag1004.xml"/><Relationship Id="rId6" Type="http://schemas.openxmlformats.org/officeDocument/2006/relationships/tags" Target="../tags/tag1003.xml"/><Relationship Id="rId5" Type="http://schemas.openxmlformats.org/officeDocument/2006/relationships/tags" Target="../tags/tag1002.xml"/><Relationship Id="rId4" Type="http://schemas.openxmlformats.org/officeDocument/2006/relationships/tags" Target="../tags/tag1001.xml"/><Relationship Id="rId3" Type="http://schemas.openxmlformats.org/officeDocument/2006/relationships/tags" Target="../tags/tag1000.xml"/><Relationship Id="rId2" Type="http://schemas.openxmlformats.org/officeDocument/2006/relationships/tags" Target="../tags/tag999.xml"/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5" Type="http://schemas.openxmlformats.org/officeDocument/2006/relationships/tags" Target="../tags/tag1010.xml"/><Relationship Id="rId4" Type="http://schemas.openxmlformats.org/officeDocument/2006/relationships/tags" Target="../tags/tag1009.xml"/><Relationship Id="rId3" Type="http://schemas.openxmlformats.org/officeDocument/2006/relationships/tags" Target="../tags/tag1008.xml"/><Relationship Id="rId2" Type="http://schemas.openxmlformats.org/officeDocument/2006/relationships/tags" Target="../tags/tag1007.xml"/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4" Type="http://schemas.openxmlformats.org/officeDocument/2006/relationships/tags" Target="../tags/tag1013.xml"/><Relationship Id="rId3" Type="http://schemas.openxmlformats.org/officeDocument/2006/relationships/tags" Target="../tags/tag1012.xml"/><Relationship Id="rId2" Type="http://schemas.openxmlformats.org/officeDocument/2006/relationships/tags" Target="../tags/tag1011.xml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7" Type="http://schemas.openxmlformats.org/officeDocument/2006/relationships/tags" Target="../tags/tag1019.xml"/><Relationship Id="rId6" Type="http://schemas.openxmlformats.org/officeDocument/2006/relationships/tags" Target="../tags/tag1018.xml"/><Relationship Id="rId5" Type="http://schemas.openxmlformats.org/officeDocument/2006/relationships/tags" Target="../tags/tag1017.xml"/><Relationship Id="rId4" Type="http://schemas.openxmlformats.org/officeDocument/2006/relationships/tags" Target="../tags/tag1016.xml"/><Relationship Id="rId3" Type="http://schemas.openxmlformats.org/officeDocument/2006/relationships/tags" Target="../tags/tag1015.xml"/><Relationship Id="rId2" Type="http://schemas.openxmlformats.org/officeDocument/2006/relationships/tags" Target="../tags/tag1014.xml"/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7" Type="http://schemas.openxmlformats.org/officeDocument/2006/relationships/tags" Target="../tags/tag1025.xml"/><Relationship Id="rId6" Type="http://schemas.openxmlformats.org/officeDocument/2006/relationships/tags" Target="../tags/tag1024.xml"/><Relationship Id="rId5" Type="http://schemas.openxmlformats.org/officeDocument/2006/relationships/tags" Target="../tags/tag1023.xml"/><Relationship Id="rId4" Type="http://schemas.openxmlformats.org/officeDocument/2006/relationships/tags" Target="../tags/tag1022.xml"/><Relationship Id="rId3" Type="http://schemas.openxmlformats.org/officeDocument/2006/relationships/tags" Target="../tags/tag1021.xml"/><Relationship Id="rId2" Type="http://schemas.openxmlformats.org/officeDocument/2006/relationships/tags" Target="../tags/tag1020.xml"/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6" Type="http://schemas.openxmlformats.org/officeDocument/2006/relationships/tags" Target="../tags/tag1030.xml"/><Relationship Id="rId5" Type="http://schemas.openxmlformats.org/officeDocument/2006/relationships/tags" Target="../tags/tag1029.xml"/><Relationship Id="rId4" Type="http://schemas.openxmlformats.org/officeDocument/2006/relationships/tags" Target="../tags/tag1028.xml"/><Relationship Id="rId3" Type="http://schemas.openxmlformats.org/officeDocument/2006/relationships/tags" Target="../tags/tag1027.xml"/><Relationship Id="rId2" Type="http://schemas.openxmlformats.org/officeDocument/2006/relationships/tags" Target="../tags/tag1026.xml"/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6" Type="http://schemas.openxmlformats.org/officeDocument/2006/relationships/tags" Target="../tags/tag1035.xml"/><Relationship Id="rId5" Type="http://schemas.openxmlformats.org/officeDocument/2006/relationships/tags" Target="../tags/tag1034.xml"/><Relationship Id="rId4" Type="http://schemas.openxmlformats.org/officeDocument/2006/relationships/tags" Target="../tags/tag1033.xml"/><Relationship Id="rId3" Type="http://schemas.openxmlformats.org/officeDocument/2006/relationships/tags" Target="../tags/tag1032.xml"/><Relationship Id="rId2" Type="http://schemas.openxmlformats.org/officeDocument/2006/relationships/tags" Target="../tags/tag1031.xml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tags" Target="../tags/tag1043.xml"/><Relationship Id="rId2" Type="http://schemas.openxmlformats.org/officeDocument/2006/relationships/tags" Target="../tags/tag1042.xml"/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6" Type="http://schemas.openxmlformats.org/officeDocument/2006/relationships/tags" Target="../tags/tag1048.xml"/><Relationship Id="rId5" Type="http://schemas.openxmlformats.org/officeDocument/2006/relationships/tags" Target="../tags/tag1047.xml"/><Relationship Id="rId4" Type="http://schemas.openxmlformats.org/officeDocument/2006/relationships/tags" Target="../tags/tag1046.xml"/><Relationship Id="rId3" Type="http://schemas.openxmlformats.org/officeDocument/2006/relationships/tags" Target="../tags/tag1045.xml"/><Relationship Id="rId2" Type="http://schemas.openxmlformats.org/officeDocument/2006/relationships/tags" Target="../tags/tag1044.xml"/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6" Type="http://schemas.openxmlformats.org/officeDocument/2006/relationships/tags" Target="../tags/tag1053.xml"/><Relationship Id="rId5" Type="http://schemas.openxmlformats.org/officeDocument/2006/relationships/tags" Target="../tags/tag1052.xml"/><Relationship Id="rId4" Type="http://schemas.openxmlformats.org/officeDocument/2006/relationships/tags" Target="../tags/tag1051.xml"/><Relationship Id="rId3" Type="http://schemas.openxmlformats.org/officeDocument/2006/relationships/tags" Target="../tags/tag1050.xml"/><Relationship Id="rId2" Type="http://schemas.openxmlformats.org/officeDocument/2006/relationships/tags" Target="../tags/tag1049.xml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1055.xml"/><Relationship Id="rId2" Type="http://schemas.openxmlformats.org/officeDocument/2006/relationships/tags" Target="../tags/tag1054.xml"/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tags" Target="../tags/tag1061.xml"/><Relationship Id="rId7" Type="http://schemas.openxmlformats.org/officeDocument/2006/relationships/image" Target="../media/image21.png"/><Relationship Id="rId6" Type="http://schemas.openxmlformats.org/officeDocument/2006/relationships/tags" Target="../tags/tag1060.xml"/><Relationship Id="rId5" Type="http://schemas.openxmlformats.org/officeDocument/2006/relationships/tags" Target="../tags/tag1059.xml"/><Relationship Id="rId4" Type="http://schemas.openxmlformats.org/officeDocument/2006/relationships/tags" Target="../tags/tag1058.xml"/><Relationship Id="rId3" Type="http://schemas.openxmlformats.org/officeDocument/2006/relationships/tags" Target="../tags/tag1057.xml"/><Relationship Id="rId2" Type="http://schemas.openxmlformats.org/officeDocument/2006/relationships/tags" Target="../tags/tag1056.xml"/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9" Type="http://schemas.openxmlformats.org/officeDocument/2006/relationships/tags" Target="../tags/tag1066.xml"/><Relationship Id="rId8" Type="http://schemas.openxmlformats.org/officeDocument/2006/relationships/tags" Target="../tags/tag1065.xml"/><Relationship Id="rId7" Type="http://schemas.openxmlformats.org/officeDocument/2006/relationships/tags" Target="../tags/tag1064.xml"/><Relationship Id="rId6" Type="http://schemas.openxmlformats.org/officeDocument/2006/relationships/image" Target="../media/image23.png"/><Relationship Id="rId5" Type="http://schemas.openxmlformats.org/officeDocument/2006/relationships/tags" Target="../tags/tag1063.xml"/><Relationship Id="rId4" Type="http://schemas.openxmlformats.org/officeDocument/2006/relationships/image" Target="NULL" TargetMode="External"/><Relationship Id="rId3" Type="http://schemas.openxmlformats.org/officeDocument/2006/relationships/image" Target="../media/image22.png"/><Relationship Id="rId2" Type="http://schemas.openxmlformats.org/officeDocument/2006/relationships/tags" Target="../tags/tag1062.xml"/><Relationship Id="rId10" Type="http://schemas.openxmlformats.org/officeDocument/2006/relationships/tags" Target="../tags/tag1067.xml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5" Type="http://schemas.openxmlformats.org/officeDocument/2006/relationships/tags" Target="../tags/tag1071.xml"/><Relationship Id="rId4" Type="http://schemas.openxmlformats.org/officeDocument/2006/relationships/tags" Target="../tags/tag1070.xml"/><Relationship Id="rId3" Type="http://schemas.openxmlformats.org/officeDocument/2006/relationships/tags" Target="../tags/tag1069.xml"/><Relationship Id="rId2" Type="http://schemas.openxmlformats.org/officeDocument/2006/relationships/tags" Target="../tags/tag1068.xml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5" Type="http://schemas.openxmlformats.org/officeDocument/2006/relationships/tags" Target="../tags/tag1075.xml"/><Relationship Id="rId4" Type="http://schemas.openxmlformats.org/officeDocument/2006/relationships/tags" Target="../tags/tag1074.xml"/><Relationship Id="rId3" Type="http://schemas.openxmlformats.org/officeDocument/2006/relationships/tags" Target="../tags/tag1073.xml"/><Relationship Id="rId2" Type="http://schemas.openxmlformats.org/officeDocument/2006/relationships/tags" Target="../tags/tag1072.xml"/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6" Type="http://schemas.openxmlformats.org/officeDocument/2006/relationships/tags" Target="../tags/tag1080.xml"/><Relationship Id="rId5" Type="http://schemas.openxmlformats.org/officeDocument/2006/relationships/tags" Target="../tags/tag1079.xml"/><Relationship Id="rId4" Type="http://schemas.openxmlformats.org/officeDocument/2006/relationships/tags" Target="../tags/tag1078.xml"/><Relationship Id="rId3" Type="http://schemas.openxmlformats.org/officeDocument/2006/relationships/tags" Target="../tags/tag1077.xml"/><Relationship Id="rId2" Type="http://schemas.openxmlformats.org/officeDocument/2006/relationships/tags" Target="../tags/tag1076.xml"/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5" Type="http://schemas.openxmlformats.org/officeDocument/2006/relationships/tags" Target="../tags/tag1084.xml"/><Relationship Id="rId4" Type="http://schemas.openxmlformats.org/officeDocument/2006/relationships/tags" Target="../tags/tag1083.xml"/><Relationship Id="rId3" Type="http://schemas.openxmlformats.org/officeDocument/2006/relationships/tags" Target="../tags/tag1082.xml"/><Relationship Id="rId2" Type="http://schemas.openxmlformats.org/officeDocument/2006/relationships/tags" Target="../tags/tag1081.xml"/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5" Type="http://schemas.openxmlformats.org/officeDocument/2006/relationships/tags" Target="../tags/tag1088.xml"/><Relationship Id="rId4" Type="http://schemas.openxmlformats.org/officeDocument/2006/relationships/tags" Target="../tags/tag1087.xml"/><Relationship Id="rId3" Type="http://schemas.openxmlformats.org/officeDocument/2006/relationships/tags" Target="../tags/tag1086.xml"/><Relationship Id="rId2" Type="http://schemas.openxmlformats.org/officeDocument/2006/relationships/tags" Target="../tags/tag1085.xml"/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6" Type="http://schemas.openxmlformats.org/officeDocument/2006/relationships/tags" Target="../tags/tag1093.xml"/><Relationship Id="rId5" Type="http://schemas.openxmlformats.org/officeDocument/2006/relationships/tags" Target="../tags/tag1092.xml"/><Relationship Id="rId4" Type="http://schemas.openxmlformats.org/officeDocument/2006/relationships/tags" Target="../tags/tag1091.xml"/><Relationship Id="rId3" Type="http://schemas.openxmlformats.org/officeDocument/2006/relationships/tags" Target="../tags/tag1090.xml"/><Relationship Id="rId2" Type="http://schemas.openxmlformats.org/officeDocument/2006/relationships/tags" Target="../tags/tag1089.xml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4" Type="http://schemas.openxmlformats.org/officeDocument/2006/relationships/tags" Target="../tags/tag1096.xml"/><Relationship Id="rId3" Type="http://schemas.openxmlformats.org/officeDocument/2006/relationships/tags" Target="../tags/tag1095.xml"/><Relationship Id="rId2" Type="http://schemas.openxmlformats.org/officeDocument/2006/relationships/tags" Target="../tags/tag1094.xml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9" Type="http://schemas.openxmlformats.org/officeDocument/2006/relationships/tags" Target="../tags/tag1103.xml"/><Relationship Id="rId8" Type="http://schemas.openxmlformats.org/officeDocument/2006/relationships/tags" Target="../tags/tag1102.xml"/><Relationship Id="rId7" Type="http://schemas.openxmlformats.org/officeDocument/2006/relationships/tags" Target="../tags/tag1101.xml"/><Relationship Id="rId6" Type="http://schemas.openxmlformats.org/officeDocument/2006/relationships/tags" Target="../tags/tag1100.xml"/><Relationship Id="rId51" Type="http://schemas.openxmlformats.org/officeDocument/2006/relationships/tags" Target="../tags/tag1145.xml"/><Relationship Id="rId50" Type="http://schemas.openxmlformats.org/officeDocument/2006/relationships/tags" Target="../tags/tag1144.xml"/><Relationship Id="rId5" Type="http://schemas.openxmlformats.org/officeDocument/2006/relationships/tags" Target="../tags/tag1099.xml"/><Relationship Id="rId49" Type="http://schemas.openxmlformats.org/officeDocument/2006/relationships/tags" Target="../tags/tag1143.xml"/><Relationship Id="rId48" Type="http://schemas.openxmlformats.org/officeDocument/2006/relationships/tags" Target="../tags/tag1142.xml"/><Relationship Id="rId47" Type="http://schemas.openxmlformats.org/officeDocument/2006/relationships/tags" Target="../tags/tag1141.xml"/><Relationship Id="rId46" Type="http://schemas.openxmlformats.org/officeDocument/2006/relationships/tags" Target="../tags/tag1140.xml"/><Relationship Id="rId45" Type="http://schemas.openxmlformats.org/officeDocument/2006/relationships/tags" Target="../tags/tag1139.xml"/><Relationship Id="rId44" Type="http://schemas.openxmlformats.org/officeDocument/2006/relationships/tags" Target="../tags/tag1138.xml"/><Relationship Id="rId43" Type="http://schemas.openxmlformats.org/officeDocument/2006/relationships/tags" Target="../tags/tag1137.xml"/><Relationship Id="rId42" Type="http://schemas.openxmlformats.org/officeDocument/2006/relationships/tags" Target="../tags/tag1136.xml"/><Relationship Id="rId41" Type="http://schemas.openxmlformats.org/officeDocument/2006/relationships/tags" Target="../tags/tag1135.xml"/><Relationship Id="rId40" Type="http://schemas.openxmlformats.org/officeDocument/2006/relationships/tags" Target="../tags/tag1134.xml"/><Relationship Id="rId4" Type="http://schemas.openxmlformats.org/officeDocument/2006/relationships/tags" Target="../tags/tag1098.xml"/><Relationship Id="rId39" Type="http://schemas.openxmlformats.org/officeDocument/2006/relationships/tags" Target="../tags/tag1133.xml"/><Relationship Id="rId38" Type="http://schemas.openxmlformats.org/officeDocument/2006/relationships/tags" Target="../tags/tag1132.xml"/><Relationship Id="rId37" Type="http://schemas.openxmlformats.org/officeDocument/2006/relationships/tags" Target="../tags/tag1131.xml"/><Relationship Id="rId36" Type="http://schemas.openxmlformats.org/officeDocument/2006/relationships/tags" Target="../tags/tag1130.xml"/><Relationship Id="rId35" Type="http://schemas.openxmlformats.org/officeDocument/2006/relationships/tags" Target="../tags/tag1129.xml"/><Relationship Id="rId34" Type="http://schemas.openxmlformats.org/officeDocument/2006/relationships/tags" Target="../tags/tag1128.xml"/><Relationship Id="rId33" Type="http://schemas.openxmlformats.org/officeDocument/2006/relationships/tags" Target="../tags/tag1127.xml"/><Relationship Id="rId32" Type="http://schemas.openxmlformats.org/officeDocument/2006/relationships/tags" Target="../tags/tag1126.xml"/><Relationship Id="rId31" Type="http://schemas.openxmlformats.org/officeDocument/2006/relationships/tags" Target="../tags/tag1125.xml"/><Relationship Id="rId30" Type="http://schemas.openxmlformats.org/officeDocument/2006/relationships/tags" Target="../tags/tag1124.xml"/><Relationship Id="rId3" Type="http://schemas.openxmlformats.org/officeDocument/2006/relationships/image" Target="../media/image24.png"/><Relationship Id="rId29" Type="http://schemas.openxmlformats.org/officeDocument/2006/relationships/tags" Target="../tags/tag1123.xml"/><Relationship Id="rId28" Type="http://schemas.openxmlformats.org/officeDocument/2006/relationships/tags" Target="../tags/tag1122.xml"/><Relationship Id="rId27" Type="http://schemas.openxmlformats.org/officeDocument/2006/relationships/tags" Target="../tags/tag1121.xml"/><Relationship Id="rId26" Type="http://schemas.openxmlformats.org/officeDocument/2006/relationships/tags" Target="../tags/tag1120.xml"/><Relationship Id="rId25" Type="http://schemas.openxmlformats.org/officeDocument/2006/relationships/tags" Target="../tags/tag1119.xml"/><Relationship Id="rId24" Type="http://schemas.openxmlformats.org/officeDocument/2006/relationships/tags" Target="../tags/tag1118.xml"/><Relationship Id="rId23" Type="http://schemas.openxmlformats.org/officeDocument/2006/relationships/tags" Target="../tags/tag1117.xml"/><Relationship Id="rId22" Type="http://schemas.openxmlformats.org/officeDocument/2006/relationships/tags" Target="../tags/tag1116.xml"/><Relationship Id="rId21" Type="http://schemas.openxmlformats.org/officeDocument/2006/relationships/tags" Target="../tags/tag1115.xml"/><Relationship Id="rId20" Type="http://schemas.openxmlformats.org/officeDocument/2006/relationships/tags" Target="../tags/tag1114.xml"/><Relationship Id="rId2" Type="http://schemas.openxmlformats.org/officeDocument/2006/relationships/tags" Target="../tags/tag1097.xml"/><Relationship Id="rId19" Type="http://schemas.openxmlformats.org/officeDocument/2006/relationships/tags" Target="../tags/tag1113.xml"/><Relationship Id="rId18" Type="http://schemas.openxmlformats.org/officeDocument/2006/relationships/tags" Target="../tags/tag1112.xml"/><Relationship Id="rId17" Type="http://schemas.openxmlformats.org/officeDocument/2006/relationships/tags" Target="../tags/tag1111.xml"/><Relationship Id="rId16" Type="http://schemas.openxmlformats.org/officeDocument/2006/relationships/tags" Target="../tags/tag1110.xml"/><Relationship Id="rId15" Type="http://schemas.openxmlformats.org/officeDocument/2006/relationships/tags" Target="../tags/tag1109.xml"/><Relationship Id="rId14" Type="http://schemas.openxmlformats.org/officeDocument/2006/relationships/tags" Target="../tags/tag1108.xml"/><Relationship Id="rId13" Type="http://schemas.openxmlformats.org/officeDocument/2006/relationships/tags" Target="../tags/tag1107.xml"/><Relationship Id="rId12" Type="http://schemas.openxmlformats.org/officeDocument/2006/relationships/tags" Target="../tags/tag1106.xml"/><Relationship Id="rId11" Type="http://schemas.openxmlformats.org/officeDocument/2006/relationships/tags" Target="../tags/tag1105.xml"/><Relationship Id="rId10" Type="http://schemas.openxmlformats.org/officeDocument/2006/relationships/tags" Target="../tags/tag1104.xml"/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6" Type="http://schemas.openxmlformats.org/officeDocument/2006/relationships/tags" Target="../tags/tag1151.xml"/><Relationship Id="rId5" Type="http://schemas.openxmlformats.org/officeDocument/2006/relationships/tags" Target="../tags/tag1150.xml"/><Relationship Id="rId4" Type="http://schemas.openxmlformats.org/officeDocument/2006/relationships/tags" Target="../tags/tag1149.xml"/><Relationship Id="rId3" Type="http://schemas.openxmlformats.org/officeDocument/2006/relationships/tags" Target="../tags/tag1148.xml"/><Relationship Id="rId2" Type="http://schemas.openxmlformats.org/officeDocument/2006/relationships/tags" Target="../tags/tag1147.xml"/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4" Type="http://schemas.openxmlformats.org/officeDocument/2006/relationships/tags" Target="../tags/tag1154.xml"/><Relationship Id="rId3" Type="http://schemas.openxmlformats.org/officeDocument/2006/relationships/tags" Target="../tags/tag1153.xml"/><Relationship Id="rId2" Type="http://schemas.openxmlformats.org/officeDocument/2006/relationships/tags" Target="../tags/tag1152.xml"/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ags" Target="../tags/tag1155.xml"/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6" Type="http://schemas.openxmlformats.org/officeDocument/2006/relationships/tags" Target="../tags/tag1160.xml"/><Relationship Id="rId5" Type="http://schemas.openxmlformats.org/officeDocument/2006/relationships/tags" Target="../tags/tag1159.xml"/><Relationship Id="rId4" Type="http://schemas.openxmlformats.org/officeDocument/2006/relationships/tags" Target="../tags/tag1158.xml"/><Relationship Id="rId3" Type="http://schemas.openxmlformats.org/officeDocument/2006/relationships/tags" Target="../tags/tag1157.xml"/><Relationship Id="rId2" Type="http://schemas.openxmlformats.org/officeDocument/2006/relationships/tags" Target="../tags/tag1156.xml"/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5" Type="http://schemas.openxmlformats.org/officeDocument/2006/relationships/tags" Target="../tags/tag1164.xml"/><Relationship Id="rId4" Type="http://schemas.openxmlformats.org/officeDocument/2006/relationships/tags" Target="../tags/tag1163.xml"/><Relationship Id="rId3" Type="http://schemas.openxmlformats.org/officeDocument/2006/relationships/tags" Target="../tags/tag1162.xml"/><Relationship Id="rId2" Type="http://schemas.openxmlformats.org/officeDocument/2006/relationships/tags" Target="../tags/tag1161.xml"/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5" Type="http://schemas.openxmlformats.org/officeDocument/2006/relationships/tags" Target="../tags/tag1168.xml"/><Relationship Id="rId4" Type="http://schemas.openxmlformats.org/officeDocument/2006/relationships/tags" Target="../tags/tag1167.xml"/><Relationship Id="rId3" Type="http://schemas.openxmlformats.org/officeDocument/2006/relationships/tags" Target="../tags/tag1166.xml"/><Relationship Id="rId2" Type="http://schemas.openxmlformats.org/officeDocument/2006/relationships/tags" Target="../tags/tag1165.xml"/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tags" Target="../tags/tag1176.xml"/><Relationship Id="rId2" Type="http://schemas.openxmlformats.org/officeDocument/2006/relationships/tags" Target="../tags/tag1175.xml"/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tags" Target="../tags/tag1178.xml"/><Relationship Id="rId2" Type="http://schemas.openxmlformats.org/officeDocument/2006/relationships/tags" Target="../tags/tag1177.xml"/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tags" Target="../tags/tag1180.xml"/><Relationship Id="rId2" Type="http://schemas.openxmlformats.org/officeDocument/2006/relationships/tags" Target="../tags/tag1179.xml"/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4" Type="http://schemas.openxmlformats.org/officeDocument/2006/relationships/tags" Target="../tags/tag1183.xml"/><Relationship Id="rId3" Type="http://schemas.openxmlformats.org/officeDocument/2006/relationships/tags" Target="../tags/tag1182.xml"/><Relationship Id="rId2" Type="http://schemas.openxmlformats.org/officeDocument/2006/relationships/tags" Target="../tags/tag1181.xml"/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6" Type="http://schemas.openxmlformats.org/officeDocument/2006/relationships/tags" Target="../tags/tag1188.xml"/><Relationship Id="rId5" Type="http://schemas.openxmlformats.org/officeDocument/2006/relationships/tags" Target="../tags/tag1187.xml"/><Relationship Id="rId4" Type="http://schemas.openxmlformats.org/officeDocument/2006/relationships/tags" Target="../tags/tag1186.xml"/><Relationship Id="rId3" Type="http://schemas.openxmlformats.org/officeDocument/2006/relationships/tags" Target="../tags/tag1185.xml"/><Relationship Id="rId2" Type="http://schemas.openxmlformats.org/officeDocument/2006/relationships/tags" Target="../tags/tag1184.xml"/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tags" Target="../tags/tag1189.xml"/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4" Type="http://schemas.openxmlformats.org/officeDocument/2006/relationships/tags" Target="../tags/tag1192.xml"/><Relationship Id="rId3" Type="http://schemas.openxmlformats.org/officeDocument/2006/relationships/tags" Target="../tags/tag1191.xml"/><Relationship Id="rId2" Type="http://schemas.openxmlformats.org/officeDocument/2006/relationships/tags" Target="../tags/tag1190.xml"/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4" Type="http://schemas.openxmlformats.org/officeDocument/2006/relationships/tags" Target="../tags/tag1195.xml"/><Relationship Id="rId3" Type="http://schemas.openxmlformats.org/officeDocument/2006/relationships/tags" Target="../tags/tag1194.xml"/><Relationship Id="rId2" Type="http://schemas.openxmlformats.org/officeDocument/2006/relationships/tags" Target="../tags/tag1193.xml"/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tags" Target="../tags/tag1197.xml"/><Relationship Id="rId2" Type="http://schemas.openxmlformats.org/officeDocument/2006/relationships/tags" Target="../tags/tag1196.xml"/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1199.xml"/><Relationship Id="rId2" Type="http://schemas.openxmlformats.org/officeDocument/2006/relationships/tags" Target="../tags/tag1198.xml"/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7" Type="http://schemas.openxmlformats.org/officeDocument/2006/relationships/tags" Target="../tags/tag1203.xml"/><Relationship Id="rId6" Type="http://schemas.openxmlformats.org/officeDocument/2006/relationships/tags" Target="../tags/tag1202.xml"/><Relationship Id="rId5" Type="http://schemas.openxmlformats.org/officeDocument/2006/relationships/tags" Target="../tags/tag1201.xml"/><Relationship Id="rId4" Type="http://schemas.openxmlformats.org/officeDocument/2006/relationships/image" Target="../media/image28.png"/><Relationship Id="rId3" Type="http://schemas.openxmlformats.org/officeDocument/2006/relationships/tags" Target="../tags/tag1200.xml"/><Relationship Id="rId2" Type="http://schemas.openxmlformats.org/officeDocument/2006/relationships/hyperlink" Target="http://www.rapidbbs.cn/" TargetMode="External"/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9" Type="http://schemas.openxmlformats.org/officeDocument/2006/relationships/tags" Target="../tags/tag1209.xml"/><Relationship Id="rId8" Type="http://schemas.openxmlformats.org/officeDocument/2006/relationships/tags" Target="../tags/tag1208.xml"/><Relationship Id="rId7" Type="http://schemas.openxmlformats.org/officeDocument/2006/relationships/tags" Target="../tags/tag1207.xml"/><Relationship Id="rId6" Type="http://schemas.openxmlformats.org/officeDocument/2006/relationships/tags" Target="../tags/tag1206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Relationship Id="rId3" Type="http://schemas.openxmlformats.org/officeDocument/2006/relationships/tags" Target="../tags/tag1205.xml"/><Relationship Id="rId29" Type="http://schemas.openxmlformats.org/officeDocument/2006/relationships/vmlDrawing" Target="../drawings/vmlDrawing1.vml"/><Relationship Id="rId28" Type="http://schemas.openxmlformats.org/officeDocument/2006/relationships/tags" Target="../tags/tag1228.xml"/><Relationship Id="rId27" Type="http://schemas.openxmlformats.org/officeDocument/2006/relationships/tags" Target="../tags/tag1227.xml"/><Relationship Id="rId26" Type="http://schemas.openxmlformats.org/officeDocument/2006/relationships/tags" Target="../tags/tag1226.xml"/><Relationship Id="rId25" Type="http://schemas.openxmlformats.org/officeDocument/2006/relationships/tags" Target="../tags/tag1225.xml"/><Relationship Id="rId24" Type="http://schemas.openxmlformats.org/officeDocument/2006/relationships/tags" Target="../tags/tag1224.xml"/><Relationship Id="rId23" Type="http://schemas.openxmlformats.org/officeDocument/2006/relationships/tags" Target="../tags/tag1223.xml"/><Relationship Id="rId22" Type="http://schemas.openxmlformats.org/officeDocument/2006/relationships/tags" Target="../tags/tag1222.xml"/><Relationship Id="rId21" Type="http://schemas.openxmlformats.org/officeDocument/2006/relationships/tags" Target="../tags/tag1221.xml"/><Relationship Id="rId20" Type="http://schemas.openxmlformats.org/officeDocument/2006/relationships/tags" Target="../tags/tag1220.xml"/><Relationship Id="rId2" Type="http://schemas.openxmlformats.org/officeDocument/2006/relationships/tags" Target="../tags/tag1204.xml"/><Relationship Id="rId19" Type="http://schemas.openxmlformats.org/officeDocument/2006/relationships/tags" Target="../tags/tag1219.xml"/><Relationship Id="rId18" Type="http://schemas.openxmlformats.org/officeDocument/2006/relationships/tags" Target="../tags/tag1218.xml"/><Relationship Id="rId17" Type="http://schemas.openxmlformats.org/officeDocument/2006/relationships/tags" Target="../tags/tag1217.xml"/><Relationship Id="rId16" Type="http://schemas.openxmlformats.org/officeDocument/2006/relationships/tags" Target="../tags/tag1216.xml"/><Relationship Id="rId15" Type="http://schemas.openxmlformats.org/officeDocument/2006/relationships/tags" Target="../tags/tag1215.xml"/><Relationship Id="rId14" Type="http://schemas.openxmlformats.org/officeDocument/2006/relationships/tags" Target="../tags/tag1214.xml"/><Relationship Id="rId13" Type="http://schemas.openxmlformats.org/officeDocument/2006/relationships/tags" Target="../tags/tag1213.xml"/><Relationship Id="rId12" Type="http://schemas.openxmlformats.org/officeDocument/2006/relationships/tags" Target="../tags/tag1212.xml"/><Relationship Id="rId11" Type="http://schemas.openxmlformats.org/officeDocument/2006/relationships/tags" Target="../tags/tag1211.xml"/><Relationship Id="rId10" Type="http://schemas.openxmlformats.org/officeDocument/2006/relationships/tags" Target="../tags/tag1210.xml"/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6" Type="http://schemas.openxmlformats.org/officeDocument/2006/relationships/tags" Target="../tags/tag1235.xml"/><Relationship Id="rId5" Type="http://schemas.openxmlformats.org/officeDocument/2006/relationships/tags" Target="../tags/tag1234.xml"/><Relationship Id="rId4" Type="http://schemas.openxmlformats.org/officeDocument/2006/relationships/tags" Target="../tags/tag1233.xml"/><Relationship Id="rId3" Type="http://schemas.openxmlformats.org/officeDocument/2006/relationships/tags" Target="../tags/tag1232.xml"/><Relationship Id="rId2" Type="http://schemas.openxmlformats.org/officeDocument/2006/relationships/tags" Target="../tags/tag1231.xml"/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5" Type="http://schemas.openxmlformats.org/officeDocument/2006/relationships/tags" Target="../tags/tag1239.xml"/><Relationship Id="rId4" Type="http://schemas.openxmlformats.org/officeDocument/2006/relationships/tags" Target="../tags/tag1238.xml"/><Relationship Id="rId3" Type="http://schemas.openxmlformats.org/officeDocument/2006/relationships/tags" Target="../tags/tag1237.xml"/><Relationship Id="rId2" Type="http://schemas.openxmlformats.org/officeDocument/2006/relationships/tags" Target="../tags/tag1236.xml"/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6" Type="http://schemas.openxmlformats.org/officeDocument/2006/relationships/tags" Target="../tags/tag1244.xml"/><Relationship Id="rId5" Type="http://schemas.openxmlformats.org/officeDocument/2006/relationships/tags" Target="../tags/tag1243.xml"/><Relationship Id="rId4" Type="http://schemas.openxmlformats.org/officeDocument/2006/relationships/tags" Target="../tags/tag1242.xml"/><Relationship Id="rId3" Type="http://schemas.openxmlformats.org/officeDocument/2006/relationships/tags" Target="../tags/tag1241.xml"/><Relationship Id="rId2" Type="http://schemas.openxmlformats.org/officeDocument/2006/relationships/tags" Target="../tags/tag1240.xml"/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5" Type="http://schemas.openxmlformats.org/officeDocument/2006/relationships/tags" Target="../tags/tag1248.xml"/><Relationship Id="rId4" Type="http://schemas.openxmlformats.org/officeDocument/2006/relationships/tags" Target="../tags/tag1247.xml"/><Relationship Id="rId3" Type="http://schemas.openxmlformats.org/officeDocument/2006/relationships/tags" Target="../tags/tag1246.xml"/><Relationship Id="rId2" Type="http://schemas.openxmlformats.org/officeDocument/2006/relationships/tags" Target="../tags/tag1245.xml"/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6" Type="http://schemas.openxmlformats.org/officeDocument/2006/relationships/tags" Target="../tags/tag1253.xml"/><Relationship Id="rId5" Type="http://schemas.openxmlformats.org/officeDocument/2006/relationships/tags" Target="../tags/tag1252.xml"/><Relationship Id="rId4" Type="http://schemas.openxmlformats.org/officeDocument/2006/relationships/tags" Target="../tags/tag1251.xml"/><Relationship Id="rId3" Type="http://schemas.openxmlformats.org/officeDocument/2006/relationships/tags" Target="../tags/tag1250.xml"/><Relationship Id="rId2" Type="http://schemas.openxmlformats.org/officeDocument/2006/relationships/tags" Target="../tags/tag1249.xml"/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tags" Target="../tags/tag1254.xml"/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6" Type="http://schemas.openxmlformats.org/officeDocument/2006/relationships/tags" Target="../tags/tag1258.xml"/><Relationship Id="rId5" Type="http://schemas.openxmlformats.org/officeDocument/2006/relationships/tags" Target="../tags/tag1257.xml"/><Relationship Id="rId4" Type="http://schemas.openxmlformats.org/officeDocument/2006/relationships/tags" Target="../tags/tag1256.xml"/><Relationship Id="rId3" Type="http://schemas.openxmlformats.org/officeDocument/2006/relationships/tags" Target="../tags/tag1255.xml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5" Type="http://schemas.openxmlformats.org/officeDocument/2006/relationships/tags" Target="../tags/tag1263.xml"/><Relationship Id="rId4" Type="http://schemas.openxmlformats.org/officeDocument/2006/relationships/tags" Target="../tags/tag1262.xml"/><Relationship Id="rId3" Type="http://schemas.openxmlformats.org/officeDocument/2006/relationships/tags" Target="../tags/tag1261.xml"/><Relationship Id="rId2" Type="http://schemas.openxmlformats.org/officeDocument/2006/relationships/tags" Target="../tags/tag1260.xml"/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6" Type="http://schemas.openxmlformats.org/officeDocument/2006/relationships/tags" Target="../tags/tag1268.xml"/><Relationship Id="rId5" Type="http://schemas.openxmlformats.org/officeDocument/2006/relationships/tags" Target="../tags/tag1267.xml"/><Relationship Id="rId4" Type="http://schemas.openxmlformats.org/officeDocument/2006/relationships/tags" Target="../tags/tag1266.xml"/><Relationship Id="rId3" Type="http://schemas.openxmlformats.org/officeDocument/2006/relationships/tags" Target="../tags/tag1265.xml"/><Relationship Id="rId2" Type="http://schemas.openxmlformats.org/officeDocument/2006/relationships/tags" Target="../tags/tag1264.xml"/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4" Type="http://schemas.openxmlformats.org/officeDocument/2006/relationships/tags" Target="../tags/tag1278.xml"/><Relationship Id="rId3" Type="http://schemas.openxmlformats.org/officeDocument/2006/relationships/tags" Target="../tags/tag1277.xml"/><Relationship Id="rId2" Type="http://schemas.openxmlformats.org/officeDocument/2006/relationships/tags" Target="../tags/tag1276.xml"/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6" Type="http://schemas.openxmlformats.org/officeDocument/2006/relationships/tags" Target="../tags/tag1286.xml"/><Relationship Id="rId5" Type="http://schemas.openxmlformats.org/officeDocument/2006/relationships/tags" Target="../tags/tag1285.xml"/><Relationship Id="rId4" Type="http://schemas.openxmlformats.org/officeDocument/2006/relationships/tags" Target="../tags/tag1284.xml"/><Relationship Id="rId3" Type="http://schemas.openxmlformats.org/officeDocument/2006/relationships/tags" Target="../tags/tag1283.xml"/><Relationship Id="rId2" Type="http://schemas.openxmlformats.org/officeDocument/2006/relationships/tags" Target="../tags/tag1282.xml"/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6" Type="http://schemas.openxmlformats.org/officeDocument/2006/relationships/tags" Target="../tags/tag1291.xml"/><Relationship Id="rId5" Type="http://schemas.openxmlformats.org/officeDocument/2006/relationships/tags" Target="../tags/tag1290.xml"/><Relationship Id="rId4" Type="http://schemas.openxmlformats.org/officeDocument/2006/relationships/tags" Target="../tags/tag1289.xml"/><Relationship Id="rId3" Type="http://schemas.openxmlformats.org/officeDocument/2006/relationships/tags" Target="../tags/tag1288.xml"/><Relationship Id="rId2" Type="http://schemas.openxmlformats.org/officeDocument/2006/relationships/tags" Target="../tags/tag1287.xml"/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6" Type="http://schemas.openxmlformats.org/officeDocument/2006/relationships/tags" Target="../tags/tag1296.xml"/><Relationship Id="rId5" Type="http://schemas.openxmlformats.org/officeDocument/2006/relationships/tags" Target="../tags/tag1295.xml"/><Relationship Id="rId4" Type="http://schemas.openxmlformats.org/officeDocument/2006/relationships/tags" Target="../tags/tag1294.xml"/><Relationship Id="rId3" Type="http://schemas.openxmlformats.org/officeDocument/2006/relationships/tags" Target="../tags/tag1293.xml"/><Relationship Id="rId2" Type="http://schemas.openxmlformats.org/officeDocument/2006/relationships/tags" Target="../tags/tag1292.xml"/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7" Type="http://schemas.openxmlformats.org/officeDocument/2006/relationships/tags" Target="../tags/tag1302.xml"/><Relationship Id="rId6" Type="http://schemas.openxmlformats.org/officeDocument/2006/relationships/tags" Target="../tags/tag1301.xml"/><Relationship Id="rId5" Type="http://schemas.openxmlformats.org/officeDocument/2006/relationships/tags" Target="../tags/tag1300.xml"/><Relationship Id="rId4" Type="http://schemas.openxmlformats.org/officeDocument/2006/relationships/tags" Target="../tags/tag1299.xml"/><Relationship Id="rId3" Type="http://schemas.openxmlformats.org/officeDocument/2006/relationships/tags" Target="../tags/tag1298.xml"/><Relationship Id="rId2" Type="http://schemas.openxmlformats.org/officeDocument/2006/relationships/tags" Target="../tags/tag1297.xml"/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9" Type="http://schemas.openxmlformats.org/officeDocument/2006/relationships/tags" Target="../tags/tag1310.xml"/><Relationship Id="rId8" Type="http://schemas.openxmlformats.org/officeDocument/2006/relationships/tags" Target="../tags/tag1309.xml"/><Relationship Id="rId7" Type="http://schemas.openxmlformats.org/officeDocument/2006/relationships/tags" Target="../tags/tag1308.xml"/><Relationship Id="rId6" Type="http://schemas.openxmlformats.org/officeDocument/2006/relationships/tags" Target="../tags/tag1307.xml"/><Relationship Id="rId5" Type="http://schemas.openxmlformats.org/officeDocument/2006/relationships/tags" Target="../tags/tag1306.xml"/><Relationship Id="rId4" Type="http://schemas.openxmlformats.org/officeDocument/2006/relationships/tags" Target="../tags/tag1305.xml"/><Relationship Id="rId3" Type="http://schemas.openxmlformats.org/officeDocument/2006/relationships/tags" Target="../tags/tag1304.xml"/><Relationship Id="rId2" Type="http://schemas.openxmlformats.org/officeDocument/2006/relationships/tags" Target="../tags/tag1303.xml"/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5" Type="http://schemas.openxmlformats.org/officeDocument/2006/relationships/tags" Target="../tags/tag1314.xml"/><Relationship Id="rId4" Type="http://schemas.openxmlformats.org/officeDocument/2006/relationships/tags" Target="../tags/tag1313.xml"/><Relationship Id="rId3" Type="http://schemas.openxmlformats.org/officeDocument/2006/relationships/tags" Target="../tags/tag1312.xml"/><Relationship Id="rId2" Type="http://schemas.openxmlformats.org/officeDocument/2006/relationships/tags" Target="../tags/tag1311.xml"/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4" Type="http://schemas.openxmlformats.org/officeDocument/2006/relationships/tags" Target="../tags/tag1317.xml"/><Relationship Id="rId3" Type="http://schemas.openxmlformats.org/officeDocument/2006/relationships/tags" Target="../tags/tag1316.xml"/><Relationship Id="rId2" Type="http://schemas.openxmlformats.org/officeDocument/2006/relationships/tags" Target="../tags/tag1315.xml"/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7" Type="http://schemas.openxmlformats.org/officeDocument/2006/relationships/tags" Target="../tags/tag1323.xml"/><Relationship Id="rId6" Type="http://schemas.openxmlformats.org/officeDocument/2006/relationships/tags" Target="../tags/tag1322.xml"/><Relationship Id="rId5" Type="http://schemas.openxmlformats.org/officeDocument/2006/relationships/tags" Target="../tags/tag1321.xml"/><Relationship Id="rId4" Type="http://schemas.openxmlformats.org/officeDocument/2006/relationships/tags" Target="../tags/tag1320.xml"/><Relationship Id="rId3" Type="http://schemas.openxmlformats.org/officeDocument/2006/relationships/tags" Target="../tags/tag1319.xml"/><Relationship Id="rId2" Type="http://schemas.openxmlformats.org/officeDocument/2006/relationships/tags" Target="../tags/tag1318.xml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7" Type="http://schemas.openxmlformats.org/officeDocument/2006/relationships/tags" Target="../tags/tag1329.xml"/><Relationship Id="rId6" Type="http://schemas.openxmlformats.org/officeDocument/2006/relationships/tags" Target="../tags/tag1328.xml"/><Relationship Id="rId5" Type="http://schemas.openxmlformats.org/officeDocument/2006/relationships/tags" Target="../tags/tag1327.xml"/><Relationship Id="rId4" Type="http://schemas.openxmlformats.org/officeDocument/2006/relationships/tags" Target="../tags/tag1326.xml"/><Relationship Id="rId3" Type="http://schemas.openxmlformats.org/officeDocument/2006/relationships/tags" Target="../tags/tag1325.xml"/><Relationship Id="rId2" Type="http://schemas.openxmlformats.org/officeDocument/2006/relationships/tags" Target="../tags/tag1324.xml"/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6" Type="http://schemas.openxmlformats.org/officeDocument/2006/relationships/tags" Target="../tags/tag1334.xml"/><Relationship Id="rId5" Type="http://schemas.openxmlformats.org/officeDocument/2006/relationships/tags" Target="../tags/tag1333.xml"/><Relationship Id="rId4" Type="http://schemas.openxmlformats.org/officeDocument/2006/relationships/tags" Target="../tags/tag1332.xml"/><Relationship Id="rId3" Type="http://schemas.openxmlformats.org/officeDocument/2006/relationships/tags" Target="../tags/tag1331.xml"/><Relationship Id="rId2" Type="http://schemas.openxmlformats.org/officeDocument/2006/relationships/tags" Target="../tags/tag1330.xml"/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6" Type="http://schemas.openxmlformats.org/officeDocument/2006/relationships/tags" Target="../tags/tag1339.xml"/><Relationship Id="rId5" Type="http://schemas.openxmlformats.org/officeDocument/2006/relationships/tags" Target="../tags/tag1338.xml"/><Relationship Id="rId4" Type="http://schemas.openxmlformats.org/officeDocument/2006/relationships/tags" Target="../tags/tag1337.xml"/><Relationship Id="rId3" Type="http://schemas.openxmlformats.org/officeDocument/2006/relationships/tags" Target="../tags/tag1336.xml"/><Relationship Id="rId2" Type="http://schemas.openxmlformats.org/officeDocument/2006/relationships/tags" Target="../tags/tag1335.xml"/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6" Type="http://schemas.openxmlformats.org/officeDocument/2006/relationships/tags" Target="../tags/tag1350.xml"/><Relationship Id="rId5" Type="http://schemas.openxmlformats.org/officeDocument/2006/relationships/tags" Target="../tags/tag1349.xml"/><Relationship Id="rId4" Type="http://schemas.openxmlformats.org/officeDocument/2006/relationships/tags" Target="../tags/tag1348.xml"/><Relationship Id="rId3" Type="http://schemas.openxmlformats.org/officeDocument/2006/relationships/tags" Target="../tags/tag1347.xml"/><Relationship Id="rId2" Type="http://schemas.openxmlformats.org/officeDocument/2006/relationships/tags" Target="../tags/tag1346.xml"/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6" Type="http://schemas.openxmlformats.org/officeDocument/2006/relationships/tags" Target="../tags/tag1355.xml"/><Relationship Id="rId5" Type="http://schemas.openxmlformats.org/officeDocument/2006/relationships/tags" Target="../tags/tag1354.xml"/><Relationship Id="rId4" Type="http://schemas.openxmlformats.org/officeDocument/2006/relationships/tags" Target="../tags/tag1353.xml"/><Relationship Id="rId3" Type="http://schemas.openxmlformats.org/officeDocument/2006/relationships/tags" Target="../tags/tag1352.xml"/><Relationship Id="rId2" Type="http://schemas.openxmlformats.org/officeDocument/2006/relationships/tags" Target="../tags/tag1351.xml"/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6" Type="http://schemas.openxmlformats.org/officeDocument/2006/relationships/tags" Target="../tags/tag1360.xml"/><Relationship Id="rId5" Type="http://schemas.openxmlformats.org/officeDocument/2006/relationships/tags" Target="../tags/tag1359.xml"/><Relationship Id="rId4" Type="http://schemas.openxmlformats.org/officeDocument/2006/relationships/tags" Target="../tags/tag1358.xml"/><Relationship Id="rId3" Type="http://schemas.openxmlformats.org/officeDocument/2006/relationships/tags" Target="../tags/tag1357.xml"/><Relationship Id="rId2" Type="http://schemas.openxmlformats.org/officeDocument/2006/relationships/tags" Target="../tags/tag1356.xml"/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7" Type="http://schemas.openxmlformats.org/officeDocument/2006/relationships/tags" Target="../tags/tag1366.xml"/><Relationship Id="rId6" Type="http://schemas.openxmlformats.org/officeDocument/2006/relationships/tags" Target="../tags/tag1365.xml"/><Relationship Id="rId5" Type="http://schemas.openxmlformats.org/officeDocument/2006/relationships/tags" Target="../tags/tag1364.xml"/><Relationship Id="rId4" Type="http://schemas.openxmlformats.org/officeDocument/2006/relationships/tags" Target="../tags/tag1363.xml"/><Relationship Id="rId3" Type="http://schemas.openxmlformats.org/officeDocument/2006/relationships/tags" Target="../tags/tag1362.xml"/><Relationship Id="rId2" Type="http://schemas.openxmlformats.org/officeDocument/2006/relationships/tags" Target="../tags/tag1361.xml"/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9" Type="http://schemas.openxmlformats.org/officeDocument/2006/relationships/tags" Target="../tags/tag1374.xml"/><Relationship Id="rId8" Type="http://schemas.openxmlformats.org/officeDocument/2006/relationships/tags" Target="../tags/tag1373.xml"/><Relationship Id="rId7" Type="http://schemas.openxmlformats.org/officeDocument/2006/relationships/tags" Target="../tags/tag1372.xml"/><Relationship Id="rId6" Type="http://schemas.openxmlformats.org/officeDocument/2006/relationships/tags" Target="../tags/tag1371.xml"/><Relationship Id="rId5" Type="http://schemas.openxmlformats.org/officeDocument/2006/relationships/tags" Target="../tags/tag1370.xml"/><Relationship Id="rId4" Type="http://schemas.openxmlformats.org/officeDocument/2006/relationships/tags" Target="../tags/tag1369.xml"/><Relationship Id="rId3" Type="http://schemas.openxmlformats.org/officeDocument/2006/relationships/tags" Target="../tags/tag1368.xml"/><Relationship Id="rId2" Type="http://schemas.openxmlformats.org/officeDocument/2006/relationships/tags" Target="../tags/tag1367.xml"/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5" Type="http://schemas.openxmlformats.org/officeDocument/2006/relationships/tags" Target="../tags/tag1378.xml"/><Relationship Id="rId4" Type="http://schemas.openxmlformats.org/officeDocument/2006/relationships/tags" Target="../tags/tag1377.xml"/><Relationship Id="rId3" Type="http://schemas.openxmlformats.org/officeDocument/2006/relationships/tags" Target="../tags/tag1376.xml"/><Relationship Id="rId2" Type="http://schemas.openxmlformats.org/officeDocument/2006/relationships/tags" Target="../tags/tag1375.xml"/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4" Type="http://schemas.openxmlformats.org/officeDocument/2006/relationships/tags" Target="../tags/tag1381.xml"/><Relationship Id="rId3" Type="http://schemas.openxmlformats.org/officeDocument/2006/relationships/tags" Target="../tags/tag1380.xml"/><Relationship Id="rId2" Type="http://schemas.openxmlformats.org/officeDocument/2006/relationships/tags" Target="../tags/tag1379.xml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7" Type="http://schemas.openxmlformats.org/officeDocument/2006/relationships/tags" Target="../tags/tag1387.xml"/><Relationship Id="rId6" Type="http://schemas.openxmlformats.org/officeDocument/2006/relationships/tags" Target="../tags/tag1386.xml"/><Relationship Id="rId5" Type="http://schemas.openxmlformats.org/officeDocument/2006/relationships/tags" Target="../tags/tag1385.xml"/><Relationship Id="rId4" Type="http://schemas.openxmlformats.org/officeDocument/2006/relationships/tags" Target="../tags/tag1384.xml"/><Relationship Id="rId3" Type="http://schemas.openxmlformats.org/officeDocument/2006/relationships/tags" Target="../tags/tag1383.xml"/><Relationship Id="rId2" Type="http://schemas.openxmlformats.org/officeDocument/2006/relationships/tags" Target="../tags/tag1382.xml"/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7" Type="http://schemas.openxmlformats.org/officeDocument/2006/relationships/tags" Target="../tags/tag1393.xml"/><Relationship Id="rId6" Type="http://schemas.openxmlformats.org/officeDocument/2006/relationships/tags" Target="../tags/tag1392.xml"/><Relationship Id="rId5" Type="http://schemas.openxmlformats.org/officeDocument/2006/relationships/tags" Target="../tags/tag1391.xml"/><Relationship Id="rId4" Type="http://schemas.openxmlformats.org/officeDocument/2006/relationships/tags" Target="../tags/tag1390.xml"/><Relationship Id="rId3" Type="http://schemas.openxmlformats.org/officeDocument/2006/relationships/tags" Target="../tags/tag1389.xml"/><Relationship Id="rId2" Type="http://schemas.openxmlformats.org/officeDocument/2006/relationships/tags" Target="../tags/tag1388.xml"/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6" Type="http://schemas.openxmlformats.org/officeDocument/2006/relationships/tags" Target="../tags/tag1398.xml"/><Relationship Id="rId5" Type="http://schemas.openxmlformats.org/officeDocument/2006/relationships/tags" Target="../tags/tag1397.xml"/><Relationship Id="rId4" Type="http://schemas.openxmlformats.org/officeDocument/2006/relationships/tags" Target="../tags/tag1396.xml"/><Relationship Id="rId3" Type="http://schemas.openxmlformats.org/officeDocument/2006/relationships/tags" Target="../tags/tag1395.xml"/><Relationship Id="rId2" Type="http://schemas.openxmlformats.org/officeDocument/2006/relationships/tags" Target="../tags/tag1394.xml"/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6" Type="http://schemas.openxmlformats.org/officeDocument/2006/relationships/tags" Target="../tags/tag1403.xml"/><Relationship Id="rId5" Type="http://schemas.openxmlformats.org/officeDocument/2006/relationships/tags" Target="../tags/tag1402.xml"/><Relationship Id="rId4" Type="http://schemas.openxmlformats.org/officeDocument/2006/relationships/tags" Target="../tags/tag1401.xml"/><Relationship Id="rId3" Type="http://schemas.openxmlformats.org/officeDocument/2006/relationships/tags" Target="../tags/tag1400.xml"/><Relationship Id="rId2" Type="http://schemas.openxmlformats.org/officeDocument/2006/relationships/tags" Target="../tags/tag1399.xml"/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6" Type="http://schemas.openxmlformats.org/officeDocument/2006/relationships/tags" Target="../tags/tag1414.xml"/><Relationship Id="rId5" Type="http://schemas.openxmlformats.org/officeDocument/2006/relationships/tags" Target="../tags/tag1413.xml"/><Relationship Id="rId4" Type="http://schemas.openxmlformats.org/officeDocument/2006/relationships/tags" Target="../tags/tag1412.xml"/><Relationship Id="rId3" Type="http://schemas.openxmlformats.org/officeDocument/2006/relationships/tags" Target="../tags/tag1411.xml"/><Relationship Id="rId2" Type="http://schemas.openxmlformats.org/officeDocument/2006/relationships/tags" Target="../tags/tag1410.xml"/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6" Type="http://schemas.openxmlformats.org/officeDocument/2006/relationships/tags" Target="../tags/tag1419.xml"/><Relationship Id="rId5" Type="http://schemas.openxmlformats.org/officeDocument/2006/relationships/tags" Target="../tags/tag1418.xml"/><Relationship Id="rId4" Type="http://schemas.openxmlformats.org/officeDocument/2006/relationships/tags" Target="../tags/tag1417.xml"/><Relationship Id="rId3" Type="http://schemas.openxmlformats.org/officeDocument/2006/relationships/tags" Target="../tags/tag1416.xml"/><Relationship Id="rId2" Type="http://schemas.openxmlformats.org/officeDocument/2006/relationships/tags" Target="../tags/tag1415.xml"/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6" Type="http://schemas.openxmlformats.org/officeDocument/2006/relationships/tags" Target="../tags/tag1424.xml"/><Relationship Id="rId5" Type="http://schemas.openxmlformats.org/officeDocument/2006/relationships/tags" Target="../tags/tag1423.xml"/><Relationship Id="rId4" Type="http://schemas.openxmlformats.org/officeDocument/2006/relationships/tags" Target="../tags/tag1422.xml"/><Relationship Id="rId3" Type="http://schemas.openxmlformats.org/officeDocument/2006/relationships/tags" Target="../tags/tag1421.xml"/><Relationship Id="rId2" Type="http://schemas.openxmlformats.org/officeDocument/2006/relationships/tags" Target="../tags/tag1420.xml"/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7" Type="http://schemas.openxmlformats.org/officeDocument/2006/relationships/tags" Target="../tags/tag1430.xml"/><Relationship Id="rId6" Type="http://schemas.openxmlformats.org/officeDocument/2006/relationships/tags" Target="../tags/tag1429.xml"/><Relationship Id="rId5" Type="http://schemas.openxmlformats.org/officeDocument/2006/relationships/tags" Target="../tags/tag1428.xml"/><Relationship Id="rId4" Type="http://schemas.openxmlformats.org/officeDocument/2006/relationships/tags" Target="../tags/tag1427.xml"/><Relationship Id="rId3" Type="http://schemas.openxmlformats.org/officeDocument/2006/relationships/tags" Target="../tags/tag1426.xml"/><Relationship Id="rId2" Type="http://schemas.openxmlformats.org/officeDocument/2006/relationships/tags" Target="../tags/tag1425.xml"/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9" Type="http://schemas.openxmlformats.org/officeDocument/2006/relationships/tags" Target="../tags/tag1438.xml"/><Relationship Id="rId8" Type="http://schemas.openxmlformats.org/officeDocument/2006/relationships/tags" Target="../tags/tag1437.xml"/><Relationship Id="rId7" Type="http://schemas.openxmlformats.org/officeDocument/2006/relationships/tags" Target="../tags/tag1436.xml"/><Relationship Id="rId6" Type="http://schemas.openxmlformats.org/officeDocument/2006/relationships/tags" Target="../tags/tag1435.xml"/><Relationship Id="rId5" Type="http://schemas.openxmlformats.org/officeDocument/2006/relationships/tags" Target="../tags/tag1434.xml"/><Relationship Id="rId4" Type="http://schemas.openxmlformats.org/officeDocument/2006/relationships/tags" Target="../tags/tag1433.xml"/><Relationship Id="rId3" Type="http://schemas.openxmlformats.org/officeDocument/2006/relationships/tags" Target="../tags/tag1432.xml"/><Relationship Id="rId2" Type="http://schemas.openxmlformats.org/officeDocument/2006/relationships/tags" Target="../tags/tag1431.xml"/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5" Type="http://schemas.openxmlformats.org/officeDocument/2006/relationships/tags" Target="../tags/tag1442.xml"/><Relationship Id="rId4" Type="http://schemas.openxmlformats.org/officeDocument/2006/relationships/tags" Target="../tags/tag1441.xml"/><Relationship Id="rId3" Type="http://schemas.openxmlformats.org/officeDocument/2006/relationships/tags" Target="../tags/tag1440.xml"/><Relationship Id="rId2" Type="http://schemas.openxmlformats.org/officeDocument/2006/relationships/tags" Target="../tags/tag1439.xml"/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4" Type="http://schemas.openxmlformats.org/officeDocument/2006/relationships/tags" Target="../tags/tag1445.xml"/><Relationship Id="rId3" Type="http://schemas.openxmlformats.org/officeDocument/2006/relationships/tags" Target="../tags/tag1444.xml"/><Relationship Id="rId2" Type="http://schemas.openxmlformats.org/officeDocument/2006/relationships/tags" Target="../tags/tag1443.xml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7" Type="http://schemas.openxmlformats.org/officeDocument/2006/relationships/tags" Target="../tags/tag1451.xml"/><Relationship Id="rId6" Type="http://schemas.openxmlformats.org/officeDocument/2006/relationships/tags" Target="../tags/tag1450.xml"/><Relationship Id="rId5" Type="http://schemas.openxmlformats.org/officeDocument/2006/relationships/tags" Target="../tags/tag1449.xml"/><Relationship Id="rId4" Type="http://schemas.openxmlformats.org/officeDocument/2006/relationships/tags" Target="../tags/tag1448.xml"/><Relationship Id="rId3" Type="http://schemas.openxmlformats.org/officeDocument/2006/relationships/tags" Target="../tags/tag1447.xml"/><Relationship Id="rId2" Type="http://schemas.openxmlformats.org/officeDocument/2006/relationships/tags" Target="../tags/tag1446.xml"/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7" Type="http://schemas.openxmlformats.org/officeDocument/2006/relationships/tags" Target="../tags/tag1457.xml"/><Relationship Id="rId6" Type="http://schemas.openxmlformats.org/officeDocument/2006/relationships/tags" Target="../tags/tag1456.xml"/><Relationship Id="rId5" Type="http://schemas.openxmlformats.org/officeDocument/2006/relationships/tags" Target="../tags/tag1455.xml"/><Relationship Id="rId4" Type="http://schemas.openxmlformats.org/officeDocument/2006/relationships/tags" Target="../tags/tag1454.xml"/><Relationship Id="rId3" Type="http://schemas.openxmlformats.org/officeDocument/2006/relationships/tags" Target="../tags/tag1453.xml"/><Relationship Id="rId2" Type="http://schemas.openxmlformats.org/officeDocument/2006/relationships/tags" Target="../tags/tag1452.xml"/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6" Type="http://schemas.openxmlformats.org/officeDocument/2006/relationships/tags" Target="../tags/tag1462.xml"/><Relationship Id="rId5" Type="http://schemas.openxmlformats.org/officeDocument/2006/relationships/tags" Target="../tags/tag1461.xml"/><Relationship Id="rId4" Type="http://schemas.openxmlformats.org/officeDocument/2006/relationships/tags" Target="../tags/tag1460.xml"/><Relationship Id="rId3" Type="http://schemas.openxmlformats.org/officeDocument/2006/relationships/tags" Target="../tags/tag1459.xml"/><Relationship Id="rId2" Type="http://schemas.openxmlformats.org/officeDocument/2006/relationships/tags" Target="../tags/tag1458.xml"/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6" Type="http://schemas.openxmlformats.org/officeDocument/2006/relationships/tags" Target="../tags/tag1467.xml"/><Relationship Id="rId5" Type="http://schemas.openxmlformats.org/officeDocument/2006/relationships/tags" Target="../tags/tag1466.xml"/><Relationship Id="rId4" Type="http://schemas.openxmlformats.org/officeDocument/2006/relationships/tags" Target="../tags/tag1465.xml"/><Relationship Id="rId3" Type="http://schemas.openxmlformats.org/officeDocument/2006/relationships/tags" Target="../tags/tag1464.xml"/><Relationship Id="rId2" Type="http://schemas.openxmlformats.org/officeDocument/2006/relationships/tags" Target="../tags/tag1463.xml"/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6" Type="http://schemas.openxmlformats.org/officeDocument/2006/relationships/tags" Target="../tags/tag1478.xml"/><Relationship Id="rId5" Type="http://schemas.openxmlformats.org/officeDocument/2006/relationships/tags" Target="../tags/tag1477.xml"/><Relationship Id="rId4" Type="http://schemas.openxmlformats.org/officeDocument/2006/relationships/tags" Target="../tags/tag1476.xml"/><Relationship Id="rId3" Type="http://schemas.openxmlformats.org/officeDocument/2006/relationships/tags" Target="../tags/tag1475.xml"/><Relationship Id="rId2" Type="http://schemas.openxmlformats.org/officeDocument/2006/relationships/tags" Target="../tags/tag1474.xml"/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6" Type="http://schemas.openxmlformats.org/officeDocument/2006/relationships/tags" Target="../tags/tag1483.xml"/><Relationship Id="rId5" Type="http://schemas.openxmlformats.org/officeDocument/2006/relationships/tags" Target="../tags/tag1482.xml"/><Relationship Id="rId4" Type="http://schemas.openxmlformats.org/officeDocument/2006/relationships/tags" Target="../tags/tag1481.xml"/><Relationship Id="rId3" Type="http://schemas.openxmlformats.org/officeDocument/2006/relationships/tags" Target="../tags/tag1480.xml"/><Relationship Id="rId2" Type="http://schemas.openxmlformats.org/officeDocument/2006/relationships/tags" Target="../tags/tag1479.xml"/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6" Type="http://schemas.openxmlformats.org/officeDocument/2006/relationships/tags" Target="../tags/tag1488.xml"/><Relationship Id="rId5" Type="http://schemas.openxmlformats.org/officeDocument/2006/relationships/tags" Target="../tags/tag1487.xml"/><Relationship Id="rId4" Type="http://schemas.openxmlformats.org/officeDocument/2006/relationships/tags" Target="../tags/tag1486.xml"/><Relationship Id="rId3" Type="http://schemas.openxmlformats.org/officeDocument/2006/relationships/tags" Target="../tags/tag1485.xml"/><Relationship Id="rId2" Type="http://schemas.openxmlformats.org/officeDocument/2006/relationships/tags" Target="../tags/tag1484.xml"/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7" Type="http://schemas.openxmlformats.org/officeDocument/2006/relationships/tags" Target="../tags/tag1494.xml"/><Relationship Id="rId6" Type="http://schemas.openxmlformats.org/officeDocument/2006/relationships/tags" Target="../tags/tag1493.xml"/><Relationship Id="rId5" Type="http://schemas.openxmlformats.org/officeDocument/2006/relationships/tags" Target="../tags/tag1492.xml"/><Relationship Id="rId4" Type="http://schemas.openxmlformats.org/officeDocument/2006/relationships/tags" Target="../tags/tag1491.xml"/><Relationship Id="rId3" Type="http://schemas.openxmlformats.org/officeDocument/2006/relationships/tags" Target="../tags/tag1490.xml"/><Relationship Id="rId2" Type="http://schemas.openxmlformats.org/officeDocument/2006/relationships/tags" Target="../tags/tag1489.xml"/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9" Type="http://schemas.openxmlformats.org/officeDocument/2006/relationships/tags" Target="../tags/tag1502.xml"/><Relationship Id="rId8" Type="http://schemas.openxmlformats.org/officeDocument/2006/relationships/tags" Target="../tags/tag1501.xml"/><Relationship Id="rId7" Type="http://schemas.openxmlformats.org/officeDocument/2006/relationships/tags" Target="../tags/tag1500.xml"/><Relationship Id="rId6" Type="http://schemas.openxmlformats.org/officeDocument/2006/relationships/tags" Target="../tags/tag1499.xml"/><Relationship Id="rId5" Type="http://schemas.openxmlformats.org/officeDocument/2006/relationships/tags" Target="../tags/tag1498.xml"/><Relationship Id="rId4" Type="http://schemas.openxmlformats.org/officeDocument/2006/relationships/tags" Target="../tags/tag1497.xml"/><Relationship Id="rId3" Type="http://schemas.openxmlformats.org/officeDocument/2006/relationships/tags" Target="../tags/tag1496.xml"/><Relationship Id="rId2" Type="http://schemas.openxmlformats.org/officeDocument/2006/relationships/tags" Target="../tags/tag1495.xml"/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5" Type="http://schemas.openxmlformats.org/officeDocument/2006/relationships/tags" Target="../tags/tag1506.xml"/><Relationship Id="rId4" Type="http://schemas.openxmlformats.org/officeDocument/2006/relationships/tags" Target="../tags/tag1505.xml"/><Relationship Id="rId3" Type="http://schemas.openxmlformats.org/officeDocument/2006/relationships/tags" Target="../tags/tag1504.xml"/><Relationship Id="rId2" Type="http://schemas.openxmlformats.org/officeDocument/2006/relationships/tags" Target="../tags/tag1503.xml"/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4" Type="http://schemas.openxmlformats.org/officeDocument/2006/relationships/tags" Target="../tags/tag1509.xml"/><Relationship Id="rId3" Type="http://schemas.openxmlformats.org/officeDocument/2006/relationships/tags" Target="../tags/tag1508.xml"/><Relationship Id="rId2" Type="http://schemas.openxmlformats.org/officeDocument/2006/relationships/tags" Target="../tags/tag1507.xml"/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7" Type="http://schemas.openxmlformats.org/officeDocument/2006/relationships/tags" Target="../tags/tag1515.xml"/><Relationship Id="rId6" Type="http://schemas.openxmlformats.org/officeDocument/2006/relationships/tags" Target="../tags/tag1514.xml"/><Relationship Id="rId5" Type="http://schemas.openxmlformats.org/officeDocument/2006/relationships/tags" Target="../tags/tag1513.xml"/><Relationship Id="rId4" Type="http://schemas.openxmlformats.org/officeDocument/2006/relationships/tags" Target="../tags/tag1512.xml"/><Relationship Id="rId3" Type="http://schemas.openxmlformats.org/officeDocument/2006/relationships/tags" Target="../tags/tag1511.xml"/><Relationship Id="rId2" Type="http://schemas.openxmlformats.org/officeDocument/2006/relationships/tags" Target="../tags/tag1510.xml"/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7" Type="http://schemas.openxmlformats.org/officeDocument/2006/relationships/tags" Target="../tags/tag1521.xml"/><Relationship Id="rId6" Type="http://schemas.openxmlformats.org/officeDocument/2006/relationships/tags" Target="../tags/tag1520.xml"/><Relationship Id="rId5" Type="http://schemas.openxmlformats.org/officeDocument/2006/relationships/tags" Target="../tags/tag1519.xml"/><Relationship Id="rId4" Type="http://schemas.openxmlformats.org/officeDocument/2006/relationships/tags" Target="../tags/tag1518.xml"/><Relationship Id="rId3" Type="http://schemas.openxmlformats.org/officeDocument/2006/relationships/tags" Target="../tags/tag1517.xml"/><Relationship Id="rId2" Type="http://schemas.openxmlformats.org/officeDocument/2006/relationships/tags" Target="../tags/tag1516.xml"/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6" Type="http://schemas.openxmlformats.org/officeDocument/2006/relationships/tags" Target="../tags/tag1526.xml"/><Relationship Id="rId5" Type="http://schemas.openxmlformats.org/officeDocument/2006/relationships/tags" Target="../tags/tag1525.xml"/><Relationship Id="rId4" Type="http://schemas.openxmlformats.org/officeDocument/2006/relationships/tags" Target="../tags/tag1524.xml"/><Relationship Id="rId3" Type="http://schemas.openxmlformats.org/officeDocument/2006/relationships/tags" Target="../tags/tag1523.xml"/><Relationship Id="rId2" Type="http://schemas.openxmlformats.org/officeDocument/2006/relationships/tags" Target="../tags/tag1522.xml"/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6" Type="http://schemas.openxmlformats.org/officeDocument/2006/relationships/tags" Target="../tags/tag1531.xml"/><Relationship Id="rId5" Type="http://schemas.openxmlformats.org/officeDocument/2006/relationships/tags" Target="../tags/tag1530.xml"/><Relationship Id="rId4" Type="http://schemas.openxmlformats.org/officeDocument/2006/relationships/tags" Target="../tags/tag1529.xml"/><Relationship Id="rId3" Type="http://schemas.openxmlformats.org/officeDocument/2006/relationships/tags" Target="../tags/tag1528.xml"/><Relationship Id="rId2" Type="http://schemas.openxmlformats.org/officeDocument/2006/relationships/tags" Target="../tags/tag1527.xml"/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6" Type="http://schemas.openxmlformats.org/officeDocument/2006/relationships/tags" Target="../tags/tag1542.xml"/><Relationship Id="rId5" Type="http://schemas.openxmlformats.org/officeDocument/2006/relationships/tags" Target="../tags/tag1541.xml"/><Relationship Id="rId4" Type="http://schemas.openxmlformats.org/officeDocument/2006/relationships/tags" Target="../tags/tag1540.xml"/><Relationship Id="rId3" Type="http://schemas.openxmlformats.org/officeDocument/2006/relationships/tags" Target="../tags/tag1539.xml"/><Relationship Id="rId2" Type="http://schemas.openxmlformats.org/officeDocument/2006/relationships/tags" Target="../tags/tag1538.xml"/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6" Type="http://schemas.openxmlformats.org/officeDocument/2006/relationships/tags" Target="../tags/tag1547.xml"/><Relationship Id="rId5" Type="http://schemas.openxmlformats.org/officeDocument/2006/relationships/tags" Target="../tags/tag1546.xml"/><Relationship Id="rId4" Type="http://schemas.openxmlformats.org/officeDocument/2006/relationships/tags" Target="../tags/tag1545.xml"/><Relationship Id="rId3" Type="http://schemas.openxmlformats.org/officeDocument/2006/relationships/tags" Target="../tags/tag1544.xml"/><Relationship Id="rId2" Type="http://schemas.openxmlformats.org/officeDocument/2006/relationships/tags" Target="../tags/tag1543.xml"/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6" Type="http://schemas.openxmlformats.org/officeDocument/2006/relationships/tags" Target="../tags/tag1552.xml"/><Relationship Id="rId5" Type="http://schemas.openxmlformats.org/officeDocument/2006/relationships/tags" Target="../tags/tag1551.xml"/><Relationship Id="rId4" Type="http://schemas.openxmlformats.org/officeDocument/2006/relationships/tags" Target="../tags/tag1550.xml"/><Relationship Id="rId3" Type="http://schemas.openxmlformats.org/officeDocument/2006/relationships/tags" Target="../tags/tag1549.xml"/><Relationship Id="rId2" Type="http://schemas.openxmlformats.org/officeDocument/2006/relationships/tags" Target="../tags/tag1548.xml"/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7" Type="http://schemas.openxmlformats.org/officeDocument/2006/relationships/tags" Target="../tags/tag1558.xml"/><Relationship Id="rId6" Type="http://schemas.openxmlformats.org/officeDocument/2006/relationships/tags" Target="../tags/tag1557.xml"/><Relationship Id="rId5" Type="http://schemas.openxmlformats.org/officeDocument/2006/relationships/tags" Target="../tags/tag1556.xml"/><Relationship Id="rId4" Type="http://schemas.openxmlformats.org/officeDocument/2006/relationships/tags" Target="../tags/tag1555.xml"/><Relationship Id="rId3" Type="http://schemas.openxmlformats.org/officeDocument/2006/relationships/tags" Target="../tags/tag1554.xml"/><Relationship Id="rId2" Type="http://schemas.openxmlformats.org/officeDocument/2006/relationships/tags" Target="../tags/tag1553.xml"/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9" Type="http://schemas.openxmlformats.org/officeDocument/2006/relationships/tags" Target="../tags/tag1566.xml"/><Relationship Id="rId8" Type="http://schemas.openxmlformats.org/officeDocument/2006/relationships/tags" Target="../tags/tag1565.xml"/><Relationship Id="rId7" Type="http://schemas.openxmlformats.org/officeDocument/2006/relationships/tags" Target="../tags/tag1564.xml"/><Relationship Id="rId6" Type="http://schemas.openxmlformats.org/officeDocument/2006/relationships/tags" Target="../tags/tag1563.xml"/><Relationship Id="rId5" Type="http://schemas.openxmlformats.org/officeDocument/2006/relationships/tags" Target="../tags/tag1562.xml"/><Relationship Id="rId4" Type="http://schemas.openxmlformats.org/officeDocument/2006/relationships/tags" Target="../tags/tag1561.xml"/><Relationship Id="rId3" Type="http://schemas.openxmlformats.org/officeDocument/2006/relationships/tags" Target="../tags/tag1560.xml"/><Relationship Id="rId2" Type="http://schemas.openxmlformats.org/officeDocument/2006/relationships/tags" Target="../tags/tag1559.xml"/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5" Type="http://schemas.openxmlformats.org/officeDocument/2006/relationships/tags" Target="../tags/tag1570.xml"/><Relationship Id="rId4" Type="http://schemas.openxmlformats.org/officeDocument/2006/relationships/tags" Target="../tags/tag1569.xml"/><Relationship Id="rId3" Type="http://schemas.openxmlformats.org/officeDocument/2006/relationships/tags" Target="../tags/tag1568.xml"/><Relationship Id="rId2" Type="http://schemas.openxmlformats.org/officeDocument/2006/relationships/tags" Target="../tags/tag1567.xml"/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4" Type="http://schemas.openxmlformats.org/officeDocument/2006/relationships/tags" Target="../tags/tag1573.xml"/><Relationship Id="rId3" Type="http://schemas.openxmlformats.org/officeDocument/2006/relationships/tags" Target="../tags/tag1572.xml"/><Relationship Id="rId2" Type="http://schemas.openxmlformats.org/officeDocument/2006/relationships/tags" Target="../tags/tag1571.xml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7" Type="http://schemas.openxmlformats.org/officeDocument/2006/relationships/tags" Target="../tags/tag1579.xml"/><Relationship Id="rId6" Type="http://schemas.openxmlformats.org/officeDocument/2006/relationships/tags" Target="../tags/tag1578.xml"/><Relationship Id="rId5" Type="http://schemas.openxmlformats.org/officeDocument/2006/relationships/tags" Target="../tags/tag1577.xml"/><Relationship Id="rId4" Type="http://schemas.openxmlformats.org/officeDocument/2006/relationships/tags" Target="../tags/tag1576.xml"/><Relationship Id="rId3" Type="http://schemas.openxmlformats.org/officeDocument/2006/relationships/tags" Target="../tags/tag1575.xml"/><Relationship Id="rId2" Type="http://schemas.openxmlformats.org/officeDocument/2006/relationships/tags" Target="../tags/tag1574.xml"/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6" Type="http://schemas.openxmlformats.org/officeDocument/2006/relationships/tags" Target="../tags/tag1584.xml"/><Relationship Id="rId5" Type="http://schemas.openxmlformats.org/officeDocument/2006/relationships/tags" Target="../tags/tag1583.xml"/><Relationship Id="rId4" Type="http://schemas.openxmlformats.org/officeDocument/2006/relationships/tags" Target="../tags/tag1582.xml"/><Relationship Id="rId3" Type="http://schemas.openxmlformats.org/officeDocument/2006/relationships/tags" Target="../tags/tag1581.xml"/><Relationship Id="rId2" Type="http://schemas.openxmlformats.org/officeDocument/2006/relationships/tags" Target="../tags/tag1580.xml"/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5" Type="http://schemas.openxmlformats.org/officeDocument/2006/relationships/tags" Target="../tags/tag1588.xml"/><Relationship Id="rId4" Type="http://schemas.openxmlformats.org/officeDocument/2006/relationships/tags" Target="../tags/tag1587.xml"/><Relationship Id="rId3" Type="http://schemas.openxmlformats.org/officeDocument/2006/relationships/tags" Target="../tags/tag1586.xml"/><Relationship Id="rId2" Type="http://schemas.openxmlformats.org/officeDocument/2006/relationships/tags" Target="../tags/tag1585.xml"/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6" Type="http://schemas.openxmlformats.org/officeDocument/2006/relationships/tags" Target="../tags/tag1593.xml"/><Relationship Id="rId5" Type="http://schemas.openxmlformats.org/officeDocument/2006/relationships/tags" Target="../tags/tag1592.xml"/><Relationship Id="rId4" Type="http://schemas.openxmlformats.org/officeDocument/2006/relationships/tags" Target="../tags/tag1591.xml"/><Relationship Id="rId3" Type="http://schemas.openxmlformats.org/officeDocument/2006/relationships/tags" Target="../tags/tag1590.xml"/><Relationship Id="rId2" Type="http://schemas.openxmlformats.org/officeDocument/2006/relationships/tags" Target="../tags/tag1589.xml"/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4" Type="http://schemas.openxmlformats.org/officeDocument/2006/relationships/tags" Target="../tags/tag337.xml"/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tags" Target="../tags/tag371.xml"/><Relationship Id="rId7" Type="http://schemas.openxmlformats.org/officeDocument/2006/relationships/tags" Target="../tags/tag370.xml"/><Relationship Id="rId6" Type="http://schemas.openxmlformats.org/officeDocument/2006/relationships/tags" Target="../tags/tag369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5" Type="http://schemas.openxmlformats.org/officeDocument/2006/relationships/tags" Target="../tags/tag435.xml"/><Relationship Id="rId4" Type="http://schemas.openxmlformats.org/officeDocument/2006/relationships/tags" Target="../tags/tag434.xml"/><Relationship Id="rId3" Type="http://schemas.openxmlformats.org/officeDocument/2006/relationships/tags" Target="../tags/tag433.xml"/><Relationship Id="rId2" Type="http://schemas.openxmlformats.org/officeDocument/2006/relationships/tags" Target="../tags/tag432.xml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7" Type="http://schemas.openxmlformats.org/officeDocument/2006/relationships/tags" Target="../tags/tag444.xml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tags" Target="../tags/tag441.xml"/><Relationship Id="rId3" Type="http://schemas.openxmlformats.org/officeDocument/2006/relationships/tags" Target="../tags/tag440.xml"/><Relationship Id="rId2" Type="http://schemas.openxmlformats.org/officeDocument/2006/relationships/tags" Target="../tags/tag439.xml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7" Type="http://schemas.openxmlformats.org/officeDocument/2006/relationships/tags" Target="../tags/tag450.xml"/><Relationship Id="rId6" Type="http://schemas.openxmlformats.org/officeDocument/2006/relationships/tags" Target="../tags/tag449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3" Type="http://schemas.openxmlformats.org/officeDocument/2006/relationships/tags" Target="../tags/tag446.xml"/><Relationship Id="rId2" Type="http://schemas.openxmlformats.org/officeDocument/2006/relationships/tags" Target="../tags/tag445.xml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6" Type="http://schemas.openxmlformats.org/officeDocument/2006/relationships/tags" Target="../tags/tag455.xml"/><Relationship Id="rId5" Type="http://schemas.openxmlformats.org/officeDocument/2006/relationships/tags" Target="../tags/tag454.xml"/><Relationship Id="rId4" Type="http://schemas.openxmlformats.org/officeDocument/2006/relationships/tags" Target="../tags/tag453.xml"/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3" Type="http://schemas.openxmlformats.org/officeDocument/2006/relationships/tags" Target="../tags/tag457.xml"/><Relationship Id="rId2" Type="http://schemas.openxmlformats.org/officeDocument/2006/relationships/tags" Target="../tags/tag456.xml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image" Target="../media/image11.png"/><Relationship Id="rId5" Type="http://schemas.openxmlformats.org/officeDocument/2006/relationships/tags" Target="../tags/tag462.xml"/><Relationship Id="rId4" Type="http://schemas.openxmlformats.org/officeDocument/2006/relationships/image" Target="../media/image10.png"/><Relationship Id="rId3" Type="http://schemas.openxmlformats.org/officeDocument/2006/relationships/tags" Target="../tags/tag461.xml"/><Relationship Id="rId2" Type="http://schemas.openxmlformats.org/officeDocument/2006/relationships/image" Target="../media/image9.jpeg"/><Relationship Id="rId18" Type="http://schemas.openxmlformats.org/officeDocument/2006/relationships/tags" Target="../tags/tag474.xml"/><Relationship Id="rId17" Type="http://schemas.openxmlformats.org/officeDocument/2006/relationships/tags" Target="../tags/tag473.xml"/><Relationship Id="rId16" Type="http://schemas.openxmlformats.org/officeDocument/2006/relationships/tags" Target="../tags/tag472.xml"/><Relationship Id="rId15" Type="http://schemas.openxmlformats.org/officeDocument/2006/relationships/tags" Target="../tags/tag471.xml"/><Relationship Id="rId14" Type="http://schemas.openxmlformats.org/officeDocument/2006/relationships/tags" Target="../tags/tag470.xml"/><Relationship Id="rId13" Type="http://schemas.openxmlformats.org/officeDocument/2006/relationships/tags" Target="../tags/tag469.xml"/><Relationship Id="rId12" Type="http://schemas.openxmlformats.org/officeDocument/2006/relationships/tags" Target="../tags/tag468.xml"/><Relationship Id="rId11" Type="http://schemas.openxmlformats.org/officeDocument/2006/relationships/tags" Target="../tags/tag467.xml"/><Relationship Id="rId10" Type="http://schemas.openxmlformats.org/officeDocument/2006/relationships/tags" Target="../tags/tag466.xml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5" Type="http://schemas.openxmlformats.org/officeDocument/2006/relationships/tags" Target="../tags/tag482.xml"/><Relationship Id="rId4" Type="http://schemas.openxmlformats.org/officeDocument/2006/relationships/tags" Target="../tags/tag481.xml"/><Relationship Id="rId3" Type="http://schemas.openxmlformats.org/officeDocument/2006/relationships/tags" Target="../tags/tag480.xml"/><Relationship Id="rId2" Type="http://schemas.openxmlformats.org/officeDocument/2006/relationships/tags" Target="../tags/tag479.xml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image" Target="../media/image11.png"/><Relationship Id="rId5" Type="http://schemas.openxmlformats.org/officeDocument/2006/relationships/tags" Target="../tags/tag484.xml"/><Relationship Id="rId4" Type="http://schemas.openxmlformats.org/officeDocument/2006/relationships/image" Target="../media/image10.png"/><Relationship Id="rId3" Type="http://schemas.openxmlformats.org/officeDocument/2006/relationships/tags" Target="../tags/tag483.xml"/><Relationship Id="rId2" Type="http://schemas.openxmlformats.org/officeDocument/2006/relationships/image" Target="../media/image9.jpeg"/><Relationship Id="rId17" Type="http://schemas.openxmlformats.org/officeDocument/2006/relationships/tags" Target="../tags/tag495.xml"/><Relationship Id="rId16" Type="http://schemas.openxmlformats.org/officeDocument/2006/relationships/tags" Target="../tags/tag494.xml"/><Relationship Id="rId15" Type="http://schemas.openxmlformats.org/officeDocument/2006/relationships/tags" Target="../tags/tag493.xml"/><Relationship Id="rId14" Type="http://schemas.openxmlformats.org/officeDocument/2006/relationships/tags" Target="../tags/tag492.xml"/><Relationship Id="rId13" Type="http://schemas.openxmlformats.org/officeDocument/2006/relationships/tags" Target="../tags/tag491.xml"/><Relationship Id="rId12" Type="http://schemas.openxmlformats.org/officeDocument/2006/relationships/tags" Target="../tags/tag49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tags" Target="../tags/tag507.xml"/><Relationship Id="rId3" Type="http://schemas.openxmlformats.org/officeDocument/2006/relationships/tags" Target="../tags/tag506.xml"/><Relationship Id="rId2" Type="http://schemas.openxmlformats.org/officeDocument/2006/relationships/tags" Target="../tags/tag505.xml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78EE6C3-8EB8-4A2B-9FF0-BA167BFCA0F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76D0385-4779-4FB0-A36D-649251C88A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67500" tIns="35100" rIns="67500" bIns="35100" anchor="b" anchorCtr="0">
            <a:normAutofit/>
          </a:bodyPr>
          <a:lstStyle>
            <a:lvl1pPr>
              <a:defRPr sz="3300" b="1" i="0" u="none" strike="noStrike" kern="1200" cap="none" spc="225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67500" tIns="35100" rIns="67500" bIns="351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4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67500" tIns="35100" rIns="67500" bIns="3510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tabLst>
                <a:tab pos="1207135" algn="l"/>
              </a:tabLst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25"/>
              </a:spcAft>
              <a:buFont typeface="Wingdings" panose="05000000000000000000" charset="0"/>
              <a:buChar char=""/>
              <a:defRPr kumimoji="0" lang="zh-CN" altLang="en-US" sz="11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kumimoji="0" lang="zh-CN" altLang="en-US" sz="11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67500" tIns="35100" rIns="67500" bIns="35100">
            <a:normAutofit/>
          </a:bodyPr>
          <a:lstStyle>
            <a:lvl1pPr marL="171450" indent="-171450" eaLnBrk="1" fontAlgn="auto" latinLnBrk="0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Char char="●"/>
              <a:defRPr sz="1200"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514350" indent="-171450" defTabSz="6858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207135" algn="l"/>
              </a:tabLst>
              <a:defRPr sz="1200"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857250" indent="-17145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200"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200150" indent="-17145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100"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100" u="none" strike="noStrike" kern="1200" cap="none" spc="113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76200" tIns="28575" rIns="57150" bIns="28575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1500" b="1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76200" tIns="0" rIns="61913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tabLst>
                <a:tab pos="1207135" algn=""/>
              </a:tabLst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25"/>
              </a:spcAft>
              <a:buFont typeface="Wingdings" panose="05000000000000000000" charset="0"/>
              <a:buChar char=""/>
              <a:defRPr kumimoji="0" lang="zh-CN" altLang="en-US" sz="11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kumimoji="0" lang="zh-CN" altLang="en-US" sz="11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76200" tIns="28575" rIns="57150" bIns="28575" rtlCol="0" anchor="t" anchorCtr="0">
            <a:norm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76200" tIns="0" rIns="61913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tabLst>
                <a:tab pos="1207135" algn="l"/>
              </a:tabLst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25"/>
              </a:spcAft>
              <a:buFont typeface="Wingdings" panose="05000000000000000000" charset="0"/>
              <a:buChar char=""/>
              <a:defRPr kumimoji="0" lang="zh-CN" altLang="en-US" sz="11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 kumimoji="0" lang="zh-CN" altLang="en-US" sz="11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225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166400"/>
            <a:ext cx="3924808" cy="3456000"/>
          </a:xfrm>
        </p:spPr>
        <p:txBody>
          <a:bodyPr vert="horz" lIns="67500" tIns="35100" rIns="67500" bIns="35100" rtlCol="0">
            <a:norm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135" algn=""/>
              </a:tabLst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67500" tIns="35100" rIns="67500" bIns="35100" rtlCol="0">
            <a:norm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 defTabSz="685800" eaLnBrk="1" fontAlgn="auto" latinLnBrk="0" hangingPunct="1">
              <a:buFont typeface="Arial" panose="020B0604020202020204" pitchFamily="34" charset="0"/>
              <a:buNone/>
              <a:tabLst>
                <a:tab pos="1207135" algn="l"/>
              </a:tabLst>
              <a:defRPr u="none" strike="noStrike" kern="1200" cap="none" spc="113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13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13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13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67500" tIns="35100" rIns="67500" bIns="35100" rtlCol="0" anchor="ctr" anchorCtr="0">
            <a:norm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100" b="1" i="0" u="none" strike="noStrike" kern="1200" cap="none" spc="225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35100" tIns="35100" rIns="35100" bIns="35100"/>
          <a:lstStyle>
            <a:lvl1pPr marL="171450" indent="-171450" eaLnBrk="1" fontAlgn="auto" latinLnBrk="0" hangingPunct="1">
              <a:lnSpc>
                <a:spcPct val="130000"/>
              </a:lnSpc>
              <a:spcAft>
                <a:spcPts val="750"/>
              </a:spcAft>
              <a:buFont typeface="Arial" panose="020B0604020202020204" pitchFamily="34" charset="0"/>
              <a:buChar char="●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514350" indent="-171450" defTabSz="685800" eaLnBrk="1" fontAlgn="auto" latinLnBrk="0" hangingPunct="1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●"/>
              <a:tabLst>
                <a:tab pos="1207135" algn="l"/>
              </a:tabLst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857250" indent="-171450" eaLnBrk="1" fontAlgn="auto" latinLnBrk="0" hangingPunct="1">
              <a:lnSpc>
                <a:spcPct val="120000"/>
              </a:lnSpc>
              <a:spcAft>
                <a:spcPts val="450"/>
              </a:spcAft>
              <a:buFont typeface="Arial" panose="020B0604020202020204" pitchFamily="34" charset="0"/>
              <a:buChar char="●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200150" indent="-171450" eaLnBrk="1" fontAlgn="auto" latinLnBrk="0" hangingPunct="1">
              <a:lnSpc>
                <a:spcPct val="120000"/>
              </a:lnSpc>
              <a:spcAft>
                <a:spcPts val="225"/>
              </a:spcAft>
              <a:buFont typeface="Wingdings" panose="05000000000000000000" charset="0"/>
              <a:buChar char="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1543050" indent="-171450" eaLnBrk="1" fontAlgn="auto" latinLnBrk="0" hangingPunct="1">
              <a:lnSpc>
                <a:spcPct val="120000"/>
              </a:lnSpc>
              <a:spcAft>
                <a:spcPts val="225"/>
              </a:spcAft>
              <a:buFont typeface="Arial" panose="020B0604020202020204" pitchFamily="34" charset="0"/>
              <a:buChar char="•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>
            <a:lvl1pPr marL="171450" indent="-17145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514350" indent="-171450" defTabSz="6858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207135" algn="l"/>
              </a:tabLst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857250" indent="-17145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200150" indent="-17145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1543050" indent="-17145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13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67500" tIns="35100" rIns="67500" bIns="35100" rtlCol="0" anchor="t" anchorCtr="0">
            <a:norm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500" b="1" i="0" u="none" strike="noStrike" kern="1200" cap="none" spc="225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4.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146649" y="539934"/>
            <a:ext cx="8997351" cy="0"/>
          </a:xfrm>
          <a:prstGeom prst="line">
            <a:avLst/>
          </a:prstGeom>
          <a:solidFill>
            <a:schemeClr val="accent3"/>
          </a:solidFill>
          <a:ln w="38100">
            <a:solidFill>
              <a:srgbClr val="D4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/>
          <p:cNvSpPr/>
          <p:nvPr userDrawn="1">
            <p:custDataLst>
              <p:tags r:id="rId3"/>
            </p:custDataLst>
          </p:nvPr>
        </p:nvSpPr>
        <p:spPr>
          <a:xfrm>
            <a:off x="-178" y="113566"/>
            <a:ext cx="530244" cy="426671"/>
          </a:xfrm>
          <a:prstGeom prst="roundRect">
            <a:avLst>
              <a:gd name="adj" fmla="val 12649"/>
            </a:avLst>
          </a:prstGeom>
          <a:solidFill>
            <a:srgbClr val="D4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">
              <a:latin typeface="楷体_GB2312" panose="02010600030101010101" pitchFamily="49" charset="-122"/>
              <a:cs typeface="楷体_GB2312" panose="02010600030101010101" pitchFamily="49" charset="-122"/>
            </a:endParaRPr>
          </a:p>
        </p:txBody>
      </p:sp>
      <p:sp>
        <p:nvSpPr>
          <p:cNvPr id="9" name="矩形: 圆角 8"/>
          <p:cNvSpPr/>
          <p:nvPr userDrawn="1">
            <p:custDataLst>
              <p:tags r:id="rId4"/>
            </p:custDataLst>
          </p:nvPr>
        </p:nvSpPr>
        <p:spPr>
          <a:xfrm>
            <a:off x="299358" y="64965"/>
            <a:ext cx="34289" cy="5372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">
              <a:latin typeface="楷体_GB2312" panose="02010600030101010101" pitchFamily="49" charset="-122"/>
              <a:cs typeface="楷体_GB2312" panose="02010600030101010101" pitchFamily="49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618173" y="64770"/>
            <a:ext cx="4071461" cy="43767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2400" b="1" spc="225" noProof="0">
                <a:ln>
                  <a:noFill/>
                </a:ln>
                <a:solidFill>
                  <a:srgbClr val="E3677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楷体_GB2312" panose="02010600030101010101" pitchFamily="49" charset="-122"/>
                <a:sym typeface="Arial" panose="020B0604020202020204"/>
              </a:rPr>
              <a:t>三、国际工人运动的发展</a:t>
            </a:r>
            <a:endParaRPr lang="zh-CN" altLang="en-US" sz="2400" b="1" spc="225" noProof="0">
              <a:ln>
                <a:noFill/>
              </a:ln>
              <a:solidFill>
                <a:srgbClr val="E3677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楷体_GB2312" panose="02010600030101010101" pitchFamily="49" charset="-122"/>
            </a:endParaRPr>
          </a:p>
        </p:txBody>
      </p:sp>
    </p:spTree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191"/>
            <a:ext cx="9144000" cy="51411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7" name="组合 7"/>
          <p:cNvGrpSpPr/>
          <p:nvPr userDrawn="1">
            <p:custDataLst>
              <p:tags r:id="rId4"/>
            </p:custDataLst>
          </p:nvPr>
        </p:nvGrpSpPr>
        <p:grpSpPr>
          <a:xfrm>
            <a:off x="227410" y="60723"/>
            <a:ext cx="8916590" cy="583406"/>
            <a:chOff x="303213" y="80963"/>
            <a:chExt cx="11888596" cy="777875"/>
          </a:xfrm>
        </p:grpSpPr>
        <p:sp>
          <p:nvSpPr>
            <p:cNvPr id="6151" name="任意多边形 13"/>
            <p:cNvSpPr/>
            <p:nvPr userDrawn="1">
              <p:custDataLst>
                <p:tags r:id="rId5"/>
              </p:custDataLst>
            </p:nvPr>
          </p:nvSpPr>
          <p:spPr>
            <a:xfrm>
              <a:off x="1285287" y="674688"/>
              <a:ext cx="10906522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607215" y="0"/>
                </a:cxn>
              </a:cxnLst>
              <a:rect l="l" t="t" r="r" b="b"/>
              <a:pathLst>
                <a:path w="10392228">
                  <a:moveTo>
                    <a:pt x="0" y="0"/>
                  </a:moveTo>
                  <a:lnTo>
                    <a:pt x="10392228" y="0"/>
                  </a:lnTo>
                </a:path>
              </a:pathLst>
            </a:custGeom>
            <a:noFill/>
            <a:ln w="12700" cap="flat" cmpd="sng">
              <a:solidFill>
                <a:srgbClr val="C00000">
                  <a:alpha val="100000"/>
                </a:srgbClr>
              </a:solidFill>
              <a:prstDash val="solid"/>
              <a:miter lim="800000"/>
              <a:headEnd type="oval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52" name="PA_任意多边形 5"/>
            <p:cNvSpPr/>
            <p:nvPr userDrawn="1">
              <p:custDataLst>
                <p:tags r:id="rId6"/>
              </p:custDataLst>
            </p:nvPr>
          </p:nvSpPr>
          <p:spPr>
            <a:xfrm>
              <a:off x="303213" y="80963"/>
              <a:ext cx="888946" cy="777875"/>
            </a:xfrm>
            <a:custGeom>
              <a:avLst/>
              <a:gdLst/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l" t="t" r="r" b="b"/>
              <a:pathLst>
                <a:path w="7797" h="6808">
                  <a:moveTo>
                    <a:pt x="778" y="2674"/>
                  </a:moveTo>
                  <a:lnTo>
                    <a:pt x="2420" y="1093"/>
                  </a:lnTo>
                  <a:cubicBezTo>
                    <a:pt x="2790" y="1302"/>
                    <a:pt x="3156" y="1199"/>
                    <a:pt x="3519" y="922"/>
                  </a:cubicBezTo>
                  <a:lnTo>
                    <a:pt x="4020" y="1416"/>
                  </a:lnTo>
                  <a:lnTo>
                    <a:pt x="3165" y="2191"/>
                  </a:lnTo>
                  <a:lnTo>
                    <a:pt x="5509" y="4407"/>
                  </a:lnTo>
                  <a:cubicBezTo>
                    <a:pt x="6394" y="2408"/>
                    <a:pt x="5407" y="884"/>
                    <a:pt x="3550" y="153"/>
                  </a:cubicBezTo>
                  <a:cubicBezTo>
                    <a:pt x="6161" y="0"/>
                    <a:pt x="7797" y="3094"/>
                    <a:pt x="6272" y="5152"/>
                  </a:cubicBezTo>
                  <a:lnTo>
                    <a:pt x="6872" y="5727"/>
                  </a:lnTo>
                  <a:lnTo>
                    <a:pt x="6034" y="6575"/>
                  </a:lnTo>
                  <a:lnTo>
                    <a:pt x="5461" y="6025"/>
                  </a:lnTo>
                  <a:cubicBezTo>
                    <a:pt x="4004" y="6810"/>
                    <a:pt x="2676" y="6755"/>
                    <a:pt x="1462" y="5940"/>
                  </a:cubicBezTo>
                  <a:cubicBezTo>
                    <a:pt x="1304" y="5839"/>
                    <a:pt x="1213" y="5827"/>
                    <a:pt x="1187" y="5903"/>
                  </a:cubicBezTo>
                  <a:cubicBezTo>
                    <a:pt x="1286" y="6472"/>
                    <a:pt x="749" y="6704"/>
                    <a:pt x="412" y="6465"/>
                  </a:cubicBezTo>
                  <a:cubicBezTo>
                    <a:pt x="0" y="6132"/>
                    <a:pt x="250" y="5504"/>
                    <a:pt x="753" y="5561"/>
                  </a:cubicBezTo>
                  <a:cubicBezTo>
                    <a:pt x="831" y="5565"/>
                    <a:pt x="884" y="5530"/>
                    <a:pt x="815" y="5409"/>
                  </a:cubicBezTo>
                  <a:cubicBezTo>
                    <a:pt x="712" y="5245"/>
                    <a:pt x="569" y="5076"/>
                    <a:pt x="430" y="4908"/>
                  </a:cubicBezTo>
                  <a:lnTo>
                    <a:pt x="888" y="4481"/>
                  </a:lnTo>
                  <a:cubicBezTo>
                    <a:pt x="2054" y="5440"/>
                    <a:pt x="3296" y="5758"/>
                    <a:pt x="4636" y="5225"/>
                  </a:cubicBezTo>
                  <a:lnTo>
                    <a:pt x="2311" y="3016"/>
                  </a:lnTo>
                  <a:lnTo>
                    <a:pt x="1712" y="3620"/>
                  </a:lnTo>
                  <a:lnTo>
                    <a:pt x="778" y="2674"/>
                  </a:lnTo>
                  <a:close/>
                </a:path>
              </a:pathLst>
            </a:custGeom>
            <a:solidFill>
              <a:srgbClr val="C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6148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4314825"/>
            <a:ext cx="9144000" cy="82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fld id="{B58A06C8-C3BE-4A25-993C-107D7F4FD59D}" type="datetime1">
              <a:rPr lang="zh-CN" altLang="en-US" sz="900" smtClean="0">
                <a:latin typeface="+mn-lt"/>
                <a:ea typeface="+mn-ea"/>
              </a:rPr>
            </a:fld>
            <a:endParaRPr lang="zh-CN" altLang="en-US" sz="900">
              <a:latin typeface="+mn-lt"/>
              <a:ea typeface="+mn-ea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>
              <a:latin typeface="+mn-lt"/>
              <a:ea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>
                <a:latin typeface="Verdana" panose="020B0604030504040204" pitchFamily="34" charset="0"/>
              </a:rPr>
            </a:fld>
            <a:endParaRPr lang="zh-CN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BB8137CA-D131-4EF6-9B14-D9F7E276C745}" type="datetimeFigureOut">
              <a:rPr lang="zh-CN" altLang="en-US" smtClean="0">
                <a:solidFill>
                  <a:srgbClr val="3A3838">
                    <a:tint val="75000"/>
                  </a:srgbClr>
                </a:solidFill>
              </a:rPr>
            </a:fld>
            <a:endParaRPr lang="zh-CN" altLang="en-US">
              <a:solidFill>
                <a:srgbClr val="3A3838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endParaRPr lang="zh-CN" altLang="en-US">
              <a:solidFill>
                <a:srgbClr val="3A3838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58857" y="606042"/>
            <a:ext cx="5968748" cy="80792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C617BB2-2836-485D-B3FE-167A30C857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 rot="5400000">
            <a:off x="-1677848" y="2745858"/>
            <a:ext cx="4414014" cy="134382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383747A4-672A-4D13-80AC-64CBCDA496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67897" y="607"/>
            <a:ext cx="4776283" cy="51430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3"/>
            <a:ext cx="8139178" cy="331473"/>
          </a:xfr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375"/>
            <a:ext cx="2025000" cy="237600"/>
          </a:xfrm>
        </p:spPr>
        <p:txBody>
          <a:bodyPr lIns="68580" tIns="34290" rIns="68580" bIns="34290"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375"/>
            <a:ext cx="2970000" cy="237600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375"/>
            <a:ext cx="2025000" cy="237600"/>
          </a:xfrm>
        </p:spPr>
        <p:txBody>
          <a:bodyPr lIns="68580" tIns="34290" rIns="68580" bIns="34290"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1"/>
            <a:ext cx="4032504" cy="3394472"/>
          </a:xfr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54296" y="1200151"/>
            <a:ext cx="4032504" cy="3394472"/>
          </a:xfr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4683919"/>
            <a:ext cx="2133600" cy="357188"/>
          </a:xfrm>
        </p:spPr>
        <p:txBody>
          <a:bodyPr lIns="68580" tIns="34290" rIns="68580" bIns="34290"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4683919"/>
            <a:ext cx="2895600" cy="357188"/>
          </a:xfrm>
        </p:spPr>
        <p:txBody>
          <a:bodyPr lIns="68580" tIns="34290" rIns="68580" bIns="34290"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4683919"/>
            <a:ext cx="2133600" cy="357188"/>
          </a:xfrm>
        </p:spPr>
        <p:txBody>
          <a:bodyPr lIns="68580" tIns="34290" rIns="68580" bIns="34290"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med">
    <p:pull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7574" y="304738"/>
            <a:ext cx="3780420" cy="378041"/>
          </a:xfrm>
        </p:spPr>
        <p:txBody>
          <a:bodyPr lIns="0" tIns="0" rIns="0" bIns="0" anchor="t"/>
          <a:lstStyle>
            <a:lvl1pPr algn="l">
              <a:defRPr sz="2400" b="0" cap="all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五边形 6"/>
          <p:cNvSpPr/>
          <p:nvPr userDrawn="1">
            <p:custDataLst>
              <p:tags r:id="rId3"/>
            </p:custDataLst>
          </p:nvPr>
        </p:nvSpPr>
        <p:spPr>
          <a:xfrm>
            <a:off x="197515" y="324671"/>
            <a:ext cx="430473" cy="324035"/>
          </a:xfrm>
          <a:prstGeom prst="homePlate">
            <a:avLst>
              <a:gd name="adj" fmla="val 382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98757" y="324671"/>
            <a:ext cx="71754" cy="324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1" y="324671"/>
            <a:ext cx="71754" cy="324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矩形 1916"/>
          <p:cNvSpPr/>
          <p:nvPr userDrawn="1">
            <p:custDataLst>
              <p:tags r:id="rId2"/>
            </p:custDataLst>
          </p:nvPr>
        </p:nvSpPr>
        <p:spPr>
          <a:xfrm>
            <a:off x="443594" y="385763"/>
            <a:ext cx="8256815" cy="437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2539807" y="2882767"/>
            <a:ext cx="4064389" cy="420290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1800" b="1">
                <a:solidFill>
                  <a:srgbClr val="23385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zh-CN" altLang="en-US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  <p:custDataLst>
              <p:tags r:id="rId4"/>
            </p:custDataLst>
          </p:nvPr>
        </p:nvSpPr>
        <p:spPr>
          <a:xfrm>
            <a:off x="2539807" y="3401881"/>
            <a:ext cx="4064389" cy="304799"/>
          </a:xfrm>
        </p:spPr>
        <p:txBody>
          <a:bodyPr lIns="68580" tIns="34290" rIns="68580" bIns="34290" anchor="t">
            <a:normAutofit/>
          </a:bodyPr>
          <a:lstStyle>
            <a:lvl1pPr marL="0" indent="0" algn="ctr">
              <a:buNone/>
              <a:defRPr sz="800">
                <a:solidFill>
                  <a:srgbClr val="23385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1918" name="等腰三角形 1917"/>
          <p:cNvSpPr/>
          <p:nvPr userDrawn="1">
            <p:custDataLst>
              <p:tags r:id="rId5"/>
            </p:custDataLst>
          </p:nvPr>
        </p:nvSpPr>
        <p:spPr>
          <a:xfrm flipV="1">
            <a:off x="3936207" y="804"/>
            <a:ext cx="1271588" cy="586175"/>
          </a:xfrm>
          <a:prstGeom prst="triangle">
            <a:avLst/>
          </a:prstGeom>
          <a:solidFill>
            <a:srgbClr val="6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43000" y="1390650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400"/>
            </a:lvl4pPr>
            <a:lvl5pPr marL="1371600" indent="0">
              <a:buNone/>
              <a:defRPr sz="1400"/>
            </a:lvl5pPr>
            <a:lvl6pPr marL="1714500" indent="0">
              <a:buNone/>
              <a:defRPr sz="1400"/>
            </a:lvl6pPr>
            <a:lvl7pPr marL="2057400" indent="0">
              <a:buNone/>
              <a:defRPr sz="1400"/>
            </a:lvl7pPr>
            <a:lvl8pPr marL="2400300" indent="0">
              <a:buNone/>
              <a:defRPr sz="1400"/>
            </a:lvl8pPr>
            <a:lvl9pPr marL="27432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934" y="1597917"/>
            <a:ext cx="7773926" cy="110258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870" y="2914827"/>
            <a:ext cx="6402056" cy="13145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视频水印小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52348" y="4821079"/>
            <a:ext cx="1581150" cy="219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455" y="3305377"/>
            <a:ext cx="7773926" cy="102161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455" y="2180167"/>
            <a:ext cx="7773926" cy="112520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89" y="1200224"/>
            <a:ext cx="4039392" cy="33946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9112" y="1200224"/>
            <a:ext cx="4039392" cy="33946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89" y="1151405"/>
            <a:ext cx="4040981" cy="4798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89" y="1631255"/>
            <a:ext cx="4040981" cy="29636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938" y="1151405"/>
            <a:ext cx="4042568" cy="4798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938" y="1631255"/>
            <a:ext cx="4042568" cy="29636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91" y="204800"/>
            <a:ext cx="3008903" cy="8715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752" y="204801"/>
            <a:ext cx="5112753" cy="43901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91" y="1076392"/>
            <a:ext cx="3008903" cy="35185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640" y="3600669"/>
            <a:ext cx="5487477" cy="425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640" y="459609"/>
            <a:ext cx="5487477" cy="30862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640" y="4025747"/>
            <a:ext cx="5487477" cy="6036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8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30701" y="205992"/>
            <a:ext cx="2057804" cy="438891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90" y="205992"/>
            <a:ext cx="6020981" cy="438891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28650" y="1640583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7186137" y="4761548"/>
            <a:ext cx="2126456" cy="276225"/>
          </a:xfrm>
          <a:prstGeom prst="rect">
            <a:avLst/>
          </a:prstGeom>
        </p:spPr>
        <p:txBody>
          <a:bodyPr vert="horz" wrap="square" lIns="68580" tIns="34290" rIns="68580" bIns="34290" rtlCol="0">
            <a:normAutofit lnSpcReduction="10000"/>
          </a:bodyPr>
          <a:lstStyle>
            <a:lvl1pPr>
              <a:defRPr b="1">
                <a:solidFill>
                  <a:schemeClr val="tx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mtClean="0">
                <a:solidFill>
                  <a:schemeClr val="tx1">
                    <a:alpha val="29000"/>
                  </a:schemeClr>
                </a:solidFill>
                <a:sym typeface="+mn-ea"/>
              </a:rPr>
              <a:t>东景的高中历史课堂</a:t>
            </a:r>
            <a:endParaRPr lang="zh-CN" altLang="en-US" smtClean="0">
              <a:solidFill>
                <a:schemeClr val="tx1">
                  <a:alpha val="29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9144000" cy="39147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21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</p:spPr>
        <p:txBody>
          <a:bodyPr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</p:spPr>
        <p:txBody>
          <a:bodyPr lIns="68580" tIns="34290" rIns="68580" bIns="34290"/>
          <a:lstStyle/>
          <a:p>
            <a:fld id="{38411672-0B64-4190-BB7B-A1403D1DE8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</p:spPr>
        <p:txBody>
          <a:bodyPr lIns="68580" tIns="34290" rIns="68580" bIns="34290"/>
          <a:lstStyle/>
          <a:p>
            <a:fld id="{6C0DC43D-7749-4E48-B2E8-EA7E1AF2C4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67500" tIns="35100" rIns="67500" bIns="351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5800"/>
            <a:ext cx="2025000" cy="237600"/>
          </a:xfrm>
        </p:spPr>
        <p:txBody>
          <a:bodyPr lIns="68580" tIns="34290" rIns="68580" bIns="3429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5800"/>
            <a:ext cx="2970000" cy="237600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</p:spPr>
        <p:txBody>
          <a:bodyPr lIns="68580" tIns="34290" rIns="68580" bIns="3429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  <p:custDataLst>
              <p:tags r:id="rId2"/>
            </p:custDataLst>
          </p:nvPr>
        </p:nvSpPr>
        <p:spPr>
          <a:xfrm>
            <a:off x="4491038" y="4881563"/>
            <a:ext cx="157163" cy="19050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7653612" y="213124"/>
            <a:ext cx="1295400" cy="545783"/>
          </a:xfrm>
          <a:prstGeom prst="rect">
            <a:avLst/>
          </a:prstGeom>
          <a:solidFill>
            <a:schemeClr val="accent2"/>
          </a:solidFill>
          <a:ln w="12700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28575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300" i="0" u="none" strike="noStrike" normalizeH="0" baseline="0">
                <a:solidFill>
                  <a:schemeClr val="bg1"/>
                </a:solidFill>
                <a:uFillTx/>
                <a:latin typeface="RiWenMaoBi" charset="-122"/>
                <a:ea typeface="RiWenMaoBi" charset="-122"/>
                <a:cs typeface="RiWenMaoBi" charset="-122"/>
                <a:sym typeface="Palatino"/>
              </a:rPr>
              <a:t>正直</a:t>
            </a:r>
            <a:r>
              <a:rPr kumimoji="0" lang="zh-CN" altLang="en-US" sz="3300" i="0" u="none" strike="noStrike" normalizeH="0" baseline="0">
                <a:solidFill>
                  <a:schemeClr val="bg1"/>
                </a:solidFill>
                <a:uFillTx/>
                <a:latin typeface="FZQingKeBenYueSongS-R-GB" charset="-122"/>
                <a:ea typeface="FZQingKeBenYueSongS-R-GB" charset="-122"/>
                <a:cs typeface="FZQingKeBenYueSongS-R-GB" charset="-122"/>
                <a:sym typeface="Palatino"/>
              </a:rPr>
              <a:t>塾</a:t>
            </a:r>
            <a:endParaRPr kumimoji="0" lang="zh-CN" altLang="en-US" sz="3300" i="0" u="none" strike="noStrike" normalizeH="0" baseline="0">
              <a:solidFill>
                <a:schemeClr val="bg1"/>
              </a:solidFill>
              <a:uFillTx/>
              <a:latin typeface="FZQingKeBenYueSongS-R-GB" charset="-122"/>
              <a:ea typeface="FZQingKeBenYueSongS-R-GB" charset="-122"/>
              <a:cs typeface="FZQingKeBenYueSongS-R-GB" charset="-122"/>
              <a:sym typeface="Palatino"/>
            </a:endParaRPr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604" y="173621"/>
            <a:ext cx="7886700" cy="387018"/>
          </a:xfrm>
        </p:spPr>
        <p:txBody>
          <a:bodyPr lIns="68580" tIns="34290" rIns="68580" bIns="34290">
            <a:normAutofit/>
          </a:bodyPr>
          <a:lstStyle>
            <a:lvl1pPr>
              <a:defRPr sz="2400" b="1">
                <a:solidFill>
                  <a:srgbClr val="557FB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705600" y="133350"/>
            <a:ext cx="2133600" cy="273844"/>
          </a:xfrm>
        </p:spPr>
        <p:txBody>
          <a:bodyPr lIns="68580" tIns="34290" rIns="68580" bIns="34290"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749404"/>
            <a:ext cx="289560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462163" y="4608222"/>
            <a:ext cx="360000" cy="228600"/>
          </a:xfrm>
        </p:spPr>
        <p:txBody>
          <a:bodyPr lIns="68580" tIns="34290" rIns="68580" bIns="34290"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0" y="1"/>
            <a:ext cx="615902" cy="672860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>
            <a:off x="628650" y="586519"/>
            <a:ext cx="83643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6" descr="file:///C:\Program%20Files%20(x86)\Tencent\TIM\Bin\Lets_Create/pic_temp/0_pic_quater_right_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8046244" y="4383882"/>
            <a:ext cx="1032272" cy="63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图片 7" descr="file:///C:\Program%20Files%20(x86)\Tencent\TIM\Bin\Lets_Create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4260057"/>
            <a:ext cx="857250" cy="8834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16234"/>
            <a:ext cx="8139178" cy="421521"/>
          </a:xfrm>
        </p:spPr>
        <p:txBody>
          <a:bodyPr lIns="68580" tIns="34290" rIns="68580" bIns="34290">
            <a:normAutofit/>
          </a:bodyPr>
          <a:lstStyle>
            <a:lvl1pPr>
              <a:defRPr sz="21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kumimoji="0" lang="zh-CN" altLang="en-US" sz="2100" b="1" i="0" u="none" strike="noStrike" kern="1200" cap="none" spc="150" normalizeH="0" baseline="0" noProof="1">
                <a:uLnTx/>
                <a:uFillTx/>
              </a:rPr>
              <a:t>单击此处编辑母版标题样式</a:t>
            </a:r>
            <a:endParaRPr kumimoji="0" lang="zh-CN" altLang="en-US" sz="2100" b="1" i="0" u="none" strike="noStrike" kern="1200" cap="none" spc="150" normalizeH="0" baseline="0" noProof="1">
              <a:uLnTx/>
              <a:uFillTx/>
            </a:endParaRPr>
          </a:p>
        </p:txBody>
      </p:sp>
      <p:sp>
        <p:nvSpPr>
          <p:cNvPr id="92165" name="灯片编号占位符 4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algn="r" fontAlgn="base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  <p:sp>
        <p:nvSpPr>
          <p:cNvPr id="92168" name="日期占位符 2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fontAlgn="base"/>
            <a:fld id="{BB962C8B-B14F-4D97-AF65-F5344CB8AC3E}" type="datetime1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  <p:sp>
        <p:nvSpPr>
          <p:cNvPr id="92169" name="页脚占位符 3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algn="ctr" fontAlgn="base"/>
            <a:endParaRPr lang="zh-CN" altLang="en-US" sz="1200" strike="noStrike" noProof="1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9" y="714385"/>
            <a:ext cx="8139178" cy="404168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5"/>
            </p:custDataLst>
          </p:nvPr>
        </p:nvSpPr>
        <p:spPr>
          <a:xfrm>
            <a:off x="1476139" y="2606280"/>
            <a:ext cx="4762976" cy="839153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6600"/>
              <a:buFont typeface="Arial" panose="020B0604020202020204" pitchFamily="34" charset="0"/>
              <a:buNone/>
              <a:defRPr sz="3600" b="0" spc="394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67500" tIns="35100" rIns="67500" bIns="35100" anchor="b" anchorCtr="0">
            <a:normAutofit/>
          </a:bodyPr>
          <a:lstStyle>
            <a:lvl1pPr>
              <a:defRPr sz="3300" b="1" i="0" u="none" strike="noStrike" kern="1200" cap="none" spc="225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67500" tIns="35100" rIns="67500" bIns="351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3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384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2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5800"/>
            <a:ext cx="2025000" cy="237600"/>
          </a:xfrm>
        </p:spPr>
        <p:txBody>
          <a:bodyPr lIns="68580" tIns="34290" rIns="68580" bIns="3429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5800"/>
            <a:ext cx="2970000" cy="237600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</p:spPr>
        <p:txBody>
          <a:bodyPr lIns="68580" tIns="34290" rIns="68580" bIns="3429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>
          <a:xfrm>
            <a:off x="0" y="0"/>
            <a:ext cx="9144000" cy="5143500"/>
          </a:xfrm>
        </p:spPr>
        <p:txBody>
          <a:bodyPr vert="horz" lIns="68550" tIns="34275" rIns="68550" bIns="34275" rtlCol="0">
            <a:normAutofit/>
          </a:bodyPr>
          <a:lstStyle>
            <a:lvl1pPr>
              <a:defRPr baseline="0"/>
            </a:lvl1pPr>
          </a:lstStyle>
          <a:p>
            <a:pPr marL="257175" marR="0" lvl="0" indent="-257175" algn="l" defTabSz="6851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685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</a:ln>
        </p:spPr>
        <p:txBody>
          <a:bodyPr lIns="68550" tIns="34275" rIns="68550" bIns="34275" anchor="ctr" anchorCtr="0"/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endParaRPr lang="zh-CN" altLang="en-US" noProof="1"/>
          </a:p>
        </p:txBody>
      </p:sp>
      <p:sp>
        <p:nvSpPr>
          <p:cNvPr id="206853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</a:ln>
        </p:spPr>
        <p:txBody>
          <a:bodyPr lIns="68550" tIns="34275" rIns="68550" bIns="34275" anchor="ctr" anchorCtr="0"/>
          <a:lstStyle/>
          <a:p>
            <a:pPr algn="r" defTabSz="514350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noProof="1" smtClean="0"/>
            </a:fld>
            <a:endParaRPr lang="zh-CN" altLang="en-US" noProof="1"/>
          </a:p>
        </p:txBody>
      </p:sp>
      <p:sp>
        <p:nvSpPr>
          <p:cNvPr id="20685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</a:ln>
        </p:spPr>
        <p:txBody>
          <a:bodyPr lIns="68550" tIns="34275" rIns="68550" bIns="34275" anchor="ctr" anchorCtr="0"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noProof="1" smtClean="0"/>
            </a:fld>
            <a:endParaRPr lang="zh-CN" altLang="en-US" noProof="1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36" y="205979"/>
            <a:ext cx="8230246" cy="857250"/>
          </a:xfrm>
        </p:spPr>
        <p:txBody>
          <a:bodyPr lIns="68580" tIns="34290" rIns="68580" bIns="34290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6207" y="4800600"/>
            <a:ext cx="3200651" cy="2128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334419" y="4800600"/>
            <a:ext cx="3734094" cy="2128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115123" y="4800600"/>
            <a:ext cx="914472" cy="212598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fld id="{63CF1387-2480-4675-B9F0-E1B10F2BED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6400"/>
            <a:ext cx="8229600" cy="857356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080"/>
            <a:ext cx="4040188" cy="481071"/>
          </a:xfr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2151"/>
            <a:ext cx="4040188" cy="2962641"/>
          </a:xfrm>
        </p:spPr>
        <p:txBody>
          <a:bodyPr lIns="68580" tIns="34290" rIns="68580" bIns="342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080"/>
            <a:ext cx="4041775" cy="481071"/>
          </a:xfr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2151"/>
            <a:ext cx="4041775" cy="2962641"/>
          </a:xfrm>
        </p:spPr>
        <p:txBody>
          <a:bodyPr lIns="68580" tIns="34290" rIns="68580" bIns="342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428875" y="161925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  <p:custDataLst>
              <p:tags r:id="rId6"/>
            </p:custDataLst>
          </p:nvPr>
        </p:nvSpPr>
        <p:spPr>
          <a:xfrm>
            <a:off x="2428875" y="2799901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8486775"/>
          </a:xfrm>
          <a:prstGeom prst="rect">
            <a:avLst/>
          </a:prstGeom>
          <a:blipFill dpi="0" rotWithShape="1">
            <a:blip r:embed="rId3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562732" y="625211"/>
            <a:ext cx="8290358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>
            <a:off x="8431708" y="180724"/>
            <a:ext cx="421382" cy="444487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>
              <p:custDataLst>
                <p:tags r:id="rId6"/>
              </p:custDataLst>
            </p:nvPr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>
              <p:custDataLst>
                <p:tags r:id="rId7"/>
              </p:custDataLst>
            </p:nvPr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>
              <p:custDataLst>
                <p:tags r:id="rId8"/>
              </p:custDataLst>
            </p:nvPr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5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>
              <p:custDataLst>
                <p:tags r:id="rId9"/>
              </p:custDataLst>
            </p:nvPr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>
              <p:custDataLst>
                <p:tags r:id="rId10"/>
              </p:custDataLst>
            </p:nvPr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1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>
              <p:custDataLst>
                <p:tags r:id="rId11"/>
              </p:custDataLst>
            </p:nvPr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>
              <p:custDataLst>
                <p:tags r:id="rId12"/>
              </p:custDataLst>
            </p:nvPr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>
              <p:custDataLst>
                <p:tags r:id="rId13"/>
              </p:custDataLst>
            </p:nvPr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>
              <p:custDataLst>
                <p:tags r:id="rId14"/>
              </p:custDataLst>
            </p:nvPr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>
              <p:custDataLst>
                <p:tags r:id="rId15"/>
              </p:custDataLst>
            </p:nvPr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>
              <p:custDataLst>
                <p:tags r:id="rId16"/>
              </p:custDataLst>
            </p:nvPr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>
              <p:custDataLst>
                <p:tags r:id="rId17"/>
              </p:custDataLst>
            </p:nvPr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>
              <p:custDataLst>
                <p:tags r:id="rId18"/>
              </p:custDataLst>
            </p:nvPr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>
              <p:custDataLst>
                <p:tags r:id="rId19"/>
              </p:custDataLst>
            </p:nvPr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>
              <p:custDataLst>
                <p:tags r:id="rId20"/>
              </p:custDataLst>
            </p:nvPr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>
              <p:custDataLst>
                <p:tags r:id="rId21"/>
              </p:custDataLst>
            </p:nvPr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>
              <p:custDataLst>
                <p:tags r:id="rId22"/>
              </p:custDataLst>
            </p:nvPr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>
              <p:custDataLst>
                <p:tags r:id="rId23"/>
              </p:custDataLst>
            </p:nvPr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>
              <p:custDataLst>
                <p:tags r:id="rId24"/>
              </p:custDataLst>
            </p:nvPr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>
              <p:custDataLst>
                <p:tags r:id="rId25"/>
              </p:custDataLst>
            </p:nvPr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>
              <p:custDataLst>
                <p:tags r:id="rId26"/>
              </p:custDataLst>
            </p:nvPr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>
              <p:custDataLst>
                <p:tags r:id="rId27"/>
              </p:custDataLst>
            </p:nvPr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>
              <p:custDataLst>
                <p:tags r:id="rId28"/>
              </p:custDataLst>
            </p:nvPr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>
              <p:custDataLst>
                <p:tags r:id="rId29"/>
              </p:custDataLst>
            </p:nvPr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>
              <p:custDataLst>
                <p:tags r:id="rId30"/>
              </p:custDataLst>
            </p:nvPr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>
              <p:custDataLst>
                <p:tags r:id="rId31"/>
              </p:custDataLst>
            </p:nvPr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>
              <p:custDataLst>
                <p:tags r:id="rId32"/>
              </p:custDataLst>
            </p:nvPr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>
              <p:custDataLst>
                <p:tags r:id="rId33"/>
              </p:custDataLst>
            </p:nvPr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>
              <p:custDataLst>
                <p:tags r:id="rId34"/>
              </p:custDataLst>
            </p:nvPr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>
              <p:custDataLst>
                <p:tags r:id="rId35"/>
              </p:custDataLst>
            </p:nvPr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>
              <p:custDataLst>
                <p:tags r:id="rId36"/>
              </p:custDataLst>
            </p:nvPr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>
              <p:custDataLst>
                <p:tags r:id="rId37"/>
              </p:custDataLst>
            </p:nvPr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>
              <p:custDataLst>
                <p:tags r:id="rId38"/>
              </p:custDataLst>
            </p:nvPr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8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>
              <p:custDataLst>
                <p:tags r:id="rId39"/>
              </p:custDataLst>
            </p:nvPr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>
              <p:custDataLst>
                <p:tags r:id="rId40"/>
              </p:custDataLst>
            </p:nvPr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>
              <p:custDataLst>
                <p:tags r:id="rId41"/>
              </p:custDataLst>
            </p:nvPr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>
              <p:custDataLst>
                <p:tags r:id="rId42"/>
              </p:custDataLst>
            </p:nvPr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8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>
              <p:custDataLst>
                <p:tags r:id="rId43"/>
              </p:custDataLst>
            </p:nvPr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8" h="115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>
              <p:custDataLst>
                <p:tags r:id="rId44"/>
              </p:custDataLst>
            </p:nvPr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>
              <p:custDataLst>
                <p:tags r:id="rId46"/>
              </p:custDataLst>
            </p:nvPr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>
              <p:custDataLst>
                <p:tags r:id="rId47"/>
              </p:custDataLst>
            </p:nvPr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>
              <p:custDataLst>
                <p:tags r:id="rId48"/>
              </p:custDataLst>
            </p:nvPr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>
              <p:custDataLst>
                <p:tags r:id="rId49"/>
              </p:custDataLst>
            </p:nvPr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>
              <p:custDataLst>
                <p:tags r:id="rId50"/>
              </p:custDataLst>
            </p:nvPr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>
              <p:custDataLst>
                <p:tags r:id="rId51"/>
              </p:custDataLst>
            </p:nvPr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2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00" decel="49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-7.40741E-07 L -0.90768 -0.00162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inring\Desktop\大峪中学PPT模板文件图片\PNG图片\大峪中学PPT1-04.png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"/>
            <a:ext cx="9144000" cy="518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825304" y="1005576"/>
            <a:ext cx="1389242" cy="756084"/>
          </a:xfrm>
        </p:spPr>
        <p:txBody>
          <a:bodyPr lIns="68580" tIns="34290" rIns="68580" bIns="34290">
            <a:normAutofit/>
          </a:bodyPr>
          <a:lstStyle>
            <a:lvl1pPr algn="l">
              <a:defRPr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897312" y="1768072"/>
            <a:ext cx="6175018" cy="2571768"/>
          </a:xfrm>
        </p:spPr>
        <p:txBody>
          <a:bodyPr lIns="68580" tIns="34290" rIns="68580" bIns="3429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28650" y="4767264"/>
            <a:ext cx="2057400" cy="273844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fld id="{42472E6E-F1B8-40DC-9226-982A0FC690F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28950" y="4767264"/>
            <a:ext cx="3086100" cy="273844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4767264"/>
            <a:ext cx="2057400" cy="273844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fld id="{EE6600A5-09C1-4457-A6F3-BA52EC8EAC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014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-4763" y="415925"/>
            <a:ext cx="9151938" cy="4314825"/>
          </a:xfrm>
          <a:custGeom>
            <a:avLst/>
            <a:gdLst>
              <a:gd name="T0" fmla="*/ 1227 w 3258"/>
              <a:gd name="T1" fmla="*/ 135 h 1534"/>
              <a:gd name="T2" fmla="*/ 1323 w 3258"/>
              <a:gd name="T3" fmla="*/ 75 h 1534"/>
              <a:gd name="T4" fmla="*/ 274 w 3258"/>
              <a:gd name="T5" fmla="*/ 208 h 1534"/>
              <a:gd name="T6" fmla="*/ 335 w 3258"/>
              <a:gd name="T7" fmla="*/ 321 h 1534"/>
              <a:gd name="T8" fmla="*/ 1014 w 3258"/>
              <a:gd name="T9" fmla="*/ 4 h 1534"/>
              <a:gd name="T10" fmla="*/ 979 w 3258"/>
              <a:gd name="T11" fmla="*/ 344 h 1534"/>
              <a:gd name="T12" fmla="*/ 911 w 3258"/>
              <a:gd name="T13" fmla="*/ 146 h 1534"/>
              <a:gd name="T14" fmla="*/ 968 w 3258"/>
              <a:gd name="T15" fmla="*/ 118 h 1534"/>
              <a:gd name="T16" fmla="*/ 741 w 3258"/>
              <a:gd name="T17" fmla="*/ 124 h 1534"/>
              <a:gd name="T18" fmla="*/ 771 w 3258"/>
              <a:gd name="T19" fmla="*/ 297 h 1534"/>
              <a:gd name="T20" fmla="*/ 304 w 3258"/>
              <a:gd name="T21" fmla="*/ 499 h 1534"/>
              <a:gd name="T22" fmla="*/ 327 w 3258"/>
              <a:gd name="T23" fmla="*/ 219 h 1534"/>
              <a:gd name="T24" fmla="*/ 206 w 3258"/>
              <a:gd name="T25" fmla="*/ 146 h 1534"/>
              <a:gd name="T26" fmla="*/ 769 w 3258"/>
              <a:gd name="T27" fmla="*/ 128 h 1534"/>
              <a:gd name="T28" fmla="*/ 688 w 3258"/>
              <a:gd name="T29" fmla="*/ 223 h 1534"/>
              <a:gd name="T30" fmla="*/ 837 w 3258"/>
              <a:gd name="T31" fmla="*/ 341 h 1534"/>
              <a:gd name="T32" fmla="*/ 723 w 3258"/>
              <a:gd name="T33" fmla="*/ 480 h 1534"/>
              <a:gd name="T34" fmla="*/ 604 w 3258"/>
              <a:gd name="T35" fmla="*/ 746 h 1534"/>
              <a:gd name="T36" fmla="*/ 1016 w 3258"/>
              <a:gd name="T37" fmla="*/ 926 h 1534"/>
              <a:gd name="T38" fmla="*/ 825 w 3258"/>
              <a:gd name="T39" fmla="*/ 1502 h 1534"/>
              <a:gd name="T40" fmla="*/ 757 w 3258"/>
              <a:gd name="T41" fmla="*/ 1327 h 1534"/>
              <a:gd name="T42" fmla="*/ 394 w 3258"/>
              <a:gd name="T43" fmla="*/ 661 h 1534"/>
              <a:gd name="T44" fmla="*/ 726 w 3258"/>
              <a:gd name="T45" fmla="*/ 400 h 1534"/>
              <a:gd name="T46" fmla="*/ 358 w 3258"/>
              <a:gd name="T47" fmla="*/ 282 h 1534"/>
              <a:gd name="T48" fmla="*/ 678 w 3258"/>
              <a:gd name="T49" fmla="*/ 614 h 1534"/>
              <a:gd name="T50" fmla="*/ 830 w 3258"/>
              <a:gd name="T51" fmla="*/ 699 h 1534"/>
              <a:gd name="T52" fmla="*/ 791 w 3258"/>
              <a:gd name="T53" fmla="*/ 1459 h 1534"/>
              <a:gd name="T54" fmla="*/ 3075 w 3258"/>
              <a:gd name="T55" fmla="*/ 1374 h 1534"/>
              <a:gd name="T56" fmla="*/ 2769 w 3258"/>
              <a:gd name="T57" fmla="*/ 1299 h 1534"/>
              <a:gd name="T58" fmla="*/ 2872 w 3258"/>
              <a:gd name="T59" fmla="*/ 1054 h 1534"/>
              <a:gd name="T60" fmla="*/ 1640 w 3258"/>
              <a:gd name="T61" fmla="*/ 246 h 1534"/>
              <a:gd name="T62" fmla="*/ 1529 w 3258"/>
              <a:gd name="T63" fmla="*/ 181 h 1534"/>
              <a:gd name="T64" fmla="*/ 1898 w 3258"/>
              <a:gd name="T65" fmla="*/ 127 h 1534"/>
              <a:gd name="T66" fmla="*/ 2393 w 3258"/>
              <a:gd name="T67" fmla="*/ 100 h 1534"/>
              <a:gd name="T68" fmla="*/ 2768 w 3258"/>
              <a:gd name="T69" fmla="*/ 191 h 1534"/>
              <a:gd name="T70" fmla="*/ 2614 w 3258"/>
              <a:gd name="T71" fmla="*/ 514 h 1534"/>
              <a:gd name="T72" fmla="*/ 2467 w 3258"/>
              <a:gd name="T73" fmla="*/ 853 h 1534"/>
              <a:gd name="T74" fmla="*/ 2077 w 3258"/>
              <a:gd name="T75" fmla="*/ 606 h 1534"/>
              <a:gd name="T76" fmla="*/ 1764 w 3258"/>
              <a:gd name="T77" fmla="*/ 554 h 1534"/>
              <a:gd name="T78" fmla="*/ 1599 w 3258"/>
              <a:gd name="T79" fmla="*/ 1201 h 1534"/>
              <a:gd name="T80" fmla="*/ 1432 w 3258"/>
              <a:gd name="T81" fmla="*/ 492 h 1534"/>
              <a:gd name="T82" fmla="*/ 1666 w 3258"/>
              <a:gd name="T83" fmla="*/ 433 h 1534"/>
              <a:gd name="T84" fmla="*/ 1391 w 3258"/>
              <a:gd name="T85" fmla="*/ 476 h 1534"/>
              <a:gd name="T86" fmla="*/ 2676 w 3258"/>
              <a:gd name="T87" fmla="*/ 495 h 1534"/>
              <a:gd name="T88" fmla="*/ 1797 w 3258"/>
              <a:gd name="T89" fmla="*/ 357 h 1534"/>
              <a:gd name="T90" fmla="*/ 2688 w 3258"/>
              <a:gd name="T91" fmla="*/ 749 h 1534"/>
              <a:gd name="T92" fmla="*/ 2704 w 3258"/>
              <a:gd name="T93" fmla="*/ 772 h 1534"/>
              <a:gd name="T94" fmla="*/ 1368 w 3258"/>
              <a:gd name="T95" fmla="*/ 31 h 1534"/>
              <a:gd name="T96" fmla="*/ 3044 w 3258"/>
              <a:gd name="T97" fmla="*/ 985 h 1534"/>
              <a:gd name="T98" fmla="*/ 2937 w 3258"/>
              <a:gd name="T99" fmla="*/ 920 h 1534"/>
              <a:gd name="T100" fmla="*/ 2648 w 3258"/>
              <a:gd name="T101" fmla="*/ 999 h 1534"/>
              <a:gd name="T102" fmla="*/ 2557 w 3258"/>
              <a:gd name="T103" fmla="*/ 990 h 1534"/>
              <a:gd name="T104" fmla="*/ 2660 w 3258"/>
              <a:gd name="T105" fmla="*/ 906 h 1534"/>
              <a:gd name="T106" fmla="*/ 2623 w 3258"/>
              <a:gd name="T107" fmla="*/ 977 h 1534"/>
              <a:gd name="T108" fmla="*/ 2550 w 3258"/>
              <a:gd name="T109" fmla="*/ 891 h 1534"/>
              <a:gd name="T110" fmla="*/ 1292 w 3258"/>
              <a:gd name="T111" fmla="*/ 150 h 1534"/>
              <a:gd name="T112" fmla="*/ 1438 w 3258"/>
              <a:gd name="T113" fmla="*/ 316 h 1534"/>
              <a:gd name="T114" fmla="*/ 1628 w 3258"/>
              <a:gd name="T115" fmla="*/ 212 h 1534"/>
              <a:gd name="T116" fmla="*/ 1715 w 3258"/>
              <a:gd name="T117" fmla="*/ 484 h 1534"/>
              <a:gd name="T118" fmla="*/ 2671 w 3258"/>
              <a:gd name="T119" fmla="*/ 618 h 1534"/>
              <a:gd name="T120" fmla="*/ 2744 w 3258"/>
              <a:gd name="T121" fmla="*/ 501 h 1534"/>
              <a:gd name="T122" fmla="*/ 2134 w 3258"/>
              <a:gd name="T123" fmla="*/ 45 h 1534"/>
              <a:gd name="T124" fmla="*/ 1843 w 3258"/>
              <a:gd name="T125" fmla="*/ 95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8" h="1534">
                <a:moveTo>
                  <a:pt x="1530" y="427"/>
                </a:moveTo>
                <a:cubicBezTo>
                  <a:pt x="1530" y="427"/>
                  <a:pt x="1530" y="426"/>
                  <a:pt x="1529" y="426"/>
                </a:cubicBezTo>
                <a:cubicBezTo>
                  <a:pt x="1526" y="425"/>
                  <a:pt x="1527" y="431"/>
                  <a:pt x="1529" y="431"/>
                </a:cubicBezTo>
                <a:cubicBezTo>
                  <a:pt x="1530" y="431"/>
                  <a:pt x="1530" y="430"/>
                  <a:pt x="1531" y="432"/>
                </a:cubicBezTo>
                <a:cubicBezTo>
                  <a:pt x="1531" y="433"/>
                  <a:pt x="1531" y="434"/>
                  <a:pt x="1531" y="434"/>
                </a:cubicBezTo>
                <a:cubicBezTo>
                  <a:pt x="1529" y="435"/>
                  <a:pt x="1529" y="436"/>
                  <a:pt x="1530" y="438"/>
                </a:cubicBezTo>
                <a:cubicBezTo>
                  <a:pt x="1530" y="439"/>
                  <a:pt x="1532" y="436"/>
                  <a:pt x="1530" y="444"/>
                </a:cubicBezTo>
                <a:cubicBezTo>
                  <a:pt x="1528" y="450"/>
                  <a:pt x="1533" y="449"/>
                  <a:pt x="1534" y="449"/>
                </a:cubicBezTo>
                <a:cubicBezTo>
                  <a:pt x="1536" y="450"/>
                  <a:pt x="1535" y="448"/>
                  <a:pt x="1536" y="447"/>
                </a:cubicBezTo>
                <a:cubicBezTo>
                  <a:pt x="1537" y="445"/>
                  <a:pt x="1537" y="446"/>
                  <a:pt x="1539" y="447"/>
                </a:cubicBezTo>
                <a:cubicBezTo>
                  <a:pt x="1541" y="447"/>
                  <a:pt x="1541" y="446"/>
                  <a:pt x="1542" y="445"/>
                </a:cubicBezTo>
                <a:cubicBezTo>
                  <a:pt x="1543" y="441"/>
                  <a:pt x="1542" y="441"/>
                  <a:pt x="1543" y="437"/>
                </a:cubicBezTo>
                <a:cubicBezTo>
                  <a:pt x="1543" y="433"/>
                  <a:pt x="1542" y="434"/>
                  <a:pt x="1543" y="433"/>
                </a:cubicBezTo>
                <a:cubicBezTo>
                  <a:pt x="1545" y="432"/>
                  <a:pt x="1544" y="431"/>
                  <a:pt x="1543" y="429"/>
                </a:cubicBezTo>
                <a:cubicBezTo>
                  <a:pt x="1543" y="428"/>
                  <a:pt x="1541" y="427"/>
                  <a:pt x="1541" y="426"/>
                </a:cubicBezTo>
                <a:cubicBezTo>
                  <a:pt x="1541" y="425"/>
                  <a:pt x="1540" y="422"/>
                  <a:pt x="1538" y="422"/>
                </a:cubicBezTo>
                <a:cubicBezTo>
                  <a:pt x="1537" y="422"/>
                  <a:pt x="1537" y="423"/>
                  <a:pt x="1536" y="424"/>
                </a:cubicBezTo>
                <a:cubicBezTo>
                  <a:pt x="1531" y="427"/>
                  <a:pt x="1531" y="427"/>
                  <a:pt x="1531" y="427"/>
                </a:cubicBezTo>
                <a:cubicBezTo>
                  <a:pt x="1531" y="427"/>
                  <a:pt x="1530" y="427"/>
                  <a:pt x="1530" y="427"/>
                </a:cubicBezTo>
                <a:close/>
                <a:moveTo>
                  <a:pt x="1110" y="10"/>
                </a:moveTo>
                <a:cubicBezTo>
                  <a:pt x="1109" y="10"/>
                  <a:pt x="1107" y="10"/>
                  <a:pt x="1107" y="11"/>
                </a:cubicBezTo>
                <a:cubicBezTo>
                  <a:pt x="1108" y="14"/>
                  <a:pt x="1108" y="13"/>
                  <a:pt x="1105" y="14"/>
                </a:cubicBezTo>
                <a:cubicBezTo>
                  <a:pt x="1105" y="14"/>
                  <a:pt x="1105" y="16"/>
                  <a:pt x="1105" y="16"/>
                </a:cubicBezTo>
                <a:cubicBezTo>
                  <a:pt x="1102" y="16"/>
                  <a:pt x="1100" y="15"/>
                  <a:pt x="1094" y="14"/>
                </a:cubicBezTo>
                <a:cubicBezTo>
                  <a:pt x="1094" y="14"/>
                  <a:pt x="1092" y="15"/>
                  <a:pt x="1091" y="15"/>
                </a:cubicBezTo>
                <a:cubicBezTo>
                  <a:pt x="1085" y="15"/>
                  <a:pt x="1073" y="19"/>
                  <a:pt x="1067" y="19"/>
                </a:cubicBezTo>
                <a:cubicBezTo>
                  <a:pt x="1067" y="19"/>
                  <a:pt x="1058" y="21"/>
                  <a:pt x="1058" y="23"/>
                </a:cubicBezTo>
                <a:cubicBezTo>
                  <a:pt x="1058" y="24"/>
                  <a:pt x="1063" y="25"/>
                  <a:pt x="1064" y="25"/>
                </a:cubicBezTo>
                <a:cubicBezTo>
                  <a:pt x="1065" y="26"/>
                  <a:pt x="1068" y="25"/>
                  <a:pt x="1070" y="25"/>
                </a:cubicBezTo>
                <a:cubicBezTo>
                  <a:pt x="1069" y="27"/>
                  <a:pt x="1071" y="27"/>
                  <a:pt x="1065" y="29"/>
                </a:cubicBezTo>
                <a:cubicBezTo>
                  <a:pt x="1062" y="30"/>
                  <a:pt x="1060" y="31"/>
                  <a:pt x="1058" y="32"/>
                </a:cubicBezTo>
                <a:cubicBezTo>
                  <a:pt x="1057" y="32"/>
                  <a:pt x="1045" y="31"/>
                  <a:pt x="1042" y="31"/>
                </a:cubicBezTo>
                <a:cubicBezTo>
                  <a:pt x="1039" y="31"/>
                  <a:pt x="1040" y="31"/>
                  <a:pt x="1036" y="33"/>
                </a:cubicBezTo>
                <a:cubicBezTo>
                  <a:pt x="1034" y="34"/>
                  <a:pt x="1032" y="33"/>
                  <a:pt x="1031" y="34"/>
                </a:cubicBezTo>
                <a:cubicBezTo>
                  <a:pt x="1029" y="34"/>
                  <a:pt x="1022" y="36"/>
                  <a:pt x="1021" y="36"/>
                </a:cubicBezTo>
                <a:cubicBezTo>
                  <a:pt x="1020" y="36"/>
                  <a:pt x="1010" y="37"/>
                  <a:pt x="1009" y="37"/>
                </a:cubicBezTo>
                <a:cubicBezTo>
                  <a:pt x="1008" y="38"/>
                  <a:pt x="1004" y="40"/>
                  <a:pt x="1004" y="41"/>
                </a:cubicBezTo>
                <a:cubicBezTo>
                  <a:pt x="1004" y="41"/>
                  <a:pt x="1005" y="42"/>
                  <a:pt x="1006" y="43"/>
                </a:cubicBezTo>
                <a:cubicBezTo>
                  <a:pt x="1007" y="43"/>
                  <a:pt x="1010" y="43"/>
                  <a:pt x="1012" y="43"/>
                </a:cubicBezTo>
                <a:cubicBezTo>
                  <a:pt x="1014" y="43"/>
                  <a:pt x="1022" y="47"/>
                  <a:pt x="1026" y="46"/>
                </a:cubicBezTo>
                <a:cubicBezTo>
                  <a:pt x="1028" y="46"/>
                  <a:pt x="1030" y="45"/>
                  <a:pt x="1033" y="45"/>
                </a:cubicBezTo>
                <a:cubicBezTo>
                  <a:pt x="1038" y="45"/>
                  <a:pt x="1039" y="43"/>
                  <a:pt x="1042" y="44"/>
                </a:cubicBezTo>
                <a:cubicBezTo>
                  <a:pt x="1042" y="44"/>
                  <a:pt x="1044" y="44"/>
                  <a:pt x="1044" y="45"/>
                </a:cubicBezTo>
                <a:cubicBezTo>
                  <a:pt x="1044" y="46"/>
                  <a:pt x="1042" y="46"/>
                  <a:pt x="1041" y="46"/>
                </a:cubicBezTo>
                <a:cubicBezTo>
                  <a:pt x="1038" y="48"/>
                  <a:pt x="1038" y="47"/>
                  <a:pt x="1036" y="46"/>
                </a:cubicBezTo>
                <a:cubicBezTo>
                  <a:pt x="1032" y="46"/>
                  <a:pt x="1033" y="45"/>
                  <a:pt x="1028" y="46"/>
                </a:cubicBezTo>
                <a:cubicBezTo>
                  <a:pt x="1025" y="46"/>
                  <a:pt x="1023" y="47"/>
                  <a:pt x="1021" y="47"/>
                </a:cubicBezTo>
                <a:cubicBezTo>
                  <a:pt x="1019" y="47"/>
                  <a:pt x="1013" y="47"/>
                  <a:pt x="1011" y="48"/>
                </a:cubicBezTo>
                <a:cubicBezTo>
                  <a:pt x="1011" y="48"/>
                  <a:pt x="1007" y="49"/>
                  <a:pt x="1006" y="50"/>
                </a:cubicBezTo>
                <a:cubicBezTo>
                  <a:pt x="1005" y="50"/>
                  <a:pt x="1006" y="53"/>
                  <a:pt x="1006" y="53"/>
                </a:cubicBezTo>
                <a:cubicBezTo>
                  <a:pt x="1009" y="52"/>
                  <a:pt x="1010" y="52"/>
                  <a:pt x="1012" y="52"/>
                </a:cubicBezTo>
                <a:cubicBezTo>
                  <a:pt x="1014" y="54"/>
                  <a:pt x="1013" y="53"/>
                  <a:pt x="1018" y="53"/>
                </a:cubicBezTo>
                <a:cubicBezTo>
                  <a:pt x="1016" y="54"/>
                  <a:pt x="1015" y="54"/>
                  <a:pt x="1013" y="53"/>
                </a:cubicBezTo>
                <a:cubicBezTo>
                  <a:pt x="1013" y="53"/>
                  <a:pt x="1011" y="56"/>
                  <a:pt x="1012" y="56"/>
                </a:cubicBezTo>
                <a:cubicBezTo>
                  <a:pt x="1014" y="58"/>
                  <a:pt x="1016" y="58"/>
                  <a:pt x="1018" y="59"/>
                </a:cubicBezTo>
                <a:cubicBezTo>
                  <a:pt x="1018" y="59"/>
                  <a:pt x="1020" y="59"/>
                  <a:pt x="1021" y="59"/>
                </a:cubicBezTo>
                <a:cubicBezTo>
                  <a:pt x="1023" y="59"/>
                  <a:pt x="1028" y="62"/>
                  <a:pt x="1027" y="58"/>
                </a:cubicBezTo>
                <a:cubicBezTo>
                  <a:pt x="1027" y="56"/>
                  <a:pt x="1030" y="58"/>
                  <a:pt x="1031" y="58"/>
                </a:cubicBezTo>
                <a:cubicBezTo>
                  <a:pt x="1031" y="58"/>
                  <a:pt x="1035" y="57"/>
                  <a:pt x="1035" y="57"/>
                </a:cubicBezTo>
                <a:cubicBezTo>
                  <a:pt x="1035" y="57"/>
                  <a:pt x="1034" y="59"/>
                  <a:pt x="1035" y="58"/>
                </a:cubicBezTo>
                <a:cubicBezTo>
                  <a:pt x="1036" y="58"/>
                  <a:pt x="1040" y="58"/>
                  <a:pt x="1040" y="58"/>
                </a:cubicBezTo>
                <a:cubicBezTo>
                  <a:pt x="1041" y="58"/>
                  <a:pt x="1044" y="57"/>
                  <a:pt x="1044" y="56"/>
                </a:cubicBezTo>
                <a:cubicBezTo>
                  <a:pt x="1045" y="56"/>
                  <a:pt x="1045" y="58"/>
                  <a:pt x="1046" y="58"/>
                </a:cubicBezTo>
                <a:cubicBezTo>
                  <a:pt x="1056" y="56"/>
                  <a:pt x="1056" y="56"/>
                  <a:pt x="1056" y="56"/>
                </a:cubicBezTo>
                <a:cubicBezTo>
                  <a:pt x="1056" y="56"/>
                  <a:pt x="1060" y="57"/>
                  <a:pt x="1061" y="57"/>
                </a:cubicBezTo>
                <a:cubicBezTo>
                  <a:pt x="1064" y="57"/>
                  <a:pt x="1064" y="56"/>
                  <a:pt x="1067" y="58"/>
                </a:cubicBezTo>
                <a:cubicBezTo>
                  <a:pt x="1069" y="59"/>
                  <a:pt x="1069" y="58"/>
                  <a:pt x="1070" y="59"/>
                </a:cubicBezTo>
                <a:cubicBezTo>
                  <a:pt x="1073" y="61"/>
                  <a:pt x="1073" y="60"/>
                  <a:pt x="1074" y="60"/>
                </a:cubicBezTo>
                <a:cubicBezTo>
                  <a:pt x="1080" y="62"/>
                  <a:pt x="1080" y="62"/>
                  <a:pt x="1080" y="62"/>
                </a:cubicBezTo>
                <a:cubicBezTo>
                  <a:pt x="1079" y="63"/>
                  <a:pt x="1076" y="65"/>
                  <a:pt x="1079" y="65"/>
                </a:cubicBezTo>
                <a:cubicBezTo>
                  <a:pt x="1079" y="66"/>
                  <a:pt x="1079" y="68"/>
                  <a:pt x="1080" y="67"/>
                </a:cubicBezTo>
                <a:cubicBezTo>
                  <a:pt x="1084" y="69"/>
                  <a:pt x="1084" y="69"/>
                  <a:pt x="1084" y="69"/>
                </a:cubicBezTo>
                <a:cubicBezTo>
                  <a:pt x="1083" y="71"/>
                  <a:pt x="1084" y="70"/>
                  <a:pt x="1085" y="70"/>
                </a:cubicBezTo>
                <a:cubicBezTo>
                  <a:pt x="1085" y="70"/>
                  <a:pt x="1086" y="71"/>
                  <a:pt x="1086" y="72"/>
                </a:cubicBezTo>
                <a:cubicBezTo>
                  <a:pt x="1085" y="72"/>
                  <a:pt x="1084" y="72"/>
                  <a:pt x="1084" y="74"/>
                </a:cubicBezTo>
                <a:cubicBezTo>
                  <a:pt x="1083" y="74"/>
                  <a:pt x="1080" y="74"/>
                  <a:pt x="1079" y="74"/>
                </a:cubicBezTo>
                <a:cubicBezTo>
                  <a:pt x="1078" y="74"/>
                  <a:pt x="1076" y="77"/>
                  <a:pt x="1079" y="76"/>
                </a:cubicBezTo>
                <a:cubicBezTo>
                  <a:pt x="1081" y="76"/>
                  <a:pt x="1081" y="76"/>
                  <a:pt x="1081" y="76"/>
                </a:cubicBezTo>
                <a:cubicBezTo>
                  <a:pt x="1082" y="76"/>
                  <a:pt x="1083" y="76"/>
                  <a:pt x="1083" y="76"/>
                </a:cubicBezTo>
                <a:cubicBezTo>
                  <a:pt x="1085" y="76"/>
                  <a:pt x="1085" y="76"/>
                  <a:pt x="1086" y="77"/>
                </a:cubicBezTo>
                <a:cubicBezTo>
                  <a:pt x="1084" y="79"/>
                  <a:pt x="1084" y="81"/>
                  <a:pt x="1085" y="80"/>
                </a:cubicBezTo>
                <a:cubicBezTo>
                  <a:pt x="1085" y="80"/>
                  <a:pt x="1086" y="80"/>
                  <a:pt x="1086" y="80"/>
                </a:cubicBezTo>
                <a:cubicBezTo>
                  <a:pt x="1086" y="80"/>
                  <a:pt x="1086" y="81"/>
                  <a:pt x="1086" y="81"/>
                </a:cubicBezTo>
                <a:cubicBezTo>
                  <a:pt x="1085" y="83"/>
                  <a:pt x="1085" y="82"/>
                  <a:pt x="1084" y="85"/>
                </a:cubicBezTo>
                <a:cubicBezTo>
                  <a:pt x="1083" y="86"/>
                  <a:pt x="1087" y="86"/>
                  <a:pt x="1087" y="87"/>
                </a:cubicBezTo>
                <a:cubicBezTo>
                  <a:pt x="1087" y="87"/>
                  <a:pt x="1087" y="88"/>
                  <a:pt x="1087" y="88"/>
                </a:cubicBezTo>
                <a:cubicBezTo>
                  <a:pt x="1084" y="89"/>
                  <a:pt x="1079" y="88"/>
                  <a:pt x="1082" y="91"/>
                </a:cubicBezTo>
                <a:cubicBezTo>
                  <a:pt x="1082" y="92"/>
                  <a:pt x="1083" y="92"/>
                  <a:pt x="1083" y="92"/>
                </a:cubicBezTo>
                <a:cubicBezTo>
                  <a:pt x="1079" y="93"/>
                  <a:pt x="1081" y="92"/>
                  <a:pt x="1077" y="95"/>
                </a:cubicBezTo>
                <a:cubicBezTo>
                  <a:pt x="1076" y="96"/>
                  <a:pt x="1075" y="96"/>
                  <a:pt x="1074" y="98"/>
                </a:cubicBezTo>
                <a:cubicBezTo>
                  <a:pt x="1074" y="98"/>
                  <a:pt x="1074" y="99"/>
                  <a:pt x="1074" y="99"/>
                </a:cubicBezTo>
                <a:cubicBezTo>
                  <a:pt x="1075" y="102"/>
                  <a:pt x="1085" y="101"/>
                  <a:pt x="1086" y="100"/>
                </a:cubicBezTo>
                <a:cubicBezTo>
                  <a:pt x="1089" y="98"/>
                  <a:pt x="1089" y="98"/>
                  <a:pt x="1089" y="98"/>
                </a:cubicBezTo>
                <a:cubicBezTo>
                  <a:pt x="1091" y="101"/>
                  <a:pt x="1092" y="99"/>
                  <a:pt x="1094" y="99"/>
                </a:cubicBezTo>
                <a:cubicBezTo>
                  <a:pt x="1094" y="99"/>
                  <a:pt x="1094" y="99"/>
                  <a:pt x="1094" y="99"/>
                </a:cubicBezTo>
                <a:cubicBezTo>
                  <a:pt x="1093" y="99"/>
                  <a:pt x="1089" y="100"/>
                  <a:pt x="1092" y="102"/>
                </a:cubicBezTo>
                <a:cubicBezTo>
                  <a:pt x="1092" y="102"/>
                  <a:pt x="1092" y="102"/>
                  <a:pt x="1092" y="102"/>
                </a:cubicBezTo>
                <a:cubicBezTo>
                  <a:pt x="1092" y="103"/>
                  <a:pt x="1094" y="103"/>
                  <a:pt x="1094" y="103"/>
                </a:cubicBezTo>
                <a:cubicBezTo>
                  <a:pt x="1096" y="102"/>
                  <a:pt x="1095" y="102"/>
                  <a:pt x="1097" y="103"/>
                </a:cubicBezTo>
                <a:cubicBezTo>
                  <a:pt x="1098" y="104"/>
                  <a:pt x="1099" y="105"/>
                  <a:pt x="1100" y="105"/>
                </a:cubicBezTo>
                <a:cubicBezTo>
                  <a:pt x="1101" y="106"/>
                  <a:pt x="1101" y="106"/>
                  <a:pt x="1102" y="109"/>
                </a:cubicBezTo>
                <a:cubicBezTo>
                  <a:pt x="1102" y="109"/>
                  <a:pt x="1102" y="110"/>
                  <a:pt x="1102" y="110"/>
                </a:cubicBezTo>
                <a:cubicBezTo>
                  <a:pt x="1102" y="110"/>
                  <a:pt x="1100" y="109"/>
                  <a:pt x="1100" y="109"/>
                </a:cubicBezTo>
                <a:cubicBezTo>
                  <a:pt x="1098" y="108"/>
                  <a:pt x="1095" y="108"/>
                  <a:pt x="1092" y="106"/>
                </a:cubicBezTo>
                <a:cubicBezTo>
                  <a:pt x="1090" y="104"/>
                  <a:pt x="1089" y="106"/>
                  <a:pt x="1086" y="105"/>
                </a:cubicBezTo>
                <a:cubicBezTo>
                  <a:pt x="1084" y="105"/>
                  <a:pt x="1082" y="105"/>
                  <a:pt x="1080" y="105"/>
                </a:cubicBezTo>
                <a:cubicBezTo>
                  <a:pt x="1077" y="105"/>
                  <a:pt x="1078" y="106"/>
                  <a:pt x="1078" y="108"/>
                </a:cubicBezTo>
                <a:cubicBezTo>
                  <a:pt x="1078" y="108"/>
                  <a:pt x="1079" y="109"/>
                  <a:pt x="1081" y="110"/>
                </a:cubicBezTo>
                <a:cubicBezTo>
                  <a:pt x="1083" y="111"/>
                  <a:pt x="1084" y="110"/>
                  <a:pt x="1088" y="112"/>
                </a:cubicBezTo>
                <a:cubicBezTo>
                  <a:pt x="1090" y="114"/>
                  <a:pt x="1092" y="114"/>
                  <a:pt x="1095" y="114"/>
                </a:cubicBezTo>
                <a:cubicBezTo>
                  <a:pt x="1100" y="115"/>
                  <a:pt x="1102" y="112"/>
                  <a:pt x="1101" y="116"/>
                </a:cubicBezTo>
                <a:cubicBezTo>
                  <a:pt x="1100" y="116"/>
                  <a:pt x="1098" y="114"/>
                  <a:pt x="1096" y="116"/>
                </a:cubicBezTo>
                <a:cubicBezTo>
                  <a:pt x="1093" y="118"/>
                  <a:pt x="1097" y="119"/>
                  <a:pt x="1096" y="120"/>
                </a:cubicBezTo>
                <a:cubicBezTo>
                  <a:pt x="1096" y="121"/>
                  <a:pt x="1092" y="123"/>
                  <a:pt x="1092" y="124"/>
                </a:cubicBezTo>
                <a:cubicBezTo>
                  <a:pt x="1092" y="125"/>
                  <a:pt x="1092" y="126"/>
                  <a:pt x="1091" y="126"/>
                </a:cubicBezTo>
                <a:cubicBezTo>
                  <a:pt x="1091" y="127"/>
                  <a:pt x="1091" y="127"/>
                  <a:pt x="1091" y="127"/>
                </a:cubicBezTo>
                <a:cubicBezTo>
                  <a:pt x="1091" y="127"/>
                  <a:pt x="1089" y="126"/>
                  <a:pt x="1088" y="127"/>
                </a:cubicBezTo>
                <a:cubicBezTo>
                  <a:pt x="1087" y="127"/>
                  <a:pt x="1085" y="127"/>
                  <a:pt x="1084" y="127"/>
                </a:cubicBezTo>
                <a:cubicBezTo>
                  <a:pt x="1080" y="127"/>
                  <a:pt x="1080" y="127"/>
                  <a:pt x="1080" y="127"/>
                </a:cubicBezTo>
                <a:cubicBezTo>
                  <a:pt x="1079" y="128"/>
                  <a:pt x="1079" y="128"/>
                  <a:pt x="1079" y="129"/>
                </a:cubicBezTo>
                <a:cubicBezTo>
                  <a:pt x="1078" y="129"/>
                  <a:pt x="1077" y="129"/>
                  <a:pt x="1077" y="129"/>
                </a:cubicBezTo>
                <a:cubicBezTo>
                  <a:pt x="1077" y="129"/>
                  <a:pt x="1077" y="129"/>
                  <a:pt x="1077" y="129"/>
                </a:cubicBezTo>
                <a:cubicBezTo>
                  <a:pt x="1077" y="129"/>
                  <a:pt x="1073" y="128"/>
                  <a:pt x="1073" y="130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2"/>
                  <a:pt x="1073" y="132"/>
                  <a:pt x="1073" y="132"/>
                </a:cubicBezTo>
                <a:cubicBezTo>
                  <a:pt x="1072" y="132"/>
                  <a:pt x="1068" y="136"/>
                  <a:pt x="1067" y="136"/>
                </a:cubicBezTo>
                <a:cubicBezTo>
                  <a:pt x="1067" y="136"/>
                  <a:pt x="1062" y="141"/>
                  <a:pt x="1062" y="142"/>
                </a:cubicBezTo>
                <a:cubicBezTo>
                  <a:pt x="1063" y="144"/>
                  <a:pt x="1062" y="144"/>
                  <a:pt x="1064" y="144"/>
                </a:cubicBezTo>
                <a:cubicBezTo>
                  <a:pt x="1065" y="144"/>
                  <a:pt x="1066" y="145"/>
                  <a:pt x="1066" y="145"/>
                </a:cubicBezTo>
                <a:cubicBezTo>
                  <a:pt x="1065" y="146"/>
                  <a:pt x="1064" y="147"/>
                  <a:pt x="1062" y="148"/>
                </a:cubicBezTo>
                <a:cubicBezTo>
                  <a:pt x="1062" y="148"/>
                  <a:pt x="1059" y="149"/>
                  <a:pt x="1059" y="150"/>
                </a:cubicBezTo>
                <a:cubicBezTo>
                  <a:pt x="1060" y="153"/>
                  <a:pt x="1060" y="152"/>
                  <a:pt x="1059" y="155"/>
                </a:cubicBezTo>
                <a:cubicBezTo>
                  <a:pt x="1058" y="156"/>
                  <a:pt x="1060" y="158"/>
                  <a:pt x="1061" y="158"/>
                </a:cubicBezTo>
                <a:cubicBezTo>
                  <a:pt x="1061" y="158"/>
                  <a:pt x="1062" y="158"/>
                  <a:pt x="1062" y="157"/>
                </a:cubicBezTo>
                <a:cubicBezTo>
                  <a:pt x="1063" y="157"/>
                  <a:pt x="1063" y="157"/>
                  <a:pt x="1063" y="160"/>
                </a:cubicBezTo>
                <a:cubicBezTo>
                  <a:pt x="1062" y="163"/>
                  <a:pt x="1064" y="160"/>
                  <a:pt x="1065" y="160"/>
                </a:cubicBezTo>
                <a:cubicBezTo>
                  <a:pt x="1065" y="161"/>
                  <a:pt x="1065" y="165"/>
                  <a:pt x="1064" y="165"/>
                </a:cubicBezTo>
                <a:cubicBezTo>
                  <a:pt x="1064" y="165"/>
                  <a:pt x="1063" y="165"/>
                  <a:pt x="1063" y="166"/>
                </a:cubicBezTo>
                <a:cubicBezTo>
                  <a:pt x="1062" y="170"/>
                  <a:pt x="1061" y="169"/>
                  <a:pt x="1066" y="169"/>
                </a:cubicBezTo>
                <a:cubicBezTo>
                  <a:pt x="1067" y="170"/>
                  <a:pt x="1068" y="169"/>
                  <a:pt x="1069" y="168"/>
                </a:cubicBezTo>
                <a:cubicBezTo>
                  <a:pt x="1069" y="166"/>
                  <a:pt x="1070" y="168"/>
                  <a:pt x="1070" y="168"/>
                </a:cubicBezTo>
                <a:cubicBezTo>
                  <a:pt x="1070" y="168"/>
                  <a:pt x="1068" y="168"/>
                  <a:pt x="1069" y="170"/>
                </a:cubicBezTo>
                <a:cubicBezTo>
                  <a:pt x="1069" y="172"/>
                  <a:pt x="1066" y="170"/>
                  <a:pt x="1066" y="173"/>
                </a:cubicBezTo>
                <a:cubicBezTo>
                  <a:pt x="1066" y="174"/>
                  <a:pt x="1064" y="174"/>
                  <a:pt x="1064" y="176"/>
                </a:cubicBezTo>
                <a:cubicBezTo>
                  <a:pt x="1064" y="177"/>
                  <a:pt x="1064" y="178"/>
                  <a:pt x="1065" y="178"/>
                </a:cubicBezTo>
                <a:cubicBezTo>
                  <a:pt x="1065" y="183"/>
                  <a:pt x="1064" y="182"/>
                  <a:pt x="1068" y="182"/>
                </a:cubicBezTo>
                <a:cubicBezTo>
                  <a:pt x="1067" y="184"/>
                  <a:pt x="1067" y="184"/>
                  <a:pt x="1069" y="185"/>
                </a:cubicBezTo>
                <a:cubicBezTo>
                  <a:pt x="1067" y="187"/>
                  <a:pt x="1067" y="187"/>
                  <a:pt x="1068" y="190"/>
                </a:cubicBezTo>
                <a:cubicBezTo>
                  <a:pt x="1069" y="191"/>
                  <a:pt x="1068" y="190"/>
                  <a:pt x="1070" y="191"/>
                </a:cubicBezTo>
                <a:cubicBezTo>
                  <a:pt x="1068" y="195"/>
                  <a:pt x="1073" y="193"/>
                  <a:pt x="1073" y="196"/>
                </a:cubicBezTo>
                <a:cubicBezTo>
                  <a:pt x="1073" y="197"/>
                  <a:pt x="1071" y="198"/>
                  <a:pt x="1071" y="199"/>
                </a:cubicBezTo>
                <a:cubicBezTo>
                  <a:pt x="1071" y="200"/>
                  <a:pt x="1074" y="200"/>
                  <a:pt x="1075" y="200"/>
                </a:cubicBezTo>
                <a:cubicBezTo>
                  <a:pt x="1075" y="200"/>
                  <a:pt x="1076" y="202"/>
                  <a:pt x="1076" y="202"/>
                </a:cubicBezTo>
                <a:cubicBezTo>
                  <a:pt x="1078" y="203"/>
                  <a:pt x="1078" y="203"/>
                  <a:pt x="1079" y="204"/>
                </a:cubicBezTo>
                <a:cubicBezTo>
                  <a:pt x="1076" y="207"/>
                  <a:pt x="1077" y="209"/>
                  <a:pt x="1079" y="207"/>
                </a:cubicBezTo>
                <a:cubicBezTo>
                  <a:pt x="1080" y="207"/>
                  <a:pt x="1083" y="205"/>
                  <a:pt x="1084" y="205"/>
                </a:cubicBezTo>
                <a:cubicBezTo>
                  <a:pt x="1090" y="206"/>
                  <a:pt x="1090" y="206"/>
                  <a:pt x="1090" y="206"/>
                </a:cubicBezTo>
                <a:cubicBezTo>
                  <a:pt x="1090" y="206"/>
                  <a:pt x="1091" y="208"/>
                  <a:pt x="1092" y="207"/>
                </a:cubicBezTo>
                <a:cubicBezTo>
                  <a:pt x="1095" y="204"/>
                  <a:pt x="1094" y="204"/>
                  <a:pt x="1096" y="205"/>
                </a:cubicBezTo>
                <a:cubicBezTo>
                  <a:pt x="1098" y="205"/>
                  <a:pt x="1098" y="205"/>
                  <a:pt x="1098" y="205"/>
                </a:cubicBezTo>
                <a:cubicBezTo>
                  <a:pt x="1098" y="207"/>
                  <a:pt x="1097" y="207"/>
                  <a:pt x="1098" y="208"/>
                </a:cubicBezTo>
                <a:cubicBezTo>
                  <a:pt x="1097" y="211"/>
                  <a:pt x="1096" y="210"/>
                  <a:pt x="1100" y="211"/>
                </a:cubicBezTo>
                <a:cubicBezTo>
                  <a:pt x="1100" y="213"/>
                  <a:pt x="1100" y="213"/>
                  <a:pt x="1102" y="214"/>
                </a:cubicBezTo>
                <a:cubicBezTo>
                  <a:pt x="1102" y="215"/>
                  <a:pt x="1102" y="215"/>
                  <a:pt x="1105" y="215"/>
                </a:cubicBezTo>
                <a:cubicBezTo>
                  <a:pt x="1109" y="216"/>
                  <a:pt x="1109" y="216"/>
                  <a:pt x="1111" y="214"/>
                </a:cubicBezTo>
                <a:cubicBezTo>
                  <a:pt x="1112" y="216"/>
                  <a:pt x="1112" y="216"/>
                  <a:pt x="1116" y="212"/>
                </a:cubicBezTo>
                <a:cubicBezTo>
                  <a:pt x="1116" y="210"/>
                  <a:pt x="1116" y="210"/>
                  <a:pt x="1116" y="210"/>
                </a:cubicBezTo>
                <a:cubicBezTo>
                  <a:pt x="1117" y="209"/>
                  <a:pt x="1118" y="208"/>
                  <a:pt x="1119" y="207"/>
                </a:cubicBezTo>
                <a:cubicBezTo>
                  <a:pt x="1119" y="207"/>
                  <a:pt x="1119" y="206"/>
                  <a:pt x="1119" y="206"/>
                </a:cubicBezTo>
                <a:cubicBezTo>
                  <a:pt x="1119" y="205"/>
                  <a:pt x="1123" y="202"/>
                  <a:pt x="1122" y="202"/>
                </a:cubicBezTo>
                <a:cubicBezTo>
                  <a:pt x="1121" y="202"/>
                  <a:pt x="1121" y="202"/>
                  <a:pt x="1121" y="202"/>
                </a:cubicBezTo>
                <a:cubicBezTo>
                  <a:pt x="1122" y="201"/>
                  <a:pt x="1122" y="201"/>
                  <a:pt x="1122" y="201"/>
                </a:cubicBezTo>
                <a:cubicBezTo>
                  <a:pt x="1124" y="201"/>
                  <a:pt x="1124" y="200"/>
                  <a:pt x="1126" y="200"/>
                </a:cubicBezTo>
                <a:cubicBezTo>
                  <a:pt x="1126" y="200"/>
                  <a:pt x="1126" y="198"/>
                  <a:pt x="1126" y="198"/>
                </a:cubicBezTo>
                <a:cubicBezTo>
                  <a:pt x="1127" y="197"/>
                  <a:pt x="1128" y="196"/>
                  <a:pt x="1126" y="196"/>
                </a:cubicBezTo>
                <a:cubicBezTo>
                  <a:pt x="1127" y="195"/>
                  <a:pt x="1127" y="196"/>
                  <a:pt x="1131" y="194"/>
                </a:cubicBezTo>
                <a:cubicBezTo>
                  <a:pt x="1133" y="192"/>
                  <a:pt x="1129" y="193"/>
                  <a:pt x="1129" y="192"/>
                </a:cubicBezTo>
                <a:cubicBezTo>
                  <a:pt x="1129" y="191"/>
                  <a:pt x="1132" y="189"/>
                  <a:pt x="1132" y="189"/>
                </a:cubicBezTo>
                <a:cubicBezTo>
                  <a:pt x="1132" y="188"/>
                  <a:pt x="1133" y="187"/>
                  <a:pt x="1133" y="186"/>
                </a:cubicBezTo>
                <a:cubicBezTo>
                  <a:pt x="1133" y="186"/>
                  <a:pt x="1134" y="187"/>
                  <a:pt x="1135" y="186"/>
                </a:cubicBezTo>
                <a:cubicBezTo>
                  <a:pt x="1139" y="184"/>
                  <a:pt x="1137" y="186"/>
                  <a:pt x="1138" y="182"/>
                </a:cubicBezTo>
                <a:cubicBezTo>
                  <a:pt x="1140" y="182"/>
                  <a:pt x="1139" y="183"/>
                  <a:pt x="1141" y="181"/>
                </a:cubicBezTo>
                <a:cubicBezTo>
                  <a:pt x="1142" y="181"/>
                  <a:pt x="1141" y="179"/>
                  <a:pt x="1142" y="179"/>
                </a:cubicBezTo>
                <a:cubicBezTo>
                  <a:pt x="1144" y="179"/>
                  <a:pt x="1144" y="177"/>
                  <a:pt x="1144" y="177"/>
                </a:cubicBezTo>
                <a:cubicBezTo>
                  <a:pt x="1144" y="177"/>
                  <a:pt x="1144" y="177"/>
                  <a:pt x="1144" y="176"/>
                </a:cubicBezTo>
                <a:cubicBezTo>
                  <a:pt x="1150" y="178"/>
                  <a:pt x="1148" y="176"/>
                  <a:pt x="1149" y="175"/>
                </a:cubicBezTo>
                <a:cubicBezTo>
                  <a:pt x="1149" y="175"/>
                  <a:pt x="1151" y="172"/>
                  <a:pt x="1150" y="172"/>
                </a:cubicBezTo>
                <a:cubicBezTo>
                  <a:pt x="1148" y="172"/>
                  <a:pt x="1148" y="171"/>
                  <a:pt x="1148" y="170"/>
                </a:cubicBezTo>
                <a:cubicBezTo>
                  <a:pt x="1149" y="169"/>
                  <a:pt x="1154" y="169"/>
                  <a:pt x="1154" y="169"/>
                </a:cubicBezTo>
                <a:cubicBezTo>
                  <a:pt x="1154" y="168"/>
                  <a:pt x="1154" y="168"/>
                  <a:pt x="1154" y="168"/>
                </a:cubicBezTo>
                <a:cubicBezTo>
                  <a:pt x="1155" y="163"/>
                  <a:pt x="1155" y="165"/>
                  <a:pt x="1150" y="164"/>
                </a:cubicBezTo>
                <a:cubicBezTo>
                  <a:pt x="1150" y="164"/>
                  <a:pt x="1150" y="164"/>
                  <a:pt x="1150" y="164"/>
                </a:cubicBezTo>
                <a:cubicBezTo>
                  <a:pt x="1156" y="160"/>
                  <a:pt x="1152" y="162"/>
                  <a:pt x="1159" y="161"/>
                </a:cubicBezTo>
                <a:cubicBezTo>
                  <a:pt x="1160" y="161"/>
                  <a:pt x="1161" y="160"/>
                  <a:pt x="1161" y="160"/>
                </a:cubicBezTo>
                <a:cubicBezTo>
                  <a:pt x="1163" y="158"/>
                  <a:pt x="1165" y="157"/>
                  <a:pt x="1165" y="157"/>
                </a:cubicBezTo>
                <a:cubicBezTo>
                  <a:pt x="1169" y="157"/>
                  <a:pt x="1169" y="157"/>
                  <a:pt x="1169" y="157"/>
                </a:cubicBezTo>
                <a:cubicBezTo>
                  <a:pt x="1171" y="156"/>
                  <a:pt x="1174" y="155"/>
                  <a:pt x="1177" y="155"/>
                </a:cubicBezTo>
                <a:cubicBezTo>
                  <a:pt x="1179" y="155"/>
                  <a:pt x="1180" y="148"/>
                  <a:pt x="1182" y="148"/>
                </a:cubicBezTo>
                <a:cubicBezTo>
                  <a:pt x="1183" y="148"/>
                  <a:pt x="1185" y="150"/>
                  <a:pt x="1182" y="150"/>
                </a:cubicBezTo>
                <a:cubicBezTo>
                  <a:pt x="1182" y="151"/>
                  <a:pt x="1181" y="151"/>
                  <a:pt x="1181" y="151"/>
                </a:cubicBezTo>
                <a:cubicBezTo>
                  <a:pt x="1180" y="152"/>
                  <a:pt x="1175" y="157"/>
                  <a:pt x="1180" y="156"/>
                </a:cubicBezTo>
                <a:cubicBezTo>
                  <a:pt x="1181" y="156"/>
                  <a:pt x="1181" y="156"/>
                  <a:pt x="1181" y="156"/>
                </a:cubicBezTo>
                <a:cubicBezTo>
                  <a:pt x="1179" y="157"/>
                  <a:pt x="1184" y="158"/>
                  <a:pt x="1185" y="158"/>
                </a:cubicBezTo>
                <a:cubicBezTo>
                  <a:pt x="1189" y="156"/>
                  <a:pt x="1185" y="155"/>
                  <a:pt x="1182" y="155"/>
                </a:cubicBezTo>
                <a:cubicBezTo>
                  <a:pt x="1185" y="155"/>
                  <a:pt x="1186" y="153"/>
                  <a:pt x="1188" y="153"/>
                </a:cubicBezTo>
                <a:cubicBezTo>
                  <a:pt x="1196" y="152"/>
                  <a:pt x="1196" y="152"/>
                  <a:pt x="1196" y="152"/>
                </a:cubicBezTo>
                <a:cubicBezTo>
                  <a:pt x="1198" y="149"/>
                  <a:pt x="1198" y="149"/>
                  <a:pt x="1198" y="149"/>
                </a:cubicBezTo>
                <a:cubicBezTo>
                  <a:pt x="1203" y="151"/>
                  <a:pt x="1204" y="149"/>
                  <a:pt x="1208" y="147"/>
                </a:cubicBezTo>
                <a:cubicBezTo>
                  <a:pt x="1213" y="144"/>
                  <a:pt x="1213" y="142"/>
                  <a:pt x="1220" y="138"/>
                </a:cubicBezTo>
                <a:cubicBezTo>
                  <a:pt x="1227" y="135"/>
                  <a:pt x="1227" y="135"/>
                  <a:pt x="1227" y="135"/>
                </a:cubicBezTo>
                <a:cubicBezTo>
                  <a:pt x="1228" y="134"/>
                  <a:pt x="1231" y="134"/>
                  <a:pt x="1231" y="132"/>
                </a:cubicBezTo>
                <a:cubicBezTo>
                  <a:pt x="1231" y="131"/>
                  <a:pt x="1230" y="130"/>
                  <a:pt x="1230" y="129"/>
                </a:cubicBezTo>
                <a:cubicBezTo>
                  <a:pt x="1231" y="128"/>
                  <a:pt x="1232" y="130"/>
                  <a:pt x="1233" y="131"/>
                </a:cubicBezTo>
                <a:cubicBezTo>
                  <a:pt x="1233" y="131"/>
                  <a:pt x="1236" y="133"/>
                  <a:pt x="1237" y="133"/>
                </a:cubicBezTo>
                <a:cubicBezTo>
                  <a:pt x="1238" y="133"/>
                  <a:pt x="1244" y="133"/>
                  <a:pt x="1244" y="133"/>
                </a:cubicBezTo>
                <a:cubicBezTo>
                  <a:pt x="1245" y="132"/>
                  <a:pt x="1247" y="130"/>
                  <a:pt x="1248" y="130"/>
                </a:cubicBezTo>
                <a:cubicBezTo>
                  <a:pt x="1251" y="130"/>
                  <a:pt x="1250" y="133"/>
                  <a:pt x="1255" y="131"/>
                </a:cubicBezTo>
                <a:cubicBezTo>
                  <a:pt x="1255" y="131"/>
                  <a:pt x="1255" y="131"/>
                  <a:pt x="1255" y="131"/>
                </a:cubicBezTo>
                <a:cubicBezTo>
                  <a:pt x="1259" y="130"/>
                  <a:pt x="1264" y="128"/>
                  <a:pt x="1265" y="128"/>
                </a:cubicBezTo>
                <a:cubicBezTo>
                  <a:pt x="1266" y="128"/>
                  <a:pt x="1273" y="128"/>
                  <a:pt x="1275" y="127"/>
                </a:cubicBezTo>
                <a:cubicBezTo>
                  <a:pt x="1277" y="127"/>
                  <a:pt x="1282" y="124"/>
                  <a:pt x="1284" y="124"/>
                </a:cubicBezTo>
                <a:cubicBezTo>
                  <a:pt x="1287" y="123"/>
                  <a:pt x="1291" y="121"/>
                  <a:pt x="1293" y="120"/>
                </a:cubicBezTo>
                <a:cubicBezTo>
                  <a:pt x="1294" y="119"/>
                  <a:pt x="1302" y="117"/>
                  <a:pt x="1304" y="116"/>
                </a:cubicBezTo>
                <a:cubicBezTo>
                  <a:pt x="1304" y="116"/>
                  <a:pt x="1309" y="114"/>
                  <a:pt x="1309" y="113"/>
                </a:cubicBezTo>
                <a:cubicBezTo>
                  <a:pt x="1309" y="112"/>
                  <a:pt x="1303" y="114"/>
                  <a:pt x="1298" y="113"/>
                </a:cubicBezTo>
                <a:cubicBezTo>
                  <a:pt x="1295" y="112"/>
                  <a:pt x="1295" y="112"/>
                  <a:pt x="1295" y="112"/>
                </a:cubicBezTo>
                <a:cubicBezTo>
                  <a:pt x="1291" y="112"/>
                  <a:pt x="1288" y="110"/>
                  <a:pt x="1288" y="110"/>
                </a:cubicBezTo>
                <a:cubicBezTo>
                  <a:pt x="1283" y="110"/>
                  <a:pt x="1283" y="110"/>
                  <a:pt x="1283" y="110"/>
                </a:cubicBezTo>
                <a:cubicBezTo>
                  <a:pt x="1282" y="110"/>
                  <a:pt x="1281" y="111"/>
                  <a:pt x="1280" y="111"/>
                </a:cubicBezTo>
                <a:cubicBezTo>
                  <a:pt x="1281" y="111"/>
                  <a:pt x="1281" y="110"/>
                  <a:pt x="1281" y="110"/>
                </a:cubicBezTo>
                <a:cubicBezTo>
                  <a:pt x="1284" y="110"/>
                  <a:pt x="1284" y="110"/>
                  <a:pt x="1288" y="109"/>
                </a:cubicBezTo>
                <a:cubicBezTo>
                  <a:pt x="1290" y="108"/>
                  <a:pt x="1289" y="108"/>
                  <a:pt x="1289" y="107"/>
                </a:cubicBezTo>
                <a:cubicBezTo>
                  <a:pt x="1290" y="106"/>
                  <a:pt x="1289" y="106"/>
                  <a:pt x="1289" y="105"/>
                </a:cubicBezTo>
                <a:cubicBezTo>
                  <a:pt x="1288" y="105"/>
                  <a:pt x="1288" y="105"/>
                  <a:pt x="1287" y="105"/>
                </a:cubicBezTo>
                <a:cubicBezTo>
                  <a:pt x="1288" y="102"/>
                  <a:pt x="1293" y="103"/>
                  <a:pt x="1290" y="101"/>
                </a:cubicBezTo>
                <a:cubicBezTo>
                  <a:pt x="1292" y="102"/>
                  <a:pt x="1292" y="102"/>
                  <a:pt x="1294" y="102"/>
                </a:cubicBezTo>
                <a:cubicBezTo>
                  <a:pt x="1294" y="102"/>
                  <a:pt x="1295" y="102"/>
                  <a:pt x="1296" y="103"/>
                </a:cubicBezTo>
                <a:cubicBezTo>
                  <a:pt x="1297" y="103"/>
                  <a:pt x="1297" y="110"/>
                  <a:pt x="1300" y="110"/>
                </a:cubicBezTo>
                <a:cubicBezTo>
                  <a:pt x="1304" y="110"/>
                  <a:pt x="1310" y="111"/>
                  <a:pt x="1308" y="109"/>
                </a:cubicBezTo>
                <a:cubicBezTo>
                  <a:pt x="1308" y="108"/>
                  <a:pt x="1308" y="108"/>
                  <a:pt x="1309" y="108"/>
                </a:cubicBezTo>
                <a:cubicBezTo>
                  <a:pt x="1310" y="109"/>
                  <a:pt x="1310" y="111"/>
                  <a:pt x="1314" y="110"/>
                </a:cubicBezTo>
                <a:cubicBezTo>
                  <a:pt x="1316" y="110"/>
                  <a:pt x="1317" y="110"/>
                  <a:pt x="1316" y="108"/>
                </a:cubicBezTo>
                <a:cubicBezTo>
                  <a:pt x="1315" y="107"/>
                  <a:pt x="1317" y="106"/>
                  <a:pt x="1315" y="104"/>
                </a:cubicBezTo>
                <a:cubicBezTo>
                  <a:pt x="1317" y="103"/>
                  <a:pt x="1318" y="103"/>
                  <a:pt x="1318" y="101"/>
                </a:cubicBezTo>
                <a:cubicBezTo>
                  <a:pt x="1318" y="98"/>
                  <a:pt x="1313" y="102"/>
                  <a:pt x="1312" y="102"/>
                </a:cubicBezTo>
                <a:cubicBezTo>
                  <a:pt x="1312" y="102"/>
                  <a:pt x="1312" y="102"/>
                  <a:pt x="1312" y="102"/>
                </a:cubicBezTo>
                <a:cubicBezTo>
                  <a:pt x="1313" y="98"/>
                  <a:pt x="1315" y="99"/>
                  <a:pt x="1310" y="98"/>
                </a:cubicBezTo>
                <a:cubicBezTo>
                  <a:pt x="1311" y="98"/>
                  <a:pt x="1313" y="97"/>
                  <a:pt x="1311" y="96"/>
                </a:cubicBezTo>
                <a:cubicBezTo>
                  <a:pt x="1310" y="95"/>
                  <a:pt x="1311" y="94"/>
                  <a:pt x="1307" y="94"/>
                </a:cubicBezTo>
                <a:cubicBezTo>
                  <a:pt x="1302" y="94"/>
                  <a:pt x="1305" y="93"/>
                  <a:pt x="1301" y="91"/>
                </a:cubicBezTo>
                <a:cubicBezTo>
                  <a:pt x="1300" y="91"/>
                  <a:pt x="1299" y="91"/>
                  <a:pt x="1298" y="90"/>
                </a:cubicBezTo>
                <a:cubicBezTo>
                  <a:pt x="1299" y="89"/>
                  <a:pt x="1298" y="87"/>
                  <a:pt x="1298" y="88"/>
                </a:cubicBezTo>
                <a:cubicBezTo>
                  <a:pt x="1296" y="88"/>
                  <a:pt x="1296" y="88"/>
                  <a:pt x="1296" y="88"/>
                </a:cubicBezTo>
                <a:cubicBezTo>
                  <a:pt x="1297" y="87"/>
                  <a:pt x="1299" y="87"/>
                  <a:pt x="1299" y="85"/>
                </a:cubicBezTo>
                <a:cubicBezTo>
                  <a:pt x="1299" y="85"/>
                  <a:pt x="1295" y="84"/>
                  <a:pt x="1294" y="84"/>
                </a:cubicBezTo>
                <a:cubicBezTo>
                  <a:pt x="1296" y="83"/>
                  <a:pt x="1298" y="84"/>
                  <a:pt x="1298" y="84"/>
                </a:cubicBezTo>
                <a:cubicBezTo>
                  <a:pt x="1305" y="84"/>
                  <a:pt x="1305" y="84"/>
                  <a:pt x="1305" y="84"/>
                </a:cubicBezTo>
                <a:cubicBezTo>
                  <a:pt x="1306" y="85"/>
                  <a:pt x="1310" y="86"/>
                  <a:pt x="1311" y="84"/>
                </a:cubicBezTo>
                <a:cubicBezTo>
                  <a:pt x="1311" y="84"/>
                  <a:pt x="1311" y="83"/>
                  <a:pt x="1311" y="83"/>
                </a:cubicBezTo>
                <a:cubicBezTo>
                  <a:pt x="1313" y="84"/>
                  <a:pt x="1313" y="83"/>
                  <a:pt x="1315" y="84"/>
                </a:cubicBezTo>
                <a:cubicBezTo>
                  <a:pt x="1317" y="84"/>
                  <a:pt x="1320" y="84"/>
                  <a:pt x="1322" y="84"/>
                </a:cubicBezTo>
                <a:cubicBezTo>
                  <a:pt x="1325" y="82"/>
                  <a:pt x="1324" y="83"/>
                  <a:pt x="1326" y="83"/>
                </a:cubicBezTo>
                <a:cubicBezTo>
                  <a:pt x="1327" y="83"/>
                  <a:pt x="1331" y="84"/>
                  <a:pt x="1331" y="83"/>
                </a:cubicBezTo>
                <a:cubicBezTo>
                  <a:pt x="1332" y="82"/>
                  <a:pt x="1332" y="82"/>
                  <a:pt x="1332" y="81"/>
                </a:cubicBezTo>
                <a:cubicBezTo>
                  <a:pt x="1334" y="80"/>
                  <a:pt x="1335" y="80"/>
                  <a:pt x="1334" y="78"/>
                </a:cubicBezTo>
                <a:cubicBezTo>
                  <a:pt x="1334" y="78"/>
                  <a:pt x="1331" y="78"/>
                  <a:pt x="1330" y="78"/>
                </a:cubicBezTo>
                <a:cubicBezTo>
                  <a:pt x="1330" y="78"/>
                  <a:pt x="1329" y="77"/>
                  <a:pt x="1328" y="77"/>
                </a:cubicBezTo>
                <a:cubicBezTo>
                  <a:pt x="1329" y="77"/>
                  <a:pt x="1336" y="78"/>
                  <a:pt x="1335" y="76"/>
                </a:cubicBezTo>
                <a:cubicBezTo>
                  <a:pt x="1335" y="74"/>
                  <a:pt x="1335" y="74"/>
                  <a:pt x="1335" y="74"/>
                </a:cubicBezTo>
                <a:cubicBezTo>
                  <a:pt x="1342" y="78"/>
                  <a:pt x="1339" y="76"/>
                  <a:pt x="1344" y="74"/>
                </a:cubicBezTo>
                <a:cubicBezTo>
                  <a:pt x="1345" y="74"/>
                  <a:pt x="1343" y="70"/>
                  <a:pt x="1342" y="70"/>
                </a:cubicBezTo>
                <a:cubicBezTo>
                  <a:pt x="1341" y="70"/>
                  <a:pt x="1340" y="72"/>
                  <a:pt x="1338" y="71"/>
                </a:cubicBezTo>
                <a:cubicBezTo>
                  <a:pt x="1339" y="70"/>
                  <a:pt x="1340" y="69"/>
                  <a:pt x="1340" y="68"/>
                </a:cubicBezTo>
                <a:cubicBezTo>
                  <a:pt x="1341" y="69"/>
                  <a:pt x="1343" y="67"/>
                  <a:pt x="1345" y="67"/>
                </a:cubicBezTo>
                <a:cubicBezTo>
                  <a:pt x="1346" y="67"/>
                  <a:pt x="1344" y="61"/>
                  <a:pt x="1344" y="60"/>
                </a:cubicBezTo>
                <a:cubicBezTo>
                  <a:pt x="1344" y="60"/>
                  <a:pt x="1343" y="60"/>
                  <a:pt x="1342" y="60"/>
                </a:cubicBezTo>
                <a:cubicBezTo>
                  <a:pt x="1344" y="60"/>
                  <a:pt x="1347" y="59"/>
                  <a:pt x="1345" y="57"/>
                </a:cubicBezTo>
                <a:cubicBezTo>
                  <a:pt x="1344" y="57"/>
                  <a:pt x="1338" y="57"/>
                  <a:pt x="1337" y="57"/>
                </a:cubicBezTo>
                <a:cubicBezTo>
                  <a:pt x="1332" y="58"/>
                  <a:pt x="1334" y="57"/>
                  <a:pt x="1333" y="55"/>
                </a:cubicBezTo>
                <a:cubicBezTo>
                  <a:pt x="1332" y="52"/>
                  <a:pt x="1327" y="56"/>
                  <a:pt x="1327" y="53"/>
                </a:cubicBezTo>
                <a:cubicBezTo>
                  <a:pt x="1329" y="52"/>
                  <a:pt x="1329" y="51"/>
                  <a:pt x="1332" y="53"/>
                </a:cubicBezTo>
                <a:cubicBezTo>
                  <a:pt x="1332" y="53"/>
                  <a:pt x="1333" y="54"/>
                  <a:pt x="1333" y="54"/>
                </a:cubicBezTo>
                <a:cubicBezTo>
                  <a:pt x="1339" y="54"/>
                  <a:pt x="1337" y="53"/>
                  <a:pt x="1340" y="52"/>
                </a:cubicBezTo>
                <a:cubicBezTo>
                  <a:pt x="1345" y="51"/>
                  <a:pt x="1343" y="52"/>
                  <a:pt x="1345" y="52"/>
                </a:cubicBezTo>
                <a:cubicBezTo>
                  <a:pt x="1345" y="52"/>
                  <a:pt x="1350" y="53"/>
                  <a:pt x="1350" y="53"/>
                </a:cubicBezTo>
                <a:cubicBezTo>
                  <a:pt x="1350" y="57"/>
                  <a:pt x="1350" y="57"/>
                  <a:pt x="1350" y="57"/>
                </a:cubicBezTo>
                <a:cubicBezTo>
                  <a:pt x="1349" y="60"/>
                  <a:pt x="1352" y="64"/>
                  <a:pt x="1353" y="59"/>
                </a:cubicBezTo>
                <a:cubicBezTo>
                  <a:pt x="1353" y="57"/>
                  <a:pt x="1352" y="56"/>
                  <a:pt x="1353" y="55"/>
                </a:cubicBezTo>
                <a:cubicBezTo>
                  <a:pt x="1353" y="54"/>
                  <a:pt x="1353" y="54"/>
                  <a:pt x="1353" y="53"/>
                </a:cubicBezTo>
                <a:cubicBezTo>
                  <a:pt x="1355" y="52"/>
                  <a:pt x="1357" y="53"/>
                  <a:pt x="1359" y="51"/>
                </a:cubicBezTo>
                <a:cubicBezTo>
                  <a:pt x="1359" y="51"/>
                  <a:pt x="1358" y="48"/>
                  <a:pt x="1357" y="48"/>
                </a:cubicBezTo>
                <a:cubicBezTo>
                  <a:pt x="1353" y="47"/>
                  <a:pt x="1354" y="47"/>
                  <a:pt x="1353" y="48"/>
                </a:cubicBezTo>
                <a:cubicBezTo>
                  <a:pt x="1352" y="48"/>
                  <a:pt x="1352" y="48"/>
                  <a:pt x="1351" y="48"/>
                </a:cubicBezTo>
                <a:cubicBezTo>
                  <a:pt x="1350" y="48"/>
                  <a:pt x="1349" y="48"/>
                  <a:pt x="1349" y="48"/>
                </a:cubicBezTo>
                <a:cubicBezTo>
                  <a:pt x="1346" y="46"/>
                  <a:pt x="1342" y="46"/>
                  <a:pt x="1344" y="45"/>
                </a:cubicBezTo>
                <a:cubicBezTo>
                  <a:pt x="1344" y="45"/>
                  <a:pt x="1345" y="45"/>
                  <a:pt x="1346" y="45"/>
                </a:cubicBezTo>
                <a:cubicBezTo>
                  <a:pt x="1347" y="45"/>
                  <a:pt x="1349" y="48"/>
                  <a:pt x="1353" y="46"/>
                </a:cubicBezTo>
                <a:cubicBezTo>
                  <a:pt x="1353" y="46"/>
                  <a:pt x="1355" y="45"/>
                  <a:pt x="1354" y="44"/>
                </a:cubicBezTo>
                <a:cubicBezTo>
                  <a:pt x="1352" y="42"/>
                  <a:pt x="1352" y="43"/>
                  <a:pt x="1350" y="43"/>
                </a:cubicBezTo>
                <a:cubicBezTo>
                  <a:pt x="1348" y="43"/>
                  <a:pt x="1343" y="39"/>
                  <a:pt x="1337" y="45"/>
                </a:cubicBezTo>
                <a:cubicBezTo>
                  <a:pt x="1334" y="44"/>
                  <a:pt x="1337" y="43"/>
                  <a:pt x="1337" y="43"/>
                </a:cubicBezTo>
                <a:cubicBezTo>
                  <a:pt x="1339" y="41"/>
                  <a:pt x="1343" y="39"/>
                  <a:pt x="1344" y="38"/>
                </a:cubicBezTo>
                <a:cubicBezTo>
                  <a:pt x="1344" y="37"/>
                  <a:pt x="1344" y="37"/>
                  <a:pt x="1345" y="36"/>
                </a:cubicBezTo>
                <a:cubicBezTo>
                  <a:pt x="1352" y="36"/>
                  <a:pt x="1350" y="37"/>
                  <a:pt x="1353" y="33"/>
                </a:cubicBezTo>
                <a:cubicBezTo>
                  <a:pt x="1355" y="34"/>
                  <a:pt x="1358" y="34"/>
                  <a:pt x="1358" y="32"/>
                </a:cubicBezTo>
                <a:cubicBezTo>
                  <a:pt x="1359" y="31"/>
                  <a:pt x="1355" y="32"/>
                  <a:pt x="1355" y="31"/>
                </a:cubicBezTo>
                <a:cubicBezTo>
                  <a:pt x="1355" y="31"/>
                  <a:pt x="1356" y="31"/>
                  <a:pt x="1358" y="29"/>
                </a:cubicBezTo>
                <a:cubicBezTo>
                  <a:pt x="1358" y="29"/>
                  <a:pt x="1358" y="29"/>
                  <a:pt x="1358" y="28"/>
                </a:cubicBezTo>
                <a:cubicBezTo>
                  <a:pt x="1359" y="28"/>
                  <a:pt x="1363" y="28"/>
                  <a:pt x="1364" y="28"/>
                </a:cubicBezTo>
                <a:cubicBezTo>
                  <a:pt x="1368" y="28"/>
                  <a:pt x="1368" y="28"/>
                  <a:pt x="1370" y="26"/>
                </a:cubicBezTo>
                <a:cubicBezTo>
                  <a:pt x="1371" y="26"/>
                  <a:pt x="1369" y="25"/>
                  <a:pt x="1369" y="25"/>
                </a:cubicBezTo>
                <a:cubicBezTo>
                  <a:pt x="1371" y="25"/>
                  <a:pt x="1375" y="26"/>
                  <a:pt x="1377" y="25"/>
                </a:cubicBezTo>
                <a:cubicBezTo>
                  <a:pt x="1381" y="23"/>
                  <a:pt x="1381" y="22"/>
                  <a:pt x="1381" y="22"/>
                </a:cubicBezTo>
                <a:cubicBezTo>
                  <a:pt x="1382" y="21"/>
                  <a:pt x="1378" y="22"/>
                  <a:pt x="1378" y="22"/>
                </a:cubicBezTo>
                <a:cubicBezTo>
                  <a:pt x="1373" y="21"/>
                  <a:pt x="1372" y="21"/>
                  <a:pt x="1366" y="22"/>
                </a:cubicBezTo>
                <a:cubicBezTo>
                  <a:pt x="1371" y="21"/>
                  <a:pt x="1371" y="21"/>
                  <a:pt x="1371" y="21"/>
                </a:cubicBezTo>
                <a:cubicBezTo>
                  <a:pt x="1371" y="21"/>
                  <a:pt x="1378" y="21"/>
                  <a:pt x="1380" y="21"/>
                </a:cubicBezTo>
                <a:cubicBezTo>
                  <a:pt x="1384" y="21"/>
                  <a:pt x="1381" y="20"/>
                  <a:pt x="1387" y="20"/>
                </a:cubicBezTo>
                <a:cubicBezTo>
                  <a:pt x="1391" y="20"/>
                  <a:pt x="1393" y="21"/>
                  <a:pt x="1392" y="19"/>
                </a:cubicBezTo>
                <a:cubicBezTo>
                  <a:pt x="1391" y="18"/>
                  <a:pt x="1391" y="18"/>
                  <a:pt x="1391" y="18"/>
                </a:cubicBezTo>
                <a:cubicBezTo>
                  <a:pt x="1393" y="17"/>
                  <a:pt x="1399" y="17"/>
                  <a:pt x="1402" y="17"/>
                </a:cubicBezTo>
                <a:cubicBezTo>
                  <a:pt x="1403" y="17"/>
                  <a:pt x="1408" y="15"/>
                  <a:pt x="1409" y="15"/>
                </a:cubicBezTo>
                <a:cubicBezTo>
                  <a:pt x="1409" y="15"/>
                  <a:pt x="1409" y="14"/>
                  <a:pt x="1409" y="14"/>
                </a:cubicBezTo>
                <a:cubicBezTo>
                  <a:pt x="1404" y="13"/>
                  <a:pt x="1404" y="14"/>
                  <a:pt x="1399" y="11"/>
                </a:cubicBezTo>
                <a:cubicBezTo>
                  <a:pt x="1398" y="11"/>
                  <a:pt x="1385" y="12"/>
                  <a:pt x="1384" y="12"/>
                </a:cubicBezTo>
                <a:cubicBezTo>
                  <a:pt x="1376" y="12"/>
                  <a:pt x="1376" y="12"/>
                  <a:pt x="1376" y="12"/>
                </a:cubicBezTo>
                <a:cubicBezTo>
                  <a:pt x="1375" y="12"/>
                  <a:pt x="1373" y="13"/>
                  <a:pt x="1372" y="13"/>
                </a:cubicBezTo>
                <a:cubicBezTo>
                  <a:pt x="1371" y="15"/>
                  <a:pt x="1371" y="15"/>
                  <a:pt x="1371" y="15"/>
                </a:cubicBezTo>
                <a:cubicBezTo>
                  <a:pt x="1367" y="15"/>
                  <a:pt x="1365" y="15"/>
                  <a:pt x="1361" y="15"/>
                </a:cubicBezTo>
                <a:cubicBezTo>
                  <a:pt x="1361" y="15"/>
                  <a:pt x="1359" y="15"/>
                  <a:pt x="1358" y="15"/>
                </a:cubicBezTo>
                <a:cubicBezTo>
                  <a:pt x="1358" y="15"/>
                  <a:pt x="1359" y="13"/>
                  <a:pt x="1358" y="13"/>
                </a:cubicBezTo>
                <a:cubicBezTo>
                  <a:pt x="1353" y="15"/>
                  <a:pt x="1356" y="14"/>
                  <a:pt x="1349" y="16"/>
                </a:cubicBezTo>
                <a:cubicBezTo>
                  <a:pt x="1340" y="19"/>
                  <a:pt x="1340" y="19"/>
                  <a:pt x="1340" y="19"/>
                </a:cubicBezTo>
                <a:cubicBezTo>
                  <a:pt x="1335" y="19"/>
                  <a:pt x="1335" y="19"/>
                  <a:pt x="1335" y="19"/>
                </a:cubicBezTo>
                <a:cubicBezTo>
                  <a:pt x="1334" y="19"/>
                  <a:pt x="1330" y="22"/>
                  <a:pt x="1327" y="22"/>
                </a:cubicBezTo>
                <a:cubicBezTo>
                  <a:pt x="1329" y="20"/>
                  <a:pt x="1336" y="18"/>
                  <a:pt x="1339" y="18"/>
                </a:cubicBezTo>
                <a:cubicBezTo>
                  <a:pt x="1340" y="18"/>
                  <a:pt x="1344" y="16"/>
                  <a:pt x="1347" y="15"/>
                </a:cubicBezTo>
                <a:cubicBezTo>
                  <a:pt x="1348" y="14"/>
                  <a:pt x="1348" y="11"/>
                  <a:pt x="1347" y="11"/>
                </a:cubicBezTo>
                <a:cubicBezTo>
                  <a:pt x="1339" y="11"/>
                  <a:pt x="1339" y="11"/>
                  <a:pt x="1339" y="11"/>
                </a:cubicBezTo>
                <a:cubicBezTo>
                  <a:pt x="1337" y="11"/>
                  <a:pt x="1336" y="10"/>
                  <a:pt x="1334" y="12"/>
                </a:cubicBezTo>
                <a:cubicBezTo>
                  <a:pt x="1332" y="13"/>
                  <a:pt x="1332" y="13"/>
                  <a:pt x="1329" y="13"/>
                </a:cubicBezTo>
                <a:cubicBezTo>
                  <a:pt x="1322" y="14"/>
                  <a:pt x="1322" y="14"/>
                  <a:pt x="1322" y="14"/>
                </a:cubicBezTo>
                <a:cubicBezTo>
                  <a:pt x="1321" y="14"/>
                  <a:pt x="1318" y="16"/>
                  <a:pt x="1316" y="17"/>
                </a:cubicBezTo>
                <a:cubicBezTo>
                  <a:pt x="1315" y="17"/>
                  <a:pt x="1315" y="16"/>
                  <a:pt x="1315" y="15"/>
                </a:cubicBezTo>
                <a:cubicBezTo>
                  <a:pt x="1315" y="15"/>
                  <a:pt x="1318" y="14"/>
                  <a:pt x="1320" y="14"/>
                </a:cubicBezTo>
                <a:cubicBezTo>
                  <a:pt x="1322" y="14"/>
                  <a:pt x="1328" y="12"/>
                  <a:pt x="1328" y="11"/>
                </a:cubicBezTo>
                <a:cubicBezTo>
                  <a:pt x="1328" y="10"/>
                  <a:pt x="1324" y="11"/>
                  <a:pt x="1323" y="11"/>
                </a:cubicBezTo>
                <a:cubicBezTo>
                  <a:pt x="1316" y="10"/>
                  <a:pt x="1316" y="10"/>
                  <a:pt x="1316" y="10"/>
                </a:cubicBezTo>
                <a:cubicBezTo>
                  <a:pt x="1308" y="10"/>
                  <a:pt x="1296" y="10"/>
                  <a:pt x="1289" y="12"/>
                </a:cubicBezTo>
                <a:cubicBezTo>
                  <a:pt x="1287" y="12"/>
                  <a:pt x="1285" y="14"/>
                  <a:pt x="1283" y="14"/>
                </a:cubicBezTo>
                <a:cubicBezTo>
                  <a:pt x="1282" y="14"/>
                  <a:pt x="1281" y="14"/>
                  <a:pt x="1281" y="13"/>
                </a:cubicBezTo>
                <a:cubicBezTo>
                  <a:pt x="1284" y="12"/>
                  <a:pt x="1299" y="10"/>
                  <a:pt x="1304" y="10"/>
                </a:cubicBezTo>
                <a:cubicBezTo>
                  <a:pt x="1307" y="9"/>
                  <a:pt x="1348" y="9"/>
                  <a:pt x="1349" y="9"/>
                </a:cubicBezTo>
                <a:cubicBezTo>
                  <a:pt x="1350" y="9"/>
                  <a:pt x="1354" y="9"/>
                  <a:pt x="1354" y="7"/>
                </a:cubicBezTo>
                <a:cubicBezTo>
                  <a:pt x="1353" y="5"/>
                  <a:pt x="1350" y="6"/>
                  <a:pt x="1348" y="6"/>
                </a:cubicBezTo>
                <a:cubicBezTo>
                  <a:pt x="1338" y="5"/>
                  <a:pt x="1340" y="4"/>
                  <a:pt x="1336" y="3"/>
                </a:cubicBezTo>
                <a:cubicBezTo>
                  <a:pt x="1334" y="3"/>
                  <a:pt x="1332" y="4"/>
                  <a:pt x="1331" y="2"/>
                </a:cubicBezTo>
                <a:cubicBezTo>
                  <a:pt x="1331" y="2"/>
                  <a:pt x="1331" y="1"/>
                  <a:pt x="1330" y="1"/>
                </a:cubicBezTo>
                <a:cubicBezTo>
                  <a:pt x="1327" y="1"/>
                  <a:pt x="1302" y="1"/>
                  <a:pt x="1296" y="0"/>
                </a:cubicBezTo>
                <a:cubicBezTo>
                  <a:pt x="1290" y="0"/>
                  <a:pt x="1285" y="0"/>
                  <a:pt x="1279" y="0"/>
                </a:cubicBezTo>
                <a:cubicBezTo>
                  <a:pt x="1277" y="0"/>
                  <a:pt x="1275" y="0"/>
                  <a:pt x="1273" y="0"/>
                </a:cubicBezTo>
                <a:cubicBezTo>
                  <a:pt x="1273" y="0"/>
                  <a:pt x="1264" y="1"/>
                  <a:pt x="1262" y="1"/>
                </a:cubicBezTo>
                <a:cubicBezTo>
                  <a:pt x="1253" y="1"/>
                  <a:pt x="1253" y="1"/>
                  <a:pt x="1253" y="1"/>
                </a:cubicBezTo>
                <a:cubicBezTo>
                  <a:pt x="1252" y="1"/>
                  <a:pt x="1251" y="2"/>
                  <a:pt x="1250" y="3"/>
                </a:cubicBezTo>
                <a:cubicBezTo>
                  <a:pt x="1250" y="4"/>
                  <a:pt x="1248" y="4"/>
                  <a:pt x="1244" y="4"/>
                </a:cubicBezTo>
                <a:cubicBezTo>
                  <a:pt x="1244" y="4"/>
                  <a:pt x="1231" y="1"/>
                  <a:pt x="1230" y="1"/>
                </a:cubicBezTo>
                <a:cubicBezTo>
                  <a:pt x="1228" y="4"/>
                  <a:pt x="1228" y="4"/>
                  <a:pt x="1228" y="4"/>
                </a:cubicBezTo>
                <a:cubicBezTo>
                  <a:pt x="1226" y="4"/>
                  <a:pt x="1217" y="2"/>
                  <a:pt x="1215" y="2"/>
                </a:cubicBezTo>
                <a:cubicBezTo>
                  <a:pt x="1214" y="1"/>
                  <a:pt x="1210" y="2"/>
                  <a:pt x="1209" y="2"/>
                </a:cubicBezTo>
                <a:cubicBezTo>
                  <a:pt x="1208" y="2"/>
                  <a:pt x="1202" y="3"/>
                  <a:pt x="1204" y="4"/>
                </a:cubicBezTo>
                <a:cubicBezTo>
                  <a:pt x="1205" y="5"/>
                  <a:pt x="1205" y="5"/>
                  <a:pt x="1205" y="5"/>
                </a:cubicBezTo>
                <a:cubicBezTo>
                  <a:pt x="1204" y="5"/>
                  <a:pt x="1202" y="5"/>
                  <a:pt x="1201" y="5"/>
                </a:cubicBezTo>
                <a:cubicBezTo>
                  <a:pt x="1198" y="5"/>
                  <a:pt x="1197" y="7"/>
                  <a:pt x="1198" y="7"/>
                </a:cubicBezTo>
                <a:cubicBezTo>
                  <a:pt x="1198" y="7"/>
                  <a:pt x="1201" y="8"/>
                  <a:pt x="1204" y="10"/>
                </a:cubicBezTo>
                <a:cubicBezTo>
                  <a:pt x="1205" y="10"/>
                  <a:pt x="1206" y="11"/>
                  <a:pt x="1207" y="10"/>
                </a:cubicBezTo>
                <a:cubicBezTo>
                  <a:pt x="1207" y="10"/>
                  <a:pt x="1209" y="11"/>
                  <a:pt x="1210" y="11"/>
                </a:cubicBezTo>
                <a:cubicBezTo>
                  <a:pt x="1206" y="12"/>
                  <a:pt x="1204" y="11"/>
                  <a:pt x="1198" y="9"/>
                </a:cubicBezTo>
                <a:cubicBezTo>
                  <a:pt x="1194" y="8"/>
                  <a:pt x="1185" y="6"/>
                  <a:pt x="1181" y="6"/>
                </a:cubicBezTo>
                <a:cubicBezTo>
                  <a:pt x="1179" y="6"/>
                  <a:pt x="1177" y="6"/>
                  <a:pt x="1176" y="6"/>
                </a:cubicBezTo>
                <a:cubicBezTo>
                  <a:pt x="1174" y="5"/>
                  <a:pt x="1173" y="7"/>
                  <a:pt x="1174" y="7"/>
                </a:cubicBezTo>
                <a:cubicBezTo>
                  <a:pt x="1174" y="7"/>
                  <a:pt x="1177" y="9"/>
                  <a:pt x="1178" y="10"/>
                </a:cubicBezTo>
                <a:cubicBezTo>
                  <a:pt x="1172" y="9"/>
                  <a:pt x="1172" y="9"/>
                  <a:pt x="1172" y="9"/>
                </a:cubicBezTo>
                <a:cubicBezTo>
                  <a:pt x="1161" y="7"/>
                  <a:pt x="1161" y="7"/>
                  <a:pt x="1161" y="7"/>
                </a:cubicBezTo>
                <a:cubicBezTo>
                  <a:pt x="1160" y="7"/>
                  <a:pt x="1159" y="7"/>
                  <a:pt x="1159" y="7"/>
                </a:cubicBezTo>
                <a:cubicBezTo>
                  <a:pt x="1159" y="11"/>
                  <a:pt x="1159" y="10"/>
                  <a:pt x="1157" y="11"/>
                </a:cubicBezTo>
                <a:cubicBezTo>
                  <a:pt x="1156" y="11"/>
                  <a:pt x="1156" y="10"/>
                  <a:pt x="1155" y="11"/>
                </a:cubicBezTo>
                <a:cubicBezTo>
                  <a:pt x="1155" y="11"/>
                  <a:pt x="1155" y="12"/>
                  <a:pt x="1154" y="12"/>
                </a:cubicBezTo>
                <a:cubicBezTo>
                  <a:pt x="1153" y="13"/>
                  <a:pt x="1153" y="12"/>
                  <a:pt x="1153" y="12"/>
                </a:cubicBezTo>
                <a:cubicBezTo>
                  <a:pt x="1155" y="11"/>
                  <a:pt x="1153" y="12"/>
                  <a:pt x="1156" y="10"/>
                </a:cubicBezTo>
                <a:cubicBezTo>
                  <a:pt x="1156" y="9"/>
                  <a:pt x="1157" y="7"/>
                  <a:pt x="1156" y="7"/>
                </a:cubicBezTo>
                <a:cubicBezTo>
                  <a:pt x="1154" y="7"/>
                  <a:pt x="1154" y="7"/>
                  <a:pt x="1154" y="7"/>
                </a:cubicBezTo>
                <a:cubicBezTo>
                  <a:pt x="1137" y="7"/>
                  <a:pt x="1137" y="7"/>
                  <a:pt x="1137" y="7"/>
                </a:cubicBezTo>
                <a:cubicBezTo>
                  <a:pt x="1136" y="7"/>
                  <a:pt x="1136" y="7"/>
                  <a:pt x="1136" y="7"/>
                </a:cubicBezTo>
                <a:cubicBezTo>
                  <a:pt x="1125" y="8"/>
                  <a:pt x="1125" y="8"/>
                  <a:pt x="1125" y="8"/>
                </a:cubicBezTo>
                <a:cubicBezTo>
                  <a:pt x="1122" y="9"/>
                  <a:pt x="1122" y="9"/>
                  <a:pt x="1122" y="9"/>
                </a:cubicBezTo>
                <a:cubicBezTo>
                  <a:pt x="1120" y="9"/>
                  <a:pt x="1120" y="9"/>
                  <a:pt x="1120" y="9"/>
                </a:cubicBezTo>
                <a:cubicBezTo>
                  <a:pt x="1110" y="10"/>
                  <a:pt x="1110" y="10"/>
                  <a:pt x="1110" y="10"/>
                </a:cubicBezTo>
                <a:close/>
                <a:moveTo>
                  <a:pt x="1087" y="129"/>
                </a:moveTo>
                <a:cubicBezTo>
                  <a:pt x="1087" y="132"/>
                  <a:pt x="1085" y="132"/>
                  <a:pt x="1082" y="132"/>
                </a:cubicBezTo>
                <a:cubicBezTo>
                  <a:pt x="1081" y="131"/>
                  <a:pt x="1081" y="131"/>
                  <a:pt x="1081" y="131"/>
                </a:cubicBezTo>
                <a:cubicBezTo>
                  <a:pt x="1084" y="130"/>
                  <a:pt x="1083" y="132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lose/>
                <a:moveTo>
                  <a:pt x="1335" y="66"/>
                </a:moveTo>
                <a:cubicBezTo>
                  <a:pt x="1337" y="67"/>
                  <a:pt x="1336" y="66"/>
                  <a:pt x="1339" y="67"/>
                </a:cubicBezTo>
                <a:cubicBezTo>
                  <a:pt x="1334" y="66"/>
                  <a:pt x="1334" y="66"/>
                  <a:pt x="1334" y="66"/>
                </a:cubicBezTo>
                <a:cubicBezTo>
                  <a:pt x="1334" y="66"/>
                  <a:pt x="1335" y="66"/>
                  <a:pt x="1335" y="66"/>
                </a:cubicBezTo>
                <a:close/>
                <a:moveTo>
                  <a:pt x="1361" y="25"/>
                </a:moveTo>
                <a:cubicBezTo>
                  <a:pt x="1361" y="25"/>
                  <a:pt x="1363" y="25"/>
                  <a:pt x="1364" y="25"/>
                </a:cubicBezTo>
                <a:cubicBezTo>
                  <a:pt x="1360" y="25"/>
                  <a:pt x="1360" y="25"/>
                  <a:pt x="1360" y="25"/>
                </a:cubicBezTo>
                <a:cubicBezTo>
                  <a:pt x="1361" y="25"/>
                  <a:pt x="1360" y="25"/>
                  <a:pt x="1360" y="24"/>
                </a:cubicBezTo>
                <a:cubicBezTo>
                  <a:pt x="1360" y="25"/>
                  <a:pt x="1361" y="25"/>
                  <a:pt x="1361" y="25"/>
                </a:cubicBezTo>
                <a:close/>
                <a:moveTo>
                  <a:pt x="1352" y="27"/>
                </a:moveTo>
                <a:cubicBezTo>
                  <a:pt x="1353" y="26"/>
                  <a:pt x="1353" y="25"/>
                  <a:pt x="1356" y="24"/>
                </a:cubicBezTo>
                <a:cubicBezTo>
                  <a:pt x="1354" y="26"/>
                  <a:pt x="1354" y="27"/>
                  <a:pt x="1351" y="27"/>
                </a:cubicBezTo>
                <a:cubicBezTo>
                  <a:pt x="1351" y="27"/>
                  <a:pt x="1352" y="27"/>
                  <a:pt x="1352" y="27"/>
                </a:cubicBezTo>
                <a:close/>
                <a:moveTo>
                  <a:pt x="1323" y="75"/>
                </a:moveTo>
                <a:cubicBezTo>
                  <a:pt x="1323" y="75"/>
                  <a:pt x="1324" y="75"/>
                  <a:pt x="1324" y="75"/>
                </a:cubicBezTo>
                <a:cubicBezTo>
                  <a:pt x="1324" y="76"/>
                  <a:pt x="1324" y="76"/>
                  <a:pt x="1324" y="77"/>
                </a:cubicBezTo>
                <a:cubicBezTo>
                  <a:pt x="1323" y="77"/>
                  <a:pt x="1323" y="77"/>
                  <a:pt x="1322" y="76"/>
                </a:cubicBezTo>
                <a:cubicBezTo>
                  <a:pt x="1322" y="76"/>
                  <a:pt x="1322" y="75"/>
                  <a:pt x="1323" y="75"/>
                </a:cubicBezTo>
                <a:close/>
                <a:moveTo>
                  <a:pt x="1303" y="81"/>
                </a:moveTo>
                <a:cubicBezTo>
                  <a:pt x="1305" y="80"/>
                  <a:pt x="1306" y="79"/>
                  <a:pt x="1308" y="79"/>
                </a:cubicBezTo>
                <a:cubicBezTo>
                  <a:pt x="1308" y="82"/>
                  <a:pt x="1307" y="81"/>
                  <a:pt x="1310" y="82"/>
                </a:cubicBezTo>
                <a:cubicBezTo>
                  <a:pt x="1305" y="81"/>
                  <a:pt x="1304" y="81"/>
                  <a:pt x="1302" y="81"/>
                </a:cubicBezTo>
                <a:cubicBezTo>
                  <a:pt x="1302" y="81"/>
                  <a:pt x="1303" y="81"/>
                  <a:pt x="1303" y="81"/>
                </a:cubicBezTo>
                <a:close/>
                <a:moveTo>
                  <a:pt x="1275" y="110"/>
                </a:moveTo>
                <a:cubicBezTo>
                  <a:pt x="1276" y="110"/>
                  <a:pt x="1276" y="110"/>
                  <a:pt x="1276" y="110"/>
                </a:cubicBezTo>
                <a:cubicBezTo>
                  <a:pt x="1275" y="110"/>
                  <a:pt x="1274" y="111"/>
                  <a:pt x="1274" y="110"/>
                </a:cubicBezTo>
                <a:cubicBezTo>
                  <a:pt x="1274" y="110"/>
                  <a:pt x="1274" y="110"/>
                  <a:pt x="1275" y="110"/>
                </a:cubicBezTo>
                <a:close/>
                <a:moveTo>
                  <a:pt x="1271" y="114"/>
                </a:moveTo>
                <a:cubicBezTo>
                  <a:pt x="1271" y="113"/>
                  <a:pt x="1272" y="113"/>
                  <a:pt x="1273" y="113"/>
                </a:cubicBezTo>
                <a:cubicBezTo>
                  <a:pt x="1272" y="113"/>
                  <a:pt x="1272" y="114"/>
                  <a:pt x="1271" y="114"/>
                </a:cubicBezTo>
                <a:cubicBezTo>
                  <a:pt x="1271" y="115"/>
                  <a:pt x="1271" y="114"/>
                  <a:pt x="1271" y="114"/>
                </a:cubicBezTo>
                <a:cubicBezTo>
                  <a:pt x="1271" y="114"/>
                  <a:pt x="1271" y="114"/>
                  <a:pt x="1271" y="114"/>
                </a:cubicBezTo>
                <a:close/>
                <a:moveTo>
                  <a:pt x="1085" y="104"/>
                </a:moveTo>
                <a:cubicBezTo>
                  <a:pt x="1083" y="104"/>
                  <a:pt x="1083" y="103"/>
                  <a:pt x="1086" y="101"/>
                </a:cubicBezTo>
                <a:cubicBezTo>
                  <a:pt x="1087" y="101"/>
                  <a:pt x="1088" y="101"/>
                  <a:pt x="1089" y="101"/>
                </a:cubicBezTo>
                <a:cubicBezTo>
                  <a:pt x="1090" y="101"/>
                  <a:pt x="1090" y="103"/>
                  <a:pt x="1089" y="103"/>
                </a:cubicBezTo>
                <a:cubicBezTo>
                  <a:pt x="1086" y="104"/>
                  <a:pt x="1087" y="104"/>
                  <a:pt x="1085" y="104"/>
                </a:cubicBezTo>
                <a:close/>
                <a:moveTo>
                  <a:pt x="1195" y="451"/>
                </a:moveTo>
                <a:cubicBezTo>
                  <a:pt x="1196" y="451"/>
                  <a:pt x="1199" y="451"/>
                  <a:pt x="1198" y="449"/>
                </a:cubicBezTo>
                <a:cubicBezTo>
                  <a:pt x="1198" y="448"/>
                  <a:pt x="1198" y="448"/>
                  <a:pt x="1194" y="449"/>
                </a:cubicBezTo>
                <a:cubicBezTo>
                  <a:pt x="1193" y="449"/>
                  <a:pt x="1194" y="451"/>
                  <a:pt x="1195" y="451"/>
                </a:cubicBezTo>
                <a:close/>
                <a:moveTo>
                  <a:pt x="1214" y="461"/>
                </a:moveTo>
                <a:cubicBezTo>
                  <a:pt x="1216" y="459"/>
                  <a:pt x="1214" y="460"/>
                  <a:pt x="1214" y="459"/>
                </a:cubicBezTo>
                <a:cubicBezTo>
                  <a:pt x="1213" y="458"/>
                  <a:pt x="1212" y="459"/>
                  <a:pt x="1211" y="459"/>
                </a:cubicBezTo>
                <a:cubicBezTo>
                  <a:pt x="1211" y="460"/>
                  <a:pt x="1211" y="460"/>
                  <a:pt x="1211" y="460"/>
                </a:cubicBezTo>
                <a:cubicBezTo>
                  <a:pt x="1209" y="458"/>
                  <a:pt x="1209" y="458"/>
                  <a:pt x="1207" y="458"/>
                </a:cubicBezTo>
                <a:cubicBezTo>
                  <a:pt x="1206" y="458"/>
                  <a:pt x="1205" y="460"/>
                  <a:pt x="1207" y="461"/>
                </a:cubicBezTo>
                <a:cubicBezTo>
                  <a:pt x="1212" y="463"/>
                  <a:pt x="1212" y="462"/>
                  <a:pt x="1214" y="461"/>
                </a:cubicBezTo>
                <a:close/>
                <a:moveTo>
                  <a:pt x="1187" y="452"/>
                </a:moveTo>
                <a:cubicBezTo>
                  <a:pt x="1187" y="451"/>
                  <a:pt x="1185" y="452"/>
                  <a:pt x="1184" y="451"/>
                </a:cubicBezTo>
                <a:cubicBezTo>
                  <a:pt x="1184" y="451"/>
                  <a:pt x="1181" y="452"/>
                  <a:pt x="1182" y="454"/>
                </a:cubicBezTo>
                <a:cubicBezTo>
                  <a:pt x="1182" y="456"/>
                  <a:pt x="1184" y="455"/>
                  <a:pt x="1185" y="455"/>
                </a:cubicBezTo>
                <a:cubicBezTo>
                  <a:pt x="1188" y="456"/>
                  <a:pt x="1186" y="454"/>
                  <a:pt x="1187" y="453"/>
                </a:cubicBezTo>
                <a:cubicBezTo>
                  <a:pt x="1187" y="452"/>
                  <a:pt x="1187" y="452"/>
                  <a:pt x="1187" y="452"/>
                </a:cubicBezTo>
                <a:close/>
                <a:moveTo>
                  <a:pt x="1214" y="722"/>
                </a:moveTo>
                <a:cubicBezTo>
                  <a:pt x="1214" y="722"/>
                  <a:pt x="1216" y="720"/>
                  <a:pt x="1216" y="719"/>
                </a:cubicBezTo>
                <a:cubicBezTo>
                  <a:pt x="1214" y="716"/>
                  <a:pt x="1213" y="721"/>
                  <a:pt x="1214" y="722"/>
                </a:cubicBezTo>
                <a:close/>
                <a:moveTo>
                  <a:pt x="1196" y="705"/>
                </a:moveTo>
                <a:cubicBezTo>
                  <a:pt x="1197" y="705"/>
                  <a:pt x="1197" y="703"/>
                  <a:pt x="1198" y="703"/>
                </a:cubicBezTo>
                <a:cubicBezTo>
                  <a:pt x="1200" y="701"/>
                  <a:pt x="1197" y="700"/>
                  <a:pt x="1196" y="700"/>
                </a:cubicBezTo>
                <a:cubicBezTo>
                  <a:pt x="1194" y="701"/>
                  <a:pt x="1195" y="705"/>
                  <a:pt x="1196" y="705"/>
                </a:cubicBezTo>
                <a:close/>
                <a:moveTo>
                  <a:pt x="1198" y="726"/>
                </a:moveTo>
                <a:cubicBezTo>
                  <a:pt x="1199" y="726"/>
                  <a:pt x="1200" y="725"/>
                  <a:pt x="1200" y="724"/>
                </a:cubicBezTo>
                <a:cubicBezTo>
                  <a:pt x="1200" y="723"/>
                  <a:pt x="1197" y="724"/>
                  <a:pt x="1198" y="725"/>
                </a:cubicBezTo>
                <a:cubicBezTo>
                  <a:pt x="1198" y="726"/>
                  <a:pt x="1198" y="726"/>
                  <a:pt x="1198" y="726"/>
                </a:cubicBezTo>
                <a:close/>
                <a:moveTo>
                  <a:pt x="1192" y="699"/>
                </a:moveTo>
                <a:cubicBezTo>
                  <a:pt x="1192" y="698"/>
                  <a:pt x="1193" y="698"/>
                  <a:pt x="1193" y="698"/>
                </a:cubicBezTo>
                <a:cubicBezTo>
                  <a:pt x="1193" y="698"/>
                  <a:pt x="1195" y="696"/>
                  <a:pt x="1196" y="697"/>
                </a:cubicBezTo>
                <a:cubicBezTo>
                  <a:pt x="1196" y="697"/>
                  <a:pt x="1198" y="697"/>
                  <a:pt x="1197" y="698"/>
                </a:cubicBezTo>
                <a:cubicBezTo>
                  <a:pt x="1197" y="700"/>
                  <a:pt x="1197" y="700"/>
                  <a:pt x="1195" y="701"/>
                </a:cubicBezTo>
                <a:cubicBezTo>
                  <a:pt x="1193" y="701"/>
                  <a:pt x="1192" y="701"/>
                  <a:pt x="1192" y="699"/>
                </a:cubicBezTo>
                <a:close/>
                <a:moveTo>
                  <a:pt x="1216" y="710"/>
                </a:moveTo>
                <a:cubicBezTo>
                  <a:pt x="1216" y="711"/>
                  <a:pt x="1217" y="713"/>
                  <a:pt x="1218" y="713"/>
                </a:cubicBezTo>
                <a:cubicBezTo>
                  <a:pt x="1219" y="713"/>
                  <a:pt x="1221" y="711"/>
                  <a:pt x="1221" y="711"/>
                </a:cubicBezTo>
                <a:cubicBezTo>
                  <a:pt x="1221" y="710"/>
                  <a:pt x="1219" y="708"/>
                  <a:pt x="1218" y="708"/>
                </a:cubicBezTo>
                <a:cubicBezTo>
                  <a:pt x="1217" y="708"/>
                  <a:pt x="1216" y="708"/>
                  <a:pt x="1216" y="710"/>
                </a:cubicBezTo>
                <a:close/>
                <a:moveTo>
                  <a:pt x="1207" y="704"/>
                </a:moveTo>
                <a:cubicBezTo>
                  <a:pt x="1207" y="703"/>
                  <a:pt x="1201" y="701"/>
                  <a:pt x="1201" y="705"/>
                </a:cubicBezTo>
                <a:cubicBezTo>
                  <a:pt x="1201" y="707"/>
                  <a:pt x="1203" y="705"/>
                  <a:pt x="1203" y="705"/>
                </a:cubicBezTo>
                <a:cubicBezTo>
                  <a:pt x="1204" y="705"/>
                  <a:pt x="1205" y="707"/>
                  <a:pt x="1207" y="704"/>
                </a:cubicBezTo>
                <a:close/>
                <a:moveTo>
                  <a:pt x="1209" y="725"/>
                </a:moveTo>
                <a:cubicBezTo>
                  <a:pt x="1210" y="725"/>
                  <a:pt x="1212" y="726"/>
                  <a:pt x="1212" y="724"/>
                </a:cubicBezTo>
                <a:cubicBezTo>
                  <a:pt x="1212" y="723"/>
                  <a:pt x="1210" y="720"/>
                  <a:pt x="1210" y="720"/>
                </a:cubicBezTo>
                <a:cubicBezTo>
                  <a:pt x="1209" y="720"/>
                  <a:pt x="1206" y="720"/>
                  <a:pt x="1206" y="723"/>
                </a:cubicBezTo>
                <a:cubicBezTo>
                  <a:pt x="1206" y="724"/>
                  <a:pt x="1207" y="724"/>
                  <a:pt x="1209" y="725"/>
                </a:cubicBezTo>
                <a:close/>
                <a:moveTo>
                  <a:pt x="1203" y="723"/>
                </a:moveTo>
                <a:cubicBezTo>
                  <a:pt x="1203" y="723"/>
                  <a:pt x="1203" y="723"/>
                  <a:pt x="1203" y="723"/>
                </a:cubicBezTo>
                <a:cubicBezTo>
                  <a:pt x="1205" y="725"/>
                  <a:pt x="1202" y="725"/>
                  <a:pt x="1202" y="725"/>
                </a:cubicBezTo>
                <a:cubicBezTo>
                  <a:pt x="1199" y="725"/>
                  <a:pt x="1200" y="724"/>
                  <a:pt x="1200" y="722"/>
                </a:cubicBezTo>
                <a:cubicBezTo>
                  <a:pt x="1201" y="721"/>
                  <a:pt x="1203" y="722"/>
                  <a:pt x="1203" y="723"/>
                </a:cubicBezTo>
                <a:close/>
                <a:moveTo>
                  <a:pt x="83" y="262"/>
                </a:moveTo>
                <a:cubicBezTo>
                  <a:pt x="83" y="261"/>
                  <a:pt x="82" y="261"/>
                  <a:pt x="79" y="261"/>
                </a:cubicBezTo>
                <a:cubicBezTo>
                  <a:pt x="76" y="261"/>
                  <a:pt x="77" y="262"/>
                  <a:pt x="77" y="263"/>
                </a:cubicBezTo>
                <a:cubicBezTo>
                  <a:pt x="76" y="266"/>
                  <a:pt x="78" y="265"/>
                  <a:pt x="81" y="264"/>
                </a:cubicBezTo>
                <a:cubicBezTo>
                  <a:pt x="82" y="264"/>
                  <a:pt x="83" y="263"/>
                  <a:pt x="83" y="262"/>
                </a:cubicBezTo>
                <a:close/>
                <a:moveTo>
                  <a:pt x="73" y="269"/>
                </a:moveTo>
                <a:cubicBezTo>
                  <a:pt x="72" y="269"/>
                  <a:pt x="71" y="272"/>
                  <a:pt x="73" y="271"/>
                </a:cubicBezTo>
                <a:cubicBezTo>
                  <a:pt x="75" y="271"/>
                  <a:pt x="76" y="269"/>
                  <a:pt x="73" y="269"/>
                </a:cubicBezTo>
                <a:close/>
                <a:moveTo>
                  <a:pt x="84" y="264"/>
                </a:moveTo>
                <a:cubicBezTo>
                  <a:pt x="88" y="265"/>
                  <a:pt x="80" y="267"/>
                  <a:pt x="80" y="266"/>
                </a:cubicBezTo>
                <a:cubicBezTo>
                  <a:pt x="81" y="265"/>
                  <a:pt x="80" y="265"/>
                  <a:pt x="81" y="264"/>
                </a:cubicBezTo>
                <a:cubicBezTo>
                  <a:pt x="82" y="264"/>
                  <a:pt x="84" y="264"/>
                  <a:pt x="84" y="264"/>
                </a:cubicBezTo>
                <a:close/>
                <a:moveTo>
                  <a:pt x="111" y="262"/>
                </a:moveTo>
                <a:cubicBezTo>
                  <a:pt x="108" y="261"/>
                  <a:pt x="108" y="264"/>
                  <a:pt x="109" y="264"/>
                </a:cubicBezTo>
                <a:cubicBezTo>
                  <a:pt x="110" y="264"/>
                  <a:pt x="111" y="262"/>
                  <a:pt x="111" y="262"/>
                </a:cubicBezTo>
                <a:close/>
                <a:moveTo>
                  <a:pt x="73" y="265"/>
                </a:moveTo>
                <a:cubicBezTo>
                  <a:pt x="71" y="266"/>
                  <a:pt x="70" y="268"/>
                  <a:pt x="68" y="268"/>
                </a:cubicBezTo>
                <a:cubicBezTo>
                  <a:pt x="68" y="268"/>
                  <a:pt x="66" y="269"/>
                  <a:pt x="65" y="269"/>
                </a:cubicBezTo>
                <a:cubicBezTo>
                  <a:pt x="61" y="269"/>
                  <a:pt x="59" y="271"/>
                  <a:pt x="57" y="271"/>
                </a:cubicBezTo>
                <a:cubicBezTo>
                  <a:pt x="56" y="271"/>
                  <a:pt x="55" y="271"/>
                  <a:pt x="55" y="270"/>
                </a:cubicBezTo>
                <a:cubicBezTo>
                  <a:pt x="55" y="268"/>
                  <a:pt x="57" y="268"/>
                  <a:pt x="59" y="267"/>
                </a:cubicBezTo>
                <a:cubicBezTo>
                  <a:pt x="62" y="264"/>
                  <a:pt x="68" y="264"/>
                  <a:pt x="68" y="264"/>
                </a:cubicBezTo>
                <a:cubicBezTo>
                  <a:pt x="69" y="264"/>
                  <a:pt x="73" y="262"/>
                  <a:pt x="73" y="264"/>
                </a:cubicBezTo>
                <a:cubicBezTo>
                  <a:pt x="74" y="264"/>
                  <a:pt x="74" y="265"/>
                  <a:pt x="73" y="265"/>
                </a:cubicBezTo>
                <a:close/>
                <a:moveTo>
                  <a:pt x="109" y="262"/>
                </a:moveTo>
                <a:cubicBezTo>
                  <a:pt x="108" y="263"/>
                  <a:pt x="107" y="263"/>
                  <a:pt x="106" y="264"/>
                </a:cubicBezTo>
                <a:cubicBezTo>
                  <a:pt x="103" y="265"/>
                  <a:pt x="100" y="266"/>
                  <a:pt x="100" y="265"/>
                </a:cubicBezTo>
                <a:cubicBezTo>
                  <a:pt x="100" y="264"/>
                  <a:pt x="106" y="261"/>
                  <a:pt x="106" y="261"/>
                </a:cubicBezTo>
                <a:cubicBezTo>
                  <a:pt x="107" y="260"/>
                  <a:pt x="110" y="261"/>
                  <a:pt x="109" y="262"/>
                </a:cubicBezTo>
                <a:close/>
                <a:moveTo>
                  <a:pt x="129" y="178"/>
                </a:moveTo>
                <a:cubicBezTo>
                  <a:pt x="131" y="178"/>
                  <a:pt x="131" y="178"/>
                  <a:pt x="133" y="178"/>
                </a:cubicBezTo>
                <a:cubicBezTo>
                  <a:pt x="135" y="177"/>
                  <a:pt x="140" y="178"/>
                  <a:pt x="139" y="176"/>
                </a:cubicBezTo>
                <a:cubicBezTo>
                  <a:pt x="138" y="174"/>
                  <a:pt x="137" y="175"/>
                  <a:pt x="135" y="174"/>
                </a:cubicBezTo>
                <a:cubicBezTo>
                  <a:pt x="132" y="173"/>
                  <a:pt x="132" y="174"/>
                  <a:pt x="130" y="175"/>
                </a:cubicBezTo>
                <a:cubicBezTo>
                  <a:pt x="128" y="176"/>
                  <a:pt x="125" y="177"/>
                  <a:pt x="129" y="178"/>
                </a:cubicBezTo>
                <a:close/>
                <a:moveTo>
                  <a:pt x="199" y="232"/>
                </a:moveTo>
                <a:cubicBezTo>
                  <a:pt x="198" y="232"/>
                  <a:pt x="198" y="233"/>
                  <a:pt x="197" y="233"/>
                </a:cubicBezTo>
                <a:cubicBezTo>
                  <a:pt x="196" y="231"/>
                  <a:pt x="195" y="233"/>
                  <a:pt x="194" y="233"/>
                </a:cubicBezTo>
                <a:cubicBezTo>
                  <a:pt x="193" y="231"/>
                  <a:pt x="193" y="233"/>
                  <a:pt x="192" y="234"/>
                </a:cubicBezTo>
                <a:cubicBezTo>
                  <a:pt x="190" y="232"/>
                  <a:pt x="187" y="234"/>
                  <a:pt x="187" y="235"/>
                </a:cubicBezTo>
                <a:cubicBezTo>
                  <a:pt x="187" y="236"/>
                  <a:pt x="187" y="236"/>
                  <a:pt x="187" y="236"/>
                </a:cubicBezTo>
                <a:cubicBezTo>
                  <a:pt x="186" y="236"/>
                  <a:pt x="185" y="237"/>
                  <a:pt x="184" y="238"/>
                </a:cubicBezTo>
                <a:cubicBezTo>
                  <a:pt x="184" y="238"/>
                  <a:pt x="184" y="238"/>
                  <a:pt x="183" y="238"/>
                </a:cubicBezTo>
                <a:cubicBezTo>
                  <a:pt x="184" y="237"/>
                  <a:pt x="185" y="237"/>
                  <a:pt x="184" y="236"/>
                </a:cubicBezTo>
                <a:cubicBezTo>
                  <a:pt x="183" y="234"/>
                  <a:pt x="181" y="236"/>
                  <a:pt x="179" y="237"/>
                </a:cubicBezTo>
                <a:cubicBezTo>
                  <a:pt x="173" y="239"/>
                  <a:pt x="176" y="238"/>
                  <a:pt x="174" y="242"/>
                </a:cubicBezTo>
                <a:cubicBezTo>
                  <a:pt x="174" y="243"/>
                  <a:pt x="173" y="244"/>
                  <a:pt x="173" y="244"/>
                </a:cubicBezTo>
                <a:cubicBezTo>
                  <a:pt x="176" y="247"/>
                  <a:pt x="178" y="244"/>
                  <a:pt x="180" y="243"/>
                </a:cubicBezTo>
                <a:cubicBezTo>
                  <a:pt x="182" y="242"/>
                  <a:pt x="183" y="243"/>
                  <a:pt x="184" y="242"/>
                </a:cubicBezTo>
                <a:cubicBezTo>
                  <a:pt x="186" y="242"/>
                  <a:pt x="186" y="242"/>
                  <a:pt x="189" y="240"/>
                </a:cubicBezTo>
                <a:cubicBezTo>
                  <a:pt x="189" y="239"/>
                  <a:pt x="190" y="239"/>
                  <a:pt x="190" y="239"/>
                </a:cubicBezTo>
                <a:cubicBezTo>
                  <a:pt x="191" y="241"/>
                  <a:pt x="194" y="240"/>
                  <a:pt x="194" y="239"/>
                </a:cubicBezTo>
                <a:cubicBezTo>
                  <a:pt x="194" y="238"/>
                  <a:pt x="194" y="238"/>
                  <a:pt x="193" y="237"/>
                </a:cubicBezTo>
                <a:cubicBezTo>
                  <a:pt x="196" y="237"/>
                  <a:pt x="195" y="238"/>
                  <a:pt x="196" y="238"/>
                </a:cubicBezTo>
                <a:cubicBezTo>
                  <a:pt x="198" y="238"/>
                  <a:pt x="200" y="236"/>
                  <a:pt x="199" y="235"/>
                </a:cubicBezTo>
                <a:cubicBezTo>
                  <a:pt x="202" y="234"/>
                  <a:pt x="199" y="232"/>
                  <a:pt x="199" y="232"/>
                </a:cubicBezTo>
                <a:close/>
                <a:moveTo>
                  <a:pt x="109" y="211"/>
                </a:moveTo>
                <a:cubicBezTo>
                  <a:pt x="109" y="211"/>
                  <a:pt x="111" y="213"/>
                  <a:pt x="112" y="213"/>
                </a:cubicBezTo>
                <a:cubicBezTo>
                  <a:pt x="113" y="213"/>
                  <a:pt x="116" y="211"/>
                  <a:pt x="118" y="211"/>
                </a:cubicBezTo>
                <a:cubicBezTo>
                  <a:pt x="119" y="211"/>
                  <a:pt x="119" y="210"/>
                  <a:pt x="120" y="209"/>
                </a:cubicBezTo>
                <a:cubicBezTo>
                  <a:pt x="120" y="209"/>
                  <a:pt x="124" y="208"/>
                  <a:pt x="124" y="207"/>
                </a:cubicBezTo>
                <a:cubicBezTo>
                  <a:pt x="124" y="207"/>
                  <a:pt x="123" y="205"/>
                  <a:pt x="122" y="205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3" y="207"/>
                  <a:pt x="111" y="206"/>
                  <a:pt x="110" y="206"/>
                </a:cubicBezTo>
                <a:cubicBezTo>
                  <a:pt x="108" y="206"/>
                  <a:pt x="107" y="210"/>
                  <a:pt x="109" y="211"/>
                </a:cubicBezTo>
                <a:close/>
                <a:moveTo>
                  <a:pt x="20" y="281"/>
                </a:moveTo>
                <a:cubicBezTo>
                  <a:pt x="19" y="280"/>
                  <a:pt x="16" y="283"/>
                  <a:pt x="18" y="283"/>
                </a:cubicBezTo>
                <a:cubicBezTo>
                  <a:pt x="19" y="283"/>
                  <a:pt x="22" y="282"/>
                  <a:pt x="20" y="281"/>
                </a:cubicBezTo>
                <a:close/>
                <a:moveTo>
                  <a:pt x="18" y="280"/>
                </a:moveTo>
                <a:cubicBezTo>
                  <a:pt x="18" y="281"/>
                  <a:pt x="17" y="282"/>
                  <a:pt x="16" y="282"/>
                </a:cubicBezTo>
                <a:cubicBezTo>
                  <a:pt x="13" y="283"/>
                  <a:pt x="13" y="283"/>
                  <a:pt x="8" y="284"/>
                </a:cubicBezTo>
                <a:cubicBezTo>
                  <a:pt x="9" y="285"/>
                  <a:pt x="1" y="287"/>
                  <a:pt x="1" y="287"/>
                </a:cubicBezTo>
                <a:cubicBezTo>
                  <a:pt x="1" y="287"/>
                  <a:pt x="0" y="287"/>
                  <a:pt x="1" y="287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3"/>
                  <a:pt x="7" y="283"/>
                  <a:pt x="8" y="283"/>
                </a:cubicBezTo>
                <a:cubicBezTo>
                  <a:pt x="8" y="282"/>
                  <a:pt x="10" y="281"/>
                  <a:pt x="11" y="281"/>
                </a:cubicBezTo>
                <a:cubicBezTo>
                  <a:pt x="15" y="281"/>
                  <a:pt x="14" y="278"/>
                  <a:pt x="16" y="278"/>
                </a:cubicBezTo>
                <a:cubicBezTo>
                  <a:pt x="17" y="279"/>
                  <a:pt x="19" y="280"/>
                  <a:pt x="18" y="280"/>
                </a:cubicBezTo>
                <a:close/>
                <a:moveTo>
                  <a:pt x="45" y="273"/>
                </a:moveTo>
                <a:cubicBezTo>
                  <a:pt x="43" y="271"/>
                  <a:pt x="45" y="269"/>
                  <a:pt x="41" y="272"/>
                </a:cubicBezTo>
                <a:cubicBezTo>
                  <a:pt x="39" y="273"/>
                  <a:pt x="39" y="272"/>
                  <a:pt x="39" y="274"/>
                </a:cubicBezTo>
                <a:cubicBezTo>
                  <a:pt x="39" y="275"/>
                  <a:pt x="44" y="276"/>
                  <a:pt x="45" y="275"/>
                </a:cubicBezTo>
                <a:cubicBezTo>
                  <a:pt x="45" y="275"/>
                  <a:pt x="46" y="273"/>
                  <a:pt x="46" y="273"/>
                </a:cubicBezTo>
                <a:cubicBezTo>
                  <a:pt x="46" y="273"/>
                  <a:pt x="46" y="272"/>
                  <a:pt x="45" y="273"/>
                </a:cubicBezTo>
                <a:close/>
                <a:moveTo>
                  <a:pt x="49" y="273"/>
                </a:moveTo>
                <a:cubicBezTo>
                  <a:pt x="51" y="273"/>
                  <a:pt x="50" y="275"/>
                  <a:pt x="49" y="275"/>
                </a:cubicBezTo>
                <a:cubicBezTo>
                  <a:pt x="49" y="275"/>
                  <a:pt x="46" y="275"/>
                  <a:pt x="46" y="274"/>
                </a:cubicBezTo>
                <a:cubicBezTo>
                  <a:pt x="47" y="273"/>
                  <a:pt x="47" y="273"/>
                  <a:pt x="49" y="273"/>
                </a:cubicBezTo>
                <a:close/>
                <a:moveTo>
                  <a:pt x="33" y="275"/>
                </a:moveTo>
                <a:cubicBezTo>
                  <a:pt x="32" y="275"/>
                  <a:pt x="29" y="276"/>
                  <a:pt x="28" y="276"/>
                </a:cubicBezTo>
                <a:cubicBezTo>
                  <a:pt x="28" y="277"/>
                  <a:pt x="28" y="277"/>
                  <a:pt x="28" y="278"/>
                </a:cubicBezTo>
                <a:cubicBezTo>
                  <a:pt x="26" y="278"/>
                  <a:pt x="22" y="278"/>
                  <a:pt x="25" y="281"/>
                </a:cubicBezTo>
                <a:cubicBezTo>
                  <a:pt x="26" y="281"/>
                  <a:pt x="31" y="280"/>
                  <a:pt x="33" y="279"/>
                </a:cubicBezTo>
                <a:cubicBezTo>
                  <a:pt x="33" y="279"/>
                  <a:pt x="35" y="276"/>
                  <a:pt x="36" y="275"/>
                </a:cubicBezTo>
                <a:cubicBezTo>
                  <a:pt x="37" y="275"/>
                  <a:pt x="35" y="274"/>
                  <a:pt x="33" y="275"/>
                </a:cubicBezTo>
                <a:close/>
                <a:moveTo>
                  <a:pt x="345" y="251"/>
                </a:moveTo>
                <a:cubicBezTo>
                  <a:pt x="345" y="250"/>
                  <a:pt x="340" y="250"/>
                  <a:pt x="340" y="251"/>
                </a:cubicBezTo>
                <a:cubicBezTo>
                  <a:pt x="340" y="251"/>
                  <a:pt x="339" y="252"/>
                  <a:pt x="339" y="252"/>
                </a:cubicBezTo>
                <a:cubicBezTo>
                  <a:pt x="338" y="253"/>
                  <a:pt x="336" y="253"/>
                  <a:pt x="337" y="255"/>
                </a:cubicBezTo>
                <a:cubicBezTo>
                  <a:pt x="337" y="256"/>
                  <a:pt x="341" y="253"/>
                  <a:pt x="341" y="252"/>
                </a:cubicBezTo>
                <a:cubicBezTo>
                  <a:pt x="341" y="252"/>
                  <a:pt x="341" y="252"/>
                  <a:pt x="341" y="252"/>
                </a:cubicBezTo>
                <a:cubicBezTo>
                  <a:pt x="340" y="254"/>
                  <a:pt x="341" y="254"/>
                  <a:pt x="338" y="256"/>
                </a:cubicBezTo>
                <a:cubicBezTo>
                  <a:pt x="335" y="258"/>
                  <a:pt x="335" y="258"/>
                  <a:pt x="335" y="258"/>
                </a:cubicBezTo>
                <a:cubicBezTo>
                  <a:pt x="333" y="259"/>
                  <a:pt x="336" y="259"/>
                  <a:pt x="337" y="259"/>
                </a:cubicBezTo>
                <a:cubicBezTo>
                  <a:pt x="336" y="260"/>
                  <a:pt x="335" y="259"/>
                  <a:pt x="333" y="261"/>
                </a:cubicBezTo>
                <a:cubicBezTo>
                  <a:pt x="332" y="263"/>
                  <a:pt x="335" y="262"/>
                  <a:pt x="336" y="263"/>
                </a:cubicBezTo>
                <a:cubicBezTo>
                  <a:pt x="336" y="263"/>
                  <a:pt x="337" y="263"/>
                  <a:pt x="337" y="263"/>
                </a:cubicBezTo>
                <a:cubicBezTo>
                  <a:pt x="336" y="266"/>
                  <a:pt x="336" y="266"/>
                  <a:pt x="336" y="266"/>
                </a:cubicBezTo>
                <a:cubicBezTo>
                  <a:pt x="336" y="266"/>
                  <a:pt x="333" y="267"/>
                  <a:pt x="337" y="267"/>
                </a:cubicBezTo>
                <a:cubicBezTo>
                  <a:pt x="340" y="267"/>
                  <a:pt x="339" y="267"/>
                  <a:pt x="340" y="266"/>
                </a:cubicBezTo>
                <a:cubicBezTo>
                  <a:pt x="345" y="263"/>
                  <a:pt x="343" y="262"/>
                  <a:pt x="342" y="261"/>
                </a:cubicBezTo>
                <a:cubicBezTo>
                  <a:pt x="342" y="260"/>
                  <a:pt x="342" y="260"/>
                  <a:pt x="342" y="260"/>
                </a:cubicBezTo>
                <a:cubicBezTo>
                  <a:pt x="343" y="259"/>
                  <a:pt x="345" y="257"/>
                  <a:pt x="345" y="256"/>
                </a:cubicBezTo>
                <a:cubicBezTo>
                  <a:pt x="345" y="256"/>
                  <a:pt x="345" y="253"/>
                  <a:pt x="344" y="253"/>
                </a:cubicBezTo>
                <a:cubicBezTo>
                  <a:pt x="343" y="252"/>
                  <a:pt x="343" y="252"/>
                  <a:pt x="343" y="252"/>
                </a:cubicBezTo>
                <a:cubicBezTo>
                  <a:pt x="343" y="252"/>
                  <a:pt x="345" y="252"/>
                  <a:pt x="345" y="251"/>
                </a:cubicBezTo>
                <a:close/>
                <a:moveTo>
                  <a:pt x="343" y="246"/>
                </a:moveTo>
                <a:cubicBezTo>
                  <a:pt x="343" y="246"/>
                  <a:pt x="342" y="247"/>
                  <a:pt x="342" y="247"/>
                </a:cubicBezTo>
                <a:cubicBezTo>
                  <a:pt x="340" y="248"/>
                  <a:pt x="341" y="249"/>
                  <a:pt x="339" y="250"/>
                </a:cubicBezTo>
                <a:cubicBezTo>
                  <a:pt x="337" y="252"/>
                  <a:pt x="338" y="251"/>
                  <a:pt x="335" y="253"/>
                </a:cubicBezTo>
                <a:cubicBezTo>
                  <a:pt x="333" y="254"/>
                  <a:pt x="332" y="254"/>
                  <a:pt x="333" y="253"/>
                </a:cubicBezTo>
                <a:cubicBezTo>
                  <a:pt x="334" y="251"/>
                  <a:pt x="333" y="252"/>
                  <a:pt x="335" y="251"/>
                </a:cubicBezTo>
                <a:cubicBezTo>
                  <a:pt x="339" y="249"/>
                  <a:pt x="336" y="245"/>
                  <a:pt x="342" y="244"/>
                </a:cubicBezTo>
                <a:cubicBezTo>
                  <a:pt x="343" y="244"/>
                  <a:pt x="344" y="245"/>
                  <a:pt x="343" y="246"/>
                </a:cubicBezTo>
                <a:close/>
                <a:moveTo>
                  <a:pt x="340" y="240"/>
                </a:moveTo>
                <a:cubicBezTo>
                  <a:pt x="340" y="241"/>
                  <a:pt x="339" y="242"/>
                  <a:pt x="338" y="243"/>
                </a:cubicBezTo>
                <a:cubicBezTo>
                  <a:pt x="336" y="246"/>
                  <a:pt x="336" y="248"/>
                  <a:pt x="333" y="250"/>
                </a:cubicBezTo>
                <a:cubicBezTo>
                  <a:pt x="332" y="251"/>
                  <a:pt x="332" y="252"/>
                  <a:pt x="331" y="251"/>
                </a:cubicBezTo>
                <a:cubicBezTo>
                  <a:pt x="328" y="251"/>
                  <a:pt x="332" y="247"/>
                  <a:pt x="332" y="246"/>
                </a:cubicBezTo>
                <a:cubicBezTo>
                  <a:pt x="332" y="244"/>
                  <a:pt x="332" y="244"/>
                  <a:pt x="334" y="243"/>
                </a:cubicBezTo>
                <a:cubicBezTo>
                  <a:pt x="337" y="241"/>
                  <a:pt x="335" y="238"/>
                  <a:pt x="338" y="238"/>
                </a:cubicBezTo>
                <a:cubicBezTo>
                  <a:pt x="340" y="238"/>
                  <a:pt x="340" y="239"/>
                  <a:pt x="340" y="240"/>
                </a:cubicBezTo>
                <a:close/>
                <a:moveTo>
                  <a:pt x="333" y="263"/>
                </a:moveTo>
                <a:cubicBezTo>
                  <a:pt x="333" y="265"/>
                  <a:pt x="333" y="266"/>
                  <a:pt x="332" y="267"/>
                </a:cubicBezTo>
                <a:cubicBezTo>
                  <a:pt x="332" y="268"/>
                  <a:pt x="332" y="269"/>
                  <a:pt x="331" y="268"/>
                </a:cubicBezTo>
                <a:cubicBezTo>
                  <a:pt x="329" y="267"/>
                  <a:pt x="330" y="266"/>
                  <a:pt x="332" y="263"/>
                </a:cubicBezTo>
                <a:cubicBezTo>
                  <a:pt x="332" y="263"/>
                  <a:pt x="333" y="263"/>
                  <a:pt x="333" y="263"/>
                </a:cubicBezTo>
                <a:close/>
                <a:moveTo>
                  <a:pt x="274" y="208"/>
                </a:moveTo>
                <a:cubicBezTo>
                  <a:pt x="272" y="208"/>
                  <a:pt x="269" y="210"/>
                  <a:pt x="268" y="210"/>
                </a:cubicBezTo>
                <a:cubicBezTo>
                  <a:pt x="266" y="210"/>
                  <a:pt x="259" y="213"/>
                  <a:pt x="263" y="213"/>
                </a:cubicBezTo>
                <a:cubicBezTo>
                  <a:pt x="269" y="213"/>
                  <a:pt x="269" y="211"/>
                  <a:pt x="272" y="210"/>
                </a:cubicBezTo>
                <a:cubicBezTo>
                  <a:pt x="274" y="210"/>
                  <a:pt x="275" y="209"/>
                  <a:pt x="275" y="209"/>
                </a:cubicBezTo>
                <a:cubicBezTo>
                  <a:pt x="275" y="208"/>
                  <a:pt x="275" y="208"/>
                  <a:pt x="274" y="208"/>
                </a:cubicBezTo>
                <a:close/>
                <a:moveTo>
                  <a:pt x="210" y="228"/>
                </a:moveTo>
                <a:cubicBezTo>
                  <a:pt x="211" y="229"/>
                  <a:pt x="211" y="229"/>
                  <a:pt x="209" y="230"/>
                </a:cubicBezTo>
                <a:cubicBezTo>
                  <a:pt x="208" y="230"/>
                  <a:pt x="205" y="231"/>
                  <a:pt x="204" y="231"/>
                </a:cubicBezTo>
                <a:cubicBezTo>
                  <a:pt x="203" y="231"/>
                  <a:pt x="203" y="231"/>
                  <a:pt x="203" y="231"/>
                </a:cubicBezTo>
                <a:cubicBezTo>
                  <a:pt x="202" y="231"/>
                  <a:pt x="199" y="233"/>
                  <a:pt x="198" y="231"/>
                </a:cubicBezTo>
                <a:cubicBezTo>
                  <a:pt x="198" y="229"/>
                  <a:pt x="198" y="230"/>
                  <a:pt x="200" y="229"/>
                </a:cubicBezTo>
                <a:cubicBezTo>
                  <a:pt x="201" y="229"/>
                  <a:pt x="202" y="229"/>
                  <a:pt x="202" y="228"/>
                </a:cubicBezTo>
                <a:cubicBezTo>
                  <a:pt x="203" y="227"/>
                  <a:pt x="206" y="226"/>
                  <a:pt x="207" y="225"/>
                </a:cubicBezTo>
                <a:cubicBezTo>
                  <a:pt x="208" y="225"/>
                  <a:pt x="210" y="224"/>
                  <a:pt x="210" y="225"/>
                </a:cubicBezTo>
                <a:cubicBezTo>
                  <a:pt x="210" y="227"/>
                  <a:pt x="207" y="228"/>
                  <a:pt x="210" y="228"/>
                </a:cubicBezTo>
                <a:close/>
                <a:moveTo>
                  <a:pt x="332" y="240"/>
                </a:moveTo>
                <a:cubicBezTo>
                  <a:pt x="331" y="241"/>
                  <a:pt x="331" y="242"/>
                  <a:pt x="331" y="242"/>
                </a:cubicBezTo>
                <a:cubicBezTo>
                  <a:pt x="329" y="243"/>
                  <a:pt x="330" y="244"/>
                  <a:pt x="331" y="244"/>
                </a:cubicBezTo>
                <a:cubicBezTo>
                  <a:pt x="333" y="244"/>
                  <a:pt x="333" y="242"/>
                  <a:pt x="334" y="242"/>
                </a:cubicBezTo>
                <a:cubicBezTo>
                  <a:pt x="335" y="241"/>
                  <a:pt x="337" y="237"/>
                  <a:pt x="337" y="236"/>
                </a:cubicBezTo>
                <a:cubicBezTo>
                  <a:pt x="340" y="236"/>
                  <a:pt x="338" y="237"/>
                  <a:pt x="340" y="238"/>
                </a:cubicBezTo>
                <a:cubicBezTo>
                  <a:pt x="342" y="239"/>
                  <a:pt x="343" y="236"/>
                  <a:pt x="345" y="236"/>
                </a:cubicBezTo>
                <a:cubicBezTo>
                  <a:pt x="346" y="235"/>
                  <a:pt x="346" y="234"/>
                  <a:pt x="347" y="233"/>
                </a:cubicBezTo>
                <a:cubicBezTo>
                  <a:pt x="347" y="232"/>
                  <a:pt x="347" y="232"/>
                  <a:pt x="347" y="231"/>
                </a:cubicBezTo>
                <a:cubicBezTo>
                  <a:pt x="347" y="231"/>
                  <a:pt x="345" y="230"/>
                  <a:pt x="344" y="230"/>
                </a:cubicBezTo>
                <a:cubicBezTo>
                  <a:pt x="342" y="230"/>
                  <a:pt x="342" y="232"/>
                  <a:pt x="339" y="231"/>
                </a:cubicBezTo>
                <a:cubicBezTo>
                  <a:pt x="338" y="231"/>
                  <a:pt x="339" y="231"/>
                  <a:pt x="337" y="231"/>
                </a:cubicBezTo>
                <a:cubicBezTo>
                  <a:pt x="336" y="231"/>
                  <a:pt x="335" y="232"/>
                  <a:pt x="335" y="233"/>
                </a:cubicBezTo>
                <a:cubicBezTo>
                  <a:pt x="334" y="234"/>
                  <a:pt x="333" y="233"/>
                  <a:pt x="334" y="237"/>
                </a:cubicBezTo>
                <a:cubicBezTo>
                  <a:pt x="334" y="237"/>
                  <a:pt x="332" y="240"/>
                  <a:pt x="332" y="240"/>
                </a:cubicBezTo>
                <a:close/>
                <a:moveTo>
                  <a:pt x="747" y="39"/>
                </a:moveTo>
                <a:cubicBezTo>
                  <a:pt x="749" y="39"/>
                  <a:pt x="749" y="39"/>
                  <a:pt x="750" y="38"/>
                </a:cubicBezTo>
                <a:cubicBezTo>
                  <a:pt x="753" y="37"/>
                  <a:pt x="754" y="38"/>
                  <a:pt x="757" y="38"/>
                </a:cubicBezTo>
                <a:cubicBezTo>
                  <a:pt x="759" y="38"/>
                  <a:pt x="761" y="39"/>
                  <a:pt x="764" y="39"/>
                </a:cubicBezTo>
                <a:cubicBezTo>
                  <a:pt x="768" y="39"/>
                  <a:pt x="770" y="39"/>
                  <a:pt x="771" y="37"/>
                </a:cubicBezTo>
                <a:cubicBezTo>
                  <a:pt x="772" y="36"/>
                  <a:pt x="771" y="34"/>
                  <a:pt x="771" y="34"/>
                </a:cubicBezTo>
                <a:cubicBezTo>
                  <a:pt x="767" y="34"/>
                  <a:pt x="767" y="34"/>
                  <a:pt x="763" y="34"/>
                </a:cubicBezTo>
                <a:cubicBezTo>
                  <a:pt x="762" y="34"/>
                  <a:pt x="761" y="36"/>
                  <a:pt x="759" y="36"/>
                </a:cubicBezTo>
                <a:cubicBezTo>
                  <a:pt x="753" y="36"/>
                  <a:pt x="753" y="36"/>
                  <a:pt x="753" y="36"/>
                </a:cubicBezTo>
                <a:cubicBezTo>
                  <a:pt x="749" y="36"/>
                  <a:pt x="749" y="36"/>
                  <a:pt x="749" y="36"/>
                </a:cubicBezTo>
                <a:cubicBezTo>
                  <a:pt x="748" y="36"/>
                  <a:pt x="747" y="36"/>
                  <a:pt x="744" y="37"/>
                </a:cubicBezTo>
                <a:cubicBezTo>
                  <a:pt x="743" y="37"/>
                  <a:pt x="744" y="39"/>
                  <a:pt x="746" y="39"/>
                </a:cubicBezTo>
                <a:cubicBezTo>
                  <a:pt x="743" y="39"/>
                  <a:pt x="740" y="39"/>
                  <a:pt x="739" y="40"/>
                </a:cubicBezTo>
                <a:cubicBezTo>
                  <a:pt x="739" y="40"/>
                  <a:pt x="738" y="40"/>
                  <a:pt x="737" y="41"/>
                </a:cubicBezTo>
                <a:cubicBezTo>
                  <a:pt x="737" y="42"/>
                  <a:pt x="735" y="43"/>
                  <a:pt x="735" y="43"/>
                </a:cubicBezTo>
                <a:cubicBezTo>
                  <a:pt x="735" y="44"/>
                  <a:pt x="736" y="45"/>
                  <a:pt x="736" y="46"/>
                </a:cubicBezTo>
                <a:cubicBezTo>
                  <a:pt x="737" y="47"/>
                  <a:pt x="738" y="47"/>
                  <a:pt x="739" y="47"/>
                </a:cubicBezTo>
                <a:cubicBezTo>
                  <a:pt x="743" y="48"/>
                  <a:pt x="745" y="45"/>
                  <a:pt x="749" y="45"/>
                </a:cubicBezTo>
                <a:cubicBezTo>
                  <a:pt x="751" y="45"/>
                  <a:pt x="753" y="45"/>
                  <a:pt x="755" y="45"/>
                </a:cubicBezTo>
                <a:cubicBezTo>
                  <a:pt x="759" y="46"/>
                  <a:pt x="763" y="44"/>
                  <a:pt x="756" y="42"/>
                </a:cubicBezTo>
                <a:cubicBezTo>
                  <a:pt x="766" y="42"/>
                  <a:pt x="765" y="39"/>
                  <a:pt x="764" y="39"/>
                </a:cubicBezTo>
                <a:cubicBezTo>
                  <a:pt x="760" y="39"/>
                  <a:pt x="760" y="39"/>
                  <a:pt x="760" y="39"/>
                </a:cubicBezTo>
                <a:cubicBezTo>
                  <a:pt x="754" y="39"/>
                  <a:pt x="754" y="39"/>
                  <a:pt x="754" y="39"/>
                </a:cubicBezTo>
                <a:cubicBezTo>
                  <a:pt x="753" y="39"/>
                  <a:pt x="750" y="39"/>
                  <a:pt x="747" y="39"/>
                </a:cubicBezTo>
                <a:close/>
                <a:moveTo>
                  <a:pt x="747" y="39"/>
                </a:move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lose/>
                <a:moveTo>
                  <a:pt x="577" y="94"/>
                </a:moveTo>
                <a:cubicBezTo>
                  <a:pt x="582" y="94"/>
                  <a:pt x="582" y="94"/>
                  <a:pt x="582" y="94"/>
                </a:cubicBezTo>
                <a:cubicBezTo>
                  <a:pt x="582" y="97"/>
                  <a:pt x="583" y="97"/>
                  <a:pt x="586" y="97"/>
                </a:cubicBezTo>
                <a:cubicBezTo>
                  <a:pt x="586" y="101"/>
                  <a:pt x="585" y="100"/>
                  <a:pt x="585" y="101"/>
                </a:cubicBezTo>
                <a:cubicBezTo>
                  <a:pt x="585" y="102"/>
                  <a:pt x="586" y="102"/>
                  <a:pt x="587" y="103"/>
                </a:cubicBezTo>
                <a:cubicBezTo>
                  <a:pt x="590" y="105"/>
                  <a:pt x="591" y="103"/>
                  <a:pt x="595" y="101"/>
                </a:cubicBezTo>
                <a:cubicBezTo>
                  <a:pt x="595" y="101"/>
                  <a:pt x="597" y="101"/>
                  <a:pt x="597" y="100"/>
                </a:cubicBezTo>
                <a:cubicBezTo>
                  <a:pt x="597" y="100"/>
                  <a:pt x="598" y="100"/>
                  <a:pt x="599" y="100"/>
                </a:cubicBezTo>
                <a:cubicBezTo>
                  <a:pt x="606" y="100"/>
                  <a:pt x="616" y="93"/>
                  <a:pt x="617" y="93"/>
                </a:cubicBezTo>
                <a:cubicBezTo>
                  <a:pt x="619" y="93"/>
                  <a:pt x="620" y="92"/>
                  <a:pt x="621" y="92"/>
                </a:cubicBezTo>
                <a:cubicBezTo>
                  <a:pt x="626" y="91"/>
                  <a:pt x="632" y="89"/>
                  <a:pt x="637" y="87"/>
                </a:cubicBezTo>
                <a:cubicBezTo>
                  <a:pt x="644" y="84"/>
                  <a:pt x="641" y="85"/>
                  <a:pt x="646" y="85"/>
                </a:cubicBezTo>
                <a:cubicBezTo>
                  <a:pt x="653" y="83"/>
                  <a:pt x="659" y="81"/>
                  <a:pt x="667" y="80"/>
                </a:cubicBezTo>
                <a:cubicBezTo>
                  <a:pt x="671" y="79"/>
                  <a:pt x="669" y="78"/>
                  <a:pt x="667" y="76"/>
                </a:cubicBezTo>
                <a:cubicBezTo>
                  <a:pt x="665" y="72"/>
                  <a:pt x="664" y="73"/>
                  <a:pt x="659" y="73"/>
                </a:cubicBezTo>
                <a:cubicBezTo>
                  <a:pt x="656" y="72"/>
                  <a:pt x="655" y="72"/>
                  <a:pt x="652" y="73"/>
                </a:cubicBezTo>
                <a:cubicBezTo>
                  <a:pt x="650" y="75"/>
                  <a:pt x="651" y="73"/>
                  <a:pt x="650" y="73"/>
                </a:cubicBezTo>
                <a:cubicBezTo>
                  <a:pt x="647" y="72"/>
                  <a:pt x="648" y="73"/>
                  <a:pt x="646" y="73"/>
                </a:cubicBezTo>
                <a:cubicBezTo>
                  <a:pt x="645" y="73"/>
                  <a:pt x="644" y="71"/>
                  <a:pt x="643" y="71"/>
                </a:cubicBezTo>
                <a:cubicBezTo>
                  <a:pt x="640" y="71"/>
                  <a:pt x="642" y="68"/>
                  <a:pt x="638" y="69"/>
                </a:cubicBezTo>
                <a:cubicBezTo>
                  <a:pt x="637" y="70"/>
                  <a:pt x="637" y="70"/>
                  <a:pt x="632" y="70"/>
                </a:cubicBezTo>
                <a:cubicBezTo>
                  <a:pt x="624" y="70"/>
                  <a:pt x="621" y="72"/>
                  <a:pt x="616" y="72"/>
                </a:cubicBezTo>
                <a:cubicBezTo>
                  <a:pt x="612" y="72"/>
                  <a:pt x="614" y="73"/>
                  <a:pt x="613" y="73"/>
                </a:cubicBezTo>
                <a:cubicBezTo>
                  <a:pt x="608" y="76"/>
                  <a:pt x="613" y="78"/>
                  <a:pt x="609" y="78"/>
                </a:cubicBezTo>
                <a:cubicBezTo>
                  <a:pt x="606" y="78"/>
                  <a:pt x="604" y="80"/>
                  <a:pt x="602" y="81"/>
                </a:cubicBezTo>
                <a:cubicBezTo>
                  <a:pt x="598" y="83"/>
                  <a:pt x="596" y="82"/>
                  <a:pt x="597" y="84"/>
                </a:cubicBezTo>
                <a:cubicBezTo>
                  <a:pt x="597" y="86"/>
                  <a:pt x="594" y="84"/>
                  <a:pt x="592" y="84"/>
                </a:cubicBezTo>
                <a:cubicBezTo>
                  <a:pt x="591" y="84"/>
                  <a:pt x="591" y="86"/>
                  <a:pt x="591" y="86"/>
                </a:cubicBezTo>
                <a:cubicBezTo>
                  <a:pt x="589" y="88"/>
                  <a:pt x="588" y="89"/>
                  <a:pt x="587" y="89"/>
                </a:cubicBezTo>
                <a:cubicBezTo>
                  <a:pt x="583" y="89"/>
                  <a:pt x="581" y="90"/>
                  <a:pt x="577" y="92"/>
                </a:cubicBezTo>
                <a:cubicBezTo>
                  <a:pt x="577" y="92"/>
                  <a:pt x="576" y="94"/>
                  <a:pt x="577" y="94"/>
                </a:cubicBezTo>
                <a:close/>
                <a:moveTo>
                  <a:pt x="718" y="54"/>
                </a:moveTo>
                <a:cubicBezTo>
                  <a:pt x="718" y="54"/>
                  <a:pt x="715" y="55"/>
                  <a:pt x="714" y="55"/>
                </a:cubicBezTo>
                <a:cubicBezTo>
                  <a:pt x="715" y="53"/>
                  <a:pt x="715" y="53"/>
                  <a:pt x="712" y="53"/>
                </a:cubicBezTo>
                <a:cubicBezTo>
                  <a:pt x="709" y="53"/>
                  <a:pt x="701" y="54"/>
                  <a:pt x="700" y="54"/>
                </a:cubicBezTo>
                <a:cubicBezTo>
                  <a:pt x="696" y="56"/>
                  <a:pt x="699" y="55"/>
                  <a:pt x="694" y="55"/>
                </a:cubicBezTo>
                <a:cubicBezTo>
                  <a:pt x="691" y="56"/>
                  <a:pt x="691" y="57"/>
                  <a:pt x="689" y="58"/>
                </a:cubicBezTo>
                <a:cubicBezTo>
                  <a:pt x="688" y="58"/>
                  <a:pt x="685" y="58"/>
                  <a:pt x="684" y="59"/>
                </a:cubicBezTo>
                <a:cubicBezTo>
                  <a:pt x="684" y="61"/>
                  <a:pt x="684" y="61"/>
                  <a:pt x="684" y="61"/>
                </a:cubicBezTo>
                <a:cubicBezTo>
                  <a:pt x="682" y="61"/>
                  <a:pt x="679" y="61"/>
                  <a:pt x="677" y="62"/>
                </a:cubicBezTo>
                <a:cubicBezTo>
                  <a:pt x="677" y="62"/>
                  <a:pt x="675" y="63"/>
                  <a:pt x="675" y="63"/>
                </a:cubicBezTo>
                <a:cubicBezTo>
                  <a:pt x="675" y="63"/>
                  <a:pt x="676" y="65"/>
                  <a:pt x="676" y="65"/>
                </a:cubicBezTo>
                <a:cubicBezTo>
                  <a:pt x="678" y="65"/>
                  <a:pt x="680" y="65"/>
                  <a:pt x="681" y="65"/>
                </a:cubicBezTo>
                <a:cubicBezTo>
                  <a:pt x="682" y="65"/>
                  <a:pt x="683" y="66"/>
                  <a:pt x="683" y="66"/>
                </a:cubicBezTo>
                <a:cubicBezTo>
                  <a:pt x="684" y="67"/>
                  <a:pt x="687" y="67"/>
                  <a:pt x="687" y="66"/>
                </a:cubicBezTo>
                <a:cubicBezTo>
                  <a:pt x="687" y="65"/>
                  <a:pt x="687" y="65"/>
                  <a:pt x="687" y="65"/>
                </a:cubicBezTo>
                <a:cubicBezTo>
                  <a:pt x="687" y="65"/>
                  <a:pt x="688" y="65"/>
                  <a:pt x="688" y="65"/>
                </a:cubicBezTo>
                <a:cubicBezTo>
                  <a:pt x="688" y="66"/>
                  <a:pt x="688" y="67"/>
                  <a:pt x="689" y="66"/>
                </a:cubicBezTo>
                <a:cubicBezTo>
                  <a:pt x="693" y="65"/>
                  <a:pt x="692" y="67"/>
                  <a:pt x="696" y="65"/>
                </a:cubicBezTo>
                <a:cubicBezTo>
                  <a:pt x="698" y="64"/>
                  <a:pt x="698" y="64"/>
                  <a:pt x="698" y="64"/>
                </a:cubicBezTo>
                <a:cubicBezTo>
                  <a:pt x="700" y="63"/>
                  <a:pt x="700" y="63"/>
                  <a:pt x="701" y="63"/>
                </a:cubicBezTo>
                <a:cubicBezTo>
                  <a:pt x="699" y="64"/>
                  <a:pt x="698" y="66"/>
                  <a:pt x="698" y="66"/>
                </a:cubicBezTo>
                <a:cubicBezTo>
                  <a:pt x="699" y="67"/>
                  <a:pt x="705" y="66"/>
                  <a:pt x="707" y="65"/>
                </a:cubicBezTo>
                <a:cubicBezTo>
                  <a:pt x="710" y="65"/>
                  <a:pt x="712" y="66"/>
                  <a:pt x="716" y="65"/>
                </a:cubicBezTo>
                <a:cubicBezTo>
                  <a:pt x="714" y="66"/>
                  <a:pt x="715" y="65"/>
                  <a:pt x="711" y="65"/>
                </a:cubicBezTo>
                <a:cubicBezTo>
                  <a:pt x="710" y="66"/>
                  <a:pt x="702" y="66"/>
                  <a:pt x="700" y="67"/>
                </a:cubicBezTo>
                <a:cubicBezTo>
                  <a:pt x="696" y="68"/>
                  <a:pt x="689" y="66"/>
                  <a:pt x="689" y="70"/>
                </a:cubicBezTo>
                <a:cubicBezTo>
                  <a:pt x="689" y="70"/>
                  <a:pt x="690" y="72"/>
                  <a:pt x="690" y="72"/>
                </a:cubicBezTo>
                <a:cubicBezTo>
                  <a:pt x="690" y="73"/>
                  <a:pt x="696" y="72"/>
                  <a:pt x="696" y="72"/>
                </a:cubicBezTo>
                <a:cubicBezTo>
                  <a:pt x="707" y="71"/>
                  <a:pt x="707" y="71"/>
                  <a:pt x="707" y="71"/>
                </a:cubicBezTo>
                <a:cubicBezTo>
                  <a:pt x="716" y="69"/>
                  <a:pt x="716" y="69"/>
                  <a:pt x="716" y="69"/>
                </a:cubicBezTo>
                <a:cubicBezTo>
                  <a:pt x="727" y="68"/>
                  <a:pt x="727" y="68"/>
                  <a:pt x="727" y="68"/>
                </a:cubicBezTo>
                <a:cubicBezTo>
                  <a:pt x="732" y="67"/>
                  <a:pt x="732" y="67"/>
                  <a:pt x="732" y="67"/>
                </a:cubicBezTo>
                <a:cubicBezTo>
                  <a:pt x="733" y="67"/>
                  <a:pt x="735" y="68"/>
                  <a:pt x="736" y="68"/>
                </a:cubicBezTo>
                <a:cubicBezTo>
                  <a:pt x="739" y="67"/>
                  <a:pt x="739" y="67"/>
                  <a:pt x="739" y="67"/>
                </a:cubicBezTo>
                <a:cubicBezTo>
                  <a:pt x="739" y="67"/>
                  <a:pt x="740" y="68"/>
                  <a:pt x="740" y="68"/>
                </a:cubicBezTo>
                <a:cubicBezTo>
                  <a:pt x="747" y="68"/>
                  <a:pt x="747" y="68"/>
                  <a:pt x="747" y="68"/>
                </a:cubicBezTo>
                <a:cubicBezTo>
                  <a:pt x="748" y="68"/>
                  <a:pt x="751" y="66"/>
                  <a:pt x="752" y="66"/>
                </a:cubicBezTo>
                <a:cubicBezTo>
                  <a:pt x="753" y="66"/>
                  <a:pt x="757" y="64"/>
                  <a:pt x="758" y="63"/>
                </a:cubicBezTo>
                <a:cubicBezTo>
                  <a:pt x="759" y="63"/>
                  <a:pt x="765" y="59"/>
                  <a:pt x="765" y="58"/>
                </a:cubicBezTo>
                <a:cubicBezTo>
                  <a:pt x="765" y="57"/>
                  <a:pt x="764" y="57"/>
                  <a:pt x="764" y="57"/>
                </a:cubicBezTo>
                <a:cubicBezTo>
                  <a:pt x="764" y="56"/>
                  <a:pt x="760" y="57"/>
                  <a:pt x="759" y="57"/>
                </a:cubicBezTo>
                <a:cubicBezTo>
                  <a:pt x="756" y="57"/>
                  <a:pt x="757" y="57"/>
                  <a:pt x="755" y="59"/>
                </a:cubicBezTo>
                <a:cubicBezTo>
                  <a:pt x="753" y="60"/>
                  <a:pt x="752" y="57"/>
                  <a:pt x="751" y="57"/>
                </a:cubicBezTo>
                <a:cubicBezTo>
                  <a:pt x="750" y="58"/>
                  <a:pt x="750" y="58"/>
                  <a:pt x="749" y="57"/>
                </a:cubicBezTo>
                <a:cubicBezTo>
                  <a:pt x="750" y="57"/>
                  <a:pt x="751" y="56"/>
                  <a:pt x="751" y="56"/>
                </a:cubicBezTo>
                <a:cubicBezTo>
                  <a:pt x="753" y="56"/>
                  <a:pt x="752" y="54"/>
                  <a:pt x="753" y="53"/>
                </a:cubicBezTo>
                <a:cubicBezTo>
                  <a:pt x="756" y="51"/>
                  <a:pt x="759" y="49"/>
                  <a:pt x="749" y="51"/>
                </a:cubicBezTo>
                <a:cubicBezTo>
                  <a:pt x="746" y="51"/>
                  <a:pt x="744" y="53"/>
                  <a:pt x="741" y="53"/>
                </a:cubicBezTo>
                <a:cubicBezTo>
                  <a:pt x="740" y="53"/>
                  <a:pt x="737" y="54"/>
                  <a:pt x="738" y="55"/>
                </a:cubicBezTo>
                <a:cubicBezTo>
                  <a:pt x="739" y="56"/>
                  <a:pt x="738" y="56"/>
                  <a:pt x="741" y="56"/>
                </a:cubicBezTo>
                <a:cubicBezTo>
                  <a:pt x="741" y="57"/>
                  <a:pt x="741" y="57"/>
                  <a:pt x="741" y="57"/>
                </a:cubicBezTo>
                <a:cubicBezTo>
                  <a:pt x="735" y="59"/>
                  <a:pt x="735" y="59"/>
                  <a:pt x="735" y="59"/>
                </a:cubicBezTo>
                <a:cubicBezTo>
                  <a:pt x="733" y="59"/>
                  <a:pt x="734" y="60"/>
                  <a:pt x="738" y="61"/>
                </a:cubicBezTo>
                <a:cubicBezTo>
                  <a:pt x="739" y="61"/>
                  <a:pt x="739" y="61"/>
                  <a:pt x="739" y="61"/>
                </a:cubicBezTo>
                <a:cubicBezTo>
                  <a:pt x="723" y="61"/>
                  <a:pt x="723" y="61"/>
                  <a:pt x="723" y="61"/>
                </a:cubicBezTo>
                <a:cubicBezTo>
                  <a:pt x="724" y="59"/>
                  <a:pt x="724" y="58"/>
                  <a:pt x="723" y="57"/>
                </a:cubicBezTo>
                <a:cubicBezTo>
                  <a:pt x="718" y="54"/>
                  <a:pt x="718" y="54"/>
                  <a:pt x="718" y="54"/>
                </a:cubicBezTo>
                <a:close/>
                <a:moveTo>
                  <a:pt x="731" y="43"/>
                </a:moveTo>
                <a:cubicBezTo>
                  <a:pt x="729" y="43"/>
                  <a:pt x="727" y="41"/>
                  <a:pt x="727" y="41"/>
                </a:cubicBezTo>
                <a:cubicBezTo>
                  <a:pt x="727" y="40"/>
                  <a:pt x="733" y="39"/>
                  <a:pt x="734" y="39"/>
                </a:cubicBezTo>
                <a:cubicBezTo>
                  <a:pt x="734" y="39"/>
                  <a:pt x="734" y="39"/>
                  <a:pt x="735" y="40"/>
                </a:cubicBezTo>
                <a:cubicBezTo>
                  <a:pt x="736" y="40"/>
                  <a:pt x="737" y="40"/>
                  <a:pt x="736" y="41"/>
                </a:cubicBezTo>
                <a:cubicBezTo>
                  <a:pt x="734" y="42"/>
                  <a:pt x="733" y="43"/>
                  <a:pt x="731" y="43"/>
                </a:cubicBezTo>
                <a:close/>
                <a:moveTo>
                  <a:pt x="731" y="42"/>
                </a:moveTo>
                <a:cubicBezTo>
                  <a:pt x="731" y="42"/>
                  <a:pt x="731" y="42"/>
                  <a:pt x="731" y="42"/>
                </a:cubicBezTo>
                <a:cubicBezTo>
                  <a:pt x="731" y="42"/>
                  <a:pt x="731" y="42"/>
                  <a:pt x="731" y="42"/>
                </a:cubicBezTo>
                <a:close/>
                <a:moveTo>
                  <a:pt x="713" y="50"/>
                </a:moveTo>
                <a:cubicBezTo>
                  <a:pt x="713" y="50"/>
                  <a:pt x="713" y="50"/>
                  <a:pt x="713" y="50"/>
                </a:cubicBezTo>
                <a:cubicBezTo>
                  <a:pt x="717" y="48"/>
                  <a:pt x="716" y="49"/>
                  <a:pt x="720" y="49"/>
                </a:cubicBezTo>
                <a:cubicBezTo>
                  <a:pt x="720" y="49"/>
                  <a:pt x="721" y="49"/>
                  <a:pt x="721" y="49"/>
                </a:cubicBezTo>
                <a:cubicBezTo>
                  <a:pt x="723" y="49"/>
                  <a:pt x="723" y="49"/>
                  <a:pt x="723" y="50"/>
                </a:cubicBezTo>
                <a:cubicBezTo>
                  <a:pt x="724" y="52"/>
                  <a:pt x="720" y="52"/>
                  <a:pt x="718" y="52"/>
                </a:cubicBezTo>
                <a:cubicBezTo>
                  <a:pt x="715" y="52"/>
                  <a:pt x="713" y="51"/>
                  <a:pt x="713" y="50"/>
                </a:cubicBezTo>
                <a:close/>
                <a:moveTo>
                  <a:pt x="650" y="58"/>
                </a:moveTo>
                <a:cubicBezTo>
                  <a:pt x="649" y="58"/>
                  <a:pt x="650" y="57"/>
                  <a:pt x="650" y="57"/>
                </a:cubicBezTo>
                <a:cubicBezTo>
                  <a:pt x="652" y="54"/>
                  <a:pt x="653" y="56"/>
                  <a:pt x="655" y="55"/>
                </a:cubicBezTo>
                <a:cubicBezTo>
                  <a:pt x="659" y="54"/>
                  <a:pt x="667" y="53"/>
                  <a:pt x="668" y="52"/>
                </a:cubicBezTo>
                <a:cubicBezTo>
                  <a:pt x="670" y="51"/>
                  <a:pt x="669" y="50"/>
                  <a:pt x="672" y="51"/>
                </a:cubicBezTo>
                <a:cubicBezTo>
                  <a:pt x="676" y="51"/>
                  <a:pt x="677" y="48"/>
                  <a:pt x="685" y="48"/>
                </a:cubicBezTo>
                <a:cubicBezTo>
                  <a:pt x="686" y="48"/>
                  <a:pt x="687" y="48"/>
                  <a:pt x="688" y="48"/>
                </a:cubicBezTo>
                <a:cubicBezTo>
                  <a:pt x="694" y="45"/>
                  <a:pt x="691" y="45"/>
                  <a:pt x="695" y="45"/>
                </a:cubicBezTo>
                <a:cubicBezTo>
                  <a:pt x="700" y="45"/>
                  <a:pt x="704" y="45"/>
                  <a:pt x="709" y="44"/>
                </a:cubicBezTo>
                <a:cubicBezTo>
                  <a:pt x="713" y="43"/>
                  <a:pt x="713" y="43"/>
                  <a:pt x="713" y="43"/>
                </a:cubicBezTo>
                <a:cubicBezTo>
                  <a:pt x="716" y="43"/>
                  <a:pt x="717" y="46"/>
                  <a:pt x="715" y="47"/>
                </a:cubicBezTo>
                <a:cubicBezTo>
                  <a:pt x="714" y="47"/>
                  <a:pt x="709" y="46"/>
                  <a:pt x="708" y="47"/>
                </a:cubicBezTo>
                <a:cubicBezTo>
                  <a:pt x="708" y="48"/>
                  <a:pt x="708" y="48"/>
                  <a:pt x="708" y="48"/>
                </a:cubicBezTo>
                <a:cubicBezTo>
                  <a:pt x="708" y="48"/>
                  <a:pt x="708" y="48"/>
                  <a:pt x="709" y="48"/>
                </a:cubicBezTo>
                <a:cubicBezTo>
                  <a:pt x="712" y="49"/>
                  <a:pt x="708" y="50"/>
                  <a:pt x="707" y="50"/>
                </a:cubicBezTo>
                <a:cubicBezTo>
                  <a:pt x="706" y="50"/>
                  <a:pt x="705" y="49"/>
                  <a:pt x="705" y="51"/>
                </a:cubicBezTo>
                <a:cubicBezTo>
                  <a:pt x="706" y="52"/>
                  <a:pt x="703" y="52"/>
                  <a:pt x="703" y="52"/>
                </a:cubicBezTo>
                <a:cubicBezTo>
                  <a:pt x="700" y="52"/>
                  <a:pt x="698" y="53"/>
                  <a:pt x="697" y="53"/>
                </a:cubicBezTo>
                <a:cubicBezTo>
                  <a:pt x="695" y="52"/>
                  <a:pt x="695" y="55"/>
                  <a:pt x="690" y="55"/>
                </a:cubicBezTo>
                <a:cubicBezTo>
                  <a:pt x="689" y="55"/>
                  <a:pt x="689" y="56"/>
                  <a:pt x="688" y="55"/>
                </a:cubicBezTo>
                <a:cubicBezTo>
                  <a:pt x="688" y="55"/>
                  <a:pt x="685" y="54"/>
                  <a:pt x="688" y="53"/>
                </a:cubicBezTo>
                <a:cubicBezTo>
                  <a:pt x="692" y="51"/>
                  <a:pt x="692" y="51"/>
                  <a:pt x="692" y="51"/>
                </a:cubicBezTo>
                <a:cubicBezTo>
                  <a:pt x="691" y="51"/>
                  <a:pt x="690" y="51"/>
                  <a:pt x="689" y="52"/>
                </a:cubicBezTo>
                <a:cubicBezTo>
                  <a:pt x="687" y="53"/>
                  <a:pt x="684" y="53"/>
                  <a:pt x="683" y="54"/>
                </a:cubicBezTo>
                <a:cubicBezTo>
                  <a:pt x="683" y="55"/>
                  <a:pt x="681" y="55"/>
                  <a:pt x="680" y="55"/>
                </a:cubicBezTo>
                <a:cubicBezTo>
                  <a:pt x="678" y="55"/>
                  <a:pt x="679" y="57"/>
                  <a:pt x="676" y="57"/>
                </a:cubicBezTo>
                <a:cubicBezTo>
                  <a:pt x="675" y="57"/>
                  <a:pt x="675" y="56"/>
                  <a:pt x="675" y="55"/>
                </a:cubicBezTo>
                <a:cubicBezTo>
                  <a:pt x="675" y="55"/>
                  <a:pt x="675" y="55"/>
                  <a:pt x="675" y="55"/>
                </a:cubicBezTo>
                <a:cubicBezTo>
                  <a:pt x="673" y="56"/>
                  <a:pt x="673" y="57"/>
                  <a:pt x="671" y="58"/>
                </a:cubicBezTo>
                <a:cubicBezTo>
                  <a:pt x="670" y="58"/>
                  <a:pt x="667" y="58"/>
                  <a:pt x="666" y="58"/>
                </a:cubicBezTo>
                <a:cubicBezTo>
                  <a:pt x="666" y="58"/>
                  <a:pt x="666" y="56"/>
                  <a:pt x="666" y="56"/>
                </a:cubicBezTo>
                <a:cubicBezTo>
                  <a:pt x="664" y="55"/>
                  <a:pt x="664" y="59"/>
                  <a:pt x="660" y="58"/>
                </a:cubicBezTo>
                <a:cubicBezTo>
                  <a:pt x="658" y="57"/>
                  <a:pt x="659" y="57"/>
                  <a:pt x="656" y="57"/>
                </a:cubicBezTo>
                <a:cubicBezTo>
                  <a:pt x="654" y="57"/>
                  <a:pt x="654" y="58"/>
                  <a:pt x="650" y="58"/>
                </a:cubicBezTo>
                <a:close/>
                <a:moveTo>
                  <a:pt x="346" y="293"/>
                </a:moveTo>
                <a:cubicBezTo>
                  <a:pt x="348" y="293"/>
                  <a:pt x="348" y="290"/>
                  <a:pt x="345" y="291"/>
                </a:cubicBezTo>
                <a:cubicBezTo>
                  <a:pt x="345" y="292"/>
                  <a:pt x="345" y="293"/>
                  <a:pt x="346" y="293"/>
                </a:cubicBezTo>
                <a:close/>
                <a:moveTo>
                  <a:pt x="339" y="312"/>
                </a:moveTo>
                <a:cubicBezTo>
                  <a:pt x="336" y="311"/>
                  <a:pt x="336" y="311"/>
                  <a:pt x="336" y="311"/>
                </a:cubicBezTo>
                <a:cubicBezTo>
                  <a:pt x="333" y="312"/>
                  <a:pt x="333" y="311"/>
                  <a:pt x="331" y="313"/>
                </a:cubicBezTo>
                <a:cubicBezTo>
                  <a:pt x="331" y="313"/>
                  <a:pt x="331" y="315"/>
                  <a:pt x="332" y="315"/>
                </a:cubicBezTo>
                <a:cubicBezTo>
                  <a:pt x="334" y="315"/>
                  <a:pt x="334" y="315"/>
                  <a:pt x="334" y="315"/>
                </a:cubicBezTo>
                <a:cubicBezTo>
                  <a:pt x="333" y="316"/>
                  <a:pt x="331" y="315"/>
                  <a:pt x="332" y="317"/>
                </a:cubicBezTo>
                <a:cubicBezTo>
                  <a:pt x="332" y="317"/>
                  <a:pt x="332" y="317"/>
                  <a:pt x="332" y="317"/>
                </a:cubicBezTo>
                <a:cubicBezTo>
                  <a:pt x="332" y="317"/>
                  <a:pt x="332" y="317"/>
                  <a:pt x="332" y="318"/>
                </a:cubicBezTo>
                <a:cubicBezTo>
                  <a:pt x="332" y="318"/>
                  <a:pt x="331" y="318"/>
                  <a:pt x="331" y="319"/>
                </a:cubicBezTo>
                <a:cubicBezTo>
                  <a:pt x="331" y="320"/>
                  <a:pt x="333" y="319"/>
                  <a:pt x="333" y="319"/>
                </a:cubicBezTo>
                <a:cubicBezTo>
                  <a:pt x="334" y="319"/>
                  <a:pt x="335" y="319"/>
                  <a:pt x="335" y="319"/>
                </a:cubicBezTo>
                <a:cubicBezTo>
                  <a:pt x="336" y="320"/>
                  <a:pt x="336" y="320"/>
                  <a:pt x="335" y="321"/>
                </a:cubicBezTo>
                <a:cubicBezTo>
                  <a:pt x="334" y="321"/>
                  <a:pt x="335" y="323"/>
                  <a:pt x="337" y="322"/>
                </a:cubicBezTo>
                <a:cubicBezTo>
                  <a:pt x="337" y="322"/>
                  <a:pt x="337" y="322"/>
                  <a:pt x="337" y="322"/>
                </a:cubicBezTo>
                <a:cubicBezTo>
                  <a:pt x="335" y="323"/>
                  <a:pt x="335" y="324"/>
                  <a:pt x="336" y="325"/>
                </a:cubicBezTo>
                <a:cubicBezTo>
                  <a:pt x="336" y="325"/>
                  <a:pt x="338" y="325"/>
                  <a:pt x="339" y="324"/>
                </a:cubicBezTo>
                <a:cubicBezTo>
                  <a:pt x="339" y="324"/>
                  <a:pt x="339" y="324"/>
                  <a:pt x="339" y="324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38" y="325"/>
                  <a:pt x="335" y="326"/>
                  <a:pt x="337" y="328"/>
                </a:cubicBezTo>
                <a:cubicBezTo>
                  <a:pt x="337" y="329"/>
                  <a:pt x="338" y="327"/>
                  <a:pt x="339" y="327"/>
                </a:cubicBezTo>
                <a:cubicBezTo>
                  <a:pt x="339" y="331"/>
                  <a:pt x="341" y="329"/>
                  <a:pt x="342" y="328"/>
                </a:cubicBezTo>
                <a:cubicBezTo>
                  <a:pt x="342" y="329"/>
                  <a:pt x="342" y="329"/>
                  <a:pt x="342" y="330"/>
                </a:cubicBezTo>
                <a:cubicBezTo>
                  <a:pt x="342" y="330"/>
                  <a:pt x="338" y="330"/>
                  <a:pt x="339" y="331"/>
                </a:cubicBezTo>
                <a:cubicBezTo>
                  <a:pt x="343" y="334"/>
                  <a:pt x="344" y="332"/>
                  <a:pt x="345" y="332"/>
                </a:cubicBezTo>
                <a:cubicBezTo>
                  <a:pt x="346" y="332"/>
                  <a:pt x="346" y="332"/>
                  <a:pt x="346" y="332"/>
                </a:cubicBezTo>
                <a:cubicBezTo>
                  <a:pt x="345" y="333"/>
                  <a:pt x="345" y="333"/>
                  <a:pt x="344" y="334"/>
                </a:cubicBezTo>
                <a:cubicBezTo>
                  <a:pt x="344" y="335"/>
                  <a:pt x="347" y="336"/>
                  <a:pt x="347" y="336"/>
                </a:cubicBezTo>
                <a:cubicBezTo>
                  <a:pt x="349" y="337"/>
                  <a:pt x="352" y="340"/>
                  <a:pt x="353" y="340"/>
                </a:cubicBezTo>
                <a:cubicBezTo>
                  <a:pt x="354" y="340"/>
                  <a:pt x="356" y="339"/>
                  <a:pt x="356" y="339"/>
                </a:cubicBezTo>
                <a:cubicBezTo>
                  <a:pt x="357" y="339"/>
                  <a:pt x="357" y="339"/>
                  <a:pt x="358" y="337"/>
                </a:cubicBezTo>
                <a:cubicBezTo>
                  <a:pt x="358" y="337"/>
                  <a:pt x="358" y="337"/>
                  <a:pt x="358" y="337"/>
                </a:cubicBezTo>
                <a:cubicBezTo>
                  <a:pt x="358" y="337"/>
                  <a:pt x="358" y="341"/>
                  <a:pt x="359" y="340"/>
                </a:cubicBezTo>
                <a:cubicBezTo>
                  <a:pt x="362" y="338"/>
                  <a:pt x="362" y="338"/>
                  <a:pt x="361" y="337"/>
                </a:cubicBezTo>
                <a:cubicBezTo>
                  <a:pt x="361" y="336"/>
                  <a:pt x="361" y="336"/>
                  <a:pt x="361" y="336"/>
                </a:cubicBezTo>
                <a:cubicBezTo>
                  <a:pt x="361" y="335"/>
                  <a:pt x="362" y="334"/>
                  <a:pt x="360" y="335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0"/>
                  <a:pt x="359" y="330"/>
                  <a:pt x="358" y="329"/>
                </a:cubicBezTo>
                <a:cubicBezTo>
                  <a:pt x="357" y="328"/>
                  <a:pt x="355" y="327"/>
                  <a:pt x="354" y="327"/>
                </a:cubicBezTo>
                <a:cubicBezTo>
                  <a:pt x="354" y="325"/>
                  <a:pt x="354" y="325"/>
                  <a:pt x="354" y="325"/>
                </a:cubicBezTo>
                <a:cubicBezTo>
                  <a:pt x="355" y="323"/>
                  <a:pt x="354" y="323"/>
                  <a:pt x="354" y="320"/>
                </a:cubicBezTo>
                <a:cubicBezTo>
                  <a:pt x="357" y="322"/>
                  <a:pt x="359" y="318"/>
                  <a:pt x="356" y="317"/>
                </a:cubicBezTo>
                <a:cubicBezTo>
                  <a:pt x="353" y="316"/>
                  <a:pt x="355" y="317"/>
                  <a:pt x="354" y="317"/>
                </a:cubicBezTo>
                <a:cubicBezTo>
                  <a:pt x="353" y="316"/>
                  <a:pt x="352" y="316"/>
                  <a:pt x="351" y="316"/>
                </a:cubicBezTo>
                <a:cubicBezTo>
                  <a:pt x="351" y="316"/>
                  <a:pt x="350" y="315"/>
                  <a:pt x="349" y="315"/>
                </a:cubicBezTo>
                <a:cubicBezTo>
                  <a:pt x="347" y="315"/>
                  <a:pt x="347" y="315"/>
                  <a:pt x="347" y="315"/>
                </a:cubicBezTo>
                <a:cubicBezTo>
                  <a:pt x="342" y="313"/>
                  <a:pt x="342" y="313"/>
                  <a:pt x="342" y="313"/>
                </a:cubicBezTo>
                <a:cubicBezTo>
                  <a:pt x="339" y="312"/>
                  <a:pt x="339" y="312"/>
                  <a:pt x="339" y="312"/>
                </a:cubicBezTo>
                <a:close/>
                <a:moveTo>
                  <a:pt x="659" y="346"/>
                </a:moveTo>
                <a:cubicBezTo>
                  <a:pt x="660" y="346"/>
                  <a:pt x="660" y="345"/>
                  <a:pt x="661" y="345"/>
                </a:cubicBezTo>
                <a:cubicBezTo>
                  <a:pt x="664" y="345"/>
                  <a:pt x="667" y="342"/>
                  <a:pt x="667" y="341"/>
                </a:cubicBezTo>
                <a:cubicBezTo>
                  <a:pt x="667" y="341"/>
                  <a:pt x="667" y="340"/>
                  <a:pt x="666" y="340"/>
                </a:cubicBezTo>
                <a:cubicBezTo>
                  <a:pt x="665" y="340"/>
                  <a:pt x="663" y="342"/>
                  <a:pt x="661" y="342"/>
                </a:cubicBezTo>
                <a:cubicBezTo>
                  <a:pt x="658" y="342"/>
                  <a:pt x="658" y="346"/>
                  <a:pt x="659" y="346"/>
                </a:cubicBezTo>
                <a:close/>
                <a:moveTo>
                  <a:pt x="318" y="287"/>
                </a:moveTo>
                <a:cubicBezTo>
                  <a:pt x="316" y="291"/>
                  <a:pt x="318" y="292"/>
                  <a:pt x="319" y="294"/>
                </a:cubicBezTo>
                <a:cubicBezTo>
                  <a:pt x="319" y="294"/>
                  <a:pt x="318" y="294"/>
                  <a:pt x="318" y="295"/>
                </a:cubicBezTo>
                <a:cubicBezTo>
                  <a:pt x="318" y="296"/>
                  <a:pt x="319" y="297"/>
                  <a:pt x="321" y="297"/>
                </a:cubicBezTo>
                <a:cubicBezTo>
                  <a:pt x="322" y="297"/>
                  <a:pt x="324" y="293"/>
                  <a:pt x="321" y="292"/>
                </a:cubicBezTo>
                <a:cubicBezTo>
                  <a:pt x="321" y="292"/>
                  <a:pt x="321" y="291"/>
                  <a:pt x="321" y="291"/>
                </a:cubicBezTo>
                <a:cubicBezTo>
                  <a:pt x="322" y="290"/>
                  <a:pt x="324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3" y="289"/>
                  <a:pt x="323" y="289"/>
                  <a:pt x="323" y="289"/>
                </a:cubicBezTo>
                <a:cubicBezTo>
                  <a:pt x="324" y="289"/>
                  <a:pt x="324" y="287"/>
                  <a:pt x="323" y="287"/>
                </a:cubicBezTo>
                <a:cubicBezTo>
                  <a:pt x="324" y="286"/>
                  <a:pt x="325" y="287"/>
                  <a:pt x="325" y="285"/>
                </a:cubicBezTo>
                <a:cubicBezTo>
                  <a:pt x="325" y="284"/>
                  <a:pt x="325" y="284"/>
                  <a:pt x="325" y="284"/>
                </a:cubicBezTo>
                <a:cubicBezTo>
                  <a:pt x="327" y="283"/>
                  <a:pt x="328" y="280"/>
                  <a:pt x="330" y="279"/>
                </a:cubicBezTo>
                <a:cubicBezTo>
                  <a:pt x="332" y="279"/>
                  <a:pt x="333" y="279"/>
                  <a:pt x="333" y="278"/>
                </a:cubicBezTo>
                <a:cubicBezTo>
                  <a:pt x="333" y="278"/>
                  <a:pt x="336" y="275"/>
                  <a:pt x="334" y="275"/>
                </a:cubicBezTo>
                <a:cubicBezTo>
                  <a:pt x="333" y="276"/>
                  <a:pt x="333" y="276"/>
                  <a:pt x="333" y="276"/>
                </a:cubicBezTo>
                <a:cubicBezTo>
                  <a:pt x="333" y="276"/>
                  <a:pt x="331" y="276"/>
                  <a:pt x="330" y="276"/>
                </a:cubicBezTo>
                <a:cubicBezTo>
                  <a:pt x="330" y="275"/>
                  <a:pt x="330" y="275"/>
                  <a:pt x="328" y="275"/>
                </a:cubicBezTo>
                <a:cubicBezTo>
                  <a:pt x="328" y="275"/>
                  <a:pt x="327" y="276"/>
                  <a:pt x="327" y="277"/>
                </a:cubicBezTo>
                <a:cubicBezTo>
                  <a:pt x="327" y="277"/>
                  <a:pt x="326" y="276"/>
                  <a:pt x="326" y="276"/>
                </a:cubicBezTo>
                <a:cubicBezTo>
                  <a:pt x="326" y="276"/>
                  <a:pt x="327" y="274"/>
                  <a:pt x="325" y="274"/>
                </a:cubicBezTo>
                <a:cubicBezTo>
                  <a:pt x="324" y="274"/>
                  <a:pt x="326" y="274"/>
                  <a:pt x="323" y="275"/>
                </a:cubicBezTo>
                <a:cubicBezTo>
                  <a:pt x="322" y="275"/>
                  <a:pt x="321" y="277"/>
                  <a:pt x="320" y="277"/>
                </a:cubicBezTo>
                <a:cubicBezTo>
                  <a:pt x="319" y="278"/>
                  <a:pt x="320" y="279"/>
                  <a:pt x="320" y="279"/>
                </a:cubicBezTo>
                <a:cubicBezTo>
                  <a:pt x="319" y="280"/>
                  <a:pt x="318" y="281"/>
                  <a:pt x="320" y="282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19" y="284"/>
                  <a:pt x="318" y="283"/>
                  <a:pt x="318" y="285"/>
                </a:cubicBezTo>
                <a:cubicBezTo>
                  <a:pt x="318" y="285"/>
                  <a:pt x="318" y="285"/>
                  <a:pt x="318" y="285"/>
                </a:cubicBezTo>
                <a:cubicBezTo>
                  <a:pt x="317" y="285"/>
                  <a:pt x="317" y="287"/>
                  <a:pt x="318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8" y="287"/>
                  <a:pt x="318" y="287"/>
                </a:cubicBezTo>
                <a:close/>
                <a:moveTo>
                  <a:pt x="323" y="279"/>
                </a:moveTo>
                <a:cubicBezTo>
                  <a:pt x="326" y="279"/>
                  <a:pt x="326" y="279"/>
                  <a:pt x="326" y="279"/>
                </a:cubicBezTo>
                <a:cubicBezTo>
                  <a:pt x="325" y="280"/>
                  <a:pt x="324" y="280"/>
                  <a:pt x="323" y="280"/>
                </a:cubicBezTo>
                <a:cubicBezTo>
                  <a:pt x="323" y="280"/>
                  <a:pt x="323" y="280"/>
                  <a:pt x="323" y="279"/>
                </a:cubicBezTo>
                <a:cubicBezTo>
                  <a:pt x="323" y="279"/>
                  <a:pt x="323" y="279"/>
                  <a:pt x="323" y="279"/>
                </a:cubicBezTo>
                <a:close/>
                <a:moveTo>
                  <a:pt x="341" y="292"/>
                </a:moveTo>
                <a:cubicBezTo>
                  <a:pt x="340" y="291"/>
                  <a:pt x="341" y="291"/>
                  <a:pt x="341" y="290"/>
                </a:cubicBezTo>
                <a:cubicBezTo>
                  <a:pt x="342" y="290"/>
                  <a:pt x="343" y="288"/>
                  <a:pt x="343" y="288"/>
                </a:cubicBezTo>
                <a:cubicBezTo>
                  <a:pt x="344" y="291"/>
                  <a:pt x="345" y="291"/>
                  <a:pt x="343" y="293"/>
                </a:cubicBezTo>
                <a:cubicBezTo>
                  <a:pt x="343" y="294"/>
                  <a:pt x="342" y="293"/>
                  <a:pt x="341" y="292"/>
                </a:cubicBezTo>
                <a:close/>
                <a:moveTo>
                  <a:pt x="763" y="67"/>
                </a:moveTo>
                <a:cubicBezTo>
                  <a:pt x="758" y="67"/>
                  <a:pt x="761" y="62"/>
                  <a:pt x="764" y="62"/>
                </a:cubicBezTo>
                <a:cubicBezTo>
                  <a:pt x="766" y="61"/>
                  <a:pt x="771" y="62"/>
                  <a:pt x="771" y="63"/>
                </a:cubicBezTo>
                <a:cubicBezTo>
                  <a:pt x="770" y="68"/>
                  <a:pt x="767" y="67"/>
                  <a:pt x="763" y="67"/>
                </a:cubicBezTo>
                <a:close/>
                <a:moveTo>
                  <a:pt x="356" y="323"/>
                </a:moveTo>
                <a:cubicBezTo>
                  <a:pt x="356" y="322"/>
                  <a:pt x="358" y="323"/>
                  <a:pt x="359" y="323"/>
                </a:cubicBezTo>
                <a:cubicBezTo>
                  <a:pt x="359" y="324"/>
                  <a:pt x="360" y="326"/>
                  <a:pt x="359" y="327"/>
                </a:cubicBezTo>
                <a:cubicBezTo>
                  <a:pt x="358" y="327"/>
                  <a:pt x="358" y="326"/>
                  <a:pt x="357" y="326"/>
                </a:cubicBezTo>
                <a:cubicBezTo>
                  <a:pt x="357" y="326"/>
                  <a:pt x="355" y="323"/>
                  <a:pt x="356" y="323"/>
                </a:cubicBezTo>
                <a:close/>
                <a:moveTo>
                  <a:pt x="349" y="313"/>
                </a:moveTo>
                <a:cubicBezTo>
                  <a:pt x="345" y="313"/>
                  <a:pt x="348" y="311"/>
                  <a:pt x="350" y="311"/>
                </a:cubicBezTo>
                <a:cubicBezTo>
                  <a:pt x="350" y="310"/>
                  <a:pt x="351" y="311"/>
                  <a:pt x="351" y="311"/>
                </a:cubicBezTo>
                <a:cubicBezTo>
                  <a:pt x="353" y="312"/>
                  <a:pt x="350" y="313"/>
                  <a:pt x="349" y="313"/>
                </a:cubicBezTo>
                <a:close/>
                <a:moveTo>
                  <a:pt x="900" y="129"/>
                </a:moveTo>
                <a:cubicBezTo>
                  <a:pt x="894" y="131"/>
                  <a:pt x="894" y="131"/>
                  <a:pt x="894" y="131"/>
                </a:cubicBezTo>
                <a:cubicBezTo>
                  <a:pt x="892" y="132"/>
                  <a:pt x="887" y="137"/>
                  <a:pt x="887" y="139"/>
                </a:cubicBezTo>
                <a:cubicBezTo>
                  <a:pt x="887" y="143"/>
                  <a:pt x="891" y="141"/>
                  <a:pt x="893" y="140"/>
                </a:cubicBezTo>
                <a:cubicBezTo>
                  <a:pt x="898" y="139"/>
                  <a:pt x="903" y="141"/>
                  <a:pt x="905" y="137"/>
                </a:cubicBezTo>
                <a:cubicBezTo>
                  <a:pt x="909" y="133"/>
                  <a:pt x="909" y="133"/>
                  <a:pt x="909" y="133"/>
                </a:cubicBezTo>
                <a:cubicBezTo>
                  <a:pt x="911" y="131"/>
                  <a:pt x="912" y="132"/>
                  <a:pt x="909" y="130"/>
                </a:cubicBezTo>
                <a:cubicBezTo>
                  <a:pt x="909" y="129"/>
                  <a:pt x="901" y="129"/>
                  <a:pt x="900" y="129"/>
                </a:cubicBezTo>
                <a:close/>
                <a:moveTo>
                  <a:pt x="912" y="132"/>
                </a:moveTo>
                <a:cubicBezTo>
                  <a:pt x="918" y="130"/>
                  <a:pt x="915" y="131"/>
                  <a:pt x="919" y="132"/>
                </a:cubicBezTo>
                <a:cubicBezTo>
                  <a:pt x="920" y="132"/>
                  <a:pt x="921" y="131"/>
                  <a:pt x="921" y="133"/>
                </a:cubicBezTo>
                <a:cubicBezTo>
                  <a:pt x="922" y="134"/>
                  <a:pt x="924" y="135"/>
                  <a:pt x="921" y="135"/>
                </a:cubicBezTo>
                <a:cubicBezTo>
                  <a:pt x="917" y="136"/>
                  <a:pt x="917" y="136"/>
                  <a:pt x="916" y="136"/>
                </a:cubicBezTo>
                <a:cubicBezTo>
                  <a:pt x="913" y="135"/>
                  <a:pt x="912" y="136"/>
                  <a:pt x="910" y="134"/>
                </a:cubicBezTo>
                <a:cubicBezTo>
                  <a:pt x="910" y="133"/>
                  <a:pt x="912" y="133"/>
                  <a:pt x="912" y="132"/>
                </a:cubicBezTo>
                <a:close/>
                <a:moveTo>
                  <a:pt x="916" y="127"/>
                </a:moveTo>
                <a:cubicBezTo>
                  <a:pt x="916" y="123"/>
                  <a:pt x="910" y="126"/>
                  <a:pt x="910" y="127"/>
                </a:cubicBezTo>
                <a:cubicBezTo>
                  <a:pt x="911" y="128"/>
                  <a:pt x="911" y="129"/>
                  <a:pt x="913" y="129"/>
                </a:cubicBezTo>
                <a:cubicBezTo>
                  <a:pt x="914" y="129"/>
                  <a:pt x="914" y="129"/>
                  <a:pt x="915" y="129"/>
                </a:cubicBezTo>
                <a:cubicBezTo>
                  <a:pt x="917" y="128"/>
                  <a:pt x="916" y="127"/>
                  <a:pt x="916" y="127"/>
                </a:cubicBezTo>
                <a:close/>
                <a:moveTo>
                  <a:pt x="900" y="115"/>
                </a:moveTo>
                <a:cubicBezTo>
                  <a:pt x="898" y="115"/>
                  <a:pt x="898" y="114"/>
                  <a:pt x="895" y="116"/>
                </a:cubicBezTo>
                <a:cubicBezTo>
                  <a:pt x="894" y="117"/>
                  <a:pt x="891" y="118"/>
                  <a:pt x="891" y="119"/>
                </a:cubicBezTo>
                <a:cubicBezTo>
                  <a:pt x="891" y="119"/>
                  <a:pt x="892" y="119"/>
                  <a:pt x="893" y="119"/>
                </a:cubicBezTo>
                <a:cubicBezTo>
                  <a:pt x="890" y="120"/>
                  <a:pt x="890" y="120"/>
                  <a:pt x="890" y="120"/>
                </a:cubicBezTo>
                <a:cubicBezTo>
                  <a:pt x="886" y="122"/>
                  <a:pt x="886" y="122"/>
                  <a:pt x="886" y="122"/>
                </a:cubicBezTo>
                <a:cubicBezTo>
                  <a:pt x="879" y="125"/>
                  <a:pt x="888" y="124"/>
                  <a:pt x="889" y="124"/>
                </a:cubicBezTo>
                <a:cubicBezTo>
                  <a:pt x="890" y="123"/>
                  <a:pt x="894" y="123"/>
                  <a:pt x="894" y="122"/>
                </a:cubicBezTo>
                <a:cubicBezTo>
                  <a:pt x="896" y="121"/>
                  <a:pt x="896" y="119"/>
                  <a:pt x="896" y="119"/>
                </a:cubicBezTo>
                <a:cubicBezTo>
                  <a:pt x="896" y="119"/>
                  <a:pt x="895" y="119"/>
                  <a:pt x="894" y="119"/>
                </a:cubicBezTo>
                <a:cubicBezTo>
                  <a:pt x="897" y="118"/>
                  <a:pt x="899" y="118"/>
                  <a:pt x="899" y="118"/>
                </a:cubicBezTo>
                <a:cubicBezTo>
                  <a:pt x="900" y="117"/>
                  <a:pt x="902" y="115"/>
                  <a:pt x="900" y="115"/>
                </a:cubicBezTo>
                <a:close/>
                <a:moveTo>
                  <a:pt x="881" y="48"/>
                </a:moveTo>
                <a:cubicBezTo>
                  <a:pt x="882" y="48"/>
                  <a:pt x="883" y="48"/>
                  <a:pt x="885" y="48"/>
                </a:cubicBezTo>
                <a:cubicBezTo>
                  <a:pt x="887" y="48"/>
                  <a:pt x="888" y="46"/>
                  <a:pt x="888" y="46"/>
                </a:cubicBezTo>
                <a:cubicBezTo>
                  <a:pt x="888" y="45"/>
                  <a:pt x="886" y="45"/>
                  <a:pt x="886" y="44"/>
                </a:cubicBezTo>
                <a:cubicBezTo>
                  <a:pt x="885" y="44"/>
                  <a:pt x="880" y="44"/>
                  <a:pt x="880" y="45"/>
                </a:cubicBezTo>
                <a:cubicBezTo>
                  <a:pt x="876" y="47"/>
                  <a:pt x="878" y="47"/>
                  <a:pt x="881" y="48"/>
                </a:cubicBezTo>
                <a:close/>
                <a:moveTo>
                  <a:pt x="872" y="28"/>
                </a:moveTo>
                <a:cubicBezTo>
                  <a:pt x="871" y="28"/>
                  <a:pt x="870" y="25"/>
                  <a:pt x="870" y="24"/>
                </a:cubicBezTo>
                <a:cubicBezTo>
                  <a:pt x="870" y="23"/>
                  <a:pt x="872" y="24"/>
                  <a:pt x="874" y="24"/>
                </a:cubicBezTo>
                <a:cubicBezTo>
                  <a:pt x="874" y="24"/>
                  <a:pt x="875" y="25"/>
                  <a:pt x="878" y="24"/>
                </a:cubicBezTo>
                <a:cubicBezTo>
                  <a:pt x="878" y="24"/>
                  <a:pt x="879" y="24"/>
                  <a:pt x="879" y="24"/>
                </a:cubicBezTo>
                <a:cubicBezTo>
                  <a:pt x="877" y="23"/>
                  <a:pt x="876" y="23"/>
                  <a:pt x="875" y="23"/>
                </a:cubicBezTo>
                <a:cubicBezTo>
                  <a:pt x="874" y="23"/>
                  <a:pt x="873" y="21"/>
                  <a:pt x="875" y="21"/>
                </a:cubicBezTo>
                <a:cubicBezTo>
                  <a:pt x="876" y="21"/>
                  <a:pt x="877" y="20"/>
                  <a:pt x="878" y="21"/>
                </a:cubicBezTo>
                <a:cubicBezTo>
                  <a:pt x="880" y="21"/>
                  <a:pt x="879" y="21"/>
                  <a:pt x="881" y="21"/>
                </a:cubicBezTo>
                <a:cubicBezTo>
                  <a:pt x="883" y="19"/>
                  <a:pt x="883" y="20"/>
                  <a:pt x="886" y="20"/>
                </a:cubicBezTo>
                <a:cubicBezTo>
                  <a:pt x="887" y="20"/>
                  <a:pt x="890" y="20"/>
                  <a:pt x="891" y="20"/>
                </a:cubicBezTo>
                <a:cubicBezTo>
                  <a:pt x="889" y="18"/>
                  <a:pt x="887" y="21"/>
                  <a:pt x="889" y="17"/>
                </a:cubicBezTo>
                <a:cubicBezTo>
                  <a:pt x="891" y="17"/>
                  <a:pt x="891" y="17"/>
                  <a:pt x="891" y="17"/>
                </a:cubicBezTo>
                <a:cubicBezTo>
                  <a:pt x="891" y="17"/>
                  <a:pt x="896" y="17"/>
                  <a:pt x="898" y="17"/>
                </a:cubicBezTo>
                <a:cubicBezTo>
                  <a:pt x="902" y="15"/>
                  <a:pt x="898" y="14"/>
                  <a:pt x="909" y="15"/>
                </a:cubicBezTo>
                <a:cubicBezTo>
                  <a:pt x="909" y="15"/>
                  <a:pt x="910" y="14"/>
                  <a:pt x="911" y="14"/>
                </a:cubicBezTo>
                <a:cubicBezTo>
                  <a:pt x="912" y="14"/>
                  <a:pt x="912" y="15"/>
                  <a:pt x="912" y="15"/>
                </a:cubicBezTo>
                <a:cubicBezTo>
                  <a:pt x="913" y="16"/>
                  <a:pt x="914" y="16"/>
                  <a:pt x="915" y="17"/>
                </a:cubicBezTo>
                <a:cubicBezTo>
                  <a:pt x="916" y="18"/>
                  <a:pt x="915" y="21"/>
                  <a:pt x="921" y="21"/>
                </a:cubicBezTo>
                <a:cubicBezTo>
                  <a:pt x="922" y="21"/>
                  <a:pt x="923" y="21"/>
                  <a:pt x="924" y="21"/>
                </a:cubicBezTo>
                <a:cubicBezTo>
                  <a:pt x="924" y="22"/>
                  <a:pt x="921" y="24"/>
                  <a:pt x="924" y="23"/>
                </a:cubicBezTo>
                <a:cubicBezTo>
                  <a:pt x="923" y="23"/>
                  <a:pt x="924" y="22"/>
                  <a:pt x="925" y="22"/>
                </a:cubicBezTo>
                <a:cubicBezTo>
                  <a:pt x="927" y="22"/>
                  <a:pt x="928" y="21"/>
                  <a:pt x="928" y="21"/>
                </a:cubicBezTo>
                <a:cubicBezTo>
                  <a:pt x="932" y="21"/>
                  <a:pt x="932" y="21"/>
                  <a:pt x="931" y="24"/>
                </a:cubicBezTo>
                <a:cubicBezTo>
                  <a:pt x="932" y="25"/>
                  <a:pt x="930" y="27"/>
                  <a:pt x="929" y="27"/>
                </a:cubicBezTo>
                <a:cubicBezTo>
                  <a:pt x="932" y="28"/>
                  <a:pt x="933" y="25"/>
                  <a:pt x="935" y="25"/>
                </a:cubicBezTo>
                <a:cubicBezTo>
                  <a:pt x="935" y="24"/>
                  <a:pt x="936" y="24"/>
                  <a:pt x="939" y="23"/>
                </a:cubicBezTo>
                <a:cubicBezTo>
                  <a:pt x="939" y="23"/>
                  <a:pt x="944" y="23"/>
                  <a:pt x="945" y="24"/>
                </a:cubicBezTo>
                <a:cubicBezTo>
                  <a:pt x="946" y="24"/>
                  <a:pt x="949" y="23"/>
                  <a:pt x="949" y="23"/>
                </a:cubicBezTo>
                <a:cubicBezTo>
                  <a:pt x="952" y="21"/>
                  <a:pt x="954" y="25"/>
                  <a:pt x="956" y="24"/>
                </a:cubicBezTo>
                <a:cubicBezTo>
                  <a:pt x="960" y="23"/>
                  <a:pt x="957" y="26"/>
                  <a:pt x="966" y="27"/>
                </a:cubicBezTo>
                <a:cubicBezTo>
                  <a:pt x="966" y="27"/>
                  <a:pt x="964" y="27"/>
                  <a:pt x="963" y="26"/>
                </a:cubicBezTo>
                <a:cubicBezTo>
                  <a:pt x="963" y="26"/>
                  <a:pt x="960" y="23"/>
                  <a:pt x="960" y="23"/>
                </a:cubicBezTo>
                <a:cubicBezTo>
                  <a:pt x="960" y="22"/>
                  <a:pt x="962" y="22"/>
                  <a:pt x="962" y="22"/>
                </a:cubicBezTo>
                <a:cubicBezTo>
                  <a:pt x="963" y="22"/>
                  <a:pt x="965" y="22"/>
                  <a:pt x="965" y="22"/>
                </a:cubicBezTo>
                <a:cubicBezTo>
                  <a:pt x="976" y="22"/>
                  <a:pt x="976" y="22"/>
                  <a:pt x="976" y="22"/>
                </a:cubicBezTo>
                <a:cubicBezTo>
                  <a:pt x="981" y="22"/>
                  <a:pt x="981" y="22"/>
                  <a:pt x="981" y="22"/>
                </a:cubicBezTo>
                <a:cubicBezTo>
                  <a:pt x="988" y="20"/>
                  <a:pt x="988" y="20"/>
                  <a:pt x="988" y="20"/>
                </a:cubicBezTo>
                <a:cubicBezTo>
                  <a:pt x="991" y="19"/>
                  <a:pt x="991" y="19"/>
                  <a:pt x="991" y="19"/>
                </a:cubicBezTo>
                <a:cubicBezTo>
                  <a:pt x="991" y="19"/>
                  <a:pt x="998" y="19"/>
                  <a:pt x="999" y="19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6" y="17"/>
                  <a:pt x="995" y="18"/>
                  <a:pt x="999" y="15"/>
                </a:cubicBezTo>
                <a:cubicBezTo>
                  <a:pt x="998" y="15"/>
                  <a:pt x="996" y="17"/>
                  <a:pt x="995" y="17"/>
                </a:cubicBezTo>
                <a:cubicBezTo>
                  <a:pt x="995" y="17"/>
                  <a:pt x="993" y="18"/>
                  <a:pt x="991" y="18"/>
                </a:cubicBezTo>
                <a:cubicBezTo>
                  <a:pt x="987" y="18"/>
                  <a:pt x="989" y="19"/>
                  <a:pt x="987" y="20"/>
                </a:cubicBezTo>
                <a:cubicBezTo>
                  <a:pt x="978" y="22"/>
                  <a:pt x="970" y="20"/>
                  <a:pt x="963" y="22"/>
                </a:cubicBezTo>
                <a:cubicBezTo>
                  <a:pt x="962" y="22"/>
                  <a:pt x="962" y="20"/>
                  <a:pt x="961" y="20"/>
                </a:cubicBezTo>
                <a:cubicBezTo>
                  <a:pt x="958" y="20"/>
                  <a:pt x="958" y="22"/>
                  <a:pt x="955" y="22"/>
                </a:cubicBezTo>
                <a:cubicBezTo>
                  <a:pt x="951" y="21"/>
                  <a:pt x="944" y="21"/>
                  <a:pt x="940" y="21"/>
                </a:cubicBezTo>
                <a:cubicBezTo>
                  <a:pt x="937" y="21"/>
                  <a:pt x="940" y="20"/>
                  <a:pt x="941" y="19"/>
                </a:cubicBezTo>
                <a:cubicBezTo>
                  <a:pt x="936" y="21"/>
                  <a:pt x="936" y="21"/>
                  <a:pt x="930" y="20"/>
                </a:cubicBezTo>
                <a:cubicBezTo>
                  <a:pt x="928" y="19"/>
                  <a:pt x="928" y="19"/>
                  <a:pt x="925" y="18"/>
                </a:cubicBezTo>
                <a:cubicBezTo>
                  <a:pt x="924" y="17"/>
                  <a:pt x="926" y="17"/>
                  <a:pt x="926" y="16"/>
                </a:cubicBezTo>
                <a:cubicBezTo>
                  <a:pt x="924" y="16"/>
                  <a:pt x="924" y="16"/>
                  <a:pt x="923" y="14"/>
                </a:cubicBezTo>
                <a:cubicBezTo>
                  <a:pt x="922" y="14"/>
                  <a:pt x="919" y="13"/>
                  <a:pt x="919" y="12"/>
                </a:cubicBezTo>
                <a:cubicBezTo>
                  <a:pt x="919" y="12"/>
                  <a:pt x="923" y="11"/>
                  <a:pt x="923" y="11"/>
                </a:cubicBezTo>
                <a:cubicBezTo>
                  <a:pt x="924" y="11"/>
                  <a:pt x="928" y="11"/>
                  <a:pt x="931" y="10"/>
                </a:cubicBezTo>
                <a:cubicBezTo>
                  <a:pt x="935" y="12"/>
                  <a:pt x="935" y="12"/>
                  <a:pt x="935" y="12"/>
                </a:cubicBezTo>
                <a:cubicBezTo>
                  <a:pt x="937" y="10"/>
                  <a:pt x="937" y="10"/>
                  <a:pt x="937" y="10"/>
                </a:cubicBezTo>
                <a:cubicBezTo>
                  <a:pt x="937" y="10"/>
                  <a:pt x="944" y="9"/>
                  <a:pt x="945" y="9"/>
                </a:cubicBezTo>
                <a:cubicBezTo>
                  <a:pt x="947" y="9"/>
                  <a:pt x="954" y="11"/>
                  <a:pt x="954" y="9"/>
                </a:cubicBezTo>
                <a:cubicBezTo>
                  <a:pt x="955" y="6"/>
                  <a:pt x="957" y="10"/>
                  <a:pt x="965" y="8"/>
                </a:cubicBezTo>
                <a:cubicBezTo>
                  <a:pt x="965" y="8"/>
                  <a:pt x="966" y="6"/>
                  <a:pt x="967" y="6"/>
                </a:cubicBezTo>
                <a:cubicBezTo>
                  <a:pt x="969" y="6"/>
                  <a:pt x="970" y="6"/>
                  <a:pt x="972" y="7"/>
                </a:cubicBezTo>
                <a:cubicBezTo>
                  <a:pt x="977" y="8"/>
                  <a:pt x="977" y="8"/>
                  <a:pt x="977" y="8"/>
                </a:cubicBezTo>
                <a:cubicBezTo>
                  <a:pt x="979" y="10"/>
                  <a:pt x="978" y="9"/>
                  <a:pt x="982" y="9"/>
                </a:cubicBezTo>
                <a:cubicBezTo>
                  <a:pt x="982" y="8"/>
                  <a:pt x="983" y="7"/>
                  <a:pt x="983" y="6"/>
                </a:cubicBezTo>
                <a:cubicBezTo>
                  <a:pt x="987" y="5"/>
                  <a:pt x="987" y="5"/>
                  <a:pt x="990" y="5"/>
                </a:cubicBezTo>
                <a:cubicBezTo>
                  <a:pt x="992" y="6"/>
                  <a:pt x="993" y="6"/>
                  <a:pt x="995" y="6"/>
                </a:cubicBezTo>
                <a:cubicBezTo>
                  <a:pt x="993" y="5"/>
                  <a:pt x="993" y="4"/>
                  <a:pt x="994" y="4"/>
                </a:cubicBezTo>
                <a:cubicBezTo>
                  <a:pt x="998" y="4"/>
                  <a:pt x="997" y="4"/>
                  <a:pt x="1001" y="5"/>
                </a:cubicBezTo>
                <a:cubicBezTo>
                  <a:pt x="1002" y="4"/>
                  <a:pt x="1002" y="4"/>
                  <a:pt x="1002" y="4"/>
                </a:cubicBezTo>
                <a:cubicBezTo>
                  <a:pt x="1002" y="4"/>
                  <a:pt x="1005" y="3"/>
                  <a:pt x="1005" y="3"/>
                </a:cubicBezTo>
                <a:cubicBezTo>
                  <a:pt x="1006" y="3"/>
                  <a:pt x="1013" y="4"/>
                  <a:pt x="1014" y="4"/>
                </a:cubicBezTo>
                <a:cubicBezTo>
                  <a:pt x="1014" y="4"/>
                  <a:pt x="1018" y="4"/>
                  <a:pt x="1019" y="4"/>
                </a:cubicBezTo>
                <a:cubicBezTo>
                  <a:pt x="1020" y="4"/>
                  <a:pt x="1022" y="6"/>
                  <a:pt x="1023" y="6"/>
                </a:cubicBezTo>
                <a:cubicBezTo>
                  <a:pt x="1023" y="6"/>
                  <a:pt x="1024" y="5"/>
                  <a:pt x="1024" y="5"/>
                </a:cubicBezTo>
                <a:cubicBezTo>
                  <a:pt x="1023" y="5"/>
                  <a:pt x="1020" y="4"/>
                  <a:pt x="1020" y="4"/>
                </a:cubicBezTo>
                <a:cubicBezTo>
                  <a:pt x="1020" y="2"/>
                  <a:pt x="1037" y="3"/>
                  <a:pt x="1037" y="3"/>
                </a:cubicBezTo>
                <a:cubicBezTo>
                  <a:pt x="1038" y="3"/>
                  <a:pt x="1038" y="4"/>
                  <a:pt x="1042" y="4"/>
                </a:cubicBezTo>
                <a:cubicBezTo>
                  <a:pt x="1042" y="2"/>
                  <a:pt x="1044" y="3"/>
                  <a:pt x="1046" y="3"/>
                </a:cubicBezTo>
                <a:cubicBezTo>
                  <a:pt x="1048" y="3"/>
                  <a:pt x="1052" y="3"/>
                  <a:pt x="1054" y="3"/>
                </a:cubicBezTo>
                <a:cubicBezTo>
                  <a:pt x="1060" y="2"/>
                  <a:pt x="1060" y="2"/>
                  <a:pt x="1060" y="2"/>
                </a:cubicBezTo>
                <a:cubicBezTo>
                  <a:pt x="1073" y="3"/>
                  <a:pt x="1073" y="3"/>
                  <a:pt x="1073" y="3"/>
                </a:cubicBezTo>
                <a:cubicBezTo>
                  <a:pt x="1080" y="4"/>
                  <a:pt x="1080" y="4"/>
                  <a:pt x="1080" y="4"/>
                </a:cubicBezTo>
                <a:cubicBezTo>
                  <a:pt x="1084" y="3"/>
                  <a:pt x="1084" y="3"/>
                  <a:pt x="1084" y="3"/>
                </a:cubicBezTo>
                <a:cubicBezTo>
                  <a:pt x="1085" y="3"/>
                  <a:pt x="1086" y="2"/>
                  <a:pt x="1087" y="2"/>
                </a:cubicBezTo>
                <a:cubicBezTo>
                  <a:pt x="1088" y="2"/>
                  <a:pt x="1090" y="4"/>
                  <a:pt x="1093" y="4"/>
                </a:cubicBezTo>
                <a:cubicBezTo>
                  <a:pt x="1100" y="4"/>
                  <a:pt x="1100" y="4"/>
                  <a:pt x="1100" y="4"/>
                </a:cubicBezTo>
                <a:cubicBezTo>
                  <a:pt x="1101" y="4"/>
                  <a:pt x="1102" y="6"/>
                  <a:pt x="1102" y="6"/>
                </a:cubicBezTo>
                <a:cubicBezTo>
                  <a:pt x="1109" y="6"/>
                  <a:pt x="1107" y="5"/>
                  <a:pt x="1113" y="7"/>
                </a:cubicBezTo>
                <a:cubicBezTo>
                  <a:pt x="1113" y="7"/>
                  <a:pt x="1113" y="7"/>
                  <a:pt x="1113" y="7"/>
                </a:cubicBezTo>
                <a:cubicBezTo>
                  <a:pt x="1108" y="9"/>
                  <a:pt x="1108" y="9"/>
                  <a:pt x="1108" y="9"/>
                </a:cubicBezTo>
                <a:cubicBezTo>
                  <a:pt x="1102" y="9"/>
                  <a:pt x="1102" y="9"/>
                  <a:pt x="1102" y="9"/>
                </a:cubicBezTo>
                <a:cubicBezTo>
                  <a:pt x="1101" y="9"/>
                  <a:pt x="1099" y="11"/>
                  <a:pt x="1096" y="11"/>
                </a:cubicBezTo>
                <a:cubicBezTo>
                  <a:pt x="1092" y="12"/>
                  <a:pt x="1089" y="12"/>
                  <a:pt x="1085" y="12"/>
                </a:cubicBezTo>
                <a:cubicBezTo>
                  <a:pt x="1087" y="13"/>
                  <a:pt x="1081" y="16"/>
                  <a:pt x="1080" y="16"/>
                </a:cubicBezTo>
                <a:cubicBezTo>
                  <a:pt x="1072" y="17"/>
                  <a:pt x="1072" y="16"/>
                  <a:pt x="1064" y="18"/>
                </a:cubicBezTo>
                <a:cubicBezTo>
                  <a:pt x="1054" y="21"/>
                  <a:pt x="1054" y="21"/>
                  <a:pt x="1054" y="21"/>
                </a:cubicBezTo>
                <a:cubicBezTo>
                  <a:pt x="1050" y="22"/>
                  <a:pt x="1043" y="22"/>
                  <a:pt x="1040" y="22"/>
                </a:cubicBezTo>
                <a:cubicBezTo>
                  <a:pt x="1039" y="24"/>
                  <a:pt x="1039" y="24"/>
                  <a:pt x="1036" y="25"/>
                </a:cubicBezTo>
                <a:cubicBezTo>
                  <a:pt x="1035" y="25"/>
                  <a:pt x="1033" y="27"/>
                  <a:pt x="1032" y="27"/>
                </a:cubicBezTo>
                <a:cubicBezTo>
                  <a:pt x="1026" y="27"/>
                  <a:pt x="1028" y="27"/>
                  <a:pt x="1022" y="27"/>
                </a:cubicBezTo>
                <a:cubicBezTo>
                  <a:pt x="1019" y="27"/>
                  <a:pt x="1020" y="28"/>
                  <a:pt x="1017" y="27"/>
                </a:cubicBezTo>
                <a:cubicBezTo>
                  <a:pt x="1016" y="29"/>
                  <a:pt x="1013" y="29"/>
                  <a:pt x="1011" y="29"/>
                </a:cubicBezTo>
                <a:cubicBezTo>
                  <a:pt x="1001" y="31"/>
                  <a:pt x="1001" y="31"/>
                  <a:pt x="1001" y="31"/>
                </a:cubicBezTo>
                <a:cubicBezTo>
                  <a:pt x="993" y="31"/>
                  <a:pt x="993" y="31"/>
                  <a:pt x="993" y="31"/>
                </a:cubicBezTo>
                <a:cubicBezTo>
                  <a:pt x="989" y="30"/>
                  <a:pt x="989" y="30"/>
                  <a:pt x="989" y="30"/>
                </a:cubicBezTo>
                <a:cubicBezTo>
                  <a:pt x="987" y="31"/>
                  <a:pt x="987" y="31"/>
                  <a:pt x="987" y="31"/>
                </a:cubicBezTo>
                <a:cubicBezTo>
                  <a:pt x="987" y="31"/>
                  <a:pt x="987" y="31"/>
                  <a:pt x="987" y="32"/>
                </a:cubicBezTo>
                <a:cubicBezTo>
                  <a:pt x="989" y="31"/>
                  <a:pt x="990" y="32"/>
                  <a:pt x="990" y="32"/>
                </a:cubicBezTo>
                <a:cubicBezTo>
                  <a:pt x="992" y="32"/>
                  <a:pt x="1004" y="30"/>
                  <a:pt x="1004" y="31"/>
                </a:cubicBezTo>
                <a:cubicBezTo>
                  <a:pt x="1004" y="32"/>
                  <a:pt x="1004" y="33"/>
                  <a:pt x="1003" y="33"/>
                </a:cubicBezTo>
                <a:cubicBezTo>
                  <a:pt x="1001" y="33"/>
                  <a:pt x="1001" y="34"/>
                  <a:pt x="999" y="33"/>
                </a:cubicBezTo>
                <a:cubicBezTo>
                  <a:pt x="997" y="33"/>
                  <a:pt x="995" y="33"/>
                  <a:pt x="993" y="33"/>
                </a:cubicBezTo>
                <a:cubicBezTo>
                  <a:pt x="996" y="35"/>
                  <a:pt x="999" y="34"/>
                  <a:pt x="999" y="35"/>
                </a:cubicBezTo>
                <a:cubicBezTo>
                  <a:pt x="999" y="35"/>
                  <a:pt x="998" y="37"/>
                  <a:pt x="997" y="37"/>
                </a:cubicBezTo>
                <a:cubicBezTo>
                  <a:pt x="993" y="37"/>
                  <a:pt x="994" y="38"/>
                  <a:pt x="990" y="38"/>
                </a:cubicBezTo>
                <a:cubicBezTo>
                  <a:pt x="992" y="38"/>
                  <a:pt x="992" y="38"/>
                  <a:pt x="992" y="38"/>
                </a:cubicBezTo>
                <a:cubicBezTo>
                  <a:pt x="993" y="38"/>
                  <a:pt x="992" y="40"/>
                  <a:pt x="991" y="40"/>
                </a:cubicBezTo>
                <a:cubicBezTo>
                  <a:pt x="990" y="40"/>
                  <a:pt x="985" y="41"/>
                  <a:pt x="985" y="41"/>
                </a:cubicBezTo>
                <a:cubicBezTo>
                  <a:pt x="984" y="41"/>
                  <a:pt x="984" y="40"/>
                  <a:pt x="980" y="40"/>
                </a:cubicBezTo>
                <a:cubicBezTo>
                  <a:pt x="980" y="40"/>
                  <a:pt x="980" y="40"/>
                  <a:pt x="980" y="40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9" y="40"/>
                  <a:pt x="987" y="43"/>
                  <a:pt x="980" y="43"/>
                </a:cubicBezTo>
                <a:cubicBezTo>
                  <a:pt x="975" y="43"/>
                  <a:pt x="975" y="43"/>
                  <a:pt x="975" y="43"/>
                </a:cubicBezTo>
                <a:cubicBezTo>
                  <a:pt x="973" y="43"/>
                  <a:pt x="967" y="41"/>
                  <a:pt x="968" y="43"/>
                </a:cubicBezTo>
                <a:cubicBezTo>
                  <a:pt x="969" y="45"/>
                  <a:pt x="966" y="46"/>
                  <a:pt x="965" y="46"/>
                </a:cubicBezTo>
                <a:cubicBezTo>
                  <a:pt x="964" y="47"/>
                  <a:pt x="957" y="48"/>
                  <a:pt x="957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3" y="48"/>
                  <a:pt x="954" y="50"/>
                  <a:pt x="953" y="50"/>
                </a:cubicBezTo>
                <a:cubicBezTo>
                  <a:pt x="953" y="50"/>
                  <a:pt x="955" y="51"/>
                  <a:pt x="956" y="51"/>
                </a:cubicBezTo>
                <a:cubicBezTo>
                  <a:pt x="959" y="49"/>
                  <a:pt x="959" y="49"/>
                  <a:pt x="959" y="49"/>
                </a:cubicBezTo>
                <a:cubicBezTo>
                  <a:pt x="961" y="48"/>
                  <a:pt x="960" y="50"/>
                  <a:pt x="962" y="51"/>
                </a:cubicBezTo>
                <a:cubicBezTo>
                  <a:pt x="963" y="51"/>
                  <a:pt x="961" y="52"/>
                  <a:pt x="961" y="53"/>
                </a:cubicBezTo>
                <a:cubicBezTo>
                  <a:pt x="959" y="54"/>
                  <a:pt x="957" y="54"/>
                  <a:pt x="955" y="55"/>
                </a:cubicBezTo>
                <a:cubicBezTo>
                  <a:pt x="953" y="55"/>
                  <a:pt x="950" y="54"/>
                  <a:pt x="948" y="56"/>
                </a:cubicBezTo>
                <a:cubicBezTo>
                  <a:pt x="947" y="56"/>
                  <a:pt x="940" y="56"/>
                  <a:pt x="938" y="57"/>
                </a:cubicBezTo>
                <a:cubicBezTo>
                  <a:pt x="935" y="58"/>
                  <a:pt x="935" y="57"/>
                  <a:pt x="932" y="58"/>
                </a:cubicBezTo>
                <a:cubicBezTo>
                  <a:pt x="930" y="59"/>
                  <a:pt x="933" y="55"/>
                  <a:pt x="935" y="55"/>
                </a:cubicBezTo>
                <a:cubicBezTo>
                  <a:pt x="936" y="55"/>
                  <a:pt x="936" y="55"/>
                  <a:pt x="936" y="55"/>
                </a:cubicBezTo>
                <a:cubicBezTo>
                  <a:pt x="935" y="53"/>
                  <a:pt x="934" y="55"/>
                  <a:pt x="931" y="54"/>
                </a:cubicBezTo>
                <a:cubicBezTo>
                  <a:pt x="930" y="54"/>
                  <a:pt x="928" y="55"/>
                  <a:pt x="927" y="55"/>
                </a:cubicBezTo>
                <a:cubicBezTo>
                  <a:pt x="924" y="55"/>
                  <a:pt x="923" y="56"/>
                  <a:pt x="922" y="53"/>
                </a:cubicBezTo>
                <a:cubicBezTo>
                  <a:pt x="922" y="55"/>
                  <a:pt x="919" y="55"/>
                  <a:pt x="918" y="55"/>
                </a:cubicBezTo>
                <a:cubicBezTo>
                  <a:pt x="918" y="55"/>
                  <a:pt x="916" y="54"/>
                  <a:pt x="916" y="53"/>
                </a:cubicBezTo>
                <a:cubicBezTo>
                  <a:pt x="916" y="56"/>
                  <a:pt x="912" y="54"/>
                  <a:pt x="911" y="54"/>
                </a:cubicBezTo>
                <a:cubicBezTo>
                  <a:pt x="911" y="55"/>
                  <a:pt x="912" y="55"/>
                  <a:pt x="912" y="56"/>
                </a:cubicBezTo>
                <a:cubicBezTo>
                  <a:pt x="912" y="58"/>
                  <a:pt x="906" y="56"/>
                  <a:pt x="906" y="56"/>
                </a:cubicBezTo>
                <a:cubicBezTo>
                  <a:pt x="904" y="55"/>
                  <a:pt x="898" y="56"/>
                  <a:pt x="898" y="55"/>
                </a:cubicBezTo>
                <a:cubicBezTo>
                  <a:pt x="898" y="55"/>
                  <a:pt x="898" y="55"/>
                  <a:pt x="898" y="55"/>
                </a:cubicBezTo>
                <a:cubicBezTo>
                  <a:pt x="897" y="55"/>
                  <a:pt x="897" y="55"/>
                  <a:pt x="897" y="55"/>
                </a:cubicBezTo>
                <a:cubicBezTo>
                  <a:pt x="896" y="56"/>
                  <a:pt x="894" y="56"/>
                  <a:pt x="893" y="54"/>
                </a:cubicBezTo>
                <a:cubicBezTo>
                  <a:pt x="891" y="56"/>
                  <a:pt x="892" y="56"/>
                  <a:pt x="886" y="56"/>
                </a:cubicBezTo>
                <a:cubicBezTo>
                  <a:pt x="885" y="55"/>
                  <a:pt x="882" y="56"/>
                  <a:pt x="881" y="54"/>
                </a:cubicBezTo>
                <a:cubicBezTo>
                  <a:pt x="881" y="53"/>
                  <a:pt x="880" y="53"/>
                  <a:pt x="881" y="52"/>
                </a:cubicBezTo>
                <a:cubicBezTo>
                  <a:pt x="882" y="51"/>
                  <a:pt x="883" y="51"/>
                  <a:pt x="884" y="51"/>
                </a:cubicBezTo>
                <a:cubicBezTo>
                  <a:pt x="886" y="48"/>
                  <a:pt x="893" y="50"/>
                  <a:pt x="894" y="49"/>
                </a:cubicBezTo>
                <a:cubicBezTo>
                  <a:pt x="898" y="47"/>
                  <a:pt x="895" y="48"/>
                  <a:pt x="902" y="48"/>
                </a:cubicBezTo>
                <a:cubicBezTo>
                  <a:pt x="901" y="47"/>
                  <a:pt x="900" y="46"/>
                  <a:pt x="900" y="44"/>
                </a:cubicBezTo>
                <a:cubicBezTo>
                  <a:pt x="900" y="44"/>
                  <a:pt x="901" y="42"/>
                  <a:pt x="902" y="42"/>
                </a:cubicBezTo>
                <a:cubicBezTo>
                  <a:pt x="903" y="42"/>
                  <a:pt x="905" y="42"/>
                  <a:pt x="907" y="42"/>
                </a:cubicBezTo>
                <a:cubicBezTo>
                  <a:pt x="911" y="42"/>
                  <a:pt x="912" y="42"/>
                  <a:pt x="916" y="44"/>
                </a:cubicBezTo>
                <a:cubicBezTo>
                  <a:pt x="917" y="44"/>
                  <a:pt x="916" y="47"/>
                  <a:pt x="918" y="46"/>
                </a:cubicBezTo>
                <a:cubicBezTo>
                  <a:pt x="920" y="45"/>
                  <a:pt x="925" y="47"/>
                  <a:pt x="927" y="47"/>
                </a:cubicBezTo>
                <a:cubicBezTo>
                  <a:pt x="926" y="46"/>
                  <a:pt x="921" y="46"/>
                  <a:pt x="920" y="45"/>
                </a:cubicBezTo>
                <a:cubicBezTo>
                  <a:pt x="918" y="42"/>
                  <a:pt x="919" y="42"/>
                  <a:pt x="921" y="41"/>
                </a:cubicBezTo>
                <a:cubicBezTo>
                  <a:pt x="921" y="41"/>
                  <a:pt x="921" y="41"/>
                  <a:pt x="921" y="40"/>
                </a:cubicBezTo>
                <a:cubicBezTo>
                  <a:pt x="920" y="41"/>
                  <a:pt x="919" y="41"/>
                  <a:pt x="919" y="41"/>
                </a:cubicBezTo>
                <a:cubicBezTo>
                  <a:pt x="915" y="41"/>
                  <a:pt x="913" y="40"/>
                  <a:pt x="911" y="40"/>
                </a:cubicBezTo>
                <a:cubicBezTo>
                  <a:pt x="910" y="40"/>
                  <a:pt x="910" y="40"/>
                  <a:pt x="910" y="40"/>
                </a:cubicBezTo>
                <a:cubicBezTo>
                  <a:pt x="915" y="37"/>
                  <a:pt x="912" y="38"/>
                  <a:pt x="916" y="37"/>
                </a:cubicBezTo>
                <a:cubicBezTo>
                  <a:pt x="918" y="36"/>
                  <a:pt x="919" y="35"/>
                  <a:pt x="920" y="34"/>
                </a:cubicBezTo>
                <a:cubicBezTo>
                  <a:pt x="920" y="34"/>
                  <a:pt x="926" y="33"/>
                  <a:pt x="927" y="33"/>
                </a:cubicBezTo>
                <a:cubicBezTo>
                  <a:pt x="932" y="34"/>
                  <a:pt x="932" y="34"/>
                  <a:pt x="932" y="34"/>
                </a:cubicBezTo>
                <a:cubicBezTo>
                  <a:pt x="933" y="34"/>
                  <a:pt x="937" y="33"/>
                  <a:pt x="940" y="34"/>
                </a:cubicBezTo>
                <a:cubicBezTo>
                  <a:pt x="941" y="34"/>
                  <a:pt x="943" y="35"/>
                  <a:pt x="944" y="35"/>
                </a:cubicBezTo>
                <a:cubicBezTo>
                  <a:pt x="946" y="35"/>
                  <a:pt x="945" y="35"/>
                  <a:pt x="947" y="34"/>
                </a:cubicBezTo>
                <a:cubicBezTo>
                  <a:pt x="942" y="33"/>
                  <a:pt x="943" y="32"/>
                  <a:pt x="941" y="29"/>
                </a:cubicBezTo>
                <a:cubicBezTo>
                  <a:pt x="939" y="28"/>
                  <a:pt x="939" y="28"/>
                  <a:pt x="938" y="28"/>
                </a:cubicBezTo>
                <a:cubicBezTo>
                  <a:pt x="937" y="29"/>
                  <a:pt x="937" y="29"/>
                  <a:pt x="937" y="29"/>
                </a:cubicBezTo>
                <a:cubicBezTo>
                  <a:pt x="938" y="30"/>
                  <a:pt x="936" y="30"/>
                  <a:pt x="935" y="31"/>
                </a:cubicBezTo>
                <a:cubicBezTo>
                  <a:pt x="931" y="33"/>
                  <a:pt x="927" y="32"/>
                  <a:pt x="926" y="32"/>
                </a:cubicBezTo>
                <a:cubicBezTo>
                  <a:pt x="923" y="34"/>
                  <a:pt x="922" y="33"/>
                  <a:pt x="921" y="33"/>
                </a:cubicBezTo>
                <a:cubicBezTo>
                  <a:pt x="920" y="34"/>
                  <a:pt x="916" y="35"/>
                  <a:pt x="916" y="35"/>
                </a:cubicBezTo>
                <a:cubicBezTo>
                  <a:pt x="915" y="35"/>
                  <a:pt x="914" y="36"/>
                  <a:pt x="913" y="36"/>
                </a:cubicBezTo>
                <a:cubicBezTo>
                  <a:pt x="913" y="35"/>
                  <a:pt x="914" y="34"/>
                  <a:pt x="914" y="34"/>
                </a:cubicBezTo>
                <a:cubicBezTo>
                  <a:pt x="914" y="33"/>
                  <a:pt x="914" y="33"/>
                  <a:pt x="914" y="33"/>
                </a:cubicBezTo>
                <a:cubicBezTo>
                  <a:pt x="913" y="34"/>
                  <a:pt x="912" y="34"/>
                  <a:pt x="912" y="35"/>
                </a:cubicBezTo>
                <a:cubicBezTo>
                  <a:pt x="913" y="36"/>
                  <a:pt x="911" y="36"/>
                  <a:pt x="911" y="37"/>
                </a:cubicBezTo>
                <a:cubicBezTo>
                  <a:pt x="910" y="38"/>
                  <a:pt x="908" y="37"/>
                  <a:pt x="907" y="37"/>
                </a:cubicBezTo>
                <a:cubicBezTo>
                  <a:pt x="907" y="37"/>
                  <a:pt x="906" y="38"/>
                  <a:pt x="906" y="38"/>
                </a:cubicBezTo>
                <a:cubicBezTo>
                  <a:pt x="903" y="39"/>
                  <a:pt x="904" y="39"/>
                  <a:pt x="900" y="41"/>
                </a:cubicBezTo>
                <a:cubicBezTo>
                  <a:pt x="900" y="40"/>
                  <a:pt x="900" y="40"/>
                  <a:pt x="900" y="40"/>
                </a:cubicBezTo>
                <a:cubicBezTo>
                  <a:pt x="900" y="39"/>
                  <a:pt x="899" y="36"/>
                  <a:pt x="897" y="37"/>
                </a:cubicBezTo>
                <a:cubicBezTo>
                  <a:pt x="898" y="41"/>
                  <a:pt x="896" y="41"/>
                  <a:pt x="893" y="39"/>
                </a:cubicBezTo>
                <a:cubicBezTo>
                  <a:pt x="893" y="39"/>
                  <a:pt x="892" y="39"/>
                  <a:pt x="892" y="39"/>
                </a:cubicBezTo>
                <a:cubicBezTo>
                  <a:pt x="891" y="40"/>
                  <a:pt x="891" y="39"/>
                  <a:pt x="891" y="40"/>
                </a:cubicBezTo>
                <a:cubicBezTo>
                  <a:pt x="890" y="41"/>
                  <a:pt x="885" y="39"/>
                  <a:pt x="882" y="39"/>
                </a:cubicBezTo>
                <a:cubicBezTo>
                  <a:pt x="880" y="39"/>
                  <a:pt x="880" y="39"/>
                  <a:pt x="880" y="39"/>
                </a:cubicBezTo>
                <a:cubicBezTo>
                  <a:pt x="878" y="39"/>
                  <a:pt x="878" y="37"/>
                  <a:pt x="881" y="36"/>
                </a:cubicBezTo>
                <a:cubicBezTo>
                  <a:pt x="878" y="35"/>
                  <a:pt x="879" y="35"/>
                  <a:pt x="876" y="35"/>
                </a:cubicBezTo>
                <a:cubicBezTo>
                  <a:pt x="875" y="36"/>
                  <a:pt x="873" y="33"/>
                  <a:pt x="875" y="33"/>
                </a:cubicBezTo>
                <a:cubicBezTo>
                  <a:pt x="879" y="32"/>
                  <a:pt x="879" y="32"/>
                  <a:pt x="879" y="32"/>
                </a:cubicBezTo>
                <a:cubicBezTo>
                  <a:pt x="881" y="32"/>
                  <a:pt x="884" y="31"/>
                  <a:pt x="885" y="31"/>
                </a:cubicBezTo>
                <a:cubicBezTo>
                  <a:pt x="888" y="32"/>
                  <a:pt x="889" y="32"/>
                  <a:pt x="889" y="30"/>
                </a:cubicBezTo>
                <a:cubicBezTo>
                  <a:pt x="888" y="30"/>
                  <a:pt x="886" y="30"/>
                  <a:pt x="886" y="30"/>
                </a:cubicBezTo>
                <a:cubicBezTo>
                  <a:pt x="883" y="30"/>
                  <a:pt x="881" y="32"/>
                  <a:pt x="880" y="31"/>
                </a:cubicBezTo>
                <a:cubicBezTo>
                  <a:pt x="879" y="30"/>
                  <a:pt x="878" y="30"/>
                  <a:pt x="877" y="30"/>
                </a:cubicBezTo>
                <a:cubicBezTo>
                  <a:pt x="876" y="31"/>
                  <a:pt x="875" y="31"/>
                  <a:pt x="874" y="31"/>
                </a:cubicBezTo>
                <a:cubicBezTo>
                  <a:pt x="870" y="31"/>
                  <a:pt x="873" y="29"/>
                  <a:pt x="872" y="28"/>
                </a:cubicBezTo>
                <a:close/>
                <a:moveTo>
                  <a:pt x="1070" y="13"/>
                </a:moveTo>
                <a:cubicBezTo>
                  <a:pt x="1084" y="12"/>
                  <a:pt x="1084" y="12"/>
                  <a:pt x="1084" y="12"/>
                </a:cubicBezTo>
                <a:cubicBezTo>
                  <a:pt x="1081" y="13"/>
                  <a:pt x="1073" y="13"/>
                  <a:pt x="1069" y="13"/>
                </a:cubicBezTo>
                <a:cubicBezTo>
                  <a:pt x="1070" y="13"/>
                  <a:pt x="1070" y="13"/>
                  <a:pt x="1070" y="13"/>
                </a:cubicBezTo>
                <a:close/>
                <a:moveTo>
                  <a:pt x="873" y="52"/>
                </a:moveTo>
                <a:cubicBezTo>
                  <a:pt x="873" y="53"/>
                  <a:pt x="878" y="56"/>
                  <a:pt x="880" y="53"/>
                </a:cubicBezTo>
                <a:cubicBezTo>
                  <a:pt x="882" y="49"/>
                  <a:pt x="881" y="51"/>
                  <a:pt x="875" y="51"/>
                </a:cubicBezTo>
                <a:cubicBezTo>
                  <a:pt x="874" y="51"/>
                  <a:pt x="873" y="52"/>
                  <a:pt x="873" y="52"/>
                </a:cubicBezTo>
                <a:close/>
                <a:moveTo>
                  <a:pt x="859" y="52"/>
                </a:moveTo>
                <a:cubicBezTo>
                  <a:pt x="858" y="52"/>
                  <a:pt x="855" y="55"/>
                  <a:pt x="855" y="55"/>
                </a:cubicBezTo>
                <a:cubicBezTo>
                  <a:pt x="854" y="56"/>
                  <a:pt x="852" y="54"/>
                  <a:pt x="853" y="58"/>
                </a:cubicBezTo>
                <a:cubicBezTo>
                  <a:pt x="854" y="59"/>
                  <a:pt x="853" y="61"/>
                  <a:pt x="852" y="61"/>
                </a:cubicBezTo>
                <a:cubicBezTo>
                  <a:pt x="850" y="62"/>
                  <a:pt x="851" y="63"/>
                  <a:pt x="848" y="63"/>
                </a:cubicBezTo>
                <a:cubicBezTo>
                  <a:pt x="845" y="63"/>
                  <a:pt x="847" y="64"/>
                  <a:pt x="847" y="66"/>
                </a:cubicBezTo>
                <a:cubicBezTo>
                  <a:pt x="846" y="66"/>
                  <a:pt x="845" y="66"/>
                  <a:pt x="845" y="67"/>
                </a:cubicBezTo>
                <a:cubicBezTo>
                  <a:pt x="845" y="68"/>
                  <a:pt x="846" y="71"/>
                  <a:pt x="847" y="71"/>
                </a:cubicBezTo>
                <a:cubicBezTo>
                  <a:pt x="848" y="71"/>
                  <a:pt x="848" y="70"/>
                  <a:pt x="849" y="70"/>
                </a:cubicBezTo>
                <a:cubicBezTo>
                  <a:pt x="852" y="69"/>
                  <a:pt x="852" y="69"/>
                  <a:pt x="852" y="69"/>
                </a:cubicBezTo>
                <a:cubicBezTo>
                  <a:pt x="853" y="69"/>
                  <a:pt x="854" y="71"/>
                  <a:pt x="854" y="71"/>
                </a:cubicBezTo>
                <a:cubicBezTo>
                  <a:pt x="855" y="71"/>
                  <a:pt x="859" y="72"/>
                  <a:pt x="860" y="71"/>
                </a:cubicBezTo>
                <a:cubicBezTo>
                  <a:pt x="867" y="70"/>
                  <a:pt x="867" y="70"/>
                  <a:pt x="867" y="70"/>
                </a:cubicBezTo>
                <a:cubicBezTo>
                  <a:pt x="867" y="70"/>
                  <a:pt x="869" y="68"/>
                  <a:pt x="869" y="69"/>
                </a:cubicBezTo>
                <a:cubicBezTo>
                  <a:pt x="869" y="70"/>
                  <a:pt x="865" y="71"/>
                  <a:pt x="866" y="72"/>
                </a:cubicBezTo>
                <a:cubicBezTo>
                  <a:pt x="866" y="72"/>
                  <a:pt x="871" y="72"/>
                  <a:pt x="871" y="72"/>
                </a:cubicBezTo>
                <a:cubicBezTo>
                  <a:pt x="883" y="73"/>
                  <a:pt x="877" y="72"/>
                  <a:pt x="886" y="72"/>
                </a:cubicBezTo>
                <a:cubicBezTo>
                  <a:pt x="887" y="72"/>
                  <a:pt x="890" y="72"/>
                  <a:pt x="891" y="71"/>
                </a:cubicBezTo>
                <a:cubicBezTo>
                  <a:pt x="891" y="71"/>
                  <a:pt x="891" y="71"/>
                  <a:pt x="892" y="71"/>
                </a:cubicBezTo>
                <a:cubicBezTo>
                  <a:pt x="897" y="72"/>
                  <a:pt x="896" y="72"/>
                  <a:pt x="901" y="71"/>
                </a:cubicBezTo>
                <a:cubicBezTo>
                  <a:pt x="903" y="71"/>
                  <a:pt x="903" y="69"/>
                  <a:pt x="903" y="68"/>
                </a:cubicBezTo>
                <a:cubicBezTo>
                  <a:pt x="905" y="70"/>
                  <a:pt x="905" y="70"/>
                  <a:pt x="905" y="70"/>
                </a:cubicBezTo>
                <a:cubicBezTo>
                  <a:pt x="902" y="70"/>
                  <a:pt x="903" y="72"/>
                  <a:pt x="910" y="72"/>
                </a:cubicBezTo>
                <a:cubicBezTo>
                  <a:pt x="912" y="71"/>
                  <a:pt x="912" y="71"/>
                  <a:pt x="912" y="71"/>
                </a:cubicBezTo>
                <a:cubicBezTo>
                  <a:pt x="913" y="71"/>
                  <a:pt x="917" y="71"/>
                  <a:pt x="919" y="72"/>
                </a:cubicBezTo>
                <a:cubicBezTo>
                  <a:pt x="927" y="73"/>
                  <a:pt x="924" y="71"/>
                  <a:pt x="925" y="70"/>
                </a:cubicBezTo>
                <a:cubicBezTo>
                  <a:pt x="925" y="69"/>
                  <a:pt x="926" y="70"/>
                  <a:pt x="927" y="70"/>
                </a:cubicBezTo>
                <a:cubicBezTo>
                  <a:pt x="934" y="70"/>
                  <a:pt x="931" y="70"/>
                  <a:pt x="933" y="68"/>
                </a:cubicBezTo>
                <a:cubicBezTo>
                  <a:pt x="934" y="67"/>
                  <a:pt x="933" y="67"/>
                  <a:pt x="932" y="67"/>
                </a:cubicBezTo>
                <a:cubicBezTo>
                  <a:pt x="931" y="67"/>
                  <a:pt x="931" y="67"/>
                  <a:pt x="931" y="66"/>
                </a:cubicBezTo>
                <a:cubicBezTo>
                  <a:pt x="932" y="66"/>
                  <a:pt x="936" y="64"/>
                  <a:pt x="936" y="64"/>
                </a:cubicBezTo>
                <a:cubicBezTo>
                  <a:pt x="936" y="64"/>
                  <a:pt x="934" y="63"/>
                  <a:pt x="934" y="62"/>
                </a:cubicBezTo>
                <a:cubicBezTo>
                  <a:pt x="933" y="62"/>
                  <a:pt x="930" y="62"/>
                  <a:pt x="929" y="62"/>
                </a:cubicBezTo>
                <a:cubicBezTo>
                  <a:pt x="929" y="62"/>
                  <a:pt x="928" y="60"/>
                  <a:pt x="928" y="60"/>
                </a:cubicBezTo>
                <a:cubicBezTo>
                  <a:pt x="923" y="59"/>
                  <a:pt x="923" y="59"/>
                  <a:pt x="923" y="59"/>
                </a:cubicBezTo>
                <a:cubicBezTo>
                  <a:pt x="921" y="59"/>
                  <a:pt x="912" y="61"/>
                  <a:pt x="909" y="60"/>
                </a:cubicBezTo>
                <a:cubicBezTo>
                  <a:pt x="908" y="60"/>
                  <a:pt x="904" y="60"/>
                  <a:pt x="904" y="60"/>
                </a:cubicBezTo>
                <a:cubicBezTo>
                  <a:pt x="904" y="60"/>
                  <a:pt x="899" y="61"/>
                  <a:pt x="894" y="61"/>
                </a:cubicBezTo>
                <a:cubicBezTo>
                  <a:pt x="893" y="61"/>
                  <a:pt x="891" y="61"/>
                  <a:pt x="891" y="62"/>
                </a:cubicBezTo>
                <a:cubicBezTo>
                  <a:pt x="889" y="62"/>
                  <a:pt x="887" y="63"/>
                  <a:pt x="886" y="61"/>
                </a:cubicBezTo>
                <a:cubicBezTo>
                  <a:pt x="884" y="60"/>
                  <a:pt x="883" y="61"/>
                  <a:pt x="882" y="62"/>
                </a:cubicBezTo>
                <a:cubicBezTo>
                  <a:pt x="882" y="61"/>
                  <a:pt x="879" y="62"/>
                  <a:pt x="878" y="61"/>
                </a:cubicBezTo>
                <a:cubicBezTo>
                  <a:pt x="877" y="61"/>
                  <a:pt x="875" y="61"/>
                  <a:pt x="874" y="61"/>
                </a:cubicBezTo>
                <a:cubicBezTo>
                  <a:pt x="874" y="62"/>
                  <a:pt x="873" y="62"/>
                  <a:pt x="873" y="62"/>
                </a:cubicBezTo>
                <a:cubicBezTo>
                  <a:pt x="872" y="64"/>
                  <a:pt x="872" y="63"/>
                  <a:pt x="871" y="63"/>
                </a:cubicBezTo>
                <a:cubicBezTo>
                  <a:pt x="872" y="62"/>
                  <a:pt x="874" y="61"/>
                  <a:pt x="874" y="60"/>
                </a:cubicBezTo>
                <a:cubicBezTo>
                  <a:pt x="874" y="59"/>
                  <a:pt x="872" y="59"/>
                  <a:pt x="870" y="58"/>
                </a:cubicBezTo>
                <a:cubicBezTo>
                  <a:pt x="874" y="58"/>
                  <a:pt x="875" y="58"/>
                  <a:pt x="878" y="57"/>
                </a:cubicBezTo>
                <a:cubicBezTo>
                  <a:pt x="880" y="56"/>
                  <a:pt x="872" y="54"/>
                  <a:pt x="872" y="54"/>
                </a:cubicBezTo>
                <a:cubicBezTo>
                  <a:pt x="871" y="54"/>
                  <a:pt x="871" y="51"/>
                  <a:pt x="870" y="52"/>
                </a:cubicBezTo>
                <a:cubicBezTo>
                  <a:pt x="864" y="52"/>
                  <a:pt x="864" y="52"/>
                  <a:pt x="864" y="52"/>
                </a:cubicBezTo>
                <a:cubicBezTo>
                  <a:pt x="864" y="52"/>
                  <a:pt x="860" y="52"/>
                  <a:pt x="859" y="52"/>
                </a:cubicBezTo>
                <a:close/>
                <a:moveTo>
                  <a:pt x="903" y="122"/>
                </a:moveTo>
                <a:cubicBezTo>
                  <a:pt x="903" y="122"/>
                  <a:pt x="901" y="121"/>
                  <a:pt x="902" y="121"/>
                </a:cubicBezTo>
                <a:cubicBezTo>
                  <a:pt x="903" y="118"/>
                  <a:pt x="904" y="118"/>
                  <a:pt x="904" y="118"/>
                </a:cubicBezTo>
                <a:cubicBezTo>
                  <a:pt x="904" y="118"/>
                  <a:pt x="906" y="118"/>
                  <a:pt x="906" y="119"/>
                </a:cubicBezTo>
                <a:cubicBezTo>
                  <a:pt x="910" y="120"/>
                  <a:pt x="904" y="122"/>
                  <a:pt x="903" y="122"/>
                </a:cubicBezTo>
                <a:close/>
                <a:moveTo>
                  <a:pt x="974" y="357"/>
                </a:moveTo>
                <a:cubicBezTo>
                  <a:pt x="973" y="359"/>
                  <a:pt x="972" y="359"/>
                  <a:pt x="974" y="361"/>
                </a:cubicBezTo>
                <a:cubicBezTo>
                  <a:pt x="976" y="361"/>
                  <a:pt x="976" y="361"/>
                  <a:pt x="976" y="361"/>
                </a:cubicBezTo>
                <a:cubicBezTo>
                  <a:pt x="978" y="361"/>
                  <a:pt x="979" y="357"/>
                  <a:pt x="982" y="355"/>
                </a:cubicBezTo>
                <a:cubicBezTo>
                  <a:pt x="987" y="349"/>
                  <a:pt x="986" y="345"/>
                  <a:pt x="984" y="346"/>
                </a:cubicBezTo>
                <a:cubicBezTo>
                  <a:pt x="984" y="345"/>
                  <a:pt x="986" y="343"/>
                  <a:pt x="983" y="343"/>
                </a:cubicBezTo>
                <a:cubicBezTo>
                  <a:pt x="983" y="343"/>
                  <a:pt x="978" y="346"/>
                  <a:pt x="978" y="346"/>
                </a:cubicBezTo>
                <a:cubicBezTo>
                  <a:pt x="977" y="349"/>
                  <a:pt x="977" y="349"/>
                  <a:pt x="975" y="349"/>
                </a:cubicBezTo>
                <a:cubicBezTo>
                  <a:pt x="976" y="346"/>
                  <a:pt x="976" y="348"/>
                  <a:pt x="979" y="344"/>
                </a:cubicBezTo>
                <a:cubicBezTo>
                  <a:pt x="980" y="343"/>
                  <a:pt x="980" y="342"/>
                  <a:pt x="980" y="341"/>
                </a:cubicBezTo>
                <a:cubicBezTo>
                  <a:pt x="987" y="341"/>
                  <a:pt x="985" y="342"/>
                  <a:pt x="985" y="338"/>
                </a:cubicBezTo>
                <a:cubicBezTo>
                  <a:pt x="986" y="337"/>
                  <a:pt x="984" y="339"/>
                  <a:pt x="981" y="337"/>
                </a:cubicBezTo>
                <a:cubicBezTo>
                  <a:pt x="977" y="336"/>
                  <a:pt x="978" y="340"/>
                  <a:pt x="977" y="339"/>
                </a:cubicBezTo>
                <a:cubicBezTo>
                  <a:pt x="976" y="339"/>
                  <a:pt x="978" y="337"/>
                  <a:pt x="978" y="336"/>
                </a:cubicBezTo>
                <a:cubicBezTo>
                  <a:pt x="978" y="334"/>
                  <a:pt x="978" y="335"/>
                  <a:pt x="981" y="333"/>
                </a:cubicBezTo>
                <a:cubicBezTo>
                  <a:pt x="983" y="332"/>
                  <a:pt x="984" y="333"/>
                  <a:pt x="983" y="330"/>
                </a:cubicBezTo>
                <a:cubicBezTo>
                  <a:pt x="983" y="329"/>
                  <a:pt x="978" y="327"/>
                  <a:pt x="977" y="328"/>
                </a:cubicBezTo>
                <a:cubicBezTo>
                  <a:pt x="976" y="329"/>
                  <a:pt x="976" y="329"/>
                  <a:pt x="975" y="329"/>
                </a:cubicBezTo>
                <a:cubicBezTo>
                  <a:pt x="976" y="328"/>
                  <a:pt x="976" y="326"/>
                  <a:pt x="974" y="326"/>
                </a:cubicBezTo>
                <a:cubicBezTo>
                  <a:pt x="970" y="326"/>
                  <a:pt x="971" y="330"/>
                  <a:pt x="973" y="329"/>
                </a:cubicBezTo>
                <a:cubicBezTo>
                  <a:pt x="971" y="331"/>
                  <a:pt x="971" y="328"/>
                  <a:pt x="967" y="331"/>
                </a:cubicBezTo>
                <a:cubicBezTo>
                  <a:pt x="968" y="330"/>
                  <a:pt x="970" y="329"/>
                  <a:pt x="970" y="328"/>
                </a:cubicBezTo>
                <a:cubicBezTo>
                  <a:pt x="970" y="327"/>
                  <a:pt x="969" y="326"/>
                  <a:pt x="967" y="328"/>
                </a:cubicBezTo>
                <a:cubicBezTo>
                  <a:pt x="964" y="330"/>
                  <a:pt x="962" y="325"/>
                  <a:pt x="965" y="325"/>
                </a:cubicBezTo>
                <a:cubicBezTo>
                  <a:pt x="971" y="325"/>
                  <a:pt x="970" y="321"/>
                  <a:pt x="963" y="322"/>
                </a:cubicBezTo>
                <a:cubicBezTo>
                  <a:pt x="965" y="319"/>
                  <a:pt x="964" y="320"/>
                  <a:pt x="961" y="321"/>
                </a:cubicBezTo>
                <a:cubicBezTo>
                  <a:pt x="960" y="321"/>
                  <a:pt x="961" y="323"/>
                  <a:pt x="958" y="324"/>
                </a:cubicBezTo>
                <a:cubicBezTo>
                  <a:pt x="956" y="324"/>
                  <a:pt x="956" y="326"/>
                  <a:pt x="955" y="326"/>
                </a:cubicBezTo>
                <a:cubicBezTo>
                  <a:pt x="958" y="322"/>
                  <a:pt x="958" y="322"/>
                  <a:pt x="958" y="322"/>
                </a:cubicBezTo>
                <a:cubicBezTo>
                  <a:pt x="961" y="319"/>
                  <a:pt x="961" y="319"/>
                  <a:pt x="961" y="319"/>
                </a:cubicBezTo>
                <a:cubicBezTo>
                  <a:pt x="965" y="315"/>
                  <a:pt x="965" y="315"/>
                  <a:pt x="965" y="315"/>
                </a:cubicBezTo>
                <a:cubicBezTo>
                  <a:pt x="967" y="313"/>
                  <a:pt x="967" y="313"/>
                  <a:pt x="967" y="313"/>
                </a:cubicBezTo>
                <a:cubicBezTo>
                  <a:pt x="970" y="312"/>
                  <a:pt x="970" y="312"/>
                  <a:pt x="970" y="312"/>
                </a:cubicBezTo>
                <a:cubicBezTo>
                  <a:pt x="970" y="311"/>
                  <a:pt x="972" y="310"/>
                  <a:pt x="971" y="309"/>
                </a:cubicBezTo>
                <a:cubicBezTo>
                  <a:pt x="969" y="309"/>
                  <a:pt x="969" y="309"/>
                  <a:pt x="969" y="309"/>
                </a:cubicBezTo>
                <a:cubicBezTo>
                  <a:pt x="970" y="307"/>
                  <a:pt x="970" y="307"/>
                  <a:pt x="970" y="307"/>
                </a:cubicBezTo>
                <a:cubicBezTo>
                  <a:pt x="975" y="308"/>
                  <a:pt x="975" y="308"/>
                  <a:pt x="975" y="308"/>
                </a:cubicBezTo>
                <a:cubicBezTo>
                  <a:pt x="975" y="308"/>
                  <a:pt x="976" y="305"/>
                  <a:pt x="976" y="305"/>
                </a:cubicBezTo>
                <a:cubicBezTo>
                  <a:pt x="973" y="304"/>
                  <a:pt x="974" y="304"/>
                  <a:pt x="971" y="305"/>
                </a:cubicBezTo>
                <a:cubicBezTo>
                  <a:pt x="969" y="304"/>
                  <a:pt x="970" y="304"/>
                  <a:pt x="967" y="306"/>
                </a:cubicBezTo>
                <a:cubicBezTo>
                  <a:pt x="967" y="306"/>
                  <a:pt x="963" y="306"/>
                  <a:pt x="963" y="307"/>
                </a:cubicBezTo>
                <a:cubicBezTo>
                  <a:pt x="961" y="309"/>
                  <a:pt x="960" y="312"/>
                  <a:pt x="958" y="313"/>
                </a:cubicBezTo>
                <a:cubicBezTo>
                  <a:pt x="957" y="313"/>
                  <a:pt x="953" y="313"/>
                  <a:pt x="953" y="314"/>
                </a:cubicBezTo>
                <a:cubicBezTo>
                  <a:pt x="953" y="316"/>
                  <a:pt x="953" y="316"/>
                  <a:pt x="953" y="316"/>
                </a:cubicBezTo>
                <a:cubicBezTo>
                  <a:pt x="951" y="318"/>
                  <a:pt x="951" y="317"/>
                  <a:pt x="950" y="319"/>
                </a:cubicBezTo>
                <a:cubicBezTo>
                  <a:pt x="946" y="323"/>
                  <a:pt x="946" y="323"/>
                  <a:pt x="946" y="323"/>
                </a:cubicBezTo>
                <a:cubicBezTo>
                  <a:pt x="943" y="326"/>
                  <a:pt x="945" y="327"/>
                  <a:pt x="945" y="328"/>
                </a:cubicBezTo>
                <a:cubicBezTo>
                  <a:pt x="944" y="327"/>
                  <a:pt x="944" y="327"/>
                  <a:pt x="943" y="327"/>
                </a:cubicBezTo>
                <a:cubicBezTo>
                  <a:pt x="940" y="328"/>
                  <a:pt x="938" y="330"/>
                  <a:pt x="942" y="331"/>
                </a:cubicBezTo>
                <a:cubicBezTo>
                  <a:pt x="942" y="331"/>
                  <a:pt x="943" y="331"/>
                  <a:pt x="943" y="332"/>
                </a:cubicBezTo>
                <a:cubicBezTo>
                  <a:pt x="941" y="332"/>
                  <a:pt x="941" y="332"/>
                  <a:pt x="941" y="332"/>
                </a:cubicBezTo>
                <a:cubicBezTo>
                  <a:pt x="940" y="333"/>
                  <a:pt x="939" y="329"/>
                  <a:pt x="937" y="333"/>
                </a:cubicBezTo>
                <a:cubicBezTo>
                  <a:pt x="936" y="334"/>
                  <a:pt x="935" y="336"/>
                  <a:pt x="933" y="337"/>
                </a:cubicBezTo>
                <a:cubicBezTo>
                  <a:pt x="935" y="334"/>
                  <a:pt x="928" y="338"/>
                  <a:pt x="929" y="340"/>
                </a:cubicBezTo>
                <a:cubicBezTo>
                  <a:pt x="929" y="341"/>
                  <a:pt x="930" y="339"/>
                  <a:pt x="931" y="339"/>
                </a:cubicBezTo>
                <a:cubicBezTo>
                  <a:pt x="933" y="339"/>
                  <a:pt x="934" y="339"/>
                  <a:pt x="935" y="339"/>
                </a:cubicBezTo>
                <a:cubicBezTo>
                  <a:pt x="933" y="340"/>
                  <a:pt x="932" y="341"/>
                  <a:pt x="930" y="342"/>
                </a:cubicBezTo>
                <a:cubicBezTo>
                  <a:pt x="930" y="343"/>
                  <a:pt x="925" y="346"/>
                  <a:pt x="925" y="346"/>
                </a:cubicBezTo>
                <a:cubicBezTo>
                  <a:pt x="925" y="348"/>
                  <a:pt x="924" y="349"/>
                  <a:pt x="929" y="350"/>
                </a:cubicBezTo>
                <a:cubicBezTo>
                  <a:pt x="931" y="350"/>
                  <a:pt x="934" y="348"/>
                  <a:pt x="939" y="349"/>
                </a:cubicBezTo>
                <a:cubicBezTo>
                  <a:pt x="941" y="350"/>
                  <a:pt x="946" y="350"/>
                  <a:pt x="949" y="350"/>
                </a:cubicBezTo>
                <a:cubicBezTo>
                  <a:pt x="953" y="349"/>
                  <a:pt x="953" y="349"/>
                  <a:pt x="953" y="349"/>
                </a:cubicBezTo>
                <a:cubicBezTo>
                  <a:pt x="955" y="348"/>
                  <a:pt x="956" y="348"/>
                  <a:pt x="957" y="347"/>
                </a:cubicBezTo>
                <a:cubicBezTo>
                  <a:pt x="957" y="348"/>
                  <a:pt x="956" y="349"/>
                  <a:pt x="955" y="349"/>
                </a:cubicBezTo>
                <a:cubicBezTo>
                  <a:pt x="952" y="350"/>
                  <a:pt x="956" y="351"/>
                  <a:pt x="958" y="351"/>
                </a:cubicBezTo>
                <a:cubicBezTo>
                  <a:pt x="959" y="351"/>
                  <a:pt x="960" y="349"/>
                  <a:pt x="961" y="349"/>
                </a:cubicBezTo>
                <a:cubicBezTo>
                  <a:pt x="963" y="349"/>
                  <a:pt x="962" y="349"/>
                  <a:pt x="964" y="348"/>
                </a:cubicBezTo>
                <a:cubicBezTo>
                  <a:pt x="964" y="349"/>
                  <a:pt x="964" y="349"/>
                  <a:pt x="964" y="349"/>
                </a:cubicBezTo>
                <a:cubicBezTo>
                  <a:pt x="963" y="349"/>
                  <a:pt x="961" y="350"/>
                  <a:pt x="961" y="350"/>
                </a:cubicBezTo>
                <a:cubicBezTo>
                  <a:pt x="959" y="354"/>
                  <a:pt x="960" y="353"/>
                  <a:pt x="955" y="355"/>
                </a:cubicBezTo>
                <a:cubicBezTo>
                  <a:pt x="954" y="355"/>
                  <a:pt x="954" y="355"/>
                  <a:pt x="953" y="355"/>
                </a:cubicBezTo>
                <a:cubicBezTo>
                  <a:pt x="952" y="357"/>
                  <a:pt x="952" y="358"/>
                  <a:pt x="955" y="358"/>
                </a:cubicBezTo>
                <a:cubicBezTo>
                  <a:pt x="957" y="357"/>
                  <a:pt x="958" y="359"/>
                  <a:pt x="962" y="354"/>
                </a:cubicBezTo>
                <a:cubicBezTo>
                  <a:pt x="966" y="349"/>
                  <a:pt x="967" y="353"/>
                  <a:pt x="970" y="349"/>
                </a:cubicBezTo>
                <a:cubicBezTo>
                  <a:pt x="972" y="346"/>
                  <a:pt x="972" y="346"/>
                  <a:pt x="972" y="346"/>
                </a:cubicBezTo>
                <a:cubicBezTo>
                  <a:pt x="973" y="348"/>
                  <a:pt x="972" y="350"/>
                  <a:pt x="971" y="352"/>
                </a:cubicBezTo>
                <a:cubicBezTo>
                  <a:pt x="971" y="353"/>
                  <a:pt x="968" y="357"/>
                  <a:pt x="968" y="358"/>
                </a:cubicBezTo>
                <a:cubicBezTo>
                  <a:pt x="969" y="358"/>
                  <a:pt x="972" y="358"/>
                  <a:pt x="972" y="357"/>
                </a:cubicBezTo>
                <a:cubicBezTo>
                  <a:pt x="973" y="357"/>
                  <a:pt x="973" y="356"/>
                  <a:pt x="974" y="355"/>
                </a:cubicBezTo>
                <a:cubicBezTo>
                  <a:pt x="974" y="355"/>
                  <a:pt x="974" y="356"/>
                  <a:pt x="974" y="357"/>
                </a:cubicBezTo>
                <a:close/>
                <a:moveTo>
                  <a:pt x="980" y="350"/>
                </a:moveTo>
                <a:cubicBezTo>
                  <a:pt x="980" y="349"/>
                  <a:pt x="982" y="348"/>
                  <a:pt x="983" y="347"/>
                </a:cubicBezTo>
                <a:cubicBezTo>
                  <a:pt x="981" y="349"/>
                  <a:pt x="981" y="350"/>
                  <a:pt x="979" y="351"/>
                </a:cubicBezTo>
                <a:cubicBezTo>
                  <a:pt x="979" y="350"/>
                  <a:pt x="980" y="350"/>
                  <a:pt x="980" y="350"/>
                </a:cubicBezTo>
                <a:close/>
                <a:moveTo>
                  <a:pt x="1003" y="148"/>
                </a:moveTo>
                <a:cubicBezTo>
                  <a:pt x="1002" y="148"/>
                  <a:pt x="1002" y="147"/>
                  <a:pt x="1001" y="147"/>
                </a:cubicBezTo>
                <a:cubicBezTo>
                  <a:pt x="1001" y="148"/>
                  <a:pt x="1002" y="148"/>
                  <a:pt x="1002" y="149"/>
                </a:cubicBezTo>
                <a:cubicBezTo>
                  <a:pt x="1000" y="150"/>
                  <a:pt x="999" y="150"/>
                  <a:pt x="997" y="150"/>
                </a:cubicBezTo>
                <a:cubicBezTo>
                  <a:pt x="996" y="150"/>
                  <a:pt x="996" y="150"/>
                  <a:pt x="996" y="149"/>
                </a:cubicBezTo>
                <a:cubicBezTo>
                  <a:pt x="995" y="149"/>
                  <a:pt x="995" y="149"/>
                  <a:pt x="995" y="149"/>
                </a:cubicBezTo>
                <a:cubicBezTo>
                  <a:pt x="995" y="150"/>
                  <a:pt x="995" y="150"/>
                  <a:pt x="994" y="151"/>
                </a:cubicBezTo>
                <a:cubicBezTo>
                  <a:pt x="995" y="151"/>
                  <a:pt x="994" y="151"/>
                  <a:pt x="996" y="152"/>
                </a:cubicBezTo>
                <a:cubicBezTo>
                  <a:pt x="996" y="153"/>
                  <a:pt x="993" y="153"/>
                  <a:pt x="993" y="153"/>
                </a:cubicBezTo>
                <a:cubicBezTo>
                  <a:pt x="991" y="152"/>
                  <a:pt x="991" y="153"/>
                  <a:pt x="990" y="152"/>
                </a:cubicBezTo>
                <a:cubicBezTo>
                  <a:pt x="990" y="152"/>
                  <a:pt x="990" y="152"/>
                  <a:pt x="990" y="153"/>
                </a:cubicBezTo>
                <a:cubicBezTo>
                  <a:pt x="991" y="153"/>
                  <a:pt x="992" y="153"/>
                  <a:pt x="992" y="154"/>
                </a:cubicBezTo>
                <a:cubicBezTo>
                  <a:pt x="992" y="156"/>
                  <a:pt x="991" y="155"/>
                  <a:pt x="990" y="155"/>
                </a:cubicBezTo>
                <a:cubicBezTo>
                  <a:pt x="989" y="155"/>
                  <a:pt x="988" y="157"/>
                  <a:pt x="987" y="157"/>
                </a:cubicBezTo>
                <a:cubicBezTo>
                  <a:pt x="985" y="157"/>
                  <a:pt x="984" y="157"/>
                  <a:pt x="983" y="155"/>
                </a:cubicBezTo>
                <a:cubicBezTo>
                  <a:pt x="983" y="157"/>
                  <a:pt x="983" y="158"/>
                  <a:pt x="981" y="158"/>
                </a:cubicBezTo>
                <a:cubicBezTo>
                  <a:pt x="981" y="160"/>
                  <a:pt x="981" y="161"/>
                  <a:pt x="979" y="163"/>
                </a:cubicBezTo>
                <a:cubicBezTo>
                  <a:pt x="979" y="164"/>
                  <a:pt x="979" y="164"/>
                  <a:pt x="977" y="164"/>
                </a:cubicBezTo>
                <a:cubicBezTo>
                  <a:pt x="976" y="164"/>
                  <a:pt x="976" y="164"/>
                  <a:pt x="975" y="162"/>
                </a:cubicBezTo>
                <a:cubicBezTo>
                  <a:pt x="975" y="162"/>
                  <a:pt x="975" y="162"/>
                  <a:pt x="975" y="162"/>
                </a:cubicBezTo>
                <a:cubicBezTo>
                  <a:pt x="974" y="163"/>
                  <a:pt x="972" y="163"/>
                  <a:pt x="973" y="161"/>
                </a:cubicBezTo>
                <a:cubicBezTo>
                  <a:pt x="973" y="161"/>
                  <a:pt x="973" y="161"/>
                  <a:pt x="973" y="161"/>
                </a:cubicBezTo>
                <a:cubicBezTo>
                  <a:pt x="972" y="161"/>
                  <a:pt x="972" y="162"/>
                  <a:pt x="971" y="162"/>
                </a:cubicBezTo>
                <a:cubicBezTo>
                  <a:pt x="970" y="162"/>
                  <a:pt x="970" y="162"/>
                  <a:pt x="970" y="160"/>
                </a:cubicBezTo>
                <a:cubicBezTo>
                  <a:pt x="969" y="160"/>
                  <a:pt x="969" y="159"/>
                  <a:pt x="970" y="158"/>
                </a:cubicBezTo>
                <a:cubicBezTo>
                  <a:pt x="970" y="158"/>
                  <a:pt x="968" y="157"/>
                  <a:pt x="967" y="156"/>
                </a:cubicBezTo>
                <a:cubicBezTo>
                  <a:pt x="965" y="154"/>
                  <a:pt x="969" y="154"/>
                  <a:pt x="969" y="153"/>
                </a:cubicBezTo>
                <a:cubicBezTo>
                  <a:pt x="968" y="153"/>
                  <a:pt x="966" y="154"/>
                  <a:pt x="964" y="152"/>
                </a:cubicBezTo>
                <a:cubicBezTo>
                  <a:pt x="963" y="151"/>
                  <a:pt x="964" y="151"/>
                  <a:pt x="964" y="150"/>
                </a:cubicBezTo>
                <a:cubicBezTo>
                  <a:pt x="963" y="150"/>
                  <a:pt x="963" y="151"/>
                  <a:pt x="962" y="151"/>
                </a:cubicBezTo>
                <a:cubicBezTo>
                  <a:pt x="961" y="150"/>
                  <a:pt x="963" y="148"/>
                  <a:pt x="961" y="148"/>
                </a:cubicBezTo>
                <a:cubicBezTo>
                  <a:pt x="960" y="148"/>
                  <a:pt x="959" y="149"/>
                  <a:pt x="959" y="149"/>
                </a:cubicBezTo>
                <a:cubicBezTo>
                  <a:pt x="958" y="150"/>
                  <a:pt x="956" y="150"/>
                  <a:pt x="955" y="149"/>
                </a:cubicBezTo>
                <a:cubicBezTo>
                  <a:pt x="954" y="149"/>
                  <a:pt x="954" y="148"/>
                  <a:pt x="953" y="148"/>
                </a:cubicBezTo>
                <a:cubicBezTo>
                  <a:pt x="954" y="148"/>
                  <a:pt x="954" y="148"/>
                  <a:pt x="954" y="148"/>
                </a:cubicBezTo>
                <a:cubicBezTo>
                  <a:pt x="953" y="151"/>
                  <a:pt x="954" y="150"/>
                  <a:pt x="955" y="151"/>
                </a:cubicBezTo>
                <a:cubicBezTo>
                  <a:pt x="956" y="152"/>
                  <a:pt x="956" y="152"/>
                  <a:pt x="955" y="154"/>
                </a:cubicBezTo>
                <a:cubicBezTo>
                  <a:pt x="954" y="154"/>
                  <a:pt x="952" y="154"/>
                  <a:pt x="952" y="154"/>
                </a:cubicBezTo>
                <a:cubicBezTo>
                  <a:pt x="950" y="153"/>
                  <a:pt x="950" y="153"/>
                  <a:pt x="950" y="153"/>
                </a:cubicBezTo>
                <a:cubicBezTo>
                  <a:pt x="948" y="152"/>
                  <a:pt x="949" y="152"/>
                  <a:pt x="947" y="151"/>
                </a:cubicBezTo>
                <a:cubicBezTo>
                  <a:pt x="946" y="151"/>
                  <a:pt x="946" y="151"/>
                  <a:pt x="946" y="151"/>
                </a:cubicBezTo>
                <a:cubicBezTo>
                  <a:pt x="947" y="151"/>
                  <a:pt x="947" y="152"/>
                  <a:pt x="948" y="153"/>
                </a:cubicBezTo>
                <a:cubicBezTo>
                  <a:pt x="948" y="153"/>
                  <a:pt x="948" y="154"/>
                  <a:pt x="948" y="154"/>
                </a:cubicBezTo>
                <a:cubicBezTo>
                  <a:pt x="948" y="157"/>
                  <a:pt x="950" y="155"/>
                  <a:pt x="951" y="155"/>
                </a:cubicBezTo>
                <a:cubicBezTo>
                  <a:pt x="953" y="155"/>
                  <a:pt x="953" y="155"/>
                  <a:pt x="953" y="158"/>
                </a:cubicBezTo>
                <a:cubicBezTo>
                  <a:pt x="954" y="159"/>
                  <a:pt x="952" y="159"/>
                  <a:pt x="951" y="160"/>
                </a:cubicBezTo>
                <a:cubicBezTo>
                  <a:pt x="953" y="161"/>
                  <a:pt x="954" y="161"/>
                  <a:pt x="953" y="163"/>
                </a:cubicBezTo>
                <a:cubicBezTo>
                  <a:pt x="953" y="163"/>
                  <a:pt x="953" y="163"/>
                  <a:pt x="953" y="163"/>
                </a:cubicBezTo>
                <a:cubicBezTo>
                  <a:pt x="955" y="163"/>
                  <a:pt x="956" y="163"/>
                  <a:pt x="956" y="165"/>
                </a:cubicBezTo>
                <a:cubicBezTo>
                  <a:pt x="957" y="165"/>
                  <a:pt x="958" y="165"/>
                  <a:pt x="958" y="164"/>
                </a:cubicBezTo>
                <a:cubicBezTo>
                  <a:pt x="958" y="163"/>
                  <a:pt x="960" y="164"/>
                  <a:pt x="960" y="164"/>
                </a:cubicBezTo>
                <a:cubicBezTo>
                  <a:pt x="961" y="165"/>
                  <a:pt x="961" y="165"/>
                  <a:pt x="960" y="166"/>
                </a:cubicBezTo>
                <a:cubicBezTo>
                  <a:pt x="959" y="167"/>
                  <a:pt x="958" y="167"/>
                  <a:pt x="958" y="167"/>
                </a:cubicBezTo>
                <a:cubicBezTo>
                  <a:pt x="958" y="169"/>
                  <a:pt x="960" y="167"/>
                  <a:pt x="961" y="167"/>
                </a:cubicBezTo>
                <a:cubicBezTo>
                  <a:pt x="963" y="167"/>
                  <a:pt x="962" y="169"/>
                  <a:pt x="959" y="170"/>
                </a:cubicBezTo>
                <a:cubicBezTo>
                  <a:pt x="959" y="171"/>
                  <a:pt x="959" y="171"/>
                  <a:pt x="959" y="171"/>
                </a:cubicBezTo>
                <a:cubicBezTo>
                  <a:pt x="959" y="171"/>
                  <a:pt x="960" y="171"/>
                  <a:pt x="960" y="171"/>
                </a:cubicBezTo>
                <a:cubicBezTo>
                  <a:pt x="960" y="171"/>
                  <a:pt x="961" y="171"/>
                  <a:pt x="961" y="171"/>
                </a:cubicBezTo>
                <a:cubicBezTo>
                  <a:pt x="963" y="173"/>
                  <a:pt x="964" y="173"/>
                  <a:pt x="961" y="174"/>
                </a:cubicBezTo>
                <a:cubicBezTo>
                  <a:pt x="961" y="175"/>
                  <a:pt x="961" y="175"/>
                  <a:pt x="961" y="175"/>
                </a:cubicBezTo>
                <a:cubicBezTo>
                  <a:pt x="961" y="175"/>
                  <a:pt x="962" y="176"/>
                  <a:pt x="962" y="176"/>
                </a:cubicBezTo>
                <a:cubicBezTo>
                  <a:pt x="963" y="177"/>
                  <a:pt x="960" y="181"/>
                  <a:pt x="958" y="181"/>
                </a:cubicBezTo>
                <a:cubicBezTo>
                  <a:pt x="957" y="181"/>
                  <a:pt x="958" y="179"/>
                  <a:pt x="958" y="177"/>
                </a:cubicBezTo>
                <a:cubicBezTo>
                  <a:pt x="958" y="179"/>
                  <a:pt x="957" y="180"/>
                  <a:pt x="956" y="181"/>
                </a:cubicBezTo>
                <a:cubicBezTo>
                  <a:pt x="957" y="185"/>
                  <a:pt x="957" y="185"/>
                  <a:pt x="957" y="185"/>
                </a:cubicBezTo>
                <a:cubicBezTo>
                  <a:pt x="957" y="186"/>
                  <a:pt x="955" y="185"/>
                  <a:pt x="954" y="185"/>
                </a:cubicBezTo>
                <a:cubicBezTo>
                  <a:pt x="952" y="184"/>
                  <a:pt x="952" y="184"/>
                  <a:pt x="950" y="185"/>
                </a:cubicBezTo>
                <a:cubicBezTo>
                  <a:pt x="952" y="184"/>
                  <a:pt x="952" y="184"/>
                  <a:pt x="953" y="186"/>
                </a:cubicBezTo>
                <a:cubicBezTo>
                  <a:pt x="954" y="186"/>
                  <a:pt x="950" y="188"/>
                  <a:pt x="949" y="188"/>
                </a:cubicBezTo>
                <a:cubicBezTo>
                  <a:pt x="948" y="186"/>
                  <a:pt x="948" y="187"/>
                  <a:pt x="950" y="186"/>
                </a:cubicBezTo>
                <a:cubicBezTo>
                  <a:pt x="949" y="186"/>
                  <a:pt x="948" y="184"/>
                  <a:pt x="948" y="183"/>
                </a:cubicBezTo>
                <a:cubicBezTo>
                  <a:pt x="947" y="183"/>
                  <a:pt x="947" y="183"/>
                  <a:pt x="947" y="183"/>
                </a:cubicBezTo>
                <a:cubicBezTo>
                  <a:pt x="946" y="184"/>
                  <a:pt x="945" y="185"/>
                  <a:pt x="944" y="183"/>
                </a:cubicBezTo>
                <a:cubicBezTo>
                  <a:pt x="943" y="182"/>
                  <a:pt x="943" y="183"/>
                  <a:pt x="942" y="182"/>
                </a:cubicBezTo>
                <a:cubicBezTo>
                  <a:pt x="941" y="182"/>
                  <a:pt x="941" y="181"/>
                  <a:pt x="941" y="180"/>
                </a:cubicBezTo>
                <a:cubicBezTo>
                  <a:pt x="938" y="180"/>
                  <a:pt x="938" y="177"/>
                  <a:pt x="936" y="176"/>
                </a:cubicBezTo>
                <a:cubicBezTo>
                  <a:pt x="936" y="177"/>
                  <a:pt x="937" y="179"/>
                  <a:pt x="936" y="179"/>
                </a:cubicBezTo>
                <a:cubicBezTo>
                  <a:pt x="932" y="178"/>
                  <a:pt x="932" y="175"/>
                  <a:pt x="930" y="175"/>
                </a:cubicBezTo>
                <a:cubicBezTo>
                  <a:pt x="930" y="175"/>
                  <a:pt x="929" y="176"/>
                  <a:pt x="929" y="176"/>
                </a:cubicBezTo>
                <a:cubicBezTo>
                  <a:pt x="929" y="178"/>
                  <a:pt x="929" y="178"/>
                  <a:pt x="930" y="180"/>
                </a:cubicBezTo>
                <a:cubicBezTo>
                  <a:pt x="931" y="180"/>
                  <a:pt x="935" y="183"/>
                  <a:pt x="936" y="184"/>
                </a:cubicBezTo>
                <a:cubicBezTo>
                  <a:pt x="941" y="188"/>
                  <a:pt x="938" y="187"/>
                  <a:pt x="942" y="190"/>
                </a:cubicBezTo>
                <a:cubicBezTo>
                  <a:pt x="944" y="191"/>
                  <a:pt x="941" y="192"/>
                  <a:pt x="940" y="193"/>
                </a:cubicBezTo>
                <a:cubicBezTo>
                  <a:pt x="940" y="193"/>
                  <a:pt x="941" y="195"/>
                  <a:pt x="940" y="195"/>
                </a:cubicBezTo>
                <a:cubicBezTo>
                  <a:pt x="936" y="195"/>
                  <a:pt x="936" y="196"/>
                  <a:pt x="934" y="194"/>
                </a:cubicBezTo>
                <a:cubicBezTo>
                  <a:pt x="932" y="193"/>
                  <a:pt x="932" y="193"/>
                  <a:pt x="930" y="192"/>
                </a:cubicBezTo>
                <a:cubicBezTo>
                  <a:pt x="927" y="191"/>
                  <a:pt x="927" y="191"/>
                  <a:pt x="927" y="191"/>
                </a:cubicBezTo>
                <a:cubicBezTo>
                  <a:pt x="927" y="191"/>
                  <a:pt x="924" y="191"/>
                  <a:pt x="923" y="191"/>
                </a:cubicBezTo>
                <a:cubicBezTo>
                  <a:pt x="923" y="191"/>
                  <a:pt x="920" y="190"/>
                  <a:pt x="920" y="189"/>
                </a:cubicBezTo>
                <a:cubicBezTo>
                  <a:pt x="918" y="189"/>
                  <a:pt x="917" y="188"/>
                  <a:pt x="917" y="186"/>
                </a:cubicBezTo>
                <a:cubicBezTo>
                  <a:pt x="912" y="185"/>
                  <a:pt x="915" y="186"/>
                  <a:pt x="912" y="186"/>
                </a:cubicBezTo>
                <a:cubicBezTo>
                  <a:pt x="911" y="186"/>
                  <a:pt x="909" y="184"/>
                  <a:pt x="908" y="184"/>
                </a:cubicBezTo>
                <a:cubicBezTo>
                  <a:pt x="908" y="185"/>
                  <a:pt x="908" y="185"/>
                  <a:pt x="908" y="185"/>
                </a:cubicBezTo>
                <a:cubicBezTo>
                  <a:pt x="909" y="185"/>
                  <a:pt x="910" y="185"/>
                  <a:pt x="911" y="186"/>
                </a:cubicBezTo>
                <a:cubicBezTo>
                  <a:pt x="911" y="187"/>
                  <a:pt x="912" y="188"/>
                  <a:pt x="911" y="189"/>
                </a:cubicBezTo>
                <a:cubicBezTo>
                  <a:pt x="910" y="189"/>
                  <a:pt x="910" y="189"/>
                  <a:pt x="909" y="188"/>
                </a:cubicBezTo>
                <a:cubicBezTo>
                  <a:pt x="907" y="188"/>
                  <a:pt x="906" y="187"/>
                  <a:pt x="906" y="185"/>
                </a:cubicBezTo>
                <a:cubicBezTo>
                  <a:pt x="905" y="186"/>
                  <a:pt x="904" y="186"/>
                  <a:pt x="904" y="184"/>
                </a:cubicBezTo>
                <a:cubicBezTo>
                  <a:pt x="904" y="183"/>
                  <a:pt x="907" y="183"/>
                  <a:pt x="907" y="183"/>
                </a:cubicBezTo>
                <a:cubicBezTo>
                  <a:pt x="908" y="182"/>
                  <a:pt x="908" y="182"/>
                  <a:pt x="908" y="182"/>
                </a:cubicBezTo>
                <a:cubicBezTo>
                  <a:pt x="903" y="182"/>
                  <a:pt x="904" y="183"/>
                  <a:pt x="903" y="180"/>
                </a:cubicBezTo>
                <a:cubicBezTo>
                  <a:pt x="901" y="180"/>
                  <a:pt x="901" y="180"/>
                  <a:pt x="901" y="180"/>
                </a:cubicBezTo>
                <a:cubicBezTo>
                  <a:pt x="901" y="179"/>
                  <a:pt x="901" y="178"/>
                  <a:pt x="901" y="178"/>
                </a:cubicBezTo>
                <a:cubicBezTo>
                  <a:pt x="905" y="178"/>
                  <a:pt x="904" y="179"/>
                  <a:pt x="908" y="177"/>
                </a:cubicBezTo>
                <a:cubicBezTo>
                  <a:pt x="908" y="176"/>
                  <a:pt x="908" y="176"/>
                  <a:pt x="908" y="176"/>
                </a:cubicBezTo>
                <a:cubicBezTo>
                  <a:pt x="904" y="176"/>
                  <a:pt x="906" y="178"/>
                  <a:pt x="904" y="175"/>
                </a:cubicBezTo>
                <a:cubicBezTo>
                  <a:pt x="902" y="176"/>
                  <a:pt x="902" y="176"/>
                  <a:pt x="902" y="176"/>
                </a:cubicBezTo>
                <a:cubicBezTo>
                  <a:pt x="901" y="176"/>
                  <a:pt x="900" y="174"/>
                  <a:pt x="900" y="173"/>
                </a:cubicBezTo>
                <a:cubicBezTo>
                  <a:pt x="900" y="172"/>
                  <a:pt x="898" y="170"/>
                  <a:pt x="897" y="170"/>
                </a:cubicBezTo>
                <a:cubicBezTo>
                  <a:pt x="897" y="169"/>
                  <a:pt x="899" y="167"/>
                  <a:pt x="899" y="167"/>
                </a:cubicBezTo>
                <a:cubicBezTo>
                  <a:pt x="898" y="167"/>
                  <a:pt x="898" y="167"/>
                  <a:pt x="897" y="166"/>
                </a:cubicBezTo>
                <a:cubicBezTo>
                  <a:pt x="895" y="167"/>
                  <a:pt x="895" y="167"/>
                  <a:pt x="895" y="167"/>
                </a:cubicBezTo>
                <a:cubicBezTo>
                  <a:pt x="895" y="167"/>
                  <a:pt x="892" y="170"/>
                  <a:pt x="892" y="168"/>
                </a:cubicBezTo>
                <a:cubicBezTo>
                  <a:pt x="892" y="167"/>
                  <a:pt x="893" y="167"/>
                  <a:pt x="893" y="166"/>
                </a:cubicBezTo>
                <a:cubicBezTo>
                  <a:pt x="892" y="167"/>
                  <a:pt x="889" y="167"/>
                  <a:pt x="890" y="164"/>
                </a:cubicBezTo>
                <a:cubicBezTo>
                  <a:pt x="889" y="165"/>
                  <a:pt x="889" y="165"/>
                  <a:pt x="889" y="165"/>
                </a:cubicBezTo>
                <a:cubicBezTo>
                  <a:pt x="889" y="166"/>
                  <a:pt x="889" y="168"/>
                  <a:pt x="889" y="169"/>
                </a:cubicBezTo>
                <a:cubicBezTo>
                  <a:pt x="888" y="171"/>
                  <a:pt x="882" y="167"/>
                  <a:pt x="881" y="166"/>
                </a:cubicBezTo>
                <a:cubicBezTo>
                  <a:pt x="880" y="167"/>
                  <a:pt x="879" y="169"/>
                  <a:pt x="877" y="169"/>
                </a:cubicBezTo>
                <a:cubicBezTo>
                  <a:pt x="876" y="169"/>
                  <a:pt x="874" y="170"/>
                  <a:pt x="873" y="170"/>
                </a:cubicBezTo>
                <a:cubicBezTo>
                  <a:pt x="871" y="170"/>
                  <a:pt x="872" y="172"/>
                  <a:pt x="865" y="170"/>
                </a:cubicBezTo>
                <a:cubicBezTo>
                  <a:pt x="865" y="170"/>
                  <a:pt x="862" y="168"/>
                  <a:pt x="862" y="167"/>
                </a:cubicBezTo>
                <a:cubicBezTo>
                  <a:pt x="862" y="167"/>
                  <a:pt x="862" y="167"/>
                  <a:pt x="865" y="163"/>
                </a:cubicBezTo>
                <a:cubicBezTo>
                  <a:pt x="869" y="159"/>
                  <a:pt x="869" y="161"/>
                  <a:pt x="872" y="160"/>
                </a:cubicBezTo>
                <a:cubicBezTo>
                  <a:pt x="872" y="159"/>
                  <a:pt x="872" y="159"/>
                  <a:pt x="872" y="159"/>
                </a:cubicBezTo>
                <a:cubicBezTo>
                  <a:pt x="872" y="159"/>
                  <a:pt x="874" y="157"/>
                  <a:pt x="875" y="157"/>
                </a:cubicBezTo>
                <a:cubicBezTo>
                  <a:pt x="878" y="158"/>
                  <a:pt x="881" y="159"/>
                  <a:pt x="885" y="160"/>
                </a:cubicBezTo>
                <a:cubicBezTo>
                  <a:pt x="887" y="158"/>
                  <a:pt x="886" y="159"/>
                  <a:pt x="888" y="160"/>
                </a:cubicBezTo>
                <a:cubicBezTo>
                  <a:pt x="888" y="160"/>
                  <a:pt x="893" y="158"/>
                  <a:pt x="894" y="158"/>
                </a:cubicBezTo>
                <a:cubicBezTo>
                  <a:pt x="894" y="158"/>
                  <a:pt x="894" y="158"/>
                  <a:pt x="895" y="158"/>
                </a:cubicBezTo>
                <a:cubicBezTo>
                  <a:pt x="897" y="158"/>
                  <a:pt x="898" y="157"/>
                  <a:pt x="900" y="157"/>
                </a:cubicBezTo>
                <a:cubicBezTo>
                  <a:pt x="900" y="156"/>
                  <a:pt x="902" y="157"/>
                  <a:pt x="902" y="157"/>
                </a:cubicBezTo>
                <a:cubicBezTo>
                  <a:pt x="903" y="157"/>
                  <a:pt x="903" y="156"/>
                  <a:pt x="904" y="155"/>
                </a:cubicBezTo>
                <a:cubicBezTo>
                  <a:pt x="899" y="150"/>
                  <a:pt x="900" y="152"/>
                  <a:pt x="903" y="149"/>
                </a:cubicBezTo>
                <a:cubicBezTo>
                  <a:pt x="904" y="149"/>
                  <a:pt x="907" y="148"/>
                  <a:pt x="908" y="148"/>
                </a:cubicBezTo>
                <a:cubicBezTo>
                  <a:pt x="911" y="146"/>
                  <a:pt x="911" y="146"/>
                  <a:pt x="911" y="146"/>
                </a:cubicBezTo>
                <a:cubicBezTo>
                  <a:pt x="916" y="144"/>
                  <a:pt x="916" y="144"/>
                  <a:pt x="916" y="144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25" y="139"/>
                  <a:pt x="925" y="139"/>
                  <a:pt x="925" y="139"/>
                </a:cubicBezTo>
                <a:cubicBezTo>
                  <a:pt x="925" y="134"/>
                  <a:pt x="924" y="136"/>
                  <a:pt x="926" y="132"/>
                </a:cubicBezTo>
                <a:cubicBezTo>
                  <a:pt x="925" y="131"/>
                  <a:pt x="925" y="131"/>
                  <a:pt x="925" y="131"/>
                </a:cubicBezTo>
                <a:cubicBezTo>
                  <a:pt x="923" y="132"/>
                  <a:pt x="923" y="131"/>
                  <a:pt x="921" y="130"/>
                </a:cubicBezTo>
                <a:cubicBezTo>
                  <a:pt x="920" y="129"/>
                  <a:pt x="923" y="127"/>
                  <a:pt x="924" y="127"/>
                </a:cubicBezTo>
                <a:cubicBezTo>
                  <a:pt x="924" y="126"/>
                  <a:pt x="923" y="126"/>
                  <a:pt x="923" y="126"/>
                </a:cubicBezTo>
                <a:cubicBezTo>
                  <a:pt x="922" y="126"/>
                  <a:pt x="922" y="126"/>
                  <a:pt x="922" y="126"/>
                </a:cubicBezTo>
                <a:cubicBezTo>
                  <a:pt x="922" y="128"/>
                  <a:pt x="922" y="128"/>
                  <a:pt x="922" y="128"/>
                </a:cubicBezTo>
                <a:cubicBezTo>
                  <a:pt x="921" y="130"/>
                  <a:pt x="921" y="129"/>
                  <a:pt x="919" y="128"/>
                </a:cubicBezTo>
                <a:cubicBezTo>
                  <a:pt x="918" y="127"/>
                  <a:pt x="918" y="124"/>
                  <a:pt x="918" y="123"/>
                </a:cubicBezTo>
                <a:cubicBezTo>
                  <a:pt x="915" y="125"/>
                  <a:pt x="915" y="125"/>
                  <a:pt x="914" y="124"/>
                </a:cubicBezTo>
                <a:cubicBezTo>
                  <a:pt x="914" y="125"/>
                  <a:pt x="914" y="125"/>
                  <a:pt x="910" y="125"/>
                </a:cubicBezTo>
                <a:cubicBezTo>
                  <a:pt x="905" y="125"/>
                  <a:pt x="906" y="126"/>
                  <a:pt x="906" y="126"/>
                </a:cubicBezTo>
                <a:cubicBezTo>
                  <a:pt x="905" y="127"/>
                  <a:pt x="901" y="126"/>
                  <a:pt x="904" y="124"/>
                </a:cubicBezTo>
                <a:cubicBezTo>
                  <a:pt x="907" y="122"/>
                  <a:pt x="904" y="122"/>
                  <a:pt x="910" y="122"/>
                </a:cubicBezTo>
                <a:cubicBezTo>
                  <a:pt x="911" y="122"/>
                  <a:pt x="914" y="121"/>
                  <a:pt x="914" y="120"/>
                </a:cubicBezTo>
                <a:cubicBezTo>
                  <a:pt x="913" y="119"/>
                  <a:pt x="913" y="120"/>
                  <a:pt x="910" y="119"/>
                </a:cubicBezTo>
                <a:cubicBezTo>
                  <a:pt x="909" y="119"/>
                  <a:pt x="910" y="118"/>
                  <a:pt x="910" y="118"/>
                </a:cubicBezTo>
                <a:cubicBezTo>
                  <a:pt x="910" y="118"/>
                  <a:pt x="907" y="118"/>
                  <a:pt x="906" y="118"/>
                </a:cubicBezTo>
                <a:cubicBezTo>
                  <a:pt x="904" y="118"/>
                  <a:pt x="905" y="117"/>
                  <a:pt x="906" y="116"/>
                </a:cubicBezTo>
                <a:cubicBezTo>
                  <a:pt x="907" y="116"/>
                  <a:pt x="908" y="116"/>
                  <a:pt x="908" y="115"/>
                </a:cubicBezTo>
                <a:cubicBezTo>
                  <a:pt x="906" y="115"/>
                  <a:pt x="906" y="115"/>
                  <a:pt x="906" y="115"/>
                </a:cubicBezTo>
                <a:cubicBezTo>
                  <a:pt x="905" y="115"/>
                  <a:pt x="903" y="115"/>
                  <a:pt x="903" y="114"/>
                </a:cubicBezTo>
                <a:cubicBezTo>
                  <a:pt x="905" y="113"/>
                  <a:pt x="905" y="113"/>
                  <a:pt x="905" y="111"/>
                </a:cubicBezTo>
                <a:cubicBezTo>
                  <a:pt x="900" y="110"/>
                  <a:pt x="899" y="111"/>
                  <a:pt x="900" y="108"/>
                </a:cubicBezTo>
                <a:cubicBezTo>
                  <a:pt x="899" y="108"/>
                  <a:pt x="897" y="108"/>
                  <a:pt x="895" y="108"/>
                </a:cubicBezTo>
                <a:cubicBezTo>
                  <a:pt x="895" y="108"/>
                  <a:pt x="895" y="110"/>
                  <a:pt x="895" y="110"/>
                </a:cubicBezTo>
                <a:cubicBezTo>
                  <a:pt x="896" y="111"/>
                  <a:pt x="898" y="110"/>
                  <a:pt x="898" y="113"/>
                </a:cubicBezTo>
                <a:cubicBezTo>
                  <a:pt x="898" y="113"/>
                  <a:pt x="896" y="114"/>
                  <a:pt x="896" y="114"/>
                </a:cubicBezTo>
                <a:cubicBezTo>
                  <a:pt x="895" y="115"/>
                  <a:pt x="894" y="114"/>
                  <a:pt x="893" y="114"/>
                </a:cubicBezTo>
                <a:cubicBezTo>
                  <a:pt x="892" y="114"/>
                  <a:pt x="891" y="116"/>
                  <a:pt x="890" y="117"/>
                </a:cubicBezTo>
                <a:cubicBezTo>
                  <a:pt x="890" y="117"/>
                  <a:pt x="886" y="116"/>
                  <a:pt x="886" y="117"/>
                </a:cubicBezTo>
                <a:cubicBezTo>
                  <a:pt x="884" y="119"/>
                  <a:pt x="882" y="118"/>
                  <a:pt x="882" y="117"/>
                </a:cubicBezTo>
                <a:cubicBezTo>
                  <a:pt x="882" y="115"/>
                  <a:pt x="887" y="116"/>
                  <a:pt x="888" y="115"/>
                </a:cubicBezTo>
                <a:cubicBezTo>
                  <a:pt x="888" y="115"/>
                  <a:pt x="889" y="114"/>
                  <a:pt x="888" y="114"/>
                </a:cubicBezTo>
                <a:cubicBezTo>
                  <a:pt x="881" y="112"/>
                  <a:pt x="881" y="112"/>
                  <a:pt x="881" y="112"/>
                </a:cubicBezTo>
                <a:cubicBezTo>
                  <a:pt x="880" y="113"/>
                  <a:pt x="880" y="113"/>
                  <a:pt x="880" y="113"/>
                </a:cubicBezTo>
                <a:cubicBezTo>
                  <a:pt x="880" y="114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2" y="115"/>
                  <a:pt x="882" y="115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78" y="116"/>
                  <a:pt x="878" y="115"/>
                  <a:pt x="876" y="114"/>
                </a:cubicBezTo>
                <a:cubicBezTo>
                  <a:pt x="873" y="114"/>
                  <a:pt x="873" y="114"/>
                  <a:pt x="873" y="114"/>
                </a:cubicBezTo>
                <a:cubicBezTo>
                  <a:pt x="869" y="114"/>
                  <a:pt x="869" y="114"/>
                  <a:pt x="869" y="114"/>
                </a:cubicBezTo>
                <a:cubicBezTo>
                  <a:pt x="866" y="113"/>
                  <a:pt x="866" y="113"/>
                  <a:pt x="866" y="113"/>
                </a:cubicBezTo>
                <a:cubicBezTo>
                  <a:pt x="865" y="113"/>
                  <a:pt x="859" y="114"/>
                  <a:pt x="858" y="114"/>
                </a:cubicBezTo>
                <a:cubicBezTo>
                  <a:pt x="857" y="114"/>
                  <a:pt x="855" y="113"/>
                  <a:pt x="855" y="113"/>
                </a:cubicBezTo>
                <a:cubicBezTo>
                  <a:pt x="853" y="112"/>
                  <a:pt x="850" y="112"/>
                  <a:pt x="849" y="112"/>
                </a:cubicBezTo>
                <a:cubicBezTo>
                  <a:pt x="849" y="112"/>
                  <a:pt x="846" y="113"/>
                  <a:pt x="845" y="113"/>
                </a:cubicBezTo>
                <a:cubicBezTo>
                  <a:pt x="843" y="112"/>
                  <a:pt x="843" y="112"/>
                  <a:pt x="843" y="112"/>
                </a:cubicBezTo>
                <a:cubicBezTo>
                  <a:pt x="841" y="111"/>
                  <a:pt x="841" y="109"/>
                  <a:pt x="840" y="109"/>
                </a:cubicBezTo>
                <a:cubicBezTo>
                  <a:pt x="839" y="109"/>
                  <a:pt x="840" y="110"/>
                  <a:pt x="837" y="110"/>
                </a:cubicBezTo>
                <a:cubicBezTo>
                  <a:pt x="836" y="111"/>
                  <a:pt x="836" y="111"/>
                  <a:pt x="833" y="111"/>
                </a:cubicBezTo>
                <a:cubicBezTo>
                  <a:pt x="832" y="110"/>
                  <a:pt x="827" y="110"/>
                  <a:pt x="829" y="108"/>
                </a:cubicBezTo>
                <a:cubicBezTo>
                  <a:pt x="826" y="105"/>
                  <a:pt x="826" y="105"/>
                  <a:pt x="826" y="105"/>
                </a:cubicBezTo>
                <a:cubicBezTo>
                  <a:pt x="826" y="105"/>
                  <a:pt x="827" y="103"/>
                  <a:pt x="828" y="103"/>
                </a:cubicBezTo>
                <a:cubicBezTo>
                  <a:pt x="828" y="101"/>
                  <a:pt x="829" y="103"/>
                  <a:pt x="830" y="102"/>
                </a:cubicBezTo>
                <a:cubicBezTo>
                  <a:pt x="831" y="102"/>
                  <a:pt x="833" y="103"/>
                  <a:pt x="833" y="103"/>
                </a:cubicBezTo>
                <a:cubicBezTo>
                  <a:pt x="836" y="103"/>
                  <a:pt x="836" y="103"/>
                  <a:pt x="836" y="103"/>
                </a:cubicBezTo>
                <a:cubicBezTo>
                  <a:pt x="837" y="103"/>
                  <a:pt x="837" y="103"/>
                  <a:pt x="837" y="103"/>
                </a:cubicBezTo>
                <a:cubicBezTo>
                  <a:pt x="842" y="103"/>
                  <a:pt x="842" y="103"/>
                  <a:pt x="842" y="103"/>
                </a:cubicBezTo>
                <a:cubicBezTo>
                  <a:pt x="842" y="103"/>
                  <a:pt x="842" y="103"/>
                  <a:pt x="839" y="100"/>
                </a:cubicBezTo>
                <a:cubicBezTo>
                  <a:pt x="838" y="100"/>
                  <a:pt x="837" y="101"/>
                  <a:pt x="835" y="100"/>
                </a:cubicBezTo>
                <a:cubicBezTo>
                  <a:pt x="831" y="99"/>
                  <a:pt x="831" y="100"/>
                  <a:pt x="829" y="100"/>
                </a:cubicBezTo>
                <a:cubicBezTo>
                  <a:pt x="825" y="100"/>
                  <a:pt x="829" y="97"/>
                  <a:pt x="831" y="96"/>
                </a:cubicBezTo>
                <a:cubicBezTo>
                  <a:pt x="832" y="96"/>
                  <a:pt x="830" y="93"/>
                  <a:pt x="835" y="92"/>
                </a:cubicBezTo>
                <a:cubicBezTo>
                  <a:pt x="835" y="89"/>
                  <a:pt x="836" y="90"/>
                  <a:pt x="838" y="89"/>
                </a:cubicBezTo>
                <a:cubicBezTo>
                  <a:pt x="842" y="86"/>
                  <a:pt x="840" y="86"/>
                  <a:pt x="845" y="85"/>
                </a:cubicBezTo>
                <a:cubicBezTo>
                  <a:pt x="850" y="83"/>
                  <a:pt x="854" y="80"/>
                  <a:pt x="855" y="80"/>
                </a:cubicBezTo>
                <a:cubicBezTo>
                  <a:pt x="860" y="80"/>
                  <a:pt x="861" y="78"/>
                  <a:pt x="866" y="77"/>
                </a:cubicBezTo>
                <a:cubicBezTo>
                  <a:pt x="872" y="76"/>
                  <a:pt x="877" y="76"/>
                  <a:pt x="884" y="77"/>
                </a:cubicBezTo>
                <a:cubicBezTo>
                  <a:pt x="885" y="77"/>
                  <a:pt x="885" y="80"/>
                  <a:pt x="877" y="80"/>
                </a:cubicBezTo>
                <a:cubicBezTo>
                  <a:pt x="870" y="80"/>
                  <a:pt x="873" y="82"/>
                  <a:pt x="870" y="83"/>
                </a:cubicBezTo>
                <a:cubicBezTo>
                  <a:pt x="869" y="83"/>
                  <a:pt x="869" y="84"/>
                  <a:pt x="868" y="84"/>
                </a:cubicBezTo>
                <a:cubicBezTo>
                  <a:pt x="864" y="85"/>
                  <a:pt x="865" y="85"/>
                  <a:pt x="863" y="87"/>
                </a:cubicBezTo>
                <a:cubicBezTo>
                  <a:pt x="861" y="87"/>
                  <a:pt x="863" y="89"/>
                  <a:pt x="863" y="89"/>
                </a:cubicBezTo>
                <a:cubicBezTo>
                  <a:pt x="863" y="90"/>
                  <a:pt x="860" y="90"/>
                  <a:pt x="860" y="91"/>
                </a:cubicBezTo>
                <a:cubicBezTo>
                  <a:pt x="859" y="95"/>
                  <a:pt x="858" y="94"/>
                  <a:pt x="861" y="97"/>
                </a:cubicBezTo>
                <a:cubicBezTo>
                  <a:pt x="861" y="98"/>
                  <a:pt x="864" y="99"/>
                  <a:pt x="864" y="99"/>
                </a:cubicBezTo>
                <a:cubicBezTo>
                  <a:pt x="866" y="99"/>
                  <a:pt x="865" y="100"/>
                  <a:pt x="867" y="98"/>
                </a:cubicBezTo>
                <a:cubicBezTo>
                  <a:pt x="865" y="97"/>
                  <a:pt x="864" y="98"/>
                  <a:pt x="864" y="98"/>
                </a:cubicBezTo>
                <a:cubicBezTo>
                  <a:pt x="861" y="96"/>
                  <a:pt x="861" y="96"/>
                  <a:pt x="862" y="95"/>
                </a:cubicBezTo>
                <a:cubicBezTo>
                  <a:pt x="862" y="95"/>
                  <a:pt x="860" y="94"/>
                  <a:pt x="860" y="94"/>
                </a:cubicBezTo>
                <a:cubicBezTo>
                  <a:pt x="861" y="93"/>
                  <a:pt x="864" y="94"/>
                  <a:pt x="865" y="93"/>
                </a:cubicBezTo>
                <a:cubicBezTo>
                  <a:pt x="865" y="93"/>
                  <a:pt x="866" y="91"/>
                  <a:pt x="867" y="91"/>
                </a:cubicBezTo>
                <a:cubicBezTo>
                  <a:pt x="870" y="91"/>
                  <a:pt x="869" y="91"/>
                  <a:pt x="871" y="91"/>
                </a:cubicBezTo>
                <a:cubicBezTo>
                  <a:pt x="871" y="91"/>
                  <a:pt x="871" y="91"/>
                  <a:pt x="871" y="91"/>
                </a:cubicBezTo>
                <a:cubicBezTo>
                  <a:pt x="870" y="90"/>
                  <a:pt x="869" y="90"/>
                  <a:pt x="868" y="90"/>
                </a:cubicBezTo>
                <a:cubicBezTo>
                  <a:pt x="868" y="89"/>
                  <a:pt x="869" y="87"/>
                  <a:pt x="870" y="87"/>
                </a:cubicBezTo>
                <a:cubicBezTo>
                  <a:pt x="873" y="85"/>
                  <a:pt x="871" y="85"/>
                  <a:pt x="875" y="85"/>
                </a:cubicBezTo>
                <a:cubicBezTo>
                  <a:pt x="875" y="85"/>
                  <a:pt x="875" y="84"/>
                  <a:pt x="875" y="84"/>
                </a:cubicBezTo>
                <a:cubicBezTo>
                  <a:pt x="877" y="84"/>
                  <a:pt x="877" y="83"/>
                  <a:pt x="878" y="83"/>
                </a:cubicBezTo>
                <a:cubicBezTo>
                  <a:pt x="877" y="81"/>
                  <a:pt x="880" y="82"/>
                  <a:pt x="883" y="81"/>
                </a:cubicBezTo>
                <a:cubicBezTo>
                  <a:pt x="885" y="80"/>
                  <a:pt x="886" y="80"/>
                  <a:pt x="889" y="81"/>
                </a:cubicBezTo>
                <a:cubicBezTo>
                  <a:pt x="889" y="80"/>
                  <a:pt x="888" y="79"/>
                  <a:pt x="889" y="79"/>
                </a:cubicBezTo>
                <a:cubicBezTo>
                  <a:pt x="907" y="78"/>
                  <a:pt x="907" y="78"/>
                  <a:pt x="907" y="78"/>
                </a:cubicBezTo>
                <a:cubicBezTo>
                  <a:pt x="908" y="78"/>
                  <a:pt x="907" y="79"/>
                  <a:pt x="907" y="82"/>
                </a:cubicBezTo>
                <a:cubicBezTo>
                  <a:pt x="908" y="84"/>
                  <a:pt x="910" y="85"/>
                  <a:pt x="907" y="86"/>
                </a:cubicBezTo>
                <a:cubicBezTo>
                  <a:pt x="907" y="87"/>
                  <a:pt x="908" y="88"/>
                  <a:pt x="906" y="88"/>
                </a:cubicBezTo>
                <a:cubicBezTo>
                  <a:pt x="906" y="90"/>
                  <a:pt x="907" y="90"/>
                  <a:pt x="903" y="90"/>
                </a:cubicBezTo>
                <a:cubicBezTo>
                  <a:pt x="902" y="90"/>
                  <a:pt x="904" y="91"/>
                  <a:pt x="900" y="91"/>
                </a:cubicBezTo>
                <a:cubicBezTo>
                  <a:pt x="899" y="93"/>
                  <a:pt x="899" y="93"/>
                  <a:pt x="899" y="93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1" y="93"/>
                  <a:pt x="906" y="90"/>
                  <a:pt x="906" y="90"/>
                </a:cubicBezTo>
                <a:cubicBezTo>
                  <a:pt x="909" y="90"/>
                  <a:pt x="909" y="89"/>
                  <a:pt x="909" y="91"/>
                </a:cubicBezTo>
                <a:cubicBezTo>
                  <a:pt x="910" y="91"/>
                  <a:pt x="910" y="90"/>
                  <a:pt x="911" y="90"/>
                </a:cubicBezTo>
                <a:cubicBezTo>
                  <a:pt x="913" y="91"/>
                  <a:pt x="913" y="91"/>
                  <a:pt x="912" y="93"/>
                </a:cubicBezTo>
                <a:cubicBezTo>
                  <a:pt x="913" y="92"/>
                  <a:pt x="913" y="92"/>
                  <a:pt x="913" y="92"/>
                </a:cubicBezTo>
                <a:cubicBezTo>
                  <a:pt x="913" y="92"/>
                  <a:pt x="913" y="91"/>
                  <a:pt x="913" y="91"/>
                </a:cubicBezTo>
                <a:cubicBezTo>
                  <a:pt x="913" y="90"/>
                  <a:pt x="915" y="91"/>
                  <a:pt x="915" y="91"/>
                </a:cubicBezTo>
                <a:cubicBezTo>
                  <a:pt x="917" y="91"/>
                  <a:pt x="918" y="89"/>
                  <a:pt x="919" y="89"/>
                </a:cubicBezTo>
                <a:cubicBezTo>
                  <a:pt x="931" y="87"/>
                  <a:pt x="931" y="87"/>
                  <a:pt x="931" y="87"/>
                </a:cubicBezTo>
                <a:cubicBezTo>
                  <a:pt x="934" y="87"/>
                  <a:pt x="934" y="87"/>
                  <a:pt x="934" y="87"/>
                </a:cubicBezTo>
                <a:cubicBezTo>
                  <a:pt x="936" y="89"/>
                  <a:pt x="936" y="89"/>
                  <a:pt x="936" y="89"/>
                </a:cubicBezTo>
                <a:cubicBezTo>
                  <a:pt x="939" y="88"/>
                  <a:pt x="938" y="87"/>
                  <a:pt x="941" y="89"/>
                </a:cubicBezTo>
                <a:cubicBezTo>
                  <a:pt x="942" y="90"/>
                  <a:pt x="942" y="92"/>
                  <a:pt x="942" y="93"/>
                </a:cubicBezTo>
                <a:cubicBezTo>
                  <a:pt x="943" y="92"/>
                  <a:pt x="943" y="93"/>
                  <a:pt x="945" y="93"/>
                </a:cubicBezTo>
                <a:cubicBezTo>
                  <a:pt x="945" y="93"/>
                  <a:pt x="946" y="96"/>
                  <a:pt x="945" y="96"/>
                </a:cubicBezTo>
                <a:cubicBezTo>
                  <a:pt x="945" y="96"/>
                  <a:pt x="948" y="96"/>
                  <a:pt x="948" y="96"/>
                </a:cubicBezTo>
                <a:cubicBezTo>
                  <a:pt x="947" y="98"/>
                  <a:pt x="947" y="98"/>
                  <a:pt x="945" y="99"/>
                </a:cubicBezTo>
                <a:cubicBezTo>
                  <a:pt x="946" y="100"/>
                  <a:pt x="946" y="100"/>
                  <a:pt x="945" y="100"/>
                </a:cubicBezTo>
                <a:cubicBezTo>
                  <a:pt x="946" y="100"/>
                  <a:pt x="946" y="100"/>
                  <a:pt x="946" y="100"/>
                </a:cubicBezTo>
                <a:cubicBezTo>
                  <a:pt x="947" y="100"/>
                  <a:pt x="946" y="101"/>
                  <a:pt x="946" y="102"/>
                </a:cubicBezTo>
                <a:cubicBezTo>
                  <a:pt x="947" y="101"/>
                  <a:pt x="948" y="101"/>
                  <a:pt x="949" y="100"/>
                </a:cubicBezTo>
                <a:cubicBezTo>
                  <a:pt x="949" y="100"/>
                  <a:pt x="950" y="100"/>
                  <a:pt x="951" y="100"/>
                </a:cubicBezTo>
                <a:cubicBezTo>
                  <a:pt x="952" y="99"/>
                  <a:pt x="954" y="96"/>
                  <a:pt x="955" y="97"/>
                </a:cubicBezTo>
                <a:cubicBezTo>
                  <a:pt x="960" y="99"/>
                  <a:pt x="960" y="99"/>
                  <a:pt x="960" y="99"/>
                </a:cubicBezTo>
                <a:cubicBezTo>
                  <a:pt x="960" y="99"/>
                  <a:pt x="962" y="101"/>
                  <a:pt x="962" y="101"/>
                </a:cubicBezTo>
                <a:cubicBezTo>
                  <a:pt x="958" y="104"/>
                  <a:pt x="958" y="104"/>
                  <a:pt x="958" y="104"/>
                </a:cubicBezTo>
                <a:cubicBezTo>
                  <a:pt x="957" y="105"/>
                  <a:pt x="956" y="103"/>
                  <a:pt x="950" y="106"/>
                </a:cubicBezTo>
                <a:cubicBezTo>
                  <a:pt x="950" y="107"/>
                  <a:pt x="950" y="107"/>
                  <a:pt x="950" y="107"/>
                </a:cubicBezTo>
                <a:cubicBezTo>
                  <a:pt x="953" y="106"/>
                  <a:pt x="952" y="104"/>
                  <a:pt x="955" y="105"/>
                </a:cubicBezTo>
                <a:cubicBezTo>
                  <a:pt x="959" y="106"/>
                  <a:pt x="958" y="104"/>
                  <a:pt x="960" y="103"/>
                </a:cubicBezTo>
                <a:cubicBezTo>
                  <a:pt x="961" y="103"/>
                  <a:pt x="963" y="102"/>
                  <a:pt x="963" y="103"/>
                </a:cubicBezTo>
                <a:cubicBezTo>
                  <a:pt x="965" y="105"/>
                  <a:pt x="966" y="104"/>
                  <a:pt x="962" y="106"/>
                </a:cubicBezTo>
                <a:cubicBezTo>
                  <a:pt x="963" y="106"/>
                  <a:pt x="962" y="106"/>
                  <a:pt x="964" y="106"/>
                </a:cubicBezTo>
                <a:cubicBezTo>
                  <a:pt x="967" y="105"/>
                  <a:pt x="967" y="105"/>
                  <a:pt x="967" y="105"/>
                </a:cubicBezTo>
                <a:cubicBezTo>
                  <a:pt x="967" y="105"/>
                  <a:pt x="970" y="106"/>
                  <a:pt x="967" y="107"/>
                </a:cubicBezTo>
                <a:cubicBezTo>
                  <a:pt x="968" y="107"/>
                  <a:pt x="968" y="107"/>
                  <a:pt x="968" y="107"/>
                </a:cubicBezTo>
                <a:cubicBezTo>
                  <a:pt x="968" y="107"/>
                  <a:pt x="970" y="105"/>
                  <a:pt x="970" y="106"/>
                </a:cubicBezTo>
                <a:cubicBezTo>
                  <a:pt x="977" y="109"/>
                  <a:pt x="977" y="109"/>
                  <a:pt x="977" y="109"/>
                </a:cubicBezTo>
                <a:cubicBezTo>
                  <a:pt x="978" y="109"/>
                  <a:pt x="974" y="110"/>
                  <a:pt x="974" y="111"/>
                </a:cubicBezTo>
                <a:cubicBezTo>
                  <a:pt x="974" y="111"/>
                  <a:pt x="973" y="111"/>
                  <a:pt x="971" y="111"/>
                </a:cubicBezTo>
                <a:cubicBezTo>
                  <a:pt x="971" y="111"/>
                  <a:pt x="971" y="111"/>
                  <a:pt x="971" y="111"/>
                </a:cubicBezTo>
                <a:cubicBezTo>
                  <a:pt x="971" y="113"/>
                  <a:pt x="972" y="112"/>
                  <a:pt x="970" y="114"/>
                </a:cubicBezTo>
                <a:cubicBezTo>
                  <a:pt x="969" y="114"/>
                  <a:pt x="968" y="114"/>
                  <a:pt x="968" y="114"/>
                </a:cubicBezTo>
                <a:cubicBezTo>
                  <a:pt x="968" y="114"/>
                  <a:pt x="969" y="114"/>
                  <a:pt x="969" y="114"/>
                </a:cubicBezTo>
                <a:cubicBezTo>
                  <a:pt x="973" y="113"/>
                  <a:pt x="973" y="113"/>
                  <a:pt x="973" y="113"/>
                </a:cubicBezTo>
                <a:cubicBezTo>
                  <a:pt x="974" y="113"/>
                  <a:pt x="976" y="110"/>
                  <a:pt x="978" y="110"/>
                </a:cubicBezTo>
                <a:cubicBezTo>
                  <a:pt x="978" y="110"/>
                  <a:pt x="981" y="113"/>
                  <a:pt x="981" y="114"/>
                </a:cubicBezTo>
                <a:cubicBezTo>
                  <a:pt x="981" y="116"/>
                  <a:pt x="982" y="117"/>
                  <a:pt x="978" y="117"/>
                </a:cubicBezTo>
                <a:cubicBezTo>
                  <a:pt x="978" y="117"/>
                  <a:pt x="978" y="117"/>
                  <a:pt x="978" y="117"/>
                </a:cubicBezTo>
                <a:cubicBezTo>
                  <a:pt x="976" y="116"/>
                  <a:pt x="975" y="116"/>
                  <a:pt x="973" y="116"/>
                </a:cubicBezTo>
                <a:cubicBezTo>
                  <a:pt x="972" y="117"/>
                  <a:pt x="972" y="117"/>
                  <a:pt x="970" y="118"/>
                </a:cubicBezTo>
                <a:cubicBezTo>
                  <a:pt x="971" y="118"/>
                  <a:pt x="972" y="118"/>
                  <a:pt x="972" y="118"/>
                </a:cubicBezTo>
                <a:cubicBezTo>
                  <a:pt x="973" y="118"/>
                  <a:pt x="974" y="119"/>
                  <a:pt x="975" y="119"/>
                </a:cubicBezTo>
                <a:cubicBezTo>
                  <a:pt x="978" y="119"/>
                  <a:pt x="978" y="119"/>
                  <a:pt x="978" y="119"/>
                </a:cubicBezTo>
                <a:cubicBezTo>
                  <a:pt x="979" y="119"/>
                  <a:pt x="983" y="121"/>
                  <a:pt x="982" y="122"/>
                </a:cubicBezTo>
                <a:cubicBezTo>
                  <a:pt x="980" y="124"/>
                  <a:pt x="980" y="123"/>
                  <a:pt x="975" y="122"/>
                </a:cubicBezTo>
                <a:cubicBezTo>
                  <a:pt x="973" y="122"/>
                  <a:pt x="973" y="122"/>
                  <a:pt x="972" y="122"/>
                </a:cubicBezTo>
                <a:cubicBezTo>
                  <a:pt x="970" y="122"/>
                  <a:pt x="969" y="120"/>
                  <a:pt x="968" y="121"/>
                </a:cubicBezTo>
                <a:cubicBezTo>
                  <a:pt x="968" y="121"/>
                  <a:pt x="968" y="121"/>
                  <a:pt x="967" y="121"/>
                </a:cubicBezTo>
                <a:cubicBezTo>
                  <a:pt x="968" y="121"/>
                  <a:pt x="968" y="121"/>
                  <a:pt x="968" y="121"/>
                </a:cubicBezTo>
                <a:cubicBezTo>
                  <a:pt x="970" y="122"/>
                  <a:pt x="970" y="122"/>
                  <a:pt x="970" y="122"/>
                </a:cubicBezTo>
                <a:cubicBezTo>
                  <a:pt x="970" y="122"/>
                  <a:pt x="971" y="123"/>
                  <a:pt x="971" y="123"/>
                </a:cubicBezTo>
                <a:cubicBezTo>
                  <a:pt x="970" y="124"/>
                  <a:pt x="970" y="124"/>
                  <a:pt x="968" y="124"/>
                </a:cubicBezTo>
                <a:cubicBezTo>
                  <a:pt x="969" y="126"/>
                  <a:pt x="968" y="126"/>
                  <a:pt x="968" y="126"/>
                </a:cubicBezTo>
                <a:cubicBezTo>
                  <a:pt x="966" y="125"/>
                  <a:pt x="966" y="125"/>
                  <a:pt x="964" y="125"/>
                </a:cubicBezTo>
                <a:cubicBezTo>
                  <a:pt x="964" y="126"/>
                  <a:pt x="964" y="126"/>
                  <a:pt x="964" y="126"/>
                </a:cubicBezTo>
                <a:cubicBezTo>
                  <a:pt x="966" y="126"/>
                  <a:pt x="965" y="125"/>
                  <a:pt x="966" y="127"/>
                </a:cubicBezTo>
                <a:cubicBezTo>
                  <a:pt x="970" y="128"/>
                  <a:pt x="969" y="127"/>
                  <a:pt x="970" y="129"/>
                </a:cubicBezTo>
                <a:cubicBezTo>
                  <a:pt x="974" y="128"/>
                  <a:pt x="974" y="128"/>
                  <a:pt x="974" y="128"/>
                </a:cubicBezTo>
                <a:cubicBezTo>
                  <a:pt x="974" y="128"/>
                  <a:pt x="976" y="130"/>
                  <a:pt x="974" y="130"/>
                </a:cubicBezTo>
                <a:cubicBezTo>
                  <a:pt x="973" y="130"/>
                  <a:pt x="973" y="130"/>
                  <a:pt x="972" y="131"/>
                </a:cubicBezTo>
                <a:cubicBezTo>
                  <a:pt x="973" y="131"/>
                  <a:pt x="973" y="131"/>
                  <a:pt x="972" y="132"/>
                </a:cubicBezTo>
                <a:cubicBezTo>
                  <a:pt x="973" y="132"/>
                  <a:pt x="973" y="132"/>
                  <a:pt x="973" y="132"/>
                </a:cubicBezTo>
                <a:cubicBezTo>
                  <a:pt x="973" y="132"/>
                  <a:pt x="974" y="131"/>
                  <a:pt x="974" y="131"/>
                </a:cubicBezTo>
                <a:cubicBezTo>
                  <a:pt x="976" y="131"/>
                  <a:pt x="976" y="131"/>
                  <a:pt x="975" y="133"/>
                </a:cubicBezTo>
                <a:cubicBezTo>
                  <a:pt x="976" y="132"/>
                  <a:pt x="975" y="133"/>
                  <a:pt x="977" y="132"/>
                </a:cubicBezTo>
                <a:cubicBezTo>
                  <a:pt x="978" y="132"/>
                  <a:pt x="979" y="133"/>
                  <a:pt x="978" y="133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1" y="133"/>
                  <a:pt x="980" y="134"/>
                </a:cubicBezTo>
                <a:cubicBezTo>
                  <a:pt x="982" y="133"/>
                  <a:pt x="984" y="132"/>
                  <a:pt x="985" y="132"/>
                </a:cubicBezTo>
                <a:cubicBezTo>
                  <a:pt x="986" y="132"/>
                  <a:pt x="986" y="132"/>
                  <a:pt x="987" y="134"/>
                </a:cubicBezTo>
                <a:cubicBezTo>
                  <a:pt x="987" y="134"/>
                  <a:pt x="986" y="134"/>
                  <a:pt x="984" y="135"/>
                </a:cubicBezTo>
                <a:cubicBezTo>
                  <a:pt x="985" y="135"/>
                  <a:pt x="986" y="135"/>
                  <a:pt x="987" y="134"/>
                </a:cubicBezTo>
                <a:cubicBezTo>
                  <a:pt x="987" y="134"/>
                  <a:pt x="989" y="136"/>
                  <a:pt x="989" y="136"/>
                </a:cubicBezTo>
                <a:cubicBezTo>
                  <a:pt x="989" y="139"/>
                  <a:pt x="989" y="139"/>
                  <a:pt x="988" y="139"/>
                </a:cubicBezTo>
                <a:cubicBezTo>
                  <a:pt x="986" y="140"/>
                  <a:pt x="984" y="140"/>
                  <a:pt x="984" y="141"/>
                </a:cubicBezTo>
                <a:cubicBezTo>
                  <a:pt x="985" y="140"/>
                  <a:pt x="987" y="141"/>
                  <a:pt x="988" y="141"/>
                </a:cubicBezTo>
                <a:cubicBezTo>
                  <a:pt x="990" y="140"/>
                  <a:pt x="990" y="141"/>
                  <a:pt x="991" y="140"/>
                </a:cubicBezTo>
                <a:cubicBezTo>
                  <a:pt x="993" y="140"/>
                  <a:pt x="992" y="140"/>
                  <a:pt x="994" y="139"/>
                </a:cubicBezTo>
                <a:cubicBezTo>
                  <a:pt x="995" y="139"/>
                  <a:pt x="995" y="140"/>
                  <a:pt x="995" y="141"/>
                </a:cubicBezTo>
                <a:cubicBezTo>
                  <a:pt x="996" y="141"/>
                  <a:pt x="993" y="143"/>
                  <a:pt x="992" y="143"/>
                </a:cubicBezTo>
                <a:cubicBezTo>
                  <a:pt x="992" y="143"/>
                  <a:pt x="992" y="143"/>
                  <a:pt x="992" y="143"/>
                </a:cubicBezTo>
                <a:cubicBezTo>
                  <a:pt x="994" y="143"/>
                  <a:pt x="995" y="143"/>
                  <a:pt x="995" y="144"/>
                </a:cubicBezTo>
                <a:cubicBezTo>
                  <a:pt x="996" y="143"/>
                  <a:pt x="996" y="143"/>
                  <a:pt x="997" y="144"/>
                </a:cubicBezTo>
                <a:cubicBezTo>
                  <a:pt x="1000" y="142"/>
                  <a:pt x="1000" y="142"/>
                  <a:pt x="1000" y="142"/>
                </a:cubicBezTo>
                <a:cubicBezTo>
                  <a:pt x="1001" y="142"/>
                  <a:pt x="1004" y="144"/>
                  <a:pt x="1005" y="145"/>
                </a:cubicBezTo>
                <a:cubicBezTo>
                  <a:pt x="1005" y="146"/>
                  <a:pt x="1004" y="148"/>
                  <a:pt x="1003" y="148"/>
                </a:cubicBezTo>
                <a:close/>
                <a:moveTo>
                  <a:pt x="967" y="121"/>
                </a:moveTo>
                <a:cubicBezTo>
                  <a:pt x="966" y="121"/>
                  <a:pt x="966" y="120"/>
                  <a:pt x="966" y="120"/>
                </a:cubicBezTo>
                <a:cubicBezTo>
                  <a:pt x="966" y="121"/>
                  <a:pt x="966" y="121"/>
                  <a:pt x="967" y="121"/>
                </a:cubicBezTo>
                <a:close/>
                <a:moveTo>
                  <a:pt x="968" y="118"/>
                </a:moveTo>
                <a:cubicBezTo>
                  <a:pt x="967" y="118"/>
                  <a:pt x="967" y="118"/>
                  <a:pt x="967" y="118"/>
                </a:cubicBezTo>
                <a:cubicBezTo>
                  <a:pt x="968" y="118"/>
                  <a:pt x="968" y="118"/>
                  <a:pt x="968" y="118"/>
                </a:cubicBezTo>
                <a:cubicBezTo>
                  <a:pt x="968" y="118"/>
                  <a:pt x="968" y="118"/>
                  <a:pt x="968" y="118"/>
                </a:cubicBezTo>
                <a:close/>
                <a:moveTo>
                  <a:pt x="965" y="115"/>
                </a:moveTo>
                <a:cubicBezTo>
                  <a:pt x="964" y="115"/>
                  <a:pt x="964" y="115"/>
                  <a:pt x="964" y="115"/>
                </a:cubicBezTo>
                <a:cubicBezTo>
                  <a:pt x="964" y="115"/>
                  <a:pt x="965" y="115"/>
                  <a:pt x="965" y="115"/>
                </a:cubicBezTo>
                <a:close/>
                <a:moveTo>
                  <a:pt x="937" y="98"/>
                </a:moveTo>
                <a:cubicBezTo>
                  <a:pt x="937" y="98"/>
                  <a:pt x="936" y="99"/>
                  <a:pt x="936" y="99"/>
                </a:cubicBezTo>
                <a:cubicBezTo>
                  <a:pt x="936" y="99"/>
                  <a:pt x="937" y="99"/>
                  <a:pt x="936" y="100"/>
                </a:cubicBezTo>
                <a:cubicBezTo>
                  <a:pt x="939" y="98"/>
                  <a:pt x="939" y="98"/>
                  <a:pt x="939" y="98"/>
                </a:cubicBezTo>
                <a:cubicBezTo>
                  <a:pt x="937" y="98"/>
                  <a:pt x="937" y="98"/>
                  <a:pt x="937" y="98"/>
                </a:cubicBezTo>
                <a:close/>
                <a:moveTo>
                  <a:pt x="942" y="150"/>
                </a:moveTo>
                <a:cubicBezTo>
                  <a:pt x="942" y="150"/>
                  <a:pt x="943" y="148"/>
                  <a:pt x="943" y="148"/>
                </a:cubicBezTo>
                <a:cubicBezTo>
                  <a:pt x="942" y="148"/>
                  <a:pt x="941" y="147"/>
                  <a:pt x="940" y="145"/>
                </a:cubicBezTo>
                <a:cubicBezTo>
                  <a:pt x="937" y="145"/>
                  <a:pt x="934" y="146"/>
                  <a:pt x="934" y="143"/>
                </a:cubicBezTo>
                <a:cubicBezTo>
                  <a:pt x="932" y="143"/>
                  <a:pt x="932" y="142"/>
                  <a:pt x="932" y="144"/>
                </a:cubicBezTo>
                <a:cubicBezTo>
                  <a:pt x="931" y="146"/>
                  <a:pt x="930" y="146"/>
                  <a:pt x="928" y="146"/>
                </a:cubicBezTo>
                <a:cubicBezTo>
                  <a:pt x="927" y="154"/>
                  <a:pt x="925" y="151"/>
                  <a:pt x="924" y="153"/>
                </a:cubicBezTo>
                <a:cubicBezTo>
                  <a:pt x="926" y="152"/>
                  <a:pt x="928" y="151"/>
                  <a:pt x="929" y="151"/>
                </a:cubicBezTo>
                <a:cubicBezTo>
                  <a:pt x="929" y="151"/>
                  <a:pt x="930" y="150"/>
                  <a:pt x="931" y="149"/>
                </a:cubicBezTo>
                <a:cubicBezTo>
                  <a:pt x="931" y="149"/>
                  <a:pt x="934" y="150"/>
                  <a:pt x="934" y="150"/>
                </a:cubicBezTo>
                <a:cubicBezTo>
                  <a:pt x="935" y="150"/>
                  <a:pt x="941" y="150"/>
                  <a:pt x="942" y="150"/>
                </a:cubicBezTo>
                <a:close/>
                <a:moveTo>
                  <a:pt x="945" y="96"/>
                </a:moveTo>
                <a:cubicBezTo>
                  <a:pt x="945" y="96"/>
                  <a:pt x="945" y="96"/>
                  <a:pt x="945" y="96"/>
                </a:cubicBezTo>
                <a:cubicBezTo>
                  <a:pt x="942" y="97"/>
                  <a:pt x="942" y="97"/>
                  <a:pt x="942" y="97"/>
                </a:cubicBezTo>
                <a:cubicBezTo>
                  <a:pt x="941" y="97"/>
                  <a:pt x="941" y="96"/>
                  <a:pt x="940" y="97"/>
                </a:cubicBezTo>
                <a:cubicBezTo>
                  <a:pt x="944" y="97"/>
                  <a:pt x="942" y="98"/>
                  <a:pt x="945" y="96"/>
                </a:cubicBezTo>
                <a:close/>
                <a:moveTo>
                  <a:pt x="954" y="110"/>
                </a:moveTo>
                <a:cubicBezTo>
                  <a:pt x="954" y="110"/>
                  <a:pt x="954" y="110"/>
                  <a:pt x="955" y="110"/>
                </a:cubicBezTo>
                <a:cubicBezTo>
                  <a:pt x="954" y="110"/>
                  <a:pt x="954" y="110"/>
                  <a:pt x="954" y="110"/>
                </a:cubicBezTo>
                <a:cubicBezTo>
                  <a:pt x="954" y="110"/>
                  <a:pt x="954" y="110"/>
                  <a:pt x="954" y="110"/>
                </a:cubicBezTo>
                <a:close/>
                <a:moveTo>
                  <a:pt x="959" y="108"/>
                </a:moveTo>
                <a:cubicBezTo>
                  <a:pt x="959" y="107"/>
                  <a:pt x="959" y="107"/>
                  <a:pt x="959" y="107"/>
                </a:cubicBezTo>
                <a:cubicBezTo>
                  <a:pt x="957" y="108"/>
                  <a:pt x="957" y="108"/>
                  <a:pt x="957" y="108"/>
                </a:cubicBezTo>
                <a:cubicBezTo>
                  <a:pt x="958" y="108"/>
                  <a:pt x="958" y="108"/>
                  <a:pt x="959" y="108"/>
                </a:cubicBezTo>
                <a:close/>
                <a:moveTo>
                  <a:pt x="962" y="108"/>
                </a:moveTo>
                <a:cubicBezTo>
                  <a:pt x="962" y="108"/>
                  <a:pt x="963" y="108"/>
                  <a:pt x="963" y="108"/>
                </a:cubicBezTo>
                <a:cubicBezTo>
                  <a:pt x="962" y="108"/>
                  <a:pt x="962" y="108"/>
                  <a:pt x="962" y="108"/>
                </a:cubicBezTo>
                <a:cubicBezTo>
                  <a:pt x="962" y="108"/>
                  <a:pt x="962" y="108"/>
                  <a:pt x="962" y="108"/>
                </a:cubicBezTo>
                <a:close/>
                <a:moveTo>
                  <a:pt x="977" y="134"/>
                </a:moveTo>
                <a:cubicBezTo>
                  <a:pt x="978" y="134"/>
                  <a:pt x="978" y="134"/>
                  <a:pt x="978" y="134"/>
                </a:cubicBezTo>
                <a:cubicBezTo>
                  <a:pt x="977" y="134"/>
                  <a:pt x="977" y="134"/>
                  <a:pt x="977" y="134"/>
                </a:cubicBezTo>
                <a:cubicBezTo>
                  <a:pt x="977" y="134"/>
                  <a:pt x="977" y="134"/>
                  <a:pt x="977" y="134"/>
                </a:cubicBezTo>
                <a:close/>
                <a:moveTo>
                  <a:pt x="857" y="178"/>
                </a:moveTo>
                <a:cubicBezTo>
                  <a:pt x="853" y="177"/>
                  <a:pt x="854" y="177"/>
                  <a:pt x="850" y="178"/>
                </a:cubicBezTo>
                <a:cubicBezTo>
                  <a:pt x="849" y="178"/>
                  <a:pt x="853" y="183"/>
                  <a:pt x="853" y="183"/>
                </a:cubicBezTo>
                <a:cubicBezTo>
                  <a:pt x="856" y="182"/>
                  <a:pt x="857" y="182"/>
                  <a:pt x="858" y="179"/>
                </a:cubicBezTo>
                <a:cubicBezTo>
                  <a:pt x="858" y="179"/>
                  <a:pt x="857" y="178"/>
                  <a:pt x="857" y="178"/>
                </a:cubicBezTo>
                <a:close/>
                <a:moveTo>
                  <a:pt x="954" y="187"/>
                </a:moveTo>
                <a:cubicBezTo>
                  <a:pt x="954" y="187"/>
                  <a:pt x="951" y="189"/>
                  <a:pt x="951" y="189"/>
                </a:cubicBezTo>
                <a:cubicBezTo>
                  <a:pt x="951" y="189"/>
                  <a:pt x="954" y="190"/>
                  <a:pt x="954" y="190"/>
                </a:cubicBezTo>
                <a:cubicBezTo>
                  <a:pt x="957" y="188"/>
                  <a:pt x="959" y="187"/>
                  <a:pt x="954" y="187"/>
                </a:cubicBezTo>
                <a:close/>
                <a:moveTo>
                  <a:pt x="861" y="174"/>
                </a:moveTo>
                <a:cubicBezTo>
                  <a:pt x="861" y="174"/>
                  <a:pt x="861" y="174"/>
                  <a:pt x="861" y="174"/>
                </a:cubicBezTo>
                <a:cubicBezTo>
                  <a:pt x="863" y="173"/>
                  <a:pt x="864" y="173"/>
                  <a:pt x="862" y="171"/>
                </a:cubicBezTo>
                <a:cubicBezTo>
                  <a:pt x="862" y="171"/>
                  <a:pt x="859" y="172"/>
                  <a:pt x="859" y="173"/>
                </a:cubicBezTo>
                <a:cubicBezTo>
                  <a:pt x="858" y="173"/>
                  <a:pt x="861" y="174"/>
                  <a:pt x="861" y="174"/>
                </a:cubicBezTo>
                <a:close/>
                <a:moveTo>
                  <a:pt x="948" y="194"/>
                </a:moveTo>
                <a:cubicBezTo>
                  <a:pt x="947" y="193"/>
                  <a:pt x="947" y="193"/>
                  <a:pt x="946" y="193"/>
                </a:cubicBezTo>
                <a:cubicBezTo>
                  <a:pt x="945" y="193"/>
                  <a:pt x="945" y="194"/>
                  <a:pt x="945" y="196"/>
                </a:cubicBezTo>
                <a:cubicBezTo>
                  <a:pt x="944" y="195"/>
                  <a:pt x="944" y="195"/>
                  <a:pt x="942" y="197"/>
                </a:cubicBezTo>
                <a:cubicBezTo>
                  <a:pt x="942" y="197"/>
                  <a:pt x="944" y="201"/>
                  <a:pt x="945" y="201"/>
                </a:cubicBezTo>
                <a:cubicBezTo>
                  <a:pt x="946" y="201"/>
                  <a:pt x="948" y="199"/>
                  <a:pt x="948" y="198"/>
                </a:cubicBezTo>
                <a:cubicBezTo>
                  <a:pt x="948" y="198"/>
                  <a:pt x="948" y="194"/>
                  <a:pt x="948" y="194"/>
                </a:cubicBezTo>
                <a:close/>
                <a:moveTo>
                  <a:pt x="916" y="207"/>
                </a:moveTo>
                <a:cubicBezTo>
                  <a:pt x="915" y="207"/>
                  <a:pt x="912" y="209"/>
                  <a:pt x="912" y="209"/>
                </a:cubicBezTo>
                <a:cubicBezTo>
                  <a:pt x="910" y="209"/>
                  <a:pt x="911" y="214"/>
                  <a:pt x="913" y="212"/>
                </a:cubicBezTo>
                <a:cubicBezTo>
                  <a:pt x="914" y="211"/>
                  <a:pt x="917" y="210"/>
                  <a:pt x="918" y="208"/>
                </a:cubicBezTo>
                <a:cubicBezTo>
                  <a:pt x="918" y="207"/>
                  <a:pt x="917" y="207"/>
                  <a:pt x="916" y="207"/>
                </a:cubicBezTo>
                <a:close/>
                <a:moveTo>
                  <a:pt x="863" y="178"/>
                </a:moveTo>
                <a:cubicBezTo>
                  <a:pt x="864" y="179"/>
                  <a:pt x="866" y="179"/>
                  <a:pt x="866" y="179"/>
                </a:cubicBezTo>
                <a:cubicBezTo>
                  <a:pt x="866" y="179"/>
                  <a:pt x="867" y="178"/>
                  <a:pt x="867" y="177"/>
                </a:cubicBezTo>
                <a:cubicBezTo>
                  <a:pt x="865" y="175"/>
                  <a:pt x="865" y="175"/>
                  <a:pt x="864" y="175"/>
                </a:cubicBezTo>
                <a:cubicBezTo>
                  <a:pt x="862" y="175"/>
                  <a:pt x="863" y="175"/>
                  <a:pt x="861" y="176"/>
                </a:cubicBezTo>
                <a:cubicBezTo>
                  <a:pt x="860" y="176"/>
                  <a:pt x="863" y="178"/>
                  <a:pt x="863" y="178"/>
                </a:cubicBezTo>
                <a:close/>
                <a:moveTo>
                  <a:pt x="739" y="84"/>
                </a:moveTo>
                <a:cubicBezTo>
                  <a:pt x="741" y="83"/>
                  <a:pt x="741" y="82"/>
                  <a:pt x="742" y="82"/>
                </a:cubicBezTo>
                <a:cubicBezTo>
                  <a:pt x="744" y="82"/>
                  <a:pt x="745" y="80"/>
                  <a:pt x="745" y="79"/>
                </a:cubicBezTo>
                <a:cubicBezTo>
                  <a:pt x="740" y="75"/>
                  <a:pt x="739" y="79"/>
                  <a:pt x="732" y="78"/>
                </a:cubicBezTo>
                <a:cubicBezTo>
                  <a:pt x="729" y="77"/>
                  <a:pt x="729" y="77"/>
                  <a:pt x="727" y="77"/>
                </a:cubicBezTo>
                <a:cubicBezTo>
                  <a:pt x="726" y="77"/>
                  <a:pt x="725" y="78"/>
                  <a:pt x="726" y="79"/>
                </a:cubicBezTo>
                <a:cubicBezTo>
                  <a:pt x="727" y="80"/>
                  <a:pt x="729" y="81"/>
                  <a:pt x="730" y="81"/>
                </a:cubicBezTo>
                <a:cubicBezTo>
                  <a:pt x="731" y="82"/>
                  <a:pt x="733" y="87"/>
                  <a:pt x="735" y="87"/>
                </a:cubicBezTo>
                <a:cubicBezTo>
                  <a:pt x="736" y="86"/>
                  <a:pt x="738" y="84"/>
                  <a:pt x="739" y="84"/>
                </a:cubicBezTo>
                <a:close/>
                <a:moveTo>
                  <a:pt x="734" y="113"/>
                </a:moveTo>
                <a:cubicBezTo>
                  <a:pt x="733" y="114"/>
                  <a:pt x="730" y="116"/>
                  <a:pt x="729" y="115"/>
                </a:cubicBezTo>
                <a:cubicBezTo>
                  <a:pt x="726" y="114"/>
                  <a:pt x="725" y="116"/>
                  <a:pt x="724" y="115"/>
                </a:cubicBezTo>
                <a:cubicBezTo>
                  <a:pt x="724" y="114"/>
                  <a:pt x="724" y="114"/>
                  <a:pt x="722" y="115"/>
                </a:cubicBezTo>
                <a:cubicBezTo>
                  <a:pt x="721" y="115"/>
                  <a:pt x="719" y="117"/>
                  <a:pt x="718" y="117"/>
                </a:cubicBezTo>
                <a:cubicBezTo>
                  <a:pt x="717" y="117"/>
                  <a:pt x="715" y="115"/>
                  <a:pt x="714" y="115"/>
                </a:cubicBezTo>
                <a:cubicBezTo>
                  <a:pt x="714" y="116"/>
                  <a:pt x="713" y="116"/>
                  <a:pt x="713" y="116"/>
                </a:cubicBezTo>
                <a:cubicBezTo>
                  <a:pt x="714" y="117"/>
                  <a:pt x="714" y="118"/>
                  <a:pt x="714" y="118"/>
                </a:cubicBezTo>
                <a:cubicBezTo>
                  <a:pt x="716" y="116"/>
                  <a:pt x="716" y="117"/>
                  <a:pt x="719" y="117"/>
                </a:cubicBezTo>
                <a:cubicBezTo>
                  <a:pt x="720" y="117"/>
                  <a:pt x="722" y="116"/>
                  <a:pt x="722" y="119"/>
                </a:cubicBezTo>
                <a:cubicBezTo>
                  <a:pt x="722" y="121"/>
                  <a:pt x="719" y="122"/>
                  <a:pt x="716" y="122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9" y="122"/>
                  <a:pt x="719" y="123"/>
                  <a:pt x="718" y="124"/>
                </a:cubicBezTo>
                <a:cubicBezTo>
                  <a:pt x="717" y="125"/>
                  <a:pt x="715" y="126"/>
                  <a:pt x="714" y="126"/>
                </a:cubicBezTo>
                <a:cubicBezTo>
                  <a:pt x="713" y="126"/>
                  <a:pt x="712" y="125"/>
                  <a:pt x="712" y="124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3" y="123"/>
                  <a:pt x="713" y="123"/>
                  <a:pt x="713" y="123"/>
                </a:cubicBezTo>
                <a:cubicBezTo>
                  <a:pt x="709" y="123"/>
                  <a:pt x="707" y="124"/>
                  <a:pt x="704" y="124"/>
                </a:cubicBezTo>
                <a:cubicBezTo>
                  <a:pt x="701" y="124"/>
                  <a:pt x="701" y="122"/>
                  <a:pt x="699" y="123"/>
                </a:cubicBezTo>
                <a:cubicBezTo>
                  <a:pt x="695" y="123"/>
                  <a:pt x="697" y="123"/>
                  <a:pt x="692" y="122"/>
                </a:cubicBezTo>
                <a:cubicBezTo>
                  <a:pt x="691" y="122"/>
                  <a:pt x="694" y="121"/>
                  <a:pt x="694" y="121"/>
                </a:cubicBezTo>
                <a:cubicBezTo>
                  <a:pt x="691" y="120"/>
                  <a:pt x="691" y="120"/>
                  <a:pt x="691" y="120"/>
                </a:cubicBezTo>
                <a:cubicBezTo>
                  <a:pt x="689" y="120"/>
                  <a:pt x="684" y="122"/>
                  <a:pt x="688" y="118"/>
                </a:cubicBezTo>
                <a:cubicBezTo>
                  <a:pt x="687" y="118"/>
                  <a:pt x="685" y="120"/>
                  <a:pt x="683" y="121"/>
                </a:cubicBezTo>
                <a:cubicBezTo>
                  <a:pt x="681" y="122"/>
                  <a:pt x="673" y="123"/>
                  <a:pt x="670" y="123"/>
                </a:cubicBezTo>
                <a:cubicBezTo>
                  <a:pt x="669" y="123"/>
                  <a:pt x="669" y="123"/>
                  <a:pt x="668" y="123"/>
                </a:cubicBezTo>
                <a:cubicBezTo>
                  <a:pt x="668" y="125"/>
                  <a:pt x="646" y="127"/>
                  <a:pt x="646" y="127"/>
                </a:cubicBezTo>
                <a:cubicBezTo>
                  <a:pt x="639" y="127"/>
                  <a:pt x="639" y="127"/>
                  <a:pt x="639" y="127"/>
                </a:cubicBezTo>
                <a:cubicBezTo>
                  <a:pt x="637" y="127"/>
                  <a:pt x="634" y="127"/>
                  <a:pt x="631" y="127"/>
                </a:cubicBezTo>
                <a:cubicBezTo>
                  <a:pt x="630" y="127"/>
                  <a:pt x="628" y="126"/>
                  <a:pt x="628" y="125"/>
                </a:cubicBezTo>
                <a:cubicBezTo>
                  <a:pt x="628" y="124"/>
                  <a:pt x="629" y="124"/>
                  <a:pt x="630" y="123"/>
                </a:cubicBezTo>
                <a:cubicBezTo>
                  <a:pt x="634" y="120"/>
                  <a:pt x="634" y="120"/>
                  <a:pt x="634" y="120"/>
                </a:cubicBezTo>
                <a:cubicBezTo>
                  <a:pt x="634" y="120"/>
                  <a:pt x="634" y="120"/>
                  <a:pt x="632" y="120"/>
                </a:cubicBezTo>
                <a:cubicBezTo>
                  <a:pt x="627" y="120"/>
                  <a:pt x="631" y="121"/>
                  <a:pt x="626" y="120"/>
                </a:cubicBezTo>
                <a:cubicBezTo>
                  <a:pt x="622" y="119"/>
                  <a:pt x="616" y="120"/>
                  <a:pt x="616" y="120"/>
                </a:cubicBezTo>
                <a:cubicBezTo>
                  <a:pt x="612" y="119"/>
                  <a:pt x="614" y="115"/>
                  <a:pt x="614" y="112"/>
                </a:cubicBezTo>
                <a:cubicBezTo>
                  <a:pt x="614" y="110"/>
                  <a:pt x="633" y="110"/>
                  <a:pt x="634" y="110"/>
                </a:cubicBezTo>
                <a:cubicBezTo>
                  <a:pt x="637" y="110"/>
                  <a:pt x="641" y="109"/>
                  <a:pt x="641" y="109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3" y="110"/>
                  <a:pt x="657" y="109"/>
                  <a:pt x="658" y="109"/>
                </a:cubicBezTo>
                <a:cubicBezTo>
                  <a:pt x="658" y="106"/>
                  <a:pt x="656" y="107"/>
                  <a:pt x="653" y="107"/>
                </a:cubicBezTo>
                <a:cubicBezTo>
                  <a:pt x="648" y="105"/>
                  <a:pt x="646" y="107"/>
                  <a:pt x="643" y="107"/>
                </a:cubicBezTo>
                <a:cubicBezTo>
                  <a:pt x="630" y="106"/>
                  <a:pt x="630" y="106"/>
                  <a:pt x="630" y="106"/>
                </a:cubicBezTo>
                <a:cubicBezTo>
                  <a:pt x="629" y="106"/>
                  <a:pt x="622" y="108"/>
                  <a:pt x="620" y="108"/>
                </a:cubicBezTo>
                <a:cubicBezTo>
                  <a:pt x="619" y="108"/>
                  <a:pt x="617" y="105"/>
                  <a:pt x="617" y="104"/>
                </a:cubicBezTo>
                <a:cubicBezTo>
                  <a:pt x="617" y="103"/>
                  <a:pt x="621" y="101"/>
                  <a:pt x="623" y="101"/>
                </a:cubicBezTo>
                <a:cubicBezTo>
                  <a:pt x="625" y="101"/>
                  <a:pt x="625" y="100"/>
                  <a:pt x="628" y="101"/>
                </a:cubicBezTo>
                <a:cubicBezTo>
                  <a:pt x="632" y="101"/>
                  <a:pt x="634" y="100"/>
                  <a:pt x="638" y="99"/>
                </a:cubicBezTo>
                <a:cubicBezTo>
                  <a:pt x="632" y="100"/>
                  <a:pt x="631" y="100"/>
                  <a:pt x="625" y="99"/>
                </a:cubicBezTo>
                <a:cubicBezTo>
                  <a:pt x="624" y="99"/>
                  <a:pt x="624" y="97"/>
                  <a:pt x="624" y="97"/>
                </a:cubicBezTo>
                <a:cubicBezTo>
                  <a:pt x="618" y="97"/>
                  <a:pt x="620" y="93"/>
                  <a:pt x="623" y="93"/>
                </a:cubicBezTo>
                <a:cubicBezTo>
                  <a:pt x="627" y="93"/>
                  <a:pt x="631" y="92"/>
                  <a:pt x="633" y="92"/>
                </a:cubicBezTo>
                <a:cubicBezTo>
                  <a:pt x="639" y="90"/>
                  <a:pt x="631" y="88"/>
                  <a:pt x="642" y="87"/>
                </a:cubicBezTo>
                <a:cubicBezTo>
                  <a:pt x="646" y="86"/>
                  <a:pt x="651" y="85"/>
                  <a:pt x="655" y="84"/>
                </a:cubicBezTo>
                <a:cubicBezTo>
                  <a:pt x="662" y="82"/>
                  <a:pt x="662" y="82"/>
                  <a:pt x="662" y="82"/>
                </a:cubicBezTo>
                <a:cubicBezTo>
                  <a:pt x="663" y="81"/>
                  <a:pt x="669" y="81"/>
                  <a:pt x="670" y="81"/>
                </a:cubicBezTo>
                <a:cubicBezTo>
                  <a:pt x="675" y="81"/>
                  <a:pt x="675" y="81"/>
                  <a:pt x="675" y="81"/>
                </a:cubicBezTo>
                <a:cubicBezTo>
                  <a:pt x="676" y="81"/>
                  <a:pt x="676" y="81"/>
                  <a:pt x="676" y="81"/>
                </a:cubicBezTo>
                <a:cubicBezTo>
                  <a:pt x="675" y="83"/>
                  <a:pt x="675" y="84"/>
                  <a:pt x="673" y="84"/>
                </a:cubicBezTo>
                <a:cubicBezTo>
                  <a:pt x="670" y="85"/>
                  <a:pt x="669" y="86"/>
                  <a:pt x="667" y="87"/>
                </a:cubicBezTo>
                <a:cubicBezTo>
                  <a:pt x="668" y="87"/>
                  <a:pt x="669" y="87"/>
                  <a:pt x="670" y="87"/>
                </a:cubicBezTo>
                <a:cubicBezTo>
                  <a:pt x="671" y="87"/>
                  <a:pt x="673" y="86"/>
                  <a:pt x="673" y="86"/>
                </a:cubicBezTo>
                <a:cubicBezTo>
                  <a:pt x="674" y="86"/>
                  <a:pt x="676" y="84"/>
                  <a:pt x="677" y="84"/>
                </a:cubicBezTo>
                <a:cubicBezTo>
                  <a:pt x="679" y="84"/>
                  <a:pt x="683" y="84"/>
                  <a:pt x="685" y="85"/>
                </a:cubicBezTo>
                <a:cubicBezTo>
                  <a:pt x="686" y="85"/>
                  <a:pt x="688" y="85"/>
                  <a:pt x="688" y="85"/>
                </a:cubicBezTo>
                <a:cubicBezTo>
                  <a:pt x="690" y="86"/>
                  <a:pt x="690" y="87"/>
                  <a:pt x="688" y="88"/>
                </a:cubicBezTo>
                <a:cubicBezTo>
                  <a:pt x="685" y="89"/>
                  <a:pt x="684" y="90"/>
                  <a:pt x="681" y="90"/>
                </a:cubicBezTo>
                <a:cubicBezTo>
                  <a:pt x="686" y="90"/>
                  <a:pt x="685" y="89"/>
                  <a:pt x="687" y="88"/>
                </a:cubicBezTo>
                <a:cubicBezTo>
                  <a:pt x="690" y="87"/>
                  <a:pt x="693" y="88"/>
                  <a:pt x="697" y="89"/>
                </a:cubicBezTo>
                <a:cubicBezTo>
                  <a:pt x="697" y="88"/>
                  <a:pt x="697" y="87"/>
                  <a:pt x="697" y="87"/>
                </a:cubicBezTo>
                <a:cubicBezTo>
                  <a:pt x="697" y="87"/>
                  <a:pt x="697" y="86"/>
                  <a:pt x="697" y="86"/>
                </a:cubicBezTo>
                <a:cubicBezTo>
                  <a:pt x="695" y="86"/>
                  <a:pt x="692" y="84"/>
                  <a:pt x="695" y="83"/>
                </a:cubicBezTo>
                <a:cubicBezTo>
                  <a:pt x="697" y="83"/>
                  <a:pt x="698" y="83"/>
                  <a:pt x="699" y="83"/>
                </a:cubicBezTo>
                <a:cubicBezTo>
                  <a:pt x="704" y="83"/>
                  <a:pt x="703" y="82"/>
                  <a:pt x="704" y="86"/>
                </a:cubicBezTo>
                <a:cubicBezTo>
                  <a:pt x="705" y="93"/>
                  <a:pt x="703" y="91"/>
                  <a:pt x="702" y="93"/>
                </a:cubicBezTo>
                <a:cubicBezTo>
                  <a:pt x="701" y="96"/>
                  <a:pt x="701" y="96"/>
                  <a:pt x="701" y="96"/>
                </a:cubicBezTo>
                <a:cubicBezTo>
                  <a:pt x="702" y="96"/>
                  <a:pt x="703" y="96"/>
                  <a:pt x="704" y="95"/>
                </a:cubicBezTo>
                <a:cubicBezTo>
                  <a:pt x="705" y="95"/>
                  <a:pt x="707" y="95"/>
                  <a:pt x="706" y="93"/>
                </a:cubicBezTo>
                <a:cubicBezTo>
                  <a:pt x="706" y="91"/>
                  <a:pt x="709" y="90"/>
                  <a:pt x="711" y="86"/>
                </a:cubicBezTo>
                <a:cubicBezTo>
                  <a:pt x="712" y="85"/>
                  <a:pt x="713" y="84"/>
                  <a:pt x="714" y="83"/>
                </a:cubicBezTo>
                <a:cubicBezTo>
                  <a:pt x="714" y="83"/>
                  <a:pt x="719" y="81"/>
                  <a:pt x="720" y="81"/>
                </a:cubicBezTo>
                <a:cubicBezTo>
                  <a:pt x="723" y="82"/>
                  <a:pt x="723" y="82"/>
                  <a:pt x="723" y="82"/>
                </a:cubicBezTo>
                <a:cubicBezTo>
                  <a:pt x="724" y="82"/>
                  <a:pt x="725" y="81"/>
                  <a:pt x="725" y="81"/>
                </a:cubicBezTo>
                <a:cubicBezTo>
                  <a:pt x="727" y="81"/>
                  <a:pt x="729" y="83"/>
                  <a:pt x="730" y="84"/>
                </a:cubicBezTo>
                <a:cubicBezTo>
                  <a:pt x="730" y="84"/>
                  <a:pt x="733" y="87"/>
                  <a:pt x="730" y="88"/>
                </a:cubicBezTo>
                <a:cubicBezTo>
                  <a:pt x="727" y="91"/>
                  <a:pt x="728" y="92"/>
                  <a:pt x="727" y="95"/>
                </a:cubicBezTo>
                <a:cubicBezTo>
                  <a:pt x="726" y="96"/>
                  <a:pt x="728" y="97"/>
                  <a:pt x="726" y="98"/>
                </a:cubicBezTo>
                <a:cubicBezTo>
                  <a:pt x="724" y="99"/>
                  <a:pt x="723" y="100"/>
                  <a:pt x="721" y="101"/>
                </a:cubicBezTo>
                <a:cubicBezTo>
                  <a:pt x="720" y="101"/>
                  <a:pt x="720" y="101"/>
                  <a:pt x="720" y="102"/>
                </a:cubicBezTo>
                <a:cubicBezTo>
                  <a:pt x="723" y="105"/>
                  <a:pt x="721" y="104"/>
                  <a:pt x="721" y="105"/>
                </a:cubicBezTo>
                <a:cubicBezTo>
                  <a:pt x="721" y="105"/>
                  <a:pt x="721" y="105"/>
                  <a:pt x="721" y="105"/>
                </a:cubicBezTo>
                <a:cubicBezTo>
                  <a:pt x="728" y="106"/>
                  <a:pt x="726" y="107"/>
                  <a:pt x="726" y="107"/>
                </a:cubicBezTo>
                <a:cubicBezTo>
                  <a:pt x="726" y="108"/>
                  <a:pt x="731" y="110"/>
                  <a:pt x="732" y="110"/>
                </a:cubicBezTo>
                <a:cubicBezTo>
                  <a:pt x="736" y="110"/>
                  <a:pt x="736" y="111"/>
                  <a:pt x="736" y="111"/>
                </a:cubicBezTo>
                <a:cubicBezTo>
                  <a:pt x="736" y="112"/>
                  <a:pt x="735" y="113"/>
                  <a:pt x="734" y="113"/>
                </a:cubicBezTo>
                <a:close/>
                <a:moveTo>
                  <a:pt x="796" y="83"/>
                </a:moveTo>
                <a:cubicBezTo>
                  <a:pt x="793" y="82"/>
                  <a:pt x="791" y="85"/>
                  <a:pt x="791" y="85"/>
                </a:cubicBezTo>
                <a:cubicBezTo>
                  <a:pt x="791" y="86"/>
                  <a:pt x="793" y="86"/>
                  <a:pt x="794" y="86"/>
                </a:cubicBezTo>
                <a:cubicBezTo>
                  <a:pt x="796" y="86"/>
                  <a:pt x="798" y="84"/>
                  <a:pt x="797" y="84"/>
                </a:cubicBezTo>
                <a:cubicBezTo>
                  <a:pt x="797" y="83"/>
                  <a:pt x="797" y="83"/>
                  <a:pt x="796" y="83"/>
                </a:cubicBezTo>
                <a:close/>
                <a:moveTo>
                  <a:pt x="859" y="43"/>
                </a:moveTo>
                <a:cubicBezTo>
                  <a:pt x="854" y="44"/>
                  <a:pt x="854" y="42"/>
                  <a:pt x="849" y="44"/>
                </a:cubicBezTo>
                <a:cubicBezTo>
                  <a:pt x="847" y="45"/>
                  <a:pt x="847" y="44"/>
                  <a:pt x="846" y="46"/>
                </a:cubicBezTo>
                <a:cubicBezTo>
                  <a:pt x="845" y="47"/>
                  <a:pt x="849" y="46"/>
                  <a:pt x="849" y="46"/>
                </a:cubicBezTo>
                <a:cubicBezTo>
                  <a:pt x="849" y="46"/>
                  <a:pt x="853" y="45"/>
                  <a:pt x="854" y="45"/>
                </a:cubicBezTo>
                <a:cubicBezTo>
                  <a:pt x="856" y="45"/>
                  <a:pt x="859" y="47"/>
                  <a:pt x="861" y="46"/>
                </a:cubicBezTo>
                <a:cubicBezTo>
                  <a:pt x="862" y="46"/>
                  <a:pt x="869" y="44"/>
                  <a:pt x="868" y="44"/>
                </a:cubicBezTo>
                <a:cubicBezTo>
                  <a:pt x="867" y="43"/>
                  <a:pt x="866" y="42"/>
                  <a:pt x="864" y="42"/>
                </a:cubicBezTo>
                <a:cubicBezTo>
                  <a:pt x="863" y="42"/>
                  <a:pt x="860" y="43"/>
                  <a:pt x="859" y="43"/>
                </a:cubicBezTo>
                <a:close/>
                <a:moveTo>
                  <a:pt x="768" y="120"/>
                </a:moveTo>
                <a:cubicBezTo>
                  <a:pt x="769" y="119"/>
                  <a:pt x="772" y="118"/>
                  <a:pt x="772" y="117"/>
                </a:cubicBezTo>
                <a:cubicBezTo>
                  <a:pt x="772" y="117"/>
                  <a:pt x="771" y="115"/>
                  <a:pt x="770" y="115"/>
                </a:cubicBezTo>
                <a:cubicBezTo>
                  <a:pt x="770" y="115"/>
                  <a:pt x="765" y="117"/>
                  <a:pt x="765" y="117"/>
                </a:cubicBezTo>
                <a:cubicBezTo>
                  <a:pt x="765" y="120"/>
                  <a:pt x="766" y="120"/>
                  <a:pt x="768" y="120"/>
                </a:cubicBezTo>
                <a:close/>
                <a:moveTo>
                  <a:pt x="741" y="124"/>
                </a:moveTo>
                <a:cubicBezTo>
                  <a:pt x="740" y="124"/>
                  <a:pt x="736" y="123"/>
                  <a:pt x="736" y="122"/>
                </a:cubicBezTo>
                <a:cubicBezTo>
                  <a:pt x="736" y="119"/>
                  <a:pt x="736" y="121"/>
                  <a:pt x="740" y="120"/>
                </a:cubicBezTo>
                <a:cubicBezTo>
                  <a:pt x="741" y="120"/>
                  <a:pt x="745" y="120"/>
                  <a:pt x="746" y="119"/>
                </a:cubicBezTo>
                <a:cubicBezTo>
                  <a:pt x="746" y="118"/>
                  <a:pt x="748" y="116"/>
                  <a:pt x="749" y="116"/>
                </a:cubicBezTo>
                <a:cubicBezTo>
                  <a:pt x="749" y="114"/>
                  <a:pt x="750" y="114"/>
                  <a:pt x="752" y="114"/>
                </a:cubicBezTo>
                <a:cubicBezTo>
                  <a:pt x="754" y="114"/>
                  <a:pt x="756" y="113"/>
                  <a:pt x="757" y="113"/>
                </a:cubicBezTo>
                <a:cubicBezTo>
                  <a:pt x="758" y="114"/>
                  <a:pt x="760" y="117"/>
                  <a:pt x="762" y="117"/>
                </a:cubicBezTo>
                <a:cubicBezTo>
                  <a:pt x="763" y="117"/>
                  <a:pt x="763" y="119"/>
                  <a:pt x="763" y="120"/>
                </a:cubicBezTo>
                <a:cubicBezTo>
                  <a:pt x="763" y="122"/>
                  <a:pt x="761" y="123"/>
                  <a:pt x="764" y="124"/>
                </a:cubicBezTo>
                <a:cubicBezTo>
                  <a:pt x="765" y="124"/>
                  <a:pt x="766" y="124"/>
                  <a:pt x="765" y="125"/>
                </a:cubicBezTo>
                <a:cubicBezTo>
                  <a:pt x="765" y="125"/>
                  <a:pt x="765" y="126"/>
                  <a:pt x="763" y="126"/>
                </a:cubicBezTo>
                <a:cubicBezTo>
                  <a:pt x="761" y="126"/>
                  <a:pt x="762" y="125"/>
                  <a:pt x="759" y="126"/>
                </a:cubicBezTo>
                <a:cubicBezTo>
                  <a:pt x="755" y="127"/>
                  <a:pt x="753" y="128"/>
                  <a:pt x="749" y="127"/>
                </a:cubicBezTo>
                <a:cubicBezTo>
                  <a:pt x="747" y="126"/>
                  <a:pt x="744" y="126"/>
                  <a:pt x="744" y="124"/>
                </a:cubicBezTo>
                <a:cubicBezTo>
                  <a:pt x="741" y="124"/>
                  <a:pt x="741" y="124"/>
                  <a:pt x="741" y="124"/>
                </a:cubicBezTo>
                <a:close/>
                <a:moveTo>
                  <a:pt x="770" y="79"/>
                </a:moveTo>
                <a:cubicBezTo>
                  <a:pt x="772" y="79"/>
                  <a:pt x="771" y="77"/>
                  <a:pt x="774" y="77"/>
                </a:cubicBezTo>
                <a:cubicBezTo>
                  <a:pt x="775" y="77"/>
                  <a:pt x="780" y="77"/>
                  <a:pt x="780" y="75"/>
                </a:cubicBezTo>
                <a:cubicBezTo>
                  <a:pt x="780" y="73"/>
                  <a:pt x="785" y="78"/>
                  <a:pt x="786" y="78"/>
                </a:cubicBezTo>
                <a:cubicBezTo>
                  <a:pt x="786" y="75"/>
                  <a:pt x="786" y="76"/>
                  <a:pt x="788" y="75"/>
                </a:cubicBezTo>
                <a:cubicBezTo>
                  <a:pt x="789" y="75"/>
                  <a:pt x="792" y="75"/>
                  <a:pt x="794" y="75"/>
                </a:cubicBezTo>
                <a:cubicBezTo>
                  <a:pt x="796" y="74"/>
                  <a:pt x="799" y="74"/>
                  <a:pt x="797" y="75"/>
                </a:cubicBezTo>
                <a:cubicBezTo>
                  <a:pt x="795" y="77"/>
                  <a:pt x="800" y="76"/>
                  <a:pt x="800" y="77"/>
                </a:cubicBezTo>
                <a:cubicBezTo>
                  <a:pt x="798" y="81"/>
                  <a:pt x="796" y="80"/>
                  <a:pt x="793" y="81"/>
                </a:cubicBezTo>
                <a:cubicBezTo>
                  <a:pt x="794" y="84"/>
                  <a:pt x="787" y="83"/>
                  <a:pt x="785" y="84"/>
                </a:cubicBezTo>
                <a:cubicBezTo>
                  <a:pt x="785" y="84"/>
                  <a:pt x="784" y="84"/>
                  <a:pt x="784" y="84"/>
                </a:cubicBezTo>
                <a:cubicBezTo>
                  <a:pt x="788" y="84"/>
                  <a:pt x="789" y="83"/>
                  <a:pt x="789" y="85"/>
                </a:cubicBezTo>
                <a:cubicBezTo>
                  <a:pt x="788" y="87"/>
                  <a:pt x="791" y="86"/>
                  <a:pt x="792" y="87"/>
                </a:cubicBezTo>
                <a:cubicBezTo>
                  <a:pt x="793" y="88"/>
                  <a:pt x="794" y="90"/>
                  <a:pt x="792" y="90"/>
                </a:cubicBezTo>
                <a:cubicBezTo>
                  <a:pt x="790" y="91"/>
                  <a:pt x="787" y="91"/>
                  <a:pt x="786" y="92"/>
                </a:cubicBezTo>
                <a:cubicBezTo>
                  <a:pt x="789" y="95"/>
                  <a:pt x="783" y="94"/>
                  <a:pt x="782" y="95"/>
                </a:cubicBezTo>
                <a:cubicBezTo>
                  <a:pt x="782" y="95"/>
                  <a:pt x="780" y="97"/>
                  <a:pt x="777" y="97"/>
                </a:cubicBezTo>
                <a:cubicBezTo>
                  <a:pt x="773" y="97"/>
                  <a:pt x="776" y="99"/>
                  <a:pt x="770" y="96"/>
                </a:cubicBezTo>
                <a:cubicBezTo>
                  <a:pt x="769" y="98"/>
                  <a:pt x="769" y="97"/>
                  <a:pt x="769" y="98"/>
                </a:cubicBezTo>
                <a:cubicBezTo>
                  <a:pt x="769" y="100"/>
                  <a:pt x="767" y="100"/>
                  <a:pt x="766" y="100"/>
                </a:cubicBezTo>
                <a:cubicBezTo>
                  <a:pt x="764" y="101"/>
                  <a:pt x="763" y="100"/>
                  <a:pt x="761" y="100"/>
                </a:cubicBezTo>
                <a:cubicBezTo>
                  <a:pt x="760" y="100"/>
                  <a:pt x="759" y="96"/>
                  <a:pt x="758" y="95"/>
                </a:cubicBezTo>
                <a:cubicBezTo>
                  <a:pt x="756" y="92"/>
                  <a:pt x="751" y="92"/>
                  <a:pt x="749" y="89"/>
                </a:cubicBezTo>
                <a:cubicBezTo>
                  <a:pt x="748" y="87"/>
                  <a:pt x="749" y="86"/>
                  <a:pt x="751" y="85"/>
                </a:cubicBezTo>
                <a:cubicBezTo>
                  <a:pt x="755" y="83"/>
                  <a:pt x="754" y="83"/>
                  <a:pt x="758" y="84"/>
                </a:cubicBezTo>
                <a:cubicBezTo>
                  <a:pt x="759" y="84"/>
                  <a:pt x="758" y="87"/>
                  <a:pt x="759" y="87"/>
                </a:cubicBezTo>
                <a:cubicBezTo>
                  <a:pt x="760" y="87"/>
                  <a:pt x="760" y="87"/>
                  <a:pt x="761" y="87"/>
                </a:cubicBezTo>
                <a:cubicBezTo>
                  <a:pt x="763" y="85"/>
                  <a:pt x="767" y="87"/>
                  <a:pt x="767" y="86"/>
                </a:cubicBezTo>
                <a:cubicBezTo>
                  <a:pt x="768" y="84"/>
                  <a:pt x="769" y="83"/>
                  <a:pt x="769" y="83"/>
                </a:cubicBezTo>
                <a:cubicBezTo>
                  <a:pt x="769" y="82"/>
                  <a:pt x="766" y="82"/>
                  <a:pt x="766" y="82"/>
                </a:cubicBezTo>
                <a:cubicBezTo>
                  <a:pt x="764" y="78"/>
                  <a:pt x="766" y="79"/>
                  <a:pt x="770" y="79"/>
                </a:cubicBezTo>
                <a:close/>
                <a:moveTo>
                  <a:pt x="742" y="107"/>
                </a:moveTo>
                <a:cubicBezTo>
                  <a:pt x="741" y="108"/>
                  <a:pt x="745" y="109"/>
                  <a:pt x="746" y="107"/>
                </a:cubicBezTo>
                <a:cubicBezTo>
                  <a:pt x="746" y="106"/>
                  <a:pt x="744" y="105"/>
                  <a:pt x="744" y="105"/>
                </a:cubicBezTo>
                <a:cubicBezTo>
                  <a:pt x="744" y="105"/>
                  <a:pt x="743" y="105"/>
                  <a:pt x="742" y="107"/>
                </a:cubicBezTo>
                <a:close/>
                <a:moveTo>
                  <a:pt x="691" y="125"/>
                </a:moveTo>
                <a:cubicBezTo>
                  <a:pt x="690" y="125"/>
                  <a:pt x="691" y="128"/>
                  <a:pt x="691" y="128"/>
                </a:cubicBezTo>
                <a:cubicBezTo>
                  <a:pt x="691" y="129"/>
                  <a:pt x="695" y="128"/>
                  <a:pt x="694" y="126"/>
                </a:cubicBezTo>
                <a:cubicBezTo>
                  <a:pt x="694" y="125"/>
                  <a:pt x="692" y="125"/>
                  <a:pt x="691" y="125"/>
                </a:cubicBezTo>
                <a:close/>
                <a:moveTo>
                  <a:pt x="731" y="120"/>
                </a:moveTo>
                <a:cubicBezTo>
                  <a:pt x="730" y="120"/>
                  <a:pt x="727" y="121"/>
                  <a:pt x="727" y="121"/>
                </a:cubicBezTo>
                <a:cubicBezTo>
                  <a:pt x="725" y="125"/>
                  <a:pt x="728" y="125"/>
                  <a:pt x="731" y="124"/>
                </a:cubicBezTo>
                <a:cubicBezTo>
                  <a:pt x="734" y="124"/>
                  <a:pt x="732" y="121"/>
                  <a:pt x="732" y="120"/>
                </a:cubicBezTo>
                <a:cubicBezTo>
                  <a:pt x="732" y="120"/>
                  <a:pt x="732" y="120"/>
                  <a:pt x="731" y="120"/>
                </a:cubicBezTo>
                <a:close/>
                <a:moveTo>
                  <a:pt x="834" y="51"/>
                </a:moveTo>
                <a:cubicBezTo>
                  <a:pt x="834" y="50"/>
                  <a:pt x="837" y="49"/>
                  <a:pt x="839" y="49"/>
                </a:cubicBezTo>
                <a:cubicBezTo>
                  <a:pt x="841" y="49"/>
                  <a:pt x="843" y="49"/>
                  <a:pt x="845" y="49"/>
                </a:cubicBezTo>
                <a:cubicBezTo>
                  <a:pt x="846" y="49"/>
                  <a:pt x="852" y="49"/>
                  <a:pt x="854" y="50"/>
                </a:cubicBezTo>
                <a:cubicBezTo>
                  <a:pt x="856" y="50"/>
                  <a:pt x="858" y="49"/>
                  <a:pt x="858" y="50"/>
                </a:cubicBezTo>
                <a:cubicBezTo>
                  <a:pt x="858" y="52"/>
                  <a:pt x="856" y="53"/>
                  <a:pt x="855" y="54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5" y="57"/>
                  <a:pt x="846" y="56"/>
                  <a:pt x="841" y="56"/>
                </a:cubicBezTo>
                <a:cubicBezTo>
                  <a:pt x="839" y="56"/>
                  <a:pt x="840" y="58"/>
                  <a:pt x="836" y="55"/>
                </a:cubicBezTo>
                <a:cubicBezTo>
                  <a:pt x="833" y="53"/>
                  <a:pt x="833" y="53"/>
                  <a:pt x="834" y="51"/>
                </a:cubicBezTo>
                <a:close/>
                <a:moveTo>
                  <a:pt x="841" y="39"/>
                </a:moveTo>
                <a:cubicBezTo>
                  <a:pt x="841" y="39"/>
                  <a:pt x="841" y="36"/>
                  <a:pt x="843" y="36"/>
                </a:cubicBezTo>
                <a:cubicBezTo>
                  <a:pt x="845" y="36"/>
                  <a:pt x="847" y="36"/>
                  <a:pt x="846" y="35"/>
                </a:cubicBezTo>
                <a:cubicBezTo>
                  <a:pt x="843" y="32"/>
                  <a:pt x="852" y="34"/>
                  <a:pt x="854" y="34"/>
                </a:cubicBezTo>
                <a:cubicBezTo>
                  <a:pt x="856" y="34"/>
                  <a:pt x="862" y="36"/>
                  <a:pt x="861" y="37"/>
                </a:cubicBezTo>
                <a:cubicBezTo>
                  <a:pt x="860" y="39"/>
                  <a:pt x="860" y="39"/>
                  <a:pt x="859" y="39"/>
                </a:cubicBezTo>
                <a:cubicBezTo>
                  <a:pt x="859" y="41"/>
                  <a:pt x="851" y="41"/>
                  <a:pt x="850" y="41"/>
                </a:cubicBezTo>
                <a:cubicBezTo>
                  <a:pt x="848" y="41"/>
                  <a:pt x="848" y="42"/>
                  <a:pt x="847" y="42"/>
                </a:cubicBezTo>
                <a:cubicBezTo>
                  <a:pt x="842" y="42"/>
                  <a:pt x="841" y="43"/>
                  <a:pt x="845" y="40"/>
                </a:cubicBezTo>
                <a:cubicBezTo>
                  <a:pt x="841" y="39"/>
                  <a:pt x="841" y="39"/>
                  <a:pt x="841" y="39"/>
                </a:cubicBezTo>
                <a:close/>
                <a:moveTo>
                  <a:pt x="839" y="62"/>
                </a:moveTo>
                <a:cubicBezTo>
                  <a:pt x="839" y="62"/>
                  <a:pt x="834" y="61"/>
                  <a:pt x="833" y="61"/>
                </a:cubicBezTo>
                <a:cubicBezTo>
                  <a:pt x="827" y="62"/>
                  <a:pt x="828" y="61"/>
                  <a:pt x="824" y="63"/>
                </a:cubicBezTo>
                <a:cubicBezTo>
                  <a:pt x="821" y="64"/>
                  <a:pt x="820" y="63"/>
                  <a:pt x="818" y="65"/>
                </a:cubicBezTo>
                <a:cubicBezTo>
                  <a:pt x="816" y="67"/>
                  <a:pt x="818" y="67"/>
                  <a:pt x="819" y="67"/>
                </a:cubicBezTo>
                <a:cubicBezTo>
                  <a:pt x="820" y="68"/>
                  <a:pt x="821" y="69"/>
                  <a:pt x="822" y="69"/>
                </a:cubicBezTo>
                <a:cubicBezTo>
                  <a:pt x="824" y="69"/>
                  <a:pt x="826" y="70"/>
                  <a:pt x="827" y="70"/>
                </a:cubicBezTo>
                <a:cubicBezTo>
                  <a:pt x="834" y="70"/>
                  <a:pt x="834" y="70"/>
                  <a:pt x="834" y="70"/>
                </a:cubicBezTo>
                <a:cubicBezTo>
                  <a:pt x="837" y="70"/>
                  <a:pt x="837" y="67"/>
                  <a:pt x="839" y="64"/>
                </a:cubicBezTo>
                <a:cubicBezTo>
                  <a:pt x="841" y="63"/>
                  <a:pt x="841" y="61"/>
                  <a:pt x="839" y="62"/>
                </a:cubicBezTo>
                <a:close/>
                <a:moveTo>
                  <a:pt x="774" y="57"/>
                </a:moveTo>
                <a:cubicBezTo>
                  <a:pt x="781" y="57"/>
                  <a:pt x="781" y="57"/>
                  <a:pt x="781" y="57"/>
                </a:cubicBezTo>
                <a:cubicBezTo>
                  <a:pt x="784" y="57"/>
                  <a:pt x="786" y="58"/>
                  <a:pt x="788" y="56"/>
                </a:cubicBezTo>
                <a:cubicBezTo>
                  <a:pt x="788" y="56"/>
                  <a:pt x="788" y="54"/>
                  <a:pt x="788" y="54"/>
                </a:cubicBezTo>
                <a:cubicBezTo>
                  <a:pt x="784" y="53"/>
                  <a:pt x="783" y="53"/>
                  <a:pt x="780" y="53"/>
                </a:cubicBezTo>
                <a:cubicBezTo>
                  <a:pt x="777" y="52"/>
                  <a:pt x="778" y="54"/>
                  <a:pt x="777" y="54"/>
                </a:cubicBezTo>
                <a:cubicBezTo>
                  <a:pt x="777" y="55"/>
                  <a:pt x="773" y="57"/>
                  <a:pt x="774" y="57"/>
                </a:cubicBezTo>
                <a:close/>
                <a:moveTo>
                  <a:pt x="849" y="26"/>
                </a:moveTo>
                <a:cubicBezTo>
                  <a:pt x="849" y="26"/>
                  <a:pt x="851" y="26"/>
                  <a:pt x="852" y="26"/>
                </a:cubicBezTo>
                <a:cubicBezTo>
                  <a:pt x="853" y="29"/>
                  <a:pt x="855" y="28"/>
                  <a:pt x="856" y="27"/>
                </a:cubicBezTo>
                <a:cubicBezTo>
                  <a:pt x="858" y="25"/>
                  <a:pt x="863" y="23"/>
                  <a:pt x="849" y="23"/>
                </a:cubicBezTo>
                <a:cubicBezTo>
                  <a:pt x="849" y="23"/>
                  <a:pt x="848" y="26"/>
                  <a:pt x="849" y="26"/>
                </a:cubicBezTo>
                <a:close/>
                <a:moveTo>
                  <a:pt x="783" y="49"/>
                </a:moveTo>
                <a:cubicBezTo>
                  <a:pt x="783" y="49"/>
                  <a:pt x="786" y="49"/>
                  <a:pt x="786" y="49"/>
                </a:cubicBezTo>
                <a:cubicBezTo>
                  <a:pt x="787" y="49"/>
                  <a:pt x="788" y="47"/>
                  <a:pt x="788" y="46"/>
                </a:cubicBezTo>
                <a:cubicBezTo>
                  <a:pt x="788" y="45"/>
                  <a:pt x="789" y="43"/>
                  <a:pt x="787" y="43"/>
                </a:cubicBezTo>
                <a:cubicBezTo>
                  <a:pt x="784" y="43"/>
                  <a:pt x="780" y="46"/>
                  <a:pt x="782" y="48"/>
                </a:cubicBezTo>
                <a:cubicBezTo>
                  <a:pt x="783" y="48"/>
                  <a:pt x="783" y="49"/>
                  <a:pt x="783" y="49"/>
                </a:cubicBezTo>
                <a:close/>
                <a:moveTo>
                  <a:pt x="811" y="41"/>
                </a:moveTo>
                <a:cubicBezTo>
                  <a:pt x="810" y="41"/>
                  <a:pt x="805" y="45"/>
                  <a:pt x="809" y="44"/>
                </a:cubicBezTo>
                <a:cubicBezTo>
                  <a:pt x="813" y="43"/>
                  <a:pt x="819" y="45"/>
                  <a:pt x="819" y="42"/>
                </a:cubicBezTo>
                <a:cubicBezTo>
                  <a:pt x="819" y="41"/>
                  <a:pt x="819" y="41"/>
                  <a:pt x="811" y="41"/>
                </a:cubicBezTo>
                <a:close/>
                <a:moveTo>
                  <a:pt x="791" y="58"/>
                </a:moveTo>
                <a:cubicBezTo>
                  <a:pt x="791" y="58"/>
                  <a:pt x="791" y="57"/>
                  <a:pt x="791" y="56"/>
                </a:cubicBezTo>
                <a:cubicBezTo>
                  <a:pt x="790" y="56"/>
                  <a:pt x="797" y="52"/>
                  <a:pt x="798" y="55"/>
                </a:cubicBezTo>
                <a:cubicBezTo>
                  <a:pt x="799" y="55"/>
                  <a:pt x="800" y="56"/>
                  <a:pt x="801" y="56"/>
                </a:cubicBezTo>
                <a:cubicBezTo>
                  <a:pt x="802" y="56"/>
                  <a:pt x="804" y="55"/>
                  <a:pt x="804" y="55"/>
                </a:cubicBezTo>
                <a:cubicBezTo>
                  <a:pt x="803" y="54"/>
                  <a:pt x="801" y="53"/>
                  <a:pt x="800" y="52"/>
                </a:cubicBezTo>
                <a:cubicBezTo>
                  <a:pt x="800" y="52"/>
                  <a:pt x="800" y="51"/>
                  <a:pt x="800" y="51"/>
                </a:cubicBezTo>
                <a:cubicBezTo>
                  <a:pt x="807" y="51"/>
                  <a:pt x="807" y="51"/>
                  <a:pt x="807" y="51"/>
                </a:cubicBezTo>
                <a:cubicBezTo>
                  <a:pt x="809" y="51"/>
                  <a:pt x="810" y="53"/>
                  <a:pt x="814" y="53"/>
                </a:cubicBezTo>
                <a:cubicBezTo>
                  <a:pt x="814" y="53"/>
                  <a:pt x="816" y="54"/>
                  <a:pt x="816" y="54"/>
                </a:cubicBezTo>
                <a:cubicBezTo>
                  <a:pt x="817" y="54"/>
                  <a:pt x="819" y="51"/>
                  <a:pt x="819" y="51"/>
                </a:cubicBezTo>
                <a:cubicBezTo>
                  <a:pt x="822" y="52"/>
                  <a:pt x="824" y="52"/>
                  <a:pt x="824" y="55"/>
                </a:cubicBezTo>
                <a:cubicBezTo>
                  <a:pt x="824" y="57"/>
                  <a:pt x="821" y="57"/>
                  <a:pt x="821" y="60"/>
                </a:cubicBezTo>
                <a:cubicBezTo>
                  <a:pt x="821" y="62"/>
                  <a:pt x="815" y="63"/>
                  <a:pt x="815" y="63"/>
                </a:cubicBezTo>
                <a:cubicBezTo>
                  <a:pt x="814" y="63"/>
                  <a:pt x="813" y="64"/>
                  <a:pt x="812" y="64"/>
                </a:cubicBezTo>
                <a:cubicBezTo>
                  <a:pt x="809" y="66"/>
                  <a:pt x="802" y="68"/>
                  <a:pt x="796" y="68"/>
                </a:cubicBezTo>
                <a:cubicBezTo>
                  <a:pt x="795" y="68"/>
                  <a:pt x="791" y="67"/>
                  <a:pt x="790" y="67"/>
                </a:cubicBezTo>
                <a:cubicBezTo>
                  <a:pt x="790" y="66"/>
                  <a:pt x="791" y="64"/>
                  <a:pt x="792" y="63"/>
                </a:cubicBezTo>
                <a:cubicBezTo>
                  <a:pt x="792" y="63"/>
                  <a:pt x="796" y="61"/>
                  <a:pt x="797" y="61"/>
                </a:cubicBezTo>
                <a:cubicBezTo>
                  <a:pt x="797" y="61"/>
                  <a:pt x="797" y="61"/>
                  <a:pt x="797" y="60"/>
                </a:cubicBezTo>
                <a:cubicBezTo>
                  <a:pt x="795" y="61"/>
                  <a:pt x="795" y="61"/>
                  <a:pt x="795" y="61"/>
                </a:cubicBezTo>
                <a:cubicBezTo>
                  <a:pt x="790" y="62"/>
                  <a:pt x="793" y="61"/>
                  <a:pt x="789" y="61"/>
                </a:cubicBezTo>
                <a:cubicBezTo>
                  <a:pt x="788" y="61"/>
                  <a:pt x="776" y="64"/>
                  <a:pt x="778" y="60"/>
                </a:cubicBezTo>
                <a:cubicBezTo>
                  <a:pt x="779" y="58"/>
                  <a:pt x="781" y="59"/>
                  <a:pt x="783" y="58"/>
                </a:cubicBezTo>
                <a:cubicBezTo>
                  <a:pt x="784" y="57"/>
                  <a:pt x="785" y="58"/>
                  <a:pt x="786" y="58"/>
                </a:cubicBezTo>
                <a:cubicBezTo>
                  <a:pt x="787" y="59"/>
                  <a:pt x="790" y="59"/>
                  <a:pt x="791" y="58"/>
                </a:cubicBezTo>
                <a:close/>
                <a:moveTo>
                  <a:pt x="802" y="38"/>
                </a:moveTo>
                <a:cubicBezTo>
                  <a:pt x="802" y="38"/>
                  <a:pt x="799" y="37"/>
                  <a:pt x="800" y="36"/>
                </a:cubicBezTo>
                <a:cubicBezTo>
                  <a:pt x="803" y="35"/>
                  <a:pt x="802" y="35"/>
                  <a:pt x="804" y="35"/>
                </a:cubicBezTo>
                <a:cubicBezTo>
                  <a:pt x="809" y="37"/>
                  <a:pt x="807" y="36"/>
                  <a:pt x="810" y="36"/>
                </a:cubicBezTo>
                <a:cubicBezTo>
                  <a:pt x="809" y="36"/>
                  <a:pt x="811" y="35"/>
                  <a:pt x="812" y="35"/>
                </a:cubicBezTo>
                <a:cubicBezTo>
                  <a:pt x="812" y="35"/>
                  <a:pt x="813" y="34"/>
                  <a:pt x="813" y="33"/>
                </a:cubicBezTo>
                <a:cubicBezTo>
                  <a:pt x="812" y="33"/>
                  <a:pt x="808" y="33"/>
                  <a:pt x="806" y="33"/>
                </a:cubicBezTo>
                <a:cubicBezTo>
                  <a:pt x="800" y="33"/>
                  <a:pt x="804" y="29"/>
                  <a:pt x="809" y="29"/>
                </a:cubicBezTo>
                <a:cubicBezTo>
                  <a:pt x="813" y="29"/>
                  <a:pt x="817" y="30"/>
                  <a:pt x="820" y="30"/>
                </a:cubicBezTo>
                <a:cubicBezTo>
                  <a:pt x="821" y="30"/>
                  <a:pt x="823" y="29"/>
                  <a:pt x="823" y="32"/>
                </a:cubicBezTo>
                <a:cubicBezTo>
                  <a:pt x="823" y="33"/>
                  <a:pt x="822" y="33"/>
                  <a:pt x="825" y="33"/>
                </a:cubicBezTo>
                <a:cubicBezTo>
                  <a:pt x="828" y="32"/>
                  <a:pt x="828" y="32"/>
                  <a:pt x="829" y="32"/>
                </a:cubicBezTo>
                <a:cubicBezTo>
                  <a:pt x="831" y="32"/>
                  <a:pt x="831" y="35"/>
                  <a:pt x="832" y="34"/>
                </a:cubicBezTo>
                <a:cubicBezTo>
                  <a:pt x="833" y="34"/>
                  <a:pt x="835" y="34"/>
                  <a:pt x="835" y="37"/>
                </a:cubicBezTo>
                <a:cubicBezTo>
                  <a:pt x="835" y="38"/>
                  <a:pt x="834" y="38"/>
                  <a:pt x="833" y="39"/>
                </a:cubicBezTo>
                <a:cubicBezTo>
                  <a:pt x="833" y="43"/>
                  <a:pt x="832" y="42"/>
                  <a:pt x="831" y="43"/>
                </a:cubicBezTo>
                <a:cubicBezTo>
                  <a:pt x="831" y="44"/>
                  <a:pt x="824" y="43"/>
                  <a:pt x="822" y="43"/>
                </a:cubicBezTo>
                <a:cubicBezTo>
                  <a:pt x="819" y="42"/>
                  <a:pt x="822" y="40"/>
                  <a:pt x="819" y="39"/>
                </a:cubicBezTo>
                <a:cubicBezTo>
                  <a:pt x="813" y="38"/>
                  <a:pt x="811" y="38"/>
                  <a:pt x="806" y="38"/>
                </a:cubicBezTo>
                <a:cubicBezTo>
                  <a:pt x="804" y="38"/>
                  <a:pt x="802" y="39"/>
                  <a:pt x="802" y="38"/>
                </a:cubicBezTo>
                <a:close/>
                <a:moveTo>
                  <a:pt x="910" y="86"/>
                </a:moveTo>
                <a:cubicBezTo>
                  <a:pt x="910" y="88"/>
                  <a:pt x="912" y="87"/>
                  <a:pt x="914" y="88"/>
                </a:cubicBezTo>
                <a:cubicBezTo>
                  <a:pt x="915" y="89"/>
                  <a:pt x="916" y="89"/>
                  <a:pt x="916" y="88"/>
                </a:cubicBezTo>
                <a:cubicBezTo>
                  <a:pt x="917" y="88"/>
                  <a:pt x="920" y="87"/>
                  <a:pt x="922" y="87"/>
                </a:cubicBezTo>
                <a:cubicBezTo>
                  <a:pt x="926" y="87"/>
                  <a:pt x="925" y="87"/>
                  <a:pt x="930" y="87"/>
                </a:cubicBezTo>
                <a:cubicBezTo>
                  <a:pt x="932" y="87"/>
                  <a:pt x="936" y="87"/>
                  <a:pt x="937" y="88"/>
                </a:cubicBezTo>
                <a:cubicBezTo>
                  <a:pt x="938" y="88"/>
                  <a:pt x="938" y="88"/>
                  <a:pt x="938" y="87"/>
                </a:cubicBezTo>
                <a:cubicBezTo>
                  <a:pt x="941" y="82"/>
                  <a:pt x="935" y="82"/>
                  <a:pt x="935" y="81"/>
                </a:cubicBezTo>
                <a:cubicBezTo>
                  <a:pt x="934" y="76"/>
                  <a:pt x="923" y="80"/>
                  <a:pt x="915" y="78"/>
                </a:cubicBezTo>
                <a:cubicBezTo>
                  <a:pt x="915" y="77"/>
                  <a:pt x="912" y="78"/>
                  <a:pt x="911" y="78"/>
                </a:cubicBezTo>
                <a:cubicBezTo>
                  <a:pt x="910" y="79"/>
                  <a:pt x="908" y="82"/>
                  <a:pt x="908" y="82"/>
                </a:cubicBezTo>
                <a:cubicBezTo>
                  <a:pt x="908" y="84"/>
                  <a:pt x="911" y="83"/>
                  <a:pt x="911" y="84"/>
                </a:cubicBezTo>
                <a:cubicBezTo>
                  <a:pt x="911" y="85"/>
                  <a:pt x="910" y="85"/>
                  <a:pt x="910" y="86"/>
                </a:cubicBezTo>
                <a:close/>
                <a:moveTo>
                  <a:pt x="839" y="174"/>
                </a:moveTo>
                <a:cubicBezTo>
                  <a:pt x="840" y="173"/>
                  <a:pt x="841" y="172"/>
                  <a:pt x="838" y="171"/>
                </a:cubicBezTo>
                <a:cubicBezTo>
                  <a:pt x="838" y="171"/>
                  <a:pt x="837" y="170"/>
                  <a:pt x="837" y="171"/>
                </a:cubicBezTo>
                <a:cubicBezTo>
                  <a:pt x="835" y="172"/>
                  <a:pt x="832" y="170"/>
                  <a:pt x="831" y="172"/>
                </a:cubicBezTo>
                <a:cubicBezTo>
                  <a:pt x="830" y="172"/>
                  <a:pt x="830" y="172"/>
                  <a:pt x="829" y="171"/>
                </a:cubicBezTo>
                <a:cubicBezTo>
                  <a:pt x="830" y="171"/>
                  <a:pt x="831" y="171"/>
                  <a:pt x="831" y="170"/>
                </a:cubicBezTo>
                <a:cubicBezTo>
                  <a:pt x="832" y="170"/>
                  <a:pt x="833" y="168"/>
                  <a:pt x="833" y="166"/>
                </a:cubicBezTo>
                <a:cubicBezTo>
                  <a:pt x="833" y="164"/>
                  <a:pt x="830" y="165"/>
                  <a:pt x="829" y="164"/>
                </a:cubicBezTo>
                <a:cubicBezTo>
                  <a:pt x="829" y="164"/>
                  <a:pt x="827" y="163"/>
                  <a:pt x="826" y="163"/>
                </a:cubicBezTo>
                <a:cubicBezTo>
                  <a:pt x="826" y="163"/>
                  <a:pt x="826" y="161"/>
                  <a:pt x="825" y="161"/>
                </a:cubicBezTo>
                <a:cubicBezTo>
                  <a:pt x="824" y="160"/>
                  <a:pt x="823" y="160"/>
                  <a:pt x="822" y="160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1" y="159"/>
                  <a:pt x="822" y="159"/>
                  <a:pt x="821" y="159"/>
                </a:cubicBezTo>
                <a:cubicBezTo>
                  <a:pt x="819" y="154"/>
                  <a:pt x="817" y="159"/>
                  <a:pt x="815" y="159"/>
                </a:cubicBezTo>
                <a:cubicBezTo>
                  <a:pt x="815" y="159"/>
                  <a:pt x="815" y="159"/>
                  <a:pt x="814" y="160"/>
                </a:cubicBezTo>
                <a:cubicBezTo>
                  <a:pt x="815" y="159"/>
                  <a:pt x="816" y="158"/>
                  <a:pt x="815" y="157"/>
                </a:cubicBezTo>
                <a:cubicBezTo>
                  <a:pt x="815" y="157"/>
                  <a:pt x="814" y="156"/>
                  <a:pt x="814" y="156"/>
                </a:cubicBezTo>
                <a:cubicBezTo>
                  <a:pt x="816" y="156"/>
                  <a:pt x="816" y="157"/>
                  <a:pt x="816" y="155"/>
                </a:cubicBezTo>
                <a:cubicBezTo>
                  <a:pt x="817" y="154"/>
                  <a:pt x="817" y="156"/>
                  <a:pt x="819" y="156"/>
                </a:cubicBezTo>
                <a:cubicBezTo>
                  <a:pt x="821" y="156"/>
                  <a:pt x="822" y="151"/>
                  <a:pt x="820" y="151"/>
                </a:cubicBezTo>
                <a:cubicBezTo>
                  <a:pt x="817" y="151"/>
                  <a:pt x="817" y="154"/>
                  <a:pt x="815" y="153"/>
                </a:cubicBezTo>
                <a:cubicBezTo>
                  <a:pt x="813" y="152"/>
                  <a:pt x="811" y="153"/>
                  <a:pt x="809" y="155"/>
                </a:cubicBezTo>
                <a:cubicBezTo>
                  <a:pt x="807" y="156"/>
                  <a:pt x="805" y="157"/>
                  <a:pt x="804" y="159"/>
                </a:cubicBezTo>
                <a:cubicBezTo>
                  <a:pt x="803" y="160"/>
                  <a:pt x="803" y="162"/>
                  <a:pt x="802" y="162"/>
                </a:cubicBezTo>
                <a:cubicBezTo>
                  <a:pt x="799" y="165"/>
                  <a:pt x="798" y="164"/>
                  <a:pt x="796" y="169"/>
                </a:cubicBezTo>
                <a:cubicBezTo>
                  <a:pt x="796" y="170"/>
                  <a:pt x="795" y="170"/>
                  <a:pt x="795" y="171"/>
                </a:cubicBezTo>
                <a:cubicBezTo>
                  <a:pt x="792" y="172"/>
                  <a:pt x="786" y="172"/>
                  <a:pt x="784" y="175"/>
                </a:cubicBezTo>
                <a:cubicBezTo>
                  <a:pt x="783" y="177"/>
                  <a:pt x="785" y="177"/>
                  <a:pt x="786" y="176"/>
                </a:cubicBezTo>
                <a:cubicBezTo>
                  <a:pt x="790" y="175"/>
                  <a:pt x="789" y="175"/>
                  <a:pt x="794" y="175"/>
                </a:cubicBezTo>
                <a:cubicBezTo>
                  <a:pt x="795" y="175"/>
                  <a:pt x="796" y="175"/>
                  <a:pt x="796" y="176"/>
                </a:cubicBezTo>
                <a:cubicBezTo>
                  <a:pt x="795" y="177"/>
                  <a:pt x="793" y="177"/>
                  <a:pt x="793" y="180"/>
                </a:cubicBezTo>
                <a:cubicBezTo>
                  <a:pt x="793" y="182"/>
                  <a:pt x="795" y="180"/>
                  <a:pt x="796" y="180"/>
                </a:cubicBezTo>
                <a:cubicBezTo>
                  <a:pt x="797" y="179"/>
                  <a:pt x="804" y="179"/>
                  <a:pt x="805" y="178"/>
                </a:cubicBezTo>
                <a:cubicBezTo>
                  <a:pt x="808" y="174"/>
                  <a:pt x="806" y="176"/>
                  <a:pt x="811" y="175"/>
                </a:cubicBezTo>
                <a:cubicBezTo>
                  <a:pt x="814" y="175"/>
                  <a:pt x="814" y="172"/>
                  <a:pt x="816" y="171"/>
                </a:cubicBezTo>
                <a:cubicBezTo>
                  <a:pt x="817" y="171"/>
                  <a:pt x="819" y="170"/>
                  <a:pt x="821" y="171"/>
                </a:cubicBezTo>
                <a:cubicBezTo>
                  <a:pt x="820" y="171"/>
                  <a:pt x="818" y="171"/>
                  <a:pt x="818" y="172"/>
                </a:cubicBezTo>
                <a:cubicBezTo>
                  <a:pt x="818" y="173"/>
                  <a:pt x="821" y="172"/>
                  <a:pt x="823" y="172"/>
                </a:cubicBezTo>
                <a:cubicBezTo>
                  <a:pt x="824" y="173"/>
                  <a:pt x="824" y="173"/>
                  <a:pt x="824" y="173"/>
                </a:cubicBezTo>
                <a:cubicBezTo>
                  <a:pt x="822" y="174"/>
                  <a:pt x="821" y="174"/>
                  <a:pt x="821" y="176"/>
                </a:cubicBezTo>
                <a:cubicBezTo>
                  <a:pt x="821" y="177"/>
                  <a:pt x="824" y="175"/>
                  <a:pt x="826" y="177"/>
                </a:cubicBezTo>
                <a:cubicBezTo>
                  <a:pt x="827" y="177"/>
                  <a:pt x="829" y="178"/>
                  <a:pt x="831" y="178"/>
                </a:cubicBezTo>
                <a:cubicBezTo>
                  <a:pt x="832" y="178"/>
                  <a:pt x="833" y="177"/>
                  <a:pt x="834" y="177"/>
                </a:cubicBezTo>
                <a:cubicBezTo>
                  <a:pt x="834" y="176"/>
                  <a:pt x="839" y="176"/>
                  <a:pt x="839" y="174"/>
                </a:cubicBezTo>
                <a:close/>
                <a:moveTo>
                  <a:pt x="904" y="332"/>
                </a:moveTo>
                <a:cubicBezTo>
                  <a:pt x="904" y="332"/>
                  <a:pt x="908" y="333"/>
                  <a:pt x="909" y="333"/>
                </a:cubicBezTo>
                <a:cubicBezTo>
                  <a:pt x="914" y="331"/>
                  <a:pt x="906" y="329"/>
                  <a:pt x="903" y="326"/>
                </a:cubicBezTo>
                <a:cubicBezTo>
                  <a:pt x="901" y="324"/>
                  <a:pt x="901" y="324"/>
                  <a:pt x="898" y="324"/>
                </a:cubicBezTo>
                <a:cubicBezTo>
                  <a:pt x="894" y="322"/>
                  <a:pt x="894" y="323"/>
                  <a:pt x="890" y="322"/>
                </a:cubicBezTo>
                <a:cubicBezTo>
                  <a:pt x="890" y="322"/>
                  <a:pt x="888" y="323"/>
                  <a:pt x="889" y="324"/>
                </a:cubicBezTo>
                <a:cubicBezTo>
                  <a:pt x="892" y="326"/>
                  <a:pt x="892" y="326"/>
                  <a:pt x="892" y="326"/>
                </a:cubicBezTo>
                <a:cubicBezTo>
                  <a:pt x="893" y="326"/>
                  <a:pt x="894" y="329"/>
                  <a:pt x="895" y="329"/>
                </a:cubicBezTo>
                <a:cubicBezTo>
                  <a:pt x="898" y="332"/>
                  <a:pt x="900" y="331"/>
                  <a:pt x="904" y="332"/>
                </a:cubicBezTo>
                <a:close/>
                <a:moveTo>
                  <a:pt x="766" y="298"/>
                </a:moveTo>
                <a:cubicBezTo>
                  <a:pt x="766" y="298"/>
                  <a:pt x="765" y="301"/>
                  <a:pt x="766" y="301"/>
                </a:cubicBezTo>
                <a:cubicBezTo>
                  <a:pt x="770" y="300"/>
                  <a:pt x="769" y="301"/>
                  <a:pt x="771" y="297"/>
                </a:cubicBezTo>
                <a:cubicBezTo>
                  <a:pt x="771" y="296"/>
                  <a:pt x="768" y="297"/>
                  <a:pt x="766" y="298"/>
                </a:cubicBezTo>
                <a:close/>
                <a:moveTo>
                  <a:pt x="896" y="362"/>
                </a:moveTo>
                <a:cubicBezTo>
                  <a:pt x="896" y="362"/>
                  <a:pt x="896" y="361"/>
                  <a:pt x="896" y="361"/>
                </a:cubicBezTo>
                <a:cubicBezTo>
                  <a:pt x="891" y="361"/>
                  <a:pt x="891" y="361"/>
                  <a:pt x="891" y="361"/>
                </a:cubicBezTo>
                <a:cubicBezTo>
                  <a:pt x="888" y="362"/>
                  <a:pt x="888" y="362"/>
                  <a:pt x="888" y="362"/>
                </a:cubicBezTo>
                <a:cubicBezTo>
                  <a:pt x="885" y="361"/>
                  <a:pt x="885" y="361"/>
                  <a:pt x="885" y="361"/>
                </a:cubicBezTo>
                <a:cubicBezTo>
                  <a:pt x="884" y="361"/>
                  <a:pt x="882" y="359"/>
                  <a:pt x="882" y="359"/>
                </a:cubicBezTo>
                <a:cubicBezTo>
                  <a:pt x="881" y="359"/>
                  <a:pt x="881" y="360"/>
                  <a:pt x="881" y="361"/>
                </a:cubicBezTo>
                <a:cubicBezTo>
                  <a:pt x="880" y="360"/>
                  <a:pt x="881" y="360"/>
                  <a:pt x="881" y="359"/>
                </a:cubicBezTo>
                <a:cubicBezTo>
                  <a:pt x="881" y="359"/>
                  <a:pt x="881" y="359"/>
                  <a:pt x="880" y="359"/>
                </a:cubicBezTo>
                <a:cubicBezTo>
                  <a:pt x="881" y="357"/>
                  <a:pt x="882" y="357"/>
                  <a:pt x="881" y="355"/>
                </a:cubicBezTo>
                <a:cubicBezTo>
                  <a:pt x="880" y="354"/>
                  <a:pt x="879" y="355"/>
                  <a:pt x="877" y="357"/>
                </a:cubicBezTo>
                <a:cubicBezTo>
                  <a:pt x="875" y="358"/>
                  <a:pt x="875" y="358"/>
                  <a:pt x="875" y="359"/>
                </a:cubicBezTo>
                <a:cubicBezTo>
                  <a:pt x="875" y="360"/>
                  <a:pt x="876" y="360"/>
                  <a:pt x="877" y="360"/>
                </a:cubicBezTo>
                <a:cubicBezTo>
                  <a:pt x="876" y="362"/>
                  <a:pt x="876" y="362"/>
                  <a:pt x="878" y="362"/>
                </a:cubicBezTo>
                <a:cubicBezTo>
                  <a:pt x="878" y="363"/>
                  <a:pt x="879" y="362"/>
                  <a:pt x="879" y="362"/>
                </a:cubicBezTo>
                <a:cubicBezTo>
                  <a:pt x="880" y="365"/>
                  <a:pt x="886" y="368"/>
                  <a:pt x="885" y="365"/>
                </a:cubicBezTo>
                <a:cubicBezTo>
                  <a:pt x="886" y="365"/>
                  <a:pt x="886" y="365"/>
                  <a:pt x="886" y="365"/>
                </a:cubicBezTo>
                <a:cubicBezTo>
                  <a:pt x="885" y="367"/>
                  <a:pt x="886" y="368"/>
                  <a:pt x="888" y="368"/>
                </a:cubicBezTo>
                <a:cubicBezTo>
                  <a:pt x="889" y="368"/>
                  <a:pt x="891" y="367"/>
                  <a:pt x="891" y="366"/>
                </a:cubicBezTo>
                <a:cubicBezTo>
                  <a:pt x="893" y="363"/>
                  <a:pt x="892" y="364"/>
                  <a:pt x="896" y="362"/>
                </a:cubicBezTo>
                <a:close/>
                <a:moveTo>
                  <a:pt x="762" y="287"/>
                </a:moveTo>
                <a:cubicBezTo>
                  <a:pt x="760" y="285"/>
                  <a:pt x="760" y="285"/>
                  <a:pt x="760" y="285"/>
                </a:cubicBezTo>
                <a:cubicBezTo>
                  <a:pt x="753" y="285"/>
                  <a:pt x="754" y="285"/>
                  <a:pt x="753" y="288"/>
                </a:cubicBezTo>
                <a:cubicBezTo>
                  <a:pt x="753" y="289"/>
                  <a:pt x="754" y="289"/>
                  <a:pt x="754" y="289"/>
                </a:cubicBezTo>
                <a:cubicBezTo>
                  <a:pt x="754" y="290"/>
                  <a:pt x="758" y="291"/>
                  <a:pt x="760" y="292"/>
                </a:cubicBezTo>
                <a:cubicBezTo>
                  <a:pt x="760" y="292"/>
                  <a:pt x="763" y="291"/>
                  <a:pt x="763" y="291"/>
                </a:cubicBezTo>
                <a:cubicBezTo>
                  <a:pt x="763" y="290"/>
                  <a:pt x="763" y="287"/>
                  <a:pt x="762" y="287"/>
                </a:cubicBezTo>
                <a:close/>
                <a:moveTo>
                  <a:pt x="835" y="188"/>
                </a:moveTo>
                <a:cubicBezTo>
                  <a:pt x="828" y="186"/>
                  <a:pt x="829" y="193"/>
                  <a:pt x="825" y="194"/>
                </a:cubicBezTo>
                <a:cubicBezTo>
                  <a:pt x="823" y="194"/>
                  <a:pt x="827" y="198"/>
                  <a:pt x="827" y="198"/>
                </a:cubicBezTo>
                <a:cubicBezTo>
                  <a:pt x="828" y="198"/>
                  <a:pt x="829" y="197"/>
                  <a:pt x="830" y="196"/>
                </a:cubicBezTo>
                <a:cubicBezTo>
                  <a:pt x="834" y="193"/>
                  <a:pt x="834" y="193"/>
                  <a:pt x="834" y="193"/>
                </a:cubicBezTo>
                <a:cubicBezTo>
                  <a:pt x="837" y="191"/>
                  <a:pt x="840" y="189"/>
                  <a:pt x="835" y="188"/>
                </a:cubicBezTo>
                <a:close/>
                <a:moveTo>
                  <a:pt x="825" y="195"/>
                </a:move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lose/>
                <a:moveTo>
                  <a:pt x="825" y="154"/>
                </a:moveTo>
                <a:cubicBezTo>
                  <a:pt x="826" y="156"/>
                  <a:pt x="826" y="155"/>
                  <a:pt x="829" y="156"/>
                </a:cubicBezTo>
                <a:cubicBezTo>
                  <a:pt x="830" y="156"/>
                  <a:pt x="831" y="156"/>
                  <a:pt x="831" y="156"/>
                </a:cubicBezTo>
                <a:cubicBezTo>
                  <a:pt x="831" y="155"/>
                  <a:pt x="829" y="150"/>
                  <a:pt x="826" y="150"/>
                </a:cubicBezTo>
                <a:cubicBezTo>
                  <a:pt x="824" y="151"/>
                  <a:pt x="824" y="151"/>
                  <a:pt x="825" y="153"/>
                </a:cubicBezTo>
                <a:cubicBezTo>
                  <a:pt x="825" y="153"/>
                  <a:pt x="825" y="153"/>
                  <a:pt x="825" y="154"/>
                </a:cubicBezTo>
                <a:close/>
                <a:moveTo>
                  <a:pt x="804" y="190"/>
                </a:moveTo>
                <a:cubicBezTo>
                  <a:pt x="801" y="192"/>
                  <a:pt x="800" y="192"/>
                  <a:pt x="800" y="188"/>
                </a:cubicBezTo>
                <a:cubicBezTo>
                  <a:pt x="800" y="187"/>
                  <a:pt x="805" y="185"/>
                  <a:pt x="806" y="184"/>
                </a:cubicBezTo>
                <a:cubicBezTo>
                  <a:pt x="809" y="182"/>
                  <a:pt x="809" y="182"/>
                  <a:pt x="809" y="182"/>
                </a:cubicBezTo>
                <a:cubicBezTo>
                  <a:pt x="810" y="182"/>
                  <a:pt x="811" y="183"/>
                  <a:pt x="811" y="183"/>
                </a:cubicBezTo>
                <a:cubicBezTo>
                  <a:pt x="814" y="183"/>
                  <a:pt x="817" y="181"/>
                  <a:pt x="818" y="182"/>
                </a:cubicBezTo>
                <a:cubicBezTo>
                  <a:pt x="820" y="182"/>
                  <a:pt x="821" y="182"/>
                  <a:pt x="819" y="185"/>
                </a:cubicBezTo>
                <a:cubicBezTo>
                  <a:pt x="818" y="185"/>
                  <a:pt x="816" y="186"/>
                  <a:pt x="815" y="186"/>
                </a:cubicBezTo>
                <a:cubicBezTo>
                  <a:pt x="815" y="186"/>
                  <a:pt x="811" y="190"/>
                  <a:pt x="810" y="191"/>
                </a:cubicBezTo>
                <a:cubicBezTo>
                  <a:pt x="810" y="191"/>
                  <a:pt x="809" y="191"/>
                  <a:pt x="809" y="191"/>
                </a:cubicBezTo>
                <a:cubicBezTo>
                  <a:pt x="806" y="191"/>
                  <a:pt x="807" y="190"/>
                  <a:pt x="804" y="190"/>
                </a:cubicBezTo>
                <a:close/>
                <a:moveTo>
                  <a:pt x="791" y="257"/>
                </a:moveTo>
                <a:cubicBezTo>
                  <a:pt x="792" y="258"/>
                  <a:pt x="796" y="257"/>
                  <a:pt x="796" y="256"/>
                </a:cubicBezTo>
                <a:cubicBezTo>
                  <a:pt x="796" y="256"/>
                  <a:pt x="797" y="255"/>
                  <a:pt x="797" y="254"/>
                </a:cubicBezTo>
                <a:cubicBezTo>
                  <a:pt x="798" y="254"/>
                  <a:pt x="802" y="256"/>
                  <a:pt x="802" y="253"/>
                </a:cubicBezTo>
                <a:cubicBezTo>
                  <a:pt x="802" y="250"/>
                  <a:pt x="800" y="251"/>
                  <a:pt x="798" y="251"/>
                </a:cubicBezTo>
                <a:cubicBezTo>
                  <a:pt x="798" y="251"/>
                  <a:pt x="799" y="249"/>
                  <a:pt x="798" y="249"/>
                </a:cubicBezTo>
                <a:cubicBezTo>
                  <a:pt x="797" y="249"/>
                  <a:pt x="796" y="250"/>
                  <a:pt x="795" y="250"/>
                </a:cubicBezTo>
                <a:cubicBezTo>
                  <a:pt x="794" y="249"/>
                  <a:pt x="783" y="255"/>
                  <a:pt x="790" y="253"/>
                </a:cubicBezTo>
                <a:cubicBezTo>
                  <a:pt x="791" y="253"/>
                  <a:pt x="791" y="253"/>
                  <a:pt x="792" y="253"/>
                </a:cubicBezTo>
                <a:cubicBezTo>
                  <a:pt x="784" y="256"/>
                  <a:pt x="786" y="258"/>
                  <a:pt x="788" y="258"/>
                </a:cubicBezTo>
                <a:cubicBezTo>
                  <a:pt x="790" y="258"/>
                  <a:pt x="790" y="257"/>
                  <a:pt x="791" y="256"/>
                </a:cubicBezTo>
                <a:cubicBezTo>
                  <a:pt x="791" y="257"/>
                  <a:pt x="791" y="257"/>
                  <a:pt x="791" y="257"/>
                </a:cubicBezTo>
                <a:close/>
                <a:moveTo>
                  <a:pt x="301" y="501"/>
                </a:moveTo>
                <a:cubicBezTo>
                  <a:pt x="301" y="501"/>
                  <a:pt x="297" y="501"/>
                  <a:pt x="297" y="502"/>
                </a:cubicBezTo>
                <a:cubicBezTo>
                  <a:pt x="297" y="504"/>
                  <a:pt x="297" y="504"/>
                  <a:pt x="300" y="503"/>
                </a:cubicBezTo>
                <a:cubicBezTo>
                  <a:pt x="301" y="503"/>
                  <a:pt x="302" y="501"/>
                  <a:pt x="301" y="501"/>
                </a:cubicBezTo>
                <a:close/>
                <a:moveTo>
                  <a:pt x="298" y="510"/>
                </a:moveTo>
                <a:cubicBezTo>
                  <a:pt x="296" y="510"/>
                  <a:pt x="296" y="510"/>
                  <a:pt x="297" y="512"/>
                </a:cubicBezTo>
                <a:cubicBezTo>
                  <a:pt x="297" y="512"/>
                  <a:pt x="299" y="512"/>
                  <a:pt x="299" y="512"/>
                </a:cubicBezTo>
                <a:cubicBezTo>
                  <a:pt x="299" y="511"/>
                  <a:pt x="299" y="509"/>
                  <a:pt x="298" y="510"/>
                </a:cubicBezTo>
                <a:close/>
                <a:moveTo>
                  <a:pt x="295" y="501"/>
                </a:moveTo>
                <a:cubicBezTo>
                  <a:pt x="297" y="501"/>
                  <a:pt x="297" y="502"/>
                  <a:pt x="295" y="504"/>
                </a:cubicBezTo>
                <a:cubicBezTo>
                  <a:pt x="295" y="504"/>
                  <a:pt x="294" y="503"/>
                  <a:pt x="293" y="502"/>
                </a:cubicBezTo>
                <a:cubicBezTo>
                  <a:pt x="292" y="502"/>
                  <a:pt x="295" y="501"/>
                  <a:pt x="295" y="501"/>
                </a:cubicBezTo>
                <a:close/>
                <a:moveTo>
                  <a:pt x="307" y="515"/>
                </a:moveTo>
                <a:cubicBezTo>
                  <a:pt x="307" y="514"/>
                  <a:pt x="305" y="512"/>
                  <a:pt x="305" y="513"/>
                </a:cubicBezTo>
                <a:cubicBezTo>
                  <a:pt x="304" y="516"/>
                  <a:pt x="304" y="517"/>
                  <a:pt x="307" y="517"/>
                </a:cubicBezTo>
                <a:cubicBezTo>
                  <a:pt x="308" y="516"/>
                  <a:pt x="307" y="515"/>
                  <a:pt x="307" y="515"/>
                </a:cubicBezTo>
                <a:close/>
                <a:moveTo>
                  <a:pt x="311" y="508"/>
                </a:moveTo>
                <a:cubicBezTo>
                  <a:pt x="310" y="508"/>
                  <a:pt x="307" y="507"/>
                  <a:pt x="307" y="508"/>
                </a:cubicBezTo>
                <a:cubicBezTo>
                  <a:pt x="307" y="510"/>
                  <a:pt x="310" y="511"/>
                  <a:pt x="311" y="510"/>
                </a:cubicBezTo>
                <a:cubicBezTo>
                  <a:pt x="311" y="510"/>
                  <a:pt x="311" y="508"/>
                  <a:pt x="311" y="508"/>
                </a:cubicBezTo>
                <a:close/>
                <a:moveTo>
                  <a:pt x="320" y="566"/>
                </a:moveTo>
                <a:cubicBezTo>
                  <a:pt x="319" y="566"/>
                  <a:pt x="316" y="570"/>
                  <a:pt x="316" y="571"/>
                </a:cubicBezTo>
                <a:cubicBezTo>
                  <a:pt x="315" y="571"/>
                  <a:pt x="318" y="571"/>
                  <a:pt x="318" y="571"/>
                </a:cubicBezTo>
                <a:cubicBezTo>
                  <a:pt x="318" y="571"/>
                  <a:pt x="321" y="566"/>
                  <a:pt x="320" y="566"/>
                </a:cubicBezTo>
                <a:close/>
                <a:moveTo>
                  <a:pt x="339" y="553"/>
                </a:moveTo>
                <a:cubicBezTo>
                  <a:pt x="338" y="553"/>
                  <a:pt x="338" y="554"/>
                  <a:pt x="338" y="554"/>
                </a:cubicBezTo>
                <a:cubicBezTo>
                  <a:pt x="340" y="559"/>
                  <a:pt x="339" y="558"/>
                  <a:pt x="342" y="559"/>
                </a:cubicBezTo>
                <a:cubicBezTo>
                  <a:pt x="342" y="560"/>
                  <a:pt x="344" y="556"/>
                  <a:pt x="344" y="555"/>
                </a:cubicBezTo>
                <a:cubicBezTo>
                  <a:pt x="344" y="555"/>
                  <a:pt x="344" y="555"/>
                  <a:pt x="344" y="555"/>
                </a:cubicBezTo>
                <a:cubicBezTo>
                  <a:pt x="339" y="553"/>
                  <a:pt x="339" y="553"/>
                  <a:pt x="339" y="553"/>
                </a:cubicBezTo>
                <a:close/>
                <a:moveTo>
                  <a:pt x="390" y="623"/>
                </a:moveTo>
                <a:cubicBezTo>
                  <a:pt x="390" y="623"/>
                  <a:pt x="388" y="620"/>
                  <a:pt x="388" y="619"/>
                </a:cubicBezTo>
                <a:cubicBezTo>
                  <a:pt x="388" y="617"/>
                  <a:pt x="383" y="614"/>
                  <a:pt x="381" y="613"/>
                </a:cubicBezTo>
                <a:cubicBezTo>
                  <a:pt x="379" y="610"/>
                  <a:pt x="379" y="610"/>
                  <a:pt x="379" y="610"/>
                </a:cubicBezTo>
                <a:cubicBezTo>
                  <a:pt x="378" y="610"/>
                  <a:pt x="380" y="606"/>
                  <a:pt x="380" y="606"/>
                </a:cubicBezTo>
                <a:cubicBezTo>
                  <a:pt x="380" y="606"/>
                  <a:pt x="379" y="605"/>
                  <a:pt x="379" y="604"/>
                </a:cubicBezTo>
                <a:cubicBezTo>
                  <a:pt x="376" y="603"/>
                  <a:pt x="376" y="603"/>
                  <a:pt x="376" y="603"/>
                </a:cubicBezTo>
                <a:cubicBezTo>
                  <a:pt x="373" y="600"/>
                  <a:pt x="373" y="600"/>
                  <a:pt x="373" y="600"/>
                </a:cubicBezTo>
                <a:cubicBezTo>
                  <a:pt x="370" y="599"/>
                  <a:pt x="370" y="599"/>
                  <a:pt x="370" y="599"/>
                </a:cubicBezTo>
                <a:cubicBezTo>
                  <a:pt x="368" y="597"/>
                  <a:pt x="369" y="597"/>
                  <a:pt x="370" y="595"/>
                </a:cubicBezTo>
                <a:cubicBezTo>
                  <a:pt x="370" y="593"/>
                  <a:pt x="370" y="593"/>
                  <a:pt x="370" y="593"/>
                </a:cubicBezTo>
                <a:cubicBezTo>
                  <a:pt x="371" y="590"/>
                  <a:pt x="371" y="590"/>
                  <a:pt x="371" y="590"/>
                </a:cubicBezTo>
                <a:cubicBezTo>
                  <a:pt x="371" y="587"/>
                  <a:pt x="371" y="587"/>
                  <a:pt x="371" y="587"/>
                </a:cubicBezTo>
                <a:cubicBezTo>
                  <a:pt x="370" y="586"/>
                  <a:pt x="368" y="586"/>
                  <a:pt x="367" y="586"/>
                </a:cubicBezTo>
                <a:cubicBezTo>
                  <a:pt x="366" y="586"/>
                  <a:pt x="367" y="583"/>
                  <a:pt x="367" y="583"/>
                </a:cubicBezTo>
                <a:cubicBezTo>
                  <a:pt x="366" y="582"/>
                  <a:pt x="363" y="582"/>
                  <a:pt x="363" y="581"/>
                </a:cubicBezTo>
                <a:cubicBezTo>
                  <a:pt x="361" y="579"/>
                  <a:pt x="362" y="580"/>
                  <a:pt x="362" y="576"/>
                </a:cubicBezTo>
                <a:cubicBezTo>
                  <a:pt x="362" y="575"/>
                  <a:pt x="363" y="573"/>
                  <a:pt x="363" y="573"/>
                </a:cubicBezTo>
                <a:cubicBezTo>
                  <a:pt x="359" y="572"/>
                  <a:pt x="359" y="572"/>
                  <a:pt x="359" y="572"/>
                </a:cubicBezTo>
                <a:cubicBezTo>
                  <a:pt x="358" y="572"/>
                  <a:pt x="357" y="571"/>
                  <a:pt x="357" y="570"/>
                </a:cubicBezTo>
                <a:cubicBezTo>
                  <a:pt x="357" y="567"/>
                  <a:pt x="357" y="568"/>
                  <a:pt x="355" y="565"/>
                </a:cubicBezTo>
                <a:cubicBezTo>
                  <a:pt x="354" y="565"/>
                  <a:pt x="355" y="564"/>
                  <a:pt x="355" y="564"/>
                </a:cubicBezTo>
                <a:cubicBezTo>
                  <a:pt x="353" y="561"/>
                  <a:pt x="353" y="561"/>
                  <a:pt x="353" y="561"/>
                </a:cubicBezTo>
                <a:cubicBezTo>
                  <a:pt x="351" y="560"/>
                  <a:pt x="351" y="561"/>
                  <a:pt x="351" y="559"/>
                </a:cubicBezTo>
                <a:cubicBezTo>
                  <a:pt x="351" y="560"/>
                  <a:pt x="351" y="561"/>
                  <a:pt x="351" y="561"/>
                </a:cubicBezTo>
                <a:cubicBezTo>
                  <a:pt x="351" y="562"/>
                  <a:pt x="350" y="564"/>
                  <a:pt x="350" y="564"/>
                </a:cubicBezTo>
                <a:cubicBezTo>
                  <a:pt x="346" y="561"/>
                  <a:pt x="347" y="562"/>
                  <a:pt x="348" y="558"/>
                </a:cubicBezTo>
                <a:cubicBezTo>
                  <a:pt x="348" y="558"/>
                  <a:pt x="350" y="557"/>
                  <a:pt x="351" y="557"/>
                </a:cubicBezTo>
                <a:cubicBezTo>
                  <a:pt x="350" y="555"/>
                  <a:pt x="351" y="555"/>
                  <a:pt x="350" y="553"/>
                </a:cubicBezTo>
                <a:cubicBezTo>
                  <a:pt x="350" y="553"/>
                  <a:pt x="348" y="549"/>
                  <a:pt x="349" y="548"/>
                </a:cubicBezTo>
                <a:cubicBezTo>
                  <a:pt x="350" y="546"/>
                  <a:pt x="349" y="546"/>
                  <a:pt x="349" y="544"/>
                </a:cubicBezTo>
                <a:cubicBezTo>
                  <a:pt x="349" y="540"/>
                  <a:pt x="349" y="541"/>
                  <a:pt x="349" y="537"/>
                </a:cubicBezTo>
                <a:cubicBezTo>
                  <a:pt x="350" y="535"/>
                  <a:pt x="350" y="535"/>
                  <a:pt x="350" y="535"/>
                </a:cubicBezTo>
                <a:cubicBezTo>
                  <a:pt x="349" y="534"/>
                  <a:pt x="349" y="534"/>
                  <a:pt x="349" y="534"/>
                </a:cubicBezTo>
                <a:cubicBezTo>
                  <a:pt x="349" y="534"/>
                  <a:pt x="347" y="535"/>
                  <a:pt x="346" y="534"/>
                </a:cubicBezTo>
                <a:cubicBezTo>
                  <a:pt x="346" y="532"/>
                  <a:pt x="347" y="532"/>
                  <a:pt x="345" y="530"/>
                </a:cubicBezTo>
                <a:cubicBezTo>
                  <a:pt x="345" y="531"/>
                  <a:pt x="344" y="532"/>
                  <a:pt x="344" y="532"/>
                </a:cubicBezTo>
                <a:cubicBezTo>
                  <a:pt x="341" y="531"/>
                  <a:pt x="341" y="532"/>
                  <a:pt x="340" y="530"/>
                </a:cubicBezTo>
                <a:cubicBezTo>
                  <a:pt x="338" y="530"/>
                  <a:pt x="338" y="530"/>
                  <a:pt x="338" y="530"/>
                </a:cubicBezTo>
                <a:cubicBezTo>
                  <a:pt x="334" y="535"/>
                  <a:pt x="334" y="535"/>
                  <a:pt x="334" y="535"/>
                </a:cubicBezTo>
                <a:cubicBezTo>
                  <a:pt x="334" y="535"/>
                  <a:pt x="334" y="540"/>
                  <a:pt x="334" y="541"/>
                </a:cubicBezTo>
                <a:cubicBezTo>
                  <a:pt x="332" y="544"/>
                  <a:pt x="332" y="544"/>
                  <a:pt x="332" y="544"/>
                </a:cubicBezTo>
                <a:cubicBezTo>
                  <a:pt x="333" y="548"/>
                  <a:pt x="333" y="548"/>
                  <a:pt x="333" y="548"/>
                </a:cubicBezTo>
                <a:cubicBezTo>
                  <a:pt x="338" y="554"/>
                  <a:pt x="338" y="554"/>
                  <a:pt x="338" y="554"/>
                </a:cubicBezTo>
                <a:cubicBezTo>
                  <a:pt x="338" y="555"/>
                  <a:pt x="339" y="562"/>
                  <a:pt x="340" y="563"/>
                </a:cubicBezTo>
                <a:cubicBezTo>
                  <a:pt x="341" y="564"/>
                  <a:pt x="343" y="565"/>
                  <a:pt x="343" y="566"/>
                </a:cubicBezTo>
                <a:cubicBezTo>
                  <a:pt x="343" y="566"/>
                  <a:pt x="342" y="572"/>
                  <a:pt x="342" y="572"/>
                </a:cubicBezTo>
                <a:cubicBezTo>
                  <a:pt x="342" y="573"/>
                  <a:pt x="344" y="575"/>
                  <a:pt x="345" y="577"/>
                </a:cubicBezTo>
                <a:cubicBezTo>
                  <a:pt x="345" y="577"/>
                  <a:pt x="345" y="578"/>
                  <a:pt x="346" y="580"/>
                </a:cubicBezTo>
                <a:cubicBezTo>
                  <a:pt x="348" y="583"/>
                  <a:pt x="348" y="580"/>
                  <a:pt x="347" y="586"/>
                </a:cubicBezTo>
                <a:cubicBezTo>
                  <a:pt x="350" y="583"/>
                  <a:pt x="349" y="585"/>
                  <a:pt x="351" y="589"/>
                </a:cubicBezTo>
                <a:cubicBezTo>
                  <a:pt x="351" y="590"/>
                  <a:pt x="351" y="591"/>
                  <a:pt x="350" y="592"/>
                </a:cubicBezTo>
                <a:cubicBezTo>
                  <a:pt x="351" y="595"/>
                  <a:pt x="351" y="595"/>
                  <a:pt x="351" y="595"/>
                </a:cubicBezTo>
                <a:cubicBezTo>
                  <a:pt x="352" y="594"/>
                  <a:pt x="352" y="594"/>
                  <a:pt x="353" y="593"/>
                </a:cubicBezTo>
                <a:cubicBezTo>
                  <a:pt x="354" y="593"/>
                  <a:pt x="355" y="597"/>
                  <a:pt x="354" y="597"/>
                </a:cubicBezTo>
                <a:cubicBezTo>
                  <a:pt x="351" y="598"/>
                  <a:pt x="351" y="598"/>
                  <a:pt x="351" y="598"/>
                </a:cubicBezTo>
                <a:cubicBezTo>
                  <a:pt x="351" y="599"/>
                  <a:pt x="352" y="601"/>
                  <a:pt x="353" y="605"/>
                </a:cubicBezTo>
                <a:cubicBezTo>
                  <a:pt x="353" y="604"/>
                  <a:pt x="355" y="604"/>
                  <a:pt x="355" y="604"/>
                </a:cubicBezTo>
                <a:cubicBezTo>
                  <a:pt x="356" y="607"/>
                  <a:pt x="357" y="607"/>
                  <a:pt x="354" y="607"/>
                </a:cubicBezTo>
                <a:cubicBezTo>
                  <a:pt x="354" y="609"/>
                  <a:pt x="353" y="609"/>
                  <a:pt x="353" y="610"/>
                </a:cubicBezTo>
                <a:cubicBezTo>
                  <a:pt x="353" y="613"/>
                  <a:pt x="353" y="613"/>
                  <a:pt x="353" y="613"/>
                </a:cubicBezTo>
                <a:cubicBezTo>
                  <a:pt x="355" y="615"/>
                  <a:pt x="355" y="615"/>
                  <a:pt x="355" y="615"/>
                </a:cubicBezTo>
                <a:cubicBezTo>
                  <a:pt x="356" y="614"/>
                  <a:pt x="356" y="613"/>
                  <a:pt x="357" y="613"/>
                </a:cubicBezTo>
                <a:cubicBezTo>
                  <a:pt x="358" y="612"/>
                  <a:pt x="358" y="616"/>
                  <a:pt x="360" y="616"/>
                </a:cubicBezTo>
                <a:cubicBezTo>
                  <a:pt x="360" y="616"/>
                  <a:pt x="360" y="618"/>
                  <a:pt x="360" y="619"/>
                </a:cubicBezTo>
                <a:cubicBezTo>
                  <a:pt x="361" y="621"/>
                  <a:pt x="364" y="624"/>
                  <a:pt x="363" y="624"/>
                </a:cubicBezTo>
                <a:cubicBezTo>
                  <a:pt x="363" y="627"/>
                  <a:pt x="363" y="627"/>
                  <a:pt x="361" y="627"/>
                </a:cubicBezTo>
                <a:cubicBezTo>
                  <a:pt x="359" y="629"/>
                  <a:pt x="360" y="629"/>
                  <a:pt x="356" y="630"/>
                </a:cubicBezTo>
                <a:cubicBezTo>
                  <a:pt x="356" y="631"/>
                  <a:pt x="355" y="629"/>
                  <a:pt x="355" y="629"/>
                </a:cubicBezTo>
                <a:cubicBezTo>
                  <a:pt x="354" y="628"/>
                  <a:pt x="355" y="626"/>
                  <a:pt x="355" y="625"/>
                </a:cubicBezTo>
                <a:cubicBezTo>
                  <a:pt x="354" y="621"/>
                  <a:pt x="354" y="623"/>
                  <a:pt x="351" y="620"/>
                </a:cubicBezTo>
                <a:cubicBezTo>
                  <a:pt x="348" y="617"/>
                  <a:pt x="348" y="617"/>
                  <a:pt x="348" y="617"/>
                </a:cubicBezTo>
                <a:cubicBezTo>
                  <a:pt x="347" y="616"/>
                  <a:pt x="346" y="616"/>
                  <a:pt x="346" y="616"/>
                </a:cubicBezTo>
                <a:cubicBezTo>
                  <a:pt x="345" y="616"/>
                  <a:pt x="343" y="612"/>
                  <a:pt x="342" y="611"/>
                </a:cubicBezTo>
                <a:cubicBezTo>
                  <a:pt x="341" y="610"/>
                  <a:pt x="339" y="609"/>
                  <a:pt x="339" y="608"/>
                </a:cubicBezTo>
                <a:cubicBezTo>
                  <a:pt x="338" y="608"/>
                  <a:pt x="339" y="609"/>
                  <a:pt x="335" y="608"/>
                </a:cubicBezTo>
                <a:cubicBezTo>
                  <a:pt x="333" y="608"/>
                  <a:pt x="340" y="604"/>
                  <a:pt x="340" y="601"/>
                </a:cubicBezTo>
                <a:cubicBezTo>
                  <a:pt x="341" y="599"/>
                  <a:pt x="341" y="596"/>
                  <a:pt x="341" y="593"/>
                </a:cubicBezTo>
                <a:cubicBezTo>
                  <a:pt x="340" y="593"/>
                  <a:pt x="339" y="591"/>
                  <a:pt x="338" y="591"/>
                </a:cubicBezTo>
                <a:cubicBezTo>
                  <a:pt x="337" y="591"/>
                  <a:pt x="337" y="590"/>
                  <a:pt x="337" y="589"/>
                </a:cubicBezTo>
                <a:cubicBezTo>
                  <a:pt x="333" y="587"/>
                  <a:pt x="333" y="588"/>
                  <a:pt x="334" y="585"/>
                </a:cubicBezTo>
                <a:cubicBezTo>
                  <a:pt x="333" y="585"/>
                  <a:pt x="331" y="586"/>
                  <a:pt x="331" y="586"/>
                </a:cubicBezTo>
                <a:cubicBezTo>
                  <a:pt x="329" y="585"/>
                  <a:pt x="329" y="586"/>
                  <a:pt x="329" y="584"/>
                </a:cubicBezTo>
                <a:cubicBezTo>
                  <a:pt x="326" y="583"/>
                  <a:pt x="326" y="584"/>
                  <a:pt x="326" y="581"/>
                </a:cubicBezTo>
                <a:cubicBezTo>
                  <a:pt x="324" y="581"/>
                  <a:pt x="324" y="581"/>
                  <a:pt x="322" y="580"/>
                </a:cubicBezTo>
                <a:cubicBezTo>
                  <a:pt x="322" y="579"/>
                  <a:pt x="322" y="578"/>
                  <a:pt x="322" y="578"/>
                </a:cubicBezTo>
                <a:cubicBezTo>
                  <a:pt x="321" y="577"/>
                  <a:pt x="321" y="578"/>
                  <a:pt x="319" y="575"/>
                </a:cubicBezTo>
                <a:cubicBezTo>
                  <a:pt x="319" y="575"/>
                  <a:pt x="319" y="574"/>
                  <a:pt x="320" y="573"/>
                </a:cubicBezTo>
                <a:cubicBezTo>
                  <a:pt x="325" y="573"/>
                  <a:pt x="325" y="573"/>
                  <a:pt x="325" y="573"/>
                </a:cubicBezTo>
                <a:cubicBezTo>
                  <a:pt x="327" y="574"/>
                  <a:pt x="328" y="575"/>
                  <a:pt x="329" y="574"/>
                </a:cubicBezTo>
                <a:cubicBezTo>
                  <a:pt x="329" y="572"/>
                  <a:pt x="327" y="573"/>
                  <a:pt x="327" y="572"/>
                </a:cubicBezTo>
                <a:cubicBezTo>
                  <a:pt x="327" y="572"/>
                  <a:pt x="328" y="569"/>
                  <a:pt x="329" y="569"/>
                </a:cubicBezTo>
                <a:cubicBezTo>
                  <a:pt x="330" y="567"/>
                  <a:pt x="330" y="569"/>
                  <a:pt x="330" y="566"/>
                </a:cubicBezTo>
                <a:cubicBezTo>
                  <a:pt x="330" y="565"/>
                  <a:pt x="329" y="564"/>
                  <a:pt x="329" y="564"/>
                </a:cubicBezTo>
                <a:cubicBezTo>
                  <a:pt x="328" y="561"/>
                  <a:pt x="326" y="558"/>
                  <a:pt x="326" y="555"/>
                </a:cubicBezTo>
                <a:cubicBezTo>
                  <a:pt x="323" y="554"/>
                  <a:pt x="323" y="554"/>
                  <a:pt x="323" y="554"/>
                </a:cubicBezTo>
                <a:cubicBezTo>
                  <a:pt x="320" y="551"/>
                  <a:pt x="320" y="551"/>
                  <a:pt x="320" y="551"/>
                </a:cubicBezTo>
                <a:cubicBezTo>
                  <a:pt x="319" y="548"/>
                  <a:pt x="319" y="549"/>
                  <a:pt x="320" y="546"/>
                </a:cubicBezTo>
                <a:cubicBezTo>
                  <a:pt x="318" y="543"/>
                  <a:pt x="319" y="540"/>
                  <a:pt x="319" y="538"/>
                </a:cubicBezTo>
                <a:cubicBezTo>
                  <a:pt x="319" y="538"/>
                  <a:pt x="318" y="536"/>
                  <a:pt x="318" y="536"/>
                </a:cubicBezTo>
                <a:cubicBezTo>
                  <a:pt x="319" y="532"/>
                  <a:pt x="319" y="533"/>
                  <a:pt x="318" y="529"/>
                </a:cubicBezTo>
                <a:cubicBezTo>
                  <a:pt x="317" y="529"/>
                  <a:pt x="318" y="528"/>
                  <a:pt x="319" y="528"/>
                </a:cubicBezTo>
                <a:cubicBezTo>
                  <a:pt x="318" y="524"/>
                  <a:pt x="317" y="525"/>
                  <a:pt x="319" y="524"/>
                </a:cubicBezTo>
                <a:cubicBezTo>
                  <a:pt x="317" y="522"/>
                  <a:pt x="317" y="522"/>
                  <a:pt x="317" y="522"/>
                </a:cubicBezTo>
                <a:cubicBezTo>
                  <a:pt x="317" y="522"/>
                  <a:pt x="317" y="517"/>
                  <a:pt x="317" y="517"/>
                </a:cubicBezTo>
                <a:cubicBezTo>
                  <a:pt x="317" y="517"/>
                  <a:pt x="317" y="517"/>
                  <a:pt x="317" y="517"/>
                </a:cubicBezTo>
                <a:cubicBezTo>
                  <a:pt x="317" y="515"/>
                  <a:pt x="318" y="512"/>
                  <a:pt x="318" y="511"/>
                </a:cubicBezTo>
                <a:cubicBezTo>
                  <a:pt x="317" y="510"/>
                  <a:pt x="314" y="506"/>
                  <a:pt x="313" y="505"/>
                </a:cubicBezTo>
                <a:cubicBezTo>
                  <a:pt x="312" y="505"/>
                  <a:pt x="312" y="505"/>
                  <a:pt x="312" y="505"/>
                </a:cubicBezTo>
                <a:cubicBezTo>
                  <a:pt x="312" y="506"/>
                  <a:pt x="311" y="506"/>
                  <a:pt x="311" y="506"/>
                </a:cubicBezTo>
                <a:cubicBezTo>
                  <a:pt x="310" y="504"/>
                  <a:pt x="310" y="505"/>
                  <a:pt x="311" y="503"/>
                </a:cubicBezTo>
                <a:cubicBezTo>
                  <a:pt x="310" y="502"/>
                  <a:pt x="310" y="502"/>
                  <a:pt x="310" y="502"/>
                </a:cubicBezTo>
                <a:cubicBezTo>
                  <a:pt x="306" y="502"/>
                  <a:pt x="306" y="502"/>
                  <a:pt x="306" y="502"/>
                </a:cubicBezTo>
                <a:cubicBezTo>
                  <a:pt x="305" y="502"/>
                  <a:pt x="304" y="499"/>
                  <a:pt x="304" y="499"/>
                </a:cubicBezTo>
                <a:cubicBezTo>
                  <a:pt x="302" y="497"/>
                  <a:pt x="301" y="498"/>
                  <a:pt x="301" y="498"/>
                </a:cubicBezTo>
                <a:cubicBezTo>
                  <a:pt x="300" y="498"/>
                  <a:pt x="296" y="497"/>
                  <a:pt x="296" y="497"/>
                </a:cubicBezTo>
                <a:cubicBezTo>
                  <a:pt x="294" y="497"/>
                  <a:pt x="295" y="498"/>
                  <a:pt x="293" y="496"/>
                </a:cubicBezTo>
                <a:cubicBezTo>
                  <a:pt x="293" y="495"/>
                  <a:pt x="294" y="494"/>
                  <a:pt x="294" y="494"/>
                </a:cubicBezTo>
                <a:cubicBezTo>
                  <a:pt x="294" y="493"/>
                  <a:pt x="293" y="492"/>
                  <a:pt x="296" y="490"/>
                </a:cubicBezTo>
                <a:cubicBezTo>
                  <a:pt x="296" y="489"/>
                  <a:pt x="296" y="489"/>
                  <a:pt x="296" y="489"/>
                </a:cubicBezTo>
                <a:cubicBezTo>
                  <a:pt x="293" y="488"/>
                  <a:pt x="293" y="488"/>
                  <a:pt x="294" y="487"/>
                </a:cubicBezTo>
                <a:cubicBezTo>
                  <a:pt x="294" y="485"/>
                  <a:pt x="294" y="486"/>
                  <a:pt x="293" y="485"/>
                </a:cubicBezTo>
                <a:cubicBezTo>
                  <a:pt x="292" y="482"/>
                  <a:pt x="292" y="481"/>
                  <a:pt x="292" y="480"/>
                </a:cubicBezTo>
                <a:cubicBezTo>
                  <a:pt x="290" y="476"/>
                  <a:pt x="287" y="476"/>
                  <a:pt x="291" y="472"/>
                </a:cubicBezTo>
                <a:cubicBezTo>
                  <a:pt x="293" y="470"/>
                  <a:pt x="292" y="472"/>
                  <a:pt x="294" y="469"/>
                </a:cubicBezTo>
                <a:cubicBezTo>
                  <a:pt x="293" y="468"/>
                  <a:pt x="293" y="468"/>
                  <a:pt x="292" y="468"/>
                </a:cubicBezTo>
                <a:cubicBezTo>
                  <a:pt x="292" y="468"/>
                  <a:pt x="290" y="467"/>
                  <a:pt x="290" y="467"/>
                </a:cubicBezTo>
                <a:cubicBezTo>
                  <a:pt x="290" y="463"/>
                  <a:pt x="290" y="465"/>
                  <a:pt x="290" y="461"/>
                </a:cubicBezTo>
                <a:cubicBezTo>
                  <a:pt x="290" y="461"/>
                  <a:pt x="291" y="460"/>
                  <a:pt x="291" y="460"/>
                </a:cubicBezTo>
                <a:cubicBezTo>
                  <a:pt x="295" y="460"/>
                  <a:pt x="293" y="461"/>
                  <a:pt x="294" y="461"/>
                </a:cubicBezTo>
                <a:cubicBezTo>
                  <a:pt x="295" y="460"/>
                  <a:pt x="295" y="460"/>
                  <a:pt x="295" y="460"/>
                </a:cubicBezTo>
                <a:cubicBezTo>
                  <a:pt x="295" y="459"/>
                  <a:pt x="293" y="457"/>
                  <a:pt x="297" y="456"/>
                </a:cubicBezTo>
                <a:cubicBezTo>
                  <a:pt x="296" y="456"/>
                  <a:pt x="296" y="455"/>
                  <a:pt x="296" y="455"/>
                </a:cubicBezTo>
                <a:cubicBezTo>
                  <a:pt x="295" y="456"/>
                  <a:pt x="295" y="456"/>
                  <a:pt x="295" y="456"/>
                </a:cubicBezTo>
                <a:cubicBezTo>
                  <a:pt x="294" y="457"/>
                  <a:pt x="294" y="458"/>
                  <a:pt x="294" y="459"/>
                </a:cubicBezTo>
                <a:cubicBezTo>
                  <a:pt x="294" y="460"/>
                  <a:pt x="292" y="460"/>
                  <a:pt x="292" y="460"/>
                </a:cubicBezTo>
                <a:cubicBezTo>
                  <a:pt x="291" y="458"/>
                  <a:pt x="291" y="458"/>
                  <a:pt x="291" y="456"/>
                </a:cubicBezTo>
                <a:cubicBezTo>
                  <a:pt x="289" y="455"/>
                  <a:pt x="290" y="456"/>
                  <a:pt x="290" y="454"/>
                </a:cubicBezTo>
                <a:cubicBezTo>
                  <a:pt x="290" y="451"/>
                  <a:pt x="290" y="451"/>
                  <a:pt x="289" y="449"/>
                </a:cubicBezTo>
                <a:cubicBezTo>
                  <a:pt x="288" y="447"/>
                  <a:pt x="288" y="447"/>
                  <a:pt x="288" y="447"/>
                </a:cubicBezTo>
                <a:cubicBezTo>
                  <a:pt x="288" y="446"/>
                  <a:pt x="288" y="447"/>
                  <a:pt x="288" y="445"/>
                </a:cubicBezTo>
                <a:cubicBezTo>
                  <a:pt x="288" y="445"/>
                  <a:pt x="288" y="444"/>
                  <a:pt x="289" y="444"/>
                </a:cubicBezTo>
                <a:cubicBezTo>
                  <a:pt x="289" y="442"/>
                  <a:pt x="288" y="443"/>
                  <a:pt x="290" y="440"/>
                </a:cubicBezTo>
                <a:cubicBezTo>
                  <a:pt x="290" y="438"/>
                  <a:pt x="291" y="438"/>
                  <a:pt x="292" y="436"/>
                </a:cubicBezTo>
                <a:cubicBezTo>
                  <a:pt x="291" y="432"/>
                  <a:pt x="291" y="432"/>
                  <a:pt x="291" y="432"/>
                </a:cubicBezTo>
                <a:cubicBezTo>
                  <a:pt x="290" y="430"/>
                  <a:pt x="290" y="430"/>
                  <a:pt x="290" y="430"/>
                </a:cubicBezTo>
                <a:cubicBezTo>
                  <a:pt x="290" y="430"/>
                  <a:pt x="290" y="428"/>
                  <a:pt x="290" y="428"/>
                </a:cubicBezTo>
                <a:cubicBezTo>
                  <a:pt x="296" y="423"/>
                  <a:pt x="292" y="428"/>
                  <a:pt x="297" y="420"/>
                </a:cubicBezTo>
                <a:cubicBezTo>
                  <a:pt x="301" y="416"/>
                  <a:pt x="301" y="418"/>
                  <a:pt x="301" y="413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01" y="409"/>
                  <a:pt x="301" y="409"/>
                  <a:pt x="302" y="407"/>
                </a:cubicBezTo>
                <a:cubicBezTo>
                  <a:pt x="303" y="407"/>
                  <a:pt x="304" y="405"/>
                  <a:pt x="305" y="404"/>
                </a:cubicBezTo>
                <a:cubicBezTo>
                  <a:pt x="305" y="402"/>
                  <a:pt x="305" y="402"/>
                  <a:pt x="305" y="402"/>
                </a:cubicBezTo>
                <a:cubicBezTo>
                  <a:pt x="305" y="400"/>
                  <a:pt x="312" y="394"/>
                  <a:pt x="313" y="393"/>
                </a:cubicBezTo>
                <a:cubicBezTo>
                  <a:pt x="318" y="388"/>
                  <a:pt x="317" y="388"/>
                  <a:pt x="320" y="383"/>
                </a:cubicBezTo>
                <a:cubicBezTo>
                  <a:pt x="327" y="374"/>
                  <a:pt x="327" y="374"/>
                  <a:pt x="327" y="374"/>
                </a:cubicBezTo>
                <a:cubicBezTo>
                  <a:pt x="331" y="369"/>
                  <a:pt x="331" y="369"/>
                  <a:pt x="331" y="369"/>
                </a:cubicBezTo>
                <a:cubicBezTo>
                  <a:pt x="333" y="367"/>
                  <a:pt x="333" y="365"/>
                  <a:pt x="335" y="363"/>
                </a:cubicBezTo>
                <a:cubicBezTo>
                  <a:pt x="334" y="363"/>
                  <a:pt x="335" y="361"/>
                  <a:pt x="335" y="361"/>
                </a:cubicBezTo>
                <a:cubicBezTo>
                  <a:pt x="340" y="358"/>
                  <a:pt x="337" y="358"/>
                  <a:pt x="339" y="357"/>
                </a:cubicBezTo>
                <a:cubicBezTo>
                  <a:pt x="340" y="357"/>
                  <a:pt x="340" y="357"/>
                  <a:pt x="340" y="357"/>
                </a:cubicBezTo>
                <a:cubicBezTo>
                  <a:pt x="339" y="357"/>
                  <a:pt x="338" y="356"/>
                  <a:pt x="338" y="356"/>
                </a:cubicBezTo>
                <a:cubicBezTo>
                  <a:pt x="339" y="355"/>
                  <a:pt x="340" y="355"/>
                  <a:pt x="341" y="355"/>
                </a:cubicBezTo>
                <a:cubicBezTo>
                  <a:pt x="341" y="354"/>
                  <a:pt x="340" y="354"/>
                  <a:pt x="340" y="354"/>
                </a:cubicBezTo>
                <a:cubicBezTo>
                  <a:pt x="339" y="354"/>
                  <a:pt x="340" y="352"/>
                  <a:pt x="340" y="352"/>
                </a:cubicBezTo>
                <a:cubicBezTo>
                  <a:pt x="341" y="350"/>
                  <a:pt x="341" y="350"/>
                  <a:pt x="341" y="348"/>
                </a:cubicBezTo>
                <a:cubicBezTo>
                  <a:pt x="341" y="347"/>
                  <a:pt x="342" y="347"/>
                  <a:pt x="342" y="347"/>
                </a:cubicBezTo>
                <a:cubicBezTo>
                  <a:pt x="342" y="347"/>
                  <a:pt x="342" y="344"/>
                  <a:pt x="342" y="344"/>
                </a:cubicBezTo>
                <a:cubicBezTo>
                  <a:pt x="343" y="341"/>
                  <a:pt x="343" y="341"/>
                  <a:pt x="345" y="338"/>
                </a:cubicBezTo>
                <a:cubicBezTo>
                  <a:pt x="345" y="338"/>
                  <a:pt x="347" y="338"/>
                  <a:pt x="348" y="338"/>
                </a:cubicBezTo>
                <a:cubicBezTo>
                  <a:pt x="348" y="338"/>
                  <a:pt x="349" y="339"/>
                  <a:pt x="350" y="340"/>
                </a:cubicBezTo>
                <a:cubicBezTo>
                  <a:pt x="354" y="341"/>
                  <a:pt x="354" y="341"/>
                  <a:pt x="354" y="341"/>
                </a:cubicBezTo>
                <a:cubicBezTo>
                  <a:pt x="354" y="341"/>
                  <a:pt x="357" y="340"/>
                  <a:pt x="357" y="340"/>
                </a:cubicBezTo>
                <a:cubicBezTo>
                  <a:pt x="360" y="344"/>
                  <a:pt x="361" y="344"/>
                  <a:pt x="357" y="346"/>
                </a:cubicBezTo>
                <a:cubicBezTo>
                  <a:pt x="358" y="348"/>
                  <a:pt x="358" y="348"/>
                  <a:pt x="357" y="350"/>
                </a:cubicBezTo>
                <a:cubicBezTo>
                  <a:pt x="359" y="349"/>
                  <a:pt x="359" y="349"/>
                  <a:pt x="359" y="349"/>
                </a:cubicBezTo>
                <a:cubicBezTo>
                  <a:pt x="360" y="346"/>
                  <a:pt x="360" y="346"/>
                  <a:pt x="360" y="346"/>
                </a:cubicBezTo>
                <a:cubicBezTo>
                  <a:pt x="363" y="344"/>
                  <a:pt x="363" y="344"/>
                  <a:pt x="365" y="341"/>
                </a:cubicBezTo>
                <a:cubicBezTo>
                  <a:pt x="364" y="339"/>
                  <a:pt x="364" y="339"/>
                  <a:pt x="364" y="339"/>
                </a:cubicBezTo>
                <a:cubicBezTo>
                  <a:pt x="364" y="340"/>
                  <a:pt x="363" y="340"/>
                  <a:pt x="363" y="341"/>
                </a:cubicBezTo>
                <a:cubicBezTo>
                  <a:pt x="364" y="343"/>
                  <a:pt x="363" y="342"/>
                  <a:pt x="363" y="343"/>
                </a:cubicBezTo>
                <a:cubicBezTo>
                  <a:pt x="363" y="345"/>
                  <a:pt x="361" y="342"/>
                  <a:pt x="361" y="342"/>
                </a:cubicBezTo>
                <a:cubicBezTo>
                  <a:pt x="360" y="341"/>
                  <a:pt x="361" y="341"/>
                  <a:pt x="362" y="339"/>
                </a:cubicBezTo>
                <a:cubicBezTo>
                  <a:pt x="362" y="339"/>
                  <a:pt x="362" y="338"/>
                  <a:pt x="363" y="338"/>
                </a:cubicBezTo>
                <a:cubicBezTo>
                  <a:pt x="364" y="337"/>
                  <a:pt x="365" y="337"/>
                  <a:pt x="364" y="338"/>
                </a:cubicBezTo>
                <a:cubicBezTo>
                  <a:pt x="366" y="336"/>
                  <a:pt x="366" y="337"/>
                  <a:pt x="366" y="332"/>
                </a:cubicBezTo>
                <a:cubicBezTo>
                  <a:pt x="366" y="331"/>
                  <a:pt x="364" y="330"/>
                  <a:pt x="365" y="329"/>
                </a:cubicBezTo>
                <a:cubicBezTo>
                  <a:pt x="368" y="327"/>
                  <a:pt x="366" y="328"/>
                  <a:pt x="369" y="327"/>
                </a:cubicBezTo>
                <a:cubicBezTo>
                  <a:pt x="368" y="325"/>
                  <a:pt x="368" y="325"/>
                  <a:pt x="368" y="325"/>
                </a:cubicBezTo>
                <a:cubicBezTo>
                  <a:pt x="368" y="325"/>
                  <a:pt x="367" y="326"/>
                  <a:pt x="367" y="326"/>
                </a:cubicBezTo>
                <a:cubicBezTo>
                  <a:pt x="365" y="327"/>
                  <a:pt x="365" y="327"/>
                  <a:pt x="364" y="328"/>
                </a:cubicBezTo>
                <a:cubicBezTo>
                  <a:pt x="363" y="328"/>
                  <a:pt x="361" y="327"/>
                  <a:pt x="362" y="326"/>
                </a:cubicBezTo>
                <a:cubicBezTo>
                  <a:pt x="361" y="327"/>
                  <a:pt x="361" y="326"/>
                  <a:pt x="360" y="326"/>
                </a:cubicBezTo>
                <a:cubicBezTo>
                  <a:pt x="360" y="325"/>
                  <a:pt x="362" y="323"/>
                  <a:pt x="362" y="323"/>
                </a:cubicBezTo>
                <a:cubicBezTo>
                  <a:pt x="363" y="323"/>
                  <a:pt x="363" y="323"/>
                  <a:pt x="363" y="322"/>
                </a:cubicBezTo>
                <a:cubicBezTo>
                  <a:pt x="363" y="323"/>
                  <a:pt x="362" y="323"/>
                  <a:pt x="361" y="323"/>
                </a:cubicBezTo>
                <a:cubicBezTo>
                  <a:pt x="358" y="323"/>
                  <a:pt x="359" y="323"/>
                  <a:pt x="357" y="321"/>
                </a:cubicBezTo>
                <a:cubicBezTo>
                  <a:pt x="357" y="321"/>
                  <a:pt x="358" y="319"/>
                  <a:pt x="358" y="319"/>
                </a:cubicBezTo>
                <a:cubicBezTo>
                  <a:pt x="360" y="318"/>
                  <a:pt x="360" y="318"/>
                  <a:pt x="361" y="316"/>
                </a:cubicBezTo>
                <a:cubicBezTo>
                  <a:pt x="361" y="316"/>
                  <a:pt x="362" y="316"/>
                  <a:pt x="363" y="316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58" y="318"/>
                  <a:pt x="358" y="318"/>
                  <a:pt x="358" y="318"/>
                </a:cubicBezTo>
                <a:cubicBezTo>
                  <a:pt x="357" y="319"/>
                  <a:pt x="357" y="317"/>
                  <a:pt x="357" y="317"/>
                </a:cubicBezTo>
                <a:cubicBezTo>
                  <a:pt x="356" y="316"/>
                  <a:pt x="355" y="315"/>
                  <a:pt x="355" y="314"/>
                </a:cubicBezTo>
                <a:cubicBezTo>
                  <a:pt x="355" y="315"/>
                  <a:pt x="353" y="315"/>
                  <a:pt x="353" y="314"/>
                </a:cubicBezTo>
                <a:cubicBezTo>
                  <a:pt x="353" y="315"/>
                  <a:pt x="353" y="315"/>
                  <a:pt x="352" y="315"/>
                </a:cubicBezTo>
                <a:cubicBezTo>
                  <a:pt x="350" y="315"/>
                  <a:pt x="351" y="316"/>
                  <a:pt x="349" y="314"/>
                </a:cubicBezTo>
                <a:cubicBezTo>
                  <a:pt x="348" y="313"/>
                  <a:pt x="352" y="313"/>
                  <a:pt x="352" y="313"/>
                </a:cubicBezTo>
                <a:cubicBezTo>
                  <a:pt x="352" y="311"/>
                  <a:pt x="352" y="312"/>
                  <a:pt x="351" y="309"/>
                </a:cubicBezTo>
                <a:cubicBezTo>
                  <a:pt x="349" y="311"/>
                  <a:pt x="349" y="311"/>
                  <a:pt x="349" y="311"/>
                </a:cubicBezTo>
                <a:cubicBezTo>
                  <a:pt x="349" y="311"/>
                  <a:pt x="348" y="310"/>
                  <a:pt x="347" y="311"/>
                </a:cubicBezTo>
                <a:cubicBezTo>
                  <a:pt x="347" y="311"/>
                  <a:pt x="346" y="311"/>
                  <a:pt x="345" y="311"/>
                </a:cubicBezTo>
                <a:cubicBezTo>
                  <a:pt x="343" y="310"/>
                  <a:pt x="342" y="311"/>
                  <a:pt x="343" y="309"/>
                </a:cubicBezTo>
                <a:cubicBezTo>
                  <a:pt x="342" y="309"/>
                  <a:pt x="342" y="308"/>
                  <a:pt x="341" y="308"/>
                </a:cubicBezTo>
                <a:cubicBezTo>
                  <a:pt x="341" y="308"/>
                  <a:pt x="342" y="306"/>
                  <a:pt x="344" y="306"/>
                </a:cubicBezTo>
                <a:cubicBezTo>
                  <a:pt x="344" y="306"/>
                  <a:pt x="344" y="306"/>
                  <a:pt x="344" y="306"/>
                </a:cubicBezTo>
                <a:cubicBezTo>
                  <a:pt x="343" y="304"/>
                  <a:pt x="344" y="304"/>
                  <a:pt x="345" y="303"/>
                </a:cubicBezTo>
                <a:cubicBezTo>
                  <a:pt x="345" y="303"/>
                  <a:pt x="344" y="303"/>
                  <a:pt x="344" y="302"/>
                </a:cubicBezTo>
                <a:cubicBezTo>
                  <a:pt x="343" y="304"/>
                  <a:pt x="343" y="305"/>
                  <a:pt x="341" y="304"/>
                </a:cubicBezTo>
                <a:cubicBezTo>
                  <a:pt x="341" y="303"/>
                  <a:pt x="344" y="298"/>
                  <a:pt x="344" y="297"/>
                </a:cubicBezTo>
                <a:cubicBezTo>
                  <a:pt x="347" y="295"/>
                  <a:pt x="348" y="298"/>
                  <a:pt x="346" y="299"/>
                </a:cubicBezTo>
                <a:cubicBezTo>
                  <a:pt x="345" y="300"/>
                  <a:pt x="346" y="300"/>
                  <a:pt x="345" y="300"/>
                </a:cubicBezTo>
                <a:cubicBezTo>
                  <a:pt x="347" y="299"/>
                  <a:pt x="347" y="299"/>
                  <a:pt x="347" y="297"/>
                </a:cubicBezTo>
                <a:cubicBezTo>
                  <a:pt x="348" y="297"/>
                  <a:pt x="349" y="297"/>
                  <a:pt x="350" y="297"/>
                </a:cubicBezTo>
                <a:cubicBezTo>
                  <a:pt x="351" y="297"/>
                  <a:pt x="352" y="296"/>
                  <a:pt x="353" y="295"/>
                </a:cubicBezTo>
                <a:cubicBezTo>
                  <a:pt x="352" y="295"/>
                  <a:pt x="351" y="293"/>
                  <a:pt x="351" y="292"/>
                </a:cubicBezTo>
                <a:cubicBezTo>
                  <a:pt x="351" y="292"/>
                  <a:pt x="351" y="292"/>
                  <a:pt x="351" y="292"/>
                </a:cubicBezTo>
                <a:cubicBezTo>
                  <a:pt x="350" y="294"/>
                  <a:pt x="350" y="293"/>
                  <a:pt x="348" y="293"/>
                </a:cubicBezTo>
                <a:cubicBezTo>
                  <a:pt x="347" y="293"/>
                  <a:pt x="348" y="291"/>
                  <a:pt x="348" y="291"/>
                </a:cubicBezTo>
                <a:cubicBezTo>
                  <a:pt x="350" y="289"/>
                  <a:pt x="350" y="290"/>
                  <a:pt x="350" y="287"/>
                </a:cubicBezTo>
                <a:cubicBezTo>
                  <a:pt x="349" y="287"/>
                  <a:pt x="349" y="287"/>
                  <a:pt x="349" y="287"/>
                </a:cubicBezTo>
                <a:cubicBezTo>
                  <a:pt x="349" y="288"/>
                  <a:pt x="348" y="289"/>
                  <a:pt x="347" y="289"/>
                </a:cubicBezTo>
                <a:cubicBezTo>
                  <a:pt x="347" y="290"/>
                  <a:pt x="346" y="292"/>
                  <a:pt x="345" y="291"/>
                </a:cubicBezTo>
                <a:cubicBezTo>
                  <a:pt x="344" y="290"/>
                  <a:pt x="344" y="288"/>
                  <a:pt x="345" y="288"/>
                </a:cubicBezTo>
                <a:cubicBezTo>
                  <a:pt x="348" y="287"/>
                  <a:pt x="347" y="285"/>
                  <a:pt x="349" y="286"/>
                </a:cubicBezTo>
                <a:cubicBezTo>
                  <a:pt x="349" y="286"/>
                  <a:pt x="349" y="284"/>
                  <a:pt x="349" y="284"/>
                </a:cubicBezTo>
                <a:cubicBezTo>
                  <a:pt x="351" y="283"/>
                  <a:pt x="350" y="283"/>
                  <a:pt x="352" y="283"/>
                </a:cubicBezTo>
                <a:cubicBezTo>
                  <a:pt x="353" y="282"/>
                  <a:pt x="353" y="282"/>
                  <a:pt x="354" y="281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1"/>
                  <a:pt x="354" y="280"/>
                  <a:pt x="354" y="279"/>
                </a:cubicBezTo>
                <a:cubicBezTo>
                  <a:pt x="352" y="280"/>
                  <a:pt x="352" y="280"/>
                  <a:pt x="351" y="282"/>
                </a:cubicBezTo>
                <a:cubicBezTo>
                  <a:pt x="351" y="282"/>
                  <a:pt x="348" y="283"/>
                  <a:pt x="348" y="283"/>
                </a:cubicBezTo>
                <a:cubicBezTo>
                  <a:pt x="347" y="283"/>
                  <a:pt x="344" y="286"/>
                  <a:pt x="344" y="285"/>
                </a:cubicBezTo>
                <a:cubicBezTo>
                  <a:pt x="344" y="283"/>
                  <a:pt x="344" y="283"/>
                  <a:pt x="345" y="281"/>
                </a:cubicBezTo>
                <a:cubicBezTo>
                  <a:pt x="345" y="279"/>
                  <a:pt x="344" y="280"/>
                  <a:pt x="344" y="278"/>
                </a:cubicBezTo>
                <a:cubicBezTo>
                  <a:pt x="343" y="280"/>
                  <a:pt x="344" y="281"/>
                  <a:pt x="342" y="281"/>
                </a:cubicBezTo>
                <a:cubicBezTo>
                  <a:pt x="342" y="281"/>
                  <a:pt x="342" y="282"/>
                  <a:pt x="342" y="282"/>
                </a:cubicBezTo>
                <a:cubicBezTo>
                  <a:pt x="343" y="282"/>
                  <a:pt x="343" y="282"/>
                  <a:pt x="343" y="282"/>
                </a:cubicBezTo>
                <a:cubicBezTo>
                  <a:pt x="345" y="282"/>
                  <a:pt x="343" y="288"/>
                  <a:pt x="341" y="285"/>
                </a:cubicBezTo>
                <a:cubicBezTo>
                  <a:pt x="340" y="284"/>
                  <a:pt x="338" y="282"/>
                  <a:pt x="339" y="281"/>
                </a:cubicBezTo>
                <a:cubicBezTo>
                  <a:pt x="341" y="280"/>
                  <a:pt x="342" y="280"/>
                  <a:pt x="342" y="278"/>
                </a:cubicBezTo>
                <a:cubicBezTo>
                  <a:pt x="342" y="278"/>
                  <a:pt x="342" y="278"/>
                  <a:pt x="342" y="278"/>
                </a:cubicBezTo>
                <a:cubicBezTo>
                  <a:pt x="341" y="278"/>
                  <a:pt x="341" y="279"/>
                  <a:pt x="341" y="279"/>
                </a:cubicBezTo>
                <a:cubicBezTo>
                  <a:pt x="339" y="278"/>
                  <a:pt x="341" y="276"/>
                  <a:pt x="342" y="276"/>
                </a:cubicBezTo>
                <a:cubicBezTo>
                  <a:pt x="342" y="276"/>
                  <a:pt x="345" y="275"/>
                  <a:pt x="345" y="275"/>
                </a:cubicBezTo>
                <a:cubicBezTo>
                  <a:pt x="346" y="276"/>
                  <a:pt x="346" y="276"/>
                  <a:pt x="344" y="277"/>
                </a:cubicBezTo>
                <a:cubicBezTo>
                  <a:pt x="344" y="278"/>
                  <a:pt x="344" y="278"/>
                  <a:pt x="344" y="278"/>
                </a:cubicBezTo>
                <a:cubicBezTo>
                  <a:pt x="345" y="277"/>
                  <a:pt x="346" y="276"/>
                  <a:pt x="346" y="276"/>
                </a:cubicBezTo>
                <a:cubicBezTo>
                  <a:pt x="348" y="276"/>
                  <a:pt x="347" y="277"/>
                  <a:pt x="348" y="274"/>
                </a:cubicBezTo>
                <a:cubicBezTo>
                  <a:pt x="348" y="274"/>
                  <a:pt x="349" y="274"/>
                  <a:pt x="349" y="274"/>
                </a:cubicBezTo>
                <a:cubicBezTo>
                  <a:pt x="348" y="273"/>
                  <a:pt x="348" y="273"/>
                  <a:pt x="348" y="271"/>
                </a:cubicBezTo>
                <a:cubicBezTo>
                  <a:pt x="348" y="271"/>
                  <a:pt x="350" y="270"/>
                  <a:pt x="350" y="269"/>
                </a:cubicBezTo>
                <a:cubicBezTo>
                  <a:pt x="353" y="268"/>
                  <a:pt x="351" y="269"/>
                  <a:pt x="354" y="266"/>
                </a:cubicBezTo>
                <a:cubicBezTo>
                  <a:pt x="352" y="267"/>
                  <a:pt x="352" y="267"/>
                  <a:pt x="352" y="267"/>
                </a:cubicBezTo>
                <a:cubicBezTo>
                  <a:pt x="352" y="267"/>
                  <a:pt x="349" y="268"/>
                  <a:pt x="349" y="267"/>
                </a:cubicBezTo>
                <a:cubicBezTo>
                  <a:pt x="348" y="268"/>
                  <a:pt x="348" y="268"/>
                  <a:pt x="348" y="267"/>
                </a:cubicBezTo>
                <a:cubicBezTo>
                  <a:pt x="348" y="265"/>
                  <a:pt x="349" y="265"/>
                  <a:pt x="350" y="264"/>
                </a:cubicBezTo>
                <a:cubicBezTo>
                  <a:pt x="349" y="264"/>
                  <a:pt x="349" y="264"/>
                  <a:pt x="350" y="263"/>
                </a:cubicBezTo>
                <a:cubicBezTo>
                  <a:pt x="349" y="264"/>
                  <a:pt x="349" y="263"/>
                  <a:pt x="349" y="262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3"/>
                  <a:pt x="343" y="268"/>
                  <a:pt x="346" y="263"/>
                </a:cubicBezTo>
                <a:cubicBezTo>
                  <a:pt x="345" y="264"/>
                  <a:pt x="344" y="263"/>
                  <a:pt x="344" y="262"/>
                </a:cubicBezTo>
                <a:cubicBezTo>
                  <a:pt x="344" y="261"/>
                  <a:pt x="346" y="261"/>
                  <a:pt x="346" y="261"/>
                </a:cubicBezTo>
                <a:cubicBezTo>
                  <a:pt x="346" y="260"/>
                  <a:pt x="347" y="259"/>
                  <a:pt x="348" y="259"/>
                </a:cubicBezTo>
                <a:cubicBezTo>
                  <a:pt x="348" y="259"/>
                  <a:pt x="345" y="261"/>
                  <a:pt x="344" y="260"/>
                </a:cubicBezTo>
                <a:cubicBezTo>
                  <a:pt x="344" y="258"/>
                  <a:pt x="344" y="258"/>
                  <a:pt x="346" y="257"/>
                </a:cubicBezTo>
                <a:cubicBezTo>
                  <a:pt x="348" y="255"/>
                  <a:pt x="348" y="256"/>
                  <a:pt x="350" y="255"/>
                </a:cubicBezTo>
                <a:cubicBezTo>
                  <a:pt x="352" y="253"/>
                  <a:pt x="352" y="253"/>
                  <a:pt x="352" y="253"/>
                </a:cubicBezTo>
                <a:cubicBezTo>
                  <a:pt x="351" y="253"/>
                  <a:pt x="350" y="252"/>
                  <a:pt x="350" y="252"/>
                </a:cubicBezTo>
                <a:cubicBezTo>
                  <a:pt x="350" y="252"/>
                  <a:pt x="350" y="252"/>
                  <a:pt x="350" y="252"/>
                </a:cubicBezTo>
                <a:cubicBezTo>
                  <a:pt x="352" y="254"/>
                  <a:pt x="348" y="255"/>
                  <a:pt x="347" y="254"/>
                </a:cubicBezTo>
                <a:cubicBezTo>
                  <a:pt x="347" y="253"/>
                  <a:pt x="346" y="253"/>
                  <a:pt x="347" y="252"/>
                </a:cubicBezTo>
                <a:cubicBezTo>
                  <a:pt x="348" y="251"/>
                  <a:pt x="350" y="249"/>
                  <a:pt x="350" y="251"/>
                </a:cubicBezTo>
                <a:cubicBezTo>
                  <a:pt x="350" y="250"/>
                  <a:pt x="352" y="249"/>
                  <a:pt x="353" y="249"/>
                </a:cubicBezTo>
                <a:cubicBezTo>
                  <a:pt x="355" y="249"/>
                  <a:pt x="353" y="248"/>
                  <a:pt x="354" y="247"/>
                </a:cubicBezTo>
                <a:cubicBezTo>
                  <a:pt x="354" y="247"/>
                  <a:pt x="354" y="247"/>
                  <a:pt x="354" y="247"/>
                </a:cubicBezTo>
                <a:cubicBezTo>
                  <a:pt x="353" y="245"/>
                  <a:pt x="353" y="245"/>
                  <a:pt x="353" y="243"/>
                </a:cubicBezTo>
                <a:cubicBezTo>
                  <a:pt x="353" y="243"/>
                  <a:pt x="353" y="243"/>
                  <a:pt x="353" y="243"/>
                </a:cubicBezTo>
                <a:cubicBezTo>
                  <a:pt x="353" y="244"/>
                  <a:pt x="352" y="245"/>
                  <a:pt x="352" y="245"/>
                </a:cubicBezTo>
                <a:cubicBezTo>
                  <a:pt x="352" y="245"/>
                  <a:pt x="353" y="246"/>
                  <a:pt x="353" y="247"/>
                </a:cubicBezTo>
                <a:cubicBezTo>
                  <a:pt x="353" y="249"/>
                  <a:pt x="349" y="250"/>
                  <a:pt x="349" y="249"/>
                </a:cubicBezTo>
                <a:cubicBezTo>
                  <a:pt x="349" y="246"/>
                  <a:pt x="350" y="247"/>
                  <a:pt x="351" y="246"/>
                </a:cubicBezTo>
                <a:cubicBezTo>
                  <a:pt x="350" y="247"/>
                  <a:pt x="349" y="247"/>
                  <a:pt x="348" y="247"/>
                </a:cubicBezTo>
                <a:cubicBezTo>
                  <a:pt x="347" y="247"/>
                  <a:pt x="346" y="250"/>
                  <a:pt x="345" y="250"/>
                </a:cubicBezTo>
                <a:cubicBezTo>
                  <a:pt x="344" y="250"/>
                  <a:pt x="342" y="250"/>
                  <a:pt x="342" y="250"/>
                </a:cubicBezTo>
                <a:cubicBezTo>
                  <a:pt x="341" y="248"/>
                  <a:pt x="343" y="247"/>
                  <a:pt x="344" y="245"/>
                </a:cubicBezTo>
                <a:cubicBezTo>
                  <a:pt x="344" y="243"/>
                  <a:pt x="344" y="243"/>
                  <a:pt x="345" y="242"/>
                </a:cubicBezTo>
                <a:cubicBezTo>
                  <a:pt x="344" y="242"/>
                  <a:pt x="342" y="243"/>
                  <a:pt x="341" y="243"/>
                </a:cubicBezTo>
                <a:cubicBezTo>
                  <a:pt x="339" y="243"/>
                  <a:pt x="340" y="241"/>
                  <a:pt x="342" y="240"/>
                </a:cubicBezTo>
                <a:cubicBezTo>
                  <a:pt x="346" y="238"/>
                  <a:pt x="349" y="232"/>
                  <a:pt x="350" y="231"/>
                </a:cubicBezTo>
                <a:cubicBezTo>
                  <a:pt x="351" y="231"/>
                  <a:pt x="353" y="230"/>
                  <a:pt x="354" y="231"/>
                </a:cubicBezTo>
                <a:cubicBezTo>
                  <a:pt x="355" y="228"/>
                  <a:pt x="351" y="228"/>
                  <a:pt x="356" y="224"/>
                </a:cubicBezTo>
                <a:cubicBezTo>
                  <a:pt x="355" y="222"/>
                  <a:pt x="355" y="223"/>
                  <a:pt x="357" y="220"/>
                </a:cubicBezTo>
                <a:cubicBezTo>
                  <a:pt x="357" y="221"/>
                  <a:pt x="356" y="221"/>
                  <a:pt x="356" y="221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1" y="228"/>
                  <a:pt x="351" y="227"/>
                  <a:pt x="350" y="229"/>
                </a:cubicBezTo>
                <a:cubicBezTo>
                  <a:pt x="348" y="231"/>
                  <a:pt x="348" y="230"/>
                  <a:pt x="347" y="229"/>
                </a:cubicBezTo>
                <a:cubicBezTo>
                  <a:pt x="344" y="228"/>
                  <a:pt x="344" y="228"/>
                  <a:pt x="344" y="228"/>
                </a:cubicBezTo>
                <a:cubicBezTo>
                  <a:pt x="344" y="228"/>
                  <a:pt x="345" y="226"/>
                  <a:pt x="345" y="226"/>
                </a:cubicBezTo>
                <a:cubicBezTo>
                  <a:pt x="346" y="225"/>
                  <a:pt x="347" y="225"/>
                  <a:pt x="348" y="223"/>
                </a:cubicBezTo>
                <a:cubicBezTo>
                  <a:pt x="348" y="223"/>
                  <a:pt x="348" y="223"/>
                  <a:pt x="348" y="223"/>
                </a:cubicBezTo>
                <a:cubicBezTo>
                  <a:pt x="348" y="223"/>
                  <a:pt x="347" y="224"/>
                  <a:pt x="346" y="225"/>
                </a:cubicBezTo>
                <a:cubicBezTo>
                  <a:pt x="346" y="225"/>
                  <a:pt x="344" y="225"/>
                  <a:pt x="344" y="225"/>
                </a:cubicBezTo>
                <a:cubicBezTo>
                  <a:pt x="343" y="223"/>
                  <a:pt x="343" y="223"/>
                  <a:pt x="342" y="222"/>
                </a:cubicBezTo>
                <a:cubicBezTo>
                  <a:pt x="342" y="222"/>
                  <a:pt x="342" y="223"/>
                  <a:pt x="341" y="223"/>
                </a:cubicBezTo>
                <a:cubicBezTo>
                  <a:pt x="342" y="223"/>
                  <a:pt x="342" y="224"/>
                  <a:pt x="342" y="224"/>
                </a:cubicBezTo>
                <a:cubicBezTo>
                  <a:pt x="342" y="224"/>
                  <a:pt x="342" y="224"/>
                  <a:pt x="342" y="224"/>
                </a:cubicBezTo>
                <a:cubicBezTo>
                  <a:pt x="343" y="224"/>
                  <a:pt x="344" y="224"/>
                  <a:pt x="344" y="225"/>
                </a:cubicBezTo>
                <a:cubicBezTo>
                  <a:pt x="344" y="228"/>
                  <a:pt x="344" y="228"/>
                  <a:pt x="341" y="229"/>
                </a:cubicBezTo>
                <a:cubicBezTo>
                  <a:pt x="340" y="229"/>
                  <a:pt x="340" y="228"/>
                  <a:pt x="340" y="228"/>
                </a:cubicBezTo>
                <a:cubicBezTo>
                  <a:pt x="339" y="229"/>
                  <a:pt x="338" y="230"/>
                  <a:pt x="337" y="230"/>
                </a:cubicBezTo>
                <a:cubicBezTo>
                  <a:pt x="334" y="230"/>
                  <a:pt x="335" y="228"/>
                  <a:pt x="333" y="227"/>
                </a:cubicBezTo>
                <a:cubicBezTo>
                  <a:pt x="332" y="227"/>
                  <a:pt x="331" y="227"/>
                  <a:pt x="332" y="225"/>
                </a:cubicBezTo>
                <a:cubicBezTo>
                  <a:pt x="333" y="224"/>
                  <a:pt x="331" y="221"/>
                  <a:pt x="330" y="221"/>
                </a:cubicBezTo>
                <a:cubicBezTo>
                  <a:pt x="330" y="221"/>
                  <a:pt x="330" y="220"/>
                  <a:pt x="327" y="219"/>
                </a:cubicBezTo>
                <a:cubicBezTo>
                  <a:pt x="324" y="217"/>
                  <a:pt x="324" y="216"/>
                  <a:pt x="326" y="215"/>
                </a:cubicBezTo>
                <a:cubicBezTo>
                  <a:pt x="328" y="214"/>
                  <a:pt x="328" y="214"/>
                  <a:pt x="330" y="214"/>
                </a:cubicBezTo>
                <a:cubicBezTo>
                  <a:pt x="331" y="212"/>
                  <a:pt x="332" y="211"/>
                  <a:pt x="334" y="212"/>
                </a:cubicBezTo>
                <a:cubicBezTo>
                  <a:pt x="334" y="212"/>
                  <a:pt x="334" y="212"/>
                  <a:pt x="334" y="212"/>
                </a:cubicBezTo>
                <a:cubicBezTo>
                  <a:pt x="330" y="211"/>
                  <a:pt x="333" y="211"/>
                  <a:pt x="330" y="213"/>
                </a:cubicBezTo>
                <a:cubicBezTo>
                  <a:pt x="327" y="214"/>
                  <a:pt x="327" y="214"/>
                  <a:pt x="327" y="214"/>
                </a:cubicBezTo>
                <a:cubicBezTo>
                  <a:pt x="326" y="214"/>
                  <a:pt x="325" y="215"/>
                  <a:pt x="324" y="215"/>
                </a:cubicBezTo>
                <a:cubicBezTo>
                  <a:pt x="323" y="214"/>
                  <a:pt x="320" y="214"/>
                  <a:pt x="320" y="214"/>
                </a:cubicBezTo>
                <a:cubicBezTo>
                  <a:pt x="320" y="214"/>
                  <a:pt x="318" y="215"/>
                  <a:pt x="317" y="214"/>
                </a:cubicBezTo>
                <a:cubicBezTo>
                  <a:pt x="314" y="213"/>
                  <a:pt x="314" y="213"/>
                  <a:pt x="315" y="212"/>
                </a:cubicBezTo>
                <a:cubicBezTo>
                  <a:pt x="312" y="212"/>
                  <a:pt x="312" y="212"/>
                  <a:pt x="312" y="212"/>
                </a:cubicBezTo>
                <a:cubicBezTo>
                  <a:pt x="311" y="212"/>
                  <a:pt x="308" y="210"/>
                  <a:pt x="307" y="210"/>
                </a:cubicBezTo>
                <a:cubicBezTo>
                  <a:pt x="306" y="210"/>
                  <a:pt x="304" y="210"/>
                  <a:pt x="304" y="210"/>
                </a:cubicBezTo>
                <a:cubicBezTo>
                  <a:pt x="299" y="210"/>
                  <a:pt x="299" y="210"/>
                  <a:pt x="299" y="210"/>
                </a:cubicBezTo>
                <a:cubicBezTo>
                  <a:pt x="298" y="210"/>
                  <a:pt x="296" y="211"/>
                  <a:pt x="296" y="211"/>
                </a:cubicBezTo>
                <a:cubicBezTo>
                  <a:pt x="293" y="209"/>
                  <a:pt x="292" y="209"/>
                  <a:pt x="293" y="207"/>
                </a:cubicBezTo>
                <a:cubicBezTo>
                  <a:pt x="293" y="207"/>
                  <a:pt x="289" y="208"/>
                  <a:pt x="289" y="207"/>
                </a:cubicBezTo>
                <a:cubicBezTo>
                  <a:pt x="288" y="205"/>
                  <a:pt x="288" y="206"/>
                  <a:pt x="289" y="204"/>
                </a:cubicBezTo>
                <a:cubicBezTo>
                  <a:pt x="288" y="204"/>
                  <a:pt x="288" y="203"/>
                  <a:pt x="288" y="203"/>
                </a:cubicBezTo>
                <a:cubicBezTo>
                  <a:pt x="287" y="203"/>
                  <a:pt x="287" y="203"/>
                  <a:pt x="287" y="203"/>
                </a:cubicBezTo>
                <a:cubicBezTo>
                  <a:pt x="287" y="203"/>
                  <a:pt x="286" y="203"/>
                  <a:pt x="285" y="203"/>
                </a:cubicBezTo>
                <a:cubicBezTo>
                  <a:pt x="283" y="203"/>
                  <a:pt x="284" y="202"/>
                  <a:pt x="285" y="201"/>
                </a:cubicBezTo>
                <a:cubicBezTo>
                  <a:pt x="284" y="201"/>
                  <a:pt x="284" y="202"/>
                  <a:pt x="283" y="202"/>
                </a:cubicBezTo>
                <a:cubicBezTo>
                  <a:pt x="278" y="200"/>
                  <a:pt x="281" y="200"/>
                  <a:pt x="276" y="202"/>
                </a:cubicBezTo>
                <a:cubicBezTo>
                  <a:pt x="276" y="202"/>
                  <a:pt x="274" y="201"/>
                  <a:pt x="276" y="200"/>
                </a:cubicBezTo>
                <a:cubicBezTo>
                  <a:pt x="274" y="200"/>
                  <a:pt x="273" y="200"/>
                  <a:pt x="272" y="202"/>
                </a:cubicBezTo>
                <a:cubicBezTo>
                  <a:pt x="271" y="204"/>
                  <a:pt x="270" y="202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70" y="204"/>
                  <a:pt x="270" y="205"/>
                  <a:pt x="270" y="205"/>
                </a:cubicBezTo>
                <a:cubicBezTo>
                  <a:pt x="270" y="208"/>
                  <a:pt x="266" y="208"/>
                  <a:pt x="265" y="208"/>
                </a:cubicBezTo>
                <a:cubicBezTo>
                  <a:pt x="265" y="209"/>
                  <a:pt x="262" y="210"/>
                  <a:pt x="261" y="210"/>
                </a:cubicBezTo>
                <a:cubicBezTo>
                  <a:pt x="260" y="211"/>
                  <a:pt x="259" y="212"/>
                  <a:pt x="257" y="212"/>
                </a:cubicBezTo>
                <a:cubicBezTo>
                  <a:pt x="256" y="212"/>
                  <a:pt x="256" y="212"/>
                  <a:pt x="255" y="211"/>
                </a:cubicBezTo>
                <a:cubicBezTo>
                  <a:pt x="250" y="213"/>
                  <a:pt x="252" y="212"/>
                  <a:pt x="249" y="213"/>
                </a:cubicBezTo>
                <a:cubicBezTo>
                  <a:pt x="247" y="213"/>
                  <a:pt x="245" y="214"/>
                  <a:pt x="245" y="214"/>
                </a:cubicBezTo>
                <a:cubicBezTo>
                  <a:pt x="239" y="214"/>
                  <a:pt x="239" y="216"/>
                  <a:pt x="238" y="216"/>
                </a:cubicBezTo>
                <a:cubicBezTo>
                  <a:pt x="235" y="216"/>
                  <a:pt x="236" y="216"/>
                  <a:pt x="233" y="218"/>
                </a:cubicBezTo>
                <a:cubicBezTo>
                  <a:pt x="232" y="218"/>
                  <a:pt x="231" y="218"/>
                  <a:pt x="230" y="218"/>
                </a:cubicBezTo>
                <a:cubicBezTo>
                  <a:pt x="228" y="219"/>
                  <a:pt x="228" y="219"/>
                  <a:pt x="228" y="219"/>
                </a:cubicBezTo>
                <a:cubicBezTo>
                  <a:pt x="226" y="220"/>
                  <a:pt x="224" y="219"/>
                  <a:pt x="224" y="219"/>
                </a:cubicBezTo>
                <a:cubicBezTo>
                  <a:pt x="223" y="220"/>
                  <a:pt x="221" y="219"/>
                  <a:pt x="221" y="218"/>
                </a:cubicBezTo>
                <a:cubicBezTo>
                  <a:pt x="221" y="217"/>
                  <a:pt x="224" y="216"/>
                  <a:pt x="225" y="216"/>
                </a:cubicBezTo>
                <a:cubicBezTo>
                  <a:pt x="228" y="216"/>
                  <a:pt x="228" y="216"/>
                  <a:pt x="231" y="215"/>
                </a:cubicBezTo>
                <a:cubicBezTo>
                  <a:pt x="230" y="215"/>
                  <a:pt x="230" y="215"/>
                  <a:pt x="229" y="215"/>
                </a:cubicBezTo>
                <a:cubicBezTo>
                  <a:pt x="225" y="214"/>
                  <a:pt x="229" y="212"/>
                  <a:pt x="229" y="212"/>
                </a:cubicBezTo>
                <a:cubicBezTo>
                  <a:pt x="233" y="211"/>
                  <a:pt x="233" y="212"/>
                  <a:pt x="235" y="209"/>
                </a:cubicBezTo>
                <a:cubicBezTo>
                  <a:pt x="236" y="208"/>
                  <a:pt x="238" y="208"/>
                  <a:pt x="239" y="207"/>
                </a:cubicBezTo>
                <a:cubicBezTo>
                  <a:pt x="239" y="207"/>
                  <a:pt x="241" y="206"/>
                  <a:pt x="242" y="205"/>
                </a:cubicBezTo>
                <a:cubicBezTo>
                  <a:pt x="243" y="205"/>
                  <a:pt x="244" y="203"/>
                  <a:pt x="245" y="203"/>
                </a:cubicBezTo>
                <a:cubicBezTo>
                  <a:pt x="246" y="203"/>
                  <a:pt x="249" y="202"/>
                  <a:pt x="250" y="202"/>
                </a:cubicBezTo>
                <a:cubicBezTo>
                  <a:pt x="253" y="200"/>
                  <a:pt x="253" y="200"/>
                  <a:pt x="253" y="200"/>
                </a:cubicBezTo>
                <a:cubicBezTo>
                  <a:pt x="255" y="199"/>
                  <a:pt x="259" y="201"/>
                  <a:pt x="261" y="201"/>
                </a:cubicBezTo>
                <a:cubicBezTo>
                  <a:pt x="260" y="199"/>
                  <a:pt x="260" y="200"/>
                  <a:pt x="261" y="198"/>
                </a:cubicBezTo>
                <a:cubicBezTo>
                  <a:pt x="260" y="199"/>
                  <a:pt x="260" y="198"/>
                  <a:pt x="261" y="197"/>
                </a:cubicBezTo>
                <a:cubicBezTo>
                  <a:pt x="260" y="197"/>
                  <a:pt x="260" y="198"/>
                  <a:pt x="259" y="198"/>
                </a:cubicBezTo>
                <a:cubicBezTo>
                  <a:pt x="256" y="198"/>
                  <a:pt x="256" y="198"/>
                  <a:pt x="256" y="198"/>
                </a:cubicBezTo>
                <a:cubicBezTo>
                  <a:pt x="255" y="198"/>
                  <a:pt x="254" y="199"/>
                  <a:pt x="253" y="199"/>
                </a:cubicBezTo>
                <a:cubicBezTo>
                  <a:pt x="251" y="199"/>
                  <a:pt x="251" y="199"/>
                  <a:pt x="251" y="199"/>
                </a:cubicBezTo>
                <a:cubicBezTo>
                  <a:pt x="251" y="200"/>
                  <a:pt x="250" y="200"/>
                  <a:pt x="247" y="201"/>
                </a:cubicBezTo>
                <a:cubicBezTo>
                  <a:pt x="246" y="201"/>
                  <a:pt x="244" y="202"/>
                  <a:pt x="244" y="202"/>
                </a:cubicBezTo>
                <a:cubicBezTo>
                  <a:pt x="244" y="202"/>
                  <a:pt x="243" y="202"/>
                  <a:pt x="243" y="203"/>
                </a:cubicBezTo>
                <a:cubicBezTo>
                  <a:pt x="240" y="205"/>
                  <a:pt x="239" y="203"/>
                  <a:pt x="236" y="205"/>
                </a:cubicBezTo>
                <a:cubicBezTo>
                  <a:pt x="234" y="207"/>
                  <a:pt x="229" y="209"/>
                  <a:pt x="227" y="208"/>
                </a:cubicBezTo>
                <a:cubicBezTo>
                  <a:pt x="228" y="211"/>
                  <a:pt x="221" y="211"/>
                  <a:pt x="219" y="212"/>
                </a:cubicBezTo>
                <a:cubicBezTo>
                  <a:pt x="219" y="213"/>
                  <a:pt x="219" y="213"/>
                  <a:pt x="219" y="213"/>
                </a:cubicBezTo>
                <a:cubicBezTo>
                  <a:pt x="219" y="213"/>
                  <a:pt x="217" y="214"/>
                  <a:pt x="216" y="214"/>
                </a:cubicBezTo>
                <a:cubicBezTo>
                  <a:pt x="214" y="214"/>
                  <a:pt x="214" y="214"/>
                  <a:pt x="213" y="215"/>
                </a:cubicBezTo>
                <a:cubicBezTo>
                  <a:pt x="212" y="215"/>
                  <a:pt x="211" y="216"/>
                  <a:pt x="210" y="216"/>
                </a:cubicBezTo>
                <a:cubicBezTo>
                  <a:pt x="208" y="217"/>
                  <a:pt x="208" y="217"/>
                  <a:pt x="208" y="217"/>
                </a:cubicBezTo>
                <a:cubicBezTo>
                  <a:pt x="205" y="218"/>
                  <a:pt x="205" y="218"/>
                  <a:pt x="205" y="218"/>
                </a:cubicBezTo>
                <a:cubicBezTo>
                  <a:pt x="204" y="218"/>
                  <a:pt x="203" y="219"/>
                  <a:pt x="202" y="220"/>
                </a:cubicBezTo>
                <a:cubicBezTo>
                  <a:pt x="203" y="220"/>
                  <a:pt x="203" y="220"/>
                  <a:pt x="204" y="220"/>
                </a:cubicBezTo>
                <a:cubicBezTo>
                  <a:pt x="205" y="220"/>
                  <a:pt x="206" y="219"/>
                  <a:pt x="206" y="222"/>
                </a:cubicBezTo>
                <a:cubicBezTo>
                  <a:pt x="206" y="223"/>
                  <a:pt x="204" y="225"/>
                  <a:pt x="203" y="225"/>
                </a:cubicBezTo>
                <a:cubicBezTo>
                  <a:pt x="198" y="225"/>
                  <a:pt x="198" y="225"/>
                  <a:pt x="198" y="225"/>
                </a:cubicBezTo>
                <a:cubicBezTo>
                  <a:pt x="197" y="225"/>
                  <a:pt x="197" y="226"/>
                  <a:pt x="196" y="227"/>
                </a:cubicBezTo>
                <a:cubicBezTo>
                  <a:pt x="196" y="227"/>
                  <a:pt x="192" y="229"/>
                  <a:pt x="191" y="230"/>
                </a:cubicBezTo>
                <a:cubicBezTo>
                  <a:pt x="188" y="231"/>
                  <a:pt x="184" y="231"/>
                  <a:pt x="182" y="232"/>
                </a:cubicBezTo>
                <a:cubicBezTo>
                  <a:pt x="176" y="233"/>
                  <a:pt x="178" y="233"/>
                  <a:pt x="175" y="235"/>
                </a:cubicBezTo>
                <a:cubicBezTo>
                  <a:pt x="175" y="235"/>
                  <a:pt x="174" y="234"/>
                  <a:pt x="174" y="234"/>
                </a:cubicBezTo>
                <a:cubicBezTo>
                  <a:pt x="171" y="236"/>
                  <a:pt x="169" y="236"/>
                  <a:pt x="166" y="236"/>
                </a:cubicBezTo>
                <a:cubicBezTo>
                  <a:pt x="166" y="239"/>
                  <a:pt x="164" y="239"/>
                  <a:pt x="161" y="239"/>
                </a:cubicBezTo>
                <a:cubicBezTo>
                  <a:pt x="161" y="240"/>
                  <a:pt x="160" y="241"/>
                  <a:pt x="160" y="241"/>
                </a:cubicBezTo>
                <a:cubicBezTo>
                  <a:pt x="151" y="244"/>
                  <a:pt x="151" y="244"/>
                  <a:pt x="151" y="244"/>
                </a:cubicBezTo>
                <a:cubicBezTo>
                  <a:pt x="149" y="245"/>
                  <a:pt x="149" y="245"/>
                  <a:pt x="147" y="244"/>
                </a:cubicBezTo>
                <a:cubicBezTo>
                  <a:pt x="147" y="245"/>
                  <a:pt x="146" y="245"/>
                  <a:pt x="146" y="246"/>
                </a:cubicBezTo>
                <a:cubicBezTo>
                  <a:pt x="142" y="248"/>
                  <a:pt x="145" y="246"/>
                  <a:pt x="140" y="246"/>
                </a:cubicBezTo>
                <a:cubicBezTo>
                  <a:pt x="140" y="247"/>
                  <a:pt x="139" y="248"/>
                  <a:pt x="138" y="248"/>
                </a:cubicBezTo>
                <a:cubicBezTo>
                  <a:pt x="137" y="249"/>
                  <a:pt x="136" y="247"/>
                  <a:pt x="134" y="249"/>
                </a:cubicBezTo>
                <a:cubicBezTo>
                  <a:pt x="134" y="250"/>
                  <a:pt x="134" y="250"/>
                  <a:pt x="134" y="250"/>
                </a:cubicBezTo>
                <a:cubicBezTo>
                  <a:pt x="133" y="252"/>
                  <a:pt x="130" y="250"/>
                  <a:pt x="129" y="252"/>
                </a:cubicBezTo>
                <a:cubicBezTo>
                  <a:pt x="127" y="254"/>
                  <a:pt x="128" y="255"/>
                  <a:pt x="126" y="254"/>
                </a:cubicBezTo>
                <a:cubicBezTo>
                  <a:pt x="124" y="254"/>
                  <a:pt x="122" y="254"/>
                  <a:pt x="121" y="254"/>
                </a:cubicBezTo>
                <a:cubicBezTo>
                  <a:pt x="118" y="255"/>
                  <a:pt x="118" y="255"/>
                  <a:pt x="118" y="255"/>
                </a:cubicBezTo>
                <a:cubicBezTo>
                  <a:pt x="114" y="258"/>
                  <a:pt x="116" y="258"/>
                  <a:pt x="113" y="258"/>
                </a:cubicBezTo>
                <a:cubicBezTo>
                  <a:pt x="112" y="258"/>
                  <a:pt x="112" y="258"/>
                  <a:pt x="113" y="257"/>
                </a:cubicBezTo>
                <a:cubicBezTo>
                  <a:pt x="115" y="255"/>
                  <a:pt x="115" y="257"/>
                  <a:pt x="116" y="255"/>
                </a:cubicBezTo>
                <a:cubicBezTo>
                  <a:pt x="114" y="254"/>
                  <a:pt x="112" y="257"/>
                  <a:pt x="110" y="256"/>
                </a:cubicBezTo>
                <a:cubicBezTo>
                  <a:pt x="110" y="257"/>
                  <a:pt x="110" y="258"/>
                  <a:pt x="109" y="258"/>
                </a:cubicBezTo>
                <a:cubicBezTo>
                  <a:pt x="108" y="258"/>
                  <a:pt x="107" y="259"/>
                  <a:pt x="105" y="259"/>
                </a:cubicBezTo>
                <a:cubicBezTo>
                  <a:pt x="101" y="259"/>
                  <a:pt x="103" y="260"/>
                  <a:pt x="100" y="262"/>
                </a:cubicBezTo>
                <a:cubicBezTo>
                  <a:pt x="101" y="262"/>
                  <a:pt x="101" y="262"/>
                  <a:pt x="101" y="262"/>
                </a:cubicBezTo>
                <a:cubicBezTo>
                  <a:pt x="101" y="263"/>
                  <a:pt x="98" y="263"/>
                  <a:pt x="98" y="263"/>
                </a:cubicBezTo>
                <a:cubicBezTo>
                  <a:pt x="98" y="263"/>
                  <a:pt x="97" y="262"/>
                  <a:pt x="97" y="262"/>
                </a:cubicBezTo>
                <a:cubicBezTo>
                  <a:pt x="99" y="260"/>
                  <a:pt x="99" y="260"/>
                  <a:pt x="100" y="261"/>
                </a:cubicBezTo>
                <a:cubicBezTo>
                  <a:pt x="99" y="259"/>
                  <a:pt x="99" y="258"/>
                  <a:pt x="98" y="258"/>
                </a:cubicBezTo>
                <a:cubicBezTo>
                  <a:pt x="93" y="258"/>
                  <a:pt x="94" y="260"/>
                  <a:pt x="90" y="261"/>
                </a:cubicBezTo>
                <a:cubicBezTo>
                  <a:pt x="88" y="262"/>
                  <a:pt x="88" y="263"/>
                  <a:pt x="84" y="263"/>
                </a:cubicBezTo>
                <a:cubicBezTo>
                  <a:pt x="82" y="263"/>
                  <a:pt x="85" y="260"/>
                  <a:pt x="85" y="260"/>
                </a:cubicBezTo>
                <a:cubicBezTo>
                  <a:pt x="90" y="258"/>
                  <a:pt x="90" y="258"/>
                  <a:pt x="90" y="258"/>
                </a:cubicBezTo>
                <a:cubicBezTo>
                  <a:pt x="92" y="257"/>
                  <a:pt x="93" y="257"/>
                  <a:pt x="94" y="256"/>
                </a:cubicBezTo>
                <a:cubicBezTo>
                  <a:pt x="100" y="254"/>
                  <a:pt x="98" y="252"/>
                  <a:pt x="102" y="252"/>
                </a:cubicBezTo>
                <a:cubicBezTo>
                  <a:pt x="106" y="252"/>
                  <a:pt x="106" y="255"/>
                  <a:pt x="107" y="255"/>
                </a:cubicBezTo>
                <a:cubicBezTo>
                  <a:pt x="108" y="255"/>
                  <a:pt x="110" y="254"/>
                  <a:pt x="111" y="255"/>
                </a:cubicBezTo>
                <a:cubicBezTo>
                  <a:pt x="111" y="255"/>
                  <a:pt x="111" y="255"/>
                  <a:pt x="111" y="255"/>
                </a:cubicBezTo>
                <a:cubicBezTo>
                  <a:pt x="104" y="253"/>
                  <a:pt x="118" y="250"/>
                  <a:pt x="118" y="250"/>
                </a:cubicBezTo>
                <a:cubicBezTo>
                  <a:pt x="120" y="249"/>
                  <a:pt x="118" y="249"/>
                  <a:pt x="124" y="247"/>
                </a:cubicBezTo>
                <a:cubicBezTo>
                  <a:pt x="131" y="245"/>
                  <a:pt x="131" y="245"/>
                  <a:pt x="131" y="245"/>
                </a:cubicBezTo>
                <a:cubicBezTo>
                  <a:pt x="134" y="243"/>
                  <a:pt x="134" y="243"/>
                  <a:pt x="134" y="243"/>
                </a:cubicBezTo>
                <a:cubicBezTo>
                  <a:pt x="134" y="242"/>
                  <a:pt x="136" y="243"/>
                  <a:pt x="136" y="244"/>
                </a:cubicBezTo>
                <a:cubicBezTo>
                  <a:pt x="139" y="242"/>
                  <a:pt x="138" y="242"/>
                  <a:pt x="140" y="241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52" y="236"/>
                  <a:pt x="154" y="237"/>
                  <a:pt x="155" y="237"/>
                </a:cubicBezTo>
                <a:cubicBezTo>
                  <a:pt x="154" y="233"/>
                  <a:pt x="155" y="235"/>
                  <a:pt x="157" y="233"/>
                </a:cubicBezTo>
                <a:cubicBezTo>
                  <a:pt x="159" y="231"/>
                  <a:pt x="162" y="231"/>
                  <a:pt x="164" y="229"/>
                </a:cubicBezTo>
                <a:cubicBezTo>
                  <a:pt x="162" y="228"/>
                  <a:pt x="166" y="227"/>
                  <a:pt x="167" y="226"/>
                </a:cubicBezTo>
                <a:cubicBezTo>
                  <a:pt x="168" y="225"/>
                  <a:pt x="171" y="225"/>
                  <a:pt x="174" y="223"/>
                </a:cubicBezTo>
                <a:cubicBezTo>
                  <a:pt x="171" y="224"/>
                  <a:pt x="172" y="224"/>
                  <a:pt x="170" y="224"/>
                </a:cubicBezTo>
                <a:cubicBezTo>
                  <a:pt x="169" y="224"/>
                  <a:pt x="163" y="226"/>
                  <a:pt x="163" y="225"/>
                </a:cubicBezTo>
                <a:cubicBezTo>
                  <a:pt x="162" y="224"/>
                  <a:pt x="162" y="224"/>
                  <a:pt x="163" y="223"/>
                </a:cubicBezTo>
                <a:cubicBezTo>
                  <a:pt x="162" y="223"/>
                  <a:pt x="161" y="223"/>
                  <a:pt x="160" y="223"/>
                </a:cubicBezTo>
                <a:cubicBezTo>
                  <a:pt x="160" y="223"/>
                  <a:pt x="156" y="228"/>
                  <a:pt x="155" y="228"/>
                </a:cubicBezTo>
                <a:cubicBezTo>
                  <a:pt x="154" y="228"/>
                  <a:pt x="154" y="229"/>
                  <a:pt x="153" y="228"/>
                </a:cubicBezTo>
                <a:cubicBezTo>
                  <a:pt x="152" y="227"/>
                  <a:pt x="154" y="224"/>
                  <a:pt x="154" y="223"/>
                </a:cubicBezTo>
                <a:cubicBezTo>
                  <a:pt x="152" y="223"/>
                  <a:pt x="150" y="225"/>
                  <a:pt x="149" y="221"/>
                </a:cubicBezTo>
                <a:cubicBezTo>
                  <a:pt x="146" y="222"/>
                  <a:pt x="146" y="222"/>
                  <a:pt x="146" y="222"/>
                </a:cubicBezTo>
                <a:cubicBezTo>
                  <a:pt x="144" y="223"/>
                  <a:pt x="143" y="225"/>
                  <a:pt x="142" y="225"/>
                </a:cubicBezTo>
                <a:cubicBezTo>
                  <a:pt x="139" y="226"/>
                  <a:pt x="138" y="226"/>
                  <a:pt x="139" y="224"/>
                </a:cubicBezTo>
                <a:cubicBezTo>
                  <a:pt x="137" y="225"/>
                  <a:pt x="137" y="225"/>
                  <a:pt x="137" y="225"/>
                </a:cubicBezTo>
                <a:cubicBezTo>
                  <a:pt x="135" y="225"/>
                  <a:pt x="135" y="225"/>
                  <a:pt x="135" y="225"/>
                </a:cubicBezTo>
                <a:cubicBezTo>
                  <a:pt x="134" y="225"/>
                  <a:pt x="131" y="225"/>
                  <a:pt x="131" y="224"/>
                </a:cubicBezTo>
                <a:cubicBezTo>
                  <a:pt x="131" y="224"/>
                  <a:pt x="132" y="223"/>
                  <a:pt x="134" y="223"/>
                </a:cubicBezTo>
                <a:cubicBezTo>
                  <a:pt x="134" y="222"/>
                  <a:pt x="136" y="223"/>
                  <a:pt x="136" y="222"/>
                </a:cubicBezTo>
                <a:cubicBezTo>
                  <a:pt x="137" y="221"/>
                  <a:pt x="137" y="221"/>
                  <a:pt x="138" y="220"/>
                </a:cubicBezTo>
                <a:cubicBezTo>
                  <a:pt x="138" y="219"/>
                  <a:pt x="139" y="219"/>
                  <a:pt x="139" y="218"/>
                </a:cubicBezTo>
                <a:cubicBezTo>
                  <a:pt x="141" y="216"/>
                  <a:pt x="143" y="217"/>
                  <a:pt x="145" y="215"/>
                </a:cubicBezTo>
                <a:cubicBezTo>
                  <a:pt x="148" y="213"/>
                  <a:pt x="145" y="212"/>
                  <a:pt x="150" y="208"/>
                </a:cubicBezTo>
                <a:cubicBezTo>
                  <a:pt x="148" y="210"/>
                  <a:pt x="148" y="210"/>
                  <a:pt x="146" y="210"/>
                </a:cubicBezTo>
                <a:cubicBezTo>
                  <a:pt x="141" y="210"/>
                  <a:pt x="142" y="211"/>
                  <a:pt x="139" y="212"/>
                </a:cubicBezTo>
                <a:cubicBezTo>
                  <a:pt x="138" y="212"/>
                  <a:pt x="135" y="213"/>
                  <a:pt x="135" y="213"/>
                </a:cubicBezTo>
                <a:cubicBezTo>
                  <a:pt x="132" y="212"/>
                  <a:pt x="132" y="212"/>
                  <a:pt x="132" y="212"/>
                </a:cubicBezTo>
                <a:cubicBezTo>
                  <a:pt x="132" y="212"/>
                  <a:pt x="131" y="212"/>
                  <a:pt x="131" y="212"/>
                </a:cubicBezTo>
                <a:cubicBezTo>
                  <a:pt x="128" y="212"/>
                  <a:pt x="130" y="211"/>
                  <a:pt x="131" y="210"/>
                </a:cubicBezTo>
                <a:cubicBezTo>
                  <a:pt x="131" y="208"/>
                  <a:pt x="131" y="208"/>
                  <a:pt x="131" y="208"/>
                </a:cubicBezTo>
                <a:cubicBezTo>
                  <a:pt x="130" y="207"/>
                  <a:pt x="130" y="207"/>
                  <a:pt x="130" y="206"/>
                </a:cubicBezTo>
                <a:cubicBezTo>
                  <a:pt x="130" y="203"/>
                  <a:pt x="138" y="200"/>
                  <a:pt x="139" y="201"/>
                </a:cubicBezTo>
                <a:cubicBezTo>
                  <a:pt x="138" y="200"/>
                  <a:pt x="139" y="199"/>
                  <a:pt x="140" y="198"/>
                </a:cubicBezTo>
                <a:cubicBezTo>
                  <a:pt x="137" y="199"/>
                  <a:pt x="138" y="199"/>
                  <a:pt x="135" y="199"/>
                </a:cubicBezTo>
                <a:cubicBezTo>
                  <a:pt x="133" y="198"/>
                  <a:pt x="138" y="195"/>
                  <a:pt x="138" y="194"/>
                </a:cubicBezTo>
                <a:cubicBezTo>
                  <a:pt x="138" y="194"/>
                  <a:pt x="137" y="193"/>
                  <a:pt x="137" y="193"/>
                </a:cubicBezTo>
                <a:cubicBezTo>
                  <a:pt x="139" y="191"/>
                  <a:pt x="138" y="192"/>
                  <a:pt x="141" y="192"/>
                </a:cubicBezTo>
                <a:cubicBezTo>
                  <a:pt x="142" y="191"/>
                  <a:pt x="142" y="191"/>
                  <a:pt x="144" y="191"/>
                </a:cubicBezTo>
                <a:cubicBezTo>
                  <a:pt x="145" y="191"/>
                  <a:pt x="147" y="190"/>
                  <a:pt x="147" y="189"/>
                </a:cubicBezTo>
                <a:cubicBezTo>
                  <a:pt x="148" y="189"/>
                  <a:pt x="148" y="188"/>
                  <a:pt x="150" y="187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2" y="184"/>
                  <a:pt x="162" y="184"/>
                </a:cubicBezTo>
                <a:cubicBezTo>
                  <a:pt x="162" y="183"/>
                  <a:pt x="163" y="183"/>
                  <a:pt x="163" y="182"/>
                </a:cubicBezTo>
                <a:cubicBezTo>
                  <a:pt x="165" y="180"/>
                  <a:pt x="167" y="179"/>
                  <a:pt x="169" y="178"/>
                </a:cubicBezTo>
                <a:cubicBezTo>
                  <a:pt x="171" y="177"/>
                  <a:pt x="171" y="179"/>
                  <a:pt x="172" y="177"/>
                </a:cubicBezTo>
                <a:cubicBezTo>
                  <a:pt x="172" y="177"/>
                  <a:pt x="175" y="176"/>
                  <a:pt x="175" y="176"/>
                </a:cubicBezTo>
                <a:cubicBezTo>
                  <a:pt x="178" y="176"/>
                  <a:pt x="178" y="175"/>
                  <a:pt x="179" y="178"/>
                </a:cubicBezTo>
                <a:cubicBezTo>
                  <a:pt x="179" y="178"/>
                  <a:pt x="179" y="178"/>
                  <a:pt x="180" y="178"/>
                </a:cubicBezTo>
                <a:cubicBezTo>
                  <a:pt x="181" y="178"/>
                  <a:pt x="183" y="179"/>
                  <a:pt x="184" y="178"/>
                </a:cubicBezTo>
                <a:cubicBezTo>
                  <a:pt x="187" y="175"/>
                  <a:pt x="196" y="174"/>
                  <a:pt x="196" y="174"/>
                </a:cubicBezTo>
                <a:cubicBezTo>
                  <a:pt x="199" y="174"/>
                  <a:pt x="199" y="174"/>
                  <a:pt x="199" y="174"/>
                </a:cubicBezTo>
                <a:cubicBezTo>
                  <a:pt x="200" y="174"/>
                  <a:pt x="203" y="174"/>
                  <a:pt x="203" y="174"/>
                </a:cubicBezTo>
                <a:cubicBezTo>
                  <a:pt x="203" y="174"/>
                  <a:pt x="204" y="173"/>
                  <a:pt x="204" y="173"/>
                </a:cubicBezTo>
                <a:cubicBezTo>
                  <a:pt x="206" y="172"/>
                  <a:pt x="207" y="172"/>
                  <a:pt x="208" y="172"/>
                </a:cubicBezTo>
                <a:cubicBezTo>
                  <a:pt x="212" y="168"/>
                  <a:pt x="212" y="168"/>
                  <a:pt x="212" y="168"/>
                </a:cubicBezTo>
                <a:cubicBezTo>
                  <a:pt x="213" y="168"/>
                  <a:pt x="216" y="166"/>
                  <a:pt x="215" y="165"/>
                </a:cubicBezTo>
                <a:cubicBezTo>
                  <a:pt x="215" y="165"/>
                  <a:pt x="212" y="166"/>
                  <a:pt x="212" y="165"/>
                </a:cubicBezTo>
                <a:cubicBezTo>
                  <a:pt x="212" y="162"/>
                  <a:pt x="215" y="163"/>
                  <a:pt x="216" y="163"/>
                </a:cubicBezTo>
                <a:cubicBezTo>
                  <a:pt x="217" y="163"/>
                  <a:pt x="220" y="163"/>
                  <a:pt x="221" y="163"/>
                </a:cubicBezTo>
                <a:cubicBezTo>
                  <a:pt x="221" y="162"/>
                  <a:pt x="222" y="161"/>
                  <a:pt x="223" y="161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15" y="163"/>
                  <a:pt x="217" y="160"/>
                  <a:pt x="215" y="162"/>
                </a:cubicBezTo>
                <a:cubicBezTo>
                  <a:pt x="212" y="163"/>
                  <a:pt x="210" y="162"/>
                  <a:pt x="209" y="163"/>
                </a:cubicBezTo>
                <a:cubicBezTo>
                  <a:pt x="207" y="163"/>
                  <a:pt x="207" y="164"/>
                  <a:pt x="202" y="165"/>
                </a:cubicBezTo>
                <a:cubicBezTo>
                  <a:pt x="201" y="166"/>
                  <a:pt x="203" y="164"/>
                  <a:pt x="203" y="163"/>
                </a:cubicBezTo>
                <a:cubicBezTo>
                  <a:pt x="203" y="163"/>
                  <a:pt x="202" y="162"/>
                  <a:pt x="201" y="164"/>
                </a:cubicBezTo>
                <a:cubicBezTo>
                  <a:pt x="201" y="164"/>
                  <a:pt x="200" y="166"/>
                  <a:pt x="199" y="165"/>
                </a:cubicBezTo>
                <a:cubicBezTo>
                  <a:pt x="199" y="163"/>
                  <a:pt x="199" y="163"/>
                  <a:pt x="194" y="164"/>
                </a:cubicBezTo>
                <a:cubicBezTo>
                  <a:pt x="190" y="164"/>
                  <a:pt x="192" y="164"/>
                  <a:pt x="188" y="165"/>
                </a:cubicBezTo>
                <a:cubicBezTo>
                  <a:pt x="187" y="165"/>
                  <a:pt x="184" y="164"/>
                  <a:pt x="183" y="164"/>
                </a:cubicBezTo>
                <a:cubicBezTo>
                  <a:pt x="182" y="164"/>
                  <a:pt x="178" y="164"/>
                  <a:pt x="178" y="163"/>
                </a:cubicBezTo>
                <a:cubicBezTo>
                  <a:pt x="178" y="161"/>
                  <a:pt x="179" y="161"/>
                  <a:pt x="181" y="160"/>
                </a:cubicBezTo>
                <a:cubicBezTo>
                  <a:pt x="181" y="160"/>
                  <a:pt x="181" y="159"/>
                  <a:pt x="181" y="158"/>
                </a:cubicBezTo>
                <a:cubicBezTo>
                  <a:pt x="182" y="156"/>
                  <a:pt x="183" y="156"/>
                  <a:pt x="184" y="157"/>
                </a:cubicBezTo>
                <a:cubicBezTo>
                  <a:pt x="184" y="157"/>
                  <a:pt x="183" y="157"/>
                  <a:pt x="183" y="158"/>
                </a:cubicBezTo>
                <a:cubicBezTo>
                  <a:pt x="184" y="158"/>
                  <a:pt x="184" y="158"/>
                  <a:pt x="184" y="157"/>
                </a:cubicBezTo>
                <a:cubicBezTo>
                  <a:pt x="185" y="156"/>
                  <a:pt x="187" y="157"/>
                  <a:pt x="188" y="156"/>
                </a:cubicBezTo>
                <a:cubicBezTo>
                  <a:pt x="186" y="156"/>
                  <a:pt x="183" y="156"/>
                  <a:pt x="182" y="155"/>
                </a:cubicBezTo>
                <a:cubicBezTo>
                  <a:pt x="178" y="154"/>
                  <a:pt x="179" y="154"/>
                  <a:pt x="182" y="151"/>
                </a:cubicBezTo>
                <a:cubicBezTo>
                  <a:pt x="182" y="151"/>
                  <a:pt x="182" y="151"/>
                  <a:pt x="183" y="151"/>
                </a:cubicBezTo>
                <a:cubicBezTo>
                  <a:pt x="188" y="151"/>
                  <a:pt x="187" y="150"/>
                  <a:pt x="188" y="150"/>
                </a:cubicBezTo>
                <a:cubicBezTo>
                  <a:pt x="188" y="150"/>
                  <a:pt x="189" y="149"/>
                  <a:pt x="190" y="149"/>
                </a:cubicBezTo>
                <a:cubicBezTo>
                  <a:pt x="193" y="149"/>
                  <a:pt x="196" y="147"/>
                  <a:pt x="196" y="147"/>
                </a:cubicBezTo>
                <a:cubicBezTo>
                  <a:pt x="197" y="147"/>
                  <a:pt x="204" y="147"/>
                  <a:pt x="204" y="147"/>
                </a:cubicBezTo>
                <a:cubicBezTo>
                  <a:pt x="205" y="147"/>
                  <a:pt x="206" y="146"/>
                  <a:pt x="206" y="146"/>
                </a:cubicBezTo>
                <a:cubicBezTo>
                  <a:pt x="206" y="144"/>
                  <a:pt x="208" y="145"/>
                  <a:pt x="209" y="144"/>
                </a:cubicBezTo>
                <a:cubicBezTo>
                  <a:pt x="210" y="144"/>
                  <a:pt x="211" y="144"/>
                  <a:pt x="212" y="144"/>
                </a:cubicBezTo>
                <a:cubicBezTo>
                  <a:pt x="216" y="144"/>
                  <a:pt x="216" y="142"/>
                  <a:pt x="218" y="143"/>
                </a:cubicBezTo>
                <a:cubicBezTo>
                  <a:pt x="222" y="144"/>
                  <a:pt x="232" y="142"/>
                  <a:pt x="219" y="148"/>
                </a:cubicBezTo>
                <a:cubicBezTo>
                  <a:pt x="220" y="148"/>
                  <a:pt x="222" y="148"/>
                  <a:pt x="222" y="148"/>
                </a:cubicBezTo>
                <a:cubicBezTo>
                  <a:pt x="225" y="147"/>
                  <a:pt x="230" y="148"/>
                  <a:pt x="231" y="148"/>
                </a:cubicBezTo>
                <a:cubicBezTo>
                  <a:pt x="231" y="148"/>
                  <a:pt x="233" y="148"/>
                  <a:pt x="236" y="147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38" y="144"/>
                  <a:pt x="238" y="143"/>
                  <a:pt x="239" y="144"/>
                </a:cubicBezTo>
                <a:cubicBezTo>
                  <a:pt x="240" y="144"/>
                  <a:pt x="241" y="143"/>
                  <a:pt x="241" y="146"/>
                </a:cubicBezTo>
                <a:cubicBezTo>
                  <a:pt x="242" y="146"/>
                  <a:pt x="242" y="146"/>
                  <a:pt x="242" y="146"/>
                </a:cubicBezTo>
                <a:cubicBezTo>
                  <a:pt x="241" y="145"/>
                  <a:pt x="241" y="145"/>
                  <a:pt x="241" y="145"/>
                </a:cubicBezTo>
                <a:cubicBezTo>
                  <a:pt x="241" y="144"/>
                  <a:pt x="242" y="143"/>
                  <a:pt x="243" y="144"/>
                </a:cubicBezTo>
                <a:cubicBezTo>
                  <a:pt x="243" y="143"/>
                  <a:pt x="243" y="143"/>
                  <a:pt x="243" y="143"/>
                </a:cubicBezTo>
                <a:cubicBezTo>
                  <a:pt x="242" y="140"/>
                  <a:pt x="245" y="140"/>
                  <a:pt x="247" y="140"/>
                </a:cubicBezTo>
                <a:cubicBezTo>
                  <a:pt x="246" y="139"/>
                  <a:pt x="244" y="139"/>
                  <a:pt x="243" y="139"/>
                </a:cubicBezTo>
                <a:cubicBezTo>
                  <a:pt x="244" y="139"/>
                  <a:pt x="243" y="140"/>
                  <a:pt x="242" y="141"/>
                </a:cubicBezTo>
                <a:cubicBezTo>
                  <a:pt x="240" y="142"/>
                  <a:pt x="240" y="143"/>
                  <a:pt x="238" y="142"/>
                </a:cubicBezTo>
                <a:cubicBezTo>
                  <a:pt x="238" y="141"/>
                  <a:pt x="239" y="140"/>
                  <a:pt x="240" y="139"/>
                </a:cubicBezTo>
                <a:cubicBezTo>
                  <a:pt x="238" y="140"/>
                  <a:pt x="234" y="139"/>
                  <a:pt x="234" y="139"/>
                </a:cubicBezTo>
                <a:cubicBezTo>
                  <a:pt x="233" y="135"/>
                  <a:pt x="237" y="136"/>
                  <a:pt x="237" y="135"/>
                </a:cubicBezTo>
                <a:cubicBezTo>
                  <a:pt x="237" y="135"/>
                  <a:pt x="237" y="132"/>
                  <a:pt x="237" y="132"/>
                </a:cubicBezTo>
                <a:cubicBezTo>
                  <a:pt x="236" y="132"/>
                  <a:pt x="235" y="130"/>
                  <a:pt x="235" y="129"/>
                </a:cubicBezTo>
                <a:cubicBezTo>
                  <a:pt x="232" y="128"/>
                  <a:pt x="232" y="128"/>
                  <a:pt x="232" y="128"/>
                </a:cubicBezTo>
                <a:cubicBezTo>
                  <a:pt x="229" y="125"/>
                  <a:pt x="231" y="125"/>
                  <a:pt x="234" y="124"/>
                </a:cubicBezTo>
                <a:cubicBezTo>
                  <a:pt x="236" y="123"/>
                  <a:pt x="240" y="120"/>
                  <a:pt x="241" y="119"/>
                </a:cubicBezTo>
                <a:cubicBezTo>
                  <a:pt x="242" y="119"/>
                  <a:pt x="247" y="120"/>
                  <a:pt x="249" y="120"/>
                </a:cubicBezTo>
                <a:cubicBezTo>
                  <a:pt x="265" y="118"/>
                  <a:pt x="265" y="118"/>
                  <a:pt x="265" y="118"/>
                </a:cubicBezTo>
                <a:cubicBezTo>
                  <a:pt x="280" y="111"/>
                  <a:pt x="280" y="111"/>
                  <a:pt x="280" y="111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6"/>
                  <a:pt x="301" y="107"/>
                  <a:pt x="306" y="106"/>
                </a:cubicBezTo>
                <a:cubicBezTo>
                  <a:pt x="308" y="106"/>
                  <a:pt x="311" y="102"/>
                  <a:pt x="311" y="104"/>
                </a:cubicBezTo>
                <a:cubicBezTo>
                  <a:pt x="312" y="105"/>
                  <a:pt x="311" y="105"/>
                  <a:pt x="310" y="106"/>
                </a:cubicBezTo>
                <a:cubicBezTo>
                  <a:pt x="312" y="106"/>
                  <a:pt x="311" y="105"/>
                  <a:pt x="314" y="104"/>
                </a:cubicBezTo>
                <a:cubicBezTo>
                  <a:pt x="312" y="102"/>
                  <a:pt x="315" y="102"/>
                  <a:pt x="318" y="102"/>
                </a:cubicBezTo>
                <a:cubicBezTo>
                  <a:pt x="319" y="102"/>
                  <a:pt x="329" y="102"/>
                  <a:pt x="334" y="101"/>
                </a:cubicBezTo>
                <a:cubicBezTo>
                  <a:pt x="337" y="101"/>
                  <a:pt x="338" y="98"/>
                  <a:pt x="346" y="98"/>
                </a:cubicBezTo>
                <a:cubicBezTo>
                  <a:pt x="347" y="97"/>
                  <a:pt x="348" y="98"/>
                  <a:pt x="350" y="98"/>
                </a:cubicBezTo>
                <a:cubicBezTo>
                  <a:pt x="353" y="98"/>
                  <a:pt x="353" y="100"/>
                  <a:pt x="350" y="101"/>
                </a:cubicBezTo>
                <a:cubicBezTo>
                  <a:pt x="348" y="101"/>
                  <a:pt x="346" y="101"/>
                  <a:pt x="346" y="102"/>
                </a:cubicBezTo>
                <a:cubicBezTo>
                  <a:pt x="347" y="102"/>
                  <a:pt x="348" y="101"/>
                  <a:pt x="349" y="101"/>
                </a:cubicBezTo>
                <a:cubicBezTo>
                  <a:pt x="351" y="102"/>
                  <a:pt x="352" y="100"/>
                  <a:pt x="353" y="100"/>
                </a:cubicBezTo>
                <a:cubicBezTo>
                  <a:pt x="354" y="100"/>
                  <a:pt x="357" y="99"/>
                  <a:pt x="357" y="99"/>
                </a:cubicBezTo>
                <a:cubicBezTo>
                  <a:pt x="359" y="101"/>
                  <a:pt x="357" y="101"/>
                  <a:pt x="356" y="102"/>
                </a:cubicBezTo>
                <a:cubicBezTo>
                  <a:pt x="357" y="102"/>
                  <a:pt x="358" y="103"/>
                  <a:pt x="358" y="103"/>
                </a:cubicBezTo>
                <a:cubicBezTo>
                  <a:pt x="359" y="103"/>
                  <a:pt x="360" y="102"/>
                  <a:pt x="361" y="102"/>
                </a:cubicBezTo>
                <a:cubicBezTo>
                  <a:pt x="363" y="101"/>
                  <a:pt x="372" y="101"/>
                  <a:pt x="373" y="102"/>
                </a:cubicBezTo>
                <a:cubicBezTo>
                  <a:pt x="373" y="103"/>
                  <a:pt x="369" y="104"/>
                  <a:pt x="368" y="105"/>
                </a:cubicBezTo>
                <a:cubicBezTo>
                  <a:pt x="368" y="105"/>
                  <a:pt x="369" y="105"/>
                  <a:pt x="369" y="105"/>
                </a:cubicBezTo>
                <a:cubicBezTo>
                  <a:pt x="370" y="104"/>
                  <a:pt x="371" y="106"/>
                  <a:pt x="371" y="106"/>
                </a:cubicBezTo>
                <a:cubicBezTo>
                  <a:pt x="378" y="106"/>
                  <a:pt x="378" y="106"/>
                  <a:pt x="378" y="106"/>
                </a:cubicBezTo>
                <a:cubicBezTo>
                  <a:pt x="378" y="106"/>
                  <a:pt x="381" y="106"/>
                  <a:pt x="381" y="106"/>
                </a:cubicBezTo>
                <a:cubicBezTo>
                  <a:pt x="381" y="106"/>
                  <a:pt x="381" y="106"/>
                  <a:pt x="382" y="106"/>
                </a:cubicBezTo>
                <a:cubicBezTo>
                  <a:pt x="383" y="106"/>
                  <a:pt x="388" y="106"/>
                  <a:pt x="388" y="106"/>
                </a:cubicBezTo>
                <a:cubicBezTo>
                  <a:pt x="391" y="106"/>
                  <a:pt x="391" y="106"/>
                  <a:pt x="391" y="106"/>
                </a:cubicBezTo>
                <a:cubicBezTo>
                  <a:pt x="392" y="106"/>
                  <a:pt x="392" y="107"/>
                  <a:pt x="393" y="107"/>
                </a:cubicBezTo>
                <a:cubicBezTo>
                  <a:pt x="396" y="107"/>
                  <a:pt x="396" y="107"/>
                  <a:pt x="396" y="107"/>
                </a:cubicBezTo>
                <a:cubicBezTo>
                  <a:pt x="398" y="107"/>
                  <a:pt x="396" y="109"/>
                  <a:pt x="398" y="109"/>
                </a:cubicBezTo>
                <a:cubicBezTo>
                  <a:pt x="409" y="110"/>
                  <a:pt x="409" y="110"/>
                  <a:pt x="409" y="110"/>
                </a:cubicBezTo>
                <a:cubicBezTo>
                  <a:pt x="412" y="111"/>
                  <a:pt x="412" y="111"/>
                  <a:pt x="412" y="111"/>
                </a:cubicBezTo>
                <a:cubicBezTo>
                  <a:pt x="412" y="112"/>
                  <a:pt x="417" y="111"/>
                  <a:pt x="418" y="111"/>
                </a:cubicBezTo>
                <a:cubicBezTo>
                  <a:pt x="418" y="111"/>
                  <a:pt x="421" y="111"/>
                  <a:pt x="422" y="110"/>
                </a:cubicBezTo>
                <a:cubicBezTo>
                  <a:pt x="429" y="110"/>
                  <a:pt x="429" y="110"/>
                  <a:pt x="429" y="110"/>
                </a:cubicBezTo>
                <a:cubicBezTo>
                  <a:pt x="430" y="110"/>
                  <a:pt x="431" y="111"/>
                  <a:pt x="432" y="112"/>
                </a:cubicBezTo>
                <a:cubicBezTo>
                  <a:pt x="432" y="112"/>
                  <a:pt x="433" y="112"/>
                  <a:pt x="438" y="115"/>
                </a:cubicBezTo>
                <a:cubicBezTo>
                  <a:pt x="442" y="115"/>
                  <a:pt x="442" y="115"/>
                  <a:pt x="442" y="115"/>
                </a:cubicBezTo>
                <a:cubicBezTo>
                  <a:pt x="444" y="115"/>
                  <a:pt x="447" y="116"/>
                  <a:pt x="450" y="115"/>
                </a:cubicBezTo>
                <a:cubicBezTo>
                  <a:pt x="453" y="114"/>
                  <a:pt x="454" y="116"/>
                  <a:pt x="453" y="116"/>
                </a:cubicBezTo>
                <a:cubicBezTo>
                  <a:pt x="451" y="116"/>
                  <a:pt x="451" y="115"/>
                  <a:pt x="450" y="116"/>
                </a:cubicBezTo>
                <a:cubicBezTo>
                  <a:pt x="450" y="118"/>
                  <a:pt x="450" y="118"/>
                  <a:pt x="450" y="118"/>
                </a:cubicBezTo>
                <a:cubicBezTo>
                  <a:pt x="452" y="118"/>
                  <a:pt x="453" y="118"/>
                  <a:pt x="453" y="119"/>
                </a:cubicBezTo>
                <a:cubicBezTo>
                  <a:pt x="455" y="120"/>
                  <a:pt x="455" y="120"/>
                  <a:pt x="455" y="120"/>
                </a:cubicBezTo>
                <a:cubicBezTo>
                  <a:pt x="457" y="122"/>
                  <a:pt x="457" y="122"/>
                  <a:pt x="457" y="122"/>
                </a:cubicBezTo>
                <a:cubicBezTo>
                  <a:pt x="460" y="122"/>
                  <a:pt x="460" y="122"/>
                  <a:pt x="460" y="122"/>
                </a:cubicBezTo>
                <a:cubicBezTo>
                  <a:pt x="464" y="122"/>
                  <a:pt x="462" y="123"/>
                  <a:pt x="466" y="122"/>
                </a:cubicBezTo>
                <a:cubicBezTo>
                  <a:pt x="467" y="122"/>
                  <a:pt x="467" y="123"/>
                  <a:pt x="468" y="123"/>
                </a:cubicBezTo>
                <a:cubicBezTo>
                  <a:pt x="469" y="122"/>
                  <a:pt x="469" y="122"/>
                  <a:pt x="469" y="122"/>
                </a:cubicBezTo>
                <a:cubicBezTo>
                  <a:pt x="468" y="121"/>
                  <a:pt x="468" y="121"/>
                  <a:pt x="468" y="121"/>
                </a:cubicBezTo>
                <a:cubicBezTo>
                  <a:pt x="467" y="121"/>
                  <a:pt x="468" y="119"/>
                  <a:pt x="469" y="119"/>
                </a:cubicBezTo>
                <a:cubicBezTo>
                  <a:pt x="470" y="119"/>
                  <a:pt x="471" y="118"/>
                  <a:pt x="472" y="118"/>
                </a:cubicBezTo>
                <a:cubicBezTo>
                  <a:pt x="479" y="118"/>
                  <a:pt x="474" y="119"/>
                  <a:pt x="478" y="117"/>
                </a:cubicBezTo>
                <a:cubicBezTo>
                  <a:pt x="479" y="116"/>
                  <a:pt x="482" y="118"/>
                  <a:pt x="485" y="116"/>
                </a:cubicBezTo>
                <a:cubicBezTo>
                  <a:pt x="487" y="114"/>
                  <a:pt x="487" y="113"/>
                  <a:pt x="489" y="117"/>
                </a:cubicBezTo>
                <a:cubicBezTo>
                  <a:pt x="490" y="117"/>
                  <a:pt x="488" y="118"/>
                  <a:pt x="488" y="118"/>
                </a:cubicBezTo>
                <a:cubicBezTo>
                  <a:pt x="488" y="118"/>
                  <a:pt x="491" y="117"/>
                  <a:pt x="492" y="117"/>
                </a:cubicBezTo>
                <a:cubicBezTo>
                  <a:pt x="497" y="117"/>
                  <a:pt x="495" y="116"/>
                  <a:pt x="496" y="115"/>
                </a:cubicBezTo>
                <a:cubicBezTo>
                  <a:pt x="500" y="114"/>
                  <a:pt x="499" y="115"/>
                  <a:pt x="503" y="115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10" y="114"/>
                  <a:pt x="511" y="112"/>
                  <a:pt x="512" y="112"/>
                </a:cubicBezTo>
                <a:cubicBezTo>
                  <a:pt x="515" y="112"/>
                  <a:pt x="513" y="112"/>
                  <a:pt x="515" y="111"/>
                </a:cubicBezTo>
                <a:cubicBezTo>
                  <a:pt x="518" y="110"/>
                  <a:pt x="522" y="111"/>
                  <a:pt x="523" y="111"/>
                </a:cubicBezTo>
                <a:cubicBezTo>
                  <a:pt x="524" y="111"/>
                  <a:pt x="525" y="110"/>
                  <a:pt x="526" y="109"/>
                </a:cubicBezTo>
                <a:cubicBezTo>
                  <a:pt x="526" y="109"/>
                  <a:pt x="529" y="108"/>
                  <a:pt x="529" y="109"/>
                </a:cubicBezTo>
                <a:cubicBezTo>
                  <a:pt x="529" y="109"/>
                  <a:pt x="529" y="112"/>
                  <a:pt x="528" y="112"/>
                </a:cubicBezTo>
                <a:cubicBezTo>
                  <a:pt x="528" y="112"/>
                  <a:pt x="527" y="113"/>
                  <a:pt x="525" y="113"/>
                </a:cubicBezTo>
                <a:cubicBezTo>
                  <a:pt x="523" y="113"/>
                  <a:pt x="521" y="113"/>
                  <a:pt x="519" y="113"/>
                </a:cubicBezTo>
                <a:cubicBezTo>
                  <a:pt x="514" y="115"/>
                  <a:pt x="514" y="115"/>
                  <a:pt x="514" y="115"/>
                </a:cubicBezTo>
                <a:cubicBezTo>
                  <a:pt x="511" y="116"/>
                  <a:pt x="511" y="116"/>
                  <a:pt x="511" y="116"/>
                </a:cubicBezTo>
                <a:cubicBezTo>
                  <a:pt x="511" y="116"/>
                  <a:pt x="508" y="116"/>
                  <a:pt x="507" y="116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06" y="117"/>
                  <a:pt x="507" y="119"/>
                  <a:pt x="507" y="119"/>
                </a:cubicBezTo>
                <a:cubicBezTo>
                  <a:pt x="509" y="118"/>
                  <a:pt x="509" y="118"/>
                  <a:pt x="509" y="118"/>
                </a:cubicBezTo>
                <a:cubicBezTo>
                  <a:pt x="512" y="116"/>
                  <a:pt x="518" y="115"/>
                  <a:pt x="521" y="115"/>
                </a:cubicBezTo>
                <a:cubicBezTo>
                  <a:pt x="522" y="114"/>
                  <a:pt x="525" y="115"/>
                  <a:pt x="525" y="115"/>
                </a:cubicBezTo>
                <a:cubicBezTo>
                  <a:pt x="528" y="114"/>
                  <a:pt x="528" y="114"/>
                  <a:pt x="528" y="114"/>
                </a:cubicBezTo>
                <a:cubicBezTo>
                  <a:pt x="529" y="114"/>
                  <a:pt x="533" y="113"/>
                  <a:pt x="535" y="112"/>
                </a:cubicBezTo>
                <a:cubicBezTo>
                  <a:pt x="537" y="111"/>
                  <a:pt x="536" y="110"/>
                  <a:pt x="540" y="110"/>
                </a:cubicBezTo>
                <a:cubicBezTo>
                  <a:pt x="540" y="109"/>
                  <a:pt x="541" y="109"/>
                  <a:pt x="541" y="108"/>
                </a:cubicBezTo>
                <a:cubicBezTo>
                  <a:pt x="541" y="108"/>
                  <a:pt x="544" y="106"/>
                  <a:pt x="544" y="107"/>
                </a:cubicBezTo>
                <a:cubicBezTo>
                  <a:pt x="546" y="108"/>
                  <a:pt x="546" y="108"/>
                  <a:pt x="547" y="110"/>
                </a:cubicBezTo>
                <a:cubicBezTo>
                  <a:pt x="547" y="110"/>
                  <a:pt x="546" y="113"/>
                  <a:pt x="545" y="113"/>
                </a:cubicBezTo>
                <a:cubicBezTo>
                  <a:pt x="544" y="115"/>
                  <a:pt x="544" y="114"/>
                  <a:pt x="545" y="116"/>
                </a:cubicBezTo>
                <a:cubicBezTo>
                  <a:pt x="547" y="118"/>
                  <a:pt x="547" y="118"/>
                  <a:pt x="547" y="118"/>
                </a:cubicBezTo>
                <a:cubicBezTo>
                  <a:pt x="550" y="117"/>
                  <a:pt x="550" y="117"/>
                  <a:pt x="550" y="117"/>
                </a:cubicBezTo>
                <a:cubicBezTo>
                  <a:pt x="552" y="116"/>
                  <a:pt x="551" y="117"/>
                  <a:pt x="553" y="115"/>
                </a:cubicBezTo>
                <a:cubicBezTo>
                  <a:pt x="553" y="115"/>
                  <a:pt x="554" y="115"/>
                  <a:pt x="554" y="115"/>
                </a:cubicBezTo>
                <a:cubicBezTo>
                  <a:pt x="555" y="114"/>
                  <a:pt x="555" y="114"/>
                  <a:pt x="557" y="114"/>
                </a:cubicBezTo>
                <a:cubicBezTo>
                  <a:pt x="558" y="112"/>
                  <a:pt x="558" y="112"/>
                  <a:pt x="558" y="112"/>
                </a:cubicBezTo>
                <a:cubicBezTo>
                  <a:pt x="559" y="111"/>
                  <a:pt x="562" y="111"/>
                  <a:pt x="562" y="111"/>
                </a:cubicBezTo>
                <a:cubicBezTo>
                  <a:pt x="563" y="111"/>
                  <a:pt x="564" y="110"/>
                  <a:pt x="564" y="110"/>
                </a:cubicBezTo>
                <a:cubicBezTo>
                  <a:pt x="565" y="110"/>
                  <a:pt x="566" y="112"/>
                  <a:pt x="565" y="112"/>
                </a:cubicBezTo>
                <a:cubicBezTo>
                  <a:pt x="561" y="114"/>
                  <a:pt x="561" y="117"/>
                  <a:pt x="557" y="118"/>
                </a:cubicBezTo>
                <a:cubicBezTo>
                  <a:pt x="560" y="119"/>
                  <a:pt x="565" y="118"/>
                  <a:pt x="568" y="117"/>
                </a:cubicBezTo>
                <a:cubicBezTo>
                  <a:pt x="569" y="116"/>
                  <a:pt x="570" y="114"/>
                  <a:pt x="571" y="114"/>
                </a:cubicBezTo>
                <a:cubicBezTo>
                  <a:pt x="583" y="114"/>
                  <a:pt x="583" y="114"/>
                  <a:pt x="583" y="114"/>
                </a:cubicBezTo>
                <a:cubicBezTo>
                  <a:pt x="584" y="114"/>
                  <a:pt x="586" y="117"/>
                  <a:pt x="589" y="118"/>
                </a:cubicBezTo>
                <a:cubicBezTo>
                  <a:pt x="591" y="119"/>
                  <a:pt x="593" y="119"/>
                  <a:pt x="595" y="119"/>
                </a:cubicBezTo>
                <a:cubicBezTo>
                  <a:pt x="595" y="119"/>
                  <a:pt x="599" y="122"/>
                  <a:pt x="601" y="122"/>
                </a:cubicBezTo>
                <a:cubicBezTo>
                  <a:pt x="608" y="123"/>
                  <a:pt x="608" y="123"/>
                  <a:pt x="608" y="123"/>
                </a:cubicBezTo>
                <a:cubicBezTo>
                  <a:pt x="611" y="123"/>
                  <a:pt x="610" y="123"/>
                  <a:pt x="612" y="122"/>
                </a:cubicBezTo>
                <a:cubicBezTo>
                  <a:pt x="612" y="122"/>
                  <a:pt x="617" y="121"/>
                  <a:pt x="617" y="122"/>
                </a:cubicBezTo>
                <a:cubicBezTo>
                  <a:pt x="618" y="122"/>
                  <a:pt x="621" y="123"/>
                  <a:pt x="621" y="124"/>
                </a:cubicBezTo>
                <a:cubicBezTo>
                  <a:pt x="623" y="126"/>
                  <a:pt x="623" y="126"/>
                  <a:pt x="623" y="126"/>
                </a:cubicBezTo>
                <a:cubicBezTo>
                  <a:pt x="623" y="127"/>
                  <a:pt x="619" y="130"/>
                  <a:pt x="617" y="129"/>
                </a:cubicBezTo>
                <a:cubicBezTo>
                  <a:pt x="615" y="129"/>
                  <a:pt x="615" y="130"/>
                  <a:pt x="613" y="131"/>
                </a:cubicBezTo>
                <a:cubicBezTo>
                  <a:pt x="612" y="131"/>
                  <a:pt x="610" y="131"/>
                  <a:pt x="610" y="131"/>
                </a:cubicBezTo>
                <a:cubicBezTo>
                  <a:pt x="610" y="131"/>
                  <a:pt x="609" y="132"/>
                  <a:pt x="608" y="133"/>
                </a:cubicBezTo>
                <a:cubicBezTo>
                  <a:pt x="608" y="133"/>
                  <a:pt x="608" y="133"/>
                  <a:pt x="608" y="133"/>
                </a:cubicBezTo>
                <a:cubicBezTo>
                  <a:pt x="610" y="134"/>
                  <a:pt x="610" y="134"/>
                  <a:pt x="613" y="134"/>
                </a:cubicBezTo>
                <a:cubicBezTo>
                  <a:pt x="613" y="134"/>
                  <a:pt x="619" y="134"/>
                  <a:pt x="620" y="134"/>
                </a:cubicBezTo>
                <a:cubicBezTo>
                  <a:pt x="620" y="134"/>
                  <a:pt x="626" y="134"/>
                  <a:pt x="626" y="134"/>
                </a:cubicBezTo>
                <a:cubicBezTo>
                  <a:pt x="627" y="134"/>
                  <a:pt x="630" y="134"/>
                  <a:pt x="630" y="134"/>
                </a:cubicBezTo>
                <a:cubicBezTo>
                  <a:pt x="639" y="133"/>
                  <a:pt x="639" y="133"/>
                  <a:pt x="639" y="133"/>
                </a:cubicBezTo>
                <a:cubicBezTo>
                  <a:pt x="639" y="133"/>
                  <a:pt x="641" y="132"/>
                  <a:pt x="642" y="132"/>
                </a:cubicBezTo>
                <a:cubicBezTo>
                  <a:pt x="642" y="132"/>
                  <a:pt x="644" y="132"/>
                  <a:pt x="645" y="132"/>
                </a:cubicBezTo>
                <a:cubicBezTo>
                  <a:pt x="649" y="131"/>
                  <a:pt x="648" y="131"/>
                  <a:pt x="649" y="134"/>
                </a:cubicBezTo>
                <a:cubicBezTo>
                  <a:pt x="654" y="134"/>
                  <a:pt x="654" y="134"/>
                  <a:pt x="651" y="137"/>
                </a:cubicBezTo>
                <a:cubicBezTo>
                  <a:pt x="651" y="138"/>
                  <a:pt x="651" y="138"/>
                  <a:pt x="651" y="138"/>
                </a:cubicBezTo>
                <a:cubicBezTo>
                  <a:pt x="653" y="137"/>
                  <a:pt x="652" y="136"/>
                  <a:pt x="653" y="136"/>
                </a:cubicBezTo>
                <a:cubicBezTo>
                  <a:pt x="656" y="135"/>
                  <a:pt x="656" y="135"/>
                  <a:pt x="654" y="137"/>
                </a:cubicBezTo>
                <a:cubicBezTo>
                  <a:pt x="655" y="137"/>
                  <a:pt x="656" y="137"/>
                  <a:pt x="656" y="138"/>
                </a:cubicBezTo>
                <a:cubicBezTo>
                  <a:pt x="656" y="138"/>
                  <a:pt x="657" y="139"/>
                  <a:pt x="657" y="139"/>
                </a:cubicBezTo>
                <a:cubicBezTo>
                  <a:pt x="655" y="142"/>
                  <a:pt x="655" y="141"/>
                  <a:pt x="653" y="142"/>
                </a:cubicBezTo>
                <a:cubicBezTo>
                  <a:pt x="652" y="142"/>
                  <a:pt x="652" y="141"/>
                  <a:pt x="652" y="141"/>
                </a:cubicBezTo>
                <a:cubicBezTo>
                  <a:pt x="652" y="142"/>
                  <a:pt x="651" y="143"/>
                  <a:pt x="653" y="145"/>
                </a:cubicBezTo>
                <a:cubicBezTo>
                  <a:pt x="653" y="144"/>
                  <a:pt x="653" y="143"/>
                  <a:pt x="654" y="143"/>
                </a:cubicBezTo>
                <a:cubicBezTo>
                  <a:pt x="654" y="143"/>
                  <a:pt x="655" y="142"/>
                  <a:pt x="655" y="142"/>
                </a:cubicBezTo>
                <a:cubicBezTo>
                  <a:pt x="656" y="141"/>
                  <a:pt x="657" y="142"/>
                  <a:pt x="658" y="143"/>
                </a:cubicBezTo>
                <a:cubicBezTo>
                  <a:pt x="658" y="142"/>
                  <a:pt x="658" y="140"/>
                  <a:pt x="660" y="141"/>
                </a:cubicBezTo>
                <a:cubicBezTo>
                  <a:pt x="660" y="139"/>
                  <a:pt x="659" y="139"/>
                  <a:pt x="659" y="138"/>
                </a:cubicBezTo>
                <a:cubicBezTo>
                  <a:pt x="659" y="137"/>
                  <a:pt x="661" y="137"/>
                  <a:pt x="662" y="137"/>
                </a:cubicBezTo>
                <a:cubicBezTo>
                  <a:pt x="662" y="136"/>
                  <a:pt x="660" y="135"/>
                  <a:pt x="661" y="135"/>
                </a:cubicBezTo>
                <a:cubicBezTo>
                  <a:pt x="662" y="133"/>
                  <a:pt x="663" y="133"/>
                  <a:pt x="665" y="133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4" y="131"/>
                  <a:pt x="662" y="131"/>
                  <a:pt x="662" y="131"/>
                </a:cubicBezTo>
                <a:cubicBezTo>
                  <a:pt x="660" y="129"/>
                  <a:pt x="660" y="129"/>
                  <a:pt x="660" y="129"/>
                </a:cubicBezTo>
                <a:cubicBezTo>
                  <a:pt x="660" y="128"/>
                  <a:pt x="665" y="126"/>
                  <a:pt x="666" y="125"/>
                </a:cubicBezTo>
                <a:cubicBezTo>
                  <a:pt x="668" y="125"/>
                  <a:pt x="672" y="125"/>
                  <a:pt x="674" y="125"/>
                </a:cubicBezTo>
                <a:cubicBezTo>
                  <a:pt x="675" y="125"/>
                  <a:pt x="676" y="125"/>
                  <a:pt x="678" y="124"/>
                </a:cubicBezTo>
                <a:cubicBezTo>
                  <a:pt x="683" y="123"/>
                  <a:pt x="681" y="124"/>
                  <a:pt x="686" y="122"/>
                </a:cubicBezTo>
                <a:cubicBezTo>
                  <a:pt x="686" y="122"/>
                  <a:pt x="688" y="122"/>
                  <a:pt x="689" y="123"/>
                </a:cubicBezTo>
                <a:cubicBezTo>
                  <a:pt x="689" y="123"/>
                  <a:pt x="689" y="124"/>
                  <a:pt x="689" y="125"/>
                </a:cubicBezTo>
                <a:cubicBezTo>
                  <a:pt x="689" y="126"/>
                  <a:pt x="687" y="127"/>
                  <a:pt x="687" y="127"/>
                </a:cubicBezTo>
                <a:cubicBezTo>
                  <a:pt x="689" y="128"/>
                  <a:pt x="688" y="128"/>
                  <a:pt x="688" y="129"/>
                </a:cubicBezTo>
                <a:cubicBezTo>
                  <a:pt x="690" y="130"/>
                  <a:pt x="690" y="130"/>
                  <a:pt x="690" y="131"/>
                </a:cubicBezTo>
                <a:cubicBezTo>
                  <a:pt x="696" y="131"/>
                  <a:pt x="696" y="131"/>
                  <a:pt x="696" y="131"/>
                </a:cubicBezTo>
                <a:cubicBezTo>
                  <a:pt x="697" y="131"/>
                  <a:pt x="698" y="130"/>
                  <a:pt x="698" y="130"/>
                </a:cubicBezTo>
                <a:cubicBezTo>
                  <a:pt x="700" y="130"/>
                  <a:pt x="699" y="131"/>
                  <a:pt x="700" y="132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03" y="133"/>
                  <a:pt x="706" y="133"/>
                  <a:pt x="706" y="133"/>
                </a:cubicBezTo>
                <a:cubicBezTo>
                  <a:pt x="709" y="133"/>
                  <a:pt x="710" y="134"/>
                  <a:pt x="713" y="134"/>
                </a:cubicBezTo>
                <a:cubicBezTo>
                  <a:pt x="713" y="134"/>
                  <a:pt x="716" y="133"/>
                  <a:pt x="717" y="133"/>
                </a:cubicBezTo>
                <a:cubicBezTo>
                  <a:pt x="721" y="132"/>
                  <a:pt x="727" y="134"/>
                  <a:pt x="732" y="133"/>
                </a:cubicBezTo>
                <a:cubicBezTo>
                  <a:pt x="732" y="132"/>
                  <a:pt x="732" y="132"/>
                  <a:pt x="732" y="132"/>
                </a:cubicBezTo>
                <a:cubicBezTo>
                  <a:pt x="734" y="130"/>
                  <a:pt x="734" y="130"/>
                  <a:pt x="735" y="131"/>
                </a:cubicBezTo>
                <a:cubicBezTo>
                  <a:pt x="736" y="132"/>
                  <a:pt x="735" y="136"/>
                  <a:pt x="741" y="134"/>
                </a:cubicBezTo>
                <a:cubicBezTo>
                  <a:pt x="741" y="132"/>
                  <a:pt x="741" y="132"/>
                  <a:pt x="741" y="132"/>
                </a:cubicBezTo>
                <a:cubicBezTo>
                  <a:pt x="741" y="131"/>
                  <a:pt x="738" y="132"/>
                  <a:pt x="737" y="132"/>
                </a:cubicBezTo>
                <a:cubicBezTo>
                  <a:pt x="736" y="132"/>
                  <a:pt x="735" y="131"/>
                  <a:pt x="735" y="131"/>
                </a:cubicBezTo>
                <a:cubicBezTo>
                  <a:pt x="735" y="130"/>
                  <a:pt x="735" y="130"/>
                  <a:pt x="737" y="130"/>
                </a:cubicBezTo>
                <a:cubicBezTo>
                  <a:pt x="737" y="129"/>
                  <a:pt x="736" y="128"/>
                  <a:pt x="737" y="128"/>
                </a:cubicBezTo>
                <a:cubicBezTo>
                  <a:pt x="740" y="128"/>
                  <a:pt x="740" y="129"/>
                  <a:pt x="742" y="127"/>
                </a:cubicBezTo>
                <a:cubicBezTo>
                  <a:pt x="745" y="126"/>
                  <a:pt x="746" y="127"/>
                  <a:pt x="749" y="127"/>
                </a:cubicBezTo>
                <a:cubicBezTo>
                  <a:pt x="749" y="127"/>
                  <a:pt x="749" y="128"/>
                  <a:pt x="749" y="129"/>
                </a:cubicBezTo>
                <a:cubicBezTo>
                  <a:pt x="750" y="129"/>
                  <a:pt x="753" y="129"/>
                  <a:pt x="752" y="130"/>
                </a:cubicBezTo>
                <a:cubicBezTo>
                  <a:pt x="756" y="128"/>
                  <a:pt x="756" y="128"/>
                  <a:pt x="756" y="128"/>
                </a:cubicBezTo>
                <a:cubicBezTo>
                  <a:pt x="759" y="127"/>
                  <a:pt x="754" y="132"/>
                  <a:pt x="751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9" y="133"/>
                  <a:pt x="748" y="136"/>
                  <a:pt x="746" y="135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8" y="137"/>
                  <a:pt x="748" y="136"/>
                  <a:pt x="745" y="138"/>
                </a:cubicBezTo>
                <a:cubicBezTo>
                  <a:pt x="747" y="139"/>
                  <a:pt x="746" y="137"/>
                  <a:pt x="750" y="138"/>
                </a:cubicBezTo>
                <a:cubicBezTo>
                  <a:pt x="750" y="139"/>
                  <a:pt x="750" y="139"/>
                  <a:pt x="750" y="139"/>
                </a:cubicBezTo>
                <a:cubicBezTo>
                  <a:pt x="752" y="139"/>
                  <a:pt x="752" y="139"/>
                  <a:pt x="752" y="139"/>
                </a:cubicBezTo>
                <a:cubicBezTo>
                  <a:pt x="752" y="139"/>
                  <a:pt x="753" y="137"/>
                  <a:pt x="753" y="136"/>
                </a:cubicBezTo>
                <a:cubicBezTo>
                  <a:pt x="753" y="135"/>
                  <a:pt x="753" y="133"/>
                  <a:pt x="754" y="133"/>
                </a:cubicBezTo>
                <a:cubicBezTo>
                  <a:pt x="756" y="132"/>
                  <a:pt x="757" y="131"/>
                  <a:pt x="758" y="130"/>
                </a:cubicBezTo>
                <a:cubicBezTo>
                  <a:pt x="758" y="129"/>
                  <a:pt x="763" y="131"/>
                  <a:pt x="764" y="130"/>
                </a:cubicBezTo>
                <a:cubicBezTo>
                  <a:pt x="764" y="130"/>
                  <a:pt x="769" y="128"/>
                  <a:pt x="769" y="128"/>
                </a:cubicBezTo>
                <a:cubicBezTo>
                  <a:pt x="769" y="128"/>
                  <a:pt x="770" y="127"/>
                  <a:pt x="771" y="127"/>
                </a:cubicBezTo>
                <a:cubicBezTo>
                  <a:pt x="771" y="127"/>
                  <a:pt x="773" y="127"/>
                  <a:pt x="774" y="127"/>
                </a:cubicBezTo>
                <a:cubicBezTo>
                  <a:pt x="774" y="127"/>
                  <a:pt x="775" y="126"/>
                  <a:pt x="775" y="126"/>
                </a:cubicBezTo>
                <a:cubicBezTo>
                  <a:pt x="775" y="126"/>
                  <a:pt x="776" y="126"/>
                  <a:pt x="776" y="125"/>
                </a:cubicBezTo>
                <a:cubicBezTo>
                  <a:pt x="777" y="123"/>
                  <a:pt x="776" y="124"/>
                  <a:pt x="778" y="123"/>
                </a:cubicBezTo>
                <a:cubicBezTo>
                  <a:pt x="778" y="123"/>
                  <a:pt x="778" y="123"/>
                  <a:pt x="778" y="123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3" y="125"/>
                  <a:pt x="775" y="126"/>
                  <a:pt x="772" y="126"/>
                </a:cubicBezTo>
                <a:cubicBezTo>
                  <a:pt x="771" y="126"/>
                  <a:pt x="769" y="126"/>
                  <a:pt x="769" y="125"/>
                </a:cubicBezTo>
                <a:cubicBezTo>
                  <a:pt x="769" y="124"/>
                  <a:pt x="774" y="122"/>
                  <a:pt x="775" y="122"/>
                </a:cubicBezTo>
                <a:cubicBezTo>
                  <a:pt x="775" y="122"/>
                  <a:pt x="776" y="118"/>
                  <a:pt x="777" y="118"/>
                </a:cubicBezTo>
                <a:cubicBezTo>
                  <a:pt x="779" y="118"/>
                  <a:pt x="779" y="118"/>
                  <a:pt x="780" y="120"/>
                </a:cubicBezTo>
                <a:cubicBezTo>
                  <a:pt x="781" y="119"/>
                  <a:pt x="781" y="119"/>
                  <a:pt x="781" y="119"/>
                </a:cubicBezTo>
                <a:cubicBezTo>
                  <a:pt x="782" y="118"/>
                  <a:pt x="783" y="119"/>
                  <a:pt x="783" y="118"/>
                </a:cubicBezTo>
                <a:cubicBezTo>
                  <a:pt x="783" y="118"/>
                  <a:pt x="782" y="118"/>
                  <a:pt x="782" y="118"/>
                </a:cubicBezTo>
                <a:cubicBezTo>
                  <a:pt x="778" y="118"/>
                  <a:pt x="778" y="119"/>
                  <a:pt x="778" y="117"/>
                </a:cubicBezTo>
                <a:cubicBezTo>
                  <a:pt x="777" y="116"/>
                  <a:pt x="777" y="116"/>
                  <a:pt x="777" y="116"/>
                </a:cubicBezTo>
                <a:cubicBezTo>
                  <a:pt x="777" y="117"/>
                  <a:pt x="776" y="117"/>
                  <a:pt x="776" y="117"/>
                </a:cubicBezTo>
                <a:cubicBezTo>
                  <a:pt x="772" y="117"/>
                  <a:pt x="773" y="115"/>
                  <a:pt x="771" y="115"/>
                </a:cubicBezTo>
                <a:cubicBezTo>
                  <a:pt x="771" y="115"/>
                  <a:pt x="769" y="115"/>
                  <a:pt x="769" y="114"/>
                </a:cubicBezTo>
                <a:cubicBezTo>
                  <a:pt x="768" y="112"/>
                  <a:pt x="768" y="113"/>
                  <a:pt x="768" y="111"/>
                </a:cubicBezTo>
                <a:cubicBezTo>
                  <a:pt x="768" y="110"/>
                  <a:pt x="771" y="109"/>
                  <a:pt x="771" y="108"/>
                </a:cubicBezTo>
                <a:cubicBezTo>
                  <a:pt x="773" y="107"/>
                  <a:pt x="775" y="107"/>
                  <a:pt x="777" y="107"/>
                </a:cubicBezTo>
                <a:cubicBezTo>
                  <a:pt x="776" y="106"/>
                  <a:pt x="776" y="106"/>
                  <a:pt x="776" y="106"/>
                </a:cubicBezTo>
                <a:cubicBezTo>
                  <a:pt x="774" y="106"/>
                  <a:pt x="773" y="106"/>
                  <a:pt x="774" y="103"/>
                </a:cubicBezTo>
                <a:cubicBezTo>
                  <a:pt x="778" y="101"/>
                  <a:pt x="778" y="101"/>
                  <a:pt x="778" y="101"/>
                </a:cubicBezTo>
                <a:cubicBezTo>
                  <a:pt x="783" y="98"/>
                  <a:pt x="782" y="99"/>
                  <a:pt x="785" y="100"/>
                </a:cubicBezTo>
                <a:cubicBezTo>
                  <a:pt x="788" y="100"/>
                  <a:pt x="788" y="99"/>
                  <a:pt x="787" y="99"/>
                </a:cubicBezTo>
                <a:cubicBezTo>
                  <a:pt x="785" y="99"/>
                  <a:pt x="784" y="97"/>
                  <a:pt x="787" y="97"/>
                </a:cubicBezTo>
                <a:cubicBezTo>
                  <a:pt x="789" y="97"/>
                  <a:pt x="790" y="96"/>
                  <a:pt x="792" y="96"/>
                </a:cubicBezTo>
                <a:cubicBezTo>
                  <a:pt x="796" y="96"/>
                  <a:pt x="792" y="95"/>
                  <a:pt x="796" y="93"/>
                </a:cubicBezTo>
                <a:cubicBezTo>
                  <a:pt x="798" y="92"/>
                  <a:pt x="797" y="91"/>
                  <a:pt x="800" y="89"/>
                </a:cubicBezTo>
                <a:cubicBezTo>
                  <a:pt x="800" y="89"/>
                  <a:pt x="800" y="89"/>
                  <a:pt x="800" y="89"/>
                </a:cubicBezTo>
                <a:cubicBezTo>
                  <a:pt x="799" y="88"/>
                  <a:pt x="798" y="87"/>
                  <a:pt x="799" y="87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7" y="80"/>
                  <a:pt x="808" y="77"/>
                  <a:pt x="809" y="77"/>
                </a:cubicBezTo>
                <a:cubicBezTo>
                  <a:pt x="812" y="77"/>
                  <a:pt x="811" y="76"/>
                  <a:pt x="813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3" y="77"/>
                  <a:pt x="813" y="77"/>
                  <a:pt x="814" y="75"/>
                </a:cubicBezTo>
                <a:cubicBezTo>
                  <a:pt x="814" y="75"/>
                  <a:pt x="821" y="74"/>
                  <a:pt x="823" y="74"/>
                </a:cubicBezTo>
                <a:cubicBezTo>
                  <a:pt x="828" y="74"/>
                  <a:pt x="828" y="74"/>
                  <a:pt x="828" y="74"/>
                </a:cubicBezTo>
                <a:cubicBezTo>
                  <a:pt x="828" y="74"/>
                  <a:pt x="832" y="74"/>
                  <a:pt x="832" y="74"/>
                </a:cubicBezTo>
                <a:cubicBezTo>
                  <a:pt x="834" y="74"/>
                  <a:pt x="835" y="76"/>
                  <a:pt x="836" y="76"/>
                </a:cubicBezTo>
                <a:cubicBezTo>
                  <a:pt x="841" y="76"/>
                  <a:pt x="841" y="76"/>
                  <a:pt x="841" y="76"/>
                </a:cubicBezTo>
                <a:cubicBezTo>
                  <a:pt x="842" y="76"/>
                  <a:pt x="848" y="76"/>
                  <a:pt x="848" y="76"/>
                </a:cubicBezTo>
                <a:cubicBezTo>
                  <a:pt x="848" y="77"/>
                  <a:pt x="845" y="79"/>
                  <a:pt x="844" y="79"/>
                </a:cubicBezTo>
                <a:cubicBezTo>
                  <a:pt x="838" y="80"/>
                  <a:pt x="830" y="85"/>
                  <a:pt x="827" y="87"/>
                </a:cubicBezTo>
                <a:cubicBezTo>
                  <a:pt x="825" y="87"/>
                  <a:pt x="821" y="88"/>
                  <a:pt x="819" y="88"/>
                </a:cubicBezTo>
                <a:cubicBezTo>
                  <a:pt x="817" y="87"/>
                  <a:pt x="817" y="86"/>
                  <a:pt x="812" y="87"/>
                </a:cubicBezTo>
                <a:cubicBezTo>
                  <a:pt x="813" y="87"/>
                  <a:pt x="813" y="87"/>
                  <a:pt x="813" y="87"/>
                </a:cubicBezTo>
                <a:cubicBezTo>
                  <a:pt x="813" y="87"/>
                  <a:pt x="813" y="89"/>
                  <a:pt x="812" y="89"/>
                </a:cubicBezTo>
                <a:cubicBezTo>
                  <a:pt x="812" y="90"/>
                  <a:pt x="810" y="91"/>
                  <a:pt x="809" y="91"/>
                </a:cubicBezTo>
                <a:cubicBezTo>
                  <a:pt x="807" y="92"/>
                  <a:pt x="806" y="92"/>
                  <a:pt x="804" y="94"/>
                </a:cubicBezTo>
                <a:cubicBezTo>
                  <a:pt x="804" y="95"/>
                  <a:pt x="802" y="94"/>
                  <a:pt x="801" y="94"/>
                </a:cubicBezTo>
                <a:cubicBezTo>
                  <a:pt x="800" y="94"/>
                  <a:pt x="799" y="96"/>
                  <a:pt x="797" y="96"/>
                </a:cubicBezTo>
                <a:cubicBezTo>
                  <a:pt x="798" y="96"/>
                  <a:pt x="798" y="96"/>
                  <a:pt x="798" y="97"/>
                </a:cubicBezTo>
                <a:cubicBezTo>
                  <a:pt x="800" y="94"/>
                  <a:pt x="799" y="96"/>
                  <a:pt x="801" y="96"/>
                </a:cubicBezTo>
                <a:cubicBezTo>
                  <a:pt x="803" y="96"/>
                  <a:pt x="802" y="95"/>
                  <a:pt x="804" y="96"/>
                </a:cubicBezTo>
                <a:cubicBezTo>
                  <a:pt x="805" y="96"/>
                  <a:pt x="804" y="97"/>
                  <a:pt x="804" y="98"/>
                </a:cubicBezTo>
                <a:cubicBezTo>
                  <a:pt x="805" y="98"/>
                  <a:pt x="805" y="98"/>
                  <a:pt x="805" y="98"/>
                </a:cubicBezTo>
                <a:cubicBezTo>
                  <a:pt x="805" y="99"/>
                  <a:pt x="805" y="100"/>
                  <a:pt x="805" y="100"/>
                </a:cubicBezTo>
                <a:cubicBezTo>
                  <a:pt x="804" y="102"/>
                  <a:pt x="804" y="103"/>
                  <a:pt x="802" y="104"/>
                </a:cubicBezTo>
                <a:cubicBezTo>
                  <a:pt x="804" y="105"/>
                  <a:pt x="804" y="105"/>
                  <a:pt x="804" y="105"/>
                </a:cubicBezTo>
                <a:cubicBezTo>
                  <a:pt x="806" y="107"/>
                  <a:pt x="804" y="107"/>
                  <a:pt x="804" y="108"/>
                </a:cubicBezTo>
                <a:cubicBezTo>
                  <a:pt x="804" y="108"/>
                  <a:pt x="806" y="109"/>
                  <a:pt x="806" y="110"/>
                </a:cubicBezTo>
                <a:cubicBezTo>
                  <a:pt x="806" y="110"/>
                  <a:pt x="805" y="112"/>
                  <a:pt x="804" y="112"/>
                </a:cubicBezTo>
                <a:cubicBezTo>
                  <a:pt x="802" y="112"/>
                  <a:pt x="801" y="110"/>
                  <a:pt x="800" y="110"/>
                </a:cubicBezTo>
                <a:cubicBezTo>
                  <a:pt x="799" y="111"/>
                  <a:pt x="799" y="111"/>
                  <a:pt x="797" y="112"/>
                </a:cubicBezTo>
                <a:cubicBezTo>
                  <a:pt x="798" y="112"/>
                  <a:pt x="800" y="111"/>
                  <a:pt x="801" y="112"/>
                </a:cubicBezTo>
                <a:cubicBezTo>
                  <a:pt x="802" y="113"/>
                  <a:pt x="800" y="113"/>
                  <a:pt x="799" y="113"/>
                </a:cubicBezTo>
                <a:cubicBezTo>
                  <a:pt x="797" y="114"/>
                  <a:pt x="797" y="114"/>
                  <a:pt x="794" y="115"/>
                </a:cubicBezTo>
                <a:cubicBezTo>
                  <a:pt x="795" y="115"/>
                  <a:pt x="795" y="115"/>
                  <a:pt x="796" y="116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8" y="116"/>
                  <a:pt x="798" y="116"/>
                  <a:pt x="798" y="116"/>
                </a:cubicBezTo>
                <a:cubicBezTo>
                  <a:pt x="798" y="116"/>
                  <a:pt x="799" y="116"/>
                  <a:pt x="800" y="116"/>
                </a:cubicBezTo>
                <a:cubicBezTo>
                  <a:pt x="800" y="116"/>
                  <a:pt x="803" y="114"/>
                  <a:pt x="803" y="116"/>
                </a:cubicBezTo>
                <a:cubicBezTo>
                  <a:pt x="804" y="118"/>
                  <a:pt x="805" y="116"/>
                  <a:pt x="807" y="117"/>
                </a:cubicBezTo>
                <a:cubicBezTo>
                  <a:pt x="809" y="117"/>
                  <a:pt x="806" y="119"/>
                  <a:pt x="805" y="119"/>
                </a:cubicBezTo>
                <a:cubicBezTo>
                  <a:pt x="803" y="120"/>
                  <a:pt x="802" y="120"/>
                  <a:pt x="800" y="120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3"/>
                  <a:pt x="802" y="123"/>
                </a:cubicBezTo>
                <a:cubicBezTo>
                  <a:pt x="801" y="123"/>
                  <a:pt x="803" y="124"/>
                  <a:pt x="802" y="125"/>
                </a:cubicBezTo>
                <a:cubicBezTo>
                  <a:pt x="800" y="125"/>
                  <a:pt x="799" y="127"/>
                  <a:pt x="797" y="128"/>
                </a:cubicBezTo>
                <a:cubicBezTo>
                  <a:pt x="799" y="131"/>
                  <a:pt x="801" y="127"/>
                  <a:pt x="802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4"/>
                  <a:pt x="806" y="126"/>
                  <a:pt x="806" y="124"/>
                </a:cubicBezTo>
                <a:cubicBezTo>
                  <a:pt x="806" y="123"/>
                  <a:pt x="807" y="123"/>
                  <a:pt x="808" y="122"/>
                </a:cubicBezTo>
                <a:cubicBezTo>
                  <a:pt x="808" y="122"/>
                  <a:pt x="811" y="121"/>
                  <a:pt x="812" y="120"/>
                </a:cubicBezTo>
                <a:cubicBezTo>
                  <a:pt x="811" y="118"/>
                  <a:pt x="815" y="118"/>
                  <a:pt x="815" y="118"/>
                </a:cubicBezTo>
                <a:cubicBezTo>
                  <a:pt x="817" y="118"/>
                  <a:pt x="816" y="120"/>
                  <a:pt x="819" y="123"/>
                </a:cubicBezTo>
                <a:cubicBezTo>
                  <a:pt x="822" y="125"/>
                  <a:pt x="820" y="125"/>
                  <a:pt x="818" y="126"/>
                </a:cubicBezTo>
                <a:cubicBezTo>
                  <a:pt x="817" y="129"/>
                  <a:pt x="817" y="129"/>
                  <a:pt x="817" y="129"/>
                </a:cubicBezTo>
                <a:cubicBezTo>
                  <a:pt x="817" y="129"/>
                  <a:pt x="816" y="130"/>
                  <a:pt x="815" y="130"/>
                </a:cubicBezTo>
                <a:cubicBezTo>
                  <a:pt x="815" y="130"/>
                  <a:pt x="814" y="130"/>
                  <a:pt x="814" y="129"/>
                </a:cubicBezTo>
                <a:cubicBezTo>
                  <a:pt x="813" y="130"/>
                  <a:pt x="813" y="130"/>
                  <a:pt x="813" y="130"/>
                </a:cubicBezTo>
                <a:cubicBezTo>
                  <a:pt x="812" y="132"/>
                  <a:pt x="811" y="131"/>
                  <a:pt x="810" y="133"/>
                </a:cubicBezTo>
                <a:cubicBezTo>
                  <a:pt x="810" y="135"/>
                  <a:pt x="810" y="135"/>
                  <a:pt x="810" y="135"/>
                </a:cubicBezTo>
                <a:cubicBezTo>
                  <a:pt x="811" y="136"/>
                  <a:pt x="811" y="134"/>
                  <a:pt x="811" y="138"/>
                </a:cubicBezTo>
                <a:cubicBezTo>
                  <a:pt x="811" y="139"/>
                  <a:pt x="811" y="139"/>
                  <a:pt x="811" y="140"/>
                </a:cubicBezTo>
                <a:cubicBezTo>
                  <a:pt x="813" y="139"/>
                  <a:pt x="815" y="137"/>
                  <a:pt x="816" y="137"/>
                </a:cubicBezTo>
                <a:cubicBezTo>
                  <a:pt x="819" y="137"/>
                  <a:pt x="818" y="137"/>
                  <a:pt x="821" y="136"/>
                </a:cubicBezTo>
                <a:cubicBezTo>
                  <a:pt x="821" y="135"/>
                  <a:pt x="821" y="135"/>
                  <a:pt x="820" y="135"/>
                </a:cubicBezTo>
                <a:cubicBezTo>
                  <a:pt x="820" y="135"/>
                  <a:pt x="819" y="134"/>
                  <a:pt x="819" y="133"/>
                </a:cubicBezTo>
                <a:cubicBezTo>
                  <a:pt x="819" y="133"/>
                  <a:pt x="822" y="129"/>
                  <a:pt x="823" y="129"/>
                </a:cubicBezTo>
                <a:cubicBezTo>
                  <a:pt x="824" y="129"/>
                  <a:pt x="826" y="127"/>
                  <a:pt x="826" y="130"/>
                </a:cubicBezTo>
                <a:cubicBezTo>
                  <a:pt x="826" y="131"/>
                  <a:pt x="825" y="132"/>
                  <a:pt x="825" y="133"/>
                </a:cubicBezTo>
                <a:cubicBezTo>
                  <a:pt x="826" y="132"/>
                  <a:pt x="828" y="133"/>
                  <a:pt x="831" y="128"/>
                </a:cubicBezTo>
                <a:cubicBezTo>
                  <a:pt x="832" y="127"/>
                  <a:pt x="835" y="125"/>
                  <a:pt x="836" y="125"/>
                </a:cubicBezTo>
                <a:cubicBezTo>
                  <a:pt x="836" y="125"/>
                  <a:pt x="839" y="125"/>
                  <a:pt x="840" y="125"/>
                </a:cubicBezTo>
                <a:cubicBezTo>
                  <a:pt x="841" y="125"/>
                  <a:pt x="842" y="124"/>
                  <a:pt x="842" y="124"/>
                </a:cubicBezTo>
                <a:cubicBezTo>
                  <a:pt x="842" y="124"/>
                  <a:pt x="842" y="122"/>
                  <a:pt x="843" y="122"/>
                </a:cubicBezTo>
                <a:cubicBezTo>
                  <a:pt x="845" y="122"/>
                  <a:pt x="845" y="122"/>
                  <a:pt x="845" y="122"/>
                </a:cubicBezTo>
                <a:cubicBezTo>
                  <a:pt x="844" y="122"/>
                  <a:pt x="844" y="122"/>
                  <a:pt x="843" y="121"/>
                </a:cubicBezTo>
                <a:cubicBezTo>
                  <a:pt x="841" y="122"/>
                  <a:pt x="841" y="118"/>
                  <a:pt x="842" y="118"/>
                </a:cubicBezTo>
                <a:cubicBezTo>
                  <a:pt x="843" y="118"/>
                  <a:pt x="844" y="118"/>
                  <a:pt x="845" y="117"/>
                </a:cubicBezTo>
                <a:cubicBezTo>
                  <a:pt x="846" y="114"/>
                  <a:pt x="847" y="114"/>
                  <a:pt x="847" y="114"/>
                </a:cubicBezTo>
                <a:cubicBezTo>
                  <a:pt x="850" y="114"/>
                  <a:pt x="861" y="116"/>
                  <a:pt x="863" y="116"/>
                </a:cubicBezTo>
                <a:cubicBezTo>
                  <a:pt x="863" y="116"/>
                  <a:pt x="866" y="115"/>
                  <a:pt x="866" y="115"/>
                </a:cubicBezTo>
                <a:cubicBezTo>
                  <a:pt x="867" y="115"/>
                  <a:pt x="870" y="117"/>
                  <a:pt x="869" y="117"/>
                </a:cubicBezTo>
                <a:cubicBezTo>
                  <a:pt x="867" y="117"/>
                  <a:pt x="865" y="117"/>
                  <a:pt x="865" y="118"/>
                </a:cubicBezTo>
                <a:cubicBezTo>
                  <a:pt x="866" y="118"/>
                  <a:pt x="866" y="118"/>
                  <a:pt x="866" y="120"/>
                </a:cubicBezTo>
                <a:cubicBezTo>
                  <a:pt x="868" y="120"/>
                  <a:pt x="871" y="119"/>
                  <a:pt x="871" y="121"/>
                </a:cubicBezTo>
                <a:cubicBezTo>
                  <a:pt x="871" y="122"/>
                  <a:pt x="869" y="123"/>
                  <a:pt x="868" y="123"/>
                </a:cubicBezTo>
                <a:cubicBezTo>
                  <a:pt x="869" y="125"/>
                  <a:pt x="869" y="125"/>
                  <a:pt x="869" y="125"/>
                </a:cubicBezTo>
                <a:cubicBezTo>
                  <a:pt x="870" y="126"/>
                  <a:pt x="865" y="128"/>
                  <a:pt x="864" y="128"/>
                </a:cubicBezTo>
                <a:cubicBezTo>
                  <a:pt x="863" y="128"/>
                  <a:pt x="860" y="128"/>
                  <a:pt x="859" y="128"/>
                </a:cubicBezTo>
                <a:cubicBezTo>
                  <a:pt x="859" y="128"/>
                  <a:pt x="859" y="128"/>
                  <a:pt x="859" y="128"/>
                </a:cubicBezTo>
                <a:cubicBezTo>
                  <a:pt x="858" y="128"/>
                  <a:pt x="858" y="128"/>
                  <a:pt x="858" y="129"/>
                </a:cubicBezTo>
                <a:cubicBezTo>
                  <a:pt x="863" y="132"/>
                  <a:pt x="858" y="131"/>
                  <a:pt x="857" y="132"/>
                </a:cubicBezTo>
                <a:cubicBezTo>
                  <a:pt x="856" y="133"/>
                  <a:pt x="856" y="133"/>
                  <a:pt x="856" y="133"/>
                </a:cubicBezTo>
                <a:cubicBezTo>
                  <a:pt x="857" y="134"/>
                  <a:pt x="858" y="134"/>
                  <a:pt x="858" y="134"/>
                </a:cubicBezTo>
                <a:cubicBezTo>
                  <a:pt x="861" y="139"/>
                  <a:pt x="860" y="138"/>
                  <a:pt x="858" y="139"/>
                </a:cubicBezTo>
                <a:cubicBezTo>
                  <a:pt x="854" y="143"/>
                  <a:pt x="856" y="143"/>
                  <a:pt x="849" y="143"/>
                </a:cubicBezTo>
                <a:cubicBezTo>
                  <a:pt x="847" y="145"/>
                  <a:pt x="847" y="145"/>
                  <a:pt x="847" y="145"/>
                </a:cubicBezTo>
                <a:cubicBezTo>
                  <a:pt x="847" y="145"/>
                  <a:pt x="844" y="145"/>
                  <a:pt x="844" y="145"/>
                </a:cubicBezTo>
                <a:cubicBezTo>
                  <a:pt x="843" y="145"/>
                  <a:pt x="842" y="147"/>
                  <a:pt x="841" y="147"/>
                </a:cubicBezTo>
                <a:cubicBezTo>
                  <a:pt x="840" y="147"/>
                  <a:pt x="839" y="146"/>
                  <a:pt x="838" y="147"/>
                </a:cubicBezTo>
                <a:cubicBezTo>
                  <a:pt x="837" y="147"/>
                  <a:pt x="835" y="149"/>
                  <a:pt x="834" y="149"/>
                </a:cubicBezTo>
                <a:cubicBezTo>
                  <a:pt x="834" y="149"/>
                  <a:pt x="833" y="148"/>
                  <a:pt x="833" y="147"/>
                </a:cubicBezTo>
                <a:cubicBezTo>
                  <a:pt x="831" y="147"/>
                  <a:pt x="833" y="146"/>
                  <a:pt x="834" y="144"/>
                </a:cubicBezTo>
                <a:cubicBezTo>
                  <a:pt x="833" y="145"/>
                  <a:pt x="833" y="145"/>
                  <a:pt x="832" y="145"/>
                </a:cubicBezTo>
                <a:cubicBezTo>
                  <a:pt x="831" y="145"/>
                  <a:pt x="832" y="144"/>
                  <a:pt x="830" y="142"/>
                </a:cubicBezTo>
                <a:cubicBezTo>
                  <a:pt x="829" y="143"/>
                  <a:pt x="829" y="143"/>
                  <a:pt x="828" y="142"/>
                </a:cubicBezTo>
                <a:cubicBezTo>
                  <a:pt x="827" y="143"/>
                  <a:pt x="827" y="143"/>
                  <a:pt x="827" y="143"/>
                </a:cubicBezTo>
                <a:cubicBezTo>
                  <a:pt x="828" y="143"/>
                  <a:pt x="830" y="143"/>
                  <a:pt x="830" y="144"/>
                </a:cubicBezTo>
                <a:cubicBezTo>
                  <a:pt x="830" y="146"/>
                  <a:pt x="829" y="145"/>
                  <a:pt x="830" y="146"/>
                </a:cubicBezTo>
                <a:cubicBezTo>
                  <a:pt x="831" y="147"/>
                  <a:pt x="831" y="148"/>
                  <a:pt x="831" y="149"/>
                </a:cubicBezTo>
                <a:cubicBezTo>
                  <a:pt x="831" y="151"/>
                  <a:pt x="828" y="150"/>
                  <a:pt x="828" y="150"/>
                </a:cubicBezTo>
                <a:cubicBezTo>
                  <a:pt x="826" y="147"/>
                  <a:pt x="826" y="147"/>
                  <a:pt x="825" y="148"/>
                </a:cubicBezTo>
                <a:cubicBezTo>
                  <a:pt x="827" y="149"/>
                  <a:pt x="828" y="151"/>
                  <a:pt x="824" y="150"/>
                </a:cubicBezTo>
                <a:cubicBezTo>
                  <a:pt x="823" y="150"/>
                  <a:pt x="821" y="150"/>
                  <a:pt x="821" y="150"/>
                </a:cubicBezTo>
                <a:cubicBezTo>
                  <a:pt x="818" y="148"/>
                  <a:pt x="819" y="148"/>
                  <a:pt x="820" y="147"/>
                </a:cubicBezTo>
                <a:cubicBezTo>
                  <a:pt x="816" y="147"/>
                  <a:pt x="816" y="147"/>
                  <a:pt x="816" y="147"/>
                </a:cubicBezTo>
                <a:cubicBezTo>
                  <a:pt x="814" y="147"/>
                  <a:pt x="812" y="146"/>
                  <a:pt x="810" y="147"/>
                </a:cubicBezTo>
                <a:cubicBezTo>
                  <a:pt x="811" y="148"/>
                  <a:pt x="813" y="149"/>
                  <a:pt x="813" y="149"/>
                </a:cubicBezTo>
                <a:cubicBezTo>
                  <a:pt x="813" y="152"/>
                  <a:pt x="812" y="151"/>
                  <a:pt x="810" y="152"/>
                </a:cubicBezTo>
                <a:cubicBezTo>
                  <a:pt x="806" y="155"/>
                  <a:pt x="806" y="155"/>
                  <a:pt x="806" y="155"/>
                </a:cubicBezTo>
                <a:cubicBezTo>
                  <a:pt x="805" y="155"/>
                  <a:pt x="797" y="158"/>
                  <a:pt x="794" y="158"/>
                </a:cubicBezTo>
                <a:cubicBezTo>
                  <a:pt x="797" y="159"/>
                  <a:pt x="797" y="159"/>
                  <a:pt x="797" y="159"/>
                </a:cubicBezTo>
                <a:cubicBezTo>
                  <a:pt x="797" y="159"/>
                  <a:pt x="798" y="160"/>
                  <a:pt x="798" y="160"/>
                </a:cubicBezTo>
                <a:cubicBezTo>
                  <a:pt x="796" y="162"/>
                  <a:pt x="796" y="162"/>
                  <a:pt x="796" y="162"/>
                </a:cubicBezTo>
                <a:cubicBezTo>
                  <a:pt x="796" y="162"/>
                  <a:pt x="795" y="163"/>
                  <a:pt x="793" y="163"/>
                </a:cubicBezTo>
                <a:cubicBezTo>
                  <a:pt x="791" y="164"/>
                  <a:pt x="791" y="164"/>
                  <a:pt x="791" y="164"/>
                </a:cubicBezTo>
                <a:cubicBezTo>
                  <a:pt x="790" y="165"/>
                  <a:pt x="790" y="166"/>
                  <a:pt x="789" y="166"/>
                </a:cubicBezTo>
                <a:cubicBezTo>
                  <a:pt x="786" y="167"/>
                  <a:pt x="785" y="167"/>
                  <a:pt x="782" y="169"/>
                </a:cubicBezTo>
                <a:cubicBezTo>
                  <a:pt x="780" y="171"/>
                  <a:pt x="776" y="171"/>
                  <a:pt x="773" y="172"/>
                </a:cubicBezTo>
                <a:cubicBezTo>
                  <a:pt x="773" y="172"/>
                  <a:pt x="772" y="171"/>
                  <a:pt x="772" y="171"/>
                </a:cubicBezTo>
                <a:cubicBezTo>
                  <a:pt x="771" y="172"/>
                  <a:pt x="771" y="172"/>
                  <a:pt x="771" y="172"/>
                </a:cubicBezTo>
                <a:cubicBezTo>
                  <a:pt x="771" y="173"/>
                  <a:pt x="768" y="172"/>
                  <a:pt x="768" y="172"/>
                </a:cubicBezTo>
                <a:cubicBezTo>
                  <a:pt x="767" y="171"/>
                  <a:pt x="767" y="171"/>
                  <a:pt x="768" y="170"/>
                </a:cubicBezTo>
                <a:cubicBezTo>
                  <a:pt x="767" y="170"/>
                  <a:pt x="766" y="170"/>
                  <a:pt x="765" y="170"/>
                </a:cubicBezTo>
                <a:cubicBezTo>
                  <a:pt x="765" y="171"/>
                  <a:pt x="765" y="172"/>
                  <a:pt x="765" y="173"/>
                </a:cubicBezTo>
                <a:cubicBezTo>
                  <a:pt x="758" y="175"/>
                  <a:pt x="762" y="177"/>
                  <a:pt x="757" y="175"/>
                </a:cubicBezTo>
                <a:cubicBezTo>
                  <a:pt x="756" y="176"/>
                  <a:pt x="756" y="176"/>
                  <a:pt x="754" y="176"/>
                </a:cubicBezTo>
                <a:cubicBezTo>
                  <a:pt x="753" y="176"/>
                  <a:pt x="752" y="175"/>
                  <a:pt x="751" y="174"/>
                </a:cubicBezTo>
                <a:cubicBezTo>
                  <a:pt x="750" y="174"/>
                  <a:pt x="747" y="174"/>
                  <a:pt x="746" y="174"/>
                </a:cubicBezTo>
                <a:cubicBezTo>
                  <a:pt x="744" y="174"/>
                  <a:pt x="742" y="172"/>
                  <a:pt x="740" y="172"/>
                </a:cubicBezTo>
                <a:cubicBezTo>
                  <a:pt x="740" y="172"/>
                  <a:pt x="738" y="170"/>
                  <a:pt x="738" y="170"/>
                </a:cubicBezTo>
                <a:cubicBezTo>
                  <a:pt x="738" y="170"/>
                  <a:pt x="738" y="170"/>
                  <a:pt x="738" y="170"/>
                </a:cubicBezTo>
                <a:cubicBezTo>
                  <a:pt x="739" y="171"/>
                  <a:pt x="737" y="172"/>
                  <a:pt x="736" y="172"/>
                </a:cubicBezTo>
                <a:cubicBezTo>
                  <a:pt x="737" y="173"/>
                  <a:pt x="738" y="172"/>
                  <a:pt x="738" y="172"/>
                </a:cubicBezTo>
                <a:cubicBezTo>
                  <a:pt x="739" y="171"/>
                  <a:pt x="740" y="172"/>
                  <a:pt x="741" y="173"/>
                </a:cubicBezTo>
                <a:cubicBezTo>
                  <a:pt x="742" y="173"/>
                  <a:pt x="746" y="174"/>
                  <a:pt x="746" y="175"/>
                </a:cubicBezTo>
                <a:cubicBezTo>
                  <a:pt x="746" y="175"/>
                  <a:pt x="748" y="174"/>
                  <a:pt x="748" y="174"/>
                </a:cubicBezTo>
                <a:cubicBezTo>
                  <a:pt x="749" y="175"/>
                  <a:pt x="750" y="174"/>
                  <a:pt x="750" y="176"/>
                </a:cubicBezTo>
                <a:cubicBezTo>
                  <a:pt x="755" y="178"/>
                  <a:pt x="754" y="177"/>
                  <a:pt x="754" y="180"/>
                </a:cubicBezTo>
                <a:cubicBezTo>
                  <a:pt x="754" y="181"/>
                  <a:pt x="749" y="183"/>
                  <a:pt x="749" y="183"/>
                </a:cubicBezTo>
                <a:cubicBezTo>
                  <a:pt x="747" y="183"/>
                  <a:pt x="747" y="183"/>
                  <a:pt x="746" y="184"/>
                </a:cubicBezTo>
                <a:cubicBezTo>
                  <a:pt x="745" y="184"/>
                  <a:pt x="742" y="184"/>
                  <a:pt x="741" y="184"/>
                </a:cubicBezTo>
                <a:cubicBezTo>
                  <a:pt x="739" y="184"/>
                  <a:pt x="738" y="182"/>
                  <a:pt x="737" y="184"/>
                </a:cubicBezTo>
                <a:cubicBezTo>
                  <a:pt x="738" y="185"/>
                  <a:pt x="738" y="185"/>
                  <a:pt x="738" y="185"/>
                </a:cubicBezTo>
                <a:cubicBezTo>
                  <a:pt x="739" y="185"/>
                  <a:pt x="740" y="185"/>
                  <a:pt x="740" y="186"/>
                </a:cubicBezTo>
                <a:cubicBezTo>
                  <a:pt x="740" y="187"/>
                  <a:pt x="739" y="187"/>
                  <a:pt x="738" y="187"/>
                </a:cubicBezTo>
                <a:cubicBezTo>
                  <a:pt x="736" y="188"/>
                  <a:pt x="735" y="186"/>
                  <a:pt x="734" y="187"/>
                </a:cubicBezTo>
                <a:cubicBezTo>
                  <a:pt x="733" y="188"/>
                  <a:pt x="731" y="188"/>
                  <a:pt x="731" y="189"/>
                </a:cubicBezTo>
                <a:cubicBezTo>
                  <a:pt x="731" y="190"/>
                  <a:pt x="732" y="191"/>
                  <a:pt x="731" y="191"/>
                </a:cubicBezTo>
                <a:cubicBezTo>
                  <a:pt x="730" y="193"/>
                  <a:pt x="729" y="191"/>
                  <a:pt x="729" y="190"/>
                </a:cubicBezTo>
                <a:cubicBezTo>
                  <a:pt x="727" y="191"/>
                  <a:pt x="726" y="192"/>
                  <a:pt x="726" y="192"/>
                </a:cubicBezTo>
                <a:cubicBezTo>
                  <a:pt x="725" y="192"/>
                  <a:pt x="723" y="193"/>
                  <a:pt x="722" y="193"/>
                </a:cubicBezTo>
                <a:cubicBezTo>
                  <a:pt x="724" y="194"/>
                  <a:pt x="722" y="195"/>
                  <a:pt x="722" y="196"/>
                </a:cubicBezTo>
                <a:cubicBezTo>
                  <a:pt x="721" y="196"/>
                  <a:pt x="716" y="195"/>
                  <a:pt x="713" y="199"/>
                </a:cubicBezTo>
                <a:cubicBezTo>
                  <a:pt x="712" y="200"/>
                  <a:pt x="707" y="203"/>
                  <a:pt x="707" y="203"/>
                </a:cubicBezTo>
                <a:cubicBezTo>
                  <a:pt x="707" y="203"/>
                  <a:pt x="707" y="204"/>
                  <a:pt x="706" y="204"/>
                </a:cubicBezTo>
                <a:cubicBezTo>
                  <a:pt x="702" y="206"/>
                  <a:pt x="704" y="206"/>
                  <a:pt x="700" y="207"/>
                </a:cubicBezTo>
                <a:cubicBezTo>
                  <a:pt x="700" y="210"/>
                  <a:pt x="699" y="208"/>
                  <a:pt x="698" y="211"/>
                </a:cubicBezTo>
                <a:cubicBezTo>
                  <a:pt x="698" y="212"/>
                  <a:pt x="694" y="214"/>
                  <a:pt x="694" y="215"/>
                </a:cubicBezTo>
                <a:cubicBezTo>
                  <a:pt x="693" y="218"/>
                  <a:pt x="693" y="218"/>
                  <a:pt x="693" y="218"/>
                </a:cubicBezTo>
                <a:cubicBezTo>
                  <a:pt x="692" y="218"/>
                  <a:pt x="691" y="219"/>
                  <a:pt x="690" y="220"/>
                </a:cubicBezTo>
                <a:cubicBezTo>
                  <a:pt x="689" y="222"/>
                  <a:pt x="690" y="221"/>
                  <a:pt x="688" y="222"/>
                </a:cubicBezTo>
                <a:cubicBezTo>
                  <a:pt x="688" y="223"/>
                  <a:pt x="688" y="223"/>
                  <a:pt x="688" y="223"/>
                </a:cubicBezTo>
                <a:cubicBezTo>
                  <a:pt x="691" y="225"/>
                  <a:pt x="691" y="225"/>
                  <a:pt x="691" y="225"/>
                </a:cubicBezTo>
                <a:cubicBezTo>
                  <a:pt x="691" y="225"/>
                  <a:pt x="699" y="225"/>
                  <a:pt x="699" y="226"/>
                </a:cubicBezTo>
                <a:cubicBezTo>
                  <a:pt x="697" y="230"/>
                  <a:pt x="697" y="229"/>
                  <a:pt x="697" y="234"/>
                </a:cubicBezTo>
                <a:cubicBezTo>
                  <a:pt x="697" y="236"/>
                  <a:pt x="695" y="234"/>
                  <a:pt x="695" y="240"/>
                </a:cubicBezTo>
                <a:cubicBezTo>
                  <a:pt x="695" y="241"/>
                  <a:pt x="694" y="241"/>
                  <a:pt x="694" y="242"/>
                </a:cubicBezTo>
                <a:cubicBezTo>
                  <a:pt x="693" y="243"/>
                  <a:pt x="694" y="243"/>
                  <a:pt x="693" y="243"/>
                </a:cubicBezTo>
                <a:cubicBezTo>
                  <a:pt x="695" y="244"/>
                  <a:pt x="695" y="244"/>
                  <a:pt x="695" y="244"/>
                </a:cubicBezTo>
                <a:cubicBezTo>
                  <a:pt x="697" y="244"/>
                  <a:pt x="699" y="242"/>
                  <a:pt x="700" y="242"/>
                </a:cubicBezTo>
                <a:cubicBezTo>
                  <a:pt x="706" y="241"/>
                  <a:pt x="706" y="241"/>
                  <a:pt x="706" y="241"/>
                </a:cubicBezTo>
                <a:cubicBezTo>
                  <a:pt x="707" y="241"/>
                  <a:pt x="715" y="246"/>
                  <a:pt x="717" y="246"/>
                </a:cubicBezTo>
                <a:cubicBezTo>
                  <a:pt x="717" y="247"/>
                  <a:pt x="720" y="246"/>
                  <a:pt x="721" y="247"/>
                </a:cubicBezTo>
                <a:cubicBezTo>
                  <a:pt x="723" y="250"/>
                  <a:pt x="723" y="249"/>
                  <a:pt x="725" y="251"/>
                </a:cubicBezTo>
                <a:cubicBezTo>
                  <a:pt x="726" y="251"/>
                  <a:pt x="726" y="253"/>
                  <a:pt x="726" y="254"/>
                </a:cubicBezTo>
                <a:cubicBezTo>
                  <a:pt x="727" y="255"/>
                  <a:pt x="727" y="255"/>
                  <a:pt x="727" y="255"/>
                </a:cubicBezTo>
                <a:cubicBezTo>
                  <a:pt x="733" y="256"/>
                  <a:pt x="733" y="256"/>
                  <a:pt x="733" y="256"/>
                </a:cubicBezTo>
                <a:cubicBezTo>
                  <a:pt x="733" y="256"/>
                  <a:pt x="736" y="258"/>
                  <a:pt x="737" y="258"/>
                </a:cubicBezTo>
                <a:cubicBezTo>
                  <a:pt x="738" y="258"/>
                  <a:pt x="739" y="261"/>
                  <a:pt x="739" y="262"/>
                </a:cubicBezTo>
                <a:cubicBezTo>
                  <a:pt x="741" y="263"/>
                  <a:pt x="741" y="263"/>
                  <a:pt x="741" y="263"/>
                </a:cubicBezTo>
                <a:cubicBezTo>
                  <a:pt x="741" y="263"/>
                  <a:pt x="752" y="263"/>
                  <a:pt x="754" y="263"/>
                </a:cubicBezTo>
                <a:cubicBezTo>
                  <a:pt x="757" y="263"/>
                  <a:pt x="755" y="264"/>
                  <a:pt x="758" y="263"/>
                </a:cubicBezTo>
                <a:cubicBezTo>
                  <a:pt x="759" y="263"/>
                  <a:pt x="759" y="264"/>
                  <a:pt x="759" y="264"/>
                </a:cubicBezTo>
                <a:cubicBezTo>
                  <a:pt x="760" y="264"/>
                  <a:pt x="765" y="264"/>
                  <a:pt x="764" y="265"/>
                </a:cubicBezTo>
                <a:cubicBezTo>
                  <a:pt x="763" y="268"/>
                  <a:pt x="763" y="269"/>
                  <a:pt x="761" y="270"/>
                </a:cubicBezTo>
                <a:cubicBezTo>
                  <a:pt x="757" y="274"/>
                  <a:pt x="757" y="274"/>
                  <a:pt x="757" y="274"/>
                </a:cubicBezTo>
                <a:cubicBezTo>
                  <a:pt x="757" y="277"/>
                  <a:pt x="758" y="275"/>
                  <a:pt x="757" y="279"/>
                </a:cubicBezTo>
                <a:cubicBezTo>
                  <a:pt x="757" y="280"/>
                  <a:pt x="755" y="281"/>
                  <a:pt x="755" y="282"/>
                </a:cubicBezTo>
                <a:cubicBezTo>
                  <a:pt x="752" y="286"/>
                  <a:pt x="755" y="285"/>
                  <a:pt x="751" y="286"/>
                </a:cubicBezTo>
                <a:cubicBezTo>
                  <a:pt x="750" y="288"/>
                  <a:pt x="750" y="288"/>
                  <a:pt x="751" y="290"/>
                </a:cubicBezTo>
                <a:cubicBezTo>
                  <a:pt x="753" y="293"/>
                  <a:pt x="752" y="291"/>
                  <a:pt x="753" y="295"/>
                </a:cubicBezTo>
                <a:cubicBezTo>
                  <a:pt x="754" y="295"/>
                  <a:pt x="752" y="296"/>
                  <a:pt x="752" y="296"/>
                </a:cubicBezTo>
                <a:cubicBezTo>
                  <a:pt x="753" y="298"/>
                  <a:pt x="753" y="298"/>
                  <a:pt x="756" y="300"/>
                </a:cubicBezTo>
                <a:cubicBezTo>
                  <a:pt x="756" y="300"/>
                  <a:pt x="758" y="306"/>
                  <a:pt x="757" y="306"/>
                </a:cubicBezTo>
                <a:cubicBezTo>
                  <a:pt x="757" y="306"/>
                  <a:pt x="757" y="306"/>
                  <a:pt x="757" y="306"/>
                </a:cubicBezTo>
                <a:cubicBezTo>
                  <a:pt x="759" y="307"/>
                  <a:pt x="759" y="306"/>
                  <a:pt x="760" y="308"/>
                </a:cubicBezTo>
                <a:cubicBezTo>
                  <a:pt x="760" y="308"/>
                  <a:pt x="766" y="304"/>
                  <a:pt x="766" y="304"/>
                </a:cubicBezTo>
                <a:cubicBezTo>
                  <a:pt x="767" y="303"/>
                  <a:pt x="767" y="303"/>
                  <a:pt x="768" y="303"/>
                </a:cubicBezTo>
                <a:cubicBezTo>
                  <a:pt x="768" y="303"/>
                  <a:pt x="770" y="305"/>
                  <a:pt x="770" y="306"/>
                </a:cubicBezTo>
                <a:cubicBezTo>
                  <a:pt x="770" y="305"/>
                  <a:pt x="771" y="305"/>
                  <a:pt x="771" y="303"/>
                </a:cubicBezTo>
                <a:cubicBezTo>
                  <a:pt x="770" y="301"/>
                  <a:pt x="770" y="302"/>
                  <a:pt x="772" y="300"/>
                </a:cubicBezTo>
                <a:cubicBezTo>
                  <a:pt x="772" y="299"/>
                  <a:pt x="773" y="300"/>
                  <a:pt x="774" y="299"/>
                </a:cubicBezTo>
                <a:cubicBezTo>
                  <a:pt x="777" y="297"/>
                  <a:pt x="777" y="297"/>
                  <a:pt x="777" y="297"/>
                </a:cubicBezTo>
                <a:cubicBezTo>
                  <a:pt x="778" y="294"/>
                  <a:pt x="778" y="294"/>
                  <a:pt x="778" y="294"/>
                </a:cubicBezTo>
                <a:cubicBezTo>
                  <a:pt x="778" y="292"/>
                  <a:pt x="778" y="292"/>
                  <a:pt x="778" y="292"/>
                </a:cubicBezTo>
                <a:cubicBezTo>
                  <a:pt x="778" y="290"/>
                  <a:pt x="778" y="291"/>
                  <a:pt x="779" y="290"/>
                </a:cubicBezTo>
                <a:cubicBezTo>
                  <a:pt x="779" y="289"/>
                  <a:pt x="779" y="288"/>
                  <a:pt x="779" y="288"/>
                </a:cubicBezTo>
                <a:cubicBezTo>
                  <a:pt x="780" y="284"/>
                  <a:pt x="780" y="285"/>
                  <a:pt x="781" y="284"/>
                </a:cubicBezTo>
                <a:cubicBezTo>
                  <a:pt x="782" y="279"/>
                  <a:pt x="780" y="281"/>
                  <a:pt x="784" y="278"/>
                </a:cubicBezTo>
                <a:cubicBezTo>
                  <a:pt x="782" y="274"/>
                  <a:pt x="782" y="274"/>
                  <a:pt x="782" y="274"/>
                </a:cubicBezTo>
                <a:cubicBezTo>
                  <a:pt x="782" y="274"/>
                  <a:pt x="782" y="270"/>
                  <a:pt x="783" y="270"/>
                </a:cubicBezTo>
                <a:cubicBezTo>
                  <a:pt x="786" y="268"/>
                  <a:pt x="787" y="268"/>
                  <a:pt x="791" y="266"/>
                </a:cubicBezTo>
                <a:cubicBezTo>
                  <a:pt x="804" y="262"/>
                  <a:pt x="804" y="262"/>
                  <a:pt x="804" y="262"/>
                </a:cubicBezTo>
                <a:cubicBezTo>
                  <a:pt x="804" y="262"/>
                  <a:pt x="812" y="258"/>
                  <a:pt x="816" y="255"/>
                </a:cubicBezTo>
                <a:cubicBezTo>
                  <a:pt x="822" y="246"/>
                  <a:pt x="822" y="246"/>
                  <a:pt x="822" y="246"/>
                </a:cubicBezTo>
                <a:cubicBezTo>
                  <a:pt x="826" y="238"/>
                  <a:pt x="826" y="238"/>
                  <a:pt x="826" y="238"/>
                </a:cubicBezTo>
                <a:cubicBezTo>
                  <a:pt x="824" y="233"/>
                  <a:pt x="824" y="233"/>
                  <a:pt x="824" y="233"/>
                </a:cubicBezTo>
                <a:cubicBezTo>
                  <a:pt x="821" y="230"/>
                  <a:pt x="821" y="230"/>
                  <a:pt x="821" y="230"/>
                </a:cubicBezTo>
                <a:cubicBezTo>
                  <a:pt x="820" y="229"/>
                  <a:pt x="818" y="228"/>
                  <a:pt x="818" y="228"/>
                </a:cubicBezTo>
                <a:cubicBezTo>
                  <a:pt x="818" y="227"/>
                  <a:pt x="820" y="224"/>
                  <a:pt x="821" y="224"/>
                </a:cubicBezTo>
                <a:cubicBezTo>
                  <a:pt x="821" y="223"/>
                  <a:pt x="822" y="224"/>
                  <a:pt x="822" y="223"/>
                </a:cubicBezTo>
                <a:cubicBezTo>
                  <a:pt x="823" y="223"/>
                  <a:pt x="823" y="222"/>
                  <a:pt x="823" y="222"/>
                </a:cubicBezTo>
                <a:cubicBezTo>
                  <a:pt x="829" y="220"/>
                  <a:pt x="829" y="220"/>
                  <a:pt x="829" y="220"/>
                </a:cubicBezTo>
                <a:cubicBezTo>
                  <a:pt x="829" y="217"/>
                  <a:pt x="829" y="218"/>
                  <a:pt x="831" y="217"/>
                </a:cubicBezTo>
                <a:cubicBezTo>
                  <a:pt x="831" y="215"/>
                  <a:pt x="831" y="216"/>
                  <a:pt x="834" y="216"/>
                </a:cubicBezTo>
                <a:cubicBezTo>
                  <a:pt x="834" y="215"/>
                  <a:pt x="834" y="215"/>
                  <a:pt x="836" y="215"/>
                </a:cubicBezTo>
                <a:cubicBezTo>
                  <a:pt x="836" y="213"/>
                  <a:pt x="836" y="213"/>
                  <a:pt x="836" y="213"/>
                </a:cubicBezTo>
                <a:cubicBezTo>
                  <a:pt x="837" y="208"/>
                  <a:pt x="836" y="209"/>
                  <a:pt x="837" y="208"/>
                </a:cubicBezTo>
                <a:cubicBezTo>
                  <a:pt x="836" y="207"/>
                  <a:pt x="837" y="207"/>
                  <a:pt x="837" y="206"/>
                </a:cubicBezTo>
                <a:cubicBezTo>
                  <a:pt x="831" y="205"/>
                  <a:pt x="830" y="209"/>
                  <a:pt x="830" y="205"/>
                </a:cubicBezTo>
                <a:cubicBezTo>
                  <a:pt x="830" y="205"/>
                  <a:pt x="834" y="204"/>
                  <a:pt x="836" y="204"/>
                </a:cubicBezTo>
                <a:cubicBezTo>
                  <a:pt x="837" y="203"/>
                  <a:pt x="840" y="201"/>
                  <a:pt x="841" y="200"/>
                </a:cubicBezTo>
                <a:cubicBezTo>
                  <a:pt x="843" y="198"/>
                  <a:pt x="841" y="198"/>
                  <a:pt x="845" y="198"/>
                </a:cubicBezTo>
                <a:cubicBezTo>
                  <a:pt x="844" y="196"/>
                  <a:pt x="844" y="196"/>
                  <a:pt x="844" y="196"/>
                </a:cubicBezTo>
                <a:cubicBezTo>
                  <a:pt x="843" y="196"/>
                  <a:pt x="843" y="195"/>
                  <a:pt x="843" y="195"/>
                </a:cubicBezTo>
                <a:cubicBezTo>
                  <a:pt x="843" y="195"/>
                  <a:pt x="843" y="195"/>
                  <a:pt x="845" y="191"/>
                </a:cubicBezTo>
                <a:cubicBezTo>
                  <a:pt x="847" y="188"/>
                  <a:pt x="847" y="188"/>
                  <a:pt x="847" y="188"/>
                </a:cubicBezTo>
                <a:cubicBezTo>
                  <a:pt x="847" y="188"/>
                  <a:pt x="850" y="187"/>
                  <a:pt x="851" y="187"/>
                </a:cubicBezTo>
                <a:cubicBezTo>
                  <a:pt x="856" y="187"/>
                  <a:pt x="856" y="187"/>
                  <a:pt x="856" y="187"/>
                </a:cubicBezTo>
                <a:cubicBezTo>
                  <a:pt x="860" y="187"/>
                  <a:pt x="863" y="189"/>
                  <a:pt x="866" y="190"/>
                </a:cubicBezTo>
                <a:cubicBezTo>
                  <a:pt x="872" y="190"/>
                  <a:pt x="872" y="190"/>
                  <a:pt x="872" y="190"/>
                </a:cubicBezTo>
                <a:cubicBezTo>
                  <a:pt x="882" y="188"/>
                  <a:pt x="882" y="188"/>
                  <a:pt x="882" y="188"/>
                </a:cubicBezTo>
                <a:cubicBezTo>
                  <a:pt x="883" y="188"/>
                  <a:pt x="886" y="191"/>
                  <a:pt x="887" y="191"/>
                </a:cubicBezTo>
                <a:cubicBezTo>
                  <a:pt x="889" y="192"/>
                  <a:pt x="892" y="192"/>
                  <a:pt x="889" y="194"/>
                </a:cubicBezTo>
                <a:cubicBezTo>
                  <a:pt x="891" y="194"/>
                  <a:pt x="891" y="194"/>
                  <a:pt x="891" y="196"/>
                </a:cubicBezTo>
                <a:cubicBezTo>
                  <a:pt x="893" y="196"/>
                  <a:pt x="893" y="196"/>
                  <a:pt x="893" y="196"/>
                </a:cubicBezTo>
                <a:cubicBezTo>
                  <a:pt x="894" y="196"/>
                  <a:pt x="894" y="199"/>
                  <a:pt x="893" y="199"/>
                </a:cubicBezTo>
                <a:cubicBezTo>
                  <a:pt x="891" y="199"/>
                  <a:pt x="891" y="199"/>
                  <a:pt x="891" y="199"/>
                </a:cubicBezTo>
                <a:cubicBezTo>
                  <a:pt x="892" y="201"/>
                  <a:pt x="892" y="201"/>
                  <a:pt x="892" y="201"/>
                </a:cubicBezTo>
                <a:cubicBezTo>
                  <a:pt x="897" y="202"/>
                  <a:pt x="897" y="202"/>
                  <a:pt x="897" y="202"/>
                </a:cubicBezTo>
                <a:cubicBezTo>
                  <a:pt x="899" y="203"/>
                  <a:pt x="899" y="203"/>
                  <a:pt x="901" y="202"/>
                </a:cubicBezTo>
                <a:cubicBezTo>
                  <a:pt x="903" y="202"/>
                  <a:pt x="902" y="203"/>
                  <a:pt x="902" y="205"/>
                </a:cubicBezTo>
                <a:cubicBezTo>
                  <a:pt x="903" y="205"/>
                  <a:pt x="903" y="205"/>
                  <a:pt x="903" y="205"/>
                </a:cubicBezTo>
                <a:cubicBezTo>
                  <a:pt x="903" y="204"/>
                  <a:pt x="904" y="204"/>
                  <a:pt x="905" y="204"/>
                </a:cubicBezTo>
                <a:cubicBezTo>
                  <a:pt x="906" y="202"/>
                  <a:pt x="906" y="201"/>
                  <a:pt x="907" y="204"/>
                </a:cubicBezTo>
                <a:cubicBezTo>
                  <a:pt x="908" y="204"/>
                  <a:pt x="906" y="206"/>
                  <a:pt x="906" y="206"/>
                </a:cubicBezTo>
                <a:cubicBezTo>
                  <a:pt x="903" y="208"/>
                  <a:pt x="903" y="208"/>
                  <a:pt x="902" y="211"/>
                </a:cubicBezTo>
                <a:cubicBezTo>
                  <a:pt x="901" y="214"/>
                  <a:pt x="901" y="214"/>
                  <a:pt x="898" y="214"/>
                </a:cubicBezTo>
                <a:cubicBezTo>
                  <a:pt x="899" y="216"/>
                  <a:pt x="899" y="216"/>
                  <a:pt x="899" y="216"/>
                </a:cubicBezTo>
                <a:cubicBezTo>
                  <a:pt x="899" y="216"/>
                  <a:pt x="896" y="220"/>
                  <a:pt x="896" y="220"/>
                </a:cubicBezTo>
                <a:cubicBezTo>
                  <a:pt x="897" y="221"/>
                  <a:pt x="897" y="221"/>
                  <a:pt x="897" y="221"/>
                </a:cubicBezTo>
                <a:cubicBezTo>
                  <a:pt x="898" y="221"/>
                  <a:pt x="897" y="223"/>
                  <a:pt x="897" y="223"/>
                </a:cubicBezTo>
                <a:cubicBezTo>
                  <a:pt x="895" y="224"/>
                  <a:pt x="895" y="225"/>
                  <a:pt x="894" y="226"/>
                </a:cubicBezTo>
                <a:cubicBezTo>
                  <a:pt x="896" y="225"/>
                  <a:pt x="897" y="225"/>
                  <a:pt x="898" y="224"/>
                </a:cubicBezTo>
                <a:cubicBezTo>
                  <a:pt x="901" y="225"/>
                  <a:pt x="901" y="225"/>
                  <a:pt x="901" y="225"/>
                </a:cubicBezTo>
                <a:cubicBezTo>
                  <a:pt x="903" y="228"/>
                  <a:pt x="903" y="227"/>
                  <a:pt x="902" y="230"/>
                </a:cubicBezTo>
                <a:cubicBezTo>
                  <a:pt x="903" y="229"/>
                  <a:pt x="901" y="228"/>
                  <a:pt x="906" y="229"/>
                </a:cubicBezTo>
                <a:cubicBezTo>
                  <a:pt x="907" y="230"/>
                  <a:pt x="905" y="231"/>
                  <a:pt x="905" y="232"/>
                </a:cubicBezTo>
                <a:cubicBezTo>
                  <a:pt x="906" y="232"/>
                  <a:pt x="906" y="232"/>
                  <a:pt x="906" y="232"/>
                </a:cubicBezTo>
                <a:cubicBezTo>
                  <a:pt x="907" y="232"/>
                  <a:pt x="908" y="232"/>
                  <a:pt x="910" y="231"/>
                </a:cubicBezTo>
                <a:cubicBezTo>
                  <a:pt x="911" y="231"/>
                  <a:pt x="915" y="229"/>
                  <a:pt x="916" y="229"/>
                </a:cubicBezTo>
                <a:cubicBezTo>
                  <a:pt x="916" y="228"/>
                  <a:pt x="917" y="227"/>
                  <a:pt x="917" y="226"/>
                </a:cubicBezTo>
                <a:cubicBezTo>
                  <a:pt x="919" y="225"/>
                  <a:pt x="919" y="226"/>
                  <a:pt x="921" y="226"/>
                </a:cubicBezTo>
                <a:cubicBezTo>
                  <a:pt x="926" y="223"/>
                  <a:pt x="924" y="223"/>
                  <a:pt x="927" y="224"/>
                </a:cubicBezTo>
                <a:cubicBezTo>
                  <a:pt x="926" y="222"/>
                  <a:pt x="926" y="222"/>
                  <a:pt x="926" y="222"/>
                </a:cubicBezTo>
                <a:cubicBezTo>
                  <a:pt x="926" y="222"/>
                  <a:pt x="930" y="220"/>
                  <a:pt x="930" y="218"/>
                </a:cubicBezTo>
                <a:cubicBezTo>
                  <a:pt x="930" y="218"/>
                  <a:pt x="930" y="217"/>
                  <a:pt x="931" y="216"/>
                </a:cubicBezTo>
                <a:cubicBezTo>
                  <a:pt x="936" y="214"/>
                  <a:pt x="936" y="216"/>
                  <a:pt x="936" y="213"/>
                </a:cubicBezTo>
                <a:cubicBezTo>
                  <a:pt x="936" y="213"/>
                  <a:pt x="937" y="211"/>
                  <a:pt x="938" y="211"/>
                </a:cubicBezTo>
                <a:cubicBezTo>
                  <a:pt x="939" y="211"/>
                  <a:pt x="940" y="210"/>
                  <a:pt x="941" y="210"/>
                </a:cubicBezTo>
                <a:cubicBezTo>
                  <a:pt x="941" y="209"/>
                  <a:pt x="942" y="208"/>
                  <a:pt x="942" y="208"/>
                </a:cubicBezTo>
                <a:cubicBezTo>
                  <a:pt x="944" y="208"/>
                  <a:pt x="944" y="212"/>
                  <a:pt x="943" y="213"/>
                </a:cubicBezTo>
                <a:cubicBezTo>
                  <a:pt x="942" y="213"/>
                  <a:pt x="942" y="215"/>
                  <a:pt x="942" y="215"/>
                </a:cubicBezTo>
                <a:cubicBezTo>
                  <a:pt x="942" y="216"/>
                  <a:pt x="944" y="216"/>
                  <a:pt x="944" y="219"/>
                </a:cubicBezTo>
                <a:cubicBezTo>
                  <a:pt x="944" y="219"/>
                  <a:pt x="946" y="222"/>
                  <a:pt x="945" y="222"/>
                </a:cubicBezTo>
                <a:cubicBezTo>
                  <a:pt x="945" y="222"/>
                  <a:pt x="945" y="222"/>
                  <a:pt x="945" y="222"/>
                </a:cubicBezTo>
                <a:cubicBezTo>
                  <a:pt x="945" y="222"/>
                  <a:pt x="945" y="223"/>
                  <a:pt x="945" y="223"/>
                </a:cubicBezTo>
                <a:cubicBezTo>
                  <a:pt x="947" y="222"/>
                  <a:pt x="947" y="224"/>
                  <a:pt x="947" y="225"/>
                </a:cubicBezTo>
                <a:cubicBezTo>
                  <a:pt x="948" y="228"/>
                  <a:pt x="948" y="228"/>
                  <a:pt x="945" y="230"/>
                </a:cubicBezTo>
                <a:cubicBezTo>
                  <a:pt x="949" y="228"/>
                  <a:pt x="948" y="230"/>
                  <a:pt x="948" y="231"/>
                </a:cubicBezTo>
                <a:cubicBezTo>
                  <a:pt x="948" y="232"/>
                  <a:pt x="947" y="233"/>
                  <a:pt x="946" y="233"/>
                </a:cubicBezTo>
                <a:cubicBezTo>
                  <a:pt x="949" y="233"/>
                  <a:pt x="948" y="233"/>
                  <a:pt x="948" y="235"/>
                </a:cubicBezTo>
                <a:cubicBezTo>
                  <a:pt x="948" y="236"/>
                  <a:pt x="950" y="236"/>
                  <a:pt x="950" y="237"/>
                </a:cubicBezTo>
                <a:cubicBezTo>
                  <a:pt x="949" y="240"/>
                  <a:pt x="947" y="240"/>
                  <a:pt x="945" y="241"/>
                </a:cubicBezTo>
                <a:cubicBezTo>
                  <a:pt x="946" y="241"/>
                  <a:pt x="947" y="240"/>
                  <a:pt x="947" y="240"/>
                </a:cubicBezTo>
                <a:cubicBezTo>
                  <a:pt x="947" y="240"/>
                  <a:pt x="949" y="241"/>
                  <a:pt x="949" y="241"/>
                </a:cubicBezTo>
                <a:cubicBezTo>
                  <a:pt x="949" y="242"/>
                  <a:pt x="949" y="243"/>
                  <a:pt x="948" y="243"/>
                </a:cubicBezTo>
                <a:cubicBezTo>
                  <a:pt x="948" y="244"/>
                  <a:pt x="950" y="244"/>
                  <a:pt x="951" y="244"/>
                </a:cubicBezTo>
                <a:cubicBezTo>
                  <a:pt x="951" y="244"/>
                  <a:pt x="951" y="246"/>
                  <a:pt x="951" y="246"/>
                </a:cubicBezTo>
                <a:cubicBezTo>
                  <a:pt x="951" y="247"/>
                  <a:pt x="951" y="247"/>
                  <a:pt x="947" y="249"/>
                </a:cubicBezTo>
                <a:cubicBezTo>
                  <a:pt x="947" y="252"/>
                  <a:pt x="944" y="249"/>
                  <a:pt x="943" y="249"/>
                </a:cubicBezTo>
                <a:cubicBezTo>
                  <a:pt x="942" y="249"/>
                  <a:pt x="940" y="248"/>
                  <a:pt x="941" y="249"/>
                </a:cubicBezTo>
                <a:cubicBezTo>
                  <a:pt x="941" y="249"/>
                  <a:pt x="942" y="250"/>
                  <a:pt x="943" y="250"/>
                </a:cubicBezTo>
                <a:cubicBezTo>
                  <a:pt x="943" y="252"/>
                  <a:pt x="943" y="252"/>
                  <a:pt x="942" y="252"/>
                </a:cubicBezTo>
                <a:cubicBezTo>
                  <a:pt x="943" y="253"/>
                  <a:pt x="943" y="253"/>
                  <a:pt x="943" y="254"/>
                </a:cubicBezTo>
                <a:cubicBezTo>
                  <a:pt x="944" y="254"/>
                  <a:pt x="946" y="254"/>
                  <a:pt x="946" y="255"/>
                </a:cubicBezTo>
                <a:cubicBezTo>
                  <a:pt x="947" y="257"/>
                  <a:pt x="945" y="256"/>
                  <a:pt x="945" y="257"/>
                </a:cubicBezTo>
                <a:cubicBezTo>
                  <a:pt x="946" y="258"/>
                  <a:pt x="949" y="258"/>
                  <a:pt x="949" y="259"/>
                </a:cubicBezTo>
                <a:cubicBezTo>
                  <a:pt x="953" y="259"/>
                  <a:pt x="952" y="258"/>
                  <a:pt x="951" y="264"/>
                </a:cubicBezTo>
                <a:cubicBezTo>
                  <a:pt x="953" y="265"/>
                  <a:pt x="953" y="265"/>
                  <a:pt x="953" y="265"/>
                </a:cubicBezTo>
                <a:cubicBezTo>
                  <a:pt x="954" y="265"/>
                  <a:pt x="954" y="264"/>
                  <a:pt x="954" y="266"/>
                </a:cubicBezTo>
                <a:cubicBezTo>
                  <a:pt x="955" y="266"/>
                  <a:pt x="956" y="265"/>
                  <a:pt x="956" y="265"/>
                </a:cubicBezTo>
                <a:cubicBezTo>
                  <a:pt x="957" y="265"/>
                  <a:pt x="957" y="266"/>
                  <a:pt x="956" y="267"/>
                </a:cubicBezTo>
                <a:cubicBezTo>
                  <a:pt x="958" y="267"/>
                  <a:pt x="958" y="267"/>
                  <a:pt x="958" y="267"/>
                </a:cubicBezTo>
                <a:cubicBezTo>
                  <a:pt x="959" y="266"/>
                  <a:pt x="960" y="264"/>
                  <a:pt x="961" y="266"/>
                </a:cubicBezTo>
                <a:cubicBezTo>
                  <a:pt x="962" y="268"/>
                  <a:pt x="960" y="268"/>
                  <a:pt x="960" y="269"/>
                </a:cubicBezTo>
                <a:cubicBezTo>
                  <a:pt x="961" y="269"/>
                  <a:pt x="964" y="270"/>
                  <a:pt x="965" y="270"/>
                </a:cubicBezTo>
                <a:cubicBezTo>
                  <a:pt x="967" y="267"/>
                  <a:pt x="969" y="267"/>
                  <a:pt x="969" y="270"/>
                </a:cubicBezTo>
                <a:cubicBezTo>
                  <a:pt x="969" y="271"/>
                  <a:pt x="970" y="271"/>
                  <a:pt x="970" y="271"/>
                </a:cubicBezTo>
                <a:cubicBezTo>
                  <a:pt x="971" y="271"/>
                  <a:pt x="971" y="270"/>
                  <a:pt x="972" y="273"/>
                </a:cubicBezTo>
                <a:cubicBezTo>
                  <a:pt x="973" y="273"/>
                  <a:pt x="969" y="275"/>
                  <a:pt x="966" y="275"/>
                </a:cubicBezTo>
                <a:cubicBezTo>
                  <a:pt x="963" y="274"/>
                  <a:pt x="964" y="275"/>
                  <a:pt x="963" y="276"/>
                </a:cubicBezTo>
                <a:cubicBezTo>
                  <a:pt x="962" y="277"/>
                  <a:pt x="961" y="277"/>
                  <a:pt x="960" y="277"/>
                </a:cubicBezTo>
                <a:cubicBezTo>
                  <a:pt x="959" y="277"/>
                  <a:pt x="954" y="279"/>
                  <a:pt x="953" y="280"/>
                </a:cubicBezTo>
                <a:cubicBezTo>
                  <a:pt x="953" y="280"/>
                  <a:pt x="952" y="281"/>
                  <a:pt x="950" y="281"/>
                </a:cubicBezTo>
                <a:cubicBezTo>
                  <a:pt x="946" y="280"/>
                  <a:pt x="947" y="281"/>
                  <a:pt x="944" y="283"/>
                </a:cubicBezTo>
                <a:cubicBezTo>
                  <a:pt x="944" y="283"/>
                  <a:pt x="944" y="284"/>
                  <a:pt x="944" y="284"/>
                </a:cubicBezTo>
                <a:cubicBezTo>
                  <a:pt x="945" y="283"/>
                  <a:pt x="945" y="283"/>
                  <a:pt x="946" y="283"/>
                </a:cubicBezTo>
                <a:cubicBezTo>
                  <a:pt x="947" y="283"/>
                  <a:pt x="950" y="283"/>
                  <a:pt x="950" y="283"/>
                </a:cubicBezTo>
                <a:cubicBezTo>
                  <a:pt x="950" y="282"/>
                  <a:pt x="951" y="281"/>
                  <a:pt x="951" y="281"/>
                </a:cubicBezTo>
                <a:cubicBezTo>
                  <a:pt x="953" y="281"/>
                  <a:pt x="954" y="280"/>
                  <a:pt x="955" y="279"/>
                </a:cubicBezTo>
                <a:cubicBezTo>
                  <a:pt x="959" y="278"/>
                  <a:pt x="962" y="278"/>
                  <a:pt x="964" y="277"/>
                </a:cubicBezTo>
                <a:cubicBezTo>
                  <a:pt x="965" y="276"/>
                  <a:pt x="966" y="276"/>
                  <a:pt x="968" y="275"/>
                </a:cubicBezTo>
                <a:cubicBezTo>
                  <a:pt x="970" y="275"/>
                  <a:pt x="970" y="276"/>
                  <a:pt x="970" y="276"/>
                </a:cubicBezTo>
                <a:cubicBezTo>
                  <a:pt x="970" y="276"/>
                  <a:pt x="971" y="279"/>
                  <a:pt x="971" y="279"/>
                </a:cubicBezTo>
                <a:cubicBezTo>
                  <a:pt x="971" y="281"/>
                  <a:pt x="969" y="282"/>
                  <a:pt x="967" y="283"/>
                </a:cubicBezTo>
                <a:cubicBezTo>
                  <a:pt x="968" y="283"/>
                  <a:pt x="968" y="283"/>
                  <a:pt x="969" y="284"/>
                </a:cubicBezTo>
                <a:cubicBezTo>
                  <a:pt x="969" y="284"/>
                  <a:pt x="970" y="283"/>
                  <a:pt x="971" y="282"/>
                </a:cubicBezTo>
                <a:cubicBezTo>
                  <a:pt x="971" y="281"/>
                  <a:pt x="972" y="281"/>
                  <a:pt x="972" y="281"/>
                </a:cubicBezTo>
                <a:cubicBezTo>
                  <a:pt x="976" y="281"/>
                  <a:pt x="976" y="280"/>
                  <a:pt x="975" y="282"/>
                </a:cubicBezTo>
                <a:cubicBezTo>
                  <a:pt x="979" y="282"/>
                  <a:pt x="979" y="282"/>
                  <a:pt x="979" y="284"/>
                </a:cubicBezTo>
                <a:cubicBezTo>
                  <a:pt x="980" y="285"/>
                  <a:pt x="980" y="287"/>
                  <a:pt x="980" y="288"/>
                </a:cubicBezTo>
                <a:cubicBezTo>
                  <a:pt x="980" y="288"/>
                  <a:pt x="978" y="289"/>
                  <a:pt x="977" y="289"/>
                </a:cubicBezTo>
                <a:cubicBezTo>
                  <a:pt x="979" y="290"/>
                  <a:pt x="979" y="290"/>
                  <a:pt x="979" y="290"/>
                </a:cubicBezTo>
                <a:cubicBezTo>
                  <a:pt x="979" y="291"/>
                  <a:pt x="976" y="292"/>
                  <a:pt x="975" y="292"/>
                </a:cubicBezTo>
                <a:cubicBezTo>
                  <a:pt x="974" y="292"/>
                  <a:pt x="976" y="293"/>
                  <a:pt x="976" y="293"/>
                </a:cubicBezTo>
                <a:cubicBezTo>
                  <a:pt x="977" y="295"/>
                  <a:pt x="977" y="295"/>
                  <a:pt x="975" y="295"/>
                </a:cubicBezTo>
                <a:cubicBezTo>
                  <a:pt x="976" y="296"/>
                  <a:pt x="976" y="296"/>
                  <a:pt x="976" y="296"/>
                </a:cubicBezTo>
                <a:cubicBezTo>
                  <a:pt x="976" y="297"/>
                  <a:pt x="976" y="298"/>
                  <a:pt x="976" y="299"/>
                </a:cubicBezTo>
                <a:cubicBezTo>
                  <a:pt x="975" y="300"/>
                  <a:pt x="968" y="302"/>
                  <a:pt x="965" y="304"/>
                </a:cubicBezTo>
                <a:cubicBezTo>
                  <a:pt x="961" y="307"/>
                  <a:pt x="961" y="307"/>
                  <a:pt x="961" y="307"/>
                </a:cubicBezTo>
                <a:cubicBezTo>
                  <a:pt x="961" y="307"/>
                  <a:pt x="955" y="306"/>
                  <a:pt x="953" y="307"/>
                </a:cubicBezTo>
                <a:cubicBezTo>
                  <a:pt x="952" y="310"/>
                  <a:pt x="947" y="308"/>
                  <a:pt x="947" y="309"/>
                </a:cubicBezTo>
                <a:cubicBezTo>
                  <a:pt x="944" y="312"/>
                  <a:pt x="943" y="311"/>
                  <a:pt x="942" y="312"/>
                </a:cubicBezTo>
                <a:cubicBezTo>
                  <a:pt x="941" y="313"/>
                  <a:pt x="941" y="314"/>
                  <a:pt x="940" y="314"/>
                </a:cubicBezTo>
                <a:cubicBezTo>
                  <a:pt x="938" y="315"/>
                  <a:pt x="935" y="318"/>
                  <a:pt x="934" y="317"/>
                </a:cubicBezTo>
                <a:cubicBezTo>
                  <a:pt x="932" y="318"/>
                  <a:pt x="927" y="320"/>
                  <a:pt x="925" y="320"/>
                </a:cubicBezTo>
                <a:cubicBezTo>
                  <a:pt x="920" y="320"/>
                  <a:pt x="921" y="320"/>
                  <a:pt x="915" y="321"/>
                </a:cubicBezTo>
                <a:cubicBezTo>
                  <a:pt x="914" y="322"/>
                  <a:pt x="914" y="320"/>
                  <a:pt x="912" y="320"/>
                </a:cubicBezTo>
                <a:cubicBezTo>
                  <a:pt x="905" y="319"/>
                  <a:pt x="905" y="319"/>
                  <a:pt x="905" y="319"/>
                </a:cubicBezTo>
                <a:cubicBezTo>
                  <a:pt x="902" y="319"/>
                  <a:pt x="902" y="320"/>
                  <a:pt x="900" y="320"/>
                </a:cubicBezTo>
                <a:cubicBezTo>
                  <a:pt x="899" y="320"/>
                  <a:pt x="899" y="319"/>
                  <a:pt x="893" y="319"/>
                </a:cubicBezTo>
                <a:cubicBezTo>
                  <a:pt x="887" y="319"/>
                  <a:pt x="884" y="319"/>
                  <a:pt x="883" y="319"/>
                </a:cubicBezTo>
                <a:cubicBezTo>
                  <a:pt x="878" y="319"/>
                  <a:pt x="878" y="319"/>
                  <a:pt x="878" y="319"/>
                </a:cubicBezTo>
                <a:cubicBezTo>
                  <a:pt x="876" y="319"/>
                  <a:pt x="876" y="320"/>
                  <a:pt x="874" y="320"/>
                </a:cubicBezTo>
                <a:cubicBezTo>
                  <a:pt x="871" y="320"/>
                  <a:pt x="874" y="319"/>
                  <a:pt x="868" y="323"/>
                </a:cubicBezTo>
                <a:cubicBezTo>
                  <a:pt x="864" y="325"/>
                  <a:pt x="864" y="325"/>
                  <a:pt x="864" y="325"/>
                </a:cubicBezTo>
                <a:cubicBezTo>
                  <a:pt x="861" y="328"/>
                  <a:pt x="861" y="328"/>
                  <a:pt x="861" y="328"/>
                </a:cubicBezTo>
                <a:cubicBezTo>
                  <a:pt x="861" y="329"/>
                  <a:pt x="860" y="330"/>
                  <a:pt x="859" y="330"/>
                </a:cubicBezTo>
                <a:cubicBezTo>
                  <a:pt x="859" y="330"/>
                  <a:pt x="856" y="329"/>
                  <a:pt x="855" y="329"/>
                </a:cubicBezTo>
                <a:cubicBezTo>
                  <a:pt x="854" y="330"/>
                  <a:pt x="846" y="335"/>
                  <a:pt x="845" y="335"/>
                </a:cubicBezTo>
                <a:cubicBezTo>
                  <a:pt x="843" y="336"/>
                  <a:pt x="841" y="337"/>
                  <a:pt x="840" y="337"/>
                </a:cubicBezTo>
                <a:cubicBezTo>
                  <a:pt x="840" y="338"/>
                  <a:pt x="837" y="341"/>
                  <a:pt x="837" y="341"/>
                </a:cubicBezTo>
                <a:cubicBezTo>
                  <a:pt x="836" y="342"/>
                  <a:pt x="835" y="342"/>
                  <a:pt x="834" y="342"/>
                </a:cubicBezTo>
                <a:cubicBezTo>
                  <a:pt x="834" y="342"/>
                  <a:pt x="834" y="343"/>
                  <a:pt x="834" y="344"/>
                </a:cubicBezTo>
                <a:cubicBezTo>
                  <a:pt x="827" y="350"/>
                  <a:pt x="827" y="350"/>
                  <a:pt x="827" y="350"/>
                </a:cubicBezTo>
                <a:cubicBezTo>
                  <a:pt x="823" y="351"/>
                  <a:pt x="823" y="351"/>
                  <a:pt x="823" y="351"/>
                </a:cubicBezTo>
                <a:cubicBezTo>
                  <a:pt x="821" y="353"/>
                  <a:pt x="821" y="353"/>
                  <a:pt x="821" y="353"/>
                </a:cubicBezTo>
                <a:cubicBezTo>
                  <a:pt x="818" y="355"/>
                  <a:pt x="818" y="355"/>
                  <a:pt x="818" y="355"/>
                </a:cubicBezTo>
                <a:cubicBezTo>
                  <a:pt x="817" y="355"/>
                  <a:pt x="817" y="355"/>
                  <a:pt x="816" y="356"/>
                </a:cubicBezTo>
                <a:cubicBezTo>
                  <a:pt x="822" y="356"/>
                  <a:pt x="818" y="356"/>
                  <a:pt x="822" y="354"/>
                </a:cubicBezTo>
                <a:cubicBezTo>
                  <a:pt x="827" y="351"/>
                  <a:pt x="827" y="351"/>
                  <a:pt x="827" y="351"/>
                </a:cubicBezTo>
                <a:cubicBezTo>
                  <a:pt x="830" y="348"/>
                  <a:pt x="830" y="348"/>
                  <a:pt x="830" y="348"/>
                </a:cubicBezTo>
                <a:cubicBezTo>
                  <a:pt x="837" y="343"/>
                  <a:pt x="837" y="343"/>
                  <a:pt x="837" y="343"/>
                </a:cubicBezTo>
                <a:cubicBezTo>
                  <a:pt x="841" y="341"/>
                  <a:pt x="841" y="341"/>
                  <a:pt x="841" y="341"/>
                </a:cubicBezTo>
                <a:cubicBezTo>
                  <a:pt x="846" y="338"/>
                  <a:pt x="846" y="338"/>
                  <a:pt x="846" y="338"/>
                </a:cubicBezTo>
                <a:cubicBezTo>
                  <a:pt x="865" y="332"/>
                  <a:pt x="865" y="332"/>
                  <a:pt x="865" y="332"/>
                </a:cubicBezTo>
                <a:cubicBezTo>
                  <a:pt x="865" y="332"/>
                  <a:pt x="870" y="330"/>
                  <a:pt x="870" y="330"/>
                </a:cubicBezTo>
                <a:cubicBezTo>
                  <a:pt x="871" y="330"/>
                  <a:pt x="875" y="330"/>
                  <a:pt x="875" y="330"/>
                </a:cubicBezTo>
                <a:cubicBezTo>
                  <a:pt x="881" y="330"/>
                  <a:pt x="881" y="330"/>
                  <a:pt x="881" y="330"/>
                </a:cubicBezTo>
                <a:cubicBezTo>
                  <a:pt x="884" y="332"/>
                  <a:pt x="884" y="332"/>
                  <a:pt x="884" y="332"/>
                </a:cubicBezTo>
                <a:cubicBezTo>
                  <a:pt x="885" y="332"/>
                  <a:pt x="887" y="334"/>
                  <a:pt x="887" y="334"/>
                </a:cubicBezTo>
                <a:cubicBezTo>
                  <a:pt x="887" y="335"/>
                  <a:pt x="887" y="336"/>
                  <a:pt x="885" y="336"/>
                </a:cubicBezTo>
                <a:cubicBezTo>
                  <a:pt x="886" y="337"/>
                  <a:pt x="886" y="337"/>
                  <a:pt x="885" y="338"/>
                </a:cubicBezTo>
                <a:cubicBezTo>
                  <a:pt x="885" y="338"/>
                  <a:pt x="885" y="339"/>
                  <a:pt x="884" y="340"/>
                </a:cubicBezTo>
                <a:cubicBezTo>
                  <a:pt x="884" y="340"/>
                  <a:pt x="881" y="340"/>
                  <a:pt x="881" y="340"/>
                </a:cubicBezTo>
                <a:cubicBezTo>
                  <a:pt x="878" y="343"/>
                  <a:pt x="878" y="343"/>
                  <a:pt x="878" y="343"/>
                </a:cubicBezTo>
                <a:cubicBezTo>
                  <a:pt x="878" y="343"/>
                  <a:pt x="874" y="344"/>
                  <a:pt x="874" y="344"/>
                </a:cubicBezTo>
                <a:cubicBezTo>
                  <a:pt x="873" y="344"/>
                  <a:pt x="871" y="343"/>
                  <a:pt x="870" y="343"/>
                </a:cubicBezTo>
                <a:cubicBezTo>
                  <a:pt x="868" y="342"/>
                  <a:pt x="868" y="342"/>
                  <a:pt x="868" y="342"/>
                </a:cubicBezTo>
                <a:cubicBezTo>
                  <a:pt x="865" y="344"/>
                  <a:pt x="865" y="344"/>
                  <a:pt x="865" y="344"/>
                </a:cubicBezTo>
                <a:cubicBezTo>
                  <a:pt x="866" y="343"/>
                  <a:pt x="866" y="344"/>
                  <a:pt x="867" y="345"/>
                </a:cubicBezTo>
                <a:cubicBezTo>
                  <a:pt x="868" y="346"/>
                  <a:pt x="870" y="345"/>
                  <a:pt x="869" y="348"/>
                </a:cubicBezTo>
                <a:cubicBezTo>
                  <a:pt x="871" y="348"/>
                  <a:pt x="871" y="348"/>
                  <a:pt x="871" y="348"/>
                </a:cubicBezTo>
                <a:cubicBezTo>
                  <a:pt x="872" y="347"/>
                  <a:pt x="873" y="345"/>
                  <a:pt x="874" y="345"/>
                </a:cubicBezTo>
                <a:cubicBezTo>
                  <a:pt x="875" y="345"/>
                  <a:pt x="877" y="346"/>
                  <a:pt x="877" y="346"/>
                </a:cubicBezTo>
                <a:cubicBezTo>
                  <a:pt x="879" y="349"/>
                  <a:pt x="877" y="347"/>
                  <a:pt x="876" y="349"/>
                </a:cubicBezTo>
                <a:cubicBezTo>
                  <a:pt x="873" y="353"/>
                  <a:pt x="873" y="352"/>
                  <a:pt x="870" y="354"/>
                </a:cubicBezTo>
                <a:cubicBezTo>
                  <a:pt x="871" y="354"/>
                  <a:pt x="872" y="354"/>
                  <a:pt x="873" y="354"/>
                </a:cubicBezTo>
                <a:cubicBezTo>
                  <a:pt x="875" y="354"/>
                  <a:pt x="872" y="355"/>
                  <a:pt x="872" y="357"/>
                </a:cubicBezTo>
                <a:cubicBezTo>
                  <a:pt x="872" y="357"/>
                  <a:pt x="872" y="358"/>
                  <a:pt x="873" y="359"/>
                </a:cubicBezTo>
                <a:cubicBezTo>
                  <a:pt x="875" y="360"/>
                  <a:pt x="874" y="362"/>
                  <a:pt x="873" y="364"/>
                </a:cubicBezTo>
                <a:cubicBezTo>
                  <a:pt x="876" y="365"/>
                  <a:pt x="874" y="365"/>
                  <a:pt x="878" y="365"/>
                </a:cubicBezTo>
                <a:cubicBezTo>
                  <a:pt x="879" y="365"/>
                  <a:pt x="879" y="365"/>
                  <a:pt x="878" y="365"/>
                </a:cubicBezTo>
                <a:cubicBezTo>
                  <a:pt x="877" y="367"/>
                  <a:pt x="879" y="367"/>
                  <a:pt x="879" y="368"/>
                </a:cubicBezTo>
                <a:cubicBezTo>
                  <a:pt x="879" y="368"/>
                  <a:pt x="879" y="368"/>
                  <a:pt x="879" y="368"/>
                </a:cubicBezTo>
                <a:cubicBezTo>
                  <a:pt x="880" y="368"/>
                  <a:pt x="882" y="368"/>
                  <a:pt x="882" y="368"/>
                </a:cubicBezTo>
                <a:cubicBezTo>
                  <a:pt x="882" y="368"/>
                  <a:pt x="882" y="369"/>
                  <a:pt x="885" y="368"/>
                </a:cubicBezTo>
                <a:cubicBezTo>
                  <a:pt x="887" y="367"/>
                  <a:pt x="887" y="369"/>
                  <a:pt x="887" y="369"/>
                </a:cubicBezTo>
                <a:cubicBezTo>
                  <a:pt x="888" y="369"/>
                  <a:pt x="889" y="368"/>
                  <a:pt x="889" y="370"/>
                </a:cubicBezTo>
                <a:cubicBezTo>
                  <a:pt x="892" y="368"/>
                  <a:pt x="892" y="369"/>
                  <a:pt x="895" y="367"/>
                </a:cubicBezTo>
                <a:cubicBezTo>
                  <a:pt x="896" y="367"/>
                  <a:pt x="895" y="370"/>
                  <a:pt x="896" y="370"/>
                </a:cubicBezTo>
                <a:cubicBezTo>
                  <a:pt x="898" y="370"/>
                  <a:pt x="898" y="370"/>
                  <a:pt x="898" y="370"/>
                </a:cubicBezTo>
                <a:cubicBezTo>
                  <a:pt x="898" y="366"/>
                  <a:pt x="898" y="366"/>
                  <a:pt x="898" y="366"/>
                </a:cubicBezTo>
                <a:cubicBezTo>
                  <a:pt x="899" y="365"/>
                  <a:pt x="900" y="365"/>
                  <a:pt x="900" y="365"/>
                </a:cubicBezTo>
                <a:cubicBezTo>
                  <a:pt x="901" y="364"/>
                  <a:pt x="904" y="360"/>
                  <a:pt x="904" y="360"/>
                </a:cubicBezTo>
                <a:cubicBezTo>
                  <a:pt x="909" y="357"/>
                  <a:pt x="909" y="357"/>
                  <a:pt x="909" y="357"/>
                </a:cubicBezTo>
                <a:cubicBezTo>
                  <a:pt x="909" y="357"/>
                  <a:pt x="911" y="355"/>
                  <a:pt x="912" y="355"/>
                </a:cubicBezTo>
                <a:cubicBezTo>
                  <a:pt x="913" y="356"/>
                  <a:pt x="913" y="356"/>
                  <a:pt x="913" y="356"/>
                </a:cubicBezTo>
                <a:cubicBezTo>
                  <a:pt x="913" y="358"/>
                  <a:pt x="911" y="361"/>
                  <a:pt x="910" y="362"/>
                </a:cubicBezTo>
                <a:cubicBezTo>
                  <a:pt x="911" y="364"/>
                  <a:pt x="912" y="362"/>
                  <a:pt x="913" y="364"/>
                </a:cubicBezTo>
                <a:cubicBezTo>
                  <a:pt x="914" y="364"/>
                  <a:pt x="915" y="365"/>
                  <a:pt x="915" y="366"/>
                </a:cubicBezTo>
                <a:cubicBezTo>
                  <a:pt x="915" y="367"/>
                  <a:pt x="911" y="369"/>
                  <a:pt x="911" y="369"/>
                </a:cubicBezTo>
                <a:cubicBezTo>
                  <a:pt x="910" y="369"/>
                  <a:pt x="910" y="370"/>
                  <a:pt x="907" y="371"/>
                </a:cubicBezTo>
                <a:cubicBezTo>
                  <a:pt x="906" y="372"/>
                  <a:pt x="906" y="372"/>
                  <a:pt x="905" y="372"/>
                </a:cubicBezTo>
                <a:cubicBezTo>
                  <a:pt x="902" y="372"/>
                  <a:pt x="905" y="369"/>
                  <a:pt x="905" y="369"/>
                </a:cubicBezTo>
                <a:cubicBezTo>
                  <a:pt x="906" y="367"/>
                  <a:pt x="906" y="367"/>
                  <a:pt x="906" y="367"/>
                </a:cubicBezTo>
                <a:cubicBezTo>
                  <a:pt x="904" y="367"/>
                  <a:pt x="904" y="367"/>
                  <a:pt x="904" y="367"/>
                </a:cubicBezTo>
                <a:cubicBezTo>
                  <a:pt x="904" y="367"/>
                  <a:pt x="903" y="368"/>
                  <a:pt x="903" y="368"/>
                </a:cubicBezTo>
                <a:cubicBezTo>
                  <a:pt x="903" y="369"/>
                  <a:pt x="905" y="373"/>
                  <a:pt x="900" y="372"/>
                </a:cubicBezTo>
                <a:cubicBezTo>
                  <a:pt x="900" y="373"/>
                  <a:pt x="900" y="373"/>
                  <a:pt x="899" y="374"/>
                </a:cubicBezTo>
                <a:cubicBezTo>
                  <a:pt x="901" y="374"/>
                  <a:pt x="901" y="374"/>
                  <a:pt x="901" y="374"/>
                </a:cubicBezTo>
                <a:cubicBezTo>
                  <a:pt x="903" y="374"/>
                  <a:pt x="900" y="376"/>
                  <a:pt x="900" y="376"/>
                </a:cubicBezTo>
                <a:cubicBezTo>
                  <a:pt x="892" y="377"/>
                  <a:pt x="894" y="377"/>
                  <a:pt x="886" y="379"/>
                </a:cubicBezTo>
                <a:cubicBezTo>
                  <a:pt x="880" y="382"/>
                  <a:pt x="880" y="382"/>
                  <a:pt x="880" y="382"/>
                </a:cubicBezTo>
                <a:cubicBezTo>
                  <a:pt x="875" y="383"/>
                  <a:pt x="876" y="383"/>
                  <a:pt x="876" y="382"/>
                </a:cubicBezTo>
                <a:cubicBezTo>
                  <a:pt x="875" y="384"/>
                  <a:pt x="875" y="385"/>
                  <a:pt x="873" y="384"/>
                </a:cubicBezTo>
                <a:cubicBezTo>
                  <a:pt x="872" y="384"/>
                  <a:pt x="871" y="384"/>
                  <a:pt x="871" y="383"/>
                </a:cubicBezTo>
                <a:cubicBezTo>
                  <a:pt x="871" y="383"/>
                  <a:pt x="870" y="383"/>
                  <a:pt x="870" y="383"/>
                </a:cubicBezTo>
                <a:cubicBezTo>
                  <a:pt x="871" y="385"/>
                  <a:pt x="870" y="385"/>
                  <a:pt x="868" y="384"/>
                </a:cubicBezTo>
                <a:cubicBezTo>
                  <a:pt x="868" y="385"/>
                  <a:pt x="868" y="385"/>
                  <a:pt x="868" y="385"/>
                </a:cubicBezTo>
                <a:cubicBezTo>
                  <a:pt x="868" y="386"/>
                  <a:pt x="866" y="387"/>
                  <a:pt x="865" y="387"/>
                </a:cubicBezTo>
                <a:cubicBezTo>
                  <a:pt x="861" y="390"/>
                  <a:pt x="861" y="390"/>
                  <a:pt x="861" y="390"/>
                </a:cubicBezTo>
                <a:cubicBezTo>
                  <a:pt x="861" y="392"/>
                  <a:pt x="858" y="393"/>
                  <a:pt x="857" y="393"/>
                </a:cubicBezTo>
                <a:cubicBezTo>
                  <a:pt x="856" y="393"/>
                  <a:pt x="856" y="393"/>
                  <a:pt x="856" y="393"/>
                </a:cubicBezTo>
                <a:cubicBezTo>
                  <a:pt x="855" y="395"/>
                  <a:pt x="856" y="394"/>
                  <a:pt x="853" y="395"/>
                </a:cubicBezTo>
                <a:cubicBezTo>
                  <a:pt x="852" y="396"/>
                  <a:pt x="852" y="395"/>
                  <a:pt x="851" y="394"/>
                </a:cubicBezTo>
                <a:cubicBezTo>
                  <a:pt x="850" y="394"/>
                  <a:pt x="850" y="395"/>
                  <a:pt x="849" y="392"/>
                </a:cubicBezTo>
                <a:cubicBezTo>
                  <a:pt x="849" y="392"/>
                  <a:pt x="849" y="392"/>
                  <a:pt x="848" y="391"/>
                </a:cubicBezTo>
                <a:cubicBezTo>
                  <a:pt x="847" y="390"/>
                  <a:pt x="849" y="387"/>
                  <a:pt x="849" y="386"/>
                </a:cubicBezTo>
                <a:cubicBezTo>
                  <a:pt x="849" y="386"/>
                  <a:pt x="849" y="385"/>
                  <a:pt x="850" y="384"/>
                </a:cubicBezTo>
                <a:cubicBezTo>
                  <a:pt x="859" y="379"/>
                  <a:pt x="859" y="379"/>
                  <a:pt x="859" y="379"/>
                </a:cubicBezTo>
                <a:cubicBezTo>
                  <a:pt x="864" y="376"/>
                  <a:pt x="864" y="376"/>
                  <a:pt x="864" y="376"/>
                </a:cubicBezTo>
                <a:cubicBezTo>
                  <a:pt x="865" y="376"/>
                  <a:pt x="867" y="376"/>
                  <a:pt x="868" y="375"/>
                </a:cubicBezTo>
                <a:cubicBezTo>
                  <a:pt x="869" y="375"/>
                  <a:pt x="869" y="375"/>
                  <a:pt x="870" y="376"/>
                </a:cubicBezTo>
                <a:cubicBezTo>
                  <a:pt x="870" y="376"/>
                  <a:pt x="871" y="376"/>
                  <a:pt x="871" y="376"/>
                </a:cubicBezTo>
                <a:cubicBezTo>
                  <a:pt x="871" y="375"/>
                  <a:pt x="871" y="375"/>
                  <a:pt x="872" y="375"/>
                </a:cubicBezTo>
                <a:cubicBezTo>
                  <a:pt x="875" y="375"/>
                  <a:pt x="874" y="375"/>
                  <a:pt x="877" y="374"/>
                </a:cubicBezTo>
                <a:cubicBezTo>
                  <a:pt x="872" y="373"/>
                  <a:pt x="872" y="373"/>
                  <a:pt x="872" y="373"/>
                </a:cubicBezTo>
                <a:cubicBezTo>
                  <a:pt x="870" y="374"/>
                  <a:pt x="870" y="374"/>
                  <a:pt x="870" y="374"/>
                </a:cubicBezTo>
                <a:cubicBezTo>
                  <a:pt x="868" y="374"/>
                  <a:pt x="868" y="374"/>
                  <a:pt x="868" y="374"/>
                </a:cubicBezTo>
                <a:cubicBezTo>
                  <a:pt x="867" y="374"/>
                  <a:pt x="867" y="375"/>
                  <a:pt x="866" y="374"/>
                </a:cubicBezTo>
                <a:cubicBezTo>
                  <a:pt x="866" y="374"/>
                  <a:pt x="865" y="374"/>
                  <a:pt x="866" y="373"/>
                </a:cubicBezTo>
                <a:cubicBezTo>
                  <a:pt x="868" y="371"/>
                  <a:pt x="867" y="371"/>
                  <a:pt x="870" y="370"/>
                </a:cubicBezTo>
                <a:cubicBezTo>
                  <a:pt x="870" y="369"/>
                  <a:pt x="870" y="369"/>
                  <a:pt x="870" y="369"/>
                </a:cubicBezTo>
                <a:cubicBezTo>
                  <a:pt x="869" y="370"/>
                  <a:pt x="869" y="370"/>
                  <a:pt x="868" y="370"/>
                </a:cubicBezTo>
                <a:cubicBezTo>
                  <a:pt x="868" y="371"/>
                  <a:pt x="866" y="371"/>
                  <a:pt x="865" y="372"/>
                </a:cubicBezTo>
                <a:cubicBezTo>
                  <a:pt x="864" y="372"/>
                  <a:pt x="863" y="373"/>
                  <a:pt x="863" y="373"/>
                </a:cubicBezTo>
                <a:cubicBezTo>
                  <a:pt x="862" y="374"/>
                  <a:pt x="856" y="376"/>
                  <a:pt x="856" y="376"/>
                </a:cubicBezTo>
                <a:cubicBezTo>
                  <a:pt x="855" y="375"/>
                  <a:pt x="854" y="375"/>
                  <a:pt x="855" y="374"/>
                </a:cubicBezTo>
                <a:cubicBezTo>
                  <a:pt x="852" y="377"/>
                  <a:pt x="855" y="377"/>
                  <a:pt x="849" y="377"/>
                </a:cubicBezTo>
                <a:cubicBezTo>
                  <a:pt x="847" y="377"/>
                  <a:pt x="847" y="377"/>
                  <a:pt x="846" y="377"/>
                </a:cubicBezTo>
                <a:cubicBezTo>
                  <a:pt x="846" y="379"/>
                  <a:pt x="846" y="379"/>
                  <a:pt x="847" y="380"/>
                </a:cubicBezTo>
                <a:cubicBezTo>
                  <a:pt x="847" y="381"/>
                  <a:pt x="846" y="382"/>
                  <a:pt x="845" y="382"/>
                </a:cubicBezTo>
                <a:cubicBezTo>
                  <a:pt x="844" y="381"/>
                  <a:pt x="844" y="381"/>
                  <a:pt x="843" y="381"/>
                </a:cubicBezTo>
                <a:cubicBezTo>
                  <a:pt x="842" y="382"/>
                  <a:pt x="842" y="382"/>
                  <a:pt x="842" y="382"/>
                </a:cubicBezTo>
                <a:cubicBezTo>
                  <a:pt x="838" y="383"/>
                  <a:pt x="838" y="383"/>
                  <a:pt x="838" y="383"/>
                </a:cubicBezTo>
                <a:cubicBezTo>
                  <a:pt x="835" y="383"/>
                  <a:pt x="837" y="382"/>
                  <a:pt x="834" y="384"/>
                </a:cubicBezTo>
                <a:cubicBezTo>
                  <a:pt x="833" y="385"/>
                  <a:pt x="832" y="383"/>
                  <a:pt x="829" y="384"/>
                </a:cubicBezTo>
                <a:cubicBezTo>
                  <a:pt x="827" y="385"/>
                  <a:pt x="826" y="387"/>
                  <a:pt x="827" y="384"/>
                </a:cubicBezTo>
                <a:cubicBezTo>
                  <a:pt x="826" y="384"/>
                  <a:pt x="826" y="384"/>
                  <a:pt x="826" y="384"/>
                </a:cubicBezTo>
                <a:cubicBezTo>
                  <a:pt x="824" y="386"/>
                  <a:pt x="824" y="386"/>
                  <a:pt x="824" y="386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21" y="390"/>
                  <a:pt x="821" y="390"/>
                  <a:pt x="821" y="390"/>
                </a:cubicBezTo>
                <a:cubicBezTo>
                  <a:pt x="820" y="390"/>
                  <a:pt x="818" y="389"/>
                  <a:pt x="817" y="389"/>
                </a:cubicBezTo>
                <a:cubicBezTo>
                  <a:pt x="816" y="391"/>
                  <a:pt x="816" y="391"/>
                  <a:pt x="814" y="390"/>
                </a:cubicBezTo>
                <a:cubicBezTo>
                  <a:pt x="812" y="392"/>
                  <a:pt x="812" y="392"/>
                  <a:pt x="811" y="393"/>
                </a:cubicBezTo>
                <a:cubicBezTo>
                  <a:pt x="809" y="393"/>
                  <a:pt x="803" y="400"/>
                  <a:pt x="802" y="401"/>
                </a:cubicBezTo>
                <a:cubicBezTo>
                  <a:pt x="801" y="402"/>
                  <a:pt x="801" y="402"/>
                  <a:pt x="801" y="402"/>
                </a:cubicBezTo>
                <a:cubicBezTo>
                  <a:pt x="804" y="405"/>
                  <a:pt x="803" y="404"/>
                  <a:pt x="801" y="405"/>
                </a:cubicBezTo>
                <a:cubicBezTo>
                  <a:pt x="799" y="407"/>
                  <a:pt x="799" y="407"/>
                  <a:pt x="799" y="407"/>
                </a:cubicBezTo>
                <a:cubicBezTo>
                  <a:pt x="800" y="409"/>
                  <a:pt x="800" y="409"/>
                  <a:pt x="800" y="409"/>
                </a:cubicBezTo>
                <a:cubicBezTo>
                  <a:pt x="800" y="410"/>
                  <a:pt x="799" y="411"/>
                  <a:pt x="800" y="411"/>
                </a:cubicBezTo>
                <a:cubicBezTo>
                  <a:pt x="800" y="413"/>
                  <a:pt x="800" y="413"/>
                  <a:pt x="800" y="413"/>
                </a:cubicBezTo>
                <a:cubicBezTo>
                  <a:pt x="801" y="413"/>
                  <a:pt x="803" y="414"/>
                  <a:pt x="803" y="414"/>
                </a:cubicBezTo>
                <a:cubicBezTo>
                  <a:pt x="803" y="413"/>
                  <a:pt x="804" y="413"/>
                  <a:pt x="804" y="413"/>
                </a:cubicBezTo>
                <a:cubicBezTo>
                  <a:pt x="803" y="411"/>
                  <a:pt x="803" y="411"/>
                  <a:pt x="803" y="411"/>
                </a:cubicBezTo>
                <a:cubicBezTo>
                  <a:pt x="801" y="411"/>
                  <a:pt x="804" y="410"/>
                  <a:pt x="804" y="410"/>
                </a:cubicBezTo>
                <a:cubicBezTo>
                  <a:pt x="806" y="410"/>
                  <a:pt x="805" y="411"/>
                  <a:pt x="806" y="412"/>
                </a:cubicBezTo>
                <a:cubicBezTo>
                  <a:pt x="806" y="413"/>
                  <a:pt x="805" y="415"/>
                  <a:pt x="804" y="415"/>
                </a:cubicBezTo>
                <a:cubicBezTo>
                  <a:pt x="801" y="416"/>
                  <a:pt x="803" y="416"/>
                  <a:pt x="801" y="416"/>
                </a:cubicBezTo>
                <a:cubicBezTo>
                  <a:pt x="799" y="416"/>
                  <a:pt x="798" y="418"/>
                  <a:pt x="798" y="417"/>
                </a:cubicBezTo>
                <a:cubicBezTo>
                  <a:pt x="796" y="416"/>
                  <a:pt x="796" y="416"/>
                  <a:pt x="797" y="415"/>
                </a:cubicBezTo>
                <a:cubicBezTo>
                  <a:pt x="797" y="415"/>
                  <a:pt x="797" y="415"/>
                  <a:pt x="797" y="415"/>
                </a:cubicBezTo>
                <a:cubicBezTo>
                  <a:pt x="797" y="415"/>
                  <a:pt x="793" y="418"/>
                  <a:pt x="793" y="417"/>
                </a:cubicBezTo>
                <a:cubicBezTo>
                  <a:pt x="791" y="417"/>
                  <a:pt x="792" y="417"/>
                  <a:pt x="793" y="415"/>
                </a:cubicBezTo>
                <a:cubicBezTo>
                  <a:pt x="792" y="415"/>
                  <a:pt x="792" y="415"/>
                  <a:pt x="792" y="415"/>
                </a:cubicBezTo>
                <a:cubicBezTo>
                  <a:pt x="791" y="416"/>
                  <a:pt x="791" y="416"/>
                  <a:pt x="791" y="416"/>
                </a:cubicBezTo>
                <a:cubicBezTo>
                  <a:pt x="791" y="416"/>
                  <a:pt x="791" y="418"/>
                  <a:pt x="791" y="418"/>
                </a:cubicBezTo>
                <a:cubicBezTo>
                  <a:pt x="790" y="418"/>
                  <a:pt x="790" y="418"/>
                  <a:pt x="788" y="419"/>
                </a:cubicBezTo>
                <a:cubicBezTo>
                  <a:pt x="783" y="420"/>
                  <a:pt x="783" y="420"/>
                  <a:pt x="783" y="420"/>
                </a:cubicBezTo>
                <a:cubicBezTo>
                  <a:pt x="784" y="420"/>
                  <a:pt x="780" y="420"/>
                  <a:pt x="778" y="420"/>
                </a:cubicBezTo>
                <a:cubicBezTo>
                  <a:pt x="776" y="420"/>
                  <a:pt x="776" y="420"/>
                  <a:pt x="776" y="420"/>
                </a:cubicBezTo>
                <a:cubicBezTo>
                  <a:pt x="775" y="420"/>
                  <a:pt x="773" y="421"/>
                  <a:pt x="772" y="422"/>
                </a:cubicBezTo>
                <a:cubicBezTo>
                  <a:pt x="769" y="422"/>
                  <a:pt x="769" y="422"/>
                  <a:pt x="767" y="423"/>
                </a:cubicBezTo>
                <a:cubicBezTo>
                  <a:pt x="768" y="423"/>
                  <a:pt x="770" y="423"/>
                  <a:pt x="771" y="423"/>
                </a:cubicBezTo>
                <a:cubicBezTo>
                  <a:pt x="777" y="423"/>
                  <a:pt x="775" y="423"/>
                  <a:pt x="778" y="421"/>
                </a:cubicBezTo>
                <a:cubicBezTo>
                  <a:pt x="779" y="421"/>
                  <a:pt x="783" y="420"/>
                  <a:pt x="781" y="422"/>
                </a:cubicBezTo>
                <a:cubicBezTo>
                  <a:pt x="782" y="422"/>
                  <a:pt x="783" y="421"/>
                  <a:pt x="783" y="422"/>
                </a:cubicBezTo>
                <a:cubicBezTo>
                  <a:pt x="783" y="424"/>
                  <a:pt x="781" y="423"/>
                  <a:pt x="780" y="424"/>
                </a:cubicBezTo>
                <a:cubicBezTo>
                  <a:pt x="780" y="424"/>
                  <a:pt x="778" y="425"/>
                  <a:pt x="778" y="425"/>
                </a:cubicBezTo>
                <a:cubicBezTo>
                  <a:pt x="777" y="425"/>
                  <a:pt x="777" y="425"/>
                  <a:pt x="776" y="426"/>
                </a:cubicBezTo>
                <a:cubicBezTo>
                  <a:pt x="775" y="426"/>
                  <a:pt x="775" y="425"/>
                  <a:pt x="771" y="426"/>
                </a:cubicBezTo>
                <a:cubicBezTo>
                  <a:pt x="768" y="427"/>
                  <a:pt x="768" y="428"/>
                  <a:pt x="764" y="428"/>
                </a:cubicBezTo>
                <a:cubicBezTo>
                  <a:pt x="762" y="428"/>
                  <a:pt x="762" y="427"/>
                  <a:pt x="763" y="426"/>
                </a:cubicBezTo>
                <a:cubicBezTo>
                  <a:pt x="762" y="427"/>
                  <a:pt x="760" y="428"/>
                  <a:pt x="760" y="429"/>
                </a:cubicBezTo>
                <a:cubicBezTo>
                  <a:pt x="760" y="429"/>
                  <a:pt x="760" y="429"/>
                  <a:pt x="760" y="429"/>
                </a:cubicBezTo>
                <a:cubicBezTo>
                  <a:pt x="762" y="429"/>
                  <a:pt x="762" y="429"/>
                  <a:pt x="762" y="432"/>
                </a:cubicBezTo>
                <a:cubicBezTo>
                  <a:pt x="762" y="432"/>
                  <a:pt x="760" y="434"/>
                  <a:pt x="759" y="435"/>
                </a:cubicBezTo>
                <a:cubicBezTo>
                  <a:pt x="758" y="437"/>
                  <a:pt x="758" y="437"/>
                  <a:pt x="757" y="439"/>
                </a:cubicBezTo>
                <a:cubicBezTo>
                  <a:pt x="756" y="440"/>
                  <a:pt x="753" y="441"/>
                  <a:pt x="753" y="442"/>
                </a:cubicBezTo>
                <a:cubicBezTo>
                  <a:pt x="749" y="446"/>
                  <a:pt x="749" y="446"/>
                  <a:pt x="749" y="446"/>
                </a:cubicBezTo>
                <a:cubicBezTo>
                  <a:pt x="749" y="447"/>
                  <a:pt x="747" y="447"/>
                  <a:pt x="747" y="447"/>
                </a:cubicBezTo>
                <a:cubicBezTo>
                  <a:pt x="745" y="446"/>
                  <a:pt x="746" y="446"/>
                  <a:pt x="747" y="444"/>
                </a:cubicBezTo>
                <a:cubicBezTo>
                  <a:pt x="747" y="444"/>
                  <a:pt x="747" y="444"/>
                  <a:pt x="747" y="444"/>
                </a:cubicBezTo>
                <a:cubicBezTo>
                  <a:pt x="746" y="444"/>
                  <a:pt x="746" y="443"/>
                  <a:pt x="744" y="442"/>
                </a:cubicBezTo>
                <a:cubicBezTo>
                  <a:pt x="744" y="444"/>
                  <a:pt x="744" y="443"/>
                  <a:pt x="744" y="445"/>
                </a:cubicBezTo>
                <a:cubicBezTo>
                  <a:pt x="743" y="446"/>
                  <a:pt x="746" y="448"/>
                  <a:pt x="745" y="448"/>
                </a:cubicBezTo>
                <a:cubicBezTo>
                  <a:pt x="744" y="452"/>
                  <a:pt x="745" y="450"/>
                  <a:pt x="743" y="452"/>
                </a:cubicBezTo>
                <a:cubicBezTo>
                  <a:pt x="739" y="457"/>
                  <a:pt x="739" y="457"/>
                  <a:pt x="739" y="457"/>
                </a:cubicBezTo>
                <a:cubicBezTo>
                  <a:pt x="735" y="463"/>
                  <a:pt x="735" y="463"/>
                  <a:pt x="735" y="463"/>
                </a:cubicBezTo>
                <a:cubicBezTo>
                  <a:pt x="731" y="467"/>
                  <a:pt x="731" y="467"/>
                  <a:pt x="731" y="467"/>
                </a:cubicBezTo>
                <a:cubicBezTo>
                  <a:pt x="730" y="468"/>
                  <a:pt x="730" y="466"/>
                  <a:pt x="730" y="465"/>
                </a:cubicBezTo>
                <a:cubicBezTo>
                  <a:pt x="730" y="465"/>
                  <a:pt x="731" y="462"/>
                  <a:pt x="731" y="462"/>
                </a:cubicBezTo>
                <a:cubicBezTo>
                  <a:pt x="733" y="461"/>
                  <a:pt x="734" y="460"/>
                  <a:pt x="735" y="459"/>
                </a:cubicBezTo>
                <a:cubicBezTo>
                  <a:pt x="734" y="457"/>
                  <a:pt x="734" y="458"/>
                  <a:pt x="736" y="454"/>
                </a:cubicBezTo>
                <a:cubicBezTo>
                  <a:pt x="734" y="454"/>
                  <a:pt x="731" y="453"/>
                  <a:pt x="734" y="450"/>
                </a:cubicBezTo>
                <a:cubicBezTo>
                  <a:pt x="734" y="449"/>
                  <a:pt x="733" y="448"/>
                  <a:pt x="733" y="448"/>
                </a:cubicBezTo>
                <a:cubicBezTo>
                  <a:pt x="733" y="446"/>
                  <a:pt x="736" y="445"/>
                  <a:pt x="736" y="445"/>
                </a:cubicBezTo>
                <a:cubicBezTo>
                  <a:pt x="736" y="444"/>
                  <a:pt x="735" y="443"/>
                  <a:pt x="736" y="443"/>
                </a:cubicBezTo>
                <a:cubicBezTo>
                  <a:pt x="738" y="442"/>
                  <a:pt x="738" y="442"/>
                  <a:pt x="740" y="440"/>
                </a:cubicBezTo>
                <a:cubicBezTo>
                  <a:pt x="739" y="440"/>
                  <a:pt x="739" y="440"/>
                  <a:pt x="739" y="440"/>
                </a:cubicBezTo>
                <a:cubicBezTo>
                  <a:pt x="738" y="442"/>
                  <a:pt x="736" y="442"/>
                  <a:pt x="735" y="443"/>
                </a:cubicBezTo>
                <a:cubicBezTo>
                  <a:pt x="734" y="444"/>
                  <a:pt x="733" y="447"/>
                  <a:pt x="733" y="448"/>
                </a:cubicBezTo>
                <a:cubicBezTo>
                  <a:pt x="732" y="450"/>
                  <a:pt x="731" y="450"/>
                  <a:pt x="731" y="452"/>
                </a:cubicBezTo>
                <a:cubicBezTo>
                  <a:pt x="731" y="455"/>
                  <a:pt x="731" y="456"/>
                  <a:pt x="728" y="454"/>
                </a:cubicBezTo>
                <a:cubicBezTo>
                  <a:pt x="726" y="454"/>
                  <a:pt x="724" y="453"/>
                  <a:pt x="725" y="452"/>
                </a:cubicBezTo>
                <a:cubicBezTo>
                  <a:pt x="725" y="452"/>
                  <a:pt x="724" y="453"/>
                  <a:pt x="723" y="453"/>
                </a:cubicBezTo>
                <a:cubicBezTo>
                  <a:pt x="724" y="454"/>
                  <a:pt x="726" y="455"/>
                  <a:pt x="727" y="456"/>
                </a:cubicBezTo>
                <a:cubicBezTo>
                  <a:pt x="728" y="456"/>
                  <a:pt x="728" y="455"/>
                  <a:pt x="729" y="456"/>
                </a:cubicBezTo>
                <a:cubicBezTo>
                  <a:pt x="731" y="457"/>
                  <a:pt x="730" y="457"/>
                  <a:pt x="731" y="459"/>
                </a:cubicBezTo>
                <a:cubicBezTo>
                  <a:pt x="731" y="460"/>
                  <a:pt x="729" y="461"/>
                  <a:pt x="729" y="462"/>
                </a:cubicBezTo>
                <a:cubicBezTo>
                  <a:pt x="729" y="462"/>
                  <a:pt x="729" y="462"/>
                  <a:pt x="728" y="463"/>
                </a:cubicBezTo>
                <a:cubicBezTo>
                  <a:pt x="729" y="463"/>
                  <a:pt x="729" y="463"/>
                  <a:pt x="729" y="464"/>
                </a:cubicBezTo>
                <a:cubicBezTo>
                  <a:pt x="728" y="465"/>
                  <a:pt x="729" y="465"/>
                  <a:pt x="727" y="465"/>
                </a:cubicBezTo>
                <a:cubicBezTo>
                  <a:pt x="727" y="465"/>
                  <a:pt x="727" y="466"/>
                  <a:pt x="726" y="466"/>
                </a:cubicBezTo>
                <a:cubicBezTo>
                  <a:pt x="727" y="466"/>
                  <a:pt x="727" y="466"/>
                  <a:pt x="727" y="466"/>
                </a:cubicBezTo>
                <a:cubicBezTo>
                  <a:pt x="728" y="466"/>
                  <a:pt x="728" y="470"/>
                  <a:pt x="727" y="470"/>
                </a:cubicBezTo>
                <a:cubicBezTo>
                  <a:pt x="730" y="470"/>
                  <a:pt x="730" y="469"/>
                  <a:pt x="730" y="471"/>
                </a:cubicBezTo>
                <a:cubicBezTo>
                  <a:pt x="730" y="472"/>
                  <a:pt x="729" y="476"/>
                  <a:pt x="729" y="477"/>
                </a:cubicBezTo>
                <a:cubicBezTo>
                  <a:pt x="729" y="477"/>
                  <a:pt x="731" y="479"/>
                  <a:pt x="730" y="479"/>
                </a:cubicBezTo>
                <a:cubicBezTo>
                  <a:pt x="728" y="480"/>
                  <a:pt x="728" y="480"/>
                  <a:pt x="726" y="478"/>
                </a:cubicBezTo>
                <a:cubicBezTo>
                  <a:pt x="725" y="479"/>
                  <a:pt x="725" y="479"/>
                  <a:pt x="724" y="479"/>
                </a:cubicBezTo>
                <a:cubicBezTo>
                  <a:pt x="724" y="480"/>
                  <a:pt x="723" y="480"/>
                  <a:pt x="723" y="480"/>
                </a:cubicBezTo>
                <a:cubicBezTo>
                  <a:pt x="724" y="480"/>
                  <a:pt x="724" y="480"/>
                  <a:pt x="724" y="480"/>
                </a:cubicBezTo>
                <a:cubicBezTo>
                  <a:pt x="724" y="480"/>
                  <a:pt x="727" y="479"/>
                  <a:pt x="726" y="481"/>
                </a:cubicBezTo>
                <a:cubicBezTo>
                  <a:pt x="727" y="481"/>
                  <a:pt x="727" y="481"/>
                  <a:pt x="728" y="481"/>
                </a:cubicBezTo>
                <a:cubicBezTo>
                  <a:pt x="730" y="481"/>
                  <a:pt x="729" y="486"/>
                  <a:pt x="727" y="486"/>
                </a:cubicBezTo>
                <a:cubicBezTo>
                  <a:pt x="724" y="487"/>
                  <a:pt x="725" y="487"/>
                  <a:pt x="724" y="488"/>
                </a:cubicBezTo>
                <a:cubicBezTo>
                  <a:pt x="723" y="488"/>
                  <a:pt x="721" y="489"/>
                  <a:pt x="721" y="488"/>
                </a:cubicBezTo>
                <a:cubicBezTo>
                  <a:pt x="720" y="488"/>
                  <a:pt x="720" y="486"/>
                  <a:pt x="719" y="486"/>
                </a:cubicBezTo>
                <a:cubicBezTo>
                  <a:pt x="719" y="486"/>
                  <a:pt x="719" y="487"/>
                  <a:pt x="717" y="487"/>
                </a:cubicBezTo>
                <a:cubicBezTo>
                  <a:pt x="718" y="487"/>
                  <a:pt x="719" y="487"/>
                  <a:pt x="719" y="488"/>
                </a:cubicBezTo>
                <a:cubicBezTo>
                  <a:pt x="719" y="489"/>
                  <a:pt x="719" y="489"/>
                  <a:pt x="718" y="490"/>
                </a:cubicBezTo>
                <a:cubicBezTo>
                  <a:pt x="718" y="490"/>
                  <a:pt x="718" y="491"/>
                  <a:pt x="717" y="492"/>
                </a:cubicBezTo>
                <a:cubicBezTo>
                  <a:pt x="718" y="491"/>
                  <a:pt x="720" y="491"/>
                  <a:pt x="720" y="492"/>
                </a:cubicBezTo>
                <a:cubicBezTo>
                  <a:pt x="721" y="493"/>
                  <a:pt x="718" y="495"/>
                  <a:pt x="717" y="495"/>
                </a:cubicBezTo>
                <a:cubicBezTo>
                  <a:pt x="715" y="497"/>
                  <a:pt x="711" y="496"/>
                  <a:pt x="710" y="496"/>
                </a:cubicBezTo>
                <a:cubicBezTo>
                  <a:pt x="710" y="496"/>
                  <a:pt x="709" y="497"/>
                  <a:pt x="709" y="496"/>
                </a:cubicBezTo>
                <a:cubicBezTo>
                  <a:pt x="708" y="498"/>
                  <a:pt x="708" y="498"/>
                  <a:pt x="708" y="498"/>
                </a:cubicBezTo>
                <a:cubicBezTo>
                  <a:pt x="708" y="498"/>
                  <a:pt x="707" y="499"/>
                  <a:pt x="706" y="499"/>
                </a:cubicBezTo>
                <a:cubicBezTo>
                  <a:pt x="704" y="502"/>
                  <a:pt x="704" y="502"/>
                  <a:pt x="704" y="502"/>
                </a:cubicBezTo>
                <a:cubicBezTo>
                  <a:pt x="703" y="502"/>
                  <a:pt x="702" y="503"/>
                  <a:pt x="702" y="503"/>
                </a:cubicBezTo>
                <a:cubicBezTo>
                  <a:pt x="702" y="503"/>
                  <a:pt x="701" y="505"/>
                  <a:pt x="700" y="505"/>
                </a:cubicBezTo>
                <a:cubicBezTo>
                  <a:pt x="698" y="505"/>
                  <a:pt x="698" y="505"/>
                  <a:pt x="698" y="505"/>
                </a:cubicBezTo>
                <a:cubicBezTo>
                  <a:pt x="697" y="505"/>
                  <a:pt x="693" y="506"/>
                  <a:pt x="692" y="507"/>
                </a:cubicBezTo>
                <a:cubicBezTo>
                  <a:pt x="690" y="510"/>
                  <a:pt x="687" y="511"/>
                  <a:pt x="686" y="513"/>
                </a:cubicBezTo>
                <a:cubicBezTo>
                  <a:pt x="685" y="515"/>
                  <a:pt x="683" y="514"/>
                  <a:pt x="682" y="515"/>
                </a:cubicBezTo>
                <a:cubicBezTo>
                  <a:pt x="680" y="518"/>
                  <a:pt x="671" y="521"/>
                  <a:pt x="671" y="522"/>
                </a:cubicBezTo>
                <a:cubicBezTo>
                  <a:pt x="670" y="523"/>
                  <a:pt x="670" y="523"/>
                  <a:pt x="670" y="523"/>
                </a:cubicBezTo>
                <a:cubicBezTo>
                  <a:pt x="670" y="523"/>
                  <a:pt x="668" y="524"/>
                  <a:pt x="668" y="524"/>
                </a:cubicBezTo>
                <a:cubicBezTo>
                  <a:pt x="667" y="525"/>
                  <a:pt x="666" y="528"/>
                  <a:pt x="665" y="528"/>
                </a:cubicBezTo>
                <a:cubicBezTo>
                  <a:pt x="661" y="532"/>
                  <a:pt x="661" y="532"/>
                  <a:pt x="661" y="532"/>
                </a:cubicBezTo>
                <a:cubicBezTo>
                  <a:pt x="660" y="535"/>
                  <a:pt x="660" y="535"/>
                  <a:pt x="660" y="535"/>
                </a:cubicBezTo>
                <a:cubicBezTo>
                  <a:pt x="660" y="536"/>
                  <a:pt x="657" y="538"/>
                  <a:pt x="657" y="539"/>
                </a:cubicBezTo>
                <a:cubicBezTo>
                  <a:pt x="657" y="539"/>
                  <a:pt x="657" y="543"/>
                  <a:pt x="657" y="543"/>
                </a:cubicBezTo>
                <a:cubicBezTo>
                  <a:pt x="657" y="544"/>
                  <a:pt x="656" y="547"/>
                  <a:pt x="656" y="548"/>
                </a:cubicBezTo>
                <a:cubicBezTo>
                  <a:pt x="656" y="550"/>
                  <a:pt x="658" y="559"/>
                  <a:pt x="658" y="561"/>
                </a:cubicBezTo>
                <a:cubicBezTo>
                  <a:pt x="659" y="562"/>
                  <a:pt x="661" y="566"/>
                  <a:pt x="661" y="567"/>
                </a:cubicBezTo>
                <a:cubicBezTo>
                  <a:pt x="661" y="568"/>
                  <a:pt x="659" y="570"/>
                  <a:pt x="659" y="571"/>
                </a:cubicBezTo>
                <a:cubicBezTo>
                  <a:pt x="659" y="572"/>
                  <a:pt x="660" y="579"/>
                  <a:pt x="661" y="582"/>
                </a:cubicBezTo>
                <a:cubicBezTo>
                  <a:pt x="661" y="590"/>
                  <a:pt x="661" y="590"/>
                  <a:pt x="661" y="590"/>
                </a:cubicBezTo>
                <a:cubicBezTo>
                  <a:pt x="661" y="590"/>
                  <a:pt x="659" y="594"/>
                  <a:pt x="659" y="595"/>
                </a:cubicBezTo>
                <a:cubicBezTo>
                  <a:pt x="658" y="597"/>
                  <a:pt x="658" y="598"/>
                  <a:pt x="657" y="601"/>
                </a:cubicBezTo>
                <a:cubicBezTo>
                  <a:pt x="659" y="601"/>
                  <a:pt x="655" y="604"/>
                  <a:pt x="655" y="604"/>
                </a:cubicBezTo>
                <a:cubicBezTo>
                  <a:pt x="655" y="605"/>
                  <a:pt x="654" y="607"/>
                  <a:pt x="653" y="607"/>
                </a:cubicBezTo>
                <a:cubicBezTo>
                  <a:pt x="650" y="609"/>
                  <a:pt x="651" y="608"/>
                  <a:pt x="653" y="605"/>
                </a:cubicBezTo>
                <a:cubicBezTo>
                  <a:pt x="649" y="606"/>
                  <a:pt x="651" y="605"/>
                  <a:pt x="649" y="605"/>
                </a:cubicBezTo>
                <a:cubicBezTo>
                  <a:pt x="649" y="605"/>
                  <a:pt x="648" y="606"/>
                  <a:pt x="648" y="606"/>
                </a:cubicBezTo>
                <a:cubicBezTo>
                  <a:pt x="645" y="604"/>
                  <a:pt x="647" y="603"/>
                  <a:pt x="646" y="601"/>
                </a:cubicBezTo>
                <a:cubicBezTo>
                  <a:pt x="645" y="599"/>
                  <a:pt x="646" y="599"/>
                  <a:pt x="644" y="597"/>
                </a:cubicBezTo>
                <a:cubicBezTo>
                  <a:pt x="641" y="596"/>
                  <a:pt x="641" y="596"/>
                  <a:pt x="642" y="591"/>
                </a:cubicBezTo>
                <a:cubicBezTo>
                  <a:pt x="640" y="590"/>
                  <a:pt x="640" y="590"/>
                  <a:pt x="640" y="590"/>
                </a:cubicBezTo>
                <a:cubicBezTo>
                  <a:pt x="639" y="587"/>
                  <a:pt x="639" y="588"/>
                  <a:pt x="641" y="585"/>
                </a:cubicBezTo>
                <a:cubicBezTo>
                  <a:pt x="640" y="585"/>
                  <a:pt x="640" y="585"/>
                  <a:pt x="640" y="585"/>
                </a:cubicBezTo>
                <a:cubicBezTo>
                  <a:pt x="640" y="586"/>
                  <a:pt x="638" y="587"/>
                  <a:pt x="638" y="586"/>
                </a:cubicBezTo>
                <a:cubicBezTo>
                  <a:pt x="636" y="579"/>
                  <a:pt x="636" y="579"/>
                  <a:pt x="636" y="579"/>
                </a:cubicBezTo>
                <a:cubicBezTo>
                  <a:pt x="636" y="579"/>
                  <a:pt x="637" y="577"/>
                  <a:pt x="638" y="576"/>
                </a:cubicBezTo>
                <a:cubicBezTo>
                  <a:pt x="639" y="576"/>
                  <a:pt x="639" y="575"/>
                  <a:pt x="640" y="574"/>
                </a:cubicBezTo>
                <a:cubicBezTo>
                  <a:pt x="639" y="574"/>
                  <a:pt x="639" y="574"/>
                  <a:pt x="639" y="574"/>
                </a:cubicBezTo>
                <a:cubicBezTo>
                  <a:pt x="638" y="575"/>
                  <a:pt x="638" y="576"/>
                  <a:pt x="636" y="576"/>
                </a:cubicBezTo>
                <a:cubicBezTo>
                  <a:pt x="636" y="576"/>
                  <a:pt x="635" y="575"/>
                  <a:pt x="635" y="574"/>
                </a:cubicBezTo>
                <a:cubicBezTo>
                  <a:pt x="635" y="574"/>
                  <a:pt x="635" y="573"/>
                  <a:pt x="638" y="569"/>
                </a:cubicBezTo>
                <a:cubicBezTo>
                  <a:pt x="640" y="565"/>
                  <a:pt x="640" y="565"/>
                  <a:pt x="640" y="565"/>
                </a:cubicBezTo>
                <a:cubicBezTo>
                  <a:pt x="640" y="561"/>
                  <a:pt x="640" y="561"/>
                  <a:pt x="640" y="561"/>
                </a:cubicBezTo>
                <a:cubicBezTo>
                  <a:pt x="639" y="560"/>
                  <a:pt x="639" y="560"/>
                  <a:pt x="639" y="560"/>
                </a:cubicBezTo>
                <a:cubicBezTo>
                  <a:pt x="638" y="559"/>
                  <a:pt x="636" y="558"/>
                  <a:pt x="636" y="557"/>
                </a:cubicBezTo>
                <a:cubicBezTo>
                  <a:pt x="632" y="549"/>
                  <a:pt x="633" y="551"/>
                  <a:pt x="628" y="549"/>
                </a:cubicBezTo>
                <a:cubicBezTo>
                  <a:pt x="623" y="551"/>
                  <a:pt x="625" y="551"/>
                  <a:pt x="621" y="554"/>
                </a:cubicBezTo>
                <a:cubicBezTo>
                  <a:pt x="619" y="554"/>
                  <a:pt x="619" y="554"/>
                  <a:pt x="619" y="554"/>
                </a:cubicBezTo>
                <a:cubicBezTo>
                  <a:pt x="613" y="550"/>
                  <a:pt x="615" y="552"/>
                  <a:pt x="615" y="549"/>
                </a:cubicBezTo>
                <a:cubicBezTo>
                  <a:pt x="613" y="548"/>
                  <a:pt x="613" y="548"/>
                  <a:pt x="613" y="547"/>
                </a:cubicBezTo>
                <a:cubicBezTo>
                  <a:pt x="610" y="547"/>
                  <a:pt x="611" y="546"/>
                  <a:pt x="608" y="544"/>
                </a:cubicBezTo>
                <a:cubicBezTo>
                  <a:pt x="608" y="544"/>
                  <a:pt x="607" y="545"/>
                  <a:pt x="607" y="545"/>
                </a:cubicBezTo>
                <a:cubicBezTo>
                  <a:pt x="603" y="545"/>
                  <a:pt x="604" y="545"/>
                  <a:pt x="602" y="543"/>
                </a:cubicBezTo>
                <a:cubicBezTo>
                  <a:pt x="600" y="543"/>
                  <a:pt x="600" y="543"/>
                  <a:pt x="600" y="543"/>
                </a:cubicBezTo>
                <a:cubicBezTo>
                  <a:pt x="600" y="544"/>
                  <a:pt x="599" y="545"/>
                  <a:pt x="598" y="545"/>
                </a:cubicBezTo>
                <a:cubicBezTo>
                  <a:pt x="595" y="546"/>
                  <a:pt x="596" y="546"/>
                  <a:pt x="595" y="546"/>
                </a:cubicBezTo>
                <a:cubicBezTo>
                  <a:pt x="595" y="546"/>
                  <a:pt x="593" y="546"/>
                  <a:pt x="593" y="545"/>
                </a:cubicBezTo>
                <a:cubicBezTo>
                  <a:pt x="593" y="543"/>
                  <a:pt x="594" y="543"/>
                  <a:pt x="593" y="541"/>
                </a:cubicBezTo>
                <a:cubicBezTo>
                  <a:pt x="592" y="543"/>
                  <a:pt x="591" y="545"/>
                  <a:pt x="590" y="545"/>
                </a:cubicBezTo>
                <a:cubicBezTo>
                  <a:pt x="586" y="545"/>
                  <a:pt x="587" y="547"/>
                  <a:pt x="583" y="545"/>
                </a:cubicBezTo>
                <a:cubicBezTo>
                  <a:pt x="583" y="547"/>
                  <a:pt x="582" y="546"/>
                  <a:pt x="578" y="546"/>
                </a:cubicBezTo>
                <a:cubicBezTo>
                  <a:pt x="578" y="547"/>
                  <a:pt x="576" y="547"/>
                  <a:pt x="575" y="547"/>
                </a:cubicBezTo>
                <a:cubicBezTo>
                  <a:pt x="574" y="547"/>
                  <a:pt x="573" y="545"/>
                  <a:pt x="572" y="545"/>
                </a:cubicBezTo>
                <a:cubicBezTo>
                  <a:pt x="571" y="545"/>
                  <a:pt x="571" y="544"/>
                  <a:pt x="570" y="546"/>
                </a:cubicBezTo>
                <a:cubicBezTo>
                  <a:pt x="568" y="548"/>
                  <a:pt x="568" y="548"/>
                  <a:pt x="571" y="548"/>
                </a:cubicBezTo>
                <a:cubicBezTo>
                  <a:pt x="572" y="549"/>
                  <a:pt x="574" y="549"/>
                  <a:pt x="574" y="550"/>
                </a:cubicBezTo>
                <a:cubicBezTo>
                  <a:pt x="575" y="552"/>
                  <a:pt x="576" y="549"/>
                  <a:pt x="577" y="549"/>
                </a:cubicBezTo>
                <a:cubicBezTo>
                  <a:pt x="577" y="549"/>
                  <a:pt x="580" y="551"/>
                  <a:pt x="578" y="551"/>
                </a:cubicBezTo>
                <a:cubicBezTo>
                  <a:pt x="575" y="553"/>
                  <a:pt x="576" y="554"/>
                  <a:pt x="574" y="555"/>
                </a:cubicBezTo>
                <a:cubicBezTo>
                  <a:pt x="575" y="555"/>
                  <a:pt x="576" y="556"/>
                  <a:pt x="576" y="556"/>
                </a:cubicBezTo>
                <a:cubicBezTo>
                  <a:pt x="578" y="557"/>
                  <a:pt x="578" y="558"/>
                  <a:pt x="579" y="558"/>
                </a:cubicBezTo>
                <a:cubicBezTo>
                  <a:pt x="581" y="559"/>
                  <a:pt x="578" y="561"/>
                  <a:pt x="578" y="561"/>
                </a:cubicBezTo>
                <a:cubicBezTo>
                  <a:pt x="576" y="561"/>
                  <a:pt x="577" y="561"/>
                  <a:pt x="575" y="560"/>
                </a:cubicBezTo>
                <a:cubicBezTo>
                  <a:pt x="574" y="560"/>
                  <a:pt x="571" y="557"/>
                  <a:pt x="571" y="556"/>
                </a:cubicBezTo>
                <a:cubicBezTo>
                  <a:pt x="570" y="555"/>
                  <a:pt x="569" y="555"/>
                  <a:pt x="569" y="556"/>
                </a:cubicBezTo>
                <a:cubicBezTo>
                  <a:pt x="570" y="557"/>
                  <a:pt x="569" y="558"/>
                  <a:pt x="568" y="559"/>
                </a:cubicBezTo>
                <a:cubicBezTo>
                  <a:pt x="567" y="560"/>
                  <a:pt x="568" y="560"/>
                  <a:pt x="567" y="560"/>
                </a:cubicBezTo>
                <a:cubicBezTo>
                  <a:pt x="565" y="561"/>
                  <a:pt x="566" y="557"/>
                  <a:pt x="565" y="557"/>
                </a:cubicBezTo>
                <a:cubicBezTo>
                  <a:pt x="563" y="558"/>
                  <a:pt x="563" y="560"/>
                  <a:pt x="559" y="559"/>
                </a:cubicBezTo>
                <a:cubicBezTo>
                  <a:pt x="555" y="559"/>
                  <a:pt x="556" y="558"/>
                  <a:pt x="556" y="556"/>
                </a:cubicBezTo>
                <a:cubicBezTo>
                  <a:pt x="555" y="555"/>
                  <a:pt x="554" y="555"/>
                  <a:pt x="554" y="554"/>
                </a:cubicBezTo>
                <a:cubicBezTo>
                  <a:pt x="553" y="553"/>
                  <a:pt x="554" y="552"/>
                  <a:pt x="552" y="552"/>
                </a:cubicBezTo>
                <a:cubicBezTo>
                  <a:pt x="551" y="552"/>
                  <a:pt x="550" y="553"/>
                  <a:pt x="549" y="553"/>
                </a:cubicBezTo>
                <a:cubicBezTo>
                  <a:pt x="549" y="555"/>
                  <a:pt x="548" y="555"/>
                  <a:pt x="546" y="554"/>
                </a:cubicBezTo>
                <a:cubicBezTo>
                  <a:pt x="544" y="554"/>
                  <a:pt x="541" y="553"/>
                  <a:pt x="540" y="552"/>
                </a:cubicBezTo>
                <a:cubicBezTo>
                  <a:pt x="540" y="551"/>
                  <a:pt x="539" y="552"/>
                  <a:pt x="539" y="551"/>
                </a:cubicBezTo>
                <a:cubicBezTo>
                  <a:pt x="538" y="552"/>
                  <a:pt x="538" y="552"/>
                  <a:pt x="538" y="552"/>
                </a:cubicBezTo>
                <a:cubicBezTo>
                  <a:pt x="538" y="552"/>
                  <a:pt x="535" y="553"/>
                  <a:pt x="534" y="553"/>
                </a:cubicBezTo>
                <a:cubicBezTo>
                  <a:pt x="534" y="552"/>
                  <a:pt x="534" y="551"/>
                  <a:pt x="533" y="551"/>
                </a:cubicBezTo>
                <a:cubicBezTo>
                  <a:pt x="533" y="552"/>
                  <a:pt x="533" y="552"/>
                  <a:pt x="533" y="552"/>
                </a:cubicBezTo>
                <a:cubicBezTo>
                  <a:pt x="533" y="553"/>
                  <a:pt x="527" y="555"/>
                  <a:pt x="525" y="555"/>
                </a:cubicBezTo>
                <a:cubicBezTo>
                  <a:pt x="524" y="554"/>
                  <a:pt x="524" y="555"/>
                  <a:pt x="524" y="553"/>
                </a:cubicBezTo>
                <a:cubicBezTo>
                  <a:pt x="523" y="554"/>
                  <a:pt x="523" y="554"/>
                  <a:pt x="522" y="555"/>
                </a:cubicBezTo>
                <a:cubicBezTo>
                  <a:pt x="522" y="555"/>
                  <a:pt x="523" y="555"/>
                  <a:pt x="523" y="556"/>
                </a:cubicBezTo>
                <a:cubicBezTo>
                  <a:pt x="523" y="556"/>
                  <a:pt x="522" y="559"/>
                  <a:pt x="521" y="558"/>
                </a:cubicBezTo>
                <a:cubicBezTo>
                  <a:pt x="519" y="559"/>
                  <a:pt x="519" y="561"/>
                  <a:pt x="510" y="564"/>
                </a:cubicBezTo>
                <a:cubicBezTo>
                  <a:pt x="506" y="565"/>
                  <a:pt x="511" y="566"/>
                  <a:pt x="504" y="564"/>
                </a:cubicBezTo>
                <a:cubicBezTo>
                  <a:pt x="504" y="566"/>
                  <a:pt x="504" y="566"/>
                  <a:pt x="504" y="566"/>
                </a:cubicBezTo>
                <a:cubicBezTo>
                  <a:pt x="504" y="567"/>
                  <a:pt x="505" y="567"/>
                  <a:pt x="503" y="569"/>
                </a:cubicBezTo>
                <a:cubicBezTo>
                  <a:pt x="503" y="569"/>
                  <a:pt x="501" y="568"/>
                  <a:pt x="501" y="568"/>
                </a:cubicBezTo>
                <a:cubicBezTo>
                  <a:pt x="501" y="568"/>
                  <a:pt x="500" y="569"/>
                  <a:pt x="499" y="569"/>
                </a:cubicBezTo>
                <a:cubicBezTo>
                  <a:pt x="499" y="569"/>
                  <a:pt x="500" y="570"/>
                  <a:pt x="500" y="570"/>
                </a:cubicBezTo>
                <a:cubicBezTo>
                  <a:pt x="501" y="572"/>
                  <a:pt x="497" y="571"/>
                  <a:pt x="496" y="571"/>
                </a:cubicBezTo>
                <a:cubicBezTo>
                  <a:pt x="496" y="573"/>
                  <a:pt x="496" y="573"/>
                  <a:pt x="496" y="573"/>
                </a:cubicBezTo>
                <a:cubicBezTo>
                  <a:pt x="496" y="573"/>
                  <a:pt x="497" y="573"/>
                  <a:pt x="497" y="573"/>
                </a:cubicBezTo>
                <a:cubicBezTo>
                  <a:pt x="497" y="574"/>
                  <a:pt x="494" y="574"/>
                  <a:pt x="493" y="574"/>
                </a:cubicBezTo>
                <a:cubicBezTo>
                  <a:pt x="493" y="574"/>
                  <a:pt x="493" y="574"/>
                  <a:pt x="493" y="574"/>
                </a:cubicBezTo>
                <a:cubicBezTo>
                  <a:pt x="493" y="575"/>
                  <a:pt x="495" y="576"/>
                  <a:pt x="494" y="577"/>
                </a:cubicBezTo>
                <a:cubicBezTo>
                  <a:pt x="493" y="579"/>
                  <a:pt x="492" y="580"/>
                  <a:pt x="490" y="580"/>
                </a:cubicBezTo>
                <a:cubicBezTo>
                  <a:pt x="491" y="580"/>
                  <a:pt x="491" y="580"/>
                  <a:pt x="491" y="580"/>
                </a:cubicBezTo>
                <a:cubicBezTo>
                  <a:pt x="492" y="581"/>
                  <a:pt x="489" y="583"/>
                  <a:pt x="489" y="583"/>
                </a:cubicBezTo>
                <a:cubicBezTo>
                  <a:pt x="489" y="584"/>
                  <a:pt x="489" y="585"/>
                  <a:pt x="489" y="586"/>
                </a:cubicBezTo>
                <a:cubicBezTo>
                  <a:pt x="489" y="587"/>
                  <a:pt x="490" y="589"/>
                  <a:pt x="490" y="589"/>
                </a:cubicBezTo>
                <a:cubicBezTo>
                  <a:pt x="490" y="590"/>
                  <a:pt x="490" y="590"/>
                  <a:pt x="489" y="591"/>
                </a:cubicBezTo>
                <a:cubicBezTo>
                  <a:pt x="489" y="595"/>
                  <a:pt x="489" y="595"/>
                  <a:pt x="489" y="595"/>
                </a:cubicBezTo>
                <a:cubicBezTo>
                  <a:pt x="490" y="596"/>
                  <a:pt x="490" y="596"/>
                  <a:pt x="490" y="596"/>
                </a:cubicBezTo>
                <a:cubicBezTo>
                  <a:pt x="490" y="597"/>
                  <a:pt x="489" y="599"/>
                  <a:pt x="489" y="600"/>
                </a:cubicBezTo>
                <a:cubicBezTo>
                  <a:pt x="486" y="602"/>
                  <a:pt x="486" y="602"/>
                  <a:pt x="485" y="602"/>
                </a:cubicBezTo>
                <a:cubicBezTo>
                  <a:pt x="484" y="604"/>
                  <a:pt x="484" y="604"/>
                  <a:pt x="484" y="604"/>
                </a:cubicBezTo>
                <a:cubicBezTo>
                  <a:pt x="483" y="611"/>
                  <a:pt x="483" y="611"/>
                  <a:pt x="483" y="611"/>
                </a:cubicBezTo>
                <a:cubicBezTo>
                  <a:pt x="480" y="617"/>
                  <a:pt x="480" y="617"/>
                  <a:pt x="480" y="617"/>
                </a:cubicBezTo>
                <a:cubicBezTo>
                  <a:pt x="480" y="625"/>
                  <a:pt x="480" y="625"/>
                  <a:pt x="480" y="625"/>
                </a:cubicBezTo>
                <a:cubicBezTo>
                  <a:pt x="480" y="625"/>
                  <a:pt x="477" y="631"/>
                  <a:pt x="476" y="631"/>
                </a:cubicBezTo>
                <a:cubicBezTo>
                  <a:pt x="477" y="638"/>
                  <a:pt x="477" y="638"/>
                  <a:pt x="477" y="638"/>
                </a:cubicBezTo>
                <a:cubicBezTo>
                  <a:pt x="477" y="642"/>
                  <a:pt x="477" y="642"/>
                  <a:pt x="477" y="642"/>
                </a:cubicBezTo>
                <a:cubicBezTo>
                  <a:pt x="477" y="643"/>
                  <a:pt x="477" y="649"/>
                  <a:pt x="477" y="650"/>
                </a:cubicBezTo>
                <a:cubicBezTo>
                  <a:pt x="477" y="650"/>
                  <a:pt x="479" y="654"/>
                  <a:pt x="480" y="657"/>
                </a:cubicBezTo>
                <a:cubicBezTo>
                  <a:pt x="486" y="666"/>
                  <a:pt x="486" y="666"/>
                  <a:pt x="486" y="666"/>
                </a:cubicBezTo>
                <a:cubicBezTo>
                  <a:pt x="486" y="666"/>
                  <a:pt x="486" y="670"/>
                  <a:pt x="486" y="671"/>
                </a:cubicBezTo>
                <a:cubicBezTo>
                  <a:pt x="489" y="678"/>
                  <a:pt x="489" y="678"/>
                  <a:pt x="489" y="678"/>
                </a:cubicBezTo>
                <a:cubicBezTo>
                  <a:pt x="497" y="678"/>
                  <a:pt x="494" y="677"/>
                  <a:pt x="498" y="681"/>
                </a:cubicBezTo>
                <a:cubicBezTo>
                  <a:pt x="502" y="686"/>
                  <a:pt x="501" y="685"/>
                  <a:pt x="503" y="685"/>
                </a:cubicBezTo>
                <a:cubicBezTo>
                  <a:pt x="509" y="684"/>
                  <a:pt x="506" y="685"/>
                  <a:pt x="510" y="682"/>
                </a:cubicBezTo>
                <a:cubicBezTo>
                  <a:pt x="513" y="681"/>
                  <a:pt x="513" y="682"/>
                  <a:pt x="517" y="682"/>
                </a:cubicBezTo>
                <a:cubicBezTo>
                  <a:pt x="517" y="682"/>
                  <a:pt x="518" y="680"/>
                  <a:pt x="518" y="680"/>
                </a:cubicBezTo>
                <a:cubicBezTo>
                  <a:pt x="531" y="679"/>
                  <a:pt x="525" y="679"/>
                  <a:pt x="530" y="682"/>
                </a:cubicBezTo>
                <a:cubicBezTo>
                  <a:pt x="534" y="679"/>
                  <a:pt x="534" y="679"/>
                  <a:pt x="534" y="679"/>
                </a:cubicBezTo>
                <a:cubicBezTo>
                  <a:pt x="533" y="676"/>
                  <a:pt x="533" y="676"/>
                  <a:pt x="533" y="676"/>
                </a:cubicBezTo>
                <a:cubicBezTo>
                  <a:pt x="533" y="676"/>
                  <a:pt x="537" y="675"/>
                  <a:pt x="538" y="674"/>
                </a:cubicBezTo>
                <a:cubicBezTo>
                  <a:pt x="540" y="671"/>
                  <a:pt x="540" y="671"/>
                  <a:pt x="540" y="671"/>
                </a:cubicBezTo>
                <a:cubicBezTo>
                  <a:pt x="541" y="667"/>
                  <a:pt x="541" y="667"/>
                  <a:pt x="541" y="667"/>
                </a:cubicBezTo>
                <a:cubicBezTo>
                  <a:pt x="541" y="667"/>
                  <a:pt x="543" y="666"/>
                  <a:pt x="543" y="666"/>
                </a:cubicBezTo>
                <a:cubicBezTo>
                  <a:pt x="544" y="665"/>
                  <a:pt x="545" y="660"/>
                  <a:pt x="545" y="659"/>
                </a:cubicBezTo>
                <a:cubicBezTo>
                  <a:pt x="547" y="652"/>
                  <a:pt x="547" y="652"/>
                  <a:pt x="547" y="652"/>
                </a:cubicBezTo>
                <a:cubicBezTo>
                  <a:pt x="547" y="652"/>
                  <a:pt x="553" y="649"/>
                  <a:pt x="554" y="649"/>
                </a:cubicBezTo>
                <a:cubicBezTo>
                  <a:pt x="557" y="649"/>
                  <a:pt x="557" y="649"/>
                  <a:pt x="557" y="649"/>
                </a:cubicBezTo>
                <a:cubicBezTo>
                  <a:pt x="562" y="648"/>
                  <a:pt x="563" y="648"/>
                  <a:pt x="569" y="646"/>
                </a:cubicBezTo>
                <a:cubicBezTo>
                  <a:pt x="571" y="646"/>
                  <a:pt x="576" y="647"/>
                  <a:pt x="579" y="646"/>
                </a:cubicBezTo>
                <a:cubicBezTo>
                  <a:pt x="580" y="644"/>
                  <a:pt x="580" y="645"/>
                  <a:pt x="583" y="647"/>
                </a:cubicBezTo>
                <a:cubicBezTo>
                  <a:pt x="584" y="647"/>
                  <a:pt x="584" y="651"/>
                  <a:pt x="584" y="652"/>
                </a:cubicBezTo>
                <a:cubicBezTo>
                  <a:pt x="581" y="656"/>
                  <a:pt x="581" y="656"/>
                  <a:pt x="581" y="656"/>
                </a:cubicBezTo>
                <a:cubicBezTo>
                  <a:pt x="578" y="658"/>
                  <a:pt x="578" y="658"/>
                  <a:pt x="578" y="658"/>
                </a:cubicBezTo>
                <a:cubicBezTo>
                  <a:pt x="575" y="663"/>
                  <a:pt x="575" y="663"/>
                  <a:pt x="575" y="663"/>
                </a:cubicBezTo>
                <a:cubicBezTo>
                  <a:pt x="575" y="666"/>
                  <a:pt x="575" y="666"/>
                  <a:pt x="575" y="666"/>
                </a:cubicBezTo>
                <a:cubicBezTo>
                  <a:pt x="575" y="667"/>
                  <a:pt x="574" y="667"/>
                  <a:pt x="574" y="667"/>
                </a:cubicBezTo>
                <a:cubicBezTo>
                  <a:pt x="573" y="668"/>
                  <a:pt x="573" y="668"/>
                  <a:pt x="573" y="668"/>
                </a:cubicBezTo>
                <a:cubicBezTo>
                  <a:pt x="575" y="669"/>
                  <a:pt x="575" y="669"/>
                  <a:pt x="573" y="670"/>
                </a:cubicBezTo>
                <a:cubicBezTo>
                  <a:pt x="572" y="672"/>
                  <a:pt x="572" y="672"/>
                  <a:pt x="572" y="672"/>
                </a:cubicBezTo>
                <a:cubicBezTo>
                  <a:pt x="572" y="672"/>
                  <a:pt x="573" y="672"/>
                  <a:pt x="573" y="673"/>
                </a:cubicBezTo>
                <a:cubicBezTo>
                  <a:pt x="572" y="677"/>
                  <a:pt x="572" y="677"/>
                  <a:pt x="572" y="677"/>
                </a:cubicBezTo>
                <a:cubicBezTo>
                  <a:pt x="570" y="680"/>
                  <a:pt x="570" y="680"/>
                  <a:pt x="570" y="680"/>
                </a:cubicBezTo>
                <a:cubicBezTo>
                  <a:pt x="570" y="683"/>
                  <a:pt x="570" y="683"/>
                  <a:pt x="570" y="683"/>
                </a:cubicBezTo>
                <a:cubicBezTo>
                  <a:pt x="570" y="683"/>
                  <a:pt x="567" y="684"/>
                  <a:pt x="567" y="684"/>
                </a:cubicBezTo>
                <a:cubicBezTo>
                  <a:pt x="566" y="681"/>
                  <a:pt x="566" y="682"/>
                  <a:pt x="567" y="679"/>
                </a:cubicBezTo>
                <a:cubicBezTo>
                  <a:pt x="566" y="679"/>
                  <a:pt x="566" y="679"/>
                  <a:pt x="566" y="679"/>
                </a:cubicBezTo>
                <a:cubicBezTo>
                  <a:pt x="564" y="682"/>
                  <a:pt x="564" y="682"/>
                  <a:pt x="564" y="682"/>
                </a:cubicBezTo>
                <a:cubicBezTo>
                  <a:pt x="567" y="683"/>
                  <a:pt x="567" y="683"/>
                  <a:pt x="567" y="686"/>
                </a:cubicBezTo>
                <a:cubicBezTo>
                  <a:pt x="567" y="687"/>
                  <a:pt x="565" y="687"/>
                  <a:pt x="565" y="688"/>
                </a:cubicBezTo>
                <a:cubicBezTo>
                  <a:pt x="564" y="688"/>
                  <a:pt x="563" y="693"/>
                  <a:pt x="563" y="694"/>
                </a:cubicBezTo>
                <a:cubicBezTo>
                  <a:pt x="563" y="695"/>
                  <a:pt x="563" y="696"/>
                  <a:pt x="563" y="697"/>
                </a:cubicBezTo>
                <a:cubicBezTo>
                  <a:pt x="563" y="705"/>
                  <a:pt x="563" y="705"/>
                  <a:pt x="563" y="705"/>
                </a:cubicBezTo>
                <a:cubicBezTo>
                  <a:pt x="563" y="705"/>
                  <a:pt x="558" y="707"/>
                  <a:pt x="558" y="708"/>
                </a:cubicBezTo>
                <a:cubicBezTo>
                  <a:pt x="558" y="708"/>
                  <a:pt x="556" y="709"/>
                  <a:pt x="556" y="710"/>
                </a:cubicBezTo>
                <a:cubicBezTo>
                  <a:pt x="554" y="712"/>
                  <a:pt x="554" y="712"/>
                  <a:pt x="554" y="712"/>
                </a:cubicBezTo>
                <a:cubicBezTo>
                  <a:pt x="556" y="712"/>
                  <a:pt x="556" y="712"/>
                  <a:pt x="556" y="712"/>
                </a:cubicBezTo>
                <a:cubicBezTo>
                  <a:pt x="558" y="711"/>
                  <a:pt x="557" y="711"/>
                  <a:pt x="560" y="713"/>
                </a:cubicBezTo>
                <a:cubicBezTo>
                  <a:pt x="562" y="713"/>
                  <a:pt x="562" y="713"/>
                  <a:pt x="562" y="713"/>
                </a:cubicBezTo>
                <a:cubicBezTo>
                  <a:pt x="562" y="712"/>
                  <a:pt x="563" y="711"/>
                  <a:pt x="563" y="711"/>
                </a:cubicBezTo>
                <a:cubicBezTo>
                  <a:pt x="567" y="710"/>
                  <a:pt x="567" y="709"/>
                  <a:pt x="567" y="712"/>
                </a:cubicBezTo>
                <a:cubicBezTo>
                  <a:pt x="569" y="712"/>
                  <a:pt x="569" y="712"/>
                  <a:pt x="569" y="712"/>
                </a:cubicBezTo>
                <a:cubicBezTo>
                  <a:pt x="570" y="712"/>
                  <a:pt x="571" y="711"/>
                  <a:pt x="572" y="711"/>
                </a:cubicBezTo>
                <a:cubicBezTo>
                  <a:pt x="578" y="713"/>
                  <a:pt x="575" y="712"/>
                  <a:pt x="579" y="711"/>
                </a:cubicBezTo>
                <a:cubicBezTo>
                  <a:pt x="583" y="711"/>
                  <a:pt x="583" y="711"/>
                  <a:pt x="583" y="711"/>
                </a:cubicBezTo>
                <a:cubicBezTo>
                  <a:pt x="583" y="711"/>
                  <a:pt x="585" y="708"/>
                  <a:pt x="586" y="711"/>
                </a:cubicBezTo>
                <a:cubicBezTo>
                  <a:pt x="591" y="711"/>
                  <a:pt x="588" y="711"/>
                  <a:pt x="593" y="710"/>
                </a:cubicBezTo>
                <a:cubicBezTo>
                  <a:pt x="595" y="710"/>
                  <a:pt x="595" y="710"/>
                  <a:pt x="597" y="712"/>
                </a:cubicBezTo>
                <a:cubicBezTo>
                  <a:pt x="598" y="712"/>
                  <a:pt x="600" y="711"/>
                  <a:pt x="600" y="711"/>
                </a:cubicBezTo>
                <a:cubicBezTo>
                  <a:pt x="602" y="714"/>
                  <a:pt x="602" y="713"/>
                  <a:pt x="602" y="716"/>
                </a:cubicBezTo>
                <a:cubicBezTo>
                  <a:pt x="609" y="718"/>
                  <a:pt x="608" y="717"/>
                  <a:pt x="608" y="720"/>
                </a:cubicBezTo>
                <a:cubicBezTo>
                  <a:pt x="610" y="720"/>
                  <a:pt x="611" y="721"/>
                  <a:pt x="610" y="724"/>
                </a:cubicBezTo>
                <a:cubicBezTo>
                  <a:pt x="608" y="726"/>
                  <a:pt x="610" y="729"/>
                  <a:pt x="609" y="732"/>
                </a:cubicBezTo>
                <a:cubicBezTo>
                  <a:pt x="608" y="734"/>
                  <a:pt x="607" y="732"/>
                  <a:pt x="606" y="738"/>
                </a:cubicBezTo>
                <a:cubicBezTo>
                  <a:pt x="605" y="740"/>
                  <a:pt x="604" y="744"/>
                  <a:pt x="604" y="746"/>
                </a:cubicBezTo>
                <a:cubicBezTo>
                  <a:pt x="605" y="750"/>
                  <a:pt x="602" y="748"/>
                  <a:pt x="602" y="751"/>
                </a:cubicBezTo>
                <a:cubicBezTo>
                  <a:pt x="603" y="755"/>
                  <a:pt x="601" y="757"/>
                  <a:pt x="602" y="759"/>
                </a:cubicBezTo>
                <a:cubicBezTo>
                  <a:pt x="603" y="761"/>
                  <a:pt x="600" y="764"/>
                  <a:pt x="600" y="764"/>
                </a:cubicBezTo>
                <a:cubicBezTo>
                  <a:pt x="601" y="766"/>
                  <a:pt x="601" y="766"/>
                  <a:pt x="601" y="766"/>
                </a:cubicBezTo>
                <a:cubicBezTo>
                  <a:pt x="601" y="767"/>
                  <a:pt x="602" y="768"/>
                  <a:pt x="602" y="768"/>
                </a:cubicBezTo>
                <a:cubicBezTo>
                  <a:pt x="602" y="770"/>
                  <a:pt x="604" y="776"/>
                  <a:pt x="605" y="777"/>
                </a:cubicBezTo>
                <a:cubicBezTo>
                  <a:pt x="606" y="778"/>
                  <a:pt x="610" y="782"/>
                  <a:pt x="611" y="784"/>
                </a:cubicBezTo>
                <a:cubicBezTo>
                  <a:pt x="611" y="784"/>
                  <a:pt x="615" y="785"/>
                  <a:pt x="615" y="785"/>
                </a:cubicBezTo>
                <a:cubicBezTo>
                  <a:pt x="616" y="788"/>
                  <a:pt x="616" y="787"/>
                  <a:pt x="615" y="789"/>
                </a:cubicBezTo>
                <a:cubicBezTo>
                  <a:pt x="616" y="791"/>
                  <a:pt x="616" y="791"/>
                  <a:pt x="616" y="791"/>
                </a:cubicBezTo>
                <a:cubicBezTo>
                  <a:pt x="618" y="791"/>
                  <a:pt x="618" y="791"/>
                  <a:pt x="618" y="791"/>
                </a:cubicBezTo>
                <a:cubicBezTo>
                  <a:pt x="618" y="791"/>
                  <a:pt x="618" y="787"/>
                  <a:pt x="618" y="788"/>
                </a:cubicBezTo>
                <a:cubicBezTo>
                  <a:pt x="621" y="791"/>
                  <a:pt x="621" y="791"/>
                  <a:pt x="625" y="792"/>
                </a:cubicBezTo>
                <a:cubicBezTo>
                  <a:pt x="625" y="792"/>
                  <a:pt x="626" y="792"/>
                  <a:pt x="627" y="792"/>
                </a:cubicBezTo>
                <a:cubicBezTo>
                  <a:pt x="628" y="792"/>
                  <a:pt x="633" y="789"/>
                  <a:pt x="634" y="789"/>
                </a:cubicBezTo>
                <a:cubicBezTo>
                  <a:pt x="637" y="788"/>
                  <a:pt x="637" y="788"/>
                  <a:pt x="637" y="788"/>
                </a:cubicBezTo>
                <a:cubicBezTo>
                  <a:pt x="639" y="785"/>
                  <a:pt x="639" y="785"/>
                  <a:pt x="639" y="785"/>
                </a:cubicBezTo>
                <a:cubicBezTo>
                  <a:pt x="642" y="784"/>
                  <a:pt x="642" y="784"/>
                  <a:pt x="642" y="784"/>
                </a:cubicBezTo>
                <a:cubicBezTo>
                  <a:pt x="642" y="784"/>
                  <a:pt x="644" y="784"/>
                  <a:pt x="645" y="784"/>
                </a:cubicBezTo>
                <a:cubicBezTo>
                  <a:pt x="649" y="785"/>
                  <a:pt x="649" y="784"/>
                  <a:pt x="649" y="786"/>
                </a:cubicBezTo>
                <a:cubicBezTo>
                  <a:pt x="653" y="785"/>
                  <a:pt x="651" y="785"/>
                  <a:pt x="655" y="786"/>
                </a:cubicBezTo>
                <a:cubicBezTo>
                  <a:pt x="656" y="787"/>
                  <a:pt x="661" y="792"/>
                  <a:pt x="662" y="792"/>
                </a:cubicBezTo>
                <a:cubicBezTo>
                  <a:pt x="663" y="795"/>
                  <a:pt x="663" y="795"/>
                  <a:pt x="663" y="795"/>
                </a:cubicBezTo>
                <a:cubicBezTo>
                  <a:pt x="665" y="793"/>
                  <a:pt x="664" y="796"/>
                  <a:pt x="669" y="800"/>
                </a:cubicBezTo>
                <a:cubicBezTo>
                  <a:pt x="669" y="800"/>
                  <a:pt x="668" y="803"/>
                  <a:pt x="668" y="803"/>
                </a:cubicBezTo>
                <a:cubicBezTo>
                  <a:pt x="669" y="803"/>
                  <a:pt x="669" y="803"/>
                  <a:pt x="669" y="803"/>
                </a:cubicBezTo>
                <a:cubicBezTo>
                  <a:pt x="669" y="798"/>
                  <a:pt x="670" y="799"/>
                  <a:pt x="668" y="796"/>
                </a:cubicBezTo>
                <a:cubicBezTo>
                  <a:pt x="667" y="795"/>
                  <a:pt x="670" y="795"/>
                  <a:pt x="671" y="794"/>
                </a:cubicBezTo>
                <a:cubicBezTo>
                  <a:pt x="676" y="788"/>
                  <a:pt x="676" y="788"/>
                  <a:pt x="676" y="788"/>
                </a:cubicBezTo>
                <a:cubicBezTo>
                  <a:pt x="676" y="788"/>
                  <a:pt x="677" y="786"/>
                  <a:pt x="678" y="786"/>
                </a:cubicBezTo>
                <a:cubicBezTo>
                  <a:pt x="679" y="786"/>
                  <a:pt x="683" y="786"/>
                  <a:pt x="683" y="785"/>
                </a:cubicBezTo>
                <a:cubicBezTo>
                  <a:pt x="683" y="785"/>
                  <a:pt x="681" y="782"/>
                  <a:pt x="681" y="781"/>
                </a:cubicBezTo>
                <a:cubicBezTo>
                  <a:pt x="681" y="781"/>
                  <a:pt x="681" y="781"/>
                  <a:pt x="682" y="779"/>
                </a:cubicBezTo>
                <a:cubicBezTo>
                  <a:pt x="681" y="776"/>
                  <a:pt x="681" y="778"/>
                  <a:pt x="684" y="772"/>
                </a:cubicBezTo>
                <a:cubicBezTo>
                  <a:pt x="684" y="771"/>
                  <a:pt x="689" y="768"/>
                  <a:pt x="690" y="768"/>
                </a:cubicBezTo>
                <a:cubicBezTo>
                  <a:pt x="690" y="767"/>
                  <a:pt x="693" y="767"/>
                  <a:pt x="694" y="767"/>
                </a:cubicBezTo>
                <a:cubicBezTo>
                  <a:pt x="695" y="767"/>
                  <a:pt x="694" y="769"/>
                  <a:pt x="694" y="770"/>
                </a:cubicBezTo>
                <a:cubicBezTo>
                  <a:pt x="695" y="770"/>
                  <a:pt x="696" y="769"/>
                  <a:pt x="696" y="769"/>
                </a:cubicBezTo>
                <a:cubicBezTo>
                  <a:pt x="696" y="768"/>
                  <a:pt x="696" y="764"/>
                  <a:pt x="697" y="764"/>
                </a:cubicBezTo>
                <a:cubicBezTo>
                  <a:pt x="698" y="764"/>
                  <a:pt x="700" y="763"/>
                  <a:pt x="700" y="764"/>
                </a:cubicBezTo>
                <a:cubicBezTo>
                  <a:pt x="702" y="765"/>
                  <a:pt x="703" y="765"/>
                  <a:pt x="706" y="764"/>
                </a:cubicBezTo>
                <a:cubicBezTo>
                  <a:pt x="707" y="764"/>
                  <a:pt x="709" y="762"/>
                  <a:pt x="710" y="762"/>
                </a:cubicBezTo>
                <a:cubicBezTo>
                  <a:pt x="712" y="759"/>
                  <a:pt x="714" y="759"/>
                  <a:pt x="716" y="758"/>
                </a:cubicBezTo>
                <a:cubicBezTo>
                  <a:pt x="717" y="758"/>
                  <a:pt x="719" y="753"/>
                  <a:pt x="719" y="753"/>
                </a:cubicBezTo>
                <a:cubicBezTo>
                  <a:pt x="720" y="753"/>
                  <a:pt x="720" y="753"/>
                  <a:pt x="721" y="754"/>
                </a:cubicBezTo>
                <a:cubicBezTo>
                  <a:pt x="721" y="753"/>
                  <a:pt x="721" y="752"/>
                  <a:pt x="722" y="752"/>
                </a:cubicBezTo>
                <a:cubicBezTo>
                  <a:pt x="722" y="752"/>
                  <a:pt x="724" y="751"/>
                  <a:pt x="725" y="751"/>
                </a:cubicBezTo>
                <a:cubicBezTo>
                  <a:pt x="726" y="751"/>
                  <a:pt x="729" y="753"/>
                  <a:pt x="729" y="754"/>
                </a:cubicBezTo>
                <a:cubicBezTo>
                  <a:pt x="727" y="758"/>
                  <a:pt x="727" y="758"/>
                  <a:pt x="727" y="758"/>
                </a:cubicBezTo>
                <a:cubicBezTo>
                  <a:pt x="726" y="759"/>
                  <a:pt x="721" y="761"/>
                  <a:pt x="720" y="761"/>
                </a:cubicBezTo>
                <a:cubicBezTo>
                  <a:pt x="719" y="763"/>
                  <a:pt x="719" y="763"/>
                  <a:pt x="719" y="763"/>
                </a:cubicBezTo>
                <a:cubicBezTo>
                  <a:pt x="720" y="764"/>
                  <a:pt x="721" y="765"/>
                  <a:pt x="721" y="765"/>
                </a:cubicBezTo>
                <a:cubicBezTo>
                  <a:pt x="722" y="767"/>
                  <a:pt x="724" y="766"/>
                  <a:pt x="724" y="772"/>
                </a:cubicBezTo>
                <a:cubicBezTo>
                  <a:pt x="724" y="773"/>
                  <a:pt x="721" y="777"/>
                  <a:pt x="720" y="779"/>
                </a:cubicBezTo>
                <a:cubicBezTo>
                  <a:pt x="719" y="780"/>
                  <a:pt x="718" y="781"/>
                  <a:pt x="718" y="782"/>
                </a:cubicBezTo>
                <a:cubicBezTo>
                  <a:pt x="719" y="784"/>
                  <a:pt x="718" y="784"/>
                  <a:pt x="721" y="786"/>
                </a:cubicBezTo>
                <a:cubicBezTo>
                  <a:pt x="721" y="786"/>
                  <a:pt x="721" y="788"/>
                  <a:pt x="722" y="789"/>
                </a:cubicBezTo>
                <a:cubicBezTo>
                  <a:pt x="723" y="790"/>
                  <a:pt x="723" y="790"/>
                  <a:pt x="723" y="790"/>
                </a:cubicBezTo>
                <a:cubicBezTo>
                  <a:pt x="724" y="789"/>
                  <a:pt x="726" y="787"/>
                  <a:pt x="727" y="787"/>
                </a:cubicBezTo>
                <a:cubicBezTo>
                  <a:pt x="727" y="787"/>
                  <a:pt x="727" y="787"/>
                  <a:pt x="727" y="786"/>
                </a:cubicBezTo>
                <a:cubicBezTo>
                  <a:pt x="728" y="783"/>
                  <a:pt x="728" y="783"/>
                  <a:pt x="728" y="783"/>
                </a:cubicBezTo>
                <a:cubicBezTo>
                  <a:pt x="727" y="779"/>
                  <a:pt x="727" y="779"/>
                  <a:pt x="727" y="779"/>
                </a:cubicBezTo>
                <a:cubicBezTo>
                  <a:pt x="725" y="778"/>
                  <a:pt x="725" y="778"/>
                  <a:pt x="725" y="778"/>
                </a:cubicBezTo>
                <a:cubicBezTo>
                  <a:pt x="725" y="778"/>
                  <a:pt x="724" y="774"/>
                  <a:pt x="724" y="773"/>
                </a:cubicBezTo>
                <a:cubicBezTo>
                  <a:pt x="725" y="767"/>
                  <a:pt x="727" y="768"/>
                  <a:pt x="729" y="766"/>
                </a:cubicBezTo>
                <a:cubicBezTo>
                  <a:pt x="729" y="766"/>
                  <a:pt x="730" y="765"/>
                  <a:pt x="730" y="765"/>
                </a:cubicBezTo>
                <a:cubicBezTo>
                  <a:pt x="735" y="765"/>
                  <a:pt x="733" y="765"/>
                  <a:pt x="737" y="764"/>
                </a:cubicBezTo>
                <a:cubicBezTo>
                  <a:pt x="738" y="763"/>
                  <a:pt x="738" y="762"/>
                  <a:pt x="739" y="762"/>
                </a:cubicBezTo>
                <a:cubicBezTo>
                  <a:pt x="739" y="762"/>
                  <a:pt x="741" y="763"/>
                  <a:pt x="742" y="762"/>
                </a:cubicBezTo>
                <a:cubicBezTo>
                  <a:pt x="742" y="762"/>
                  <a:pt x="742" y="761"/>
                  <a:pt x="742" y="761"/>
                </a:cubicBezTo>
                <a:cubicBezTo>
                  <a:pt x="739" y="760"/>
                  <a:pt x="739" y="762"/>
                  <a:pt x="737" y="760"/>
                </a:cubicBezTo>
                <a:cubicBezTo>
                  <a:pt x="736" y="759"/>
                  <a:pt x="737" y="757"/>
                  <a:pt x="737" y="756"/>
                </a:cubicBezTo>
                <a:cubicBezTo>
                  <a:pt x="737" y="756"/>
                  <a:pt x="740" y="754"/>
                  <a:pt x="740" y="754"/>
                </a:cubicBezTo>
                <a:cubicBezTo>
                  <a:pt x="740" y="754"/>
                  <a:pt x="741" y="754"/>
                  <a:pt x="742" y="756"/>
                </a:cubicBezTo>
                <a:cubicBezTo>
                  <a:pt x="743" y="757"/>
                  <a:pt x="743" y="761"/>
                  <a:pt x="744" y="761"/>
                </a:cubicBezTo>
                <a:cubicBezTo>
                  <a:pt x="747" y="763"/>
                  <a:pt x="752" y="763"/>
                  <a:pt x="755" y="765"/>
                </a:cubicBezTo>
                <a:cubicBezTo>
                  <a:pt x="756" y="767"/>
                  <a:pt x="758" y="772"/>
                  <a:pt x="758" y="773"/>
                </a:cubicBezTo>
                <a:cubicBezTo>
                  <a:pt x="769" y="773"/>
                  <a:pt x="769" y="773"/>
                  <a:pt x="769" y="773"/>
                </a:cubicBezTo>
                <a:cubicBezTo>
                  <a:pt x="773" y="773"/>
                  <a:pt x="773" y="773"/>
                  <a:pt x="773" y="773"/>
                </a:cubicBezTo>
                <a:cubicBezTo>
                  <a:pt x="778" y="772"/>
                  <a:pt x="778" y="772"/>
                  <a:pt x="778" y="772"/>
                </a:cubicBezTo>
                <a:cubicBezTo>
                  <a:pt x="779" y="772"/>
                  <a:pt x="780" y="775"/>
                  <a:pt x="780" y="775"/>
                </a:cubicBezTo>
                <a:cubicBezTo>
                  <a:pt x="783" y="777"/>
                  <a:pt x="783" y="777"/>
                  <a:pt x="783" y="777"/>
                </a:cubicBezTo>
                <a:cubicBezTo>
                  <a:pt x="786" y="777"/>
                  <a:pt x="786" y="777"/>
                  <a:pt x="786" y="777"/>
                </a:cubicBezTo>
                <a:cubicBezTo>
                  <a:pt x="786" y="777"/>
                  <a:pt x="788" y="779"/>
                  <a:pt x="788" y="779"/>
                </a:cubicBezTo>
                <a:cubicBezTo>
                  <a:pt x="791" y="778"/>
                  <a:pt x="793" y="777"/>
                  <a:pt x="794" y="776"/>
                </a:cubicBezTo>
                <a:cubicBezTo>
                  <a:pt x="794" y="776"/>
                  <a:pt x="795" y="774"/>
                  <a:pt x="796" y="774"/>
                </a:cubicBezTo>
                <a:cubicBezTo>
                  <a:pt x="799" y="774"/>
                  <a:pt x="798" y="775"/>
                  <a:pt x="801" y="774"/>
                </a:cubicBezTo>
                <a:cubicBezTo>
                  <a:pt x="799" y="772"/>
                  <a:pt x="806" y="771"/>
                  <a:pt x="807" y="771"/>
                </a:cubicBezTo>
                <a:cubicBezTo>
                  <a:pt x="810" y="772"/>
                  <a:pt x="810" y="772"/>
                  <a:pt x="810" y="772"/>
                </a:cubicBezTo>
                <a:cubicBezTo>
                  <a:pt x="810" y="772"/>
                  <a:pt x="816" y="771"/>
                  <a:pt x="817" y="771"/>
                </a:cubicBezTo>
                <a:cubicBezTo>
                  <a:pt x="819" y="771"/>
                  <a:pt x="823" y="769"/>
                  <a:pt x="823" y="770"/>
                </a:cubicBezTo>
                <a:cubicBezTo>
                  <a:pt x="823" y="772"/>
                  <a:pt x="816" y="774"/>
                  <a:pt x="815" y="774"/>
                </a:cubicBezTo>
                <a:cubicBezTo>
                  <a:pt x="812" y="774"/>
                  <a:pt x="813" y="773"/>
                  <a:pt x="811" y="774"/>
                </a:cubicBezTo>
                <a:cubicBezTo>
                  <a:pt x="811" y="774"/>
                  <a:pt x="811" y="774"/>
                  <a:pt x="811" y="774"/>
                </a:cubicBezTo>
                <a:cubicBezTo>
                  <a:pt x="812" y="774"/>
                  <a:pt x="816" y="777"/>
                  <a:pt x="816" y="778"/>
                </a:cubicBezTo>
                <a:cubicBezTo>
                  <a:pt x="816" y="779"/>
                  <a:pt x="816" y="780"/>
                  <a:pt x="816" y="781"/>
                </a:cubicBezTo>
                <a:cubicBezTo>
                  <a:pt x="817" y="781"/>
                  <a:pt x="817" y="781"/>
                  <a:pt x="817" y="781"/>
                </a:cubicBezTo>
                <a:cubicBezTo>
                  <a:pt x="820" y="778"/>
                  <a:pt x="819" y="778"/>
                  <a:pt x="823" y="781"/>
                </a:cubicBezTo>
                <a:cubicBezTo>
                  <a:pt x="825" y="779"/>
                  <a:pt x="824" y="779"/>
                  <a:pt x="826" y="783"/>
                </a:cubicBezTo>
                <a:cubicBezTo>
                  <a:pt x="831" y="783"/>
                  <a:pt x="829" y="782"/>
                  <a:pt x="834" y="788"/>
                </a:cubicBezTo>
                <a:cubicBezTo>
                  <a:pt x="834" y="789"/>
                  <a:pt x="829" y="791"/>
                  <a:pt x="829" y="792"/>
                </a:cubicBezTo>
                <a:cubicBezTo>
                  <a:pt x="828" y="793"/>
                  <a:pt x="827" y="794"/>
                  <a:pt x="826" y="795"/>
                </a:cubicBezTo>
                <a:cubicBezTo>
                  <a:pt x="827" y="795"/>
                  <a:pt x="827" y="794"/>
                  <a:pt x="828" y="794"/>
                </a:cubicBezTo>
                <a:cubicBezTo>
                  <a:pt x="829" y="795"/>
                  <a:pt x="828" y="796"/>
                  <a:pt x="828" y="796"/>
                </a:cubicBezTo>
                <a:cubicBezTo>
                  <a:pt x="829" y="795"/>
                  <a:pt x="829" y="795"/>
                  <a:pt x="829" y="795"/>
                </a:cubicBezTo>
                <a:cubicBezTo>
                  <a:pt x="829" y="794"/>
                  <a:pt x="828" y="794"/>
                  <a:pt x="831" y="793"/>
                </a:cubicBezTo>
                <a:cubicBezTo>
                  <a:pt x="832" y="790"/>
                  <a:pt x="832" y="790"/>
                  <a:pt x="832" y="790"/>
                </a:cubicBezTo>
                <a:cubicBezTo>
                  <a:pt x="835" y="789"/>
                  <a:pt x="835" y="792"/>
                  <a:pt x="834" y="793"/>
                </a:cubicBezTo>
                <a:cubicBezTo>
                  <a:pt x="833" y="795"/>
                  <a:pt x="835" y="794"/>
                  <a:pt x="831" y="795"/>
                </a:cubicBezTo>
                <a:cubicBezTo>
                  <a:pt x="831" y="795"/>
                  <a:pt x="831" y="796"/>
                  <a:pt x="831" y="796"/>
                </a:cubicBezTo>
                <a:cubicBezTo>
                  <a:pt x="831" y="796"/>
                  <a:pt x="831" y="796"/>
                  <a:pt x="831" y="796"/>
                </a:cubicBezTo>
                <a:cubicBezTo>
                  <a:pt x="833" y="797"/>
                  <a:pt x="833" y="797"/>
                  <a:pt x="833" y="797"/>
                </a:cubicBezTo>
                <a:cubicBezTo>
                  <a:pt x="834" y="797"/>
                  <a:pt x="836" y="795"/>
                  <a:pt x="836" y="795"/>
                </a:cubicBezTo>
                <a:cubicBezTo>
                  <a:pt x="840" y="797"/>
                  <a:pt x="839" y="796"/>
                  <a:pt x="841" y="798"/>
                </a:cubicBezTo>
                <a:cubicBezTo>
                  <a:pt x="841" y="798"/>
                  <a:pt x="842" y="798"/>
                  <a:pt x="842" y="798"/>
                </a:cubicBezTo>
                <a:cubicBezTo>
                  <a:pt x="843" y="798"/>
                  <a:pt x="850" y="805"/>
                  <a:pt x="852" y="807"/>
                </a:cubicBezTo>
                <a:cubicBezTo>
                  <a:pt x="856" y="810"/>
                  <a:pt x="856" y="810"/>
                  <a:pt x="856" y="810"/>
                </a:cubicBezTo>
                <a:cubicBezTo>
                  <a:pt x="856" y="810"/>
                  <a:pt x="855" y="813"/>
                  <a:pt x="855" y="814"/>
                </a:cubicBezTo>
                <a:cubicBezTo>
                  <a:pt x="855" y="815"/>
                  <a:pt x="854" y="817"/>
                  <a:pt x="853" y="819"/>
                </a:cubicBezTo>
                <a:cubicBezTo>
                  <a:pt x="855" y="816"/>
                  <a:pt x="854" y="817"/>
                  <a:pt x="857" y="815"/>
                </a:cubicBezTo>
                <a:cubicBezTo>
                  <a:pt x="858" y="815"/>
                  <a:pt x="859" y="818"/>
                  <a:pt x="860" y="818"/>
                </a:cubicBezTo>
                <a:cubicBezTo>
                  <a:pt x="861" y="818"/>
                  <a:pt x="864" y="821"/>
                  <a:pt x="865" y="822"/>
                </a:cubicBezTo>
                <a:cubicBezTo>
                  <a:pt x="866" y="823"/>
                  <a:pt x="867" y="825"/>
                  <a:pt x="868" y="827"/>
                </a:cubicBezTo>
                <a:cubicBezTo>
                  <a:pt x="869" y="825"/>
                  <a:pt x="868" y="826"/>
                  <a:pt x="874" y="827"/>
                </a:cubicBezTo>
                <a:cubicBezTo>
                  <a:pt x="874" y="827"/>
                  <a:pt x="875" y="827"/>
                  <a:pt x="876" y="827"/>
                </a:cubicBezTo>
                <a:cubicBezTo>
                  <a:pt x="877" y="827"/>
                  <a:pt x="879" y="828"/>
                  <a:pt x="879" y="828"/>
                </a:cubicBezTo>
                <a:cubicBezTo>
                  <a:pt x="880" y="825"/>
                  <a:pt x="879" y="827"/>
                  <a:pt x="884" y="826"/>
                </a:cubicBezTo>
                <a:cubicBezTo>
                  <a:pt x="884" y="826"/>
                  <a:pt x="887" y="826"/>
                  <a:pt x="888" y="826"/>
                </a:cubicBezTo>
                <a:cubicBezTo>
                  <a:pt x="890" y="826"/>
                  <a:pt x="896" y="827"/>
                  <a:pt x="899" y="828"/>
                </a:cubicBezTo>
                <a:cubicBezTo>
                  <a:pt x="900" y="829"/>
                  <a:pt x="900" y="829"/>
                  <a:pt x="900" y="829"/>
                </a:cubicBezTo>
                <a:cubicBezTo>
                  <a:pt x="901" y="828"/>
                  <a:pt x="905" y="831"/>
                  <a:pt x="906" y="831"/>
                </a:cubicBezTo>
                <a:cubicBezTo>
                  <a:pt x="907" y="831"/>
                  <a:pt x="911" y="831"/>
                  <a:pt x="911" y="831"/>
                </a:cubicBezTo>
                <a:cubicBezTo>
                  <a:pt x="911" y="831"/>
                  <a:pt x="913" y="835"/>
                  <a:pt x="913" y="835"/>
                </a:cubicBezTo>
                <a:cubicBezTo>
                  <a:pt x="917" y="839"/>
                  <a:pt x="917" y="839"/>
                  <a:pt x="917" y="839"/>
                </a:cubicBezTo>
                <a:cubicBezTo>
                  <a:pt x="921" y="843"/>
                  <a:pt x="923" y="838"/>
                  <a:pt x="922" y="843"/>
                </a:cubicBezTo>
                <a:cubicBezTo>
                  <a:pt x="923" y="844"/>
                  <a:pt x="923" y="844"/>
                  <a:pt x="923" y="844"/>
                </a:cubicBezTo>
                <a:cubicBezTo>
                  <a:pt x="924" y="844"/>
                  <a:pt x="925" y="846"/>
                  <a:pt x="927" y="847"/>
                </a:cubicBezTo>
                <a:cubicBezTo>
                  <a:pt x="927" y="847"/>
                  <a:pt x="929" y="851"/>
                  <a:pt x="929" y="852"/>
                </a:cubicBezTo>
                <a:cubicBezTo>
                  <a:pt x="929" y="854"/>
                  <a:pt x="928" y="854"/>
                  <a:pt x="929" y="857"/>
                </a:cubicBezTo>
                <a:cubicBezTo>
                  <a:pt x="931" y="862"/>
                  <a:pt x="930" y="863"/>
                  <a:pt x="930" y="865"/>
                </a:cubicBezTo>
                <a:cubicBezTo>
                  <a:pt x="930" y="866"/>
                  <a:pt x="934" y="869"/>
                  <a:pt x="931" y="869"/>
                </a:cubicBezTo>
                <a:cubicBezTo>
                  <a:pt x="931" y="870"/>
                  <a:pt x="931" y="870"/>
                  <a:pt x="931" y="870"/>
                </a:cubicBezTo>
                <a:cubicBezTo>
                  <a:pt x="932" y="870"/>
                  <a:pt x="934" y="873"/>
                  <a:pt x="935" y="873"/>
                </a:cubicBezTo>
                <a:cubicBezTo>
                  <a:pt x="936" y="873"/>
                  <a:pt x="937" y="872"/>
                  <a:pt x="938" y="873"/>
                </a:cubicBezTo>
                <a:cubicBezTo>
                  <a:pt x="939" y="874"/>
                  <a:pt x="941" y="875"/>
                  <a:pt x="941" y="877"/>
                </a:cubicBezTo>
                <a:cubicBezTo>
                  <a:pt x="941" y="879"/>
                  <a:pt x="939" y="880"/>
                  <a:pt x="940" y="880"/>
                </a:cubicBezTo>
                <a:cubicBezTo>
                  <a:pt x="941" y="882"/>
                  <a:pt x="940" y="882"/>
                  <a:pt x="939" y="883"/>
                </a:cubicBezTo>
                <a:cubicBezTo>
                  <a:pt x="937" y="885"/>
                  <a:pt x="937" y="884"/>
                  <a:pt x="935" y="887"/>
                </a:cubicBezTo>
                <a:cubicBezTo>
                  <a:pt x="933" y="890"/>
                  <a:pt x="933" y="890"/>
                  <a:pt x="933" y="890"/>
                </a:cubicBezTo>
                <a:cubicBezTo>
                  <a:pt x="933" y="890"/>
                  <a:pt x="932" y="892"/>
                  <a:pt x="931" y="893"/>
                </a:cubicBezTo>
                <a:cubicBezTo>
                  <a:pt x="931" y="894"/>
                  <a:pt x="928" y="896"/>
                  <a:pt x="927" y="896"/>
                </a:cubicBezTo>
                <a:cubicBezTo>
                  <a:pt x="927" y="896"/>
                  <a:pt x="927" y="897"/>
                  <a:pt x="926" y="898"/>
                </a:cubicBezTo>
                <a:cubicBezTo>
                  <a:pt x="925" y="900"/>
                  <a:pt x="922" y="903"/>
                  <a:pt x="922" y="904"/>
                </a:cubicBezTo>
                <a:cubicBezTo>
                  <a:pt x="922" y="904"/>
                  <a:pt x="922" y="905"/>
                  <a:pt x="922" y="905"/>
                </a:cubicBezTo>
                <a:cubicBezTo>
                  <a:pt x="923" y="903"/>
                  <a:pt x="924" y="903"/>
                  <a:pt x="926" y="901"/>
                </a:cubicBezTo>
                <a:cubicBezTo>
                  <a:pt x="926" y="901"/>
                  <a:pt x="927" y="902"/>
                  <a:pt x="927" y="902"/>
                </a:cubicBezTo>
                <a:cubicBezTo>
                  <a:pt x="927" y="903"/>
                  <a:pt x="927" y="903"/>
                  <a:pt x="927" y="904"/>
                </a:cubicBezTo>
                <a:cubicBezTo>
                  <a:pt x="928" y="903"/>
                  <a:pt x="929" y="902"/>
                  <a:pt x="930" y="901"/>
                </a:cubicBezTo>
                <a:cubicBezTo>
                  <a:pt x="931" y="901"/>
                  <a:pt x="931" y="901"/>
                  <a:pt x="931" y="902"/>
                </a:cubicBezTo>
                <a:cubicBezTo>
                  <a:pt x="931" y="902"/>
                  <a:pt x="931" y="902"/>
                  <a:pt x="931" y="902"/>
                </a:cubicBezTo>
                <a:cubicBezTo>
                  <a:pt x="931" y="897"/>
                  <a:pt x="931" y="899"/>
                  <a:pt x="933" y="896"/>
                </a:cubicBezTo>
                <a:cubicBezTo>
                  <a:pt x="941" y="895"/>
                  <a:pt x="938" y="896"/>
                  <a:pt x="941" y="897"/>
                </a:cubicBezTo>
                <a:cubicBezTo>
                  <a:pt x="941" y="897"/>
                  <a:pt x="940" y="895"/>
                  <a:pt x="941" y="895"/>
                </a:cubicBezTo>
                <a:cubicBezTo>
                  <a:pt x="942" y="894"/>
                  <a:pt x="943" y="894"/>
                  <a:pt x="943" y="894"/>
                </a:cubicBezTo>
                <a:cubicBezTo>
                  <a:pt x="945" y="894"/>
                  <a:pt x="946" y="896"/>
                  <a:pt x="945" y="896"/>
                </a:cubicBezTo>
                <a:cubicBezTo>
                  <a:pt x="944" y="896"/>
                  <a:pt x="943" y="897"/>
                  <a:pt x="942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6" y="894"/>
                  <a:pt x="947" y="896"/>
                  <a:pt x="949" y="896"/>
                </a:cubicBezTo>
                <a:cubicBezTo>
                  <a:pt x="954" y="898"/>
                  <a:pt x="953" y="897"/>
                  <a:pt x="956" y="898"/>
                </a:cubicBezTo>
                <a:cubicBezTo>
                  <a:pt x="956" y="898"/>
                  <a:pt x="955" y="902"/>
                  <a:pt x="954" y="903"/>
                </a:cubicBezTo>
                <a:cubicBezTo>
                  <a:pt x="954" y="904"/>
                  <a:pt x="954" y="904"/>
                  <a:pt x="955" y="905"/>
                </a:cubicBezTo>
                <a:cubicBezTo>
                  <a:pt x="955" y="906"/>
                  <a:pt x="951" y="907"/>
                  <a:pt x="952" y="909"/>
                </a:cubicBezTo>
                <a:cubicBezTo>
                  <a:pt x="952" y="911"/>
                  <a:pt x="951" y="911"/>
                  <a:pt x="950" y="912"/>
                </a:cubicBezTo>
                <a:cubicBezTo>
                  <a:pt x="949" y="914"/>
                  <a:pt x="946" y="914"/>
                  <a:pt x="946" y="914"/>
                </a:cubicBezTo>
                <a:cubicBezTo>
                  <a:pt x="945" y="914"/>
                  <a:pt x="945" y="914"/>
                  <a:pt x="944" y="914"/>
                </a:cubicBezTo>
                <a:cubicBezTo>
                  <a:pt x="945" y="914"/>
                  <a:pt x="944" y="915"/>
                  <a:pt x="944" y="915"/>
                </a:cubicBezTo>
                <a:cubicBezTo>
                  <a:pt x="944" y="915"/>
                  <a:pt x="944" y="915"/>
                  <a:pt x="945" y="915"/>
                </a:cubicBezTo>
                <a:cubicBezTo>
                  <a:pt x="945" y="915"/>
                  <a:pt x="948" y="913"/>
                  <a:pt x="948" y="915"/>
                </a:cubicBezTo>
                <a:cubicBezTo>
                  <a:pt x="948" y="916"/>
                  <a:pt x="946" y="915"/>
                  <a:pt x="946" y="917"/>
                </a:cubicBezTo>
                <a:cubicBezTo>
                  <a:pt x="946" y="920"/>
                  <a:pt x="945" y="919"/>
                  <a:pt x="945" y="922"/>
                </a:cubicBezTo>
                <a:cubicBezTo>
                  <a:pt x="946" y="920"/>
                  <a:pt x="947" y="916"/>
                  <a:pt x="949" y="916"/>
                </a:cubicBezTo>
                <a:cubicBezTo>
                  <a:pt x="950" y="917"/>
                  <a:pt x="950" y="913"/>
                  <a:pt x="953" y="912"/>
                </a:cubicBezTo>
                <a:cubicBezTo>
                  <a:pt x="953" y="909"/>
                  <a:pt x="957" y="910"/>
                  <a:pt x="956" y="908"/>
                </a:cubicBezTo>
                <a:cubicBezTo>
                  <a:pt x="956" y="905"/>
                  <a:pt x="957" y="903"/>
                  <a:pt x="960" y="903"/>
                </a:cubicBezTo>
                <a:cubicBezTo>
                  <a:pt x="961" y="902"/>
                  <a:pt x="960" y="902"/>
                  <a:pt x="964" y="903"/>
                </a:cubicBezTo>
                <a:cubicBezTo>
                  <a:pt x="965" y="902"/>
                  <a:pt x="965" y="902"/>
                  <a:pt x="965" y="902"/>
                </a:cubicBezTo>
                <a:cubicBezTo>
                  <a:pt x="966" y="901"/>
                  <a:pt x="969" y="903"/>
                  <a:pt x="970" y="903"/>
                </a:cubicBezTo>
                <a:cubicBezTo>
                  <a:pt x="973" y="903"/>
                  <a:pt x="971" y="902"/>
                  <a:pt x="974" y="905"/>
                </a:cubicBezTo>
                <a:cubicBezTo>
                  <a:pt x="975" y="905"/>
                  <a:pt x="975" y="905"/>
                  <a:pt x="975" y="905"/>
                </a:cubicBezTo>
                <a:cubicBezTo>
                  <a:pt x="976" y="905"/>
                  <a:pt x="978" y="907"/>
                  <a:pt x="978" y="907"/>
                </a:cubicBezTo>
                <a:cubicBezTo>
                  <a:pt x="978" y="907"/>
                  <a:pt x="979" y="907"/>
                  <a:pt x="980" y="907"/>
                </a:cubicBezTo>
                <a:cubicBezTo>
                  <a:pt x="981" y="909"/>
                  <a:pt x="982" y="909"/>
                  <a:pt x="984" y="909"/>
                </a:cubicBezTo>
                <a:cubicBezTo>
                  <a:pt x="984" y="909"/>
                  <a:pt x="987" y="910"/>
                  <a:pt x="987" y="911"/>
                </a:cubicBezTo>
                <a:cubicBezTo>
                  <a:pt x="986" y="912"/>
                  <a:pt x="986" y="912"/>
                  <a:pt x="987" y="914"/>
                </a:cubicBezTo>
                <a:cubicBezTo>
                  <a:pt x="988" y="912"/>
                  <a:pt x="988" y="911"/>
                  <a:pt x="990" y="912"/>
                </a:cubicBezTo>
                <a:cubicBezTo>
                  <a:pt x="993" y="914"/>
                  <a:pt x="993" y="914"/>
                  <a:pt x="996" y="917"/>
                </a:cubicBezTo>
                <a:cubicBezTo>
                  <a:pt x="996" y="917"/>
                  <a:pt x="995" y="918"/>
                  <a:pt x="995" y="920"/>
                </a:cubicBezTo>
                <a:cubicBezTo>
                  <a:pt x="996" y="920"/>
                  <a:pt x="996" y="920"/>
                  <a:pt x="996" y="920"/>
                </a:cubicBezTo>
                <a:cubicBezTo>
                  <a:pt x="996" y="920"/>
                  <a:pt x="997" y="921"/>
                  <a:pt x="997" y="921"/>
                </a:cubicBezTo>
                <a:cubicBezTo>
                  <a:pt x="996" y="924"/>
                  <a:pt x="996" y="923"/>
                  <a:pt x="994" y="925"/>
                </a:cubicBezTo>
                <a:cubicBezTo>
                  <a:pt x="994" y="930"/>
                  <a:pt x="994" y="930"/>
                  <a:pt x="994" y="930"/>
                </a:cubicBezTo>
                <a:cubicBezTo>
                  <a:pt x="995" y="929"/>
                  <a:pt x="996" y="928"/>
                  <a:pt x="996" y="927"/>
                </a:cubicBezTo>
                <a:cubicBezTo>
                  <a:pt x="996" y="925"/>
                  <a:pt x="994" y="926"/>
                  <a:pt x="997" y="923"/>
                </a:cubicBezTo>
                <a:cubicBezTo>
                  <a:pt x="997" y="923"/>
                  <a:pt x="1000" y="922"/>
                  <a:pt x="1000" y="923"/>
                </a:cubicBezTo>
                <a:cubicBezTo>
                  <a:pt x="1000" y="925"/>
                  <a:pt x="1000" y="925"/>
                  <a:pt x="998" y="927"/>
                </a:cubicBezTo>
                <a:cubicBezTo>
                  <a:pt x="998" y="927"/>
                  <a:pt x="998" y="927"/>
                  <a:pt x="998" y="927"/>
                </a:cubicBezTo>
                <a:cubicBezTo>
                  <a:pt x="999" y="926"/>
                  <a:pt x="1000" y="926"/>
                  <a:pt x="1001" y="925"/>
                </a:cubicBezTo>
                <a:cubicBezTo>
                  <a:pt x="1001" y="924"/>
                  <a:pt x="1005" y="922"/>
                  <a:pt x="1007" y="922"/>
                </a:cubicBezTo>
                <a:cubicBezTo>
                  <a:pt x="1008" y="922"/>
                  <a:pt x="1010" y="923"/>
                  <a:pt x="1011" y="923"/>
                </a:cubicBezTo>
                <a:cubicBezTo>
                  <a:pt x="1012" y="923"/>
                  <a:pt x="1016" y="925"/>
                  <a:pt x="1016" y="926"/>
                </a:cubicBezTo>
                <a:cubicBezTo>
                  <a:pt x="1017" y="927"/>
                  <a:pt x="1017" y="927"/>
                  <a:pt x="1018" y="927"/>
                </a:cubicBezTo>
                <a:cubicBezTo>
                  <a:pt x="1021" y="929"/>
                  <a:pt x="1020" y="927"/>
                  <a:pt x="1021" y="927"/>
                </a:cubicBezTo>
                <a:cubicBezTo>
                  <a:pt x="1023" y="927"/>
                  <a:pt x="1023" y="927"/>
                  <a:pt x="1026" y="928"/>
                </a:cubicBezTo>
                <a:cubicBezTo>
                  <a:pt x="1026" y="928"/>
                  <a:pt x="1026" y="928"/>
                  <a:pt x="1027" y="928"/>
                </a:cubicBezTo>
                <a:cubicBezTo>
                  <a:pt x="1031" y="928"/>
                  <a:pt x="1034" y="927"/>
                  <a:pt x="1038" y="927"/>
                </a:cubicBezTo>
                <a:cubicBezTo>
                  <a:pt x="1041" y="927"/>
                  <a:pt x="1041" y="928"/>
                  <a:pt x="1042" y="929"/>
                </a:cubicBezTo>
                <a:cubicBezTo>
                  <a:pt x="1047" y="931"/>
                  <a:pt x="1047" y="931"/>
                  <a:pt x="1047" y="931"/>
                </a:cubicBezTo>
                <a:cubicBezTo>
                  <a:pt x="1051" y="932"/>
                  <a:pt x="1049" y="933"/>
                  <a:pt x="1051" y="934"/>
                </a:cubicBezTo>
                <a:cubicBezTo>
                  <a:pt x="1053" y="935"/>
                  <a:pt x="1055" y="937"/>
                  <a:pt x="1056" y="939"/>
                </a:cubicBezTo>
                <a:cubicBezTo>
                  <a:pt x="1062" y="944"/>
                  <a:pt x="1062" y="944"/>
                  <a:pt x="1062" y="944"/>
                </a:cubicBezTo>
                <a:cubicBezTo>
                  <a:pt x="1071" y="952"/>
                  <a:pt x="1071" y="952"/>
                  <a:pt x="1071" y="952"/>
                </a:cubicBezTo>
                <a:cubicBezTo>
                  <a:pt x="1074" y="954"/>
                  <a:pt x="1074" y="954"/>
                  <a:pt x="1074" y="954"/>
                </a:cubicBezTo>
                <a:cubicBezTo>
                  <a:pt x="1084" y="954"/>
                  <a:pt x="1084" y="954"/>
                  <a:pt x="1084" y="954"/>
                </a:cubicBezTo>
                <a:cubicBezTo>
                  <a:pt x="1088" y="955"/>
                  <a:pt x="1088" y="955"/>
                  <a:pt x="1088" y="955"/>
                </a:cubicBezTo>
                <a:cubicBezTo>
                  <a:pt x="1088" y="955"/>
                  <a:pt x="1090" y="957"/>
                  <a:pt x="1090" y="958"/>
                </a:cubicBezTo>
                <a:cubicBezTo>
                  <a:pt x="1091" y="962"/>
                  <a:pt x="1091" y="962"/>
                  <a:pt x="1091" y="962"/>
                </a:cubicBezTo>
                <a:cubicBezTo>
                  <a:pt x="1092" y="962"/>
                  <a:pt x="1094" y="967"/>
                  <a:pt x="1094" y="968"/>
                </a:cubicBezTo>
                <a:cubicBezTo>
                  <a:pt x="1094" y="969"/>
                  <a:pt x="1094" y="971"/>
                  <a:pt x="1094" y="971"/>
                </a:cubicBezTo>
                <a:cubicBezTo>
                  <a:pt x="1095" y="971"/>
                  <a:pt x="1095" y="975"/>
                  <a:pt x="1095" y="976"/>
                </a:cubicBezTo>
                <a:cubicBezTo>
                  <a:pt x="1095" y="976"/>
                  <a:pt x="1096" y="978"/>
                  <a:pt x="1096" y="978"/>
                </a:cubicBezTo>
                <a:cubicBezTo>
                  <a:pt x="1095" y="984"/>
                  <a:pt x="1095" y="983"/>
                  <a:pt x="1095" y="988"/>
                </a:cubicBezTo>
                <a:cubicBezTo>
                  <a:pt x="1095" y="989"/>
                  <a:pt x="1093" y="992"/>
                  <a:pt x="1093" y="993"/>
                </a:cubicBezTo>
                <a:cubicBezTo>
                  <a:pt x="1093" y="997"/>
                  <a:pt x="1093" y="997"/>
                  <a:pt x="1093" y="997"/>
                </a:cubicBezTo>
                <a:cubicBezTo>
                  <a:pt x="1092" y="1001"/>
                  <a:pt x="1083" y="1011"/>
                  <a:pt x="1082" y="1012"/>
                </a:cubicBezTo>
                <a:cubicBezTo>
                  <a:pt x="1082" y="1012"/>
                  <a:pt x="1081" y="1013"/>
                  <a:pt x="1081" y="1014"/>
                </a:cubicBezTo>
                <a:cubicBezTo>
                  <a:pt x="1081" y="1016"/>
                  <a:pt x="1077" y="1018"/>
                  <a:pt x="1076" y="1018"/>
                </a:cubicBezTo>
                <a:cubicBezTo>
                  <a:pt x="1073" y="1018"/>
                  <a:pt x="1073" y="1018"/>
                  <a:pt x="1073" y="1018"/>
                </a:cubicBezTo>
                <a:cubicBezTo>
                  <a:pt x="1073" y="1018"/>
                  <a:pt x="1073" y="1020"/>
                  <a:pt x="1073" y="1021"/>
                </a:cubicBezTo>
                <a:cubicBezTo>
                  <a:pt x="1073" y="1022"/>
                  <a:pt x="1071" y="1024"/>
                  <a:pt x="1071" y="1027"/>
                </a:cubicBezTo>
                <a:cubicBezTo>
                  <a:pt x="1071" y="1028"/>
                  <a:pt x="1065" y="1037"/>
                  <a:pt x="1065" y="1039"/>
                </a:cubicBezTo>
                <a:cubicBezTo>
                  <a:pt x="1065" y="1040"/>
                  <a:pt x="1063" y="1042"/>
                  <a:pt x="1063" y="1043"/>
                </a:cubicBezTo>
                <a:cubicBezTo>
                  <a:pt x="1062" y="1044"/>
                  <a:pt x="1059" y="1045"/>
                  <a:pt x="1059" y="1043"/>
                </a:cubicBezTo>
                <a:cubicBezTo>
                  <a:pt x="1059" y="1043"/>
                  <a:pt x="1058" y="1042"/>
                  <a:pt x="1058" y="1041"/>
                </a:cubicBezTo>
                <a:cubicBezTo>
                  <a:pt x="1058" y="1040"/>
                  <a:pt x="1058" y="1040"/>
                  <a:pt x="1058" y="1040"/>
                </a:cubicBezTo>
                <a:cubicBezTo>
                  <a:pt x="1057" y="1043"/>
                  <a:pt x="1057" y="1043"/>
                  <a:pt x="1057" y="1043"/>
                </a:cubicBezTo>
                <a:cubicBezTo>
                  <a:pt x="1056" y="1045"/>
                  <a:pt x="1057" y="1048"/>
                  <a:pt x="1056" y="1049"/>
                </a:cubicBezTo>
                <a:cubicBezTo>
                  <a:pt x="1055" y="1053"/>
                  <a:pt x="1055" y="1052"/>
                  <a:pt x="1056" y="1055"/>
                </a:cubicBezTo>
                <a:cubicBezTo>
                  <a:pt x="1057" y="1063"/>
                  <a:pt x="1057" y="1063"/>
                  <a:pt x="1057" y="1063"/>
                </a:cubicBezTo>
                <a:cubicBezTo>
                  <a:pt x="1057" y="1064"/>
                  <a:pt x="1059" y="1072"/>
                  <a:pt x="1059" y="1073"/>
                </a:cubicBezTo>
                <a:cubicBezTo>
                  <a:pt x="1059" y="1073"/>
                  <a:pt x="1059" y="1080"/>
                  <a:pt x="1059" y="1080"/>
                </a:cubicBezTo>
                <a:cubicBezTo>
                  <a:pt x="1059" y="1083"/>
                  <a:pt x="1057" y="1089"/>
                  <a:pt x="1057" y="1091"/>
                </a:cubicBezTo>
                <a:cubicBezTo>
                  <a:pt x="1057" y="1095"/>
                  <a:pt x="1057" y="1096"/>
                  <a:pt x="1057" y="1100"/>
                </a:cubicBezTo>
                <a:cubicBezTo>
                  <a:pt x="1057" y="1101"/>
                  <a:pt x="1055" y="1103"/>
                  <a:pt x="1055" y="1103"/>
                </a:cubicBezTo>
                <a:cubicBezTo>
                  <a:pt x="1054" y="1105"/>
                  <a:pt x="1053" y="1108"/>
                  <a:pt x="1053" y="1109"/>
                </a:cubicBezTo>
                <a:cubicBezTo>
                  <a:pt x="1052" y="1120"/>
                  <a:pt x="1052" y="1120"/>
                  <a:pt x="1052" y="1120"/>
                </a:cubicBezTo>
                <a:cubicBezTo>
                  <a:pt x="1050" y="1122"/>
                  <a:pt x="1050" y="1122"/>
                  <a:pt x="1049" y="1125"/>
                </a:cubicBezTo>
                <a:cubicBezTo>
                  <a:pt x="1049" y="1125"/>
                  <a:pt x="1048" y="1128"/>
                  <a:pt x="1048" y="1129"/>
                </a:cubicBezTo>
                <a:cubicBezTo>
                  <a:pt x="1048" y="1131"/>
                  <a:pt x="1045" y="1133"/>
                  <a:pt x="1043" y="1138"/>
                </a:cubicBezTo>
                <a:cubicBezTo>
                  <a:pt x="1043" y="1138"/>
                  <a:pt x="1043" y="1140"/>
                  <a:pt x="1043" y="1140"/>
                </a:cubicBezTo>
                <a:cubicBezTo>
                  <a:pt x="1043" y="1141"/>
                  <a:pt x="1042" y="1140"/>
                  <a:pt x="1042" y="1144"/>
                </a:cubicBezTo>
                <a:cubicBezTo>
                  <a:pt x="1042" y="1145"/>
                  <a:pt x="1042" y="1146"/>
                  <a:pt x="1043" y="1146"/>
                </a:cubicBezTo>
                <a:cubicBezTo>
                  <a:pt x="1044" y="1146"/>
                  <a:pt x="1045" y="1148"/>
                  <a:pt x="1042" y="1149"/>
                </a:cubicBezTo>
                <a:cubicBezTo>
                  <a:pt x="1037" y="1152"/>
                  <a:pt x="1037" y="1152"/>
                  <a:pt x="1037" y="1152"/>
                </a:cubicBezTo>
                <a:cubicBezTo>
                  <a:pt x="1037" y="1152"/>
                  <a:pt x="1035" y="1154"/>
                  <a:pt x="1034" y="1154"/>
                </a:cubicBezTo>
                <a:cubicBezTo>
                  <a:pt x="1034" y="1157"/>
                  <a:pt x="1034" y="1157"/>
                  <a:pt x="1034" y="1157"/>
                </a:cubicBezTo>
                <a:cubicBezTo>
                  <a:pt x="1035" y="1158"/>
                  <a:pt x="1035" y="1159"/>
                  <a:pt x="1032" y="1159"/>
                </a:cubicBezTo>
                <a:cubicBezTo>
                  <a:pt x="1027" y="1160"/>
                  <a:pt x="1027" y="1160"/>
                  <a:pt x="1027" y="1160"/>
                </a:cubicBezTo>
                <a:cubicBezTo>
                  <a:pt x="1026" y="1160"/>
                  <a:pt x="1022" y="1159"/>
                  <a:pt x="1022" y="1158"/>
                </a:cubicBezTo>
                <a:cubicBezTo>
                  <a:pt x="1022" y="1158"/>
                  <a:pt x="1022" y="1158"/>
                  <a:pt x="1022" y="1157"/>
                </a:cubicBezTo>
                <a:cubicBezTo>
                  <a:pt x="1022" y="1158"/>
                  <a:pt x="1022" y="1158"/>
                  <a:pt x="1022" y="1158"/>
                </a:cubicBezTo>
                <a:cubicBezTo>
                  <a:pt x="1020" y="1161"/>
                  <a:pt x="1021" y="1160"/>
                  <a:pt x="1017" y="1160"/>
                </a:cubicBezTo>
                <a:cubicBezTo>
                  <a:pt x="1016" y="1160"/>
                  <a:pt x="1016" y="1159"/>
                  <a:pt x="1013" y="1160"/>
                </a:cubicBezTo>
                <a:cubicBezTo>
                  <a:pt x="1014" y="1160"/>
                  <a:pt x="1014" y="1161"/>
                  <a:pt x="1014" y="1161"/>
                </a:cubicBezTo>
                <a:cubicBezTo>
                  <a:pt x="1014" y="1164"/>
                  <a:pt x="1012" y="1163"/>
                  <a:pt x="1010" y="1162"/>
                </a:cubicBezTo>
                <a:cubicBezTo>
                  <a:pt x="1009" y="1162"/>
                  <a:pt x="1011" y="1161"/>
                  <a:pt x="1011" y="1161"/>
                </a:cubicBezTo>
                <a:cubicBezTo>
                  <a:pt x="1011" y="1160"/>
                  <a:pt x="1011" y="1160"/>
                  <a:pt x="1010" y="1160"/>
                </a:cubicBezTo>
                <a:cubicBezTo>
                  <a:pt x="1010" y="1161"/>
                  <a:pt x="1008" y="1160"/>
                  <a:pt x="1007" y="1162"/>
                </a:cubicBezTo>
                <a:cubicBezTo>
                  <a:pt x="1008" y="1162"/>
                  <a:pt x="1008" y="1162"/>
                  <a:pt x="1009" y="1163"/>
                </a:cubicBezTo>
                <a:cubicBezTo>
                  <a:pt x="1011" y="1164"/>
                  <a:pt x="1007" y="1164"/>
                  <a:pt x="1005" y="1164"/>
                </a:cubicBezTo>
                <a:cubicBezTo>
                  <a:pt x="1003" y="1167"/>
                  <a:pt x="1004" y="1166"/>
                  <a:pt x="1001" y="1167"/>
                </a:cubicBezTo>
                <a:cubicBezTo>
                  <a:pt x="1001" y="1167"/>
                  <a:pt x="1001" y="1167"/>
                  <a:pt x="1001" y="1167"/>
                </a:cubicBezTo>
                <a:cubicBezTo>
                  <a:pt x="1001" y="1167"/>
                  <a:pt x="1002" y="1167"/>
                  <a:pt x="1002" y="1167"/>
                </a:cubicBezTo>
                <a:cubicBezTo>
                  <a:pt x="1003" y="1169"/>
                  <a:pt x="1004" y="1170"/>
                  <a:pt x="1002" y="1171"/>
                </a:cubicBezTo>
                <a:cubicBezTo>
                  <a:pt x="1001" y="1171"/>
                  <a:pt x="1000" y="1170"/>
                  <a:pt x="1000" y="1170"/>
                </a:cubicBezTo>
                <a:cubicBezTo>
                  <a:pt x="995" y="1168"/>
                  <a:pt x="992" y="1172"/>
                  <a:pt x="989" y="1174"/>
                </a:cubicBezTo>
                <a:cubicBezTo>
                  <a:pt x="989" y="1174"/>
                  <a:pt x="987" y="1175"/>
                  <a:pt x="986" y="1176"/>
                </a:cubicBezTo>
                <a:cubicBezTo>
                  <a:pt x="978" y="1182"/>
                  <a:pt x="978" y="1182"/>
                  <a:pt x="978" y="1182"/>
                </a:cubicBezTo>
                <a:cubicBezTo>
                  <a:pt x="975" y="1189"/>
                  <a:pt x="975" y="1189"/>
                  <a:pt x="975" y="1189"/>
                </a:cubicBezTo>
                <a:cubicBezTo>
                  <a:pt x="975" y="1189"/>
                  <a:pt x="974" y="1187"/>
                  <a:pt x="974" y="1187"/>
                </a:cubicBezTo>
                <a:cubicBezTo>
                  <a:pt x="973" y="1187"/>
                  <a:pt x="973" y="1187"/>
                  <a:pt x="972" y="1188"/>
                </a:cubicBezTo>
                <a:cubicBezTo>
                  <a:pt x="972" y="1189"/>
                  <a:pt x="972" y="1189"/>
                  <a:pt x="972" y="1189"/>
                </a:cubicBezTo>
                <a:cubicBezTo>
                  <a:pt x="973" y="1190"/>
                  <a:pt x="973" y="1190"/>
                  <a:pt x="973" y="1190"/>
                </a:cubicBezTo>
                <a:cubicBezTo>
                  <a:pt x="974" y="1191"/>
                  <a:pt x="972" y="1192"/>
                  <a:pt x="972" y="1193"/>
                </a:cubicBezTo>
                <a:cubicBezTo>
                  <a:pt x="972" y="1194"/>
                  <a:pt x="972" y="1195"/>
                  <a:pt x="972" y="1196"/>
                </a:cubicBezTo>
                <a:cubicBezTo>
                  <a:pt x="975" y="1196"/>
                  <a:pt x="973" y="1200"/>
                  <a:pt x="973" y="1201"/>
                </a:cubicBezTo>
                <a:cubicBezTo>
                  <a:pt x="973" y="1204"/>
                  <a:pt x="975" y="1207"/>
                  <a:pt x="975" y="1211"/>
                </a:cubicBezTo>
                <a:cubicBezTo>
                  <a:pt x="978" y="1208"/>
                  <a:pt x="974" y="1220"/>
                  <a:pt x="974" y="1221"/>
                </a:cubicBezTo>
                <a:cubicBezTo>
                  <a:pt x="974" y="1221"/>
                  <a:pt x="975" y="1223"/>
                  <a:pt x="975" y="1224"/>
                </a:cubicBezTo>
                <a:cubicBezTo>
                  <a:pt x="973" y="1225"/>
                  <a:pt x="970" y="1226"/>
                  <a:pt x="969" y="1228"/>
                </a:cubicBezTo>
                <a:cubicBezTo>
                  <a:pt x="968" y="1229"/>
                  <a:pt x="967" y="1231"/>
                  <a:pt x="967" y="1232"/>
                </a:cubicBezTo>
                <a:cubicBezTo>
                  <a:pt x="967" y="1234"/>
                  <a:pt x="965" y="1237"/>
                  <a:pt x="964" y="1240"/>
                </a:cubicBezTo>
                <a:cubicBezTo>
                  <a:pt x="963" y="1243"/>
                  <a:pt x="964" y="1244"/>
                  <a:pt x="962" y="1249"/>
                </a:cubicBezTo>
                <a:cubicBezTo>
                  <a:pt x="961" y="1252"/>
                  <a:pt x="959" y="1254"/>
                  <a:pt x="958" y="1256"/>
                </a:cubicBezTo>
                <a:cubicBezTo>
                  <a:pt x="957" y="1259"/>
                  <a:pt x="956" y="1259"/>
                  <a:pt x="953" y="1261"/>
                </a:cubicBezTo>
                <a:cubicBezTo>
                  <a:pt x="953" y="1262"/>
                  <a:pt x="952" y="1262"/>
                  <a:pt x="952" y="1263"/>
                </a:cubicBezTo>
                <a:cubicBezTo>
                  <a:pt x="952" y="1264"/>
                  <a:pt x="950" y="1267"/>
                  <a:pt x="948" y="1265"/>
                </a:cubicBezTo>
                <a:cubicBezTo>
                  <a:pt x="949" y="1267"/>
                  <a:pt x="947" y="1271"/>
                  <a:pt x="947" y="1272"/>
                </a:cubicBezTo>
                <a:cubicBezTo>
                  <a:pt x="947" y="1276"/>
                  <a:pt x="947" y="1276"/>
                  <a:pt x="947" y="1276"/>
                </a:cubicBezTo>
                <a:cubicBezTo>
                  <a:pt x="944" y="1281"/>
                  <a:pt x="945" y="1279"/>
                  <a:pt x="941" y="1283"/>
                </a:cubicBezTo>
                <a:cubicBezTo>
                  <a:pt x="942" y="1285"/>
                  <a:pt x="942" y="1285"/>
                  <a:pt x="940" y="1287"/>
                </a:cubicBezTo>
                <a:cubicBezTo>
                  <a:pt x="940" y="1287"/>
                  <a:pt x="938" y="1289"/>
                  <a:pt x="938" y="1290"/>
                </a:cubicBezTo>
                <a:cubicBezTo>
                  <a:pt x="938" y="1290"/>
                  <a:pt x="937" y="1293"/>
                  <a:pt x="937" y="1293"/>
                </a:cubicBezTo>
                <a:cubicBezTo>
                  <a:pt x="936" y="1295"/>
                  <a:pt x="934" y="1294"/>
                  <a:pt x="932" y="1295"/>
                </a:cubicBezTo>
                <a:cubicBezTo>
                  <a:pt x="928" y="1298"/>
                  <a:pt x="928" y="1298"/>
                  <a:pt x="928" y="1298"/>
                </a:cubicBezTo>
                <a:cubicBezTo>
                  <a:pt x="927" y="1299"/>
                  <a:pt x="925" y="1297"/>
                  <a:pt x="925" y="1297"/>
                </a:cubicBezTo>
                <a:cubicBezTo>
                  <a:pt x="920" y="1296"/>
                  <a:pt x="920" y="1296"/>
                  <a:pt x="920" y="1296"/>
                </a:cubicBezTo>
                <a:cubicBezTo>
                  <a:pt x="919" y="1296"/>
                  <a:pt x="916" y="1298"/>
                  <a:pt x="915" y="1297"/>
                </a:cubicBezTo>
                <a:cubicBezTo>
                  <a:pt x="910" y="1295"/>
                  <a:pt x="912" y="1295"/>
                  <a:pt x="907" y="1295"/>
                </a:cubicBezTo>
                <a:cubicBezTo>
                  <a:pt x="907" y="1295"/>
                  <a:pt x="906" y="1293"/>
                  <a:pt x="906" y="1292"/>
                </a:cubicBezTo>
                <a:cubicBezTo>
                  <a:pt x="905" y="1292"/>
                  <a:pt x="903" y="1293"/>
                  <a:pt x="902" y="1293"/>
                </a:cubicBezTo>
                <a:cubicBezTo>
                  <a:pt x="899" y="1293"/>
                  <a:pt x="899" y="1293"/>
                  <a:pt x="897" y="1290"/>
                </a:cubicBezTo>
                <a:cubicBezTo>
                  <a:pt x="895" y="1288"/>
                  <a:pt x="896" y="1289"/>
                  <a:pt x="894" y="1288"/>
                </a:cubicBezTo>
                <a:cubicBezTo>
                  <a:pt x="894" y="1289"/>
                  <a:pt x="893" y="1290"/>
                  <a:pt x="893" y="1291"/>
                </a:cubicBezTo>
                <a:cubicBezTo>
                  <a:pt x="895" y="1292"/>
                  <a:pt x="895" y="1292"/>
                  <a:pt x="895" y="1292"/>
                </a:cubicBezTo>
                <a:cubicBezTo>
                  <a:pt x="897" y="1294"/>
                  <a:pt x="899" y="1296"/>
                  <a:pt x="899" y="1296"/>
                </a:cubicBezTo>
                <a:cubicBezTo>
                  <a:pt x="907" y="1299"/>
                  <a:pt x="903" y="1296"/>
                  <a:pt x="910" y="1302"/>
                </a:cubicBezTo>
                <a:cubicBezTo>
                  <a:pt x="910" y="1302"/>
                  <a:pt x="908" y="1305"/>
                  <a:pt x="908" y="1305"/>
                </a:cubicBezTo>
                <a:cubicBezTo>
                  <a:pt x="908" y="1305"/>
                  <a:pt x="908" y="1307"/>
                  <a:pt x="908" y="1308"/>
                </a:cubicBezTo>
                <a:cubicBezTo>
                  <a:pt x="909" y="1311"/>
                  <a:pt x="909" y="1311"/>
                  <a:pt x="909" y="1311"/>
                </a:cubicBezTo>
                <a:cubicBezTo>
                  <a:pt x="911" y="1313"/>
                  <a:pt x="911" y="1313"/>
                  <a:pt x="911" y="1313"/>
                </a:cubicBezTo>
                <a:cubicBezTo>
                  <a:pt x="913" y="1313"/>
                  <a:pt x="913" y="1313"/>
                  <a:pt x="913" y="1313"/>
                </a:cubicBezTo>
                <a:cubicBezTo>
                  <a:pt x="913" y="1313"/>
                  <a:pt x="916" y="1312"/>
                  <a:pt x="916" y="1313"/>
                </a:cubicBezTo>
                <a:cubicBezTo>
                  <a:pt x="916" y="1315"/>
                  <a:pt x="918" y="1319"/>
                  <a:pt x="917" y="1320"/>
                </a:cubicBezTo>
                <a:cubicBezTo>
                  <a:pt x="916" y="1320"/>
                  <a:pt x="915" y="1327"/>
                  <a:pt x="913" y="1329"/>
                </a:cubicBezTo>
                <a:cubicBezTo>
                  <a:pt x="913" y="1330"/>
                  <a:pt x="912" y="1331"/>
                  <a:pt x="911" y="1333"/>
                </a:cubicBezTo>
                <a:cubicBezTo>
                  <a:pt x="911" y="1336"/>
                  <a:pt x="910" y="1335"/>
                  <a:pt x="908" y="1337"/>
                </a:cubicBezTo>
                <a:cubicBezTo>
                  <a:pt x="906" y="1339"/>
                  <a:pt x="906" y="1338"/>
                  <a:pt x="904" y="1340"/>
                </a:cubicBezTo>
                <a:cubicBezTo>
                  <a:pt x="898" y="1342"/>
                  <a:pt x="897" y="1342"/>
                  <a:pt x="891" y="1343"/>
                </a:cubicBezTo>
                <a:cubicBezTo>
                  <a:pt x="885" y="1344"/>
                  <a:pt x="877" y="1345"/>
                  <a:pt x="872" y="1344"/>
                </a:cubicBezTo>
                <a:cubicBezTo>
                  <a:pt x="872" y="1343"/>
                  <a:pt x="870" y="1342"/>
                  <a:pt x="869" y="1342"/>
                </a:cubicBezTo>
                <a:cubicBezTo>
                  <a:pt x="869" y="1343"/>
                  <a:pt x="870" y="1343"/>
                  <a:pt x="870" y="1344"/>
                </a:cubicBezTo>
                <a:cubicBezTo>
                  <a:pt x="871" y="1345"/>
                  <a:pt x="871" y="1345"/>
                  <a:pt x="871" y="1346"/>
                </a:cubicBezTo>
                <a:cubicBezTo>
                  <a:pt x="871" y="1348"/>
                  <a:pt x="873" y="1347"/>
                  <a:pt x="873" y="1348"/>
                </a:cubicBezTo>
                <a:cubicBezTo>
                  <a:pt x="875" y="1353"/>
                  <a:pt x="874" y="1350"/>
                  <a:pt x="874" y="1355"/>
                </a:cubicBezTo>
                <a:cubicBezTo>
                  <a:pt x="874" y="1359"/>
                  <a:pt x="874" y="1359"/>
                  <a:pt x="874" y="1359"/>
                </a:cubicBezTo>
                <a:cubicBezTo>
                  <a:pt x="874" y="1360"/>
                  <a:pt x="875" y="1361"/>
                  <a:pt x="877" y="1362"/>
                </a:cubicBezTo>
                <a:cubicBezTo>
                  <a:pt x="877" y="1363"/>
                  <a:pt x="876" y="1366"/>
                  <a:pt x="875" y="1367"/>
                </a:cubicBezTo>
                <a:cubicBezTo>
                  <a:pt x="875" y="1367"/>
                  <a:pt x="873" y="1368"/>
                  <a:pt x="873" y="1368"/>
                </a:cubicBezTo>
                <a:cubicBezTo>
                  <a:pt x="872" y="1369"/>
                  <a:pt x="872" y="1369"/>
                  <a:pt x="870" y="1369"/>
                </a:cubicBezTo>
                <a:cubicBezTo>
                  <a:pt x="867" y="1369"/>
                  <a:pt x="863" y="1369"/>
                  <a:pt x="863" y="1369"/>
                </a:cubicBezTo>
                <a:cubicBezTo>
                  <a:pt x="863" y="1369"/>
                  <a:pt x="854" y="1364"/>
                  <a:pt x="852" y="1364"/>
                </a:cubicBezTo>
                <a:cubicBezTo>
                  <a:pt x="851" y="1366"/>
                  <a:pt x="851" y="1366"/>
                  <a:pt x="851" y="1366"/>
                </a:cubicBezTo>
                <a:cubicBezTo>
                  <a:pt x="851" y="1367"/>
                  <a:pt x="851" y="1368"/>
                  <a:pt x="851" y="1368"/>
                </a:cubicBezTo>
                <a:cubicBezTo>
                  <a:pt x="852" y="1369"/>
                  <a:pt x="855" y="1373"/>
                  <a:pt x="855" y="1374"/>
                </a:cubicBezTo>
                <a:cubicBezTo>
                  <a:pt x="855" y="1377"/>
                  <a:pt x="855" y="1377"/>
                  <a:pt x="857" y="1379"/>
                </a:cubicBezTo>
                <a:cubicBezTo>
                  <a:pt x="858" y="1380"/>
                  <a:pt x="859" y="1380"/>
                  <a:pt x="860" y="1380"/>
                </a:cubicBezTo>
                <a:cubicBezTo>
                  <a:pt x="862" y="1381"/>
                  <a:pt x="862" y="1381"/>
                  <a:pt x="862" y="1383"/>
                </a:cubicBezTo>
                <a:cubicBezTo>
                  <a:pt x="864" y="1383"/>
                  <a:pt x="864" y="1383"/>
                  <a:pt x="865" y="1382"/>
                </a:cubicBezTo>
                <a:cubicBezTo>
                  <a:pt x="865" y="1382"/>
                  <a:pt x="865" y="1381"/>
                  <a:pt x="865" y="1381"/>
                </a:cubicBezTo>
                <a:cubicBezTo>
                  <a:pt x="865" y="1381"/>
                  <a:pt x="864" y="1382"/>
                  <a:pt x="864" y="1381"/>
                </a:cubicBezTo>
                <a:cubicBezTo>
                  <a:pt x="863" y="1379"/>
                  <a:pt x="866" y="1379"/>
                  <a:pt x="867" y="1379"/>
                </a:cubicBezTo>
                <a:cubicBezTo>
                  <a:pt x="867" y="1379"/>
                  <a:pt x="868" y="1379"/>
                  <a:pt x="868" y="1380"/>
                </a:cubicBezTo>
                <a:cubicBezTo>
                  <a:pt x="870" y="1381"/>
                  <a:pt x="871" y="1382"/>
                  <a:pt x="871" y="1382"/>
                </a:cubicBezTo>
                <a:cubicBezTo>
                  <a:pt x="871" y="1382"/>
                  <a:pt x="871" y="1387"/>
                  <a:pt x="871" y="1387"/>
                </a:cubicBezTo>
                <a:cubicBezTo>
                  <a:pt x="869" y="1389"/>
                  <a:pt x="869" y="1389"/>
                  <a:pt x="867" y="1388"/>
                </a:cubicBezTo>
                <a:cubicBezTo>
                  <a:pt x="867" y="1388"/>
                  <a:pt x="866" y="1387"/>
                  <a:pt x="866" y="1386"/>
                </a:cubicBezTo>
                <a:cubicBezTo>
                  <a:pt x="862" y="1382"/>
                  <a:pt x="862" y="1384"/>
                  <a:pt x="860" y="1386"/>
                </a:cubicBezTo>
                <a:cubicBezTo>
                  <a:pt x="860" y="1387"/>
                  <a:pt x="860" y="1387"/>
                  <a:pt x="860" y="1387"/>
                </a:cubicBezTo>
                <a:cubicBezTo>
                  <a:pt x="864" y="1388"/>
                  <a:pt x="863" y="1388"/>
                  <a:pt x="866" y="1389"/>
                </a:cubicBezTo>
                <a:cubicBezTo>
                  <a:pt x="868" y="1390"/>
                  <a:pt x="862" y="1392"/>
                  <a:pt x="862" y="1392"/>
                </a:cubicBezTo>
                <a:cubicBezTo>
                  <a:pt x="861" y="1394"/>
                  <a:pt x="860" y="1398"/>
                  <a:pt x="860" y="1399"/>
                </a:cubicBezTo>
                <a:cubicBezTo>
                  <a:pt x="860" y="1400"/>
                  <a:pt x="862" y="1402"/>
                  <a:pt x="863" y="1404"/>
                </a:cubicBezTo>
                <a:cubicBezTo>
                  <a:pt x="863" y="1407"/>
                  <a:pt x="863" y="1407"/>
                  <a:pt x="861" y="1409"/>
                </a:cubicBezTo>
                <a:cubicBezTo>
                  <a:pt x="861" y="1410"/>
                  <a:pt x="862" y="1410"/>
                  <a:pt x="863" y="1411"/>
                </a:cubicBezTo>
                <a:cubicBezTo>
                  <a:pt x="865" y="1412"/>
                  <a:pt x="860" y="1414"/>
                  <a:pt x="860" y="1413"/>
                </a:cubicBezTo>
                <a:cubicBezTo>
                  <a:pt x="858" y="1412"/>
                  <a:pt x="858" y="1412"/>
                  <a:pt x="855" y="1412"/>
                </a:cubicBezTo>
                <a:cubicBezTo>
                  <a:pt x="855" y="1413"/>
                  <a:pt x="854" y="1415"/>
                  <a:pt x="853" y="1415"/>
                </a:cubicBezTo>
                <a:cubicBezTo>
                  <a:pt x="851" y="1415"/>
                  <a:pt x="852" y="1415"/>
                  <a:pt x="851" y="1419"/>
                </a:cubicBezTo>
                <a:cubicBezTo>
                  <a:pt x="850" y="1420"/>
                  <a:pt x="849" y="1421"/>
                  <a:pt x="849" y="1422"/>
                </a:cubicBezTo>
                <a:cubicBezTo>
                  <a:pt x="849" y="1422"/>
                  <a:pt x="850" y="1424"/>
                  <a:pt x="850" y="1425"/>
                </a:cubicBezTo>
                <a:cubicBezTo>
                  <a:pt x="851" y="1426"/>
                  <a:pt x="851" y="1426"/>
                  <a:pt x="851" y="1426"/>
                </a:cubicBezTo>
                <a:cubicBezTo>
                  <a:pt x="853" y="1430"/>
                  <a:pt x="853" y="1429"/>
                  <a:pt x="856" y="1431"/>
                </a:cubicBezTo>
                <a:cubicBezTo>
                  <a:pt x="861" y="1435"/>
                  <a:pt x="861" y="1433"/>
                  <a:pt x="866" y="1434"/>
                </a:cubicBezTo>
                <a:cubicBezTo>
                  <a:pt x="870" y="1435"/>
                  <a:pt x="869" y="1435"/>
                  <a:pt x="872" y="1437"/>
                </a:cubicBezTo>
                <a:cubicBezTo>
                  <a:pt x="872" y="1438"/>
                  <a:pt x="873" y="1442"/>
                  <a:pt x="871" y="1443"/>
                </a:cubicBezTo>
                <a:cubicBezTo>
                  <a:pt x="872" y="1444"/>
                  <a:pt x="873" y="1445"/>
                  <a:pt x="873" y="1445"/>
                </a:cubicBezTo>
                <a:cubicBezTo>
                  <a:pt x="872" y="1448"/>
                  <a:pt x="868" y="1451"/>
                  <a:pt x="866" y="1453"/>
                </a:cubicBezTo>
                <a:cubicBezTo>
                  <a:pt x="864" y="1456"/>
                  <a:pt x="864" y="1455"/>
                  <a:pt x="862" y="1459"/>
                </a:cubicBezTo>
                <a:cubicBezTo>
                  <a:pt x="865" y="1465"/>
                  <a:pt x="866" y="1463"/>
                  <a:pt x="862" y="1469"/>
                </a:cubicBezTo>
                <a:cubicBezTo>
                  <a:pt x="862" y="1470"/>
                  <a:pt x="860" y="1470"/>
                  <a:pt x="860" y="1470"/>
                </a:cubicBezTo>
                <a:cubicBezTo>
                  <a:pt x="858" y="1473"/>
                  <a:pt x="858" y="1473"/>
                  <a:pt x="858" y="1473"/>
                </a:cubicBezTo>
                <a:cubicBezTo>
                  <a:pt x="857" y="1475"/>
                  <a:pt x="858" y="1478"/>
                  <a:pt x="858" y="1479"/>
                </a:cubicBezTo>
                <a:cubicBezTo>
                  <a:pt x="860" y="1480"/>
                  <a:pt x="860" y="1480"/>
                  <a:pt x="860" y="1480"/>
                </a:cubicBezTo>
                <a:cubicBezTo>
                  <a:pt x="861" y="1481"/>
                  <a:pt x="863" y="1484"/>
                  <a:pt x="863" y="1486"/>
                </a:cubicBezTo>
                <a:cubicBezTo>
                  <a:pt x="864" y="1486"/>
                  <a:pt x="865" y="1486"/>
                  <a:pt x="865" y="1487"/>
                </a:cubicBezTo>
                <a:cubicBezTo>
                  <a:pt x="865" y="1488"/>
                  <a:pt x="868" y="1490"/>
                  <a:pt x="870" y="1491"/>
                </a:cubicBezTo>
                <a:cubicBezTo>
                  <a:pt x="870" y="1493"/>
                  <a:pt x="870" y="1493"/>
                  <a:pt x="870" y="1493"/>
                </a:cubicBezTo>
                <a:cubicBezTo>
                  <a:pt x="873" y="1493"/>
                  <a:pt x="868" y="1494"/>
                  <a:pt x="868" y="1494"/>
                </a:cubicBezTo>
                <a:cubicBezTo>
                  <a:pt x="865" y="1493"/>
                  <a:pt x="866" y="1493"/>
                  <a:pt x="863" y="1493"/>
                </a:cubicBezTo>
                <a:cubicBezTo>
                  <a:pt x="863" y="1494"/>
                  <a:pt x="863" y="1495"/>
                  <a:pt x="862" y="1495"/>
                </a:cubicBezTo>
                <a:cubicBezTo>
                  <a:pt x="862" y="1496"/>
                  <a:pt x="860" y="1496"/>
                  <a:pt x="860" y="1496"/>
                </a:cubicBezTo>
                <a:cubicBezTo>
                  <a:pt x="858" y="1496"/>
                  <a:pt x="857" y="1498"/>
                  <a:pt x="855" y="1498"/>
                </a:cubicBezTo>
                <a:cubicBezTo>
                  <a:pt x="851" y="1498"/>
                  <a:pt x="855" y="1500"/>
                  <a:pt x="855" y="1503"/>
                </a:cubicBezTo>
                <a:cubicBezTo>
                  <a:pt x="855" y="1504"/>
                  <a:pt x="856" y="1505"/>
                  <a:pt x="857" y="1506"/>
                </a:cubicBezTo>
                <a:cubicBezTo>
                  <a:pt x="857" y="1508"/>
                  <a:pt x="858" y="1508"/>
                  <a:pt x="857" y="1509"/>
                </a:cubicBezTo>
                <a:cubicBezTo>
                  <a:pt x="855" y="1511"/>
                  <a:pt x="852" y="1510"/>
                  <a:pt x="850" y="1509"/>
                </a:cubicBezTo>
                <a:cubicBezTo>
                  <a:pt x="850" y="1509"/>
                  <a:pt x="846" y="1510"/>
                  <a:pt x="847" y="1508"/>
                </a:cubicBezTo>
                <a:cubicBezTo>
                  <a:pt x="846" y="1508"/>
                  <a:pt x="846" y="1508"/>
                  <a:pt x="845" y="1508"/>
                </a:cubicBezTo>
                <a:cubicBezTo>
                  <a:pt x="845" y="1508"/>
                  <a:pt x="845" y="1508"/>
                  <a:pt x="845" y="1509"/>
                </a:cubicBezTo>
                <a:cubicBezTo>
                  <a:pt x="846" y="1509"/>
                  <a:pt x="847" y="1510"/>
                  <a:pt x="847" y="1511"/>
                </a:cubicBezTo>
                <a:cubicBezTo>
                  <a:pt x="847" y="1511"/>
                  <a:pt x="845" y="1513"/>
                  <a:pt x="845" y="1513"/>
                </a:cubicBezTo>
                <a:cubicBezTo>
                  <a:pt x="844" y="1513"/>
                  <a:pt x="843" y="1515"/>
                  <a:pt x="842" y="1512"/>
                </a:cubicBezTo>
                <a:cubicBezTo>
                  <a:pt x="842" y="1512"/>
                  <a:pt x="841" y="1513"/>
                  <a:pt x="841" y="1513"/>
                </a:cubicBezTo>
                <a:cubicBezTo>
                  <a:pt x="838" y="1514"/>
                  <a:pt x="838" y="1514"/>
                  <a:pt x="837" y="1510"/>
                </a:cubicBezTo>
                <a:cubicBezTo>
                  <a:pt x="836" y="1509"/>
                  <a:pt x="834" y="1510"/>
                  <a:pt x="834" y="1509"/>
                </a:cubicBezTo>
                <a:cubicBezTo>
                  <a:pt x="834" y="1506"/>
                  <a:pt x="835" y="1507"/>
                  <a:pt x="836" y="1506"/>
                </a:cubicBezTo>
                <a:cubicBezTo>
                  <a:pt x="835" y="1505"/>
                  <a:pt x="835" y="1505"/>
                  <a:pt x="835" y="1505"/>
                </a:cubicBezTo>
                <a:cubicBezTo>
                  <a:pt x="835" y="1505"/>
                  <a:pt x="834" y="1504"/>
                  <a:pt x="835" y="1504"/>
                </a:cubicBezTo>
                <a:cubicBezTo>
                  <a:pt x="834" y="1505"/>
                  <a:pt x="834" y="1505"/>
                  <a:pt x="834" y="1505"/>
                </a:cubicBezTo>
                <a:cubicBezTo>
                  <a:pt x="833" y="1506"/>
                  <a:pt x="830" y="1503"/>
                  <a:pt x="829" y="1503"/>
                </a:cubicBezTo>
                <a:cubicBezTo>
                  <a:pt x="828" y="1503"/>
                  <a:pt x="825" y="1502"/>
                  <a:pt x="825" y="1502"/>
                </a:cubicBezTo>
                <a:cubicBezTo>
                  <a:pt x="823" y="1501"/>
                  <a:pt x="823" y="1501"/>
                  <a:pt x="821" y="1501"/>
                </a:cubicBezTo>
                <a:cubicBezTo>
                  <a:pt x="820" y="1501"/>
                  <a:pt x="819" y="1499"/>
                  <a:pt x="819" y="1498"/>
                </a:cubicBezTo>
                <a:cubicBezTo>
                  <a:pt x="818" y="1498"/>
                  <a:pt x="819" y="1497"/>
                  <a:pt x="820" y="1498"/>
                </a:cubicBezTo>
                <a:cubicBezTo>
                  <a:pt x="820" y="1499"/>
                  <a:pt x="820" y="1498"/>
                  <a:pt x="822" y="1499"/>
                </a:cubicBezTo>
                <a:cubicBezTo>
                  <a:pt x="823" y="1499"/>
                  <a:pt x="824" y="1500"/>
                  <a:pt x="824" y="1500"/>
                </a:cubicBezTo>
                <a:cubicBezTo>
                  <a:pt x="824" y="1500"/>
                  <a:pt x="825" y="1500"/>
                  <a:pt x="825" y="1500"/>
                </a:cubicBezTo>
                <a:cubicBezTo>
                  <a:pt x="829" y="1501"/>
                  <a:pt x="827" y="1501"/>
                  <a:pt x="830" y="1501"/>
                </a:cubicBezTo>
                <a:cubicBezTo>
                  <a:pt x="833" y="1502"/>
                  <a:pt x="833" y="1502"/>
                  <a:pt x="833" y="1502"/>
                </a:cubicBezTo>
                <a:cubicBezTo>
                  <a:pt x="832" y="1502"/>
                  <a:pt x="831" y="1501"/>
                  <a:pt x="831" y="1500"/>
                </a:cubicBezTo>
                <a:cubicBezTo>
                  <a:pt x="831" y="1500"/>
                  <a:pt x="832" y="1498"/>
                  <a:pt x="831" y="1497"/>
                </a:cubicBezTo>
                <a:cubicBezTo>
                  <a:pt x="830" y="1497"/>
                  <a:pt x="830" y="1497"/>
                  <a:pt x="830" y="1497"/>
                </a:cubicBezTo>
                <a:cubicBezTo>
                  <a:pt x="829" y="1499"/>
                  <a:pt x="828" y="1499"/>
                  <a:pt x="826" y="1497"/>
                </a:cubicBezTo>
                <a:cubicBezTo>
                  <a:pt x="826" y="1498"/>
                  <a:pt x="826" y="1498"/>
                  <a:pt x="826" y="1498"/>
                </a:cubicBezTo>
                <a:cubicBezTo>
                  <a:pt x="822" y="1498"/>
                  <a:pt x="824" y="1496"/>
                  <a:pt x="825" y="1495"/>
                </a:cubicBezTo>
                <a:cubicBezTo>
                  <a:pt x="825" y="1494"/>
                  <a:pt x="826" y="1494"/>
                  <a:pt x="826" y="1495"/>
                </a:cubicBezTo>
                <a:cubicBezTo>
                  <a:pt x="826" y="1494"/>
                  <a:pt x="825" y="1493"/>
                  <a:pt x="826" y="1493"/>
                </a:cubicBezTo>
                <a:cubicBezTo>
                  <a:pt x="826" y="1491"/>
                  <a:pt x="829" y="1492"/>
                  <a:pt x="830" y="1491"/>
                </a:cubicBezTo>
                <a:cubicBezTo>
                  <a:pt x="830" y="1491"/>
                  <a:pt x="831" y="1489"/>
                  <a:pt x="833" y="1490"/>
                </a:cubicBezTo>
                <a:cubicBezTo>
                  <a:pt x="833" y="1490"/>
                  <a:pt x="833" y="1489"/>
                  <a:pt x="833" y="1489"/>
                </a:cubicBezTo>
                <a:cubicBezTo>
                  <a:pt x="833" y="1488"/>
                  <a:pt x="831" y="1487"/>
                  <a:pt x="830" y="1486"/>
                </a:cubicBezTo>
                <a:cubicBezTo>
                  <a:pt x="831" y="1487"/>
                  <a:pt x="830" y="1488"/>
                  <a:pt x="829" y="1488"/>
                </a:cubicBezTo>
                <a:cubicBezTo>
                  <a:pt x="829" y="1489"/>
                  <a:pt x="827" y="1486"/>
                  <a:pt x="826" y="1486"/>
                </a:cubicBezTo>
                <a:cubicBezTo>
                  <a:pt x="827" y="1487"/>
                  <a:pt x="828" y="1489"/>
                  <a:pt x="829" y="1490"/>
                </a:cubicBezTo>
                <a:cubicBezTo>
                  <a:pt x="829" y="1492"/>
                  <a:pt x="827" y="1492"/>
                  <a:pt x="826" y="1491"/>
                </a:cubicBezTo>
                <a:cubicBezTo>
                  <a:pt x="825" y="1492"/>
                  <a:pt x="824" y="1492"/>
                  <a:pt x="824" y="1491"/>
                </a:cubicBezTo>
                <a:cubicBezTo>
                  <a:pt x="823" y="1488"/>
                  <a:pt x="823" y="1489"/>
                  <a:pt x="821" y="1487"/>
                </a:cubicBezTo>
                <a:cubicBezTo>
                  <a:pt x="821" y="1487"/>
                  <a:pt x="821" y="1487"/>
                  <a:pt x="821" y="1487"/>
                </a:cubicBezTo>
                <a:cubicBezTo>
                  <a:pt x="821" y="1487"/>
                  <a:pt x="822" y="1489"/>
                  <a:pt x="820" y="1489"/>
                </a:cubicBezTo>
                <a:cubicBezTo>
                  <a:pt x="823" y="1490"/>
                  <a:pt x="823" y="1490"/>
                  <a:pt x="823" y="1490"/>
                </a:cubicBezTo>
                <a:cubicBezTo>
                  <a:pt x="824" y="1491"/>
                  <a:pt x="824" y="1493"/>
                  <a:pt x="822" y="1492"/>
                </a:cubicBezTo>
                <a:cubicBezTo>
                  <a:pt x="824" y="1493"/>
                  <a:pt x="824" y="1493"/>
                  <a:pt x="824" y="1493"/>
                </a:cubicBezTo>
                <a:cubicBezTo>
                  <a:pt x="824" y="1493"/>
                  <a:pt x="823" y="1495"/>
                  <a:pt x="823" y="1495"/>
                </a:cubicBezTo>
                <a:cubicBezTo>
                  <a:pt x="821" y="1494"/>
                  <a:pt x="821" y="1495"/>
                  <a:pt x="820" y="1492"/>
                </a:cubicBezTo>
                <a:cubicBezTo>
                  <a:pt x="820" y="1492"/>
                  <a:pt x="818" y="1492"/>
                  <a:pt x="818" y="1492"/>
                </a:cubicBezTo>
                <a:cubicBezTo>
                  <a:pt x="818" y="1491"/>
                  <a:pt x="819" y="1491"/>
                  <a:pt x="820" y="1491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6" y="1487"/>
                  <a:pt x="816" y="1487"/>
                  <a:pt x="819" y="1488"/>
                </a:cubicBezTo>
                <a:cubicBezTo>
                  <a:pt x="819" y="1488"/>
                  <a:pt x="818" y="1488"/>
                  <a:pt x="818" y="1488"/>
                </a:cubicBezTo>
                <a:cubicBezTo>
                  <a:pt x="816" y="1485"/>
                  <a:pt x="817" y="1484"/>
                  <a:pt x="820" y="1486"/>
                </a:cubicBezTo>
                <a:cubicBezTo>
                  <a:pt x="820" y="1485"/>
                  <a:pt x="817" y="1485"/>
                  <a:pt x="820" y="1483"/>
                </a:cubicBezTo>
                <a:cubicBezTo>
                  <a:pt x="819" y="1481"/>
                  <a:pt x="819" y="1481"/>
                  <a:pt x="819" y="1481"/>
                </a:cubicBezTo>
                <a:cubicBezTo>
                  <a:pt x="819" y="1482"/>
                  <a:pt x="818" y="1482"/>
                  <a:pt x="818" y="1482"/>
                </a:cubicBezTo>
                <a:cubicBezTo>
                  <a:pt x="817" y="1482"/>
                  <a:pt x="815" y="1481"/>
                  <a:pt x="815" y="1480"/>
                </a:cubicBezTo>
                <a:cubicBezTo>
                  <a:pt x="813" y="1478"/>
                  <a:pt x="812" y="1478"/>
                  <a:pt x="815" y="1477"/>
                </a:cubicBez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5" y="1477"/>
                  <a:pt x="815" y="1477"/>
                </a:cubicBezTo>
                <a:cubicBezTo>
                  <a:pt x="815" y="1478"/>
                  <a:pt x="812" y="1476"/>
                  <a:pt x="812" y="1476"/>
                </a:cubicBezTo>
                <a:cubicBezTo>
                  <a:pt x="811" y="1476"/>
                  <a:pt x="811" y="1476"/>
                  <a:pt x="811" y="1476"/>
                </a:cubicBezTo>
                <a:cubicBezTo>
                  <a:pt x="812" y="1477"/>
                  <a:pt x="813" y="1480"/>
                  <a:pt x="809" y="1480"/>
                </a:cubicBezTo>
                <a:cubicBezTo>
                  <a:pt x="808" y="1479"/>
                  <a:pt x="808" y="1477"/>
                  <a:pt x="810" y="1477"/>
                </a:cubicBezTo>
                <a:cubicBezTo>
                  <a:pt x="810" y="1476"/>
                  <a:pt x="810" y="1476"/>
                  <a:pt x="810" y="1475"/>
                </a:cubicBezTo>
                <a:cubicBezTo>
                  <a:pt x="809" y="1476"/>
                  <a:pt x="809" y="1476"/>
                  <a:pt x="809" y="1476"/>
                </a:cubicBezTo>
                <a:cubicBezTo>
                  <a:pt x="809" y="1477"/>
                  <a:pt x="808" y="1477"/>
                  <a:pt x="808" y="1478"/>
                </a:cubicBezTo>
                <a:cubicBezTo>
                  <a:pt x="807" y="1479"/>
                  <a:pt x="806" y="1476"/>
                  <a:pt x="805" y="1476"/>
                </a:cubicBezTo>
                <a:cubicBezTo>
                  <a:pt x="805" y="1475"/>
                  <a:pt x="808" y="1475"/>
                  <a:pt x="808" y="1475"/>
                </a:cubicBezTo>
                <a:cubicBezTo>
                  <a:pt x="808" y="1474"/>
                  <a:pt x="808" y="1474"/>
                  <a:pt x="808" y="1474"/>
                </a:cubicBezTo>
                <a:cubicBezTo>
                  <a:pt x="805" y="1473"/>
                  <a:pt x="808" y="1473"/>
                  <a:pt x="809" y="1473"/>
                </a:cubicBezTo>
                <a:cubicBezTo>
                  <a:pt x="810" y="1473"/>
                  <a:pt x="811" y="1474"/>
                  <a:pt x="811" y="1475"/>
                </a:cubicBezTo>
                <a:cubicBezTo>
                  <a:pt x="812" y="1475"/>
                  <a:pt x="812" y="1475"/>
                  <a:pt x="812" y="1475"/>
                </a:cubicBezTo>
                <a:cubicBezTo>
                  <a:pt x="812" y="1474"/>
                  <a:pt x="813" y="1474"/>
                  <a:pt x="813" y="1474"/>
                </a:cubicBezTo>
                <a:cubicBezTo>
                  <a:pt x="813" y="1473"/>
                  <a:pt x="811" y="1474"/>
                  <a:pt x="813" y="1471"/>
                </a:cubicBezTo>
                <a:cubicBezTo>
                  <a:pt x="812" y="1471"/>
                  <a:pt x="811" y="1471"/>
                  <a:pt x="810" y="1470"/>
                </a:cubicBezTo>
                <a:cubicBezTo>
                  <a:pt x="811" y="1470"/>
                  <a:pt x="813" y="1471"/>
                  <a:pt x="812" y="1472"/>
                </a:cubicBezTo>
                <a:cubicBezTo>
                  <a:pt x="810" y="1473"/>
                  <a:pt x="810" y="1473"/>
                  <a:pt x="810" y="1472"/>
                </a:cubicBezTo>
                <a:cubicBezTo>
                  <a:pt x="810" y="1472"/>
                  <a:pt x="809" y="1472"/>
                  <a:pt x="809" y="1472"/>
                </a:cubicBezTo>
                <a:cubicBezTo>
                  <a:pt x="807" y="1472"/>
                  <a:pt x="807" y="1472"/>
                  <a:pt x="806" y="1470"/>
                </a:cubicBezTo>
                <a:cubicBezTo>
                  <a:pt x="805" y="1470"/>
                  <a:pt x="807" y="1469"/>
                  <a:pt x="808" y="1469"/>
                </a:cubicBezTo>
                <a:cubicBezTo>
                  <a:pt x="808" y="1469"/>
                  <a:pt x="809" y="1470"/>
                  <a:pt x="810" y="1471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0" y="1469"/>
                  <a:pt x="810" y="1469"/>
                  <a:pt x="810" y="1469"/>
                </a:cubicBezTo>
                <a:cubicBezTo>
                  <a:pt x="810" y="1469"/>
                  <a:pt x="810" y="1468"/>
                  <a:pt x="811" y="1468"/>
                </a:cubicBezTo>
                <a:cubicBezTo>
                  <a:pt x="811" y="1467"/>
                  <a:pt x="811" y="1467"/>
                  <a:pt x="810" y="1467"/>
                </a:cubicBezTo>
                <a:cubicBezTo>
                  <a:pt x="810" y="1467"/>
                  <a:pt x="810" y="1467"/>
                  <a:pt x="810" y="1467"/>
                </a:cubicBezTo>
                <a:cubicBezTo>
                  <a:pt x="810" y="1468"/>
                  <a:pt x="808" y="1468"/>
                  <a:pt x="807" y="1467"/>
                </a:cubicBezTo>
                <a:cubicBezTo>
                  <a:pt x="807" y="1466"/>
                  <a:pt x="806" y="1466"/>
                  <a:pt x="807" y="1465"/>
                </a:cubicBezTo>
                <a:cubicBezTo>
                  <a:pt x="806" y="1464"/>
                  <a:pt x="806" y="1462"/>
                  <a:pt x="809" y="1463"/>
                </a:cubicBezTo>
                <a:cubicBezTo>
                  <a:pt x="810" y="1465"/>
                  <a:pt x="810" y="1464"/>
                  <a:pt x="811" y="1465"/>
                </a:cubicBezTo>
                <a:cubicBezTo>
                  <a:pt x="810" y="1464"/>
                  <a:pt x="810" y="1464"/>
                  <a:pt x="810" y="1464"/>
                </a:cubicBezTo>
                <a:cubicBezTo>
                  <a:pt x="808" y="1461"/>
                  <a:pt x="806" y="1464"/>
                  <a:pt x="807" y="1460"/>
                </a:cubicBezTo>
                <a:cubicBezTo>
                  <a:pt x="806" y="1459"/>
                  <a:pt x="806" y="1459"/>
                  <a:pt x="807" y="1457"/>
                </a:cubicBezTo>
                <a:cubicBezTo>
                  <a:pt x="807" y="1457"/>
                  <a:pt x="807" y="1457"/>
                  <a:pt x="807" y="1457"/>
                </a:cubicBezTo>
                <a:cubicBezTo>
                  <a:pt x="805" y="1457"/>
                  <a:pt x="805" y="1457"/>
                  <a:pt x="805" y="1457"/>
                </a:cubicBezTo>
                <a:cubicBezTo>
                  <a:pt x="805" y="1458"/>
                  <a:pt x="805" y="1458"/>
                  <a:pt x="805" y="1459"/>
                </a:cubicBezTo>
                <a:cubicBezTo>
                  <a:pt x="805" y="1459"/>
                  <a:pt x="808" y="1463"/>
                  <a:pt x="803" y="1461"/>
                </a:cubicBezTo>
                <a:cubicBezTo>
                  <a:pt x="804" y="1464"/>
                  <a:pt x="802" y="1462"/>
                  <a:pt x="805" y="1465"/>
                </a:cubicBezTo>
                <a:cubicBezTo>
                  <a:pt x="805" y="1465"/>
                  <a:pt x="805" y="1469"/>
                  <a:pt x="803" y="1467"/>
                </a:cubicBezTo>
                <a:cubicBezTo>
                  <a:pt x="802" y="1466"/>
                  <a:pt x="802" y="1465"/>
                  <a:pt x="801" y="1464"/>
                </a:cubicBezTo>
                <a:cubicBezTo>
                  <a:pt x="801" y="1464"/>
                  <a:pt x="801" y="1463"/>
                  <a:pt x="801" y="1462"/>
                </a:cubicBezTo>
                <a:cubicBezTo>
                  <a:pt x="800" y="1462"/>
                  <a:pt x="800" y="1462"/>
                  <a:pt x="800" y="1462"/>
                </a:cubicBezTo>
                <a:cubicBezTo>
                  <a:pt x="800" y="1463"/>
                  <a:pt x="800" y="1463"/>
                  <a:pt x="800" y="1464"/>
                </a:cubicBezTo>
                <a:cubicBezTo>
                  <a:pt x="801" y="1465"/>
                  <a:pt x="799" y="1465"/>
                  <a:pt x="798" y="1465"/>
                </a:cubicBezTo>
                <a:cubicBezTo>
                  <a:pt x="798" y="1466"/>
                  <a:pt x="794" y="1467"/>
                  <a:pt x="794" y="1465"/>
                </a:cubicBezTo>
                <a:cubicBezTo>
                  <a:pt x="794" y="1465"/>
                  <a:pt x="797" y="1463"/>
                  <a:pt x="797" y="1463"/>
                </a:cubicBezTo>
                <a:cubicBezTo>
                  <a:pt x="797" y="1462"/>
                  <a:pt x="797" y="1462"/>
                  <a:pt x="797" y="1462"/>
                </a:cubicBezTo>
                <a:cubicBezTo>
                  <a:pt x="797" y="1460"/>
                  <a:pt x="799" y="1460"/>
                  <a:pt x="799" y="1459"/>
                </a:cubicBezTo>
                <a:cubicBezTo>
                  <a:pt x="799" y="1458"/>
                  <a:pt x="797" y="1457"/>
                  <a:pt x="796" y="1456"/>
                </a:cubicBezTo>
                <a:cubicBezTo>
                  <a:pt x="794" y="1455"/>
                  <a:pt x="796" y="1453"/>
                  <a:pt x="797" y="1454"/>
                </a:cubicBezTo>
                <a:cubicBezTo>
                  <a:pt x="799" y="1455"/>
                  <a:pt x="802" y="1457"/>
                  <a:pt x="803" y="1459"/>
                </a:cubicBezTo>
                <a:cubicBezTo>
                  <a:pt x="802" y="1458"/>
                  <a:pt x="801" y="1456"/>
                  <a:pt x="801" y="1455"/>
                </a:cubicBezTo>
                <a:cubicBezTo>
                  <a:pt x="801" y="1454"/>
                  <a:pt x="802" y="1454"/>
                  <a:pt x="803" y="1454"/>
                </a:cubicBezTo>
                <a:cubicBezTo>
                  <a:pt x="803" y="1454"/>
                  <a:pt x="803" y="1454"/>
                  <a:pt x="803" y="1454"/>
                </a:cubicBezTo>
                <a:cubicBezTo>
                  <a:pt x="801" y="1454"/>
                  <a:pt x="801" y="1454"/>
                  <a:pt x="801" y="1454"/>
                </a:cubicBezTo>
                <a:cubicBezTo>
                  <a:pt x="799" y="1454"/>
                  <a:pt x="801" y="1449"/>
                  <a:pt x="803" y="1452"/>
                </a:cubicBezTo>
                <a:cubicBezTo>
                  <a:pt x="803" y="1452"/>
                  <a:pt x="803" y="1451"/>
                  <a:pt x="803" y="1451"/>
                </a:cubicBezTo>
                <a:cubicBezTo>
                  <a:pt x="802" y="1450"/>
                  <a:pt x="803" y="1451"/>
                  <a:pt x="800" y="1450"/>
                </a:cubicBezTo>
                <a:cubicBezTo>
                  <a:pt x="799" y="1449"/>
                  <a:pt x="798" y="1447"/>
                  <a:pt x="798" y="1447"/>
                </a:cubicBezTo>
                <a:cubicBezTo>
                  <a:pt x="798" y="1447"/>
                  <a:pt x="798" y="1445"/>
                  <a:pt x="799" y="1445"/>
                </a:cubicBezTo>
                <a:cubicBezTo>
                  <a:pt x="800" y="1445"/>
                  <a:pt x="801" y="1446"/>
                  <a:pt x="802" y="1446"/>
                </a:cubicBezTo>
                <a:cubicBezTo>
                  <a:pt x="804" y="1447"/>
                  <a:pt x="803" y="1445"/>
                  <a:pt x="804" y="1447"/>
                </a:cubicBezTo>
                <a:cubicBezTo>
                  <a:pt x="805" y="1448"/>
                  <a:pt x="805" y="1448"/>
                  <a:pt x="806" y="1448"/>
                </a:cubicBezTo>
                <a:cubicBezTo>
                  <a:pt x="807" y="1447"/>
                  <a:pt x="806" y="1446"/>
                  <a:pt x="806" y="1445"/>
                </a:cubicBezTo>
                <a:cubicBezTo>
                  <a:pt x="805" y="1445"/>
                  <a:pt x="804" y="1445"/>
                  <a:pt x="804" y="1445"/>
                </a:cubicBezTo>
                <a:cubicBezTo>
                  <a:pt x="803" y="1445"/>
                  <a:pt x="801" y="1442"/>
                  <a:pt x="800" y="1441"/>
                </a:cubicBezTo>
                <a:cubicBezTo>
                  <a:pt x="800" y="1442"/>
                  <a:pt x="801" y="1444"/>
                  <a:pt x="799" y="1444"/>
                </a:cubicBezTo>
                <a:cubicBezTo>
                  <a:pt x="799" y="1445"/>
                  <a:pt x="799" y="1445"/>
                  <a:pt x="798" y="1445"/>
                </a:cubicBezTo>
                <a:cubicBezTo>
                  <a:pt x="798" y="1446"/>
                  <a:pt x="797" y="1448"/>
                  <a:pt x="797" y="1447"/>
                </a:cubicBezTo>
                <a:cubicBezTo>
                  <a:pt x="796" y="1446"/>
                  <a:pt x="796" y="1447"/>
                  <a:pt x="795" y="1447"/>
                </a:cubicBezTo>
                <a:cubicBezTo>
                  <a:pt x="794" y="1447"/>
                  <a:pt x="795" y="1444"/>
                  <a:pt x="797" y="1445"/>
                </a:cubicBezTo>
                <a:cubicBezTo>
                  <a:pt x="796" y="1443"/>
                  <a:pt x="797" y="1443"/>
                  <a:pt x="798" y="1443"/>
                </a:cubicBezTo>
                <a:cubicBezTo>
                  <a:pt x="798" y="1442"/>
                  <a:pt x="798" y="1442"/>
                  <a:pt x="798" y="1442"/>
                </a:cubicBezTo>
                <a:cubicBezTo>
                  <a:pt x="798" y="1440"/>
                  <a:pt x="796" y="1441"/>
                  <a:pt x="795" y="1441"/>
                </a:cubicBezTo>
                <a:cubicBezTo>
                  <a:pt x="793" y="1440"/>
                  <a:pt x="793" y="1440"/>
                  <a:pt x="793" y="1439"/>
                </a:cubicBezTo>
                <a:cubicBezTo>
                  <a:pt x="793" y="1439"/>
                  <a:pt x="793" y="1438"/>
                  <a:pt x="793" y="1438"/>
                </a:cubicBezTo>
                <a:cubicBezTo>
                  <a:pt x="794" y="1437"/>
                  <a:pt x="793" y="1436"/>
                  <a:pt x="796" y="1438"/>
                </a:cubicBezTo>
                <a:cubicBezTo>
                  <a:pt x="797" y="1436"/>
                  <a:pt x="796" y="1436"/>
                  <a:pt x="793" y="1435"/>
                </a:cubicBezTo>
                <a:cubicBezTo>
                  <a:pt x="795" y="1436"/>
                  <a:pt x="793" y="1437"/>
                  <a:pt x="792" y="1438"/>
                </a:cubicBezTo>
                <a:cubicBezTo>
                  <a:pt x="791" y="1438"/>
                  <a:pt x="790" y="1435"/>
                  <a:pt x="792" y="1434"/>
                </a:cubicBezTo>
                <a:cubicBezTo>
                  <a:pt x="789" y="1433"/>
                  <a:pt x="791" y="1434"/>
                  <a:pt x="789" y="1433"/>
                </a:cubicBezTo>
                <a:cubicBezTo>
                  <a:pt x="789" y="1433"/>
                  <a:pt x="789" y="1433"/>
                  <a:pt x="789" y="1433"/>
                </a:cubicBezTo>
                <a:cubicBezTo>
                  <a:pt x="789" y="1435"/>
                  <a:pt x="785" y="1432"/>
                  <a:pt x="784" y="1430"/>
                </a:cubicBezTo>
                <a:cubicBezTo>
                  <a:pt x="783" y="1430"/>
                  <a:pt x="783" y="1431"/>
                  <a:pt x="782" y="1431"/>
                </a:cubicBezTo>
                <a:cubicBezTo>
                  <a:pt x="781" y="1432"/>
                  <a:pt x="782" y="1433"/>
                  <a:pt x="782" y="1433"/>
                </a:cubicBezTo>
                <a:cubicBezTo>
                  <a:pt x="783" y="1434"/>
                  <a:pt x="779" y="1434"/>
                  <a:pt x="778" y="1433"/>
                </a:cubicBezTo>
                <a:cubicBezTo>
                  <a:pt x="776" y="1428"/>
                  <a:pt x="778" y="1431"/>
                  <a:pt x="781" y="1427"/>
                </a:cubicBezTo>
                <a:cubicBezTo>
                  <a:pt x="781" y="1427"/>
                  <a:pt x="783" y="1426"/>
                  <a:pt x="785" y="1425"/>
                </a:cubicBezTo>
                <a:cubicBezTo>
                  <a:pt x="784" y="1424"/>
                  <a:pt x="783" y="1424"/>
                  <a:pt x="782" y="1424"/>
                </a:cubicBezTo>
                <a:cubicBezTo>
                  <a:pt x="782" y="1423"/>
                  <a:pt x="782" y="1422"/>
                  <a:pt x="783" y="1422"/>
                </a:cubicBezTo>
                <a:cubicBezTo>
                  <a:pt x="785" y="1422"/>
                  <a:pt x="785" y="1422"/>
                  <a:pt x="786" y="1423"/>
                </a:cubicBezTo>
                <a:cubicBezTo>
                  <a:pt x="786" y="1422"/>
                  <a:pt x="786" y="1422"/>
                  <a:pt x="786" y="1422"/>
                </a:cubicBezTo>
                <a:cubicBezTo>
                  <a:pt x="786" y="1421"/>
                  <a:pt x="788" y="1422"/>
                  <a:pt x="788" y="1422"/>
                </a:cubicBezTo>
                <a:cubicBezTo>
                  <a:pt x="789" y="1422"/>
                  <a:pt x="791" y="1424"/>
                  <a:pt x="791" y="1424"/>
                </a:cubicBezTo>
                <a:cubicBezTo>
                  <a:pt x="790" y="1426"/>
                  <a:pt x="790" y="1426"/>
                  <a:pt x="788" y="1426"/>
                </a:cubicBezTo>
                <a:cubicBezTo>
                  <a:pt x="789" y="1427"/>
                  <a:pt x="790" y="1426"/>
                  <a:pt x="791" y="1426"/>
                </a:cubicBezTo>
                <a:cubicBezTo>
                  <a:pt x="792" y="1427"/>
                  <a:pt x="792" y="1426"/>
                  <a:pt x="793" y="1429"/>
                </a:cubicBezTo>
                <a:cubicBezTo>
                  <a:pt x="794" y="1430"/>
                  <a:pt x="794" y="1430"/>
                  <a:pt x="794" y="1430"/>
                </a:cubicBezTo>
                <a:cubicBezTo>
                  <a:pt x="795" y="1430"/>
                  <a:pt x="794" y="1428"/>
                  <a:pt x="795" y="1428"/>
                </a:cubicBezTo>
                <a:cubicBezTo>
                  <a:pt x="795" y="1426"/>
                  <a:pt x="794" y="1427"/>
                  <a:pt x="796" y="1425"/>
                </a:cubicBezTo>
                <a:cubicBezTo>
                  <a:pt x="795" y="1425"/>
                  <a:pt x="795" y="1425"/>
                  <a:pt x="795" y="1425"/>
                </a:cubicBezTo>
                <a:cubicBezTo>
                  <a:pt x="794" y="1426"/>
                  <a:pt x="793" y="1423"/>
                  <a:pt x="793" y="1423"/>
                </a:cubicBezTo>
                <a:cubicBezTo>
                  <a:pt x="794" y="1421"/>
                  <a:pt x="795" y="1421"/>
                  <a:pt x="796" y="1420"/>
                </a:cubicBezTo>
                <a:cubicBezTo>
                  <a:pt x="795" y="1419"/>
                  <a:pt x="795" y="1419"/>
                  <a:pt x="795" y="1419"/>
                </a:cubicBezTo>
                <a:cubicBezTo>
                  <a:pt x="793" y="1420"/>
                  <a:pt x="793" y="1421"/>
                  <a:pt x="792" y="1419"/>
                </a:cubicBezTo>
                <a:cubicBezTo>
                  <a:pt x="792" y="1420"/>
                  <a:pt x="791" y="1419"/>
                  <a:pt x="790" y="1419"/>
                </a:cubicBezTo>
                <a:cubicBezTo>
                  <a:pt x="790" y="1419"/>
                  <a:pt x="790" y="1419"/>
                  <a:pt x="790" y="1419"/>
                </a:cubicBezTo>
                <a:cubicBezTo>
                  <a:pt x="790" y="1420"/>
                  <a:pt x="790" y="1420"/>
                  <a:pt x="790" y="1420"/>
                </a:cubicBezTo>
                <a:cubicBezTo>
                  <a:pt x="790" y="1421"/>
                  <a:pt x="788" y="1422"/>
                  <a:pt x="788" y="1418"/>
                </a:cubicBezTo>
                <a:cubicBezTo>
                  <a:pt x="788" y="1417"/>
                  <a:pt x="790" y="1416"/>
                  <a:pt x="791" y="1417"/>
                </a:cubicBezTo>
                <a:cubicBezTo>
                  <a:pt x="791" y="1416"/>
                  <a:pt x="792" y="1417"/>
                  <a:pt x="792" y="1418"/>
                </a:cubicBezTo>
                <a:cubicBezTo>
                  <a:pt x="792" y="1417"/>
                  <a:pt x="792" y="1417"/>
                  <a:pt x="793" y="1417"/>
                </a:cubicBezTo>
                <a:cubicBezTo>
                  <a:pt x="794" y="1417"/>
                  <a:pt x="793" y="1415"/>
                  <a:pt x="797" y="1417"/>
                </a:cubicBezTo>
                <a:cubicBezTo>
                  <a:pt x="796" y="1416"/>
                  <a:pt x="796" y="1416"/>
                  <a:pt x="796" y="1416"/>
                </a:cubicBezTo>
                <a:cubicBezTo>
                  <a:pt x="795" y="1416"/>
                  <a:pt x="794" y="1415"/>
                  <a:pt x="792" y="1414"/>
                </a:cubicBezTo>
                <a:cubicBezTo>
                  <a:pt x="791" y="1413"/>
                  <a:pt x="792" y="1412"/>
                  <a:pt x="793" y="1412"/>
                </a:cubicBezTo>
                <a:cubicBezTo>
                  <a:pt x="791" y="1412"/>
                  <a:pt x="791" y="1413"/>
                  <a:pt x="790" y="1410"/>
                </a:cubicBezTo>
                <a:cubicBezTo>
                  <a:pt x="790" y="1410"/>
                  <a:pt x="789" y="1410"/>
                  <a:pt x="789" y="1409"/>
                </a:cubicBezTo>
                <a:cubicBezTo>
                  <a:pt x="789" y="1407"/>
                  <a:pt x="790" y="1407"/>
                  <a:pt x="791" y="1407"/>
                </a:cubicBezTo>
                <a:cubicBezTo>
                  <a:pt x="791" y="1405"/>
                  <a:pt x="793" y="1406"/>
                  <a:pt x="794" y="1406"/>
                </a:cubicBezTo>
                <a:cubicBezTo>
                  <a:pt x="793" y="1405"/>
                  <a:pt x="791" y="1405"/>
                  <a:pt x="790" y="1404"/>
                </a:cubicBezTo>
                <a:cubicBezTo>
                  <a:pt x="787" y="1402"/>
                  <a:pt x="787" y="1402"/>
                  <a:pt x="787" y="1401"/>
                </a:cubicBezTo>
                <a:cubicBezTo>
                  <a:pt x="787" y="1401"/>
                  <a:pt x="789" y="1399"/>
                  <a:pt x="789" y="1399"/>
                </a:cubicBezTo>
                <a:cubicBezTo>
                  <a:pt x="788" y="1397"/>
                  <a:pt x="787" y="1396"/>
                  <a:pt x="786" y="1394"/>
                </a:cubicBezTo>
                <a:cubicBezTo>
                  <a:pt x="788" y="1390"/>
                  <a:pt x="788" y="1390"/>
                  <a:pt x="788" y="1390"/>
                </a:cubicBezTo>
                <a:cubicBezTo>
                  <a:pt x="788" y="1389"/>
                  <a:pt x="785" y="1387"/>
                  <a:pt x="785" y="1386"/>
                </a:cubicBezTo>
                <a:cubicBezTo>
                  <a:pt x="785" y="1382"/>
                  <a:pt x="787" y="1384"/>
                  <a:pt x="788" y="1384"/>
                </a:cubicBezTo>
                <a:cubicBezTo>
                  <a:pt x="787" y="1383"/>
                  <a:pt x="785" y="1382"/>
                  <a:pt x="785" y="1381"/>
                </a:cubicBezTo>
                <a:cubicBezTo>
                  <a:pt x="785" y="1381"/>
                  <a:pt x="785" y="1380"/>
                  <a:pt x="786" y="1380"/>
                </a:cubicBezTo>
                <a:cubicBezTo>
                  <a:pt x="788" y="1381"/>
                  <a:pt x="788" y="1382"/>
                  <a:pt x="788" y="1383"/>
                </a:cubicBezTo>
                <a:cubicBezTo>
                  <a:pt x="788" y="1382"/>
                  <a:pt x="788" y="1382"/>
                  <a:pt x="788" y="1382"/>
                </a:cubicBezTo>
                <a:cubicBezTo>
                  <a:pt x="787" y="1381"/>
                  <a:pt x="787" y="1380"/>
                  <a:pt x="786" y="1379"/>
                </a:cubicBezTo>
                <a:cubicBezTo>
                  <a:pt x="785" y="1379"/>
                  <a:pt x="785" y="1379"/>
                  <a:pt x="783" y="1378"/>
                </a:cubicBezTo>
                <a:cubicBezTo>
                  <a:pt x="782" y="1378"/>
                  <a:pt x="783" y="1376"/>
                  <a:pt x="783" y="1376"/>
                </a:cubicBezTo>
                <a:cubicBezTo>
                  <a:pt x="784" y="1376"/>
                  <a:pt x="785" y="1376"/>
                  <a:pt x="785" y="1375"/>
                </a:cubicBezTo>
                <a:cubicBezTo>
                  <a:pt x="784" y="1376"/>
                  <a:pt x="783" y="1374"/>
                  <a:pt x="781" y="1373"/>
                </a:cubicBezTo>
                <a:cubicBezTo>
                  <a:pt x="779" y="1375"/>
                  <a:pt x="780" y="1376"/>
                  <a:pt x="776" y="1376"/>
                </a:cubicBezTo>
                <a:cubicBezTo>
                  <a:pt x="776" y="1378"/>
                  <a:pt x="776" y="1377"/>
                  <a:pt x="778" y="1379"/>
                </a:cubicBezTo>
                <a:cubicBezTo>
                  <a:pt x="779" y="1381"/>
                  <a:pt x="779" y="1381"/>
                  <a:pt x="777" y="1383"/>
                </a:cubicBezTo>
                <a:cubicBezTo>
                  <a:pt x="778" y="1384"/>
                  <a:pt x="778" y="1384"/>
                  <a:pt x="777" y="1385"/>
                </a:cubicBezTo>
                <a:cubicBezTo>
                  <a:pt x="780" y="1387"/>
                  <a:pt x="780" y="1386"/>
                  <a:pt x="780" y="1388"/>
                </a:cubicBezTo>
                <a:cubicBezTo>
                  <a:pt x="780" y="1390"/>
                  <a:pt x="783" y="1389"/>
                  <a:pt x="781" y="1392"/>
                </a:cubicBezTo>
                <a:cubicBezTo>
                  <a:pt x="780" y="1392"/>
                  <a:pt x="780" y="1392"/>
                  <a:pt x="780" y="1392"/>
                </a:cubicBezTo>
                <a:cubicBezTo>
                  <a:pt x="780" y="1393"/>
                  <a:pt x="781" y="1393"/>
                  <a:pt x="781" y="1393"/>
                </a:cubicBezTo>
                <a:cubicBezTo>
                  <a:pt x="781" y="1394"/>
                  <a:pt x="779" y="1394"/>
                  <a:pt x="778" y="1394"/>
                </a:cubicBezTo>
                <a:cubicBezTo>
                  <a:pt x="774" y="1393"/>
                  <a:pt x="774" y="1393"/>
                  <a:pt x="774" y="1390"/>
                </a:cubicBezTo>
                <a:cubicBezTo>
                  <a:pt x="774" y="1389"/>
                  <a:pt x="773" y="1387"/>
                  <a:pt x="774" y="1386"/>
                </a:cubicBezTo>
                <a:cubicBezTo>
                  <a:pt x="772" y="1384"/>
                  <a:pt x="772" y="1384"/>
                  <a:pt x="772" y="1381"/>
                </a:cubicBezTo>
                <a:cubicBezTo>
                  <a:pt x="771" y="1378"/>
                  <a:pt x="773" y="1379"/>
                  <a:pt x="771" y="1377"/>
                </a:cubicBezTo>
                <a:cubicBezTo>
                  <a:pt x="771" y="1377"/>
                  <a:pt x="770" y="1376"/>
                  <a:pt x="770" y="1376"/>
                </a:cubicBezTo>
                <a:cubicBezTo>
                  <a:pt x="770" y="1375"/>
                  <a:pt x="772" y="1374"/>
                  <a:pt x="774" y="1377"/>
                </a:cubicBezTo>
                <a:cubicBezTo>
                  <a:pt x="774" y="1377"/>
                  <a:pt x="774" y="1376"/>
                  <a:pt x="774" y="1376"/>
                </a:cubicBezTo>
                <a:cubicBezTo>
                  <a:pt x="773" y="1375"/>
                  <a:pt x="773" y="1375"/>
                  <a:pt x="774" y="1374"/>
                </a:cubicBezTo>
                <a:cubicBezTo>
                  <a:pt x="770" y="1373"/>
                  <a:pt x="772" y="1371"/>
                  <a:pt x="769" y="1369"/>
                </a:cubicBezTo>
                <a:cubicBezTo>
                  <a:pt x="768" y="1368"/>
                  <a:pt x="766" y="1367"/>
                  <a:pt x="767" y="1364"/>
                </a:cubicBezTo>
                <a:cubicBezTo>
                  <a:pt x="768" y="1362"/>
                  <a:pt x="766" y="1358"/>
                  <a:pt x="766" y="1358"/>
                </a:cubicBezTo>
                <a:cubicBezTo>
                  <a:pt x="767" y="1355"/>
                  <a:pt x="766" y="1355"/>
                  <a:pt x="769" y="1354"/>
                </a:cubicBezTo>
                <a:cubicBezTo>
                  <a:pt x="768" y="1350"/>
                  <a:pt x="769" y="1353"/>
                  <a:pt x="769" y="1350"/>
                </a:cubicBezTo>
                <a:cubicBezTo>
                  <a:pt x="769" y="1349"/>
                  <a:pt x="767" y="1345"/>
                  <a:pt x="766" y="1344"/>
                </a:cubicBezTo>
                <a:cubicBezTo>
                  <a:pt x="763" y="1341"/>
                  <a:pt x="763" y="1341"/>
                  <a:pt x="763" y="1340"/>
                </a:cubicBezTo>
                <a:cubicBezTo>
                  <a:pt x="761" y="1334"/>
                  <a:pt x="761" y="1334"/>
                  <a:pt x="761" y="1334"/>
                </a:cubicBezTo>
                <a:cubicBezTo>
                  <a:pt x="761" y="1333"/>
                  <a:pt x="760" y="1332"/>
                  <a:pt x="759" y="1332"/>
                </a:cubicBezTo>
                <a:cubicBezTo>
                  <a:pt x="758" y="1330"/>
                  <a:pt x="758" y="1332"/>
                  <a:pt x="757" y="1327"/>
                </a:cubicBezTo>
                <a:cubicBezTo>
                  <a:pt x="757" y="1322"/>
                  <a:pt x="755" y="1324"/>
                  <a:pt x="761" y="1323"/>
                </a:cubicBezTo>
                <a:cubicBezTo>
                  <a:pt x="761" y="1318"/>
                  <a:pt x="761" y="1315"/>
                  <a:pt x="760" y="1309"/>
                </a:cubicBezTo>
                <a:cubicBezTo>
                  <a:pt x="760" y="1309"/>
                  <a:pt x="761" y="1308"/>
                  <a:pt x="761" y="1308"/>
                </a:cubicBezTo>
                <a:cubicBezTo>
                  <a:pt x="761" y="1305"/>
                  <a:pt x="760" y="1306"/>
                  <a:pt x="760" y="1305"/>
                </a:cubicBezTo>
                <a:cubicBezTo>
                  <a:pt x="760" y="1304"/>
                  <a:pt x="761" y="1303"/>
                  <a:pt x="761" y="1302"/>
                </a:cubicBezTo>
                <a:cubicBezTo>
                  <a:pt x="761" y="1301"/>
                  <a:pt x="761" y="1301"/>
                  <a:pt x="761" y="1301"/>
                </a:cubicBezTo>
                <a:cubicBezTo>
                  <a:pt x="761" y="1301"/>
                  <a:pt x="763" y="1300"/>
                  <a:pt x="763" y="1299"/>
                </a:cubicBezTo>
                <a:cubicBezTo>
                  <a:pt x="763" y="1293"/>
                  <a:pt x="763" y="1293"/>
                  <a:pt x="763" y="1293"/>
                </a:cubicBezTo>
                <a:cubicBezTo>
                  <a:pt x="763" y="1290"/>
                  <a:pt x="763" y="1290"/>
                  <a:pt x="763" y="1290"/>
                </a:cubicBezTo>
                <a:cubicBezTo>
                  <a:pt x="763" y="1290"/>
                  <a:pt x="762" y="1289"/>
                  <a:pt x="762" y="1288"/>
                </a:cubicBezTo>
                <a:cubicBezTo>
                  <a:pt x="762" y="1284"/>
                  <a:pt x="767" y="1285"/>
                  <a:pt x="762" y="1279"/>
                </a:cubicBezTo>
                <a:cubicBezTo>
                  <a:pt x="762" y="1279"/>
                  <a:pt x="762" y="1278"/>
                  <a:pt x="762" y="1276"/>
                </a:cubicBezTo>
                <a:cubicBezTo>
                  <a:pt x="762" y="1275"/>
                  <a:pt x="762" y="1273"/>
                  <a:pt x="762" y="1273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0" y="1266"/>
                  <a:pt x="760" y="1263"/>
                  <a:pt x="760" y="1261"/>
                </a:cubicBezTo>
                <a:cubicBezTo>
                  <a:pt x="755" y="1252"/>
                  <a:pt x="755" y="1252"/>
                  <a:pt x="755" y="1252"/>
                </a:cubicBezTo>
                <a:cubicBezTo>
                  <a:pt x="754" y="1248"/>
                  <a:pt x="754" y="1247"/>
                  <a:pt x="754" y="1245"/>
                </a:cubicBezTo>
                <a:cubicBezTo>
                  <a:pt x="754" y="1244"/>
                  <a:pt x="755" y="1244"/>
                  <a:pt x="755" y="1244"/>
                </a:cubicBezTo>
                <a:cubicBezTo>
                  <a:pt x="755" y="1243"/>
                  <a:pt x="756" y="1241"/>
                  <a:pt x="757" y="1240"/>
                </a:cubicBezTo>
                <a:cubicBezTo>
                  <a:pt x="755" y="1236"/>
                  <a:pt x="755" y="1236"/>
                  <a:pt x="755" y="1236"/>
                </a:cubicBezTo>
                <a:cubicBezTo>
                  <a:pt x="754" y="1232"/>
                  <a:pt x="754" y="1232"/>
                  <a:pt x="754" y="1232"/>
                </a:cubicBezTo>
                <a:cubicBezTo>
                  <a:pt x="752" y="1228"/>
                  <a:pt x="752" y="1229"/>
                  <a:pt x="753" y="1225"/>
                </a:cubicBezTo>
                <a:cubicBezTo>
                  <a:pt x="754" y="1222"/>
                  <a:pt x="754" y="1222"/>
                  <a:pt x="754" y="1222"/>
                </a:cubicBezTo>
                <a:cubicBezTo>
                  <a:pt x="754" y="1217"/>
                  <a:pt x="753" y="1218"/>
                  <a:pt x="754" y="1213"/>
                </a:cubicBezTo>
                <a:cubicBezTo>
                  <a:pt x="754" y="1213"/>
                  <a:pt x="755" y="1212"/>
                  <a:pt x="755" y="1212"/>
                </a:cubicBezTo>
                <a:cubicBezTo>
                  <a:pt x="755" y="1212"/>
                  <a:pt x="754" y="1209"/>
                  <a:pt x="754" y="1208"/>
                </a:cubicBezTo>
                <a:cubicBezTo>
                  <a:pt x="754" y="1208"/>
                  <a:pt x="755" y="1206"/>
                  <a:pt x="754" y="1205"/>
                </a:cubicBezTo>
                <a:cubicBezTo>
                  <a:pt x="754" y="1203"/>
                  <a:pt x="754" y="1199"/>
                  <a:pt x="754" y="1197"/>
                </a:cubicBezTo>
                <a:cubicBezTo>
                  <a:pt x="754" y="1197"/>
                  <a:pt x="753" y="1194"/>
                  <a:pt x="753" y="1192"/>
                </a:cubicBezTo>
                <a:cubicBezTo>
                  <a:pt x="753" y="1192"/>
                  <a:pt x="754" y="1188"/>
                  <a:pt x="754" y="1188"/>
                </a:cubicBezTo>
                <a:cubicBezTo>
                  <a:pt x="755" y="1186"/>
                  <a:pt x="755" y="1187"/>
                  <a:pt x="755" y="1184"/>
                </a:cubicBezTo>
                <a:cubicBezTo>
                  <a:pt x="754" y="1182"/>
                  <a:pt x="753" y="1181"/>
                  <a:pt x="753" y="1180"/>
                </a:cubicBezTo>
                <a:cubicBezTo>
                  <a:pt x="753" y="1178"/>
                  <a:pt x="752" y="1168"/>
                  <a:pt x="752" y="1167"/>
                </a:cubicBezTo>
                <a:cubicBezTo>
                  <a:pt x="752" y="1166"/>
                  <a:pt x="751" y="1166"/>
                  <a:pt x="751" y="1165"/>
                </a:cubicBezTo>
                <a:cubicBezTo>
                  <a:pt x="749" y="1163"/>
                  <a:pt x="749" y="1165"/>
                  <a:pt x="750" y="1160"/>
                </a:cubicBezTo>
                <a:cubicBezTo>
                  <a:pt x="750" y="1160"/>
                  <a:pt x="751" y="1160"/>
                  <a:pt x="751" y="1160"/>
                </a:cubicBezTo>
                <a:cubicBezTo>
                  <a:pt x="752" y="1156"/>
                  <a:pt x="752" y="1156"/>
                  <a:pt x="752" y="1156"/>
                </a:cubicBezTo>
                <a:cubicBezTo>
                  <a:pt x="752" y="1144"/>
                  <a:pt x="752" y="1144"/>
                  <a:pt x="752" y="1144"/>
                </a:cubicBezTo>
                <a:cubicBezTo>
                  <a:pt x="752" y="1143"/>
                  <a:pt x="752" y="1143"/>
                  <a:pt x="753" y="1142"/>
                </a:cubicBezTo>
                <a:cubicBezTo>
                  <a:pt x="753" y="1141"/>
                  <a:pt x="751" y="1137"/>
                  <a:pt x="751" y="1136"/>
                </a:cubicBezTo>
                <a:cubicBezTo>
                  <a:pt x="750" y="1133"/>
                  <a:pt x="750" y="1135"/>
                  <a:pt x="750" y="1130"/>
                </a:cubicBezTo>
                <a:cubicBezTo>
                  <a:pt x="750" y="1130"/>
                  <a:pt x="749" y="1125"/>
                  <a:pt x="748" y="1123"/>
                </a:cubicBezTo>
                <a:cubicBezTo>
                  <a:pt x="748" y="1118"/>
                  <a:pt x="748" y="1118"/>
                  <a:pt x="748" y="1118"/>
                </a:cubicBezTo>
                <a:cubicBezTo>
                  <a:pt x="748" y="1116"/>
                  <a:pt x="746" y="1112"/>
                  <a:pt x="746" y="1110"/>
                </a:cubicBezTo>
                <a:cubicBezTo>
                  <a:pt x="746" y="1109"/>
                  <a:pt x="746" y="1108"/>
                  <a:pt x="745" y="1107"/>
                </a:cubicBezTo>
                <a:cubicBezTo>
                  <a:pt x="744" y="1105"/>
                  <a:pt x="742" y="1105"/>
                  <a:pt x="740" y="1103"/>
                </a:cubicBezTo>
                <a:cubicBezTo>
                  <a:pt x="734" y="1098"/>
                  <a:pt x="735" y="1100"/>
                  <a:pt x="733" y="1094"/>
                </a:cubicBezTo>
                <a:cubicBezTo>
                  <a:pt x="729" y="1093"/>
                  <a:pt x="729" y="1093"/>
                  <a:pt x="729" y="1093"/>
                </a:cubicBezTo>
                <a:cubicBezTo>
                  <a:pt x="725" y="1090"/>
                  <a:pt x="725" y="1090"/>
                  <a:pt x="725" y="1090"/>
                </a:cubicBezTo>
                <a:cubicBezTo>
                  <a:pt x="720" y="1087"/>
                  <a:pt x="724" y="1088"/>
                  <a:pt x="716" y="1087"/>
                </a:cubicBezTo>
                <a:cubicBezTo>
                  <a:pt x="715" y="1087"/>
                  <a:pt x="712" y="1083"/>
                  <a:pt x="711" y="1083"/>
                </a:cubicBezTo>
                <a:cubicBezTo>
                  <a:pt x="710" y="1082"/>
                  <a:pt x="704" y="1079"/>
                  <a:pt x="704" y="1079"/>
                </a:cubicBezTo>
                <a:cubicBezTo>
                  <a:pt x="699" y="1077"/>
                  <a:pt x="699" y="1075"/>
                  <a:pt x="698" y="1075"/>
                </a:cubicBezTo>
                <a:cubicBezTo>
                  <a:pt x="698" y="1075"/>
                  <a:pt x="694" y="1073"/>
                  <a:pt x="693" y="1072"/>
                </a:cubicBezTo>
                <a:cubicBezTo>
                  <a:pt x="692" y="1069"/>
                  <a:pt x="690" y="1068"/>
                  <a:pt x="687" y="1066"/>
                </a:cubicBezTo>
                <a:cubicBezTo>
                  <a:pt x="681" y="1060"/>
                  <a:pt x="682" y="1063"/>
                  <a:pt x="681" y="1058"/>
                </a:cubicBezTo>
                <a:cubicBezTo>
                  <a:pt x="681" y="1058"/>
                  <a:pt x="680" y="1058"/>
                  <a:pt x="680" y="1057"/>
                </a:cubicBezTo>
                <a:cubicBezTo>
                  <a:pt x="680" y="1048"/>
                  <a:pt x="681" y="1053"/>
                  <a:pt x="678" y="1046"/>
                </a:cubicBezTo>
                <a:cubicBezTo>
                  <a:pt x="676" y="1042"/>
                  <a:pt x="678" y="1045"/>
                  <a:pt x="674" y="1040"/>
                </a:cubicBezTo>
                <a:cubicBezTo>
                  <a:pt x="673" y="1040"/>
                  <a:pt x="672" y="1033"/>
                  <a:pt x="671" y="1032"/>
                </a:cubicBezTo>
                <a:cubicBezTo>
                  <a:pt x="670" y="1030"/>
                  <a:pt x="666" y="1027"/>
                  <a:pt x="664" y="1025"/>
                </a:cubicBezTo>
                <a:cubicBezTo>
                  <a:pt x="663" y="1024"/>
                  <a:pt x="663" y="1021"/>
                  <a:pt x="663" y="1020"/>
                </a:cubicBezTo>
                <a:cubicBezTo>
                  <a:pt x="652" y="1002"/>
                  <a:pt x="652" y="1002"/>
                  <a:pt x="652" y="1002"/>
                </a:cubicBezTo>
                <a:cubicBezTo>
                  <a:pt x="651" y="1001"/>
                  <a:pt x="652" y="998"/>
                  <a:pt x="652" y="997"/>
                </a:cubicBezTo>
                <a:cubicBezTo>
                  <a:pt x="646" y="987"/>
                  <a:pt x="646" y="987"/>
                  <a:pt x="646" y="987"/>
                </a:cubicBezTo>
                <a:cubicBezTo>
                  <a:pt x="643" y="986"/>
                  <a:pt x="643" y="986"/>
                  <a:pt x="643" y="986"/>
                </a:cubicBezTo>
                <a:cubicBezTo>
                  <a:pt x="643" y="986"/>
                  <a:pt x="640" y="978"/>
                  <a:pt x="640" y="977"/>
                </a:cubicBezTo>
                <a:cubicBezTo>
                  <a:pt x="634" y="970"/>
                  <a:pt x="634" y="970"/>
                  <a:pt x="634" y="970"/>
                </a:cubicBezTo>
                <a:cubicBezTo>
                  <a:pt x="627" y="966"/>
                  <a:pt x="627" y="966"/>
                  <a:pt x="627" y="966"/>
                </a:cubicBezTo>
                <a:cubicBezTo>
                  <a:pt x="623" y="964"/>
                  <a:pt x="624" y="965"/>
                  <a:pt x="624" y="962"/>
                </a:cubicBezTo>
                <a:cubicBezTo>
                  <a:pt x="624" y="961"/>
                  <a:pt x="626" y="960"/>
                  <a:pt x="627" y="960"/>
                </a:cubicBezTo>
                <a:cubicBezTo>
                  <a:pt x="627" y="960"/>
                  <a:pt x="626" y="958"/>
                  <a:pt x="626" y="958"/>
                </a:cubicBezTo>
                <a:cubicBezTo>
                  <a:pt x="623" y="953"/>
                  <a:pt x="623" y="955"/>
                  <a:pt x="624" y="952"/>
                </a:cubicBezTo>
                <a:cubicBezTo>
                  <a:pt x="624" y="951"/>
                  <a:pt x="624" y="951"/>
                  <a:pt x="624" y="951"/>
                </a:cubicBezTo>
                <a:cubicBezTo>
                  <a:pt x="623" y="950"/>
                  <a:pt x="621" y="949"/>
                  <a:pt x="621" y="948"/>
                </a:cubicBezTo>
                <a:cubicBezTo>
                  <a:pt x="622" y="940"/>
                  <a:pt x="626" y="940"/>
                  <a:pt x="627" y="938"/>
                </a:cubicBezTo>
                <a:cubicBezTo>
                  <a:pt x="630" y="933"/>
                  <a:pt x="630" y="935"/>
                  <a:pt x="632" y="934"/>
                </a:cubicBezTo>
                <a:cubicBezTo>
                  <a:pt x="632" y="932"/>
                  <a:pt x="632" y="932"/>
                  <a:pt x="634" y="932"/>
                </a:cubicBezTo>
                <a:cubicBezTo>
                  <a:pt x="634" y="932"/>
                  <a:pt x="634" y="932"/>
                  <a:pt x="635" y="931"/>
                </a:cubicBezTo>
                <a:cubicBezTo>
                  <a:pt x="636" y="930"/>
                  <a:pt x="636" y="927"/>
                  <a:pt x="636" y="925"/>
                </a:cubicBezTo>
                <a:cubicBezTo>
                  <a:pt x="637" y="924"/>
                  <a:pt x="636" y="922"/>
                  <a:pt x="636" y="920"/>
                </a:cubicBezTo>
                <a:cubicBezTo>
                  <a:pt x="634" y="922"/>
                  <a:pt x="634" y="922"/>
                  <a:pt x="634" y="924"/>
                </a:cubicBezTo>
                <a:cubicBezTo>
                  <a:pt x="634" y="924"/>
                  <a:pt x="635" y="924"/>
                  <a:pt x="635" y="925"/>
                </a:cubicBezTo>
                <a:cubicBezTo>
                  <a:pt x="636" y="927"/>
                  <a:pt x="632" y="929"/>
                  <a:pt x="632" y="928"/>
                </a:cubicBezTo>
                <a:cubicBezTo>
                  <a:pt x="632" y="926"/>
                  <a:pt x="632" y="926"/>
                  <a:pt x="631" y="925"/>
                </a:cubicBezTo>
                <a:cubicBezTo>
                  <a:pt x="629" y="925"/>
                  <a:pt x="628" y="923"/>
                  <a:pt x="627" y="922"/>
                </a:cubicBezTo>
                <a:cubicBezTo>
                  <a:pt x="626" y="922"/>
                  <a:pt x="625" y="922"/>
                  <a:pt x="625" y="922"/>
                </a:cubicBezTo>
                <a:cubicBezTo>
                  <a:pt x="623" y="919"/>
                  <a:pt x="623" y="920"/>
                  <a:pt x="626" y="919"/>
                </a:cubicBezTo>
                <a:cubicBezTo>
                  <a:pt x="627" y="917"/>
                  <a:pt x="626" y="914"/>
                  <a:pt x="625" y="914"/>
                </a:cubicBezTo>
                <a:cubicBezTo>
                  <a:pt x="625" y="914"/>
                  <a:pt x="626" y="912"/>
                  <a:pt x="626" y="911"/>
                </a:cubicBezTo>
                <a:cubicBezTo>
                  <a:pt x="626" y="911"/>
                  <a:pt x="625" y="909"/>
                  <a:pt x="624" y="909"/>
                </a:cubicBezTo>
                <a:cubicBezTo>
                  <a:pt x="624" y="908"/>
                  <a:pt x="625" y="906"/>
                  <a:pt x="626" y="905"/>
                </a:cubicBezTo>
                <a:cubicBezTo>
                  <a:pt x="630" y="904"/>
                  <a:pt x="627" y="905"/>
                  <a:pt x="629" y="902"/>
                </a:cubicBezTo>
                <a:cubicBezTo>
                  <a:pt x="629" y="902"/>
                  <a:pt x="628" y="901"/>
                  <a:pt x="628" y="901"/>
                </a:cubicBezTo>
                <a:cubicBezTo>
                  <a:pt x="627" y="898"/>
                  <a:pt x="627" y="898"/>
                  <a:pt x="629" y="897"/>
                </a:cubicBezTo>
                <a:cubicBezTo>
                  <a:pt x="634" y="894"/>
                  <a:pt x="634" y="896"/>
                  <a:pt x="634" y="891"/>
                </a:cubicBezTo>
                <a:cubicBezTo>
                  <a:pt x="634" y="888"/>
                  <a:pt x="633" y="888"/>
                  <a:pt x="634" y="885"/>
                </a:cubicBezTo>
                <a:cubicBezTo>
                  <a:pt x="638" y="884"/>
                  <a:pt x="638" y="884"/>
                  <a:pt x="638" y="884"/>
                </a:cubicBezTo>
                <a:cubicBezTo>
                  <a:pt x="640" y="883"/>
                  <a:pt x="645" y="879"/>
                  <a:pt x="646" y="879"/>
                </a:cubicBezTo>
                <a:cubicBezTo>
                  <a:pt x="646" y="878"/>
                  <a:pt x="646" y="878"/>
                  <a:pt x="646" y="878"/>
                </a:cubicBezTo>
                <a:cubicBezTo>
                  <a:pt x="643" y="876"/>
                  <a:pt x="642" y="876"/>
                  <a:pt x="645" y="874"/>
                </a:cubicBezTo>
                <a:cubicBezTo>
                  <a:pt x="646" y="873"/>
                  <a:pt x="644" y="873"/>
                  <a:pt x="648" y="873"/>
                </a:cubicBezTo>
                <a:cubicBezTo>
                  <a:pt x="648" y="872"/>
                  <a:pt x="647" y="870"/>
                  <a:pt x="647" y="869"/>
                </a:cubicBezTo>
                <a:cubicBezTo>
                  <a:pt x="647" y="868"/>
                  <a:pt x="650" y="866"/>
                  <a:pt x="651" y="866"/>
                </a:cubicBezTo>
                <a:cubicBezTo>
                  <a:pt x="651" y="865"/>
                  <a:pt x="655" y="865"/>
                  <a:pt x="657" y="865"/>
                </a:cubicBezTo>
                <a:cubicBezTo>
                  <a:pt x="656" y="863"/>
                  <a:pt x="659" y="859"/>
                  <a:pt x="660" y="858"/>
                </a:cubicBezTo>
                <a:cubicBezTo>
                  <a:pt x="662" y="856"/>
                  <a:pt x="661" y="856"/>
                  <a:pt x="663" y="852"/>
                </a:cubicBezTo>
                <a:cubicBezTo>
                  <a:pt x="663" y="851"/>
                  <a:pt x="662" y="850"/>
                  <a:pt x="662" y="849"/>
                </a:cubicBezTo>
                <a:cubicBezTo>
                  <a:pt x="662" y="849"/>
                  <a:pt x="660" y="850"/>
                  <a:pt x="661" y="845"/>
                </a:cubicBezTo>
                <a:cubicBezTo>
                  <a:pt x="663" y="840"/>
                  <a:pt x="661" y="837"/>
                  <a:pt x="662" y="834"/>
                </a:cubicBezTo>
                <a:cubicBezTo>
                  <a:pt x="662" y="832"/>
                  <a:pt x="660" y="832"/>
                  <a:pt x="660" y="831"/>
                </a:cubicBezTo>
                <a:cubicBezTo>
                  <a:pt x="661" y="828"/>
                  <a:pt x="660" y="829"/>
                  <a:pt x="663" y="828"/>
                </a:cubicBezTo>
                <a:cubicBezTo>
                  <a:pt x="662" y="824"/>
                  <a:pt x="663" y="825"/>
                  <a:pt x="661" y="823"/>
                </a:cubicBezTo>
                <a:cubicBezTo>
                  <a:pt x="660" y="823"/>
                  <a:pt x="662" y="821"/>
                  <a:pt x="662" y="820"/>
                </a:cubicBezTo>
                <a:cubicBezTo>
                  <a:pt x="662" y="820"/>
                  <a:pt x="662" y="818"/>
                  <a:pt x="662" y="818"/>
                </a:cubicBezTo>
                <a:cubicBezTo>
                  <a:pt x="660" y="818"/>
                  <a:pt x="661" y="817"/>
                  <a:pt x="660" y="816"/>
                </a:cubicBezTo>
                <a:cubicBezTo>
                  <a:pt x="659" y="815"/>
                  <a:pt x="660" y="815"/>
                  <a:pt x="659" y="814"/>
                </a:cubicBezTo>
                <a:cubicBezTo>
                  <a:pt x="659" y="813"/>
                  <a:pt x="657" y="812"/>
                  <a:pt x="657" y="811"/>
                </a:cubicBezTo>
                <a:cubicBezTo>
                  <a:pt x="654" y="809"/>
                  <a:pt x="656" y="810"/>
                  <a:pt x="654" y="806"/>
                </a:cubicBezTo>
                <a:cubicBezTo>
                  <a:pt x="653" y="805"/>
                  <a:pt x="653" y="804"/>
                  <a:pt x="652" y="802"/>
                </a:cubicBezTo>
                <a:cubicBezTo>
                  <a:pt x="652" y="802"/>
                  <a:pt x="654" y="802"/>
                  <a:pt x="654" y="802"/>
                </a:cubicBezTo>
                <a:cubicBezTo>
                  <a:pt x="654" y="801"/>
                  <a:pt x="654" y="799"/>
                  <a:pt x="654" y="799"/>
                </a:cubicBezTo>
                <a:cubicBezTo>
                  <a:pt x="655" y="799"/>
                  <a:pt x="656" y="798"/>
                  <a:pt x="657" y="799"/>
                </a:cubicBezTo>
                <a:cubicBezTo>
                  <a:pt x="656" y="797"/>
                  <a:pt x="656" y="797"/>
                  <a:pt x="656" y="797"/>
                </a:cubicBezTo>
                <a:cubicBezTo>
                  <a:pt x="654" y="798"/>
                  <a:pt x="654" y="798"/>
                  <a:pt x="653" y="797"/>
                </a:cubicBezTo>
                <a:cubicBezTo>
                  <a:pt x="651" y="794"/>
                  <a:pt x="651" y="795"/>
                  <a:pt x="649" y="793"/>
                </a:cubicBezTo>
                <a:cubicBezTo>
                  <a:pt x="646" y="790"/>
                  <a:pt x="648" y="791"/>
                  <a:pt x="641" y="791"/>
                </a:cubicBezTo>
                <a:cubicBezTo>
                  <a:pt x="638" y="798"/>
                  <a:pt x="640" y="795"/>
                  <a:pt x="633" y="800"/>
                </a:cubicBezTo>
                <a:cubicBezTo>
                  <a:pt x="633" y="801"/>
                  <a:pt x="633" y="802"/>
                  <a:pt x="633" y="803"/>
                </a:cubicBezTo>
                <a:cubicBezTo>
                  <a:pt x="633" y="804"/>
                  <a:pt x="637" y="808"/>
                  <a:pt x="637" y="808"/>
                </a:cubicBezTo>
                <a:cubicBezTo>
                  <a:pt x="635" y="810"/>
                  <a:pt x="635" y="810"/>
                  <a:pt x="632" y="810"/>
                </a:cubicBezTo>
                <a:cubicBezTo>
                  <a:pt x="632" y="812"/>
                  <a:pt x="632" y="811"/>
                  <a:pt x="630" y="811"/>
                </a:cubicBezTo>
                <a:cubicBezTo>
                  <a:pt x="630" y="811"/>
                  <a:pt x="627" y="812"/>
                  <a:pt x="627" y="811"/>
                </a:cubicBezTo>
                <a:cubicBezTo>
                  <a:pt x="626" y="808"/>
                  <a:pt x="625" y="808"/>
                  <a:pt x="625" y="805"/>
                </a:cubicBezTo>
                <a:cubicBezTo>
                  <a:pt x="624" y="806"/>
                  <a:pt x="624" y="806"/>
                  <a:pt x="624" y="806"/>
                </a:cubicBezTo>
                <a:cubicBezTo>
                  <a:pt x="624" y="810"/>
                  <a:pt x="620" y="806"/>
                  <a:pt x="619" y="804"/>
                </a:cubicBezTo>
                <a:cubicBezTo>
                  <a:pt x="619" y="802"/>
                  <a:pt x="619" y="802"/>
                  <a:pt x="619" y="802"/>
                </a:cubicBezTo>
                <a:cubicBezTo>
                  <a:pt x="614" y="800"/>
                  <a:pt x="617" y="800"/>
                  <a:pt x="614" y="801"/>
                </a:cubicBezTo>
                <a:cubicBezTo>
                  <a:pt x="612" y="802"/>
                  <a:pt x="613" y="801"/>
                  <a:pt x="613" y="800"/>
                </a:cubicBezTo>
                <a:cubicBezTo>
                  <a:pt x="612" y="799"/>
                  <a:pt x="609" y="799"/>
                  <a:pt x="609" y="799"/>
                </a:cubicBezTo>
                <a:cubicBezTo>
                  <a:pt x="607" y="799"/>
                  <a:pt x="607" y="800"/>
                  <a:pt x="606" y="799"/>
                </a:cubicBezTo>
                <a:cubicBezTo>
                  <a:pt x="604" y="798"/>
                  <a:pt x="605" y="798"/>
                  <a:pt x="605" y="797"/>
                </a:cubicBezTo>
                <a:cubicBezTo>
                  <a:pt x="604" y="795"/>
                  <a:pt x="604" y="795"/>
                  <a:pt x="602" y="795"/>
                </a:cubicBezTo>
                <a:cubicBezTo>
                  <a:pt x="602" y="795"/>
                  <a:pt x="602" y="795"/>
                  <a:pt x="602" y="795"/>
                </a:cubicBezTo>
                <a:cubicBezTo>
                  <a:pt x="603" y="796"/>
                  <a:pt x="603" y="796"/>
                  <a:pt x="603" y="796"/>
                </a:cubicBezTo>
                <a:cubicBezTo>
                  <a:pt x="604" y="798"/>
                  <a:pt x="604" y="798"/>
                  <a:pt x="601" y="798"/>
                </a:cubicBezTo>
                <a:cubicBezTo>
                  <a:pt x="601" y="798"/>
                  <a:pt x="599" y="797"/>
                  <a:pt x="599" y="796"/>
                </a:cubicBezTo>
                <a:cubicBezTo>
                  <a:pt x="599" y="793"/>
                  <a:pt x="599" y="795"/>
                  <a:pt x="600" y="793"/>
                </a:cubicBezTo>
                <a:cubicBezTo>
                  <a:pt x="600" y="791"/>
                  <a:pt x="600" y="791"/>
                  <a:pt x="600" y="791"/>
                </a:cubicBezTo>
                <a:cubicBezTo>
                  <a:pt x="598" y="789"/>
                  <a:pt x="598" y="789"/>
                  <a:pt x="598" y="789"/>
                </a:cubicBezTo>
                <a:cubicBezTo>
                  <a:pt x="595" y="786"/>
                  <a:pt x="595" y="786"/>
                  <a:pt x="595" y="786"/>
                </a:cubicBezTo>
                <a:cubicBezTo>
                  <a:pt x="592" y="785"/>
                  <a:pt x="592" y="785"/>
                  <a:pt x="592" y="785"/>
                </a:cubicBezTo>
                <a:cubicBezTo>
                  <a:pt x="592" y="785"/>
                  <a:pt x="590" y="785"/>
                  <a:pt x="590" y="784"/>
                </a:cubicBezTo>
                <a:cubicBezTo>
                  <a:pt x="590" y="782"/>
                  <a:pt x="590" y="782"/>
                  <a:pt x="589" y="780"/>
                </a:cubicBezTo>
                <a:cubicBezTo>
                  <a:pt x="588" y="779"/>
                  <a:pt x="587" y="778"/>
                  <a:pt x="585" y="777"/>
                </a:cubicBezTo>
                <a:cubicBezTo>
                  <a:pt x="585" y="778"/>
                  <a:pt x="585" y="778"/>
                  <a:pt x="585" y="778"/>
                </a:cubicBezTo>
                <a:cubicBezTo>
                  <a:pt x="587" y="779"/>
                  <a:pt x="587" y="779"/>
                  <a:pt x="587" y="779"/>
                </a:cubicBezTo>
                <a:cubicBezTo>
                  <a:pt x="587" y="780"/>
                  <a:pt x="588" y="780"/>
                  <a:pt x="588" y="780"/>
                </a:cubicBezTo>
                <a:cubicBezTo>
                  <a:pt x="589" y="782"/>
                  <a:pt x="588" y="783"/>
                  <a:pt x="587" y="784"/>
                </a:cubicBezTo>
                <a:cubicBezTo>
                  <a:pt x="586" y="785"/>
                  <a:pt x="583" y="781"/>
                  <a:pt x="582" y="781"/>
                </a:cubicBezTo>
                <a:cubicBezTo>
                  <a:pt x="581" y="781"/>
                  <a:pt x="580" y="781"/>
                  <a:pt x="580" y="780"/>
                </a:cubicBezTo>
                <a:cubicBezTo>
                  <a:pt x="580" y="779"/>
                  <a:pt x="578" y="775"/>
                  <a:pt x="579" y="774"/>
                </a:cubicBezTo>
                <a:cubicBezTo>
                  <a:pt x="580" y="772"/>
                  <a:pt x="580" y="772"/>
                  <a:pt x="580" y="770"/>
                </a:cubicBezTo>
                <a:cubicBezTo>
                  <a:pt x="578" y="769"/>
                  <a:pt x="579" y="770"/>
                  <a:pt x="580" y="768"/>
                </a:cubicBezTo>
                <a:cubicBezTo>
                  <a:pt x="579" y="766"/>
                  <a:pt x="579" y="765"/>
                  <a:pt x="578" y="764"/>
                </a:cubicBezTo>
                <a:cubicBezTo>
                  <a:pt x="577" y="763"/>
                  <a:pt x="576" y="763"/>
                  <a:pt x="574" y="761"/>
                </a:cubicBezTo>
                <a:cubicBezTo>
                  <a:pt x="573" y="759"/>
                  <a:pt x="571" y="754"/>
                  <a:pt x="570" y="753"/>
                </a:cubicBezTo>
                <a:cubicBezTo>
                  <a:pt x="565" y="748"/>
                  <a:pt x="565" y="748"/>
                  <a:pt x="565" y="748"/>
                </a:cubicBezTo>
                <a:cubicBezTo>
                  <a:pt x="559" y="745"/>
                  <a:pt x="563" y="743"/>
                  <a:pt x="564" y="743"/>
                </a:cubicBezTo>
                <a:cubicBezTo>
                  <a:pt x="566" y="743"/>
                  <a:pt x="565" y="746"/>
                  <a:pt x="567" y="745"/>
                </a:cubicBezTo>
                <a:cubicBezTo>
                  <a:pt x="566" y="742"/>
                  <a:pt x="566" y="742"/>
                  <a:pt x="566" y="742"/>
                </a:cubicBezTo>
                <a:cubicBezTo>
                  <a:pt x="565" y="741"/>
                  <a:pt x="564" y="741"/>
                  <a:pt x="563" y="740"/>
                </a:cubicBezTo>
                <a:cubicBezTo>
                  <a:pt x="563" y="740"/>
                  <a:pt x="562" y="741"/>
                  <a:pt x="562" y="741"/>
                </a:cubicBezTo>
                <a:cubicBezTo>
                  <a:pt x="562" y="741"/>
                  <a:pt x="561" y="743"/>
                  <a:pt x="561" y="743"/>
                </a:cubicBezTo>
                <a:cubicBezTo>
                  <a:pt x="556" y="743"/>
                  <a:pt x="558" y="742"/>
                  <a:pt x="556" y="742"/>
                </a:cubicBezTo>
                <a:cubicBezTo>
                  <a:pt x="553" y="742"/>
                  <a:pt x="553" y="742"/>
                  <a:pt x="553" y="742"/>
                </a:cubicBezTo>
                <a:cubicBezTo>
                  <a:pt x="549" y="741"/>
                  <a:pt x="549" y="741"/>
                  <a:pt x="549" y="741"/>
                </a:cubicBezTo>
                <a:cubicBezTo>
                  <a:pt x="548" y="741"/>
                  <a:pt x="548" y="740"/>
                  <a:pt x="547" y="739"/>
                </a:cubicBezTo>
                <a:cubicBezTo>
                  <a:pt x="546" y="739"/>
                  <a:pt x="544" y="740"/>
                  <a:pt x="541" y="738"/>
                </a:cubicBezTo>
                <a:cubicBezTo>
                  <a:pt x="538" y="736"/>
                  <a:pt x="541" y="736"/>
                  <a:pt x="536" y="736"/>
                </a:cubicBezTo>
                <a:cubicBezTo>
                  <a:pt x="536" y="736"/>
                  <a:pt x="534" y="734"/>
                  <a:pt x="534" y="734"/>
                </a:cubicBezTo>
                <a:cubicBezTo>
                  <a:pt x="530" y="735"/>
                  <a:pt x="530" y="735"/>
                  <a:pt x="530" y="735"/>
                </a:cubicBezTo>
                <a:cubicBezTo>
                  <a:pt x="525" y="734"/>
                  <a:pt x="525" y="734"/>
                  <a:pt x="525" y="734"/>
                </a:cubicBezTo>
                <a:cubicBezTo>
                  <a:pt x="522" y="732"/>
                  <a:pt x="521" y="731"/>
                  <a:pt x="518" y="728"/>
                </a:cubicBezTo>
                <a:cubicBezTo>
                  <a:pt x="518" y="727"/>
                  <a:pt x="518" y="727"/>
                  <a:pt x="518" y="727"/>
                </a:cubicBezTo>
                <a:cubicBezTo>
                  <a:pt x="517" y="726"/>
                  <a:pt x="517" y="726"/>
                  <a:pt x="517" y="726"/>
                </a:cubicBezTo>
                <a:cubicBezTo>
                  <a:pt x="516" y="726"/>
                  <a:pt x="515" y="722"/>
                  <a:pt x="514" y="721"/>
                </a:cubicBezTo>
                <a:cubicBezTo>
                  <a:pt x="510" y="716"/>
                  <a:pt x="510" y="716"/>
                  <a:pt x="510" y="716"/>
                </a:cubicBezTo>
                <a:cubicBezTo>
                  <a:pt x="508" y="714"/>
                  <a:pt x="504" y="710"/>
                  <a:pt x="501" y="709"/>
                </a:cubicBezTo>
                <a:cubicBezTo>
                  <a:pt x="501" y="709"/>
                  <a:pt x="500" y="708"/>
                  <a:pt x="499" y="708"/>
                </a:cubicBezTo>
                <a:cubicBezTo>
                  <a:pt x="495" y="707"/>
                  <a:pt x="495" y="707"/>
                  <a:pt x="495" y="707"/>
                </a:cubicBezTo>
                <a:cubicBezTo>
                  <a:pt x="488" y="711"/>
                  <a:pt x="488" y="711"/>
                  <a:pt x="488" y="711"/>
                </a:cubicBezTo>
                <a:cubicBezTo>
                  <a:pt x="479" y="713"/>
                  <a:pt x="479" y="713"/>
                  <a:pt x="479" y="713"/>
                </a:cubicBezTo>
                <a:cubicBezTo>
                  <a:pt x="474" y="713"/>
                  <a:pt x="474" y="713"/>
                  <a:pt x="474" y="713"/>
                </a:cubicBezTo>
                <a:cubicBezTo>
                  <a:pt x="473" y="713"/>
                  <a:pt x="469" y="711"/>
                  <a:pt x="468" y="711"/>
                </a:cubicBezTo>
                <a:cubicBezTo>
                  <a:pt x="468" y="711"/>
                  <a:pt x="466" y="711"/>
                  <a:pt x="465" y="711"/>
                </a:cubicBezTo>
                <a:cubicBezTo>
                  <a:pt x="461" y="707"/>
                  <a:pt x="463" y="708"/>
                  <a:pt x="459" y="707"/>
                </a:cubicBezTo>
                <a:cubicBezTo>
                  <a:pt x="458" y="707"/>
                  <a:pt x="456" y="704"/>
                  <a:pt x="456" y="704"/>
                </a:cubicBezTo>
                <a:cubicBezTo>
                  <a:pt x="451" y="704"/>
                  <a:pt x="451" y="704"/>
                  <a:pt x="451" y="704"/>
                </a:cubicBezTo>
                <a:cubicBezTo>
                  <a:pt x="446" y="701"/>
                  <a:pt x="446" y="701"/>
                  <a:pt x="446" y="701"/>
                </a:cubicBezTo>
                <a:cubicBezTo>
                  <a:pt x="443" y="699"/>
                  <a:pt x="443" y="699"/>
                  <a:pt x="443" y="699"/>
                </a:cubicBezTo>
                <a:cubicBezTo>
                  <a:pt x="435" y="696"/>
                  <a:pt x="435" y="696"/>
                  <a:pt x="435" y="696"/>
                </a:cubicBezTo>
                <a:cubicBezTo>
                  <a:pt x="429" y="690"/>
                  <a:pt x="429" y="690"/>
                  <a:pt x="429" y="690"/>
                </a:cubicBezTo>
                <a:cubicBezTo>
                  <a:pt x="425" y="686"/>
                  <a:pt x="428" y="688"/>
                  <a:pt x="420" y="687"/>
                </a:cubicBezTo>
                <a:cubicBezTo>
                  <a:pt x="419" y="687"/>
                  <a:pt x="412" y="683"/>
                  <a:pt x="410" y="682"/>
                </a:cubicBezTo>
                <a:cubicBezTo>
                  <a:pt x="410" y="682"/>
                  <a:pt x="408" y="679"/>
                  <a:pt x="408" y="678"/>
                </a:cubicBezTo>
                <a:cubicBezTo>
                  <a:pt x="407" y="677"/>
                  <a:pt x="403" y="674"/>
                  <a:pt x="402" y="674"/>
                </a:cubicBezTo>
                <a:cubicBezTo>
                  <a:pt x="398" y="671"/>
                  <a:pt x="399" y="673"/>
                  <a:pt x="398" y="668"/>
                </a:cubicBezTo>
                <a:cubicBezTo>
                  <a:pt x="398" y="667"/>
                  <a:pt x="396" y="666"/>
                  <a:pt x="395" y="665"/>
                </a:cubicBezTo>
                <a:cubicBezTo>
                  <a:pt x="394" y="665"/>
                  <a:pt x="394" y="661"/>
                  <a:pt x="394" y="661"/>
                </a:cubicBezTo>
                <a:cubicBezTo>
                  <a:pt x="392" y="661"/>
                  <a:pt x="393" y="661"/>
                  <a:pt x="393" y="659"/>
                </a:cubicBezTo>
                <a:cubicBezTo>
                  <a:pt x="393" y="658"/>
                  <a:pt x="391" y="658"/>
                  <a:pt x="392" y="658"/>
                </a:cubicBezTo>
                <a:cubicBezTo>
                  <a:pt x="392" y="657"/>
                  <a:pt x="396" y="658"/>
                  <a:pt x="398" y="655"/>
                </a:cubicBezTo>
                <a:cubicBezTo>
                  <a:pt x="398" y="655"/>
                  <a:pt x="397" y="654"/>
                  <a:pt x="396" y="654"/>
                </a:cubicBezTo>
                <a:cubicBezTo>
                  <a:pt x="394" y="654"/>
                  <a:pt x="397" y="652"/>
                  <a:pt x="398" y="652"/>
                </a:cubicBezTo>
                <a:cubicBezTo>
                  <a:pt x="398" y="652"/>
                  <a:pt x="398" y="652"/>
                  <a:pt x="398" y="652"/>
                </a:cubicBezTo>
                <a:cubicBezTo>
                  <a:pt x="399" y="652"/>
                  <a:pt x="399" y="651"/>
                  <a:pt x="398" y="650"/>
                </a:cubicBezTo>
                <a:cubicBezTo>
                  <a:pt x="398" y="649"/>
                  <a:pt x="400" y="647"/>
                  <a:pt x="400" y="646"/>
                </a:cubicBezTo>
                <a:cubicBezTo>
                  <a:pt x="400" y="646"/>
                  <a:pt x="399" y="645"/>
                  <a:pt x="398" y="645"/>
                </a:cubicBezTo>
                <a:cubicBezTo>
                  <a:pt x="397" y="645"/>
                  <a:pt x="397" y="638"/>
                  <a:pt x="397" y="638"/>
                </a:cubicBezTo>
                <a:cubicBezTo>
                  <a:pt x="396" y="633"/>
                  <a:pt x="398" y="636"/>
                  <a:pt x="394" y="630"/>
                </a:cubicBezTo>
                <a:cubicBezTo>
                  <a:pt x="393" y="630"/>
                  <a:pt x="394" y="628"/>
                  <a:pt x="394" y="627"/>
                </a:cubicBezTo>
                <a:cubicBezTo>
                  <a:pt x="390" y="623"/>
                  <a:pt x="390" y="623"/>
                  <a:pt x="390" y="623"/>
                </a:cubicBezTo>
                <a:close/>
                <a:moveTo>
                  <a:pt x="794" y="1412"/>
                </a:moveTo>
                <a:cubicBezTo>
                  <a:pt x="794" y="1412"/>
                  <a:pt x="795" y="1411"/>
                  <a:pt x="795" y="1411"/>
                </a:cubicBezTo>
                <a:cubicBezTo>
                  <a:pt x="795" y="1411"/>
                  <a:pt x="795" y="1411"/>
                  <a:pt x="795" y="1411"/>
                </a:cubicBezTo>
                <a:cubicBezTo>
                  <a:pt x="795" y="1410"/>
                  <a:pt x="794" y="1410"/>
                  <a:pt x="795" y="1410"/>
                </a:cubicBezTo>
                <a:cubicBezTo>
                  <a:pt x="793" y="1410"/>
                  <a:pt x="795" y="1411"/>
                  <a:pt x="794" y="1412"/>
                </a:cubicBezTo>
                <a:close/>
                <a:moveTo>
                  <a:pt x="943" y="915"/>
                </a:moveTo>
                <a:cubicBezTo>
                  <a:pt x="942" y="915"/>
                  <a:pt x="942" y="915"/>
                  <a:pt x="941" y="914"/>
                </a:cubicBezTo>
                <a:cubicBezTo>
                  <a:pt x="940" y="916"/>
                  <a:pt x="940" y="916"/>
                  <a:pt x="940" y="916"/>
                </a:cubicBezTo>
                <a:cubicBezTo>
                  <a:pt x="940" y="916"/>
                  <a:pt x="940" y="917"/>
                  <a:pt x="941" y="917"/>
                </a:cubicBezTo>
                <a:cubicBezTo>
                  <a:pt x="941" y="916"/>
                  <a:pt x="942" y="916"/>
                  <a:pt x="943" y="915"/>
                </a:cubicBezTo>
                <a:close/>
                <a:moveTo>
                  <a:pt x="927" y="905"/>
                </a:moveTo>
                <a:cubicBezTo>
                  <a:pt x="926" y="906"/>
                  <a:pt x="925" y="907"/>
                  <a:pt x="925" y="908"/>
                </a:cubicBezTo>
                <a:cubicBezTo>
                  <a:pt x="925" y="908"/>
                  <a:pt x="923" y="909"/>
                  <a:pt x="922" y="910"/>
                </a:cubicBezTo>
                <a:cubicBezTo>
                  <a:pt x="921" y="912"/>
                  <a:pt x="919" y="912"/>
                  <a:pt x="920" y="910"/>
                </a:cubicBezTo>
                <a:cubicBezTo>
                  <a:pt x="920" y="911"/>
                  <a:pt x="919" y="911"/>
                  <a:pt x="919" y="911"/>
                </a:cubicBezTo>
                <a:cubicBezTo>
                  <a:pt x="918" y="911"/>
                  <a:pt x="917" y="910"/>
                  <a:pt x="916" y="911"/>
                </a:cubicBezTo>
                <a:cubicBezTo>
                  <a:pt x="916" y="912"/>
                  <a:pt x="915" y="912"/>
                  <a:pt x="914" y="912"/>
                </a:cubicBezTo>
                <a:cubicBezTo>
                  <a:pt x="917" y="912"/>
                  <a:pt x="916" y="913"/>
                  <a:pt x="917" y="913"/>
                </a:cubicBezTo>
                <a:cubicBezTo>
                  <a:pt x="918" y="914"/>
                  <a:pt x="919" y="913"/>
                  <a:pt x="920" y="913"/>
                </a:cubicBezTo>
                <a:cubicBezTo>
                  <a:pt x="920" y="912"/>
                  <a:pt x="921" y="912"/>
                  <a:pt x="921" y="912"/>
                </a:cubicBezTo>
                <a:cubicBezTo>
                  <a:pt x="923" y="911"/>
                  <a:pt x="923" y="911"/>
                  <a:pt x="923" y="911"/>
                </a:cubicBezTo>
                <a:cubicBezTo>
                  <a:pt x="924" y="910"/>
                  <a:pt x="927" y="908"/>
                  <a:pt x="927" y="908"/>
                </a:cubicBezTo>
                <a:cubicBezTo>
                  <a:pt x="927" y="908"/>
                  <a:pt x="927" y="906"/>
                  <a:pt x="928" y="906"/>
                </a:cubicBezTo>
                <a:cubicBezTo>
                  <a:pt x="929" y="905"/>
                  <a:pt x="930" y="905"/>
                  <a:pt x="931" y="906"/>
                </a:cubicBezTo>
                <a:cubicBezTo>
                  <a:pt x="930" y="904"/>
                  <a:pt x="931" y="905"/>
                  <a:pt x="930" y="904"/>
                </a:cubicBezTo>
                <a:cubicBezTo>
                  <a:pt x="930" y="905"/>
                  <a:pt x="929" y="906"/>
                  <a:pt x="927" y="906"/>
                </a:cubicBezTo>
                <a:cubicBezTo>
                  <a:pt x="927" y="906"/>
                  <a:pt x="926" y="905"/>
                  <a:pt x="927" y="905"/>
                </a:cubicBezTo>
                <a:close/>
                <a:moveTo>
                  <a:pt x="364" y="321"/>
                </a:moveTo>
                <a:cubicBezTo>
                  <a:pt x="364" y="321"/>
                  <a:pt x="365" y="321"/>
                  <a:pt x="365" y="320"/>
                </a:cubicBezTo>
                <a:cubicBezTo>
                  <a:pt x="365" y="320"/>
                  <a:pt x="364" y="321"/>
                  <a:pt x="364" y="321"/>
                </a:cubicBezTo>
                <a:close/>
                <a:moveTo>
                  <a:pt x="947" y="1260"/>
                </a:moveTo>
                <a:cubicBezTo>
                  <a:pt x="946" y="1262"/>
                  <a:pt x="948" y="1264"/>
                  <a:pt x="948" y="1264"/>
                </a:cubicBezTo>
                <a:cubicBezTo>
                  <a:pt x="948" y="1263"/>
                  <a:pt x="948" y="1262"/>
                  <a:pt x="950" y="1262"/>
                </a:cubicBezTo>
                <a:cubicBezTo>
                  <a:pt x="951" y="1262"/>
                  <a:pt x="951" y="1260"/>
                  <a:pt x="953" y="1259"/>
                </a:cubicBezTo>
                <a:cubicBezTo>
                  <a:pt x="955" y="1258"/>
                  <a:pt x="954" y="1254"/>
                  <a:pt x="956" y="1254"/>
                </a:cubicBezTo>
                <a:cubicBezTo>
                  <a:pt x="957" y="1254"/>
                  <a:pt x="956" y="1253"/>
                  <a:pt x="957" y="1252"/>
                </a:cubicBezTo>
                <a:cubicBezTo>
                  <a:pt x="957" y="1251"/>
                  <a:pt x="960" y="1250"/>
                  <a:pt x="959" y="1248"/>
                </a:cubicBezTo>
                <a:cubicBezTo>
                  <a:pt x="958" y="1246"/>
                  <a:pt x="958" y="1246"/>
                  <a:pt x="960" y="1245"/>
                </a:cubicBezTo>
                <a:cubicBezTo>
                  <a:pt x="959" y="1242"/>
                  <a:pt x="959" y="1243"/>
                  <a:pt x="957" y="1244"/>
                </a:cubicBezTo>
                <a:cubicBezTo>
                  <a:pt x="954" y="1246"/>
                  <a:pt x="953" y="1243"/>
                  <a:pt x="952" y="1243"/>
                </a:cubicBezTo>
                <a:cubicBezTo>
                  <a:pt x="953" y="1243"/>
                  <a:pt x="953" y="1244"/>
                  <a:pt x="954" y="1245"/>
                </a:cubicBezTo>
                <a:cubicBezTo>
                  <a:pt x="954" y="1247"/>
                  <a:pt x="953" y="1249"/>
                  <a:pt x="953" y="1251"/>
                </a:cubicBezTo>
                <a:cubicBezTo>
                  <a:pt x="953" y="1255"/>
                  <a:pt x="950" y="1254"/>
                  <a:pt x="950" y="1256"/>
                </a:cubicBezTo>
                <a:cubicBezTo>
                  <a:pt x="950" y="1258"/>
                  <a:pt x="948" y="1259"/>
                  <a:pt x="947" y="1260"/>
                </a:cubicBezTo>
                <a:close/>
                <a:moveTo>
                  <a:pt x="935" y="916"/>
                </a:moveTo>
                <a:cubicBezTo>
                  <a:pt x="935" y="916"/>
                  <a:pt x="935" y="916"/>
                  <a:pt x="935" y="916"/>
                </a:cubicBezTo>
                <a:cubicBezTo>
                  <a:pt x="935" y="916"/>
                  <a:pt x="935" y="916"/>
                  <a:pt x="935" y="916"/>
                </a:cubicBezTo>
                <a:cubicBezTo>
                  <a:pt x="936" y="916"/>
                  <a:pt x="938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8" y="915"/>
                  <a:pt x="938" y="915"/>
                  <a:pt x="935" y="916"/>
                </a:cubicBezTo>
                <a:close/>
                <a:moveTo>
                  <a:pt x="933" y="914"/>
                </a:moveTo>
                <a:cubicBezTo>
                  <a:pt x="933" y="913"/>
                  <a:pt x="932" y="912"/>
                  <a:pt x="931" y="911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lose/>
                <a:moveTo>
                  <a:pt x="931" y="907"/>
                </a:moveTo>
                <a:cubicBezTo>
                  <a:pt x="931" y="908"/>
                  <a:pt x="931" y="909"/>
                  <a:pt x="931" y="909"/>
                </a:cubicBezTo>
                <a:cubicBezTo>
                  <a:pt x="931" y="908"/>
                  <a:pt x="931" y="908"/>
                  <a:pt x="931" y="908"/>
                </a:cubicBezTo>
                <a:cubicBezTo>
                  <a:pt x="932" y="907"/>
                  <a:pt x="933" y="908"/>
                  <a:pt x="933" y="907"/>
                </a:cubicBezTo>
                <a:cubicBezTo>
                  <a:pt x="932" y="907"/>
                  <a:pt x="932" y="907"/>
                  <a:pt x="931" y="907"/>
                </a:cubicBezTo>
                <a:close/>
                <a:moveTo>
                  <a:pt x="920" y="910"/>
                </a:moveTo>
                <a:cubicBezTo>
                  <a:pt x="920" y="910"/>
                  <a:pt x="920" y="910"/>
                  <a:pt x="920" y="910"/>
                </a:cubicBezTo>
                <a:cubicBezTo>
                  <a:pt x="921" y="908"/>
                  <a:pt x="921" y="909"/>
                  <a:pt x="921" y="907"/>
                </a:cubicBezTo>
                <a:cubicBezTo>
                  <a:pt x="920" y="908"/>
                  <a:pt x="920" y="908"/>
                  <a:pt x="920" y="910"/>
                </a:cubicBezTo>
                <a:close/>
                <a:moveTo>
                  <a:pt x="912" y="913"/>
                </a:move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3" y="913"/>
                </a:cubicBezTo>
                <a:cubicBezTo>
                  <a:pt x="913" y="913"/>
                  <a:pt x="913" y="913"/>
                  <a:pt x="913" y="913"/>
                </a:cubicBezTo>
                <a:cubicBezTo>
                  <a:pt x="912" y="913"/>
                  <a:pt x="912" y="913"/>
                  <a:pt x="912" y="913"/>
                </a:cubicBezTo>
                <a:close/>
                <a:moveTo>
                  <a:pt x="842" y="1511"/>
                </a:moveTo>
                <a:cubicBezTo>
                  <a:pt x="842" y="1511"/>
                  <a:pt x="842" y="1511"/>
                  <a:pt x="842" y="1510"/>
                </a:cubicBezTo>
                <a:cubicBezTo>
                  <a:pt x="841" y="1510"/>
                  <a:pt x="841" y="1511"/>
                  <a:pt x="841" y="1511"/>
                </a:cubicBezTo>
                <a:cubicBezTo>
                  <a:pt x="841" y="1511"/>
                  <a:pt x="841" y="1511"/>
                  <a:pt x="841" y="1511"/>
                </a:cubicBezTo>
                <a:cubicBezTo>
                  <a:pt x="842" y="1511"/>
                  <a:pt x="842" y="1511"/>
                  <a:pt x="842" y="1511"/>
                </a:cubicBezTo>
                <a:cubicBezTo>
                  <a:pt x="842" y="1511"/>
                  <a:pt x="842" y="1511"/>
                  <a:pt x="842" y="1511"/>
                </a:cubicBezTo>
                <a:close/>
                <a:moveTo>
                  <a:pt x="836" y="1496"/>
                </a:moveTo>
                <a:cubicBezTo>
                  <a:pt x="836" y="1497"/>
                  <a:pt x="836" y="1497"/>
                  <a:pt x="836" y="1497"/>
                </a:cubicBezTo>
                <a:cubicBezTo>
                  <a:pt x="837" y="1500"/>
                  <a:pt x="839" y="1497"/>
                  <a:pt x="839" y="1500"/>
                </a:cubicBezTo>
                <a:cubicBezTo>
                  <a:pt x="839" y="1499"/>
                  <a:pt x="839" y="1499"/>
                  <a:pt x="839" y="1499"/>
                </a:cubicBezTo>
                <a:cubicBezTo>
                  <a:pt x="840" y="1499"/>
                  <a:pt x="840" y="1498"/>
                  <a:pt x="840" y="1498"/>
                </a:cubicBezTo>
                <a:cubicBezTo>
                  <a:pt x="842" y="1497"/>
                  <a:pt x="843" y="1498"/>
                  <a:pt x="846" y="1497"/>
                </a:cubicBezTo>
                <a:cubicBezTo>
                  <a:pt x="845" y="1496"/>
                  <a:pt x="839" y="1497"/>
                  <a:pt x="839" y="1497"/>
                </a:cubicBezTo>
                <a:cubicBezTo>
                  <a:pt x="837" y="1497"/>
                  <a:pt x="836" y="1498"/>
                  <a:pt x="836" y="1496"/>
                </a:cubicBezTo>
                <a:cubicBezTo>
                  <a:pt x="836" y="1496"/>
                  <a:pt x="836" y="1496"/>
                  <a:pt x="836" y="1496"/>
                </a:cubicBezTo>
                <a:close/>
                <a:moveTo>
                  <a:pt x="835" y="1495"/>
                </a:moveTo>
                <a:cubicBezTo>
                  <a:pt x="835" y="1495"/>
                  <a:pt x="835" y="1495"/>
                  <a:pt x="835" y="1495"/>
                </a:cubicBezTo>
                <a:cubicBezTo>
                  <a:pt x="836" y="1495"/>
                  <a:pt x="836" y="1495"/>
                  <a:pt x="836" y="1495"/>
                </a:cubicBezTo>
                <a:cubicBezTo>
                  <a:pt x="835" y="1494"/>
                  <a:pt x="835" y="1494"/>
                  <a:pt x="835" y="1494"/>
                </a:cubicBezTo>
                <a:cubicBezTo>
                  <a:pt x="835" y="1495"/>
                  <a:pt x="835" y="1495"/>
                  <a:pt x="835" y="1495"/>
                </a:cubicBezTo>
                <a:close/>
                <a:moveTo>
                  <a:pt x="834" y="1502"/>
                </a:moveTo>
                <a:cubicBezTo>
                  <a:pt x="834" y="1502"/>
                  <a:pt x="834" y="1502"/>
                  <a:pt x="834" y="1502"/>
                </a:cubicBezTo>
                <a:cubicBezTo>
                  <a:pt x="834" y="1503"/>
                  <a:pt x="835" y="1503"/>
                  <a:pt x="835" y="1503"/>
                </a:cubicBezTo>
                <a:cubicBezTo>
                  <a:pt x="836" y="1503"/>
                  <a:pt x="836" y="1503"/>
                  <a:pt x="837" y="1503"/>
                </a:cubicBezTo>
                <a:cubicBezTo>
                  <a:pt x="836" y="1503"/>
                  <a:pt x="836" y="1502"/>
                  <a:pt x="836" y="1502"/>
                </a:cubicBezTo>
                <a:cubicBezTo>
                  <a:pt x="834" y="1502"/>
                  <a:pt x="834" y="1502"/>
                  <a:pt x="834" y="1502"/>
                </a:cubicBezTo>
                <a:close/>
                <a:moveTo>
                  <a:pt x="827" y="1485"/>
                </a:moveTo>
                <a:cubicBezTo>
                  <a:pt x="827" y="1485"/>
                  <a:pt x="827" y="1484"/>
                  <a:pt x="826" y="1484"/>
                </a:cubicBezTo>
                <a:cubicBezTo>
                  <a:pt x="828" y="1486"/>
                  <a:pt x="828" y="1486"/>
                  <a:pt x="829" y="1486"/>
                </a:cubicBezTo>
                <a:cubicBezTo>
                  <a:pt x="827" y="1485"/>
                  <a:pt x="827" y="1485"/>
                  <a:pt x="827" y="1485"/>
                </a:cubicBezTo>
                <a:close/>
                <a:moveTo>
                  <a:pt x="826" y="795"/>
                </a:moveTo>
                <a:cubicBezTo>
                  <a:pt x="825" y="795"/>
                  <a:pt x="824" y="796"/>
                  <a:pt x="823" y="796"/>
                </a:cubicBezTo>
                <a:cubicBezTo>
                  <a:pt x="825" y="798"/>
                  <a:pt x="825" y="798"/>
                  <a:pt x="825" y="798"/>
                </a:cubicBezTo>
                <a:cubicBezTo>
                  <a:pt x="826" y="798"/>
                  <a:pt x="826" y="798"/>
                  <a:pt x="826" y="798"/>
                </a:cubicBezTo>
                <a:cubicBezTo>
                  <a:pt x="824" y="796"/>
                  <a:pt x="825" y="796"/>
                  <a:pt x="826" y="795"/>
                </a:cubicBezTo>
                <a:cubicBezTo>
                  <a:pt x="826" y="795"/>
                  <a:pt x="826" y="795"/>
                  <a:pt x="826" y="795"/>
                </a:cubicBezTo>
                <a:close/>
                <a:moveTo>
                  <a:pt x="815" y="1476"/>
                </a:move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6" y="1476"/>
                  <a:pt x="816" y="1476"/>
                </a:cubicBezTo>
                <a:cubicBezTo>
                  <a:pt x="816" y="1475"/>
                  <a:pt x="816" y="1475"/>
                  <a:pt x="816" y="1474"/>
                </a:cubicBezTo>
                <a:cubicBezTo>
                  <a:pt x="815" y="1475"/>
                  <a:pt x="816" y="1475"/>
                  <a:pt x="815" y="1476"/>
                </a:cubicBezTo>
                <a:close/>
                <a:moveTo>
                  <a:pt x="795" y="1408"/>
                </a:moveTo>
                <a:cubicBezTo>
                  <a:pt x="795" y="1408"/>
                  <a:pt x="795" y="1409"/>
                  <a:pt x="795" y="1409"/>
                </a:cubicBezTo>
                <a:cubicBezTo>
                  <a:pt x="796" y="1409"/>
                  <a:pt x="796" y="1409"/>
                  <a:pt x="796" y="1409"/>
                </a:cubicBezTo>
                <a:cubicBezTo>
                  <a:pt x="796" y="1409"/>
                  <a:pt x="796" y="1408"/>
                  <a:pt x="795" y="1408"/>
                </a:cubicBezTo>
                <a:close/>
                <a:moveTo>
                  <a:pt x="581" y="755"/>
                </a:moveTo>
                <a:cubicBezTo>
                  <a:pt x="581" y="758"/>
                  <a:pt x="580" y="762"/>
                  <a:pt x="581" y="764"/>
                </a:cubicBezTo>
                <a:cubicBezTo>
                  <a:pt x="583" y="766"/>
                  <a:pt x="583" y="766"/>
                  <a:pt x="583" y="766"/>
                </a:cubicBezTo>
                <a:cubicBezTo>
                  <a:pt x="585" y="767"/>
                  <a:pt x="585" y="767"/>
                  <a:pt x="585" y="767"/>
                </a:cubicBezTo>
                <a:cubicBezTo>
                  <a:pt x="586" y="767"/>
                  <a:pt x="586" y="767"/>
                  <a:pt x="589" y="767"/>
                </a:cubicBezTo>
                <a:cubicBezTo>
                  <a:pt x="590" y="767"/>
                  <a:pt x="590" y="767"/>
                  <a:pt x="590" y="767"/>
                </a:cubicBezTo>
                <a:cubicBezTo>
                  <a:pt x="587" y="759"/>
                  <a:pt x="587" y="759"/>
                  <a:pt x="587" y="759"/>
                </a:cubicBezTo>
                <a:cubicBezTo>
                  <a:pt x="583" y="758"/>
                  <a:pt x="584" y="759"/>
                  <a:pt x="583" y="756"/>
                </a:cubicBezTo>
                <a:cubicBezTo>
                  <a:pt x="581" y="755"/>
                  <a:pt x="581" y="755"/>
                  <a:pt x="581" y="755"/>
                </a:cubicBezTo>
                <a:close/>
                <a:moveTo>
                  <a:pt x="941" y="225"/>
                </a:moveTo>
                <a:cubicBezTo>
                  <a:pt x="941" y="225"/>
                  <a:pt x="941" y="225"/>
                  <a:pt x="941" y="225"/>
                </a:cubicBezTo>
                <a:cubicBezTo>
                  <a:pt x="943" y="224"/>
                  <a:pt x="943" y="224"/>
                  <a:pt x="943" y="224"/>
                </a:cubicBezTo>
                <a:cubicBezTo>
                  <a:pt x="942" y="224"/>
                  <a:pt x="941" y="225"/>
                  <a:pt x="941" y="225"/>
                </a:cubicBezTo>
                <a:close/>
                <a:moveTo>
                  <a:pt x="943" y="224"/>
                </a:moveTo>
                <a:cubicBezTo>
                  <a:pt x="943" y="224"/>
                  <a:pt x="943" y="224"/>
                  <a:pt x="943" y="224"/>
                </a:cubicBezTo>
                <a:cubicBezTo>
                  <a:pt x="943" y="224"/>
                  <a:pt x="943" y="224"/>
                  <a:pt x="943" y="224"/>
                </a:cubicBezTo>
                <a:close/>
                <a:moveTo>
                  <a:pt x="891" y="226"/>
                </a:moveTo>
                <a:cubicBezTo>
                  <a:pt x="888" y="227"/>
                  <a:pt x="888" y="227"/>
                  <a:pt x="888" y="227"/>
                </a:cubicBezTo>
                <a:cubicBezTo>
                  <a:pt x="890" y="228"/>
                  <a:pt x="892" y="227"/>
                  <a:pt x="893" y="226"/>
                </a:cubicBezTo>
                <a:cubicBezTo>
                  <a:pt x="892" y="226"/>
                  <a:pt x="892" y="225"/>
                  <a:pt x="892" y="224"/>
                </a:cubicBezTo>
                <a:cubicBezTo>
                  <a:pt x="892" y="225"/>
                  <a:pt x="891" y="226"/>
                  <a:pt x="891" y="226"/>
                </a:cubicBezTo>
                <a:close/>
                <a:moveTo>
                  <a:pt x="793" y="115"/>
                </a:moveTo>
                <a:cubicBezTo>
                  <a:pt x="793" y="115"/>
                  <a:pt x="792" y="115"/>
                  <a:pt x="792" y="115"/>
                </a:cubicBezTo>
                <a:cubicBezTo>
                  <a:pt x="793" y="115"/>
                  <a:pt x="793" y="115"/>
                  <a:pt x="793" y="115"/>
                </a:cubicBezTo>
                <a:cubicBezTo>
                  <a:pt x="793" y="115"/>
                  <a:pt x="793" y="115"/>
                  <a:pt x="793" y="115"/>
                </a:cubicBezTo>
                <a:close/>
                <a:moveTo>
                  <a:pt x="779" y="152"/>
                </a:moveTo>
                <a:cubicBezTo>
                  <a:pt x="781" y="152"/>
                  <a:pt x="783" y="152"/>
                  <a:pt x="784" y="153"/>
                </a:cubicBezTo>
                <a:cubicBezTo>
                  <a:pt x="787" y="154"/>
                  <a:pt x="786" y="155"/>
                  <a:pt x="788" y="156"/>
                </a:cubicBezTo>
                <a:cubicBezTo>
                  <a:pt x="789" y="156"/>
                  <a:pt x="789" y="156"/>
                  <a:pt x="789" y="156"/>
                </a:cubicBezTo>
                <a:cubicBezTo>
                  <a:pt x="790" y="157"/>
                  <a:pt x="792" y="158"/>
                  <a:pt x="792" y="158"/>
                </a:cubicBezTo>
                <a:cubicBezTo>
                  <a:pt x="789" y="158"/>
                  <a:pt x="786" y="158"/>
                  <a:pt x="783" y="158"/>
                </a:cubicBezTo>
                <a:cubicBezTo>
                  <a:pt x="783" y="156"/>
                  <a:pt x="782" y="157"/>
                  <a:pt x="781" y="154"/>
                </a:cubicBezTo>
                <a:cubicBezTo>
                  <a:pt x="780" y="153"/>
                  <a:pt x="780" y="153"/>
                  <a:pt x="777" y="153"/>
                </a:cubicBezTo>
                <a:cubicBezTo>
                  <a:pt x="777" y="153"/>
                  <a:pt x="777" y="153"/>
                  <a:pt x="777" y="153"/>
                </a:cubicBezTo>
                <a:cubicBezTo>
                  <a:pt x="779" y="152"/>
                  <a:pt x="779" y="152"/>
                  <a:pt x="779" y="152"/>
                </a:cubicBezTo>
                <a:close/>
                <a:moveTo>
                  <a:pt x="771" y="152"/>
                </a:moveTo>
                <a:cubicBezTo>
                  <a:pt x="771" y="152"/>
                  <a:pt x="770" y="152"/>
                  <a:pt x="770" y="152"/>
                </a:cubicBezTo>
                <a:cubicBezTo>
                  <a:pt x="772" y="153"/>
                  <a:pt x="773" y="152"/>
                  <a:pt x="775" y="153"/>
                </a:cubicBezTo>
                <a:cubicBezTo>
                  <a:pt x="775" y="153"/>
                  <a:pt x="775" y="153"/>
                  <a:pt x="775" y="153"/>
                </a:cubicBezTo>
                <a:cubicBezTo>
                  <a:pt x="773" y="152"/>
                  <a:pt x="773" y="152"/>
                  <a:pt x="773" y="152"/>
                </a:cubicBezTo>
                <a:cubicBezTo>
                  <a:pt x="772" y="152"/>
                  <a:pt x="772" y="151"/>
                  <a:pt x="771" y="152"/>
                </a:cubicBezTo>
                <a:close/>
                <a:moveTo>
                  <a:pt x="720" y="480"/>
                </a:moveTo>
                <a:cubicBezTo>
                  <a:pt x="720" y="480"/>
                  <a:pt x="721" y="480"/>
                  <a:pt x="721" y="480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20" y="480"/>
                  <a:pt x="720" y="480"/>
                  <a:pt x="720" y="480"/>
                </a:cubicBezTo>
                <a:cubicBezTo>
                  <a:pt x="720" y="480"/>
                  <a:pt x="720" y="480"/>
                  <a:pt x="720" y="480"/>
                </a:cubicBezTo>
                <a:close/>
                <a:moveTo>
                  <a:pt x="725" y="451"/>
                </a:move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1"/>
                </a:cubicBezTo>
                <a:close/>
                <a:moveTo>
                  <a:pt x="744" y="439"/>
                </a:moveTo>
                <a:cubicBezTo>
                  <a:pt x="744" y="439"/>
                  <a:pt x="744" y="439"/>
                  <a:pt x="744" y="439"/>
                </a:cubicBezTo>
                <a:cubicBezTo>
                  <a:pt x="744" y="439"/>
                  <a:pt x="744" y="439"/>
                  <a:pt x="744" y="439"/>
                </a:cubicBezTo>
                <a:cubicBezTo>
                  <a:pt x="744" y="440"/>
                  <a:pt x="744" y="440"/>
                  <a:pt x="744" y="440"/>
                </a:cubicBezTo>
                <a:cubicBezTo>
                  <a:pt x="744" y="439"/>
                  <a:pt x="744" y="439"/>
                  <a:pt x="744" y="439"/>
                </a:cubicBezTo>
                <a:close/>
                <a:moveTo>
                  <a:pt x="728" y="391"/>
                </a:moveTo>
                <a:cubicBezTo>
                  <a:pt x="722" y="397"/>
                  <a:pt x="722" y="397"/>
                  <a:pt x="722" y="397"/>
                </a:cubicBezTo>
                <a:cubicBezTo>
                  <a:pt x="722" y="397"/>
                  <a:pt x="722" y="397"/>
                  <a:pt x="723" y="398"/>
                </a:cubicBezTo>
                <a:cubicBezTo>
                  <a:pt x="723" y="398"/>
                  <a:pt x="724" y="397"/>
                  <a:pt x="725" y="397"/>
                </a:cubicBezTo>
                <a:cubicBezTo>
                  <a:pt x="729" y="397"/>
                  <a:pt x="728" y="397"/>
                  <a:pt x="724" y="402"/>
                </a:cubicBezTo>
                <a:cubicBezTo>
                  <a:pt x="724" y="402"/>
                  <a:pt x="721" y="402"/>
                  <a:pt x="721" y="402"/>
                </a:cubicBezTo>
                <a:cubicBezTo>
                  <a:pt x="720" y="403"/>
                  <a:pt x="714" y="403"/>
                  <a:pt x="713" y="403"/>
                </a:cubicBezTo>
                <a:cubicBezTo>
                  <a:pt x="713" y="404"/>
                  <a:pt x="712" y="404"/>
                  <a:pt x="712" y="405"/>
                </a:cubicBezTo>
                <a:cubicBezTo>
                  <a:pt x="711" y="406"/>
                  <a:pt x="706" y="404"/>
                  <a:pt x="706" y="404"/>
                </a:cubicBezTo>
                <a:cubicBezTo>
                  <a:pt x="706" y="404"/>
                  <a:pt x="704" y="404"/>
                  <a:pt x="702" y="404"/>
                </a:cubicBezTo>
                <a:cubicBezTo>
                  <a:pt x="699" y="406"/>
                  <a:pt x="699" y="406"/>
                  <a:pt x="699" y="406"/>
                </a:cubicBezTo>
                <a:cubicBezTo>
                  <a:pt x="699" y="407"/>
                  <a:pt x="698" y="408"/>
                  <a:pt x="698" y="408"/>
                </a:cubicBezTo>
                <a:cubicBezTo>
                  <a:pt x="698" y="409"/>
                  <a:pt x="696" y="409"/>
                  <a:pt x="695" y="409"/>
                </a:cubicBezTo>
                <a:cubicBezTo>
                  <a:pt x="692" y="410"/>
                  <a:pt x="690" y="411"/>
                  <a:pt x="688" y="412"/>
                </a:cubicBezTo>
                <a:cubicBezTo>
                  <a:pt x="687" y="412"/>
                  <a:pt x="685" y="411"/>
                  <a:pt x="684" y="411"/>
                </a:cubicBezTo>
                <a:cubicBezTo>
                  <a:pt x="683" y="412"/>
                  <a:pt x="682" y="413"/>
                  <a:pt x="681" y="414"/>
                </a:cubicBezTo>
                <a:cubicBezTo>
                  <a:pt x="683" y="416"/>
                  <a:pt x="683" y="416"/>
                  <a:pt x="686" y="417"/>
                </a:cubicBezTo>
                <a:cubicBezTo>
                  <a:pt x="686" y="417"/>
                  <a:pt x="687" y="418"/>
                  <a:pt x="687" y="418"/>
                </a:cubicBezTo>
                <a:cubicBezTo>
                  <a:pt x="692" y="417"/>
                  <a:pt x="691" y="418"/>
                  <a:pt x="694" y="417"/>
                </a:cubicBezTo>
                <a:cubicBezTo>
                  <a:pt x="697" y="416"/>
                  <a:pt x="697" y="416"/>
                  <a:pt x="697" y="416"/>
                </a:cubicBezTo>
                <a:cubicBezTo>
                  <a:pt x="700" y="413"/>
                  <a:pt x="700" y="413"/>
                  <a:pt x="700" y="413"/>
                </a:cubicBezTo>
                <a:cubicBezTo>
                  <a:pt x="700" y="413"/>
                  <a:pt x="705" y="412"/>
                  <a:pt x="706" y="412"/>
                </a:cubicBezTo>
                <a:cubicBezTo>
                  <a:pt x="713" y="408"/>
                  <a:pt x="713" y="408"/>
                  <a:pt x="713" y="408"/>
                </a:cubicBezTo>
                <a:cubicBezTo>
                  <a:pt x="715" y="408"/>
                  <a:pt x="723" y="405"/>
                  <a:pt x="724" y="405"/>
                </a:cubicBezTo>
                <a:cubicBezTo>
                  <a:pt x="726" y="400"/>
                  <a:pt x="726" y="400"/>
                  <a:pt x="726" y="400"/>
                </a:cubicBezTo>
                <a:cubicBezTo>
                  <a:pt x="729" y="397"/>
                  <a:pt x="729" y="397"/>
                  <a:pt x="729" y="397"/>
                </a:cubicBezTo>
                <a:cubicBezTo>
                  <a:pt x="729" y="397"/>
                  <a:pt x="733" y="396"/>
                  <a:pt x="733" y="395"/>
                </a:cubicBezTo>
                <a:cubicBezTo>
                  <a:pt x="739" y="396"/>
                  <a:pt x="739" y="396"/>
                  <a:pt x="739" y="396"/>
                </a:cubicBezTo>
                <a:cubicBezTo>
                  <a:pt x="740" y="396"/>
                  <a:pt x="740" y="396"/>
                  <a:pt x="740" y="396"/>
                </a:cubicBezTo>
                <a:cubicBezTo>
                  <a:pt x="744" y="395"/>
                  <a:pt x="744" y="395"/>
                  <a:pt x="744" y="395"/>
                </a:cubicBezTo>
                <a:cubicBezTo>
                  <a:pt x="747" y="396"/>
                  <a:pt x="747" y="396"/>
                  <a:pt x="747" y="396"/>
                </a:cubicBezTo>
                <a:cubicBezTo>
                  <a:pt x="750" y="394"/>
                  <a:pt x="750" y="394"/>
                  <a:pt x="750" y="394"/>
                </a:cubicBezTo>
                <a:cubicBezTo>
                  <a:pt x="750" y="394"/>
                  <a:pt x="754" y="393"/>
                  <a:pt x="755" y="393"/>
                </a:cubicBezTo>
                <a:cubicBezTo>
                  <a:pt x="756" y="390"/>
                  <a:pt x="756" y="391"/>
                  <a:pt x="758" y="388"/>
                </a:cubicBezTo>
                <a:cubicBezTo>
                  <a:pt x="756" y="387"/>
                  <a:pt x="756" y="387"/>
                  <a:pt x="759" y="385"/>
                </a:cubicBezTo>
                <a:cubicBezTo>
                  <a:pt x="751" y="387"/>
                  <a:pt x="751" y="387"/>
                  <a:pt x="751" y="387"/>
                </a:cubicBezTo>
                <a:cubicBezTo>
                  <a:pt x="751" y="387"/>
                  <a:pt x="749" y="390"/>
                  <a:pt x="749" y="390"/>
                </a:cubicBezTo>
                <a:cubicBezTo>
                  <a:pt x="746" y="390"/>
                  <a:pt x="746" y="390"/>
                  <a:pt x="743" y="389"/>
                </a:cubicBezTo>
                <a:cubicBezTo>
                  <a:pt x="741" y="389"/>
                  <a:pt x="741" y="389"/>
                  <a:pt x="741" y="389"/>
                </a:cubicBezTo>
                <a:cubicBezTo>
                  <a:pt x="735" y="390"/>
                  <a:pt x="735" y="390"/>
                  <a:pt x="735" y="390"/>
                </a:cubicBezTo>
                <a:cubicBezTo>
                  <a:pt x="728" y="391"/>
                  <a:pt x="728" y="391"/>
                  <a:pt x="728" y="391"/>
                </a:cubicBezTo>
                <a:close/>
                <a:moveTo>
                  <a:pt x="702" y="364"/>
                </a:moveTo>
                <a:cubicBezTo>
                  <a:pt x="700" y="364"/>
                  <a:pt x="700" y="364"/>
                  <a:pt x="700" y="364"/>
                </a:cubicBezTo>
                <a:cubicBezTo>
                  <a:pt x="704" y="367"/>
                  <a:pt x="703" y="364"/>
                  <a:pt x="706" y="367"/>
                </a:cubicBezTo>
                <a:cubicBezTo>
                  <a:pt x="709" y="366"/>
                  <a:pt x="711" y="366"/>
                  <a:pt x="714" y="366"/>
                </a:cubicBezTo>
                <a:cubicBezTo>
                  <a:pt x="719" y="366"/>
                  <a:pt x="718" y="370"/>
                  <a:pt x="715" y="371"/>
                </a:cubicBezTo>
                <a:cubicBezTo>
                  <a:pt x="715" y="371"/>
                  <a:pt x="714" y="371"/>
                  <a:pt x="713" y="371"/>
                </a:cubicBezTo>
                <a:cubicBezTo>
                  <a:pt x="709" y="371"/>
                  <a:pt x="708" y="368"/>
                  <a:pt x="706" y="369"/>
                </a:cubicBezTo>
                <a:cubicBezTo>
                  <a:pt x="704" y="369"/>
                  <a:pt x="698" y="367"/>
                  <a:pt x="696" y="367"/>
                </a:cubicBezTo>
                <a:cubicBezTo>
                  <a:pt x="692" y="367"/>
                  <a:pt x="692" y="367"/>
                  <a:pt x="692" y="367"/>
                </a:cubicBezTo>
                <a:cubicBezTo>
                  <a:pt x="691" y="367"/>
                  <a:pt x="691" y="366"/>
                  <a:pt x="689" y="366"/>
                </a:cubicBezTo>
                <a:cubicBezTo>
                  <a:pt x="687" y="368"/>
                  <a:pt x="688" y="367"/>
                  <a:pt x="687" y="367"/>
                </a:cubicBezTo>
                <a:cubicBezTo>
                  <a:pt x="686" y="367"/>
                  <a:pt x="685" y="366"/>
                  <a:pt x="684" y="366"/>
                </a:cubicBezTo>
                <a:cubicBezTo>
                  <a:pt x="683" y="366"/>
                  <a:pt x="678" y="367"/>
                  <a:pt x="677" y="367"/>
                </a:cubicBezTo>
                <a:cubicBezTo>
                  <a:pt x="673" y="368"/>
                  <a:pt x="675" y="367"/>
                  <a:pt x="671" y="369"/>
                </a:cubicBezTo>
                <a:cubicBezTo>
                  <a:pt x="669" y="371"/>
                  <a:pt x="669" y="372"/>
                  <a:pt x="669" y="369"/>
                </a:cubicBezTo>
                <a:cubicBezTo>
                  <a:pt x="668" y="369"/>
                  <a:pt x="667" y="370"/>
                  <a:pt x="667" y="368"/>
                </a:cubicBezTo>
                <a:cubicBezTo>
                  <a:pt x="664" y="371"/>
                  <a:pt x="660" y="374"/>
                  <a:pt x="657" y="377"/>
                </a:cubicBezTo>
                <a:cubicBezTo>
                  <a:pt x="656" y="378"/>
                  <a:pt x="652" y="379"/>
                  <a:pt x="652" y="381"/>
                </a:cubicBezTo>
                <a:cubicBezTo>
                  <a:pt x="652" y="381"/>
                  <a:pt x="651" y="382"/>
                  <a:pt x="652" y="382"/>
                </a:cubicBezTo>
                <a:cubicBezTo>
                  <a:pt x="656" y="382"/>
                  <a:pt x="656" y="378"/>
                  <a:pt x="659" y="379"/>
                </a:cubicBezTo>
                <a:cubicBezTo>
                  <a:pt x="661" y="379"/>
                  <a:pt x="661" y="376"/>
                  <a:pt x="662" y="375"/>
                </a:cubicBezTo>
                <a:cubicBezTo>
                  <a:pt x="663" y="374"/>
                  <a:pt x="666" y="374"/>
                  <a:pt x="666" y="375"/>
                </a:cubicBezTo>
                <a:cubicBezTo>
                  <a:pt x="666" y="377"/>
                  <a:pt x="661" y="379"/>
                  <a:pt x="659" y="380"/>
                </a:cubicBezTo>
                <a:cubicBezTo>
                  <a:pt x="651" y="387"/>
                  <a:pt x="658" y="385"/>
                  <a:pt x="652" y="390"/>
                </a:cubicBezTo>
                <a:cubicBezTo>
                  <a:pt x="649" y="393"/>
                  <a:pt x="650" y="394"/>
                  <a:pt x="648" y="396"/>
                </a:cubicBezTo>
                <a:cubicBezTo>
                  <a:pt x="645" y="400"/>
                  <a:pt x="646" y="399"/>
                  <a:pt x="645" y="402"/>
                </a:cubicBezTo>
                <a:cubicBezTo>
                  <a:pt x="645" y="403"/>
                  <a:pt x="644" y="404"/>
                  <a:pt x="643" y="405"/>
                </a:cubicBezTo>
                <a:cubicBezTo>
                  <a:pt x="642" y="408"/>
                  <a:pt x="642" y="411"/>
                  <a:pt x="642" y="414"/>
                </a:cubicBezTo>
                <a:cubicBezTo>
                  <a:pt x="644" y="415"/>
                  <a:pt x="644" y="415"/>
                  <a:pt x="644" y="415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653" y="410"/>
                  <a:pt x="653" y="410"/>
                  <a:pt x="653" y="410"/>
                </a:cubicBezTo>
                <a:cubicBezTo>
                  <a:pt x="654" y="409"/>
                  <a:pt x="659" y="401"/>
                  <a:pt x="660" y="401"/>
                </a:cubicBezTo>
                <a:cubicBezTo>
                  <a:pt x="660" y="400"/>
                  <a:pt x="659" y="397"/>
                  <a:pt x="659" y="396"/>
                </a:cubicBezTo>
                <a:cubicBezTo>
                  <a:pt x="659" y="390"/>
                  <a:pt x="663" y="393"/>
                  <a:pt x="662" y="389"/>
                </a:cubicBezTo>
                <a:cubicBezTo>
                  <a:pt x="661" y="385"/>
                  <a:pt x="666" y="385"/>
                  <a:pt x="668" y="382"/>
                </a:cubicBezTo>
                <a:cubicBezTo>
                  <a:pt x="669" y="380"/>
                  <a:pt x="670" y="380"/>
                  <a:pt x="671" y="379"/>
                </a:cubicBezTo>
                <a:cubicBezTo>
                  <a:pt x="672" y="377"/>
                  <a:pt x="672" y="377"/>
                  <a:pt x="673" y="377"/>
                </a:cubicBezTo>
                <a:cubicBezTo>
                  <a:pt x="675" y="374"/>
                  <a:pt x="675" y="374"/>
                  <a:pt x="675" y="374"/>
                </a:cubicBezTo>
                <a:cubicBezTo>
                  <a:pt x="679" y="372"/>
                  <a:pt x="676" y="377"/>
                  <a:pt x="676" y="378"/>
                </a:cubicBezTo>
                <a:cubicBezTo>
                  <a:pt x="676" y="378"/>
                  <a:pt x="677" y="378"/>
                  <a:pt x="677" y="379"/>
                </a:cubicBezTo>
                <a:cubicBezTo>
                  <a:pt x="678" y="376"/>
                  <a:pt x="679" y="375"/>
                  <a:pt x="680" y="373"/>
                </a:cubicBezTo>
                <a:cubicBezTo>
                  <a:pt x="680" y="373"/>
                  <a:pt x="683" y="373"/>
                  <a:pt x="683" y="373"/>
                </a:cubicBezTo>
                <a:cubicBezTo>
                  <a:pt x="683" y="373"/>
                  <a:pt x="683" y="371"/>
                  <a:pt x="683" y="371"/>
                </a:cubicBezTo>
                <a:cubicBezTo>
                  <a:pt x="686" y="368"/>
                  <a:pt x="685" y="368"/>
                  <a:pt x="688" y="369"/>
                </a:cubicBezTo>
                <a:cubicBezTo>
                  <a:pt x="690" y="369"/>
                  <a:pt x="689" y="368"/>
                  <a:pt x="695" y="372"/>
                </a:cubicBezTo>
                <a:cubicBezTo>
                  <a:pt x="696" y="372"/>
                  <a:pt x="697" y="374"/>
                  <a:pt x="697" y="374"/>
                </a:cubicBezTo>
                <a:cubicBezTo>
                  <a:pt x="698" y="375"/>
                  <a:pt x="696" y="376"/>
                  <a:pt x="695" y="377"/>
                </a:cubicBezTo>
                <a:cubicBezTo>
                  <a:pt x="696" y="377"/>
                  <a:pt x="696" y="379"/>
                  <a:pt x="696" y="379"/>
                </a:cubicBezTo>
                <a:cubicBezTo>
                  <a:pt x="696" y="381"/>
                  <a:pt x="695" y="381"/>
                  <a:pt x="694" y="382"/>
                </a:cubicBezTo>
                <a:cubicBezTo>
                  <a:pt x="692" y="387"/>
                  <a:pt x="694" y="385"/>
                  <a:pt x="690" y="387"/>
                </a:cubicBezTo>
                <a:cubicBezTo>
                  <a:pt x="688" y="389"/>
                  <a:pt x="691" y="388"/>
                  <a:pt x="686" y="390"/>
                </a:cubicBezTo>
                <a:cubicBezTo>
                  <a:pt x="685" y="392"/>
                  <a:pt x="685" y="392"/>
                  <a:pt x="685" y="392"/>
                </a:cubicBezTo>
                <a:cubicBezTo>
                  <a:pt x="687" y="393"/>
                  <a:pt x="687" y="393"/>
                  <a:pt x="687" y="393"/>
                </a:cubicBezTo>
                <a:cubicBezTo>
                  <a:pt x="687" y="392"/>
                  <a:pt x="688" y="391"/>
                  <a:pt x="688" y="391"/>
                </a:cubicBezTo>
                <a:cubicBezTo>
                  <a:pt x="689" y="390"/>
                  <a:pt x="694" y="387"/>
                  <a:pt x="695" y="387"/>
                </a:cubicBezTo>
                <a:cubicBezTo>
                  <a:pt x="697" y="388"/>
                  <a:pt x="696" y="387"/>
                  <a:pt x="697" y="391"/>
                </a:cubicBezTo>
                <a:cubicBezTo>
                  <a:pt x="697" y="392"/>
                  <a:pt x="695" y="399"/>
                  <a:pt x="694" y="400"/>
                </a:cubicBezTo>
                <a:cubicBezTo>
                  <a:pt x="707" y="393"/>
                  <a:pt x="702" y="396"/>
                  <a:pt x="705" y="390"/>
                </a:cubicBezTo>
                <a:cubicBezTo>
                  <a:pt x="708" y="385"/>
                  <a:pt x="708" y="385"/>
                  <a:pt x="708" y="385"/>
                </a:cubicBezTo>
                <a:cubicBezTo>
                  <a:pt x="709" y="384"/>
                  <a:pt x="712" y="382"/>
                  <a:pt x="712" y="381"/>
                </a:cubicBezTo>
                <a:cubicBezTo>
                  <a:pt x="713" y="380"/>
                  <a:pt x="712" y="374"/>
                  <a:pt x="714" y="374"/>
                </a:cubicBezTo>
                <a:cubicBezTo>
                  <a:pt x="716" y="374"/>
                  <a:pt x="715" y="376"/>
                  <a:pt x="716" y="377"/>
                </a:cubicBezTo>
                <a:cubicBezTo>
                  <a:pt x="718" y="380"/>
                  <a:pt x="719" y="381"/>
                  <a:pt x="722" y="382"/>
                </a:cubicBezTo>
                <a:cubicBezTo>
                  <a:pt x="724" y="382"/>
                  <a:pt x="724" y="378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8"/>
                  <a:pt x="727" y="377"/>
                  <a:pt x="727" y="377"/>
                </a:cubicBezTo>
                <a:cubicBezTo>
                  <a:pt x="725" y="373"/>
                  <a:pt x="725" y="371"/>
                  <a:pt x="725" y="367"/>
                </a:cubicBezTo>
                <a:cubicBezTo>
                  <a:pt x="724" y="367"/>
                  <a:pt x="723" y="368"/>
                  <a:pt x="723" y="368"/>
                </a:cubicBezTo>
                <a:cubicBezTo>
                  <a:pt x="713" y="365"/>
                  <a:pt x="712" y="363"/>
                  <a:pt x="702" y="364"/>
                </a:cubicBezTo>
                <a:close/>
                <a:moveTo>
                  <a:pt x="712" y="371"/>
                </a:move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lose/>
                <a:moveTo>
                  <a:pt x="680" y="127"/>
                </a:moveTo>
                <a:cubicBezTo>
                  <a:pt x="679" y="128"/>
                  <a:pt x="679" y="128"/>
                  <a:pt x="679" y="128"/>
                </a:cubicBezTo>
                <a:cubicBezTo>
                  <a:pt x="680" y="128"/>
                  <a:pt x="681" y="128"/>
                  <a:pt x="682" y="128"/>
                </a:cubicBezTo>
                <a:cubicBezTo>
                  <a:pt x="682" y="128"/>
                  <a:pt x="685" y="127"/>
                  <a:pt x="685" y="127"/>
                </a:cubicBezTo>
                <a:cubicBezTo>
                  <a:pt x="685" y="127"/>
                  <a:pt x="685" y="126"/>
                  <a:pt x="685" y="126"/>
                </a:cubicBezTo>
                <a:cubicBezTo>
                  <a:pt x="683" y="126"/>
                  <a:pt x="681" y="127"/>
                  <a:pt x="680" y="127"/>
                </a:cubicBezTo>
                <a:close/>
                <a:moveTo>
                  <a:pt x="667" y="129"/>
                </a:moveTo>
                <a:cubicBezTo>
                  <a:pt x="667" y="129"/>
                  <a:pt x="667" y="130"/>
                  <a:pt x="666" y="131"/>
                </a:cubicBezTo>
                <a:cubicBezTo>
                  <a:pt x="670" y="130"/>
                  <a:pt x="675" y="130"/>
                  <a:pt x="677" y="128"/>
                </a:cubicBezTo>
                <a:cubicBezTo>
                  <a:pt x="676" y="128"/>
                  <a:pt x="676" y="128"/>
                  <a:pt x="676" y="128"/>
                </a:cubicBezTo>
                <a:cubicBezTo>
                  <a:pt x="675" y="128"/>
                  <a:pt x="673" y="129"/>
                  <a:pt x="671" y="130"/>
                </a:cubicBezTo>
                <a:cubicBezTo>
                  <a:pt x="671" y="130"/>
                  <a:pt x="670" y="129"/>
                  <a:pt x="670" y="129"/>
                </a:cubicBezTo>
                <a:cubicBezTo>
                  <a:pt x="667" y="129"/>
                  <a:pt x="667" y="129"/>
                  <a:pt x="667" y="129"/>
                </a:cubicBezTo>
                <a:close/>
                <a:moveTo>
                  <a:pt x="651" y="140"/>
                </a:moveTo>
                <a:cubicBezTo>
                  <a:pt x="651" y="140"/>
                  <a:pt x="651" y="141"/>
                  <a:pt x="651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1" y="141"/>
                  <a:pt x="651" y="141"/>
                  <a:pt x="651" y="140"/>
                </a:cubicBezTo>
                <a:close/>
                <a:moveTo>
                  <a:pt x="629" y="356"/>
                </a:moveTo>
                <a:cubicBezTo>
                  <a:pt x="631" y="355"/>
                  <a:pt x="634" y="354"/>
                  <a:pt x="635" y="353"/>
                </a:cubicBezTo>
                <a:cubicBezTo>
                  <a:pt x="635" y="353"/>
                  <a:pt x="637" y="351"/>
                  <a:pt x="638" y="350"/>
                </a:cubicBezTo>
                <a:cubicBezTo>
                  <a:pt x="638" y="350"/>
                  <a:pt x="642" y="349"/>
                  <a:pt x="643" y="349"/>
                </a:cubicBezTo>
                <a:cubicBezTo>
                  <a:pt x="644" y="349"/>
                  <a:pt x="646" y="347"/>
                  <a:pt x="646" y="347"/>
                </a:cubicBezTo>
                <a:cubicBezTo>
                  <a:pt x="651" y="346"/>
                  <a:pt x="651" y="346"/>
                  <a:pt x="651" y="346"/>
                </a:cubicBezTo>
                <a:cubicBezTo>
                  <a:pt x="653" y="345"/>
                  <a:pt x="655" y="344"/>
                  <a:pt x="657" y="344"/>
                </a:cubicBezTo>
                <a:cubicBezTo>
                  <a:pt x="660" y="344"/>
                  <a:pt x="659" y="342"/>
                  <a:pt x="661" y="340"/>
                </a:cubicBezTo>
                <a:cubicBezTo>
                  <a:pt x="662" y="339"/>
                  <a:pt x="663" y="338"/>
                  <a:pt x="664" y="338"/>
                </a:cubicBezTo>
                <a:cubicBezTo>
                  <a:pt x="665" y="338"/>
                  <a:pt x="665" y="339"/>
                  <a:pt x="665" y="339"/>
                </a:cubicBezTo>
                <a:cubicBezTo>
                  <a:pt x="669" y="340"/>
                  <a:pt x="669" y="337"/>
                  <a:pt x="669" y="335"/>
                </a:cubicBezTo>
                <a:cubicBezTo>
                  <a:pt x="670" y="335"/>
                  <a:pt x="671" y="334"/>
                  <a:pt x="671" y="334"/>
                </a:cubicBezTo>
                <a:cubicBezTo>
                  <a:pt x="671" y="335"/>
                  <a:pt x="669" y="337"/>
                  <a:pt x="670" y="337"/>
                </a:cubicBezTo>
                <a:cubicBezTo>
                  <a:pt x="675" y="337"/>
                  <a:pt x="674" y="338"/>
                  <a:pt x="675" y="335"/>
                </a:cubicBezTo>
                <a:cubicBezTo>
                  <a:pt x="676" y="334"/>
                  <a:pt x="674" y="335"/>
                  <a:pt x="674" y="333"/>
                </a:cubicBezTo>
                <a:cubicBezTo>
                  <a:pt x="674" y="333"/>
                  <a:pt x="675" y="333"/>
                  <a:pt x="676" y="333"/>
                </a:cubicBezTo>
                <a:cubicBezTo>
                  <a:pt x="679" y="334"/>
                  <a:pt x="679" y="334"/>
                  <a:pt x="679" y="334"/>
                </a:cubicBezTo>
                <a:cubicBezTo>
                  <a:pt x="681" y="335"/>
                  <a:pt x="687" y="335"/>
                  <a:pt x="689" y="336"/>
                </a:cubicBezTo>
                <a:cubicBezTo>
                  <a:pt x="690" y="336"/>
                  <a:pt x="689" y="338"/>
                  <a:pt x="689" y="340"/>
                </a:cubicBezTo>
                <a:cubicBezTo>
                  <a:pt x="689" y="343"/>
                  <a:pt x="687" y="345"/>
                  <a:pt x="693" y="344"/>
                </a:cubicBezTo>
                <a:cubicBezTo>
                  <a:pt x="696" y="344"/>
                  <a:pt x="696" y="344"/>
                  <a:pt x="696" y="344"/>
                </a:cubicBezTo>
                <a:cubicBezTo>
                  <a:pt x="698" y="343"/>
                  <a:pt x="698" y="344"/>
                  <a:pt x="696" y="345"/>
                </a:cubicBezTo>
                <a:cubicBezTo>
                  <a:pt x="693" y="345"/>
                  <a:pt x="694" y="347"/>
                  <a:pt x="695" y="349"/>
                </a:cubicBezTo>
                <a:cubicBezTo>
                  <a:pt x="695" y="350"/>
                  <a:pt x="696" y="351"/>
                  <a:pt x="697" y="351"/>
                </a:cubicBezTo>
                <a:cubicBezTo>
                  <a:pt x="694" y="353"/>
                  <a:pt x="695" y="352"/>
                  <a:pt x="693" y="355"/>
                </a:cubicBezTo>
                <a:cubicBezTo>
                  <a:pt x="693" y="356"/>
                  <a:pt x="695" y="356"/>
                  <a:pt x="696" y="356"/>
                </a:cubicBezTo>
                <a:cubicBezTo>
                  <a:pt x="693" y="359"/>
                  <a:pt x="694" y="358"/>
                  <a:pt x="690" y="359"/>
                </a:cubicBezTo>
                <a:cubicBezTo>
                  <a:pt x="690" y="358"/>
                  <a:pt x="690" y="357"/>
                  <a:pt x="689" y="357"/>
                </a:cubicBezTo>
                <a:cubicBezTo>
                  <a:pt x="684" y="359"/>
                  <a:pt x="684" y="358"/>
                  <a:pt x="682" y="358"/>
                </a:cubicBezTo>
                <a:cubicBezTo>
                  <a:pt x="681" y="358"/>
                  <a:pt x="680" y="359"/>
                  <a:pt x="679" y="359"/>
                </a:cubicBezTo>
                <a:cubicBezTo>
                  <a:pt x="678" y="359"/>
                  <a:pt x="676" y="360"/>
                  <a:pt x="674" y="360"/>
                </a:cubicBezTo>
                <a:cubicBezTo>
                  <a:pt x="673" y="360"/>
                  <a:pt x="672" y="360"/>
                  <a:pt x="672" y="360"/>
                </a:cubicBezTo>
                <a:cubicBezTo>
                  <a:pt x="671" y="360"/>
                  <a:pt x="669" y="359"/>
                  <a:pt x="668" y="359"/>
                </a:cubicBezTo>
                <a:cubicBezTo>
                  <a:pt x="666" y="359"/>
                  <a:pt x="667" y="356"/>
                  <a:pt x="666" y="356"/>
                </a:cubicBezTo>
                <a:cubicBezTo>
                  <a:pt x="664" y="355"/>
                  <a:pt x="662" y="357"/>
                  <a:pt x="661" y="356"/>
                </a:cubicBezTo>
                <a:cubicBezTo>
                  <a:pt x="661" y="354"/>
                  <a:pt x="667" y="352"/>
                  <a:pt x="667" y="350"/>
                </a:cubicBezTo>
                <a:cubicBezTo>
                  <a:pt x="667" y="347"/>
                  <a:pt x="661" y="352"/>
                  <a:pt x="661" y="352"/>
                </a:cubicBezTo>
                <a:cubicBezTo>
                  <a:pt x="659" y="353"/>
                  <a:pt x="657" y="354"/>
                  <a:pt x="655" y="355"/>
                </a:cubicBezTo>
                <a:cubicBezTo>
                  <a:pt x="650" y="356"/>
                  <a:pt x="652" y="356"/>
                  <a:pt x="648" y="356"/>
                </a:cubicBezTo>
                <a:cubicBezTo>
                  <a:pt x="643" y="358"/>
                  <a:pt x="643" y="358"/>
                  <a:pt x="643" y="358"/>
                </a:cubicBezTo>
                <a:cubicBezTo>
                  <a:pt x="639" y="358"/>
                  <a:pt x="639" y="358"/>
                  <a:pt x="639" y="358"/>
                </a:cubicBezTo>
                <a:cubicBezTo>
                  <a:pt x="641" y="357"/>
                  <a:pt x="641" y="354"/>
                  <a:pt x="639" y="355"/>
                </a:cubicBezTo>
                <a:cubicBezTo>
                  <a:pt x="634" y="357"/>
                  <a:pt x="634" y="357"/>
                  <a:pt x="634" y="357"/>
                </a:cubicBezTo>
                <a:cubicBezTo>
                  <a:pt x="633" y="357"/>
                  <a:pt x="628" y="360"/>
                  <a:pt x="627" y="357"/>
                </a:cubicBezTo>
                <a:cubicBezTo>
                  <a:pt x="629" y="356"/>
                  <a:pt x="629" y="356"/>
                  <a:pt x="629" y="356"/>
                </a:cubicBezTo>
                <a:close/>
                <a:moveTo>
                  <a:pt x="492" y="120"/>
                </a:moveTo>
                <a:cubicBezTo>
                  <a:pt x="490" y="121"/>
                  <a:pt x="490" y="121"/>
                  <a:pt x="490" y="121"/>
                </a:cubicBezTo>
                <a:cubicBezTo>
                  <a:pt x="492" y="121"/>
                  <a:pt x="497" y="120"/>
                  <a:pt x="498" y="119"/>
                </a:cubicBezTo>
                <a:cubicBezTo>
                  <a:pt x="500" y="118"/>
                  <a:pt x="500" y="118"/>
                  <a:pt x="502" y="117"/>
                </a:cubicBezTo>
                <a:cubicBezTo>
                  <a:pt x="501" y="117"/>
                  <a:pt x="500" y="118"/>
                  <a:pt x="498" y="119"/>
                </a:cubicBezTo>
                <a:cubicBezTo>
                  <a:pt x="498" y="119"/>
                  <a:pt x="495" y="119"/>
                  <a:pt x="494" y="119"/>
                </a:cubicBezTo>
                <a:cubicBezTo>
                  <a:pt x="492" y="120"/>
                  <a:pt x="492" y="120"/>
                  <a:pt x="492" y="120"/>
                </a:cubicBezTo>
                <a:close/>
                <a:moveTo>
                  <a:pt x="490" y="121"/>
                </a:moveTo>
                <a:cubicBezTo>
                  <a:pt x="488" y="122"/>
                  <a:pt x="485" y="122"/>
                  <a:pt x="484" y="124"/>
                </a:cubicBezTo>
                <a:cubicBezTo>
                  <a:pt x="485" y="124"/>
                  <a:pt x="485" y="124"/>
                  <a:pt x="485" y="124"/>
                </a:cubicBezTo>
                <a:cubicBezTo>
                  <a:pt x="487" y="122"/>
                  <a:pt x="486" y="123"/>
                  <a:pt x="489" y="122"/>
                </a:cubicBezTo>
                <a:cubicBezTo>
                  <a:pt x="490" y="121"/>
                  <a:pt x="490" y="121"/>
                  <a:pt x="490" y="121"/>
                </a:cubicBezTo>
                <a:close/>
                <a:moveTo>
                  <a:pt x="484" y="118"/>
                </a:moveTo>
                <a:cubicBezTo>
                  <a:pt x="484" y="118"/>
                  <a:pt x="484" y="118"/>
                  <a:pt x="484" y="118"/>
                </a:cubicBezTo>
                <a:cubicBezTo>
                  <a:pt x="486" y="118"/>
                  <a:pt x="486" y="118"/>
                  <a:pt x="486" y="118"/>
                </a:cubicBezTo>
                <a:cubicBezTo>
                  <a:pt x="484" y="118"/>
                  <a:pt x="484" y="118"/>
                  <a:pt x="484" y="118"/>
                </a:cubicBezTo>
                <a:close/>
                <a:moveTo>
                  <a:pt x="141" y="203"/>
                </a:moveTo>
                <a:cubicBezTo>
                  <a:pt x="141" y="202"/>
                  <a:pt x="141" y="202"/>
                  <a:pt x="142" y="202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202"/>
                  <a:pt x="140" y="202"/>
                  <a:pt x="140" y="203"/>
                </a:cubicBezTo>
                <a:cubicBezTo>
                  <a:pt x="140" y="203"/>
                  <a:pt x="140" y="203"/>
                  <a:pt x="141" y="203"/>
                </a:cubicBezTo>
                <a:close/>
                <a:moveTo>
                  <a:pt x="147" y="202"/>
                </a:moveTo>
                <a:cubicBezTo>
                  <a:pt x="147" y="202"/>
                  <a:pt x="147" y="201"/>
                  <a:pt x="148" y="200"/>
                </a:cubicBezTo>
                <a:cubicBezTo>
                  <a:pt x="146" y="201"/>
                  <a:pt x="145" y="203"/>
                  <a:pt x="143" y="202"/>
                </a:cubicBezTo>
                <a:cubicBezTo>
                  <a:pt x="144" y="203"/>
                  <a:pt x="143" y="204"/>
                  <a:pt x="145" y="204"/>
                </a:cubicBezTo>
                <a:cubicBezTo>
                  <a:pt x="146" y="204"/>
                  <a:pt x="147" y="202"/>
                  <a:pt x="147" y="202"/>
                </a:cubicBezTo>
                <a:close/>
                <a:moveTo>
                  <a:pt x="164" y="222"/>
                </a:moveTo>
                <a:cubicBezTo>
                  <a:pt x="165" y="221"/>
                  <a:pt x="166" y="221"/>
                  <a:pt x="166" y="221"/>
                </a:cubicBezTo>
                <a:cubicBezTo>
                  <a:pt x="165" y="221"/>
                  <a:pt x="165" y="221"/>
                  <a:pt x="164" y="222"/>
                </a:cubicBezTo>
                <a:cubicBezTo>
                  <a:pt x="164" y="222"/>
                  <a:pt x="164" y="222"/>
                  <a:pt x="164" y="222"/>
                </a:cubicBezTo>
                <a:close/>
                <a:moveTo>
                  <a:pt x="180" y="220"/>
                </a:moveTo>
                <a:cubicBezTo>
                  <a:pt x="180" y="220"/>
                  <a:pt x="180" y="220"/>
                  <a:pt x="180" y="220"/>
                </a:cubicBezTo>
                <a:cubicBezTo>
                  <a:pt x="179" y="221"/>
                  <a:pt x="179" y="221"/>
                  <a:pt x="179" y="221"/>
                </a:cubicBezTo>
                <a:cubicBezTo>
                  <a:pt x="179" y="221"/>
                  <a:pt x="180" y="220"/>
                  <a:pt x="180" y="220"/>
                </a:cubicBezTo>
                <a:close/>
                <a:moveTo>
                  <a:pt x="252" y="144"/>
                </a:moveTo>
                <a:cubicBezTo>
                  <a:pt x="252" y="144"/>
                  <a:pt x="253" y="143"/>
                  <a:pt x="253" y="143"/>
                </a:cubicBezTo>
                <a:cubicBezTo>
                  <a:pt x="252" y="143"/>
                  <a:pt x="250" y="143"/>
                  <a:pt x="249" y="143"/>
                </a:cubicBezTo>
                <a:cubicBezTo>
                  <a:pt x="246" y="142"/>
                  <a:pt x="246" y="144"/>
                  <a:pt x="245" y="144"/>
                </a:cubicBezTo>
                <a:cubicBezTo>
                  <a:pt x="245" y="144"/>
                  <a:pt x="245" y="144"/>
                  <a:pt x="245" y="144"/>
                </a:cubicBezTo>
                <a:cubicBezTo>
                  <a:pt x="246" y="145"/>
                  <a:pt x="252" y="144"/>
                  <a:pt x="252" y="144"/>
                </a:cubicBezTo>
                <a:close/>
                <a:moveTo>
                  <a:pt x="288" y="200"/>
                </a:moveTo>
                <a:cubicBezTo>
                  <a:pt x="288" y="200"/>
                  <a:pt x="288" y="200"/>
                  <a:pt x="288" y="199"/>
                </a:cubicBezTo>
                <a:cubicBezTo>
                  <a:pt x="288" y="199"/>
                  <a:pt x="288" y="200"/>
                  <a:pt x="287" y="200"/>
                </a:cubicBezTo>
                <a:cubicBezTo>
                  <a:pt x="288" y="200"/>
                  <a:pt x="288" y="200"/>
                  <a:pt x="288" y="200"/>
                </a:cubicBezTo>
                <a:close/>
                <a:moveTo>
                  <a:pt x="351" y="260"/>
                </a:moveTo>
                <a:cubicBezTo>
                  <a:pt x="351" y="260"/>
                  <a:pt x="351" y="260"/>
                  <a:pt x="352" y="259"/>
                </a:cubicBezTo>
                <a:cubicBezTo>
                  <a:pt x="351" y="259"/>
                  <a:pt x="351" y="259"/>
                  <a:pt x="351" y="259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1"/>
                  <a:pt x="351" y="261"/>
                  <a:pt x="351" y="260"/>
                </a:cubicBezTo>
                <a:close/>
                <a:moveTo>
                  <a:pt x="351" y="257"/>
                </a:moveTo>
                <a:cubicBezTo>
                  <a:pt x="352" y="257"/>
                  <a:pt x="352" y="257"/>
                  <a:pt x="353" y="256"/>
                </a:cubicBezTo>
                <a:cubicBezTo>
                  <a:pt x="351" y="257"/>
                  <a:pt x="351" y="257"/>
                  <a:pt x="351" y="257"/>
                </a:cubicBezTo>
                <a:cubicBezTo>
                  <a:pt x="351" y="257"/>
                  <a:pt x="351" y="257"/>
                  <a:pt x="351" y="257"/>
                </a:cubicBezTo>
                <a:close/>
                <a:moveTo>
                  <a:pt x="344" y="302"/>
                </a:moveTo>
                <a:cubicBezTo>
                  <a:pt x="345" y="301"/>
                  <a:pt x="345" y="301"/>
                  <a:pt x="345" y="301"/>
                </a:cubicBezTo>
                <a:cubicBezTo>
                  <a:pt x="345" y="301"/>
                  <a:pt x="344" y="301"/>
                  <a:pt x="344" y="301"/>
                </a:cubicBezTo>
                <a:cubicBezTo>
                  <a:pt x="344" y="302"/>
                  <a:pt x="344" y="302"/>
                  <a:pt x="344" y="302"/>
                </a:cubicBezTo>
                <a:cubicBezTo>
                  <a:pt x="344" y="302"/>
                  <a:pt x="344" y="302"/>
                  <a:pt x="344" y="302"/>
                </a:cubicBezTo>
                <a:close/>
                <a:moveTo>
                  <a:pt x="358" y="282"/>
                </a:moveTo>
                <a:cubicBezTo>
                  <a:pt x="358" y="281"/>
                  <a:pt x="358" y="281"/>
                  <a:pt x="358" y="281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8" y="282"/>
                  <a:pt x="358" y="282"/>
                  <a:pt x="358" y="282"/>
                </a:cubicBezTo>
                <a:close/>
                <a:moveTo>
                  <a:pt x="354" y="238"/>
                </a:moveTo>
                <a:cubicBezTo>
                  <a:pt x="353" y="238"/>
                  <a:pt x="354" y="239"/>
                  <a:pt x="354" y="239"/>
                </a:cubicBezTo>
                <a:cubicBezTo>
                  <a:pt x="351" y="240"/>
                  <a:pt x="351" y="240"/>
                  <a:pt x="351" y="240"/>
                </a:cubicBezTo>
                <a:cubicBezTo>
                  <a:pt x="350" y="241"/>
                  <a:pt x="350" y="242"/>
                  <a:pt x="351" y="242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351" y="243"/>
                  <a:pt x="351" y="244"/>
                  <a:pt x="350" y="243"/>
                </a:cubicBezTo>
                <a:cubicBezTo>
                  <a:pt x="349" y="242"/>
                  <a:pt x="347" y="241"/>
                  <a:pt x="346" y="241"/>
                </a:cubicBezTo>
                <a:cubicBezTo>
                  <a:pt x="347" y="240"/>
                  <a:pt x="348" y="240"/>
                  <a:pt x="348" y="239"/>
                </a:cubicBezTo>
                <a:cubicBezTo>
                  <a:pt x="350" y="239"/>
                  <a:pt x="350" y="239"/>
                  <a:pt x="351" y="237"/>
                </a:cubicBezTo>
                <a:cubicBezTo>
                  <a:pt x="351" y="235"/>
                  <a:pt x="352" y="234"/>
                  <a:pt x="353" y="232"/>
                </a:cubicBezTo>
                <a:cubicBezTo>
                  <a:pt x="353" y="232"/>
                  <a:pt x="355" y="232"/>
                  <a:pt x="356" y="232"/>
                </a:cubicBezTo>
                <a:cubicBezTo>
                  <a:pt x="355" y="233"/>
                  <a:pt x="356" y="233"/>
                  <a:pt x="357" y="233"/>
                </a:cubicBezTo>
                <a:cubicBezTo>
                  <a:pt x="354" y="234"/>
                  <a:pt x="357" y="235"/>
                  <a:pt x="357" y="236"/>
                </a:cubicBezTo>
                <a:cubicBezTo>
                  <a:pt x="357" y="236"/>
                  <a:pt x="355" y="236"/>
                  <a:pt x="355" y="236"/>
                </a:cubicBezTo>
                <a:cubicBezTo>
                  <a:pt x="354" y="238"/>
                  <a:pt x="354" y="238"/>
                  <a:pt x="354" y="238"/>
                </a:cubicBezTo>
                <a:close/>
                <a:moveTo>
                  <a:pt x="356" y="255"/>
                </a:moveTo>
                <a:cubicBezTo>
                  <a:pt x="356" y="255"/>
                  <a:pt x="357" y="255"/>
                  <a:pt x="357" y="254"/>
                </a:cubicBezTo>
                <a:cubicBezTo>
                  <a:pt x="355" y="255"/>
                  <a:pt x="355" y="255"/>
                  <a:pt x="355" y="255"/>
                </a:cubicBezTo>
                <a:cubicBezTo>
                  <a:pt x="356" y="255"/>
                  <a:pt x="356" y="255"/>
                  <a:pt x="356" y="255"/>
                </a:cubicBezTo>
                <a:close/>
                <a:moveTo>
                  <a:pt x="357" y="264"/>
                </a:moveTo>
                <a:cubicBezTo>
                  <a:pt x="357" y="264"/>
                  <a:pt x="357" y="264"/>
                  <a:pt x="357" y="264"/>
                </a:cubicBezTo>
                <a:cubicBezTo>
                  <a:pt x="356" y="264"/>
                  <a:pt x="356" y="264"/>
                  <a:pt x="356" y="264"/>
                </a:cubicBezTo>
                <a:cubicBezTo>
                  <a:pt x="357" y="264"/>
                  <a:pt x="357" y="264"/>
                  <a:pt x="357" y="264"/>
                </a:cubicBezTo>
                <a:close/>
                <a:moveTo>
                  <a:pt x="356" y="278"/>
                </a:moveTo>
                <a:cubicBezTo>
                  <a:pt x="355" y="279"/>
                  <a:pt x="355" y="279"/>
                  <a:pt x="355" y="279"/>
                </a:cubicBezTo>
                <a:cubicBezTo>
                  <a:pt x="356" y="278"/>
                  <a:pt x="356" y="278"/>
                  <a:pt x="356" y="278"/>
                </a:cubicBezTo>
                <a:cubicBezTo>
                  <a:pt x="356" y="278"/>
                  <a:pt x="356" y="278"/>
                  <a:pt x="356" y="278"/>
                </a:cubicBezTo>
                <a:close/>
                <a:moveTo>
                  <a:pt x="355" y="281"/>
                </a:moveTo>
                <a:cubicBezTo>
                  <a:pt x="355" y="281"/>
                  <a:pt x="355" y="281"/>
                  <a:pt x="355" y="281"/>
                </a:cubicBezTo>
                <a:cubicBezTo>
                  <a:pt x="356" y="282"/>
                  <a:pt x="356" y="282"/>
                  <a:pt x="356" y="282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5" y="281"/>
                  <a:pt x="355" y="281"/>
                  <a:pt x="355" y="281"/>
                </a:cubicBezTo>
                <a:close/>
                <a:moveTo>
                  <a:pt x="354" y="302"/>
                </a:moveTo>
                <a:cubicBezTo>
                  <a:pt x="354" y="302"/>
                  <a:pt x="354" y="302"/>
                  <a:pt x="355" y="302"/>
                </a:cubicBezTo>
                <a:cubicBezTo>
                  <a:pt x="353" y="303"/>
                  <a:pt x="350" y="301"/>
                  <a:pt x="349" y="301"/>
                </a:cubicBezTo>
                <a:cubicBezTo>
                  <a:pt x="349" y="301"/>
                  <a:pt x="349" y="301"/>
                  <a:pt x="349" y="301"/>
                </a:cubicBezTo>
                <a:cubicBezTo>
                  <a:pt x="351" y="301"/>
                  <a:pt x="351" y="302"/>
                  <a:pt x="354" y="302"/>
                </a:cubicBezTo>
                <a:close/>
                <a:moveTo>
                  <a:pt x="355" y="302"/>
                </a:moveTo>
                <a:cubicBezTo>
                  <a:pt x="355" y="302"/>
                  <a:pt x="355" y="302"/>
                  <a:pt x="355" y="302"/>
                </a:cubicBezTo>
                <a:cubicBezTo>
                  <a:pt x="355" y="302"/>
                  <a:pt x="355" y="302"/>
                  <a:pt x="355" y="302"/>
                </a:cubicBezTo>
                <a:close/>
                <a:moveTo>
                  <a:pt x="355" y="302"/>
                </a:moveTo>
                <a:cubicBezTo>
                  <a:pt x="355" y="302"/>
                  <a:pt x="356" y="302"/>
                  <a:pt x="356" y="302"/>
                </a:cubicBezTo>
                <a:cubicBezTo>
                  <a:pt x="356" y="302"/>
                  <a:pt x="355" y="302"/>
                  <a:pt x="355" y="302"/>
                </a:cubicBezTo>
                <a:close/>
                <a:moveTo>
                  <a:pt x="356" y="313"/>
                </a:moveTo>
                <a:cubicBezTo>
                  <a:pt x="355" y="314"/>
                  <a:pt x="355" y="314"/>
                  <a:pt x="355" y="314"/>
                </a:cubicBezTo>
                <a:cubicBezTo>
                  <a:pt x="356" y="313"/>
                  <a:pt x="356" y="312"/>
                  <a:pt x="357" y="312"/>
                </a:cubicBezTo>
                <a:cubicBezTo>
                  <a:pt x="356" y="313"/>
                  <a:pt x="356" y="313"/>
                  <a:pt x="356" y="313"/>
                </a:cubicBezTo>
                <a:close/>
                <a:moveTo>
                  <a:pt x="358" y="310"/>
                </a:moveTo>
                <a:cubicBezTo>
                  <a:pt x="359" y="309"/>
                  <a:pt x="359" y="309"/>
                  <a:pt x="359" y="309"/>
                </a:cubicBezTo>
                <a:cubicBezTo>
                  <a:pt x="359" y="309"/>
                  <a:pt x="359" y="309"/>
                  <a:pt x="359" y="309"/>
                </a:cubicBezTo>
                <a:cubicBezTo>
                  <a:pt x="358" y="310"/>
                  <a:pt x="358" y="310"/>
                  <a:pt x="358" y="310"/>
                </a:cubicBezTo>
                <a:close/>
                <a:moveTo>
                  <a:pt x="358" y="295"/>
                </a:moveTo>
                <a:cubicBezTo>
                  <a:pt x="360" y="294"/>
                  <a:pt x="360" y="294"/>
                  <a:pt x="360" y="294"/>
                </a:cubicBezTo>
                <a:cubicBezTo>
                  <a:pt x="359" y="295"/>
                  <a:pt x="358" y="295"/>
                  <a:pt x="358" y="294"/>
                </a:cubicBezTo>
                <a:cubicBezTo>
                  <a:pt x="357" y="293"/>
                  <a:pt x="357" y="293"/>
                  <a:pt x="358" y="292"/>
                </a:cubicBezTo>
                <a:cubicBezTo>
                  <a:pt x="356" y="293"/>
                  <a:pt x="358" y="293"/>
                  <a:pt x="354" y="294"/>
                </a:cubicBezTo>
                <a:cubicBezTo>
                  <a:pt x="357" y="294"/>
                  <a:pt x="357" y="293"/>
                  <a:pt x="358" y="295"/>
                </a:cubicBezTo>
                <a:cubicBezTo>
                  <a:pt x="358" y="295"/>
                  <a:pt x="358" y="295"/>
                  <a:pt x="358" y="295"/>
                </a:cubicBezTo>
                <a:close/>
                <a:moveTo>
                  <a:pt x="359" y="277"/>
                </a:moveTo>
                <a:cubicBezTo>
                  <a:pt x="360" y="276"/>
                  <a:pt x="360" y="276"/>
                  <a:pt x="360" y="276"/>
                </a:cubicBezTo>
                <a:cubicBezTo>
                  <a:pt x="358" y="277"/>
                  <a:pt x="358" y="277"/>
                  <a:pt x="358" y="277"/>
                </a:cubicBezTo>
                <a:cubicBezTo>
                  <a:pt x="359" y="277"/>
                  <a:pt x="359" y="277"/>
                  <a:pt x="359" y="277"/>
                </a:cubicBezTo>
                <a:close/>
                <a:moveTo>
                  <a:pt x="361" y="291"/>
                </a:moveTo>
                <a:cubicBezTo>
                  <a:pt x="362" y="291"/>
                  <a:pt x="362" y="291"/>
                  <a:pt x="362" y="291"/>
                </a:cubicBezTo>
                <a:cubicBezTo>
                  <a:pt x="361" y="291"/>
                  <a:pt x="361" y="291"/>
                  <a:pt x="361" y="291"/>
                </a:cubicBezTo>
                <a:cubicBezTo>
                  <a:pt x="361" y="291"/>
                  <a:pt x="361" y="291"/>
                  <a:pt x="361" y="291"/>
                </a:cubicBezTo>
                <a:close/>
                <a:moveTo>
                  <a:pt x="362" y="290"/>
                </a:moveTo>
                <a:cubicBezTo>
                  <a:pt x="363" y="288"/>
                  <a:pt x="363" y="288"/>
                  <a:pt x="363" y="288"/>
                </a:cubicBezTo>
                <a:cubicBezTo>
                  <a:pt x="362" y="291"/>
                  <a:pt x="362" y="291"/>
                  <a:pt x="362" y="291"/>
                </a:cubicBezTo>
                <a:cubicBezTo>
                  <a:pt x="362" y="290"/>
                  <a:pt x="362" y="290"/>
                  <a:pt x="362" y="290"/>
                </a:cubicBezTo>
                <a:close/>
                <a:moveTo>
                  <a:pt x="299" y="456"/>
                </a:moveTo>
                <a:cubicBezTo>
                  <a:pt x="299" y="456"/>
                  <a:pt x="299" y="456"/>
                  <a:pt x="299" y="456"/>
                </a:cubicBezTo>
                <a:cubicBezTo>
                  <a:pt x="298" y="455"/>
                  <a:pt x="298" y="455"/>
                  <a:pt x="298" y="455"/>
                </a:cubicBezTo>
                <a:cubicBezTo>
                  <a:pt x="298" y="456"/>
                  <a:pt x="298" y="456"/>
                  <a:pt x="298" y="456"/>
                </a:cubicBezTo>
                <a:cubicBezTo>
                  <a:pt x="299" y="456"/>
                  <a:pt x="299" y="456"/>
                  <a:pt x="299" y="456"/>
                </a:cubicBezTo>
                <a:close/>
                <a:moveTo>
                  <a:pt x="302" y="456"/>
                </a:moveTo>
                <a:cubicBezTo>
                  <a:pt x="302" y="455"/>
                  <a:pt x="302" y="455"/>
                  <a:pt x="302" y="455"/>
                </a:cubicBezTo>
                <a:cubicBezTo>
                  <a:pt x="302" y="456"/>
                  <a:pt x="301" y="456"/>
                  <a:pt x="300" y="456"/>
                </a:cubicBezTo>
                <a:cubicBezTo>
                  <a:pt x="301" y="456"/>
                  <a:pt x="301" y="456"/>
                  <a:pt x="302" y="456"/>
                </a:cubicBezTo>
                <a:close/>
                <a:moveTo>
                  <a:pt x="338" y="363"/>
                </a:moveTo>
                <a:cubicBezTo>
                  <a:pt x="340" y="363"/>
                  <a:pt x="340" y="363"/>
                  <a:pt x="340" y="363"/>
                </a:cubicBezTo>
                <a:cubicBezTo>
                  <a:pt x="338" y="362"/>
                  <a:pt x="338" y="362"/>
                  <a:pt x="338" y="362"/>
                </a:cubicBezTo>
                <a:cubicBezTo>
                  <a:pt x="337" y="363"/>
                  <a:pt x="337" y="363"/>
                  <a:pt x="337" y="363"/>
                </a:cubicBezTo>
                <a:cubicBezTo>
                  <a:pt x="338" y="363"/>
                  <a:pt x="338" y="363"/>
                  <a:pt x="338" y="363"/>
                </a:cubicBezTo>
                <a:close/>
                <a:moveTo>
                  <a:pt x="356" y="351"/>
                </a:moveTo>
                <a:cubicBezTo>
                  <a:pt x="356" y="351"/>
                  <a:pt x="356" y="351"/>
                  <a:pt x="356" y="351"/>
                </a:cubicBezTo>
                <a:cubicBezTo>
                  <a:pt x="354" y="351"/>
                  <a:pt x="355" y="351"/>
                  <a:pt x="353" y="352"/>
                </a:cubicBezTo>
                <a:cubicBezTo>
                  <a:pt x="355" y="352"/>
                  <a:pt x="355" y="352"/>
                  <a:pt x="355" y="352"/>
                </a:cubicBezTo>
                <a:cubicBezTo>
                  <a:pt x="356" y="351"/>
                  <a:pt x="356" y="351"/>
                  <a:pt x="356" y="351"/>
                </a:cubicBezTo>
                <a:close/>
                <a:moveTo>
                  <a:pt x="694" y="607"/>
                </a:moveTo>
                <a:cubicBezTo>
                  <a:pt x="693" y="609"/>
                  <a:pt x="691" y="609"/>
                  <a:pt x="693" y="610"/>
                </a:cubicBezTo>
                <a:cubicBezTo>
                  <a:pt x="696" y="612"/>
                  <a:pt x="695" y="609"/>
                  <a:pt x="696" y="608"/>
                </a:cubicBezTo>
                <a:cubicBezTo>
                  <a:pt x="699" y="605"/>
                  <a:pt x="696" y="602"/>
                  <a:pt x="694" y="602"/>
                </a:cubicBezTo>
                <a:cubicBezTo>
                  <a:pt x="693" y="602"/>
                  <a:pt x="695" y="605"/>
                  <a:pt x="695" y="606"/>
                </a:cubicBezTo>
                <a:cubicBezTo>
                  <a:pt x="694" y="607"/>
                  <a:pt x="694" y="607"/>
                  <a:pt x="694" y="607"/>
                </a:cubicBezTo>
                <a:close/>
                <a:moveTo>
                  <a:pt x="677" y="620"/>
                </a:moveTo>
                <a:cubicBezTo>
                  <a:pt x="677" y="620"/>
                  <a:pt x="678" y="623"/>
                  <a:pt x="679" y="621"/>
                </a:cubicBezTo>
                <a:cubicBezTo>
                  <a:pt x="680" y="620"/>
                  <a:pt x="682" y="620"/>
                  <a:pt x="681" y="618"/>
                </a:cubicBezTo>
                <a:cubicBezTo>
                  <a:pt x="680" y="617"/>
                  <a:pt x="680" y="615"/>
                  <a:pt x="680" y="615"/>
                </a:cubicBezTo>
                <a:cubicBezTo>
                  <a:pt x="678" y="615"/>
                  <a:pt x="674" y="617"/>
                  <a:pt x="676" y="619"/>
                </a:cubicBezTo>
                <a:cubicBezTo>
                  <a:pt x="677" y="619"/>
                  <a:pt x="677" y="619"/>
                  <a:pt x="677" y="620"/>
                </a:cubicBezTo>
                <a:close/>
                <a:moveTo>
                  <a:pt x="703" y="624"/>
                </a:moveTo>
                <a:cubicBezTo>
                  <a:pt x="703" y="623"/>
                  <a:pt x="702" y="622"/>
                  <a:pt x="701" y="622"/>
                </a:cubicBezTo>
                <a:cubicBezTo>
                  <a:pt x="700" y="622"/>
                  <a:pt x="700" y="623"/>
                  <a:pt x="701" y="624"/>
                </a:cubicBezTo>
                <a:cubicBezTo>
                  <a:pt x="703" y="627"/>
                  <a:pt x="699" y="628"/>
                  <a:pt x="702" y="629"/>
                </a:cubicBezTo>
                <a:cubicBezTo>
                  <a:pt x="702" y="629"/>
                  <a:pt x="703" y="630"/>
                  <a:pt x="704" y="631"/>
                </a:cubicBezTo>
                <a:cubicBezTo>
                  <a:pt x="704" y="632"/>
                  <a:pt x="703" y="633"/>
                  <a:pt x="705" y="632"/>
                </a:cubicBezTo>
                <a:cubicBezTo>
                  <a:pt x="705" y="632"/>
                  <a:pt x="706" y="631"/>
                  <a:pt x="706" y="630"/>
                </a:cubicBezTo>
                <a:cubicBezTo>
                  <a:pt x="703" y="627"/>
                  <a:pt x="704" y="628"/>
                  <a:pt x="703" y="624"/>
                </a:cubicBezTo>
                <a:close/>
                <a:moveTo>
                  <a:pt x="717" y="650"/>
                </a:moveTo>
                <a:cubicBezTo>
                  <a:pt x="716" y="650"/>
                  <a:pt x="712" y="652"/>
                  <a:pt x="712" y="653"/>
                </a:cubicBezTo>
                <a:cubicBezTo>
                  <a:pt x="712" y="654"/>
                  <a:pt x="713" y="654"/>
                  <a:pt x="714" y="654"/>
                </a:cubicBezTo>
                <a:cubicBezTo>
                  <a:pt x="716" y="653"/>
                  <a:pt x="717" y="654"/>
                  <a:pt x="719" y="653"/>
                </a:cubicBezTo>
                <a:cubicBezTo>
                  <a:pt x="721" y="652"/>
                  <a:pt x="722" y="653"/>
                  <a:pt x="721" y="649"/>
                </a:cubicBezTo>
                <a:cubicBezTo>
                  <a:pt x="721" y="648"/>
                  <a:pt x="719" y="650"/>
                  <a:pt x="719" y="650"/>
                </a:cubicBezTo>
                <a:cubicBezTo>
                  <a:pt x="719" y="650"/>
                  <a:pt x="718" y="650"/>
                  <a:pt x="717" y="650"/>
                </a:cubicBezTo>
                <a:close/>
                <a:moveTo>
                  <a:pt x="736" y="645"/>
                </a:moveTo>
                <a:cubicBezTo>
                  <a:pt x="736" y="645"/>
                  <a:pt x="737" y="645"/>
                  <a:pt x="737" y="645"/>
                </a:cubicBezTo>
                <a:cubicBezTo>
                  <a:pt x="737" y="642"/>
                  <a:pt x="735" y="644"/>
                  <a:pt x="733" y="642"/>
                </a:cubicBezTo>
                <a:cubicBezTo>
                  <a:pt x="731" y="641"/>
                  <a:pt x="730" y="642"/>
                  <a:pt x="731" y="643"/>
                </a:cubicBezTo>
                <a:cubicBezTo>
                  <a:pt x="732" y="644"/>
                  <a:pt x="734" y="645"/>
                  <a:pt x="736" y="645"/>
                </a:cubicBezTo>
                <a:close/>
                <a:moveTo>
                  <a:pt x="722" y="638"/>
                </a:moveTo>
                <a:cubicBezTo>
                  <a:pt x="722" y="638"/>
                  <a:pt x="723" y="638"/>
                  <a:pt x="723" y="638"/>
                </a:cubicBezTo>
                <a:cubicBezTo>
                  <a:pt x="725" y="639"/>
                  <a:pt x="726" y="636"/>
                  <a:pt x="725" y="636"/>
                </a:cubicBezTo>
                <a:cubicBezTo>
                  <a:pt x="724" y="635"/>
                  <a:pt x="720" y="634"/>
                  <a:pt x="720" y="636"/>
                </a:cubicBezTo>
                <a:cubicBezTo>
                  <a:pt x="720" y="637"/>
                  <a:pt x="720" y="638"/>
                  <a:pt x="722" y="638"/>
                </a:cubicBezTo>
                <a:close/>
                <a:moveTo>
                  <a:pt x="718" y="629"/>
                </a:moveTo>
                <a:cubicBezTo>
                  <a:pt x="717" y="627"/>
                  <a:pt x="714" y="629"/>
                  <a:pt x="714" y="629"/>
                </a:cubicBezTo>
                <a:cubicBezTo>
                  <a:pt x="714" y="629"/>
                  <a:pt x="716" y="630"/>
                  <a:pt x="716" y="630"/>
                </a:cubicBezTo>
                <a:cubicBezTo>
                  <a:pt x="716" y="630"/>
                  <a:pt x="718" y="630"/>
                  <a:pt x="718" y="629"/>
                </a:cubicBezTo>
                <a:cubicBezTo>
                  <a:pt x="718" y="629"/>
                  <a:pt x="718" y="629"/>
                  <a:pt x="718" y="629"/>
                </a:cubicBezTo>
                <a:close/>
                <a:moveTo>
                  <a:pt x="730" y="645"/>
                </a:moveTo>
                <a:cubicBezTo>
                  <a:pt x="730" y="645"/>
                  <a:pt x="731" y="644"/>
                  <a:pt x="731" y="644"/>
                </a:cubicBezTo>
                <a:cubicBezTo>
                  <a:pt x="731" y="644"/>
                  <a:pt x="731" y="644"/>
                  <a:pt x="729" y="643"/>
                </a:cubicBezTo>
                <a:cubicBezTo>
                  <a:pt x="729" y="643"/>
                  <a:pt x="729" y="643"/>
                  <a:pt x="729" y="643"/>
                </a:cubicBezTo>
                <a:cubicBezTo>
                  <a:pt x="729" y="643"/>
                  <a:pt x="727" y="643"/>
                  <a:pt x="727" y="643"/>
                </a:cubicBezTo>
                <a:cubicBezTo>
                  <a:pt x="728" y="644"/>
                  <a:pt x="728" y="645"/>
                  <a:pt x="728" y="645"/>
                </a:cubicBezTo>
                <a:cubicBezTo>
                  <a:pt x="728" y="645"/>
                  <a:pt x="729" y="645"/>
                  <a:pt x="730" y="645"/>
                </a:cubicBezTo>
                <a:close/>
                <a:moveTo>
                  <a:pt x="730" y="645"/>
                </a:move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lose/>
                <a:moveTo>
                  <a:pt x="720" y="647"/>
                </a:moveTo>
                <a:cubicBezTo>
                  <a:pt x="720" y="647"/>
                  <a:pt x="720" y="647"/>
                  <a:pt x="720" y="647"/>
                </a:cubicBezTo>
                <a:cubicBezTo>
                  <a:pt x="721" y="649"/>
                  <a:pt x="721" y="649"/>
                  <a:pt x="723" y="648"/>
                </a:cubicBezTo>
                <a:cubicBezTo>
                  <a:pt x="725" y="648"/>
                  <a:pt x="723" y="646"/>
                  <a:pt x="723" y="646"/>
                </a:cubicBezTo>
                <a:cubicBezTo>
                  <a:pt x="723" y="645"/>
                  <a:pt x="720" y="646"/>
                  <a:pt x="720" y="647"/>
                </a:cubicBezTo>
                <a:close/>
                <a:moveTo>
                  <a:pt x="702" y="614"/>
                </a:moveTo>
                <a:cubicBezTo>
                  <a:pt x="701" y="613"/>
                  <a:pt x="701" y="610"/>
                  <a:pt x="699" y="611"/>
                </a:cubicBezTo>
                <a:cubicBezTo>
                  <a:pt x="698" y="611"/>
                  <a:pt x="699" y="614"/>
                  <a:pt x="700" y="614"/>
                </a:cubicBezTo>
                <a:cubicBezTo>
                  <a:pt x="700" y="614"/>
                  <a:pt x="701" y="614"/>
                  <a:pt x="700" y="616"/>
                </a:cubicBezTo>
                <a:cubicBezTo>
                  <a:pt x="700" y="616"/>
                  <a:pt x="699" y="616"/>
                  <a:pt x="699" y="616"/>
                </a:cubicBezTo>
                <a:cubicBezTo>
                  <a:pt x="699" y="618"/>
                  <a:pt x="705" y="617"/>
                  <a:pt x="702" y="614"/>
                </a:cubicBezTo>
                <a:close/>
                <a:moveTo>
                  <a:pt x="709" y="633"/>
                </a:moveTo>
                <a:cubicBezTo>
                  <a:pt x="708" y="635"/>
                  <a:pt x="709" y="636"/>
                  <a:pt x="709" y="635"/>
                </a:cubicBezTo>
                <a:cubicBezTo>
                  <a:pt x="712" y="634"/>
                  <a:pt x="712" y="634"/>
                  <a:pt x="712" y="634"/>
                </a:cubicBezTo>
                <a:cubicBezTo>
                  <a:pt x="712" y="634"/>
                  <a:pt x="712" y="635"/>
                  <a:pt x="712" y="635"/>
                </a:cubicBezTo>
                <a:cubicBezTo>
                  <a:pt x="712" y="636"/>
                  <a:pt x="710" y="637"/>
                  <a:pt x="710" y="638"/>
                </a:cubicBezTo>
                <a:cubicBezTo>
                  <a:pt x="710" y="640"/>
                  <a:pt x="712" y="638"/>
                  <a:pt x="713" y="637"/>
                </a:cubicBezTo>
                <a:cubicBezTo>
                  <a:pt x="716" y="634"/>
                  <a:pt x="715" y="635"/>
                  <a:pt x="714" y="633"/>
                </a:cubicBezTo>
                <a:cubicBezTo>
                  <a:pt x="712" y="630"/>
                  <a:pt x="709" y="630"/>
                  <a:pt x="709" y="631"/>
                </a:cubicBezTo>
                <a:cubicBezTo>
                  <a:pt x="709" y="632"/>
                  <a:pt x="710" y="632"/>
                  <a:pt x="709" y="633"/>
                </a:cubicBezTo>
                <a:close/>
                <a:moveTo>
                  <a:pt x="709" y="620"/>
                </a:moveTo>
                <a:cubicBezTo>
                  <a:pt x="710" y="620"/>
                  <a:pt x="710" y="619"/>
                  <a:pt x="711" y="619"/>
                </a:cubicBezTo>
                <a:cubicBezTo>
                  <a:pt x="711" y="619"/>
                  <a:pt x="711" y="619"/>
                  <a:pt x="712" y="618"/>
                </a:cubicBezTo>
                <a:cubicBezTo>
                  <a:pt x="712" y="618"/>
                  <a:pt x="711" y="616"/>
                  <a:pt x="711" y="616"/>
                </a:cubicBezTo>
                <a:cubicBezTo>
                  <a:pt x="709" y="617"/>
                  <a:pt x="708" y="619"/>
                  <a:pt x="709" y="620"/>
                </a:cubicBezTo>
                <a:close/>
                <a:moveTo>
                  <a:pt x="707" y="623"/>
                </a:moveTo>
                <a:cubicBezTo>
                  <a:pt x="708" y="623"/>
                  <a:pt x="709" y="621"/>
                  <a:pt x="706" y="621"/>
                </a:cubicBezTo>
                <a:cubicBezTo>
                  <a:pt x="703" y="621"/>
                  <a:pt x="704" y="623"/>
                  <a:pt x="707" y="623"/>
                </a:cubicBezTo>
                <a:close/>
                <a:moveTo>
                  <a:pt x="695" y="621"/>
                </a:moveTo>
                <a:cubicBezTo>
                  <a:pt x="693" y="621"/>
                  <a:pt x="695" y="625"/>
                  <a:pt x="698" y="625"/>
                </a:cubicBezTo>
                <a:cubicBezTo>
                  <a:pt x="700" y="625"/>
                  <a:pt x="697" y="621"/>
                  <a:pt x="695" y="621"/>
                </a:cubicBezTo>
                <a:close/>
                <a:moveTo>
                  <a:pt x="684" y="604"/>
                </a:moveTo>
                <a:cubicBezTo>
                  <a:pt x="684" y="604"/>
                  <a:pt x="682" y="604"/>
                  <a:pt x="682" y="604"/>
                </a:cubicBezTo>
                <a:cubicBezTo>
                  <a:pt x="682" y="605"/>
                  <a:pt x="680" y="609"/>
                  <a:pt x="682" y="609"/>
                </a:cubicBezTo>
                <a:cubicBezTo>
                  <a:pt x="683" y="608"/>
                  <a:pt x="685" y="609"/>
                  <a:pt x="685" y="607"/>
                </a:cubicBezTo>
                <a:cubicBezTo>
                  <a:pt x="685" y="607"/>
                  <a:pt x="685" y="606"/>
                  <a:pt x="685" y="606"/>
                </a:cubicBezTo>
                <a:cubicBezTo>
                  <a:pt x="684" y="606"/>
                  <a:pt x="685" y="605"/>
                  <a:pt x="684" y="604"/>
                </a:cubicBezTo>
                <a:close/>
                <a:moveTo>
                  <a:pt x="689" y="593"/>
                </a:moveTo>
                <a:cubicBezTo>
                  <a:pt x="690" y="592"/>
                  <a:pt x="690" y="591"/>
                  <a:pt x="690" y="590"/>
                </a:cubicBezTo>
                <a:cubicBezTo>
                  <a:pt x="690" y="586"/>
                  <a:pt x="687" y="588"/>
                  <a:pt x="687" y="586"/>
                </a:cubicBezTo>
                <a:cubicBezTo>
                  <a:pt x="687" y="584"/>
                  <a:pt x="685" y="585"/>
                  <a:pt x="682" y="584"/>
                </a:cubicBezTo>
                <a:cubicBezTo>
                  <a:pt x="682" y="584"/>
                  <a:pt x="681" y="584"/>
                  <a:pt x="681" y="585"/>
                </a:cubicBezTo>
                <a:cubicBezTo>
                  <a:pt x="681" y="585"/>
                  <a:pt x="682" y="585"/>
                  <a:pt x="682" y="585"/>
                </a:cubicBezTo>
                <a:cubicBezTo>
                  <a:pt x="682" y="586"/>
                  <a:pt x="681" y="586"/>
                  <a:pt x="680" y="586"/>
                </a:cubicBezTo>
                <a:cubicBezTo>
                  <a:pt x="680" y="587"/>
                  <a:pt x="679" y="587"/>
                  <a:pt x="679" y="587"/>
                </a:cubicBezTo>
                <a:cubicBezTo>
                  <a:pt x="676" y="588"/>
                  <a:pt x="676" y="585"/>
                  <a:pt x="675" y="586"/>
                </a:cubicBezTo>
                <a:cubicBezTo>
                  <a:pt x="675" y="586"/>
                  <a:pt x="674" y="588"/>
                  <a:pt x="674" y="588"/>
                </a:cubicBezTo>
                <a:cubicBezTo>
                  <a:pt x="670" y="585"/>
                  <a:pt x="672" y="590"/>
                  <a:pt x="673" y="590"/>
                </a:cubicBezTo>
                <a:cubicBezTo>
                  <a:pt x="673" y="590"/>
                  <a:pt x="678" y="589"/>
                  <a:pt x="680" y="589"/>
                </a:cubicBezTo>
                <a:cubicBezTo>
                  <a:pt x="681" y="589"/>
                  <a:pt x="683" y="588"/>
                  <a:pt x="683" y="587"/>
                </a:cubicBezTo>
                <a:cubicBezTo>
                  <a:pt x="683" y="587"/>
                  <a:pt x="683" y="586"/>
                  <a:pt x="683" y="586"/>
                </a:cubicBezTo>
                <a:cubicBezTo>
                  <a:pt x="683" y="586"/>
                  <a:pt x="684" y="586"/>
                  <a:pt x="684" y="586"/>
                </a:cubicBezTo>
                <a:cubicBezTo>
                  <a:pt x="686" y="587"/>
                  <a:pt x="686" y="586"/>
                  <a:pt x="686" y="588"/>
                </a:cubicBezTo>
                <a:cubicBezTo>
                  <a:pt x="686" y="589"/>
                  <a:pt x="686" y="590"/>
                  <a:pt x="687" y="590"/>
                </a:cubicBezTo>
                <a:cubicBezTo>
                  <a:pt x="687" y="591"/>
                  <a:pt x="687" y="591"/>
                  <a:pt x="687" y="592"/>
                </a:cubicBezTo>
                <a:cubicBezTo>
                  <a:pt x="687" y="594"/>
                  <a:pt x="685" y="593"/>
                  <a:pt x="685" y="595"/>
                </a:cubicBezTo>
                <a:cubicBezTo>
                  <a:pt x="685" y="598"/>
                  <a:pt x="688" y="599"/>
                  <a:pt x="689" y="596"/>
                </a:cubicBezTo>
                <a:cubicBezTo>
                  <a:pt x="689" y="595"/>
                  <a:pt x="687" y="595"/>
                  <a:pt x="689" y="594"/>
                </a:cubicBezTo>
                <a:cubicBezTo>
                  <a:pt x="689" y="593"/>
                  <a:pt x="689" y="593"/>
                  <a:pt x="689" y="593"/>
                </a:cubicBezTo>
                <a:close/>
                <a:moveTo>
                  <a:pt x="678" y="605"/>
                </a:moveTo>
                <a:cubicBezTo>
                  <a:pt x="677" y="605"/>
                  <a:pt x="676" y="603"/>
                  <a:pt x="675" y="604"/>
                </a:cubicBezTo>
                <a:cubicBezTo>
                  <a:pt x="675" y="605"/>
                  <a:pt x="675" y="608"/>
                  <a:pt x="674" y="609"/>
                </a:cubicBezTo>
                <a:cubicBezTo>
                  <a:pt x="674" y="610"/>
                  <a:pt x="669" y="612"/>
                  <a:pt x="673" y="613"/>
                </a:cubicBezTo>
                <a:cubicBezTo>
                  <a:pt x="675" y="613"/>
                  <a:pt x="675" y="615"/>
                  <a:pt x="676" y="615"/>
                </a:cubicBezTo>
                <a:cubicBezTo>
                  <a:pt x="677" y="615"/>
                  <a:pt x="677" y="614"/>
                  <a:pt x="678" y="614"/>
                </a:cubicBezTo>
                <a:cubicBezTo>
                  <a:pt x="680" y="613"/>
                  <a:pt x="681" y="610"/>
                  <a:pt x="679" y="609"/>
                </a:cubicBezTo>
                <a:cubicBezTo>
                  <a:pt x="678" y="608"/>
                  <a:pt x="678" y="607"/>
                  <a:pt x="678" y="606"/>
                </a:cubicBezTo>
                <a:cubicBezTo>
                  <a:pt x="678" y="606"/>
                  <a:pt x="678" y="606"/>
                  <a:pt x="678" y="605"/>
                </a:cubicBezTo>
                <a:close/>
                <a:moveTo>
                  <a:pt x="663" y="657"/>
                </a:moveTo>
                <a:cubicBezTo>
                  <a:pt x="664" y="657"/>
                  <a:pt x="664" y="655"/>
                  <a:pt x="663" y="655"/>
                </a:cubicBezTo>
                <a:cubicBezTo>
                  <a:pt x="661" y="655"/>
                  <a:pt x="661" y="657"/>
                  <a:pt x="663" y="657"/>
                </a:cubicBezTo>
                <a:close/>
                <a:moveTo>
                  <a:pt x="637" y="644"/>
                </a:moveTo>
                <a:cubicBezTo>
                  <a:pt x="635" y="647"/>
                  <a:pt x="639" y="647"/>
                  <a:pt x="639" y="644"/>
                </a:cubicBezTo>
                <a:cubicBezTo>
                  <a:pt x="639" y="643"/>
                  <a:pt x="637" y="644"/>
                  <a:pt x="637" y="644"/>
                </a:cubicBezTo>
                <a:close/>
                <a:moveTo>
                  <a:pt x="659" y="651"/>
                </a:moveTo>
                <a:cubicBezTo>
                  <a:pt x="656" y="649"/>
                  <a:pt x="655" y="653"/>
                  <a:pt x="658" y="653"/>
                </a:cubicBezTo>
                <a:cubicBezTo>
                  <a:pt x="659" y="653"/>
                  <a:pt x="659" y="652"/>
                  <a:pt x="659" y="651"/>
                </a:cubicBezTo>
                <a:close/>
                <a:moveTo>
                  <a:pt x="702" y="665"/>
                </a:moveTo>
                <a:cubicBezTo>
                  <a:pt x="703" y="665"/>
                  <a:pt x="705" y="664"/>
                  <a:pt x="706" y="664"/>
                </a:cubicBezTo>
                <a:cubicBezTo>
                  <a:pt x="709" y="665"/>
                  <a:pt x="709" y="662"/>
                  <a:pt x="708" y="661"/>
                </a:cubicBezTo>
                <a:cubicBezTo>
                  <a:pt x="707" y="660"/>
                  <a:pt x="706" y="663"/>
                  <a:pt x="704" y="658"/>
                </a:cubicBezTo>
                <a:cubicBezTo>
                  <a:pt x="704" y="658"/>
                  <a:pt x="704" y="657"/>
                  <a:pt x="703" y="657"/>
                </a:cubicBezTo>
                <a:cubicBezTo>
                  <a:pt x="702" y="656"/>
                  <a:pt x="697" y="656"/>
                  <a:pt x="696" y="656"/>
                </a:cubicBezTo>
                <a:cubicBezTo>
                  <a:pt x="692" y="657"/>
                  <a:pt x="695" y="654"/>
                  <a:pt x="695" y="653"/>
                </a:cubicBezTo>
                <a:cubicBezTo>
                  <a:pt x="695" y="652"/>
                  <a:pt x="693" y="651"/>
                  <a:pt x="691" y="652"/>
                </a:cubicBezTo>
                <a:cubicBezTo>
                  <a:pt x="688" y="652"/>
                  <a:pt x="689" y="650"/>
                  <a:pt x="687" y="649"/>
                </a:cubicBezTo>
                <a:cubicBezTo>
                  <a:pt x="686" y="649"/>
                  <a:pt x="686" y="650"/>
                  <a:pt x="685" y="650"/>
                </a:cubicBezTo>
                <a:cubicBezTo>
                  <a:pt x="684" y="649"/>
                  <a:pt x="683" y="649"/>
                  <a:pt x="682" y="647"/>
                </a:cubicBezTo>
                <a:cubicBezTo>
                  <a:pt x="681" y="646"/>
                  <a:pt x="681" y="647"/>
                  <a:pt x="681" y="646"/>
                </a:cubicBezTo>
                <a:cubicBezTo>
                  <a:pt x="681" y="644"/>
                  <a:pt x="674" y="638"/>
                  <a:pt x="677" y="645"/>
                </a:cubicBezTo>
                <a:cubicBezTo>
                  <a:pt x="670" y="641"/>
                  <a:pt x="674" y="643"/>
                  <a:pt x="671" y="639"/>
                </a:cubicBezTo>
                <a:cubicBezTo>
                  <a:pt x="665" y="634"/>
                  <a:pt x="665" y="637"/>
                  <a:pt x="662" y="637"/>
                </a:cubicBezTo>
                <a:cubicBezTo>
                  <a:pt x="659" y="637"/>
                  <a:pt x="659" y="635"/>
                  <a:pt x="657" y="633"/>
                </a:cubicBezTo>
                <a:cubicBezTo>
                  <a:pt x="656" y="632"/>
                  <a:pt x="656" y="632"/>
                  <a:pt x="656" y="632"/>
                </a:cubicBezTo>
                <a:cubicBezTo>
                  <a:pt x="656" y="632"/>
                  <a:pt x="657" y="630"/>
                  <a:pt x="656" y="630"/>
                </a:cubicBezTo>
                <a:cubicBezTo>
                  <a:pt x="655" y="630"/>
                  <a:pt x="654" y="630"/>
                  <a:pt x="653" y="630"/>
                </a:cubicBezTo>
                <a:cubicBezTo>
                  <a:pt x="652" y="629"/>
                  <a:pt x="650" y="631"/>
                  <a:pt x="649" y="629"/>
                </a:cubicBezTo>
                <a:cubicBezTo>
                  <a:pt x="647" y="627"/>
                  <a:pt x="645" y="629"/>
                  <a:pt x="642" y="628"/>
                </a:cubicBezTo>
                <a:cubicBezTo>
                  <a:pt x="639" y="627"/>
                  <a:pt x="639" y="628"/>
                  <a:pt x="638" y="628"/>
                </a:cubicBezTo>
                <a:cubicBezTo>
                  <a:pt x="635" y="628"/>
                  <a:pt x="635" y="628"/>
                  <a:pt x="635" y="628"/>
                </a:cubicBezTo>
                <a:cubicBezTo>
                  <a:pt x="635" y="628"/>
                  <a:pt x="633" y="627"/>
                  <a:pt x="632" y="628"/>
                </a:cubicBezTo>
                <a:cubicBezTo>
                  <a:pt x="631" y="629"/>
                  <a:pt x="633" y="627"/>
                  <a:pt x="629" y="629"/>
                </a:cubicBezTo>
                <a:cubicBezTo>
                  <a:pt x="623" y="632"/>
                  <a:pt x="624" y="627"/>
                  <a:pt x="614" y="633"/>
                </a:cubicBezTo>
                <a:cubicBezTo>
                  <a:pt x="613" y="633"/>
                  <a:pt x="608" y="638"/>
                  <a:pt x="608" y="639"/>
                </a:cubicBezTo>
                <a:cubicBezTo>
                  <a:pt x="608" y="639"/>
                  <a:pt x="609" y="640"/>
                  <a:pt x="609" y="640"/>
                </a:cubicBezTo>
                <a:cubicBezTo>
                  <a:pt x="609" y="640"/>
                  <a:pt x="607" y="640"/>
                  <a:pt x="606" y="641"/>
                </a:cubicBezTo>
                <a:cubicBezTo>
                  <a:pt x="604" y="642"/>
                  <a:pt x="603" y="642"/>
                  <a:pt x="603" y="642"/>
                </a:cubicBezTo>
                <a:cubicBezTo>
                  <a:pt x="601" y="643"/>
                  <a:pt x="602" y="645"/>
                  <a:pt x="604" y="644"/>
                </a:cubicBezTo>
                <a:cubicBezTo>
                  <a:pt x="607" y="642"/>
                  <a:pt x="607" y="642"/>
                  <a:pt x="607" y="642"/>
                </a:cubicBezTo>
                <a:cubicBezTo>
                  <a:pt x="607" y="643"/>
                  <a:pt x="605" y="644"/>
                  <a:pt x="611" y="643"/>
                </a:cubicBezTo>
                <a:cubicBezTo>
                  <a:pt x="614" y="643"/>
                  <a:pt x="613" y="639"/>
                  <a:pt x="617" y="639"/>
                </a:cubicBezTo>
                <a:cubicBezTo>
                  <a:pt x="622" y="639"/>
                  <a:pt x="620" y="638"/>
                  <a:pt x="624" y="635"/>
                </a:cubicBezTo>
                <a:cubicBezTo>
                  <a:pt x="626" y="634"/>
                  <a:pt x="632" y="634"/>
                  <a:pt x="634" y="634"/>
                </a:cubicBezTo>
                <a:cubicBezTo>
                  <a:pt x="636" y="634"/>
                  <a:pt x="638" y="634"/>
                  <a:pt x="637" y="635"/>
                </a:cubicBezTo>
                <a:cubicBezTo>
                  <a:pt x="636" y="636"/>
                  <a:pt x="631" y="635"/>
                  <a:pt x="631" y="637"/>
                </a:cubicBezTo>
                <a:cubicBezTo>
                  <a:pt x="631" y="639"/>
                  <a:pt x="633" y="640"/>
                  <a:pt x="634" y="640"/>
                </a:cubicBezTo>
                <a:cubicBezTo>
                  <a:pt x="636" y="639"/>
                  <a:pt x="639" y="641"/>
                  <a:pt x="641" y="639"/>
                </a:cubicBezTo>
                <a:cubicBezTo>
                  <a:pt x="641" y="638"/>
                  <a:pt x="641" y="640"/>
                  <a:pt x="642" y="641"/>
                </a:cubicBezTo>
                <a:cubicBezTo>
                  <a:pt x="643" y="641"/>
                  <a:pt x="644" y="641"/>
                  <a:pt x="645" y="641"/>
                </a:cubicBezTo>
                <a:cubicBezTo>
                  <a:pt x="647" y="641"/>
                  <a:pt x="647" y="641"/>
                  <a:pt x="648" y="640"/>
                </a:cubicBezTo>
                <a:cubicBezTo>
                  <a:pt x="650" y="641"/>
                  <a:pt x="648" y="643"/>
                  <a:pt x="657" y="646"/>
                </a:cubicBezTo>
                <a:cubicBezTo>
                  <a:pt x="661" y="647"/>
                  <a:pt x="663" y="646"/>
                  <a:pt x="663" y="646"/>
                </a:cubicBezTo>
                <a:cubicBezTo>
                  <a:pt x="664" y="647"/>
                  <a:pt x="667" y="648"/>
                  <a:pt x="667" y="649"/>
                </a:cubicBezTo>
                <a:cubicBezTo>
                  <a:pt x="667" y="651"/>
                  <a:pt x="663" y="652"/>
                  <a:pt x="669" y="656"/>
                </a:cubicBezTo>
                <a:cubicBezTo>
                  <a:pt x="669" y="656"/>
                  <a:pt x="670" y="657"/>
                  <a:pt x="670" y="657"/>
                </a:cubicBezTo>
                <a:cubicBezTo>
                  <a:pt x="677" y="657"/>
                  <a:pt x="677" y="657"/>
                  <a:pt x="677" y="657"/>
                </a:cubicBezTo>
                <a:cubicBezTo>
                  <a:pt x="678" y="659"/>
                  <a:pt x="679" y="660"/>
                  <a:pt x="675" y="662"/>
                </a:cubicBezTo>
                <a:cubicBezTo>
                  <a:pt x="674" y="663"/>
                  <a:pt x="671" y="663"/>
                  <a:pt x="671" y="666"/>
                </a:cubicBezTo>
                <a:cubicBezTo>
                  <a:pt x="671" y="668"/>
                  <a:pt x="676" y="666"/>
                  <a:pt x="677" y="666"/>
                </a:cubicBezTo>
                <a:cubicBezTo>
                  <a:pt x="684" y="665"/>
                  <a:pt x="684" y="665"/>
                  <a:pt x="684" y="665"/>
                </a:cubicBezTo>
                <a:cubicBezTo>
                  <a:pt x="693" y="664"/>
                  <a:pt x="694" y="666"/>
                  <a:pt x="696" y="666"/>
                </a:cubicBezTo>
                <a:cubicBezTo>
                  <a:pt x="697" y="666"/>
                  <a:pt x="697" y="664"/>
                  <a:pt x="698" y="665"/>
                </a:cubicBezTo>
                <a:cubicBezTo>
                  <a:pt x="699" y="666"/>
                  <a:pt x="700" y="665"/>
                  <a:pt x="702" y="665"/>
                </a:cubicBezTo>
                <a:close/>
                <a:moveTo>
                  <a:pt x="669" y="634"/>
                </a:moveTo>
                <a:cubicBezTo>
                  <a:pt x="669" y="634"/>
                  <a:pt x="665" y="633"/>
                  <a:pt x="665" y="635"/>
                </a:cubicBezTo>
                <a:cubicBezTo>
                  <a:pt x="665" y="635"/>
                  <a:pt x="667" y="636"/>
                  <a:pt x="667" y="636"/>
                </a:cubicBezTo>
                <a:cubicBezTo>
                  <a:pt x="668" y="636"/>
                  <a:pt x="670" y="636"/>
                  <a:pt x="670" y="635"/>
                </a:cubicBezTo>
                <a:cubicBezTo>
                  <a:pt x="670" y="634"/>
                  <a:pt x="670" y="634"/>
                  <a:pt x="669" y="634"/>
                </a:cubicBezTo>
                <a:close/>
                <a:moveTo>
                  <a:pt x="660" y="656"/>
                </a:moveTo>
                <a:cubicBezTo>
                  <a:pt x="661" y="656"/>
                  <a:pt x="662" y="655"/>
                  <a:pt x="661" y="654"/>
                </a:cubicBezTo>
                <a:cubicBezTo>
                  <a:pt x="660" y="652"/>
                  <a:pt x="657" y="653"/>
                  <a:pt x="659" y="655"/>
                </a:cubicBezTo>
                <a:cubicBezTo>
                  <a:pt x="659" y="656"/>
                  <a:pt x="660" y="656"/>
                  <a:pt x="660" y="656"/>
                </a:cubicBezTo>
                <a:close/>
                <a:moveTo>
                  <a:pt x="663" y="635"/>
                </a:moveTo>
                <a:cubicBezTo>
                  <a:pt x="664" y="635"/>
                  <a:pt x="666" y="634"/>
                  <a:pt x="665" y="633"/>
                </a:cubicBezTo>
                <a:cubicBezTo>
                  <a:pt x="663" y="632"/>
                  <a:pt x="661" y="633"/>
                  <a:pt x="663" y="635"/>
                </a:cubicBezTo>
                <a:cubicBezTo>
                  <a:pt x="663" y="635"/>
                  <a:pt x="663" y="635"/>
                  <a:pt x="663" y="635"/>
                </a:cubicBezTo>
                <a:close/>
                <a:moveTo>
                  <a:pt x="672" y="638"/>
                </a:moveTo>
                <a:cubicBezTo>
                  <a:pt x="672" y="639"/>
                  <a:pt x="672" y="640"/>
                  <a:pt x="673" y="642"/>
                </a:cubicBezTo>
                <a:cubicBezTo>
                  <a:pt x="673" y="643"/>
                  <a:pt x="677" y="643"/>
                  <a:pt x="676" y="642"/>
                </a:cubicBezTo>
                <a:cubicBezTo>
                  <a:pt x="676" y="641"/>
                  <a:pt x="674" y="638"/>
                  <a:pt x="673" y="638"/>
                </a:cubicBezTo>
                <a:cubicBezTo>
                  <a:pt x="673" y="638"/>
                  <a:pt x="673" y="638"/>
                  <a:pt x="673" y="638"/>
                </a:cubicBezTo>
                <a:cubicBezTo>
                  <a:pt x="673" y="636"/>
                  <a:pt x="671" y="634"/>
                  <a:pt x="670" y="635"/>
                </a:cubicBezTo>
                <a:cubicBezTo>
                  <a:pt x="669" y="637"/>
                  <a:pt x="670" y="638"/>
                  <a:pt x="671" y="638"/>
                </a:cubicBezTo>
                <a:cubicBezTo>
                  <a:pt x="672" y="638"/>
                  <a:pt x="672" y="638"/>
                  <a:pt x="672" y="638"/>
                </a:cubicBezTo>
                <a:cubicBezTo>
                  <a:pt x="672" y="638"/>
                  <a:pt x="672" y="638"/>
                  <a:pt x="672" y="638"/>
                </a:cubicBezTo>
                <a:close/>
                <a:moveTo>
                  <a:pt x="620" y="647"/>
                </a:moveTo>
                <a:cubicBezTo>
                  <a:pt x="620" y="648"/>
                  <a:pt x="622" y="649"/>
                  <a:pt x="623" y="648"/>
                </a:cubicBezTo>
                <a:cubicBezTo>
                  <a:pt x="625" y="647"/>
                  <a:pt x="627" y="648"/>
                  <a:pt x="627" y="645"/>
                </a:cubicBezTo>
                <a:cubicBezTo>
                  <a:pt x="627" y="641"/>
                  <a:pt x="621" y="640"/>
                  <a:pt x="621" y="644"/>
                </a:cubicBezTo>
                <a:cubicBezTo>
                  <a:pt x="621" y="645"/>
                  <a:pt x="622" y="645"/>
                  <a:pt x="622" y="646"/>
                </a:cubicBezTo>
                <a:cubicBezTo>
                  <a:pt x="622" y="646"/>
                  <a:pt x="620" y="646"/>
                  <a:pt x="620" y="647"/>
                </a:cubicBezTo>
                <a:close/>
                <a:moveTo>
                  <a:pt x="658" y="634"/>
                </a:moveTo>
                <a:cubicBezTo>
                  <a:pt x="659" y="635"/>
                  <a:pt x="660" y="635"/>
                  <a:pt x="661" y="634"/>
                </a:cubicBezTo>
                <a:cubicBezTo>
                  <a:pt x="661" y="633"/>
                  <a:pt x="659" y="632"/>
                  <a:pt x="658" y="631"/>
                </a:cubicBezTo>
                <a:cubicBezTo>
                  <a:pt x="658" y="631"/>
                  <a:pt x="656" y="631"/>
                  <a:pt x="657" y="632"/>
                </a:cubicBezTo>
                <a:cubicBezTo>
                  <a:pt x="658" y="634"/>
                  <a:pt x="658" y="634"/>
                  <a:pt x="658" y="634"/>
                </a:cubicBezTo>
                <a:close/>
                <a:moveTo>
                  <a:pt x="665" y="686"/>
                </a:moveTo>
                <a:cubicBezTo>
                  <a:pt x="667" y="687"/>
                  <a:pt x="667" y="686"/>
                  <a:pt x="668" y="689"/>
                </a:cubicBezTo>
                <a:cubicBezTo>
                  <a:pt x="668" y="689"/>
                  <a:pt x="672" y="689"/>
                  <a:pt x="673" y="690"/>
                </a:cubicBezTo>
                <a:cubicBezTo>
                  <a:pt x="673" y="690"/>
                  <a:pt x="674" y="691"/>
                  <a:pt x="675" y="691"/>
                </a:cubicBezTo>
                <a:cubicBezTo>
                  <a:pt x="676" y="689"/>
                  <a:pt x="676" y="689"/>
                  <a:pt x="676" y="689"/>
                </a:cubicBezTo>
                <a:cubicBezTo>
                  <a:pt x="680" y="688"/>
                  <a:pt x="678" y="688"/>
                  <a:pt x="682" y="690"/>
                </a:cubicBezTo>
                <a:cubicBezTo>
                  <a:pt x="683" y="690"/>
                  <a:pt x="684" y="688"/>
                  <a:pt x="684" y="688"/>
                </a:cubicBezTo>
                <a:cubicBezTo>
                  <a:pt x="684" y="687"/>
                  <a:pt x="684" y="685"/>
                  <a:pt x="684" y="685"/>
                </a:cubicBezTo>
                <a:cubicBezTo>
                  <a:pt x="682" y="685"/>
                  <a:pt x="682" y="685"/>
                  <a:pt x="682" y="685"/>
                </a:cubicBezTo>
                <a:cubicBezTo>
                  <a:pt x="679" y="683"/>
                  <a:pt x="679" y="683"/>
                  <a:pt x="679" y="683"/>
                </a:cubicBezTo>
                <a:cubicBezTo>
                  <a:pt x="675" y="681"/>
                  <a:pt x="675" y="681"/>
                  <a:pt x="675" y="681"/>
                </a:cubicBezTo>
                <a:cubicBezTo>
                  <a:pt x="673" y="681"/>
                  <a:pt x="669" y="681"/>
                  <a:pt x="667" y="681"/>
                </a:cubicBezTo>
                <a:cubicBezTo>
                  <a:pt x="666" y="681"/>
                  <a:pt x="667" y="682"/>
                  <a:pt x="664" y="682"/>
                </a:cubicBezTo>
                <a:cubicBezTo>
                  <a:pt x="664" y="682"/>
                  <a:pt x="663" y="684"/>
                  <a:pt x="663" y="685"/>
                </a:cubicBezTo>
                <a:cubicBezTo>
                  <a:pt x="665" y="686"/>
                  <a:pt x="665" y="686"/>
                  <a:pt x="665" y="686"/>
                </a:cubicBezTo>
                <a:close/>
                <a:moveTo>
                  <a:pt x="619" y="806"/>
                </a:moveTo>
                <a:cubicBezTo>
                  <a:pt x="618" y="806"/>
                  <a:pt x="616" y="807"/>
                  <a:pt x="616" y="808"/>
                </a:cubicBezTo>
                <a:cubicBezTo>
                  <a:pt x="618" y="812"/>
                  <a:pt x="617" y="812"/>
                  <a:pt x="620" y="811"/>
                </a:cubicBezTo>
                <a:cubicBezTo>
                  <a:pt x="620" y="811"/>
                  <a:pt x="620" y="807"/>
                  <a:pt x="620" y="807"/>
                </a:cubicBezTo>
                <a:cubicBezTo>
                  <a:pt x="619" y="806"/>
                  <a:pt x="619" y="806"/>
                  <a:pt x="619" y="806"/>
                </a:cubicBezTo>
                <a:close/>
                <a:moveTo>
                  <a:pt x="697" y="681"/>
                </a:moveTo>
                <a:cubicBezTo>
                  <a:pt x="693" y="680"/>
                  <a:pt x="693" y="685"/>
                  <a:pt x="695" y="685"/>
                </a:cubicBezTo>
                <a:cubicBezTo>
                  <a:pt x="696" y="685"/>
                  <a:pt x="698" y="684"/>
                  <a:pt x="698" y="683"/>
                </a:cubicBezTo>
                <a:cubicBezTo>
                  <a:pt x="698" y="683"/>
                  <a:pt x="698" y="681"/>
                  <a:pt x="697" y="681"/>
                </a:cubicBezTo>
                <a:close/>
                <a:moveTo>
                  <a:pt x="762" y="683"/>
                </a:moveTo>
                <a:cubicBezTo>
                  <a:pt x="762" y="683"/>
                  <a:pt x="763" y="685"/>
                  <a:pt x="763" y="683"/>
                </a:cubicBezTo>
                <a:cubicBezTo>
                  <a:pt x="764" y="682"/>
                  <a:pt x="766" y="680"/>
                  <a:pt x="764" y="679"/>
                </a:cubicBezTo>
                <a:cubicBezTo>
                  <a:pt x="761" y="678"/>
                  <a:pt x="761" y="675"/>
                  <a:pt x="760" y="675"/>
                </a:cubicBezTo>
                <a:cubicBezTo>
                  <a:pt x="760" y="675"/>
                  <a:pt x="759" y="676"/>
                  <a:pt x="759" y="676"/>
                </a:cubicBezTo>
                <a:cubicBezTo>
                  <a:pt x="752" y="675"/>
                  <a:pt x="752" y="675"/>
                  <a:pt x="752" y="675"/>
                </a:cubicBezTo>
                <a:cubicBezTo>
                  <a:pt x="752" y="674"/>
                  <a:pt x="752" y="674"/>
                  <a:pt x="752" y="673"/>
                </a:cubicBezTo>
                <a:cubicBezTo>
                  <a:pt x="751" y="672"/>
                  <a:pt x="750" y="671"/>
                  <a:pt x="750" y="670"/>
                </a:cubicBezTo>
                <a:cubicBezTo>
                  <a:pt x="750" y="668"/>
                  <a:pt x="751" y="668"/>
                  <a:pt x="746" y="668"/>
                </a:cubicBezTo>
                <a:cubicBezTo>
                  <a:pt x="744" y="666"/>
                  <a:pt x="746" y="668"/>
                  <a:pt x="743" y="667"/>
                </a:cubicBezTo>
                <a:cubicBezTo>
                  <a:pt x="743" y="667"/>
                  <a:pt x="740" y="664"/>
                  <a:pt x="737" y="665"/>
                </a:cubicBezTo>
                <a:cubicBezTo>
                  <a:pt x="735" y="666"/>
                  <a:pt x="731" y="666"/>
                  <a:pt x="731" y="667"/>
                </a:cubicBezTo>
                <a:cubicBezTo>
                  <a:pt x="731" y="668"/>
                  <a:pt x="731" y="668"/>
                  <a:pt x="731" y="668"/>
                </a:cubicBezTo>
                <a:cubicBezTo>
                  <a:pt x="730" y="668"/>
                  <a:pt x="730" y="668"/>
                  <a:pt x="729" y="668"/>
                </a:cubicBezTo>
                <a:cubicBezTo>
                  <a:pt x="729" y="668"/>
                  <a:pt x="729" y="668"/>
                  <a:pt x="729" y="668"/>
                </a:cubicBezTo>
                <a:cubicBezTo>
                  <a:pt x="728" y="668"/>
                  <a:pt x="728" y="668"/>
                  <a:pt x="727" y="667"/>
                </a:cubicBezTo>
                <a:cubicBezTo>
                  <a:pt x="726" y="666"/>
                  <a:pt x="722" y="666"/>
                  <a:pt x="723" y="664"/>
                </a:cubicBezTo>
                <a:cubicBezTo>
                  <a:pt x="723" y="664"/>
                  <a:pt x="720" y="663"/>
                  <a:pt x="720" y="663"/>
                </a:cubicBezTo>
                <a:cubicBezTo>
                  <a:pt x="719" y="663"/>
                  <a:pt x="720" y="664"/>
                  <a:pt x="720" y="665"/>
                </a:cubicBezTo>
                <a:cubicBezTo>
                  <a:pt x="720" y="665"/>
                  <a:pt x="720" y="665"/>
                  <a:pt x="719" y="665"/>
                </a:cubicBezTo>
                <a:cubicBezTo>
                  <a:pt x="718" y="665"/>
                  <a:pt x="714" y="667"/>
                  <a:pt x="714" y="668"/>
                </a:cubicBezTo>
                <a:cubicBezTo>
                  <a:pt x="714" y="670"/>
                  <a:pt x="720" y="668"/>
                  <a:pt x="720" y="670"/>
                </a:cubicBezTo>
                <a:cubicBezTo>
                  <a:pt x="720" y="672"/>
                  <a:pt x="719" y="674"/>
                  <a:pt x="719" y="674"/>
                </a:cubicBezTo>
                <a:cubicBezTo>
                  <a:pt x="721" y="678"/>
                  <a:pt x="720" y="676"/>
                  <a:pt x="724" y="679"/>
                </a:cubicBezTo>
                <a:cubicBezTo>
                  <a:pt x="723" y="680"/>
                  <a:pt x="723" y="680"/>
                  <a:pt x="723" y="680"/>
                </a:cubicBezTo>
                <a:cubicBezTo>
                  <a:pt x="723" y="680"/>
                  <a:pt x="720" y="682"/>
                  <a:pt x="719" y="682"/>
                </a:cubicBezTo>
                <a:cubicBezTo>
                  <a:pt x="718" y="682"/>
                  <a:pt x="715" y="680"/>
                  <a:pt x="712" y="681"/>
                </a:cubicBezTo>
                <a:cubicBezTo>
                  <a:pt x="710" y="682"/>
                  <a:pt x="711" y="680"/>
                  <a:pt x="708" y="681"/>
                </a:cubicBezTo>
                <a:cubicBezTo>
                  <a:pt x="706" y="681"/>
                  <a:pt x="708" y="680"/>
                  <a:pt x="706" y="680"/>
                </a:cubicBezTo>
                <a:cubicBezTo>
                  <a:pt x="705" y="679"/>
                  <a:pt x="703" y="681"/>
                  <a:pt x="703" y="681"/>
                </a:cubicBezTo>
                <a:cubicBezTo>
                  <a:pt x="703" y="681"/>
                  <a:pt x="701" y="684"/>
                  <a:pt x="702" y="685"/>
                </a:cubicBezTo>
                <a:cubicBezTo>
                  <a:pt x="703" y="685"/>
                  <a:pt x="704" y="685"/>
                  <a:pt x="705" y="686"/>
                </a:cubicBezTo>
                <a:cubicBezTo>
                  <a:pt x="706" y="686"/>
                  <a:pt x="708" y="688"/>
                  <a:pt x="708" y="686"/>
                </a:cubicBezTo>
                <a:cubicBezTo>
                  <a:pt x="708" y="686"/>
                  <a:pt x="710" y="685"/>
                  <a:pt x="710" y="685"/>
                </a:cubicBezTo>
                <a:cubicBezTo>
                  <a:pt x="712" y="685"/>
                  <a:pt x="716" y="685"/>
                  <a:pt x="717" y="686"/>
                </a:cubicBezTo>
                <a:cubicBezTo>
                  <a:pt x="718" y="686"/>
                  <a:pt x="719" y="687"/>
                  <a:pt x="720" y="686"/>
                </a:cubicBezTo>
                <a:cubicBezTo>
                  <a:pt x="720" y="685"/>
                  <a:pt x="720" y="685"/>
                  <a:pt x="720" y="685"/>
                </a:cubicBezTo>
                <a:cubicBezTo>
                  <a:pt x="721" y="684"/>
                  <a:pt x="721" y="685"/>
                  <a:pt x="722" y="685"/>
                </a:cubicBezTo>
                <a:cubicBezTo>
                  <a:pt x="727" y="686"/>
                  <a:pt x="727" y="685"/>
                  <a:pt x="728" y="687"/>
                </a:cubicBezTo>
                <a:cubicBezTo>
                  <a:pt x="728" y="687"/>
                  <a:pt x="729" y="688"/>
                  <a:pt x="729" y="689"/>
                </a:cubicBezTo>
                <a:cubicBezTo>
                  <a:pt x="729" y="690"/>
                  <a:pt x="730" y="690"/>
                  <a:pt x="730" y="691"/>
                </a:cubicBezTo>
                <a:cubicBezTo>
                  <a:pt x="732" y="693"/>
                  <a:pt x="737" y="687"/>
                  <a:pt x="736" y="686"/>
                </a:cubicBezTo>
                <a:cubicBezTo>
                  <a:pt x="734" y="684"/>
                  <a:pt x="739" y="685"/>
                  <a:pt x="741" y="683"/>
                </a:cubicBezTo>
                <a:cubicBezTo>
                  <a:pt x="741" y="684"/>
                  <a:pt x="741" y="685"/>
                  <a:pt x="742" y="685"/>
                </a:cubicBezTo>
                <a:cubicBezTo>
                  <a:pt x="744" y="685"/>
                  <a:pt x="746" y="685"/>
                  <a:pt x="748" y="684"/>
                </a:cubicBezTo>
                <a:cubicBezTo>
                  <a:pt x="749" y="683"/>
                  <a:pt x="748" y="682"/>
                  <a:pt x="749" y="682"/>
                </a:cubicBezTo>
                <a:cubicBezTo>
                  <a:pt x="749" y="682"/>
                  <a:pt x="749" y="683"/>
                  <a:pt x="754" y="683"/>
                </a:cubicBezTo>
                <a:cubicBezTo>
                  <a:pt x="755" y="683"/>
                  <a:pt x="757" y="683"/>
                  <a:pt x="757" y="683"/>
                </a:cubicBezTo>
                <a:cubicBezTo>
                  <a:pt x="758" y="683"/>
                  <a:pt x="758" y="683"/>
                  <a:pt x="758" y="683"/>
                </a:cubicBezTo>
                <a:cubicBezTo>
                  <a:pt x="758" y="686"/>
                  <a:pt x="761" y="688"/>
                  <a:pt x="761" y="685"/>
                </a:cubicBezTo>
                <a:cubicBezTo>
                  <a:pt x="761" y="685"/>
                  <a:pt x="761" y="683"/>
                  <a:pt x="762" y="683"/>
                </a:cubicBezTo>
                <a:close/>
                <a:moveTo>
                  <a:pt x="829" y="744"/>
                </a:moveTo>
                <a:cubicBezTo>
                  <a:pt x="829" y="744"/>
                  <a:pt x="828" y="746"/>
                  <a:pt x="829" y="746"/>
                </a:cubicBezTo>
                <a:cubicBezTo>
                  <a:pt x="829" y="747"/>
                  <a:pt x="830" y="748"/>
                  <a:pt x="831" y="746"/>
                </a:cubicBezTo>
                <a:cubicBezTo>
                  <a:pt x="831" y="746"/>
                  <a:pt x="831" y="745"/>
                  <a:pt x="831" y="745"/>
                </a:cubicBezTo>
                <a:cubicBezTo>
                  <a:pt x="830" y="744"/>
                  <a:pt x="830" y="744"/>
                  <a:pt x="829" y="744"/>
                </a:cubicBezTo>
                <a:close/>
                <a:moveTo>
                  <a:pt x="832" y="719"/>
                </a:moveTo>
                <a:cubicBezTo>
                  <a:pt x="834" y="718"/>
                  <a:pt x="833" y="715"/>
                  <a:pt x="832" y="714"/>
                </a:cubicBezTo>
                <a:cubicBezTo>
                  <a:pt x="832" y="714"/>
                  <a:pt x="830" y="713"/>
                  <a:pt x="830" y="715"/>
                </a:cubicBezTo>
                <a:cubicBezTo>
                  <a:pt x="830" y="718"/>
                  <a:pt x="829" y="720"/>
                  <a:pt x="832" y="719"/>
                </a:cubicBezTo>
                <a:close/>
                <a:moveTo>
                  <a:pt x="846" y="740"/>
                </a:moveTo>
                <a:cubicBezTo>
                  <a:pt x="846" y="740"/>
                  <a:pt x="845" y="743"/>
                  <a:pt x="845" y="743"/>
                </a:cubicBezTo>
                <a:cubicBezTo>
                  <a:pt x="848" y="745"/>
                  <a:pt x="849" y="743"/>
                  <a:pt x="848" y="743"/>
                </a:cubicBezTo>
                <a:cubicBezTo>
                  <a:pt x="848" y="742"/>
                  <a:pt x="847" y="740"/>
                  <a:pt x="846" y="740"/>
                </a:cubicBezTo>
                <a:close/>
                <a:moveTo>
                  <a:pt x="832" y="743"/>
                </a:moveTo>
                <a:cubicBezTo>
                  <a:pt x="833" y="743"/>
                  <a:pt x="833" y="741"/>
                  <a:pt x="831" y="740"/>
                </a:cubicBezTo>
                <a:cubicBezTo>
                  <a:pt x="831" y="740"/>
                  <a:pt x="831" y="739"/>
                  <a:pt x="831" y="739"/>
                </a:cubicBezTo>
                <a:cubicBezTo>
                  <a:pt x="828" y="742"/>
                  <a:pt x="829" y="742"/>
                  <a:pt x="830" y="744"/>
                </a:cubicBezTo>
                <a:cubicBezTo>
                  <a:pt x="831" y="744"/>
                  <a:pt x="832" y="743"/>
                  <a:pt x="832" y="743"/>
                </a:cubicBezTo>
                <a:close/>
                <a:moveTo>
                  <a:pt x="826" y="748"/>
                </a:moveTo>
                <a:cubicBezTo>
                  <a:pt x="825" y="750"/>
                  <a:pt x="827" y="752"/>
                  <a:pt x="828" y="750"/>
                </a:cubicBezTo>
                <a:cubicBezTo>
                  <a:pt x="829" y="748"/>
                  <a:pt x="827" y="747"/>
                  <a:pt x="826" y="748"/>
                </a:cubicBezTo>
                <a:close/>
                <a:moveTo>
                  <a:pt x="826" y="710"/>
                </a:moveTo>
                <a:cubicBezTo>
                  <a:pt x="826" y="710"/>
                  <a:pt x="828" y="713"/>
                  <a:pt x="829" y="710"/>
                </a:cubicBezTo>
                <a:cubicBezTo>
                  <a:pt x="830" y="710"/>
                  <a:pt x="829" y="709"/>
                  <a:pt x="829" y="708"/>
                </a:cubicBezTo>
                <a:cubicBezTo>
                  <a:pt x="831" y="709"/>
                  <a:pt x="832" y="708"/>
                  <a:pt x="832" y="707"/>
                </a:cubicBezTo>
                <a:cubicBezTo>
                  <a:pt x="832" y="706"/>
                  <a:pt x="832" y="705"/>
                  <a:pt x="831" y="705"/>
                </a:cubicBezTo>
                <a:cubicBezTo>
                  <a:pt x="829" y="705"/>
                  <a:pt x="829" y="704"/>
                  <a:pt x="829" y="707"/>
                </a:cubicBezTo>
                <a:cubicBezTo>
                  <a:pt x="829" y="706"/>
                  <a:pt x="827" y="703"/>
                  <a:pt x="826" y="706"/>
                </a:cubicBezTo>
                <a:cubicBezTo>
                  <a:pt x="826" y="707"/>
                  <a:pt x="826" y="710"/>
                  <a:pt x="826" y="710"/>
                </a:cubicBezTo>
                <a:close/>
                <a:moveTo>
                  <a:pt x="825" y="702"/>
                </a:moveTo>
                <a:cubicBezTo>
                  <a:pt x="825" y="701"/>
                  <a:pt x="824" y="699"/>
                  <a:pt x="823" y="700"/>
                </a:cubicBezTo>
                <a:cubicBezTo>
                  <a:pt x="821" y="701"/>
                  <a:pt x="822" y="705"/>
                  <a:pt x="825" y="703"/>
                </a:cubicBezTo>
                <a:cubicBezTo>
                  <a:pt x="825" y="703"/>
                  <a:pt x="825" y="702"/>
                  <a:pt x="825" y="702"/>
                </a:cubicBezTo>
                <a:close/>
                <a:moveTo>
                  <a:pt x="828" y="700"/>
                </a:moveTo>
                <a:cubicBezTo>
                  <a:pt x="830" y="700"/>
                  <a:pt x="829" y="699"/>
                  <a:pt x="830" y="699"/>
                </a:cubicBezTo>
                <a:cubicBezTo>
                  <a:pt x="830" y="696"/>
                  <a:pt x="827" y="696"/>
                  <a:pt x="827" y="698"/>
                </a:cubicBezTo>
                <a:cubicBezTo>
                  <a:pt x="827" y="699"/>
                  <a:pt x="827" y="700"/>
                  <a:pt x="828" y="700"/>
                </a:cubicBezTo>
                <a:close/>
                <a:moveTo>
                  <a:pt x="828" y="693"/>
                </a:moveTo>
                <a:cubicBezTo>
                  <a:pt x="830" y="693"/>
                  <a:pt x="830" y="692"/>
                  <a:pt x="830" y="690"/>
                </a:cubicBezTo>
                <a:cubicBezTo>
                  <a:pt x="829" y="690"/>
                  <a:pt x="827" y="690"/>
                  <a:pt x="827" y="691"/>
                </a:cubicBezTo>
                <a:cubicBezTo>
                  <a:pt x="827" y="691"/>
                  <a:pt x="827" y="693"/>
                  <a:pt x="828" y="693"/>
                </a:cubicBezTo>
                <a:close/>
                <a:moveTo>
                  <a:pt x="834" y="711"/>
                </a:moveTo>
                <a:cubicBezTo>
                  <a:pt x="834" y="709"/>
                  <a:pt x="831" y="709"/>
                  <a:pt x="831" y="711"/>
                </a:cubicBezTo>
                <a:cubicBezTo>
                  <a:pt x="831" y="714"/>
                  <a:pt x="834" y="712"/>
                  <a:pt x="834" y="711"/>
                </a:cubicBezTo>
                <a:close/>
                <a:moveTo>
                  <a:pt x="802" y="683"/>
                </a:moveTo>
                <a:cubicBezTo>
                  <a:pt x="802" y="680"/>
                  <a:pt x="800" y="683"/>
                  <a:pt x="799" y="683"/>
                </a:cubicBezTo>
                <a:cubicBezTo>
                  <a:pt x="795" y="682"/>
                  <a:pt x="797" y="685"/>
                  <a:pt x="798" y="685"/>
                </a:cubicBezTo>
                <a:cubicBezTo>
                  <a:pt x="799" y="685"/>
                  <a:pt x="802" y="684"/>
                  <a:pt x="802" y="683"/>
                </a:cubicBezTo>
                <a:close/>
                <a:moveTo>
                  <a:pt x="800" y="689"/>
                </a:moveTo>
                <a:cubicBezTo>
                  <a:pt x="799" y="689"/>
                  <a:pt x="797" y="689"/>
                  <a:pt x="797" y="690"/>
                </a:cubicBezTo>
                <a:cubicBezTo>
                  <a:pt x="797" y="692"/>
                  <a:pt x="799" y="691"/>
                  <a:pt x="800" y="691"/>
                </a:cubicBezTo>
                <a:cubicBezTo>
                  <a:pt x="801" y="691"/>
                  <a:pt x="802" y="689"/>
                  <a:pt x="800" y="689"/>
                </a:cubicBezTo>
                <a:cubicBezTo>
                  <a:pt x="800" y="689"/>
                  <a:pt x="800" y="689"/>
                  <a:pt x="800" y="689"/>
                </a:cubicBezTo>
                <a:close/>
                <a:moveTo>
                  <a:pt x="835" y="734"/>
                </a:moveTo>
                <a:cubicBezTo>
                  <a:pt x="835" y="732"/>
                  <a:pt x="834" y="732"/>
                  <a:pt x="834" y="732"/>
                </a:cubicBezTo>
                <a:cubicBezTo>
                  <a:pt x="831" y="732"/>
                  <a:pt x="830" y="739"/>
                  <a:pt x="835" y="734"/>
                </a:cubicBezTo>
                <a:cubicBezTo>
                  <a:pt x="835" y="734"/>
                  <a:pt x="835" y="734"/>
                  <a:pt x="835" y="734"/>
                </a:cubicBezTo>
                <a:close/>
                <a:moveTo>
                  <a:pt x="792" y="687"/>
                </a:moveTo>
                <a:cubicBezTo>
                  <a:pt x="793" y="687"/>
                  <a:pt x="796" y="687"/>
                  <a:pt x="795" y="686"/>
                </a:cubicBezTo>
                <a:cubicBezTo>
                  <a:pt x="795" y="685"/>
                  <a:pt x="794" y="685"/>
                  <a:pt x="794" y="685"/>
                </a:cubicBezTo>
                <a:cubicBezTo>
                  <a:pt x="792" y="685"/>
                  <a:pt x="792" y="685"/>
                  <a:pt x="791" y="685"/>
                </a:cubicBezTo>
                <a:cubicBezTo>
                  <a:pt x="792" y="684"/>
                  <a:pt x="789" y="682"/>
                  <a:pt x="788" y="682"/>
                </a:cubicBezTo>
                <a:cubicBezTo>
                  <a:pt x="784" y="680"/>
                  <a:pt x="780" y="682"/>
                  <a:pt x="776" y="682"/>
                </a:cubicBezTo>
                <a:cubicBezTo>
                  <a:pt x="773" y="681"/>
                  <a:pt x="773" y="685"/>
                  <a:pt x="774" y="686"/>
                </a:cubicBezTo>
                <a:cubicBezTo>
                  <a:pt x="775" y="689"/>
                  <a:pt x="786" y="689"/>
                  <a:pt x="787" y="688"/>
                </a:cubicBezTo>
                <a:cubicBezTo>
                  <a:pt x="788" y="688"/>
                  <a:pt x="790" y="688"/>
                  <a:pt x="791" y="686"/>
                </a:cubicBezTo>
                <a:cubicBezTo>
                  <a:pt x="791" y="686"/>
                  <a:pt x="791" y="687"/>
                  <a:pt x="792" y="687"/>
                </a:cubicBezTo>
                <a:close/>
                <a:moveTo>
                  <a:pt x="805" y="678"/>
                </a:moveTo>
                <a:cubicBezTo>
                  <a:pt x="802" y="678"/>
                  <a:pt x="801" y="680"/>
                  <a:pt x="805" y="680"/>
                </a:cubicBezTo>
                <a:cubicBezTo>
                  <a:pt x="806" y="680"/>
                  <a:pt x="807" y="678"/>
                  <a:pt x="805" y="678"/>
                </a:cubicBezTo>
                <a:close/>
                <a:moveTo>
                  <a:pt x="819" y="690"/>
                </a:moveTo>
                <a:cubicBezTo>
                  <a:pt x="820" y="690"/>
                  <a:pt x="821" y="688"/>
                  <a:pt x="820" y="687"/>
                </a:cubicBezTo>
                <a:cubicBezTo>
                  <a:pt x="819" y="687"/>
                  <a:pt x="818" y="688"/>
                  <a:pt x="818" y="688"/>
                </a:cubicBezTo>
                <a:cubicBezTo>
                  <a:pt x="818" y="689"/>
                  <a:pt x="819" y="690"/>
                  <a:pt x="819" y="690"/>
                </a:cubicBezTo>
                <a:close/>
                <a:moveTo>
                  <a:pt x="836" y="727"/>
                </a:moveTo>
                <a:cubicBezTo>
                  <a:pt x="836" y="725"/>
                  <a:pt x="831" y="721"/>
                  <a:pt x="831" y="724"/>
                </a:cubicBezTo>
                <a:cubicBezTo>
                  <a:pt x="831" y="725"/>
                  <a:pt x="832" y="729"/>
                  <a:pt x="834" y="729"/>
                </a:cubicBezTo>
                <a:cubicBezTo>
                  <a:pt x="835" y="729"/>
                  <a:pt x="836" y="727"/>
                  <a:pt x="836" y="727"/>
                </a:cubicBezTo>
                <a:close/>
                <a:moveTo>
                  <a:pt x="817" y="686"/>
                </a:moveTo>
                <a:cubicBezTo>
                  <a:pt x="819" y="685"/>
                  <a:pt x="817" y="683"/>
                  <a:pt x="816" y="684"/>
                </a:cubicBezTo>
                <a:cubicBezTo>
                  <a:pt x="811" y="688"/>
                  <a:pt x="818" y="690"/>
                  <a:pt x="818" y="687"/>
                </a:cubicBezTo>
                <a:cubicBezTo>
                  <a:pt x="818" y="686"/>
                  <a:pt x="817" y="686"/>
                  <a:pt x="817" y="686"/>
                </a:cubicBezTo>
                <a:cubicBezTo>
                  <a:pt x="817" y="686"/>
                  <a:pt x="817" y="686"/>
                  <a:pt x="817" y="686"/>
                </a:cubicBezTo>
                <a:close/>
                <a:moveTo>
                  <a:pt x="817" y="694"/>
                </a:moveTo>
                <a:cubicBezTo>
                  <a:pt x="817" y="695"/>
                  <a:pt x="819" y="699"/>
                  <a:pt x="820" y="699"/>
                </a:cubicBezTo>
                <a:cubicBezTo>
                  <a:pt x="822" y="699"/>
                  <a:pt x="820" y="695"/>
                  <a:pt x="820" y="695"/>
                </a:cubicBezTo>
                <a:cubicBezTo>
                  <a:pt x="819" y="694"/>
                  <a:pt x="818" y="695"/>
                  <a:pt x="818" y="693"/>
                </a:cubicBezTo>
                <a:cubicBezTo>
                  <a:pt x="817" y="692"/>
                  <a:pt x="815" y="692"/>
                  <a:pt x="817" y="694"/>
                </a:cubicBezTo>
                <a:close/>
                <a:moveTo>
                  <a:pt x="824" y="757"/>
                </a:moveTo>
                <a:cubicBezTo>
                  <a:pt x="825" y="757"/>
                  <a:pt x="826" y="756"/>
                  <a:pt x="826" y="756"/>
                </a:cubicBezTo>
                <a:cubicBezTo>
                  <a:pt x="827" y="754"/>
                  <a:pt x="827" y="754"/>
                  <a:pt x="826" y="752"/>
                </a:cubicBezTo>
                <a:cubicBezTo>
                  <a:pt x="826" y="751"/>
                  <a:pt x="826" y="751"/>
                  <a:pt x="825" y="752"/>
                </a:cubicBezTo>
                <a:cubicBezTo>
                  <a:pt x="823" y="755"/>
                  <a:pt x="823" y="755"/>
                  <a:pt x="823" y="756"/>
                </a:cubicBezTo>
                <a:cubicBezTo>
                  <a:pt x="824" y="756"/>
                  <a:pt x="824" y="757"/>
                  <a:pt x="824" y="757"/>
                </a:cubicBezTo>
                <a:close/>
                <a:moveTo>
                  <a:pt x="831" y="772"/>
                </a:moveTo>
                <a:cubicBezTo>
                  <a:pt x="831" y="772"/>
                  <a:pt x="832" y="771"/>
                  <a:pt x="831" y="771"/>
                </a:cubicBezTo>
                <a:cubicBezTo>
                  <a:pt x="829" y="769"/>
                  <a:pt x="830" y="770"/>
                  <a:pt x="826" y="771"/>
                </a:cubicBezTo>
                <a:cubicBezTo>
                  <a:pt x="824" y="771"/>
                  <a:pt x="824" y="772"/>
                  <a:pt x="825" y="773"/>
                </a:cubicBezTo>
                <a:cubicBezTo>
                  <a:pt x="825" y="773"/>
                  <a:pt x="825" y="775"/>
                  <a:pt x="825" y="775"/>
                </a:cubicBezTo>
                <a:cubicBezTo>
                  <a:pt x="824" y="777"/>
                  <a:pt x="824" y="777"/>
                  <a:pt x="824" y="777"/>
                </a:cubicBezTo>
                <a:cubicBezTo>
                  <a:pt x="823" y="777"/>
                  <a:pt x="821" y="777"/>
                  <a:pt x="821" y="778"/>
                </a:cubicBezTo>
                <a:cubicBezTo>
                  <a:pt x="821" y="779"/>
                  <a:pt x="827" y="779"/>
                  <a:pt x="828" y="779"/>
                </a:cubicBezTo>
                <a:cubicBezTo>
                  <a:pt x="831" y="779"/>
                  <a:pt x="830" y="774"/>
                  <a:pt x="830" y="774"/>
                </a:cubicBezTo>
                <a:cubicBezTo>
                  <a:pt x="831" y="772"/>
                  <a:pt x="831" y="772"/>
                  <a:pt x="831" y="772"/>
                </a:cubicBezTo>
                <a:close/>
                <a:moveTo>
                  <a:pt x="835" y="765"/>
                </a:moveTo>
                <a:cubicBezTo>
                  <a:pt x="835" y="764"/>
                  <a:pt x="833" y="764"/>
                  <a:pt x="832" y="764"/>
                </a:cubicBezTo>
                <a:cubicBezTo>
                  <a:pt x="830" y="764"/>
                  <a:pt x="830" y="767"/>
                  <a:pt x="834" y="767"/>
                </a:cubicBezTo>
                <a:cubicBezTo>
                  <a:pt x="834" y="767"/>
                  <a:pt x="835" y="765"/>
                  <a:pt x="835" y="765"/>
                </a:cubicBezTo>
                <a:close/>
                <a:moveTo>
                  <a:pt x="741" y="749"/>
                </a:moveTo>
                <a:cubicBezTo>
                  <a:pt x="740" y="748"/>
                  <a:pt x="738" y="751"/>
                  <a:pt x="741" y="752"/>
                </a:cubicBezTo>
                <a:cubicBezTo>
                  <a:pt x="743" y="753"/>
                  <a:pt x="742" y="749"/>
                  <a:pt x="741" y="749"/>
                </a:cubicBezTo>
                <a:close/>
                <a:moveTo>
                  <a:pt x="752" y="754"/>
                </a:moveTo>
                <a:cubicBezTo>
                  <a:pt x="751" y="752"/>
                  <a:pt x="749" y="750"/>
                  <a:pt x="748" y="752"/>
                </a:cubicBezTo>
                <a:cubicBezTo>
                  <a:pt x="748" y="752"/>
                  <a:pt x="749" y="756"/>
                  <a:pt x="752" y="756"/>
                </a:cubicBezTo>
                <a:cubicBezTo>
                  <a:pt x="755" y="756"/>
                  <a:pt x="752" y="754"/>
                  <a:pt x="752" y="754"/>
                </a:cubicBezTo>
                <a:close/>
                <a:moveTo>
                  <a:pt x="757" y="756"/>
                </a:moveTo>
                <a:cubicBezTo>
                  <a:pt x="757" y="757"/>
                  <a:pt x="759" y="758"/>
                  <a:pt x="759" y="755"/>
                </a:cubicBezTo>
                <a:cubicBezTo>
                  <a:pt x="760" y="750"/>
                  <a:pt x="756" y="752"/>
                  <a:pt x="756" y="754"/>
                </a:cubicBezTo>
                <a:cubicBezTo>
                  <a:pt x="756" y="755"/>
                  <a:pt x="758" y="753"/>
                  <a:pt x="757" y="755"/>
                </a:cubicBezTo>
                <a:cubicBezTo>
                  <a:pt x="757" y="756"/>
                  <a:pt x="757" y="756"/>
                  <a:pt x="757" y="756"/>
                </a:cubicBezTo>
                <a:close/>
                <a:moveTo>
                  <a:pt x="935" y="895"/>
                </a:moveTo>
                <a:cubicBezTo>
                  <a:pt x="936" y="895"/>
                  <a:pt x="939" y="896"/>
                  <a:pt x="940" y="895"/>
                </a:cubicBezTo>
                <a:cubicBezTo>
                  <a:pt x="940" y="894"/>
                  <a:pt x="943" y="893"/>
                  <a:pt x="943" y="892"/>
                </a:cubicBezTo>
                <a:cubicBezTo>
                  <a:pt x="941" y="888"/>
                  <a:pt x="940" y="892"/>
                  <a:pt x="937" y="892"/>
                </a:cubicBezTo>
                <a:cubicBezTo>
                  <a:pt x="937" y="892"/>
                  <a:pt x="936" y="892"/>
                  <a:pt x="936" y="892"/>
                </a:cubicBezTo>
                <a:cubicBezTo>
                  <a:pt x="936" y="892"/>
                  <a:pt x="936" y="891"/>
                  <a:pt x="936" y="891"/>
                </a:cubicBezTo>
                <a:cubicBezTo>
                  <a:pt x="937" y="892"/>
                  <a:pt x="938" y="890"/>
                  <a:pt x="939" y="889"/>
                </a:cubicBezTo>
                <a:cubicBezTo>
                  <a:pt x="939" y="888"/>
                  <a:pt x="939" y="888"/>
                  <a:pt x="939" y="887"/>
                </a:cubicBezTo>
                <a:cubicBezTo>
                  <a:pt x="940" y="888"/>
                  <a:pt x="941" y="888"/>
                  <a:pt x="941" y="887"/>
                </a:cubicBezTo>
                <a:cubicBezTo>
                  <a:pt x="941" y="885"/>
                  <a:pt x="939" y="884"/>
                  <a:pt x="938" y="884"/>
                </a:cubicBezTo>
                <a:cubicBezTo>
                  <a:pt x="936" y="887"/>
                  <a:pt x="935" y="887"/>
                  <a:pt x="938" y="887"/>
                </a:cubicBezTo>
                <a:cubicBezTo>
                  <a:pt x="937" y="887"/>
                  <a:pt x="935" y="889"/>
                  <a:pt x="935" y="890"/>
                </a:cubicBezTo>
                <a:cubicBezTo>
                  <a:pt x="935" y="890"/>
                  <a:pt x="933" y="891"/>
                  <a:pt x="934" y="892"/>
                </a:cubicBezTo>
                <a:cubicBezTo>
                  <a:pt x="933" y="892"/>
                  <a:pt x="932" y="894"/>
                  <a:pt x="932" y="895"/>
                </a:cubicBezTo>
                <a:cubicBezTo>
                  <a:pt x="930" y="895"/>
                  <a:pt x="930" y="895"/>
                  <a:pt x="928" y="897"/>
                </a:cubicBezTo>
                <a:cubicBezTo>
                  <a:pt x="928" y="898"/>
                  <a:pt x="929" y="899"/>
                  <a:pt x="931" y="898"/>
                </a:cubicBezTo>
                <a:cubicBezTo>
                  <a:pt x="932" y="897"/>
                  <a:pt x="933" y="897"/>
                  <a:pt x="933" y="895"/>
                </a:cubicBezTo>
                <a:cubicBezTo>
                  <a:pt x="934" y="895"/>
                  <a:pt x="935" y="895"/>
                  <a:pt x="935" y="894"/>
                </a:cubicBezTo>
                <a:cubicBezTo>
                  <a:pt x="935" y="895"/>
                  <a:pt x="935" y="895"/>
                  <a:pt x="935" y="895"/>
                </a:cubicBezTo>
                <a:close/>
                <a:moveTo>
                  <a:pt x="935" y="893"/>
                </a:moveTo>
                <a:cubicBezTo>
                  <a:pt x="935" y="892"/>
                  <a:pt x="935" y="892"/>
                  <a:pt x="935" y="892"/>
                </a:cubicBezTo>
                <a:cubicBezTo>
                  <a:pt x="934" y="892"/>
                  <a:pt x="934" y="892"/>
                  <a:pt x="934" y="892"/>
                </a:cubicBezTo>
                <a:cubicBezTo>
                  <a:pt x="935" y="893"/>
                  <a:pt x="935" y="893"/>
                  <a:pt x="935" y="893"/>
                </a:cubicBezTo>
                <a:close/>
                <a:moveTo>
                  <a:pt x="784" y="1419"/>
                </a:moveTo>
                <a:cubicBezTo>
                  <a:pt x="784" y="1420"/>
                  <a:pt x="784" y="1420"/>
                  <a:pt x="787" y="1420"/>
                </a:cubicBezTo>
                <a:cubicBezTo>
                  <a:pt x="787" y="1420"/>
                  <a:pt x="787" y="1418"/>
                  <a:pt x="787" y="1418"/>
                </a:cubicBezTo>
                <a:cubicBezTo>
                  <a:pt x="787" y="1417"/>
                  <a:pt x="784" y="1415"/>
                  <a:pt x="784" y="1419"/>
                </a:cubicBezTo>
                <a:close/>
                <a:moveTo>
                  <a:pt x="794" y="1460"/>
                </a:moveTo>
                <a:cubicBezTo>
                  <a:pt x="796" y="1462"/>
                  <a:pt x="797" y="1460"/>
                  <a:pt x="797" y="1459"/>
                </a:cubicBezTo>
                <a:cubicBezTo>
                  <a:pt x="797" y="1458"/>
                  <a:pt x="795" y="1458"/>
                  <a:pt x="794" y="1460"/>
                </a:cubicBezTo>
                <a:close/>
                <a:moveTo>
                  <a:pt x="793" y="1444"/>
                </a:moveTo>
                <a:cubicBezTo>
                  <a:pt x="794" y="1444"/>
                  <a:pt x="797" y="1443"/>
                  <a:pt x="795" y="1442"/>
                </a:cubicBezTo>
                <a:cubicBezTo>
                  <a:pt x="794" y="1441"/>
                  <a:pt x="794" y="1441"/>
                  <a:pt x="794" y="1441"/>
                </a:cubicBezTo>
                <a:cubicBezTo>
                  <a:pt x="794" y="1440"/>
                  <a:pt x="792" y="1440"/>
                  <a:pt x="792" y="1441"/>
                </a:cubicBezTo>
                <a:cubicBezTo>
                  <a:pt x="792" y="1442"/>
                  <a:pt x="792" y="1444"/>
                  <a:pt x="793" y="1444"/>
                </a:cubicBezTo>
                <a:close/>
                <a:moveTo>
                  <a:pt x="775" y="1412"/>
                </a:moveTo>
                <a:cubicBezTo>
                  <a:pt x="775" y="1412"/>
                  <a:pt x="777" y="1412"/>
                  <a:pt x="777" y="1411"/>
                </a:cubicBezTo>
                <a:cubicBezTo>
                  <a:pt x="777" y="1411"/>
                  <a:pt x="776" y="1409"/>
                  <a:pt x="775" y="1409"/>
                </a:cubicBezTo>
                <a:cubicBezTo>
                  <a:pt x="774" y="1410"/>
                  <a:pt x="775" y="1412"/>
                  <a:pt x="775" y="1412"/>
                </a:cubicBezTo>
                <a:close/>
                <a:moveTo>
                  <a:pt x="798" y="1452"/>
                </a:moveTo>
                <a:cubicBezTo>
                  <a:pt x="798" y="1452"/>
                  <a:pt x="798" y="1451"/>
                  <a:pt x="798" y="1451"/>
                </a:cubicBezTo>
                <a:cubicBezTo>
                  <a:pt x="795" y="1450"/>
                  <a:pt x="796" y="1450"/>
                  <a:pt x="794" y="1452"/>
                </a:cubicBezTo>
                <a:cubicBezTo>
                  <a:pt x="793" y="1453"/>
                  <a:pt x="798" y="1453"/>
                  <a:pt x="798" y="1452"/>
                </a:cubicBezTo>
                <a:close/>
                <a:moveTo>
                  <a:pt x="774" y="1394"/>
                </a:moveTo>
                <a:cubicBezTo>
                  <a:pt x="774" y="1393"/>
                  <a:pt x="771" y="1395"/>
                  <a:pt x="771" y="1395"/>
                </a:cubicBezTo>
                <a:cubicBezTo>
                  <a:pt x="771" y="1396"/>
                  <a:pt x="772" y="1397"/>
                  <a:pt x="772" y="1397"/>
                </a:cubicBezTo>
                <a:cubicBezTo>
                  <a:pt x="775" y="1396"/>
                  <a:pt x="774" y="1396"/>
                  <a:pt x="774" y="1394"/>
                </a:cubicBezTo>
                <a:close/>
                <a:moveTo>
                  <a:pt x="783" y="1401"/>
                </a:moveTo>
                <a:cubicBezTo>
                  <a:pt x="781" y="1404"/>
                  <a:pt x="781" y="1404"/>
                  <a:pt x="783" y="1404"/>
                </a:cubicBezTo>
                <a:cubicBezTo>
                  <a:pt x="785" y="1404"/>
                  <a:pt x="784" y="1402"/>
                  <a:pt x="784" y="1401"/>
                </a:cubicBezTo>
                <a:cubicBezTo>
                  <a:pt x="784" y="1401"/>
                  <a:pt x="783" y="1401"/>
                  <a:pt x="783" y="1401"/>
                </a:cubicBezTo>
                <a:close/>
                <a:moveTo>
                  <a:pt x="785" y="1409"/>
                </a:moveTo>
                <a:cubicBezTo>
                  <a:pt x="784" y="1409"/>
                  <a:pt x="782" y="1412"/>
                  <a:pt x="782" y="1412"/>
                </a:cubicBezTo>
                <a:cubicBezTo>
                  <a:pt x="782" y="1412"/>
                  <a:pt x="783" y="1412"/>
                  <a:pt x="783" y="1412"/>
                </a:cubicBezTo>
                <a:cubicBezTo>
                  <a:pt x="784" y="1413"/>
                  <a:pt x="784" y="1413"/>
                  <a:pt x="784" y="1413"/>
                </a:cubicBezTo>
                <a:cubicBezTo>
                  <a:pt x="783" y="1413"/>
                  <a:pt x="782" y="1414"/>
                  <a:pt x="782" y="1414"/>
                </a:cubicBezTo>
                <a:cubicBezTo>
                  <a:pt x="782" y="1416"/>
                  <a:pt x="782" y="1416"/>
                  <a:pt x="783" y="1417"/>
                </a:cubicBezTo>
                <a:cubicBezTo>
                  <a:pt x="784" y="1417"/>
                  <a:pt x="785" y="1416"/>
                  <a:pt x="785" y="1415"/>
                </a:cubicBezTo>
                <a:cubicBezTo>
                  <a:pt x="785" y="1415"/>
                  <a:pt x="785" y="1415"/>
                  <a:pt x="785" y="1414"/>
                </a:cubicBezTo>
                <a:cubicBezTo>
                  <a:pt x="786" y="1415"/>
                  <a:pt x="786" y="1416"/>
                  <a:pt x="787" y="1416"/>
                </a:cubicBezTo>
                <a:cubicBezTo>
                  <a:pt x="788" y="1416"/>
                  <a:pt x="790" y="1415"/>
                  <a:pt x="790" y="1414"/>
                </a:cubicBezTo>
                <a:cubicBezTo>
                  <a:pt x="790" y="1413"/>
                  <a:pt x="787" y="1411"/>
                  <a:pt x="787" y="1410"/>
                </a:cubicBezTo>
                <a:cubicBezTo>
                  <a:pt x="787" y="1409"/>
                  <a:pt x="789" y="1408"/>
                  <a:pt x="788" y="1407"/>
                </a:cubicBezTo>
                <a:cubicBezTo>
                  <a:pt x="788" y="1407"/>
                  <a:pt x="784" y="1407"/>
                  <a:pt x="785" y="1408"/>
                </a:cubicBezTo>
                <a:cubicBezTo>
                  <a:pt x="786" y="1409"/>
                  <a:pt x="786" y="1409"/>
                  <a:pt x="786" y="1409"/>
                </a:cubicBezTo>
                <a:cubicBezTo>
                  <a:pt x="785" y="1410"/>
                  <a:pt x="785" y="1410"/>
                  <a:pt x="785" y="1410"/>
                </a:cubicBezTo>
                <a:cubicBezTo>
                  <a:pt x="785" y="1409"/>
                  <a:pt x="785" y="1409"/>
                  <a:pt x="785" y="1409"/>
                </a:cubicBezTo>
                <a:close/>
                <a:moveTo>
                  <a:pt x="789" y="1445"/>
                </a:moveTo>
                <a:cubicBezTo>
                  <a:pt x="790" y="1445"/>
                  <a:pt x="790" y="1444"/>
                  <a:pt x="790" y="1444"/>
                </a:cubicBezTo>
                <a:cubicBezTo>
                  <a:pt x="790" y="1441"/>
                  <a:pt x="788" y="1442"/>
                  <a:pt x="788" y="1443"/>
                </a:cubicBezTo>
                <a:cubicBezTo>
                  <a:pt x="788" y="1443"/>
                  <a:pt x="788" y="1445"/>
                  <a:pt x="789" y="1445"/>
                </a:cubicBezTo>
                <a:close/>
                <a:moveTo>
                  <a:pt x="783" y="1398"/>
                </a:moveTo>
                <a:cubicBezTo>
                  <a:pt x="781" y="1397"/>
                  <a:pt x="782" y="1397"/>
                  <a:pt x="779" y="1399"/>
                </a:cubicBezTo>
                <a:cubicBezTo>
                  <a:pt x="778" y="1400"/>
                  <a:pt x="781" y="1401"/>
                  <a:pt x="781" y="1400"/>
                </a:cubicBezTo>
                <a:cubicBezTo>
                  <a:pt x="781" y="1400"/>
                  <a:pt x="785" y="1399"/>
                  <a:pt x="783" y="1398"/>
                </a:cubicBezTo>
                <a:close/>
                <a:moveTo>
                  <a:pt x="778" y="1409"/>
                </a:moveTo>
                <a:cubicBezTo>
                  <a:pt x="779" y="1409"/>
                  <a:pt x="779" y="1407"/>
                  <a:pt x="778" y="1407"/>
                </a:cubicBezTo>
                <a:cubicBezTo>
                  <a:pt x="776" y="1407"/>
                  <a:pt x="777" y="1408"/>
                  <a:pt x="777" y="1409"/>
                </a:cubicBezTo>
                <a:cubicBezTo>
                  <a:pt x="777" y="1410"/>
                  <a:pt x="777" y="1409"/>
                  <a:pt x="778" y="1409"/>
                </a:cubicBezTo>
                <a:close/>
                <a:moveTo>
                  <a:pt x="869" y="1521"/>
                </a:moveTo>
                <a:cubicBezTo>
                  <a:pt x="869" y="1521"/>
                  <a:pt x="867" y="1522"/>
                  <a:pt x="866" y="1522"/>
                </a:cubicBezTo>
                <a:cubicBezTo>
                  <a:pt x="865" y="1521"/>
                  <a:pt x="862" y="1521"/>
                  <a:pt x="862" y="1521"/>
                </a:cubicBezTo>
                <a:cubicBezTo>
                  <a:pt x="860" y="1520"/>
                  <a:pt x="856" y="1523"/>
                  <a:pt x="865" y="1523"/>
                </a:cubicBezTo>
                <a:cubicBezTo>
                  <a:pt x="865" y="1523"/>
                  <a:pt x="868" y="1526"/>
                  <a:pt x="870" y="1526"/>
                </a:cubicBezTo>
                <a:cubicBezTo>
                  <a:pt x="871" y="1526"/>
                  <a:pt x="872" y="1524"/>
                  <a:pt x="870" y="1524"/>
                </a:cubicBezTo>
                <a:cubicBezTo>
                  <a:pt x="869" y="1524"/>
                  <a:pt x="869" y="1523"/>
                  <a:pt x="869" y="1523"/>
                </a:cubicBezTo>
                <a:cubicBezTo>
                  <a:pt x="869" y="1522"/>
                  <a:pt x="869" y="1521"/>
                  <a:pt x="869" y="1521"/>
                </a:cubicBezTo>
                <a:close/>
                <a:moveTo>
                  <a:pt x="859" y="1510"/>
                </a:moveTo>
                <a:cubicBezTo>
                  <a:pt x="858" y="1512"/>
                  <a:pt x="860" y="1513"/>
                  <a:pt x="861" y="1515"/>
                </a:cubicBezTo>
                <a:cubicBezTo>
                  <a:pt x="861" y="1516"/>
                  <a:pt x="866" y="1516"/>
                  <a:pt x="864" y="1515"/>
                </a:cubicBezTo>
                <a:cubicBezTo>
                  <a:pt x="864" y="1514"/>
                  <a:pt x="863" y="1514"/>
                  <a:pt x="863" y="1514"/>
                </a:cubicBezTo>
                <a:cubicBezTo>
                  <a:pt x="864" y="1511"/>
                  <a:pt x="863" y="1512"/>
                  <a:pt x="863" y="1510"/>
                </a:cubicBezTo>
                <a:cubicBezTo>
                  <a:pt x="862" y="1507"/>
                  <a:pt x="859" y="1506"/>
                  <a:pt x="859" y="1508"/>
                </a:cubicBezTo>
                <a:cubicBezTo>
                  <a:pt x="859" y="1509"/>
                  <a:pt x="860" y="1509"/>
                  <a:pt x="859" y="1510"/>
                </a:cubicBezTo>
                <a:close/>
                <a:moveTo>
                  <a:pt x="850" y="1514"/>
                </a:moveTo>
                <a:cubicBezTo>
                  <a:pt x="851" y="1514"/>
                  <a:pt x="852" y="1516"/>
                  <a:pt x="853" y="1515"/>
                </a:cubicBezTo>
                <a:cubicBezTo>
                  <a:pt x="854" y="1514"/>
                  <a:pt x="856" y="1517"/>
                  <a:pt x="858" y="1516"/>
                </a:cubicBezTo>
                <a:cubicBezTo>
                  <a:pt x="859" y="1516"/>
                  <a:pt x="861" y="1515"/>
                  <a:pt x="859" y="1514"/>
                </a:cubicBezTo>
                <a:cubicBezTo>
                  <a:pt x="857" y="1513"/>
                  <a:pt x="859" y="1513"/>
                  <a:pt x="855" y="1512"/>
                </a:cubicBezTo>
                <a:cubicBezTo>
                  <a:pt x="855" y="1512"/>
                  <a:pt x="854" y="1512"/>
                  <a:pt x="850" y="1511"/>
                </a:cubicBezTo>
                <a:cubicBezTo>
                  <a:pt x="848" y="1510"/>
                  <a:pt x="848" y="1511"/>
                  <a:pt x="849" y="1511"/>
                </a:cubicBezTo>
                <a:cubicBezTo>
                  <a:pt x="847" y="1512"/>
                  <a:pt x="847" y="1515"/>
                  <a:pt x="847" y="1515"/>
                </a:cubicBezTo>
                <a:cubicBezTo>
                  <a:pt x="847" y="1515"/>
                  <a:pt x="847" y="1516"/>
                  <a:pt x="848" y="1516"/>
                </a:cubicBezTo>
                <a:cubicBezTo>
                  <a:pt x="851" y="1517"/>
                  <a:pt x="849" y="1514"/>
                  <a:pt x="850" y="1514"/>
                </a:cubicBezTo>
                <a:cubicBezTo>
                  <a:pt x="850" y="1514"/>
                  <a:pt x="850" y="1514"/>
                  <a:pt x="850" y="1514"/>
                </a:cubicBezTo>
                <a:close/>
                <a:moveTo>
                  <a:pt x="895" y="1532"/>
                </a:moveTo>
                <a:cubicBezTo>
                  <a:pt x="895" y="1533"/>
                  <a:pt x="897" y="1533"/>
                  <a:pt x="897" y="1533"/>
                </a:cubicBezTo>
                <a:cubicBezTo>
                  <a:pt x="898" y="1533"/>
                  <a:pt x="898" y="1532"/>
                  <a:pt x="900" y="1532"/>
                </a:cubicBezTo>
                <a:cubicBezTo>
                  <a:pt x="900" y="1532"/>
                  <a:pt x="901" y="1531"/>
                  <a:pt x="900" y="1530"/>
                </a:cubicBezTo>
                <a:cubicBezTo>
                  <a:pt x="899" y="1530"/>
                  <a:pt x="898" y="1529"/>
                  <a:pt x="897" y="1530"/>
                </a:cubicBezTo>
                <a:cubicBezTo>
                  <a:pt x="897" y="1530"/>
                  <a:pt x="897" y="1530"/>
                  <a:pt x="897" y="1531"/>
                </a:cubicBezTo>
                <a:cubicBezTo>
                  <a:pt x="896" y="1531"/>
                  <a:pt x="895" y="1531"/>
                  <a:pt x="895" y="1532"/>
                </a:cubicBezTo>
                <a:close/>
                <a:moveTo>
                  <a:pt x="827" y="1503"/>
                </a:moveTo>
                <a:cubicBezTo>
                  <a:pt x="826" y="1503"/>
                  <a:pt x="827" y="1505"/>
                  <a:pt x="827" y="1505"/>
                </a:cubicBezTo>
                <a:cubicBezTo>
                  <a:pt x="827" y="1505"/>
                  <a:pt x="828" y="1505"/>
                  <a:pt x="829" y="1505"/>
                </a:cubicBezTo>
                <a:cubicBezTo>
                  <a:pt x="829" y="1503"/>
                  <a:pt x="829" y="1503"/>
                  <a:pt x="827" y="1503"/>
                </a:cubicBezTo>
                <a:close/>
                <a:moveTo>
                  <a:pt x="903" y="1531"/>
                </a:moveTo>
                <a:cubicBezTo>
                  <a:pt x="901" y="1531"/>
                  <a:pt x="901" y="1531"/>
                  <a:pt x="901" y="1533"/>
                </a:cubicBezTo>
                <a:cubicBezTo>
                  <a:pt x="901" y="1534"/>
                  <a:pt x="903" y="1533"/>
                  <a:pt x="903" y="1533"/>
                </a:cubicBezTo>
                <a:cubicBezTo>
                  <a:pt x="903" y="1532"/>
                  <a:pt x="904" y="1531"/>
                  <a:pt x="903" y="1531"/>
                </a:cubicBezTo>
                <a:close/>
                <a:moveTo>
                  <a:pt x="791" y="1459"/>
                </a:moveTo>
                <a:cubicBezTo>
                  <a:pt x="792" y="1461"/>
                  <a:pt x="794" y="1461"/>
                  <a:pt x="795" y="1458"/>
                </a:cubicBezTo>
                <a:cubicBezTo>
                  <a:pt x="795" y="1457"/>
                  <a:pt x="792" y="1453"/>
                  <a:pt x="791" y="1455"/>
                </a:cubicBezTo>
                <a:cubicBezTo>
                  <a:pt x="789" y="1457"/>
                  <a:pt x="790" y="1457"/>
                  <a:pt x="792" y="1457"/>
                </a:cubicBezTo>
                <a:cubicBezTo>
                  <a:pt x="792" y="1457"/>
                  <a:pt x="792" y="1458"/>
                  <a:pt x="792" y="1458"/>
                </a:cubicBezTo>
                <a:cubicBezTo>
                  <a:pt x="791" y="1459"/>
                  <a:pt x="791" y="1459"/>
                  <a:pt x="791" y="1459"/>
                </a:cubicBezTo>
                <a:close/>
                <a:moveTo>
                  <a:pt x="788" y="1451"/>
                </a:moveTo>
                <a:cubicBezTo>
                  <a:pt x="787" y="1451"/>
                  <a:pt x="786" y="1450"/>
                  <a:pt x="787" y="1451"/>
                </a:cubicBezTo>
                <a:cubicBezTo>
                  <a:pt x="787" y="1454"/>
                  <a:pt x="788" y="1455"/>
                  <a:pt x="791" y="1454"/>
                </a:cubicBezTo>
                <a:cubicBezTo>
                  <a:pt x="791" y="1453"/>
                  <a:pt x="791" y="1453"/>
                  <a:pt x="791" y="1453"/>
                </a:cubicBezTo>
                <a:cubicBezTo>
                  <a:pt x="794" y="1454"/>
                  <a:pt x="794" y="1453"/>
                  <a:pt x="792" y="1451"/>
                </a:cubicBezTo>
                <a:cubicBezTo>
                  <a:pt x="797" y="1452"/>
                  <a:pt x="793" y="1447"/>
                  <a:pt x="792" y="1447"/>
                </a:cubicBezTo>
                <a:cubicBezTo>
                  <a:pt x="795" y="1445"/>
                  <a:pt x="791" y="1442"/>
                  <a:pt x="790" y="1445"/>
                </a:cubicBezTo>
                <a:cubicBezTo>
                  <a:pt x="790" y="1445"/>
                  <a:pt x="790" y="1447"/>
                  <a:pt x="790" y="1447"/>
                </a:cubicBezTo>
                <a:cubicBezTo>
                  <a:pt x="790" y="1447"/>
                  <a:pt x="791" y="1447"/>
                  <a:pt x="791" y="1447"/>
                </a:cubicBezTo>
                <a:cubicBezTo>
                  <a:pt x="791" y="1447"/>
                  <a:pt x="790" y="1447"/>
                  <a:pt x="790" y="1448"/>
                </a:cubicBezTo>
                <a:cubicBezTo>
                  <a:pt x="790" y="1447"/>
                  <a:pt x="788" y="1445"/>
                  <a:pt x="788" y="1446"/>
                </a:cubicBezTo>
                <a:cubicBezTo>
                  <a:pt x="787" y="1448"/>
                  <a:pt x="787" y="1448"/>
                  <a:pt x="788" y="1450"/>
                </a:cubicBezTo>
                <a:cubicBezTo>
                  <a:pt x="788" y="1450"/>
                  <a:pt x="789" y="1451"/>
                  <a:pt x="790" y="1452"/>
                </a:cubicBezTo>
                <a:cubicBezTo>
                  <a:pt x="788" y="1451"/>
                  <a:pt x="788" y="1451"/>
                  <a:pt x="788" y="1451"/>
                </a:cubicBezTo>
                <a:close/>
                <a:moveTo>
                  <a:pt x="790" y="1449"/>
                </a:moveTo>
                <a:cubicBezTo>
                  <a:pt x="790" y="1449"/>
                  <a:pt x="790" y="1450"/>
                  <a:pt x="790" y="1450"/>
                </a:cubicBezTo>
                <a:cubicBezTo>
                  <a:pt x="791" y="1450"/>
                  <a:pt x="791" y="1450"/>
                  <a:pt x="791" y="1450"/>
                </a:cubicBezTo>
                <a:cubicBezTo>
                  <a:pt x="790" y="1449"/>
                  <a:pt x="790" y="1449"/>
                  <a:pt x="790" y="1449"/>
                </a:cubicBezTo>
                <a:cubicBezTo>
                  <a:pt x="790" y="1449"/>
                  <a:pt x="790" y="1449"/>
                  <a:pt x="790" y="1449"/>
                </a:cubicBezTo>
                <a:close/>
                <a:moveTo>
                  <a:pt x="814" y="1493"/>
                </a:moveTo>
                <a:cubicBezTo>
                  <a:pt x="816" y="1493"/>
                  <a:pt x="816" y="1494"/>
                  <a:pt x="818" y="1493"/>
                </a:cubicBezTo>
                <a:cubicBezTo>
                  <a:pt x="818" y="1493"/>
                  <a:pt x="817" y="1492"/>
                  <a:pt x="817" y="1492"/>
                </a:cubicBezTo>
                <a:cubicBezTo>
                  <a:pt x="814" y="1492"/>
                  <a:pt x="814" y="1491"/>
                  <a:pt x="814" y="1493"/>
                </a:cubicBezTo>
                <a:cubicBezTo>
                  <a:pt x="814" y="1493"/>
                  <a:pt x="814" y="1493"/>
                  <a:pt x="814" y="1493"/>
                </a:cubicBezTo>
                <a:close/>
                <a:moveTo>
                  <a:pt x="802" y="1469"/>
                </a:moveTo>
                <a:cubicBezTo>
                  <a:pt x="802" y="1468"/>
                  <a:pt x="799" y="1468"/>
                  <a:pt x="799" y="1469"/>
                </a:cubicBezTo>
                <a:cubicBezTo>
                  <a:pt x="799" y="1470"/>
                  <a:pt x="798" y="1469"/>
                  <a:pt x="799" y="1471"/>
                </a:cubicBezTo>
                <a:cubicBezTo>
                  <a:pt x="800" y="1473"/>
                  <a:pt x="800" y="1473"/>
                  <a:pt x="800" y="1473"/>
                </a:cubicBezTo>
                <a:cubicBezTo>
                  <a:pt x="800" y="1474"/>
                  <a:pt x="799" y="1477"/>
                  <a:pt x="802" y="1477"/>
                </a:cubicBezTo>
                <a:cubicBezTo>
                  <a:pt x="803" y="1476"/>
                  <a:pt x="803" y="1476"/>
                  <a:pt x="803" y="1475"/>
                </a:cubicBezTo>
                <a:cubicBezTo>
                  <a:pt x="803" y="1474"/>
                  <a:pt x="803" y="1474"/>
                  <a:pt x="803" y="1473"/>
                </a:cubicBezTo>
                <a:cubicBezTo>
                  <a:pt x="803" y="1471"/>
                  <a:pt x="804" y="1470"/>
                  <a:pt x="802" y="1469"/>
                </a:cubicBezTo>
                <a:close/>
                <a:moveTo>
                  <a:pt x="812" y="1490"/>
                </a:moveTo>
                <a:cubicBezTo>
                  <a:pt x="813" y="1492"/>
                  <a:pt x="814" y="1491"/>
                  <a:pt x="814" y="1490"/>
                </a:cubicBezTo>
                <a:cubicBezTo>
                  <a:pt x="814" y="1490"/>
                  <a:pt x="814" y="1489"/>
                  <a:pt x="813" y="1489"/>
                </a:cubicBezTo>
                <a:cubicBezTo>
                  <a:pt x="815" y="1488"/>
                  <a:pt x="812" y="1486"/>
                  <a:pt x="812" y="1486"/>
                </a:cubicBezTo>
                <a:cubicBezTo>
                  <a:pt x="809" y="1487"/>
                  <a:pt x="810" y="1486"/>
                  <a:pt x="810" y="1490"/>
                </a:cubicBezTo>
                <a:cubicBezTo>
                  <a:pt x="810" y="1491"/>
                  <a:pt x="811" y="1490"/>
                  <a:pt x="812" y="1490"/>
                </a:cubicBezTo>
                <a:cubicBezTo>
                  <a:pt x="812" y="1490"/>
                  <a:pt x="812" y="1490"/>
                  <a:pt x="812" y="1490"/>
                </a:cubicBezTo>
                <a:close/>
                <a:moveTo>
                  <a:pt x="812" y="1482"/>
                </a:moveTo>
                <a:cubicBezTo>
                  <a:pt x="812" y="1481"/>
                  <a:pt x="811" y="1481"/>
                  <a:pt x="811" y="1481"/>
                </a:cubicBezTo>
                <a:cubicBezTo>
                  <a:pt x="809" y="1482"/>
                  <a:pt x="809" y="1482"/>
                  <a:pt x="809" y="1482"/>
                </a:cubicBezTo>
                <a:cubicBezTo>
                  <a:pt x="808" y="1481"/>
                  <a:pt x="808" y="1480"/>
                  <a:pt x="807" y="1482"/>
                </a:cubicBezTo>
                <a:cubicBezTo>
                  <a:pt x="806" y="1482"/>
                  <a:pt x="807" y="1485"/>
                  <a:pt x="807" y="1485"/>
                </a:cubicBezTo>
                <a:cubicBezTo>
                  <a:pt x="809" y="1486"/>
                  <a:pt x="808" y="1485"/>
                  <a:pt x="809" y="1484"/>
                </a:cubicBezTo>
                <a:cubicBezTo>
                  <a:pt x="810" y="1484"/>
                  <a:pt x="812" y="1484"/>
                  <a:pt x="812" y="1482"/>
                </a:cubicBezTo>
                <a:close/>
                <a:moveTo>
                  <a:pt x="778" y="1406"/>
                </a:moveTo>
                <a:cubicBezTo>
                  <a:pt x="778" y="1406"/>
                  <a:pt x="779" y="1408"/>
                  <a:pt x="780" y="1408"/>
                </a:cubicBezTo>
                <a:cubicBezTo>
                  <a:pt x="781" y="1407"/>
                  <a:pt x="781" y="1407"/>
                  <a:pt x="781" y="1407"/>
                </a:cubicBezTo>
                <a:cubicBezTo>
                  <a:pt x="778" y="1409"/>
                  <a:pt x="780" y="1410"/>
                  <a:pt x="781" y="1410"/>
                </a:cubicBezTo>
                <a:cubicBezTo>
                  <a:pt x="782" y="1410"/>
                  <a:pt x="783" y="1410"/>
                  <a:pt x="784" y="1409"/>
                </a:cubicBezTo>
                <a:cubicBezTo>
                  <a:pt x="785" y="1409"/>
                  <a:pt x="785" y="1407"/>
                  <a:pt x="783" y="1406"/>
                </a:cubicBezTo>
                <a:cubicBezTo>
                  <a:pt x="783" y="1406"/>
                  <a:pt x="782" y="1406"/>
                  <a:pt x="782" y="1406"/>
                </a:cubicBezTo>
                <a:cubicBezTo>
                  <a:pt x="781" y="1404"/>
                  <a:pt x="778" y="1406"/>
                  <a:pt x="778" y="1406"/>
                </a:cubicBezTo>
                <a:close/>
                <a:moveTo>
                  <a:pt x="905" y="1523"/>
                </a:moveTo>
                <a:cubicBezTo>
                  <a:pt x="910" y="1523"/>
                  <a:pt x="910" y="1523"/>
                  <a:pt x="913" y="1522"/>
                </a:cubicBezTo>
                <a:cubicBezTo>
                  <a:pt x="913" y="1522"/>
                  <a:pt x="912" y="1520"/>
                  <a:pt x="912" y="1520"/>
                </a:cubicBezTo>
                <a:cubicBezTo>
                  <a:pt x="911" y="1519"/>
                  <a:pt x="909" y="1519"/>
                  <a:pt x="908" y="1519"/>
                </a:cubicBezTo>
                <a:cubicBezTo>
                  <a:pt x="904" y="1520"/>
                  <a:pt x="904" y="1518"/>
                  <a:pt x="900" y="1517"/>
                </a:cubicBezTo>
                <a:cubicBezTo>
                  <a:pt x="899" y="1517"/>
                  <a:pt x="897" y="1515"/>
                  <a:pt x="895" y="1514"/>
                </a:cubicBezTo>
                <a:cubicBezTo>
                  <a:pt x="894" y="1513"/>
                  <a:pt x="890" y="1512"/>
                  <a:pt x="889" y="1512"/>
                </a:cubicBezTo>
                <a:cubicBezTo>
                  <a:pt x="889" y="1511"/>
                  <a:pt x="887" y="1509"/>
                  <a:pt x="886" y="1509"/>
                </a:cubicBezTo>
                <a:cubicBezTo>
                  <a:pt x="885" y="1509"/>
                  <a:pt x="879" y="1504"/>
                  <a:pt x="879" y="1504"/>
                </a:cubicBezTo>
                <a:cubicBezTo>
                  <a:pt x="877" y="1504"/>
                  <a:pt x="877" y="1504"/>
                  <a:pt x="877" y="1504"/>
                </a:cubicBezTo>
                <a:cubicBezTo>
                  <a:pt x="875" y="1502"/>
                  <a:pt x="875" y="1502"/>
                  <a:pt x="875" y="1502"/>
                </a:cubicBezTo>
                <a:cubicBezTo>
                  <a:pt x="879" y="1502"/>
                  <a:pt x="878" y="1502"/>
                  <a:pt x="875" y="1498"/>
                </a:cubicBezTo>
                <a:cubicBezTo>
                  <a:pt x="875" y="1498"/>
                  <a:pt x="874" y="1498"/>
                  <a:pt x="873" y="1498"/>
                </a:cubicBezTo>
                <a:cubicBezTo>
                  <a:pt x="872" y="1497"/>
                  <a:pt x="872" y="1497"/>
                  <a:pt x="869" y="1496"/>
                </a:cubicBezTo>
                <a:cubicBezTo>
                  <a:pt x="869" y="1496"/>
                  <a:pt x="868" y="1497"/>
                  <a:pt x="867" y="1497"/>
                </a:cubicBezTo>
                <a:cubicBezTo>
                  <a:pt x="863" y="1496"/>
                  <a:pt x="865" y="1496"/>
                  <a:pt x="861" y="1497"/>
                </a:cubicBezTo>
                <a:cubicBezTo>
                  <a:pt x="860" y="1497"/>
                  <a:pt x="860" y="1498"/>
                  <a:pt x="860" y="1498"/>
                </a:cubicBezTo>
                <a:cubicBezTo>
                  <a:pt x="859" y="1498"/>
                  <a:pt x="859" y="1498"/>
                  <a:pt x="859" y="1498"/>
                </a:cubicBezTo>
                <a:cubicBezTo>
                  <a:pt x="859" y="1498"/>
                  <a:pt x="857" y="1498"/>
                  <a:pt x="857" y="1499"/>
                </a:cubicBezTo>
                <a:cubicBezTo>
                  <a:pt x="857" y="1499"/>
                  <a:pt x="859" y="1500"/>
                  <a:pt x="860" y="1500"/>
                </a:cubicBezTo>
                <a:cubicBezTo>
                  <a:pt x="858" y="1501"/>
                  <a:pt x="856" y="1501"/>
                  <a:pt x="856" y="1503"/>
                </a:cubicBezTo>
                <a:cubicBezTo>
                  <a:pt x="856" y="1505"/>
                  <a:pt x="859" y="1505"/>
                  <a:pt x="860" y="1505"/>
                </a:cubicBezTo>
                <a:cubicBezTo>
                  <a:pt x="864" y="1507"/>
                  <a:pt x="864" y="1505"/>
                  <a:pt x="867" y="1505"/>
                </a:cubicBezTo>
                <a:cubicBezTo>
                  <a:pt x="869" y="1505"/>
                  <a:pt x="869" y="1505"/>
                  <a:pt x="869" y="1505"/>
                </a:cubicBezTo>
                <a:cubicBezTo>
                  <a:pt x="869" y="1508"/>
                  <a:pt x="866" y="1507"/>
                  <a:pt x="865" y="1508"/>
                </a:cubicBezTo>
                <a:cubicBezTo>
                  <a:pt x="865" y="1509"/>
                  <a:pt x="863" y="1510"/>
                  <a:pt x="865" y="1511"/>
                </a:cubicBezTo>
                <a:cubicBezTo>
                  <a:pt x="870" y="1513"/>
                  <a:pt x="869" y="1514"/>
                  <a:pt x="874" y="1515"/>
                </a:cubicBezTo>
                <a:cubicBezTo>
                  <a:pt x="876" y="1515"/>
                  <a:pt x="876" y="1516"/>
                  <a:pt x="878" y="1517"/>
                </a:cubicBezTo>
                <a:cubicBezTo>
                  <a:pt x="876" y="1518"/>
                  <a:pt x="876" y="1518"/>
                  <a:pt x="874" y="1517"/>
                </a:cubicBezTo>
                <a:cubicBezTo>
                  <a:pt x="874" y="1516"/>
                  <a:pt x="870" y="1516"/>
                  <a:pt x="870" y="1516"/>
                </a:cubicBezTo>
                <a:cubicBezTo>
                  <a:pt x="869" y="1515"/>
                  <a:pt x="868" y="1517"/>
                  <a:pt x="868" y="1517"/>
                </a:cubicBezTo>
                <a:cubicBezTo>
                  <a:pt x="866" y="1517"/>
                  <a:pt x="863" y="1517"/>
                  <a:pt x="862" y="1516"/>
                </a:cubicBezTo>
                <a:cubicBezTo>
                  <a:pt x="861" y="1516"/>
                  <a:pt x="861" y="1517"/>
                  <a:pt x="861" y="1517"/>
                </a:cubicBezTo>
                <a:cubicBezTo>
                  <a:pt x="859" y="1517"/>
                  <a:pt x="857" y="1517"/>
                  <a:pt x="856" y="1517"/>
                </a:cubicBezTo>
                <a:cubicBezTo>
                  <a:pt x="854" y="1518"/>
                  <a:pt x="853" y="1520"/>
                  <a:pt x="854" y="1520"/>
                </a:cubicBezTo>
                <a:cubicBezTo>
                  <a:pt x="855" y="1520"/>
                  <a:pt x="856" y="1520"/>
                  <a:pt x="857" y="1520"/>
                </a:cubicBezTo>
                <a:cubicBezTo>
                  <a:pt x="861" y="1518"/>
                  <a:pt x="859" y="1520"/>
                  <a:pt x="862" y="1520"/>
                </a:cubicBezTo>
                <a:cubicBezTo>
                  <a:pt x="863" y="1520"/>
                  <a:pt x="864" y="1519"/>
                  <a:pt x="864" y="1519"/>
                </a:cubicBezTo>
                <a:cubicBezTo>
                  <a:pt x="865" y="1519"/>
                  <a:pt x="865" y="1521"/>
                  <a:pt x="868" y="1521"/>
                </a:cubicBezTo>
                <a:cubicBezTo>
                  <a:pt x="869" y="1521"/>
                  <a:pt x="868" y="1521"/>
                  <a:pt x="870" y="1521"/>
                </a:cubicBezTo>
                <a:cubicBezTo>
                  <a:pt x="873" y="1521"/>
                  <a:pt x="873" y="1521"/>
                  <a:pt x="873" y="1521"/>
                </a:cubicBezTo>
                <a:cubicBezTo>
                  <a:pt x="873" y="1521"/>
                  <a:pt x="873" y="1522"/>
                  <a:pt x="874" y="1522"/>
                </a:cubicBezTo>
                <a:cubicBezTo>
                  <a:pt x="876" y="1523"/>
                  <a:pt x="876" y="1522"/>
                  <a:pt x="877" y="1523"/>
                </a:cubicBezTo>
                <a:cubicBezTo>
                  <a:pt x="876" y="1523"/>
                  <a:pt x="869" y="1522"/>
                  <a:pt x="872" y="1524"/>
                </a:cubicBezTo>
                <a:cubicBezTo>
                  <a:pt x="876" y="1527"/>
                  <a:pt x="878" y="1527"/>
                  <a:pt x="881" y="1529"/>
                </a:cubicBezTo>
                <a:cubicBezTo>
                  <a:pt x="882" y="1529"/>
                  <a:pt x="883" y="1528"/>
                  <a:pt x="882" y="1528"/>
                </a:cubicBezTo>
                <a:cubicBezTo>
                  <a:pt x="882" y="1526"/>
                  <a:pt x="881" y="1526"/>
                  <a:pt x="880" y="1526"/>
                </a:cubicBezTo>
                <a:cubicBezTo>
                  <a:pt x="881" y="1525"/>
                  <a:pt x="883" y="1526"/>
                  <a:pt x="883" y="1525"/>
                </a:cubicBezTo>
                <a:cubicBezTo>
                  <a:pt x="883" y="1525"/>
                  <a:pt x="883" y="1525"/>
                  <a:pt x="883" y="1525"/>
                </a:cubicBezTo>
                <a:cubicBezTo>
                  <a:pt x="884" y="1525"/>
                  <a:pt x="884" y="1527"/>
                  <a:pt x="884" y="1527"/>
                </a:cubicBezTo>
                <a:cubicBezTo>
                  <a:pt x="884" y="1529"/>
                  <a:pt x="885" y="1528"/>
                  <a:pt x="887" y="1528"/>
                </a:cubicBezTo>
                <a:cubicBezTo>
                  <a:pt x="888" y="1528"/>
                  <a:pt x="893" y="1532"/>
                  <a:pt x="894" y="1531"/>
                </a:cubicBezTo>
                <a:cubicBezTo>
                  <a:pt x="894" y="1531"/>
                  <a:pt x="895" y="1529"/>
                  <a:pt x="893" y="1529"/>
                </a:cubicBezTo>
                <a:cubicBezTo>
                  <a:pt x="892" y="1529"/>
                  <a:pt x="889" y="1526"/>
                  <a:pt x="889" y="1526"/>
                </a:cubicBezTo>
                <a:cubicBezTo>
                  <a:pt x="889" y="1526"/>
                  <a:pt x="889" y="1526"/>
                  <a:pt x="889" y="1526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9" y="1525"/>
                  <a:pt x="888" y="1525"/>
                  <a:pt x="892" y="1525"/>
                </a:cubicBezTo>
                <a:cubicBezTo>
                  <a:pt x="893" y="1525"/>
                  <a:pt x="893" y="1526"/>
                  <a:pt x="896" y="1526"/>
                </a:cubicBezTo>
                <a:cubicBezTo>
                  <a:pt x="896" y="1526"/>
                  <a:pt x="896" y="1526"/>
                  <a:pt x="896" y="1526"/>
                </a:cubicBezTo>
                <a:cubicBezTo>
                  <a:pt x="898" y="1526"/>
                  <a:pt x="899" y="1526"/>
                  <a:pt x="900" y="1527"/>
                </a:cubicBezTo>
                <a:cubicBezTo>
                  <a:pt x="901" y="1527"/>
                  <a:pt x="900" y="1525"/>
                  <a:pt x="900" y="1525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901" y="1526"/>
                  <a:pt x="901" y="1527"/>
                  <a:pt x="904" y="1526"/>
                </a:cubicBezTo>
                <a:cubicBezTo>
                  <a:pt x="905" y="1526"/>
                  <a:pt x="905" y="1524"/>
                  <a:pt x="904" y="1523"/>
                </a:cubicBezTo>
                <a:cubicBezTo>
                  <a:pt x="905" y="1523"/>
                  <a:pt x="905" y="1523"/>
                  <a:pt x="905" y="1523"/>
                </a:cubicBezTo>
                <a:close/>
                <a:moveTo>
                  <a:pt x="922" y="1519"/>
                </a:moveTo>
                <a:cubicBezTo>
                  <a:pt x="922" y="1519"/>
                  <a:pt x="920" y="1520"/>
                  <a:pt x="918" y="1520"/>
                </a:cubicBezTo>
                <a:cubicBezTo>
                  <a:pt x="918" y="1520"/>
                  <a:pt x="915" y="1520"/>
                  <a:pt x="916" y="1521"/>
                </a:cubicBezTo>
                <a:cubicBezTo>
                  <a:pt x="917" y="1522"/>
                  <a:pt x="918" y="1523"/>
                  <a:pt x="918" y="1522"/>
                </a:cubicBezTo>
                <a:cubicBezTo>
                  <a:pt x="921" y="1522"/>
                  <a:pt x="921" y="1522"/>
                  <a:pt x="923" y="1520"/>
                </a:cubicBezTo>
                <a:cubicBezTo>
                  <a:pt x="923" y="1520"/>
                  <a:pt x="922" y="1519"/>
                  <a:pt x="922" y="1519"/>
                </a:cubicBezTo>
                <a:close/>
                <a:moveTo>
                  <a:pt x="946" y="1492"/>
                </a:moveTo>
                <a:cubicBezTo>
                  <a:pt x="950" y="1494"/>
                  <a:pt x="948" y="1494"/>
                  <a:pt x="950" y="1493"/>
                </a:cubicBezTo>
                <a:cubicBezTo>
                  <a:pt x="955" y="1492"/>
                  <a:pt x="953" y="1491"/>
                  <a:pt x="958" y="1489"/>
                </a:cubicBezTo>
                <a:cubicBezTo>
                  <a:pt x="959" y="1488"/>
                  <a:pt x="961" y="1486"/>
                  <a:pt x="961" y="1486"/>
                </a:cubicBezTo>
                <a:cubicBezTo>
                  <a:pt x="961" y="1486"/>
                  <a:pt x="961" y="1483"/>
                  <a:pt x="960" y="1483"/>
                </a:cubicBezTo>
                <a:cubicBezTo>
                  <a:pt x="959" y="1483"/>
                  <a:pt x="955" y="1483"/>
                  <a:pt x="955" y="1483"/>
                </a:cubicBezTo>
                <a:cubicBezTo>
                  <a:pt x="954" y="1482"/>
                  <a:pt x="955" y="1481"/>
                  <a:pt x="950" y="1482"/>
                </a:cubicBezTo>
                <a:cubicBezTo>
                  <a:pt x="950" y="1482"/>
                  <a:pt x="948" y="1484"/>
                  <a:pt x="948" y="1484"/>
                </a:cubicBezTo>
                <a:cubicBezTo>
                  <a:pt x="949" y="1486"/>
                  <a:pt x="949" y="1486"/>
                  <a:pt x="949" y="1486"/>
                </a:cubicBezTo>
                <a:cubicBezTo>
                  <a:pt x="946" y="1489"/>
                  <a:pt x="946" y="1488"/>
                  <a:pt x="946" y="1492"/>
                </a:cubicBezTo>
                <a:cubicBezTo>
                  <a:pt x="946" y="1492"/>
                  <a:pt x="946" y="1492"/>
                  <a:pt x="946" y="1492"/>
                </a:cubicBezTo>
                <a:close/>
                <a:moveTo>
                  <a:pt x="943" y="1490"/>
                </a:moveTo>
                <a:cubicBezTo>
                  <a:pt x="943" y="1488"/>
                  <a:pt x="947" y="1484"/>
                  <a:pt x="947" y="1484"/>
                </a:cubicBezTo>
                <a:cubicBezTo>
                  <a:pt x="945" y="1481"/>
                  <a:pt x="945" y="1482"/>
                  <a:pt x="942" y="1482"/>
                </a:cubicBezTo>
                <a:cubicBezTo>
                  <a:pt x="941" y="1482"/>
                  <a:pt x="940" y="1484"/>
                  <a:pt x="939" y="1484"/>
                </a:cubicBezTo>
                <a:cubicBezTo>
                  <a:pt x="938" y="1483"/>
                  <a:pt x="934" y="1482"/>
                  <a:pt x="934" y="1484"/>
                </a:cubicBezTo>
                <a:cubicBezTo>
                  <a:pt x="934" y="1484"/>
                  <a:pt x="937" y="1487"/>
                  <a:pt x="938" y="1487"/>
                </a:cubicBezTo>
                <a:cubicBezTo>
                  <a:pt x="939" y="1487"/>
                  <a:pt x="939" y="1487"/>
                  <a:pt x="939" y="1487"/>
                </a:cubicBezTo>
                <a:cubicBezTo>
                  <a:pt x="939" y="1493"/>
                  <a:pt x="935" y="1488"/>
                  <a:pt x="934" y="1488"/>
                </a:cubicBezTo>
                <a:cubicBezTo>
                  <a:pt x="932" y="1488"/>
                  <a:pt x="932" y="1490"/>
                  <a:pt x="933" y="1491"/>
                </a:cubicBezTo>
                <a:cubicBezTo>
                  <a:pt x="934" y="1491"/>
                  <a:pt x="938" y="1493"/>
                  <a:pt x="939" y="1493"/>
                </a:cubicBezTo>
                <a:cubicBezTo>
                  <a:pt x="939" y="1493"/>
                  <a:pt x="941" y="1492"/>
                  <a:pt x="941" y="1491"/>
                </a:cubicBezTo>
                <a:cubicBezTo>
                  <a:pt x="942" y="1491"/>
                  <a:pt x="943" y="1491"/>
                  <a:pt x="943" y="1490"/>
                </a:cubicBezTo>
                <a:close/>
                <a:moveTo>
                  <a:pt x="1073" y="113"/>
                </a:moveTo>
                <a:cubicBezTo>
                  <a:pt x="1073" y="113"/>
                  <a:pt x="1074" y="113"/>
                  <a:pt x="1074" y="113"/>
                </a:cubicBezTo>
                <a:cubicBezTo>
                  <a:pt x="1074" y="112"/>
                  <a:pt x="1074" y="111"/>
                  <a:pt x="1074" y="111"/>
                </a:cubicBezTo>
                <a:cubicBezTo>
                  <a:pt x="1073" y="109"/>
                  <a:pt x="1077" y="110"/>
                  <a:pt x="1078" y="110"/>
                </a:cubicBezTo>
                <a:cubicBezTo>
                  <a:pt x="1081" y="112"/>
                  <a:pt x="1081" y="112"/>
                  <a:pt x="1083" y="112"/>
                </a:cubicBezTo>
                <a:cubicBezTo>
                  <a:pt x="1086" y="112"/>
                  <a:pt x="1086" y="112"/>
                  <a:pt x="1088" y="114"/>
                </a:cubicBezTo>
                <a:cubicBezTo>
                  <a:pt x="1090" y="114"/>
                  <a:pt x="1091" y="115"/>
                  <a:pt x="1091" y="117"/>
                </a:cubicBezTo>
                <a:cubicBezTo>
                  <a:pt x="1091" y="118"/>
                  <a:pt x="1089" y="119"/>
                  <a:pt x="1087" y="119"/>
                </a:cubicBezTo>
                <a:cubicBezTo>
                  <a:pt x="1086" y="119"/>
                  <a:pt x="1084" y="120"/>
                  <a:pt x="1083" y="120"/>
                </a:cubicBezTo>
                <a:cubicBezTo>
                  <a:pt x="1078" y="120"/>
                  <a:pt x="1078" y="121"/>
                  <a:pt x="1074" y="120"/>
                </a:cubicBezTo>
                <a:cubicBezTo>
                  <a:pt x="1072" y="120"/>
                  <a:pt x="1071" y="119"/>
                  <a:pt x="1073" y="118"/>
                </a:cubicBezTo>
                <a:cubicBezTo>
                  <a:pt x="1073" y="118"/>
                  <a:pt x="1072" y="118"/>
                  <a:pt x="1071" y="118"/>
                </a:cubicBezTo>
                <a:cubicBezTo>
                  <a:pt x="1068" y="116"/>
                  <a:pt x="1069" y="113"/>
                  <a:pt x="1073" y="113"/>
                </a:cubicBezTo>
                <a:close/>
                <a:moveTo>
                  <a:pt x="3077" y="1368"/>
                </a:moveTo>
                <a:cubicBezTo>
                  <a:pt x="3076" y="1368"/>
                  <a:pt x="3070" y="1371"/>
                  <a:pt x="3068" y="1371"/>
                </a:cubicBezTo>
                <a:cubicBezTo>
                  <a:pt x="3068" y="1371"/>
                  <a:pt x="3067" y="1371"/>
                  <a:pt x="3067" y="1372"/>
                </a:cubicBezTo>
                <a:cubicBezTo>
                  <a:pt x="3067" y="1369"/>
                  <a:pt x="3067" y="1369"/>
                  <a:pt x="3067" y="1369"/>
                </a:cubicBezTo>
                <a:cubicBezTo>
                  <a:pt x="3067" y="1369"/>
                  <a:pt x="3068" y="1369"/>
                  <a:pt x="3068" y="1368"/>
                </a:cubicBezTo>
                <a:cubicBezTo>
                  <a:pt x="3068" y="1367"/>
                  <a:pt x="3066" y="1368"/>
                  <a:pt x="3068" y="1365"/>
                </a:cubicBezTo>
                <a:cubicBezTo>
                  <a:pt x="3068" y="1365"/>
                  <a:pt x="3068" y="1363"/>
                  <a:pt x="3068" y="1364"/>
                </a:cubicBezTo>
                <a:cubicBezTo>
                  <a:pt x="3065" y="1364"/>
                  <a:pt x="3065" y="1365"/>
                  <a:pt x="3063" y="1366"/>
                </a:cubicBezTo>
                <a:cubicBezTo>
                  <a:pt x="3061" y="1367"/>
                  <a:pt x="3060" y="1369"/>
                  <a:pt x="3058" y="1371"/>
                </a:cubicBezTo>
                <a:cubicBezTo>
                  <a:pt x="3057" y="1371"/>
                  <a:pt x="3055" y="1373"/>
                  <a:pt x="3054" y="1374"/>
                </a:cubicBezTo>
                <a:cubicBezTo>
                  <a:pt x="3053" y="1375"/>
                  <a:pt x="3050" y="1377"/>
                  <a:pt x="3049" y="1377"/>
                </a:cubicBezTo>
                <a:cubicBezTo>
                  <a:pt x="3048" y="1377"/>
                  <a:pt x="3047" y="1377"/>
                  <a:pt x="3047" y="1377"/>
                </a:cubicBezTo>
                <a:cubicBezTo>
                  <a:pt x="3047" y="1378"/>
                  <a:pt x="3045" y="1380"/>
                  <a:pt x="3044" y="1381"/>
                </a:cubicBezTo>
                <a:cubicBezTo>
                  <a:pt x="3043" y="1381"/>
                  <a:pt x="3037" y="1386"/>
                  <a:pt x="3036" y="1387"/>
                </a:cubicBezTo>
                <a:cubicBezTo>
                  <a:pt x="3034" y="1388"/>
                  <a:pt x="3011" y="1399"/>
                  <a:pt x="3005" y="1402"/>
                </a:cubicBezTo>
                <a:cubicBezTo>
                  <a:pt x="2999" y="1405"/>
                  <a:pt x="3004" y="1402"/>
                  <a:pt x="2996" y="1405"/>
                </a:cubicBezTo>
                <a:cubicBezTo>
                  <a:pt x="2995" y="1406"/>
                  <a:pt x="2995" y="1406"/>
                  <a:pt x="2995" y="1406"/>
                </a:cubicBezTo>
                <a:cubicBezTo>
                  <a:pt x="2994" y="1407"/>
                  <a:pt x="2988" y="1410"/>
                  <a:pt x="2988" y="1410"/>
                </a:cubicBezTo>
                <a:cubicBezTo>
                  <a:pt x="2984" y="1412"/>
                  <a:pt x="2984" y="1411"/>
                  <a:pt x="2981" y="1415"/>
                </a:cubicBezTo>
                <a:cubicBezTo>
                  <a:pt x="2979" y="1417"/>
                  <a:pt x="2978" y="1417"/>
                  <a:pt x="2977" y="1418"/>
                </a:cubicBezTo>
                <a:cubicBezTo>
                  <a:pt x="2976" y="1419"/>
                  <a:pt x="2972" y="1419"/>
                  <a:pt x="2972" y="1420"/>
                </a:cubicBezTo>
                <a:cubicBezTo>
                  <a:pt x="2971" y="1421"/>
                  <a:pt x="2971" y="1421"/>
                  <a:pt x="2971" y="1421"/>
                </a:cubicBezTo>
                <a:cubicBezTo>
                  <a:pt x="2971" y="1423"/>
                  <a:pt x="2971" y="1423"/>
                  <a:pt x="2967" y="1424"/>
                </a:cubicBezTo>
                <a:cubicBezTo>
                  <a:pt x="2967" y="1424"/>
                  <a:pt x="2964" y="1426"/>
                  <a:pt x="2966" y="1427"/>
                </a:cubicBezTo>
                <a:cubicBezTo>
                  <a:pt x="2966" y="1428"/>
                  <a:pt x="2965" y="1427"/>
                  <a:pt x="2965" y="1428"/>
                </a:cubicBezTo>
                <a:cubicBezTo>
                  <a:pt x="2965" y="1430"/>
                  <a:pt x="2972" y="1428"/>
                  <a:pt x="2976" y="1430"/>
                </a:cubicBezTo>
                <a:cubicBezTo>
                  <a:pt x="2976" y="1430"/>
                  <a:pt x="2976" y="1434"/>
                  <a:pt x="2979" y="1433"/>
                </a:cubicBezTo>
                <a:cubicBezTo>
                  <a:pt x="2983" y="1432"/>
                  <a:pt x="2979" y="1434"/>
                  <a:pt x="2983" y="1434"/>
                </a:cubicBezTo>
                <a:cubicBezTo>
                  <a:pt x="2988" y="1434"/>
                  <a:pt x="2987" y="1435"/>
                  <a:pt x="2994" y="1429"/>
                </a:cubicBezTo>
                <a:cubicBezTo>
                  <a:pt x="2995" y="1428"/>
                  <a:pt x="2994" y="1429"/>
                  <a:pt x="3000" y="1426"/>
                </a:cubicBezTo>
                <a:cubicBezTo>
                  <a:pt x="3001" y="1426"/>
                  <a:pt x="3000" y="1426"/>
                  <a:pt x="3000" y="1426"/>
                </a:cubicBezTo>
                <a:cubicBezTo>
                  <a:pt x="3003" y="1425"/>
                  <a:pt x="3006" y="1427"/>
                  <a:pt x="3006" y="1424"/>
                </a:cubicBezTo>
                <a:cubicBezTo>
                  <a:pt x="3006" y="1422"/>
                  <a:pt x="3006" y="1422"/>
                  <a:pt x="3006" y="1422"/>
                </a:cubicBezTo>
                <a:cubicBezTo>
                  <a:pt x="3007" y="1421"/>
                  <a:pt x="3011" y="1419"/>
                  <a:pt x="3012" y="1418"/>
                </a:cubicBezTo>
                <a:cubicBezTo>
                  <a:pt x="3013" y="1418"/>
                  <a:pt x="3019" y="1413"/>
                  <a:pt x="3019" y="1412"/>
                </a:cubicBezTo>
                <a:cubicBezTo>
                  <a:pt x="3019" y="1411"/>
                  <a:pt x="3021" y="1408"/>
                  <a:pt x="3021" y="1408"/>
                </a:cubicBezTo>
                <a:cubicBezTo>
                  <a:pt x="3024" y="1407"/>
                  <a:pt x="3037" y="1402"/>
                  <a:pt x="3037" y="1402"/>
                </a:cubicBezTo>
                <a:cubicBezTo>
                  <a:pt x="3038" y="1401"/>
                  <a:pt x="3039" y="1400"/>
                  <a:pt x="3040" y="1400"/>
                </a:cubicBezTo>
                <a:cubicBezTo>
                  <a:pt x="3040" y="1401"/>
                  <a:pt x="3043" y="1401"/>
                  <a:pt x="3043" y="1401"/>
                </a:cubicBezTo>
                <a:cubicBezTo>
                  <a:pt x="3043" y="1401"/>
                  <a:pt x="3047" y="1400"/>
                  <a:pt x="3046" y="1399"/>
                </a:cubicBezTo>
                <a:cubicBezTo>
                  <a:pt x="3045" y="1396"/>
                  <a:pt x="3045" y="1396"/>
                  <a:pt x="3047" y="1395"/>
                </a:cubicBezTo>
                <a:cubicBezTo>
                  <a:pt x="3049" y="1395"/>
                  <a:pt x="3048" y="1394"/>
                  <a:pt x="3049" y="1394"/>
                </a:cubicBezTo>
                <a:cubicBezTo>
                  <a:pt x="3050" y="1394"/>
                  <a:pt x="3054" y="1392"/>
                  <a:pt x="3054" y="1392"/>
                </a:cubicBezTo>
                <a:cubicBezTo>
                  <a:pt x="3057" y="1389"/>
                  <a:pt x="3060" y="1387"/>
                  <a:pt x="3060" y="1386"/>
                </a:cubicBezTo>
                <a:cubicBezTo>
                  <a:pt x="3062" y="1386"/>
                  <a:pt x="3064" y="1384"/>
                  <a:pt x="3069" y="1382"/>
                </a:cubicBezTo>
                <a:cubicBezTo>
                  <a:pt x="3071" y="1382"/>
                  <a:pt x="3073" y="1380"/>
                  <a:pt x="3073" y="1379"/>
                </a:cubicBezTo>
                <a:cubicBezTo>
                  <a:pt x="3074" y="1377"/>
                  <a:pt x="3074" y="1377"/>
                  <a:pt x="3074" y="1377"/>
                </a:cubicBezTo>
                <a:cubicBezTo>
                  <a:pt x="3073" y="1374"/>
                  <a:pt x="3074" y="1374"/>
                  <a:pt x="3075" y="1374"/>
                </a:cubicBezTo>
                <a:cubicBezTo>
                  <a:pt x="3079" y="1372"/>
                  <a:pt x="3078" y="1373"/>
                  <a:pt x="3078" y="1370"/>
                </a:cubicBezTo>
                <a:cubicBezTo>
                  <a:pt x="3078" y="1369"/>
                  <a:pt x="3078" y="1368"/>
                  <a:pt x="3077" y="1368"/>
                </a:cubicBezTo>
                <a:close/>
                <a:moveTo>
                  <a:pt x="2922" y="1475"/>
                </a:moveTo>
                <a:cubicBezTo>
                  <a:pt x="2920" y="1475"/>
                  <a:pt x="2912" y="1481"/>
                  <a:pt x="2917" y="1481"/>
                </a:cubicBezTo>
                <a:cubicBezTo>
                  <a:pt x="2923" y="1481"/>
                  <a:pt x="2924" y="1475"/>
                  <a:pt x="2922" y="1475"/>
                </a:cubicBezTo>
                <a:close/>
                <a:moveTo>
                  <a:pt x="2973" y="1433"/>
                </a:moveTo>
                <a:cubicBezTo>
                  <a:pt x="2975" y="1434"/>
                  <a:pt x="2977" y="1436"/>
                  <a:pt x="2974" y="1437"/>
                </a:cubicBezTo>
                <a:cubicBezTo>
                  <a:pt x="2971" y="1439"/>
                  <a:pt x="2966" y="1440"/>
                  <a:pt x="2965" y="1440"/>
                </a:cubicBezTo>
                <a:cubicBezTo>
                  <a:pt x="2964" y="1440"/>
                  <a:pt x="2963" y="1439"/>
                  <a:pt x="2963" y="1439"/>
                </a:cubicBezTo>
                <a:cubicBezTo>
                  <a:pt x="2963" y="1437"/>
                  <a:pt x="2968" y="1436"/>
                  <a:pt x="2969" y="1435"/>
                </a:cubicBezTo>
                <a:cubicBezTo>
                  <a:pt x="2969" y="1435"/>
                  <a:pt x="2970" y="1431"/>
                  <a:pt x="2973" y="1433"/>
                </a:cubicBezTo>
                <a:close/>
                <a:moveTo>
                  <a:pt x="2964" y="1434"/>
                </a:moveTo>
                <a:cubicBezTo>
                  <a:pt x="2964" y="1434"/>
                  <a:pt x="2966" y="1432"/>
                  <a:pt x="2967" y="1432"/>
                </a:cubicBezTo>
                <a:cubicBezTo>
                  <a:pt x="2971" y="1436"/>
                  <a:pt x="2968" y="1436"/>
                  <a:pt x="2964" y="1434"/>
                </a:cubicBezTo>
                <a:close/>
                <a:moveTo>
                  <a:pt x="3143" y="1400"/>
                </a:moveTo>
                <a:cubicBezTo>
                  <a:pt x="3141" y="1400"/>
                  <a:pt x="3139" y="1399"/>
                  <a:pt x="3138" y="1400"/>
                </a:cubicBezTo>
                <a:cubicBezTo>
                  <a:pt x="3136" y="1401"/>
                  <a:pt x="3137" y="1404"/>
                  <a:pt x="3137" y="1404"/>
                </a:cubicBezTo>
                <a:cubicBezTo>
                  <a:pt x="3137" y="1405"/>
                  <a:pt x="3136" y="1407"/>
                  <a:pt x="3139" y="1405"/>
                </a:cubicBezTo>
                <a:cubicBezTo>
                  <a:pt x="3141" y="1404"/>
                  <a:pt x="3138" y="1403"/>
                  <a:pt x="3140" y="1403"/>
                </a:cubicBezTo>
                <a:cubicBezTo>
                  <a:pt x="3142" y="1403"/>
                  <a:pt x="3144" y="1401"/>
                  <a:pt x="3143" y="1400"/>
                </a:cubicBezTo>
                <a:close/>
                <a:moveTo>
                  <a:pt x="2951" y="1447"/>
                </a:moveTo>
                <a:cubicBezTo>
                  <a:pt x="2949" y="1447"/>
                  <a:pt x="2947" y="1449"/>
                  <a:pt x="2947" y="1450"/>
                </a:cubicBezTo>
                <a:cubicBezTo>
                  <a:pt x="2947" y="1452"/>
                  <a:pt x="2950" y="1454"/>
                  <a:pt x="2952" y="1450"/>
                </a:cubicBezTo>
                <a:cubicBezTo>
                  <a:pt x="2952" y="1449"/>
                  <a:pt x="2952" y="1447"/>
                  <a:pt x="2951" y="1447"/>
                </a:cubicBezTo>
                <a:close/>
                <a:moveTo>
                  <a:pt x="3142" y="1329"/>
                </a:moveTo>
                <a:cubicBezTo>
                  <a:pt x="3142" y="1330"/>
                  <a:pt x="3144" y="1331"/>
                  <a:pt x="3145" y="1331"/>
                </a:cubicBezTo>
                <a:cubicBezTo>
                  <a:pt x="3146" y="1332"/>
                  <a:pt x="3138" y="1339"/>
                  <a:pt x="3138" y="1339"/>
                </a:cubicBezTo>
                <a:cubicBezTo>
                  <a:pt x="3137" y="1339"/>
                  <a:pt x="3135" y="1343"/>
                  <a:pt x="3133" y="1343"/>
                </a:cubicBezTo>
                <a:cubicBezTo>
                  <a:pt x="3132" y="1343"/>
                  <a:pt x="3132" y="1344"/>
                  <a:pt x="3132" y="1344"/>
                </a:cubicBezTo>
                <a:cubicBezTo>
                  <a:pt x="3132" y="1344"/>
                  <a:pt x="3130" y="1345"/>
                  <a:pt x="3129" y="1346"/>
                </a:cubicBezTo>
                <a:cubicBezTo>
                  <a:pt x="3130" y="1348"/>
                  <a:pt x="3130" y="1348"/>
                  <a:pt x="3130" y="1348"/>
                </a:cubicBezTo>
                <a:cubicBezTo>
                  <a:pt x="3130" y="1349"/>
                  <a:pt x="3130" y="1350"/>
                  <a:pt x="3129" y="1350"/>
                </a:cubicBezTo>
                <a:cubicBezTo>
                  <a:pt x="3127" y="1350"/>
                  <a:pt x="3127" y="1351"/>
                  <a:pt x="3127" y="1347"/>
                </a:cubicBezTo>
                <a:cubicBezTo>
                  <a:pt x="3122" y="1348"/>
                  <a:pt x="3122" y="1347"/>
                  <a:pt x="3117" y="1351"/>
                </a:cubicBezTo>
                <a:cubicBezTo>
                  <a:pt x="3116" y="1351"/>
                  <a:pt x="3116" y="1352"/>
                  <a:pt x="3116" y="1352"/>
                </a:cubicBezTo>
                <a:cubicBezTo>
                  <a:pt x="3117" y="1357"/>
                  <a:pt x="3111" y="1359"/>
                  <a:pt x="3109" y="1362"/>
                </a:cubicBezTo>
                <a:cubicBezTo>
                  <a:pt x="3106" y="1365"/>
                  <a:pt x="3100" y="1368"/>
                  <a:pt x="3096" y="1370"/>
                </a:cubicBezTo>
                <a:cubicBezTo>
                  <a:pt x="3092" y="1372"/>
                  <a:pt x="3091" y="1374"/>
                  <a:pt x="3090" y="1374"/>
                </a:cubicBezTo>
                <a:cubicBezTo>
                  <a:pt x="3088" y="1375"/>
                  <a:pt x="3086" y="1379"/>
                  <a:pt x="3083" y="1376"/>
                </a:cubicBezTo>
                <a:cubicBezTo>
                  <a:pt x="3082" y="1376"/>
                  <a:pt x="3084" y="1374"/>
                  <a:pt x="3085" y="1373"/>
                </a:cubicBezTo>
                <a:cubicBezTo>
                  <a:pt x="3084" y="1373"/>
                  <a:pt x="3084" y="1373"/>
                  <a:pt x="3083" y="1373"/>
                </a:cubicBezTo>
                <a:cubicBezTo>
                  <a:pt x="3082" y="1373"/>
                  <a:pt x="3080" y="1373"/>
                  <a:pt x="3080" y="1373"/>
                </a:cubicBezTo>
                <a:cubicBezTo>
                  <a:pt x="3080" y="1373"/>
                  <a:pt x="3076" y="1373"/>
                  <a:pt x="3081" y="1371"/>
                </a:cubicBezTo>
                <a:cubicBezTo>
                  <a:pt x="3086" y="1369"/>
                  <a:pt x="3084" y="1369"/>
                  <a:pt x="3087" y="1367"/>
                </a:cubicBezTo>
                <a:cubicBezTo>
                  <a:pt x="3090" y="1367"/>
                  <a:pt x="3094" y="1360"/>
                  <a:pt x="3094" y="1359"/>
                </a:cubicBezTo>
                <a:cubicBezTo>
                  <a:pt x="3094" y="1358"/>
                  <a:pt x="3094" y="1358"/>
                  <a:pt x="3094" y="1357"/>
                </a:cubicBezTo>
                <a:cubicBezTo>
                  <a:pt x="3094" y="1356"/>
                  <a:pt x="3092" y="1357"/>
                  <a:pt x="3091" y="1355"/>
                </a:cubicBezTo>
                <a:cubicBezTo>
                  <a:pt x="3089" y="1353"/>
                  <a:pt x="3087" y="1354"/>
                  <a:pt x="3087" y="1353"/>
                </a:cubicBezTo>
                <a:cubicBezTo>
                  <a:pt x="3087" y="1352"/>
                  <a:pt x="3087" y="1349"/>
                  <a:pt x="3088" y="1350"/>
                </a:cubicBezTo>
                <a:cubicBezTo>
                  <a:pt x="3089" y="1349"/>
                  <a:pt x="3091" y="1348"/>
                  <a:pt x="3093" y="1346"/>
                </a:cubicBezTo>
                <a:cubicBezTo>
                  <a:pt x="3094" y="1345"/>
                  <a:pt x="3094" y="1345"/>
                  <a:pt x="3095" y="1346"/>
                </a:cubicBezTo>
                <a:cubicBezTo>
                  <a:pt x="3097" y="1346"/>
                  <a:pt x="3102" y="1342"/>
                  <a:pt x="3103" y="1340"/>
                </a:cubicBezTo>
                <a:cubicBezTo>
                  <a:pt x="3104" y="1338"/>
                  <a:pt x="3106" y="1337"/>
                  <a:pt x="3106" y="1336"/>
                </a:cubicBezTo>
                <a:cubicBezTo>
                  <a:pt x="3106" y="1335"/>
                  <a:pt x="3107" y="1333"/>
                  <a:pt x="3108" y="1332"/>
                </a:cubicBezTo>
                <a:cubicBezTo>
                  <a:pt x="3109" y="1330"/>
                  <a:pt x="3111" y="1330"/>
                  <a:pt x="3111" y="1329"/>
                </a:cubicBezTo>
                <a:cubicBezTo>
                  <a:pt x="3111" y="1325"/>
                  <a:pt x="3113" y="1327"/>
                  <a:pt x="3113" y="1324"/>
                </a:cubicBezTo>
                <a:cubicBezTo>
                  <a:pt x="3113" y="1324"/>
                  <a:pt x="3111" y="1324"/>
                  <a:pt x="3111" y="1323"/>
                </a:cubicBezTo>
                <a:cubicBezTo>
                  <a:pt x="3113" y="1318"/>
                  <a:pt x="3113" y="1318"/>
                  <a:pt x="3113" y="1318"/>
                </a:cubicBezTo>
                <a:cubicBezTo>
                  <a:pt x="3109" y="1319"/>
                  <a:pt x="3112" y="1316"/>
                  <a:pt x="3113" y="1314"/>
                </a:cubicBezTo>
                <a:cubicBezTo>
                  <a:pt x="3111" y="1313"/>
                  <a:pt x="3110" y="1315"/>
                  <a:pt x="3110" y="1309"/>
                </a:cubicBezTo>
                <a:cubicBezTo>
                  <a:pt x="3110" y="1308"/>
                  <a:pt x="3109" y="1305"/>
                  <a:pt x="3109" y="1304"/>
                </a:cubicBezTo>
                <a:cubicBezTo>
                  <a:pt x="3109" y="1303"/>
                  <a:pt x="3110" y="1302"/>
                  <a:pt x="3111" y="1300"/>
                </a:cubicBezTo>
                <a:cubicBezTo>
                  <a:pt x="3111" y="1299"/>
                  <a:pt x="3110" y="1299"/>
                  <a:pt x="3110" y="1299"/>
                </a:cubicBezTo>
                <a:cubicBezTo>
                  <a:pt x="3109" y="1295"/>
                  <a:pt x="3109" y="1295"/>
                  <a:pt x="3112" y="1294"/>
                </a:cubicBezTo>
                <a:cubicBezTo>
                  <a:pt x="3115" y="1293"/>
                  <a:pt x="3115" y="1294"/>
                  <a:pt x="3114" y="1296"/>
                </a:cubicBezTo>
                <a:cubicBezTo>
                  <a:pt x="3113" y="1298"/>
                  <a:pt x="3113" y="1297"/>
                  <a:pt x="3114" y="1300"/>
                </a:cubicBezTo>
                <a:cubicBezTo>
                  <a:pt x="3115" y="1298"/>
                  <a:pt x="3115" y="1298"/>
                  <a:pt x="3116" y="1299"/>
                </a:cubicBezTo>
                <a:cubicBezTo>
                  <a:pt x="3118" y="1301"/>
                  <a:pt x="3117" y="1300"/>
                  <a:pt x="3120" y="1302"/>
                </a:cubicBezTo>
                <a:cubicBezTo>
                  <a:pt x="3122" y="1306"/>
                  <a:pt x="3122" y="1306"/>
                  <a:pt x="3122" y="1306"/>
                </a:cubicBezTo>
                <a:cubicBezTo>
                  <a:pt x="3122" y="1307"/>
                  <a:pt x="3121" y="1308"/>
                  <a:pt x="3120" y="1309"/>
                </a:cubicBezTo>
                <a:cubicBezTo>
                  <a:pt x="3119" y="1310"/>
                  <a:pt x="3119" y="1310"/>
                  <a:pt x="3119" y="1310"/>
                </a:cubicBezTo>
                <a:cubicBezTo>
                  <a:pt x="3118" y="1310"/>
                  <a:pt x="3118" y="1311"/>
                  <a:pt x="3118" y="1311"/>
                </a:cubicBezTo>
                <a:cubicBezTo>
                  <a:pt x="3118" y="1311"/>
                  <a:pt x="3118" y="1311"/>
                  <a:pt x="3118" y="1311"/>
                </a:cubicBezTo>
                <a:cubicBezTo>
                  <a:pt x="3118" y="1315"/>
                  <a:pt x="3121" y="1315"/>
                  <a:pt x="3117" y="1319"/>
                </a:cubicBezTo>
                <a:cubicBezTo>
                  <a:pt x="3115" y="1320"/>
                  <a:pt x="3117" y="1322"/>
                  <a:pt x="3117" y="1326"/>
                </a:cubicBezTo>
                <a:cubicBezTo>
                  <a:pt x="3119" y="1326"/>
                  <a:pt x="3120" y="1327"/>
                  <a:pt x="3120" y="1323"/>
                </a:cubicBezTo>
                <a:cubicBezTo>
                  <a:pt x="3120" y="1322"/>
                  <a:pt x="3122" y="1319"/>
                  <a:pt x="3123" y="1318"/>
                </a:cubicBezTo>
                <a:cubicBezTo>
                  <a:pt x="3123" y="1317"/>
                  <a:pt x="3124" y="1319"/>
                  <a:pt x="3125" y="1320"/>
                </a:cubicBezTo>
                <a:cubicBezTo>
                  <a:pt x="3125" y="1321"/>
                  <a:pt x="3124" y="1324"/>
                  <a:pt x="3124" y="1326"/>
                </a:cubicBezTo>
                <a:cubicBezTo>
                  <a:pt x="3124" y="1326"/>
                  <a:pt x="3124" y="1326"/>
                  <a:pt x="3122" y="1329"/>
                </a:cubicBezTo>
                <a:cubicBezTo>
                  <a:pt x="3122" y="1329"/>
                  <a:pt x="3121" y="1331"/>
                  <a:pt x="3122" y="1331"/>
                </a:cubicBezTo>
                <a:cubicBezTo>
                  <a:pt x="3125" y="1331"/>
                  <a:pt x="3125" y="1335"/>
                  <a:pt x="3131" y="1334"/>
                </a:cubicBezTo>
                <a:cubicBezTo>
                  <a:pt x="3133" y="1334"/>
                  <a:pt x="3135" y="1334"/>
                  <a:pt x="3136" y="1332"/>
                </a:cubicBezTo>
                <a:cubicBezTo>
                  <a:pt x="3138" y="1331"/>
                  <a:pt x="3141" y="1329"/>
                  <a:pt x="3142" y="1329"/>
                </a:cubicBezTo>
                <a:close/>
                <a:moveTo>
                  <a:pt x="2842" y="1363"/>
                </a:moveTo>
                <a:cubicBezTo>
                  <a:pt x="2841" y="1363"/>
                  <a:pt x="2839" y="1363"/>
                  <a:pt x="2839" y="1364"/>
                </a:cubicBezTo>
                <a:cubicBezTo>
                  <a:pt x="2839" y="1367"/>
                  <a:pt x="2840" y="1366"/>
                  <a:pt x="2841" y="1366"/>
                </a:cubicBezTo>
                <a:cubicBezTo>
                  <a:pt x="2844" y="1366"/>
                  <a:pt x="2843" y="1363"/>
                  <a:pt x="2842" y="1363"/>
                </a:cubicBezTo>
                <a:close/>
                <a:moveTo>
                  <a:pt x="2837" y="1367"/>
                </a:moveTo>
                <a:cubicBezTo>
                  <a:pt x="2839" y="1367"/>
                  <a:pt x="2836" y="1372"/>
                  <a:pt x="2834" y="1373"/>
                </a:cubicBezTo>
                <a:cubicBezTo>
                  <a:pt x="2833" y="1374"/>
                  <a:pt x="2834" y="1373"/>
                  <a:pt x="2833" y="1376"/>
                </a:cubicBezTo>
                <a:cubicBezTo>
                  <a:pt x="2833" y="1379"/>
                  <a:pt x="2833" y="1381"/>
                  <a:pt x="2832" y="1382"/>
                </a:cubicBezTo>
                <a:cubicBezTo>
                  <a:pt x="2831" y="1382"/>
                  <a:pt x="2831" y="1382"/>
                  <a:pt x="2831" y="1382"/>
                </a:cubicBezTo>
                <a:cubicBezTo>
                  <a:pt x="2830" y="1381"/>
                  <a:pt x="2825" y="1385"/>
                  <a:pt x="2825" y="1385"/>
                </a:cubicBezTo>
                <a:cubicBezTo>
                  <a:pt x="2823" y="1387"/>
                  <a:pt x="2822" y="1389"/>
                  <a:pt x="2821" y="1390"/>
                </a:cubicBezTo>
                <a:cubicBezTo>
                  <a:pt x="2821" y="1390"/>
                  <a:pt x="2818" y="1393"/>
                  <a:pt x="2817" y="1391"/>
                </a:cubicBezTo>
                <a:cubicBezTo>
                  <a:pt x="2816" y="1391"/>
                  <a:pt x="2814" y="1393"/>
                  <a:pt x="2814" y="1395"/>
                </a:cubicBezTo>
                <a:cubicBezTo>
                  <a:pt x="2813" y="1396"/>
                  <a:pt x="2812" y="1397"/>
                  <a:pt x="2811" y="1396"/>
                </a:cubicBezTo>
                <a:cubicBezTo>
                  <a:pt x="2811" y="1396"/>
                  <a:pt x="2811" y="1397"/>
                  <a:pt x="2809" y="1397"/>
                </a:cubicBezTo>
                <a:cubicBezTo>
                  <a:pt x="2807" y="1399"/>
                  <a:pt x="2805" y="1400"/>
                  <a:pt x="2805" y="1401"/>
                </a:cubicBezTo>
                <a:cubicBezTo>
                  <a:pt x="2805" y="1401"/>
                  <a:pt x="2805" y="1402"/>
                  <a:pt x="2803" y="1400"/>
                </a:cubicBezTo>
                <a:cubicBezTo>
                  <a:pt x="2799" y="1397"/>
                  <a:pt x="2799" y="1399"/>
                  <a:pt x="2799" y="1399"/>
                </a:cubicBezTo>
                <a:cubicBezTo>
                  <a:pt x="2797" y="1399"/>
                  <a:pt x="2796" y="1390"/>
                  <a:pt x="2796" y="1390"/>
                </a:cubicBezTo>
                <a:cubicBezTo>
                  <a:pt x="2796" y="1388"/>
                  <a:pt x="2797" y="1388"/>
                  <a:pt x="2798" y="1388"/>
                </a:cubicBezTo>
                <a:cubicBezTo>
                  <a:pt x="2802" y="1385"/>
                  <a:pt x="2801" y="1382"/>
                  <a:pt x="2801" y="1378"/>
                </a:cubicBezTo>
                <a:cubicBezTo>
                  <a:pt x="2801" y="1378"/>
                  <a:pt x="2801" y="1377"/>
                  <a:pt x="2801" y="1376"/>
                </a:cubicBezTo>
                <a:cubicBezTo>
                  <a:pt x="2801" y="1373"/>
                  <a:pt x="2802" y="1372"/>
                  <a:pt x="2804" y="1369"/>
                </a:cubicBezTo>
                <a:cubicBezTo>
                  <a:pt x="2806" y="1365"/>
                  <a:pt x="2805" y="1366"/>
                  <a:pt x="2805" y="1366"/>
                </a:cubicBezTo>
                <a:cubicBezTo>
                  <a:pt x="2810" y="1360"/>
                  <a:pt x="2809" y="1366"/>
                  <a:pt x="2809" y="1366"/>
                </a:cubicBezTo>
                <a:cubicBezTo>
                  <a:pt x="2812" y="1367"/>
                  <a:pt x="2812" y="1367"/>
                  <a:pt x="2812" y="1367"/>
                </a:cubicBezTo>
                <a:cubicBezTo>
                  <a:pt x="2817" y="1367"/>
                  <a:pt x="2814" y="1370"/>
                  <a:pt x="2818" y="1370"/>
                </a:cubicBezTo>
                <a:cubicBezTo>
                  <a:pt x="2824" y="1370"/>
                  <a:pt x="2824" y="1370"/>
                  <a:pt x="2824" y="1370"/>
                </a:cubicBezTo>
                <a:cubicBezTo>
                  <a:pt x="2826" y="1370"/>
                  <a:pt x="2829" y="1369"/>
                  <a:pt x="2831" y="1369"/>
                </a:cubicBezTo>
                <a:cubicBezTo>
                  <a:pt x="2832" y="1369"/>
                  <a:pt x="2836" y="1367"/>
                  <a:pt x="2837" y="1367"/>
                </a:cubicBezTo>
                <a:close/>
                <a:moveTo>
                  <a:pt x="2768" y="1308"/>
                </a:moveTo>
                <a:cubicBezTo>
                  <a:pt x="2767" y="1305"/>
                  <a:pt x="2765" y="1308"/>
                  <a:pt x="2764" y="1308"/>
                </a:cubicBezTo>
                <a:cubicBezTo>
                  <a:pt x="2762" y="1309"/>
                  <a:pt x="2758" y="1309"/>
                  <a:pt x="2757" y="1309"/>
                </a:cubicBezTo>
                <a:cubicBezTo>
                  <a:pt x="2753" y="1314"/>
                  <a:pt x="2756" y="1312"/>
                  <a:pt x="2761" y="1313"/>
                </a:cubicBezTo>
                <a:cubicBezTo>
                  <a:pt x="2768" y="1314"/>
                  <a:pt x="2765" y="1313"/>
                  <a:pt x="2765" y="1312"/>
                </a:cubicBezTo>
                <a:cubicBezTo>
                  <a:pt x="2766" y="1312"/>
                  <a:pt x="2766" y="1312"/>
                  <a:pt x="2767" y="1312"/>
                </a:cubicBezTo>
                <a:cubicBezTo>
                  <a:pt x="2776" y="1312"/>
                  <a:pt x="2771" y="1311"/>
                  <a:pt x="2771" y="1309"/>
                </a:cubicBezTo>
                <a:cubicBezTo>
                  <a:pt x="2770" y="1308"/>
                  <a:pt x="2769" y="1309"/>
                  <a:pt x="2768" y="1309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8"/>
                  <a:pt x="2768" y="1308"/>
                  <a:pt x="2768" y="1308"/>
                </a:cubicBezTo>
                <a:close/>
                <a:moveTo>
                  <a:pt x="2803" y="1360"/>
                </a:moveTo>
                <a:cubicBezTo>
                  <a:pt x="2803" y="1360"/>
                  <a:pt x="2804" y="1360"/>
                  <a:pt x="2806" y="1359"/>
                </a:cubicBezTo>
                <a:cubicBezTo>
                  <a:pt x="2808" y="1357"/>
                  <a:pt x="2808" y="1356"/>
                  <a:pt x="2808" y="1354"/>
                </a:cubicBezTo>
                <a:cubicBezTo>
                  <a:pt x="2808" y="1352"/>
                  <a:pt x="2806" y="1353"/>
                  <a:pt x="2805" y="1354"/>
                </a:cubicBezTo>
                <a:cubicBezTo>
                  <a:pt x="2804" y="1355"/>
                  <a:pt x="2802" y="1358"/>
                  <a:pt x="2802" y="1359"/>
                </a:cubicBezTo>
                <a:cubicBezTo>
                  <a:pt x="2802" y="1359"/>
                  <a:pt x="2803" y="1360"/>
                  <a:pt x="2803" y="1360"/>
                </a:cubicBezTo>
                <a:close/>
                <a:moveTo>
                  <a:pt x="2832" y="1348"/>
                </a:moveTo>
                <a:cubicBezTo>
                  <a:pt x="2834" y="1348"/>
                  <a:pt x="2835" y="1348"/>
                  <a:pt x="2834" y="1346"/>
                </a:cubicBezTo>
                <a:cubicBezTo>
                  <a:pt x="2834" y="1345"/>
                  <a:pt x="2831" y="1347"/>
                  <a:pt x="2831" y="1347"/>
                </a:cubicBezTo>
                <a:cubicBezTo>
                  <a:pt x="2831" y="1348"/>
                  <a:pt x="2830" y="1350"/>
                  <a:pt x="2832" y="1348"/>
                </a:cubicBezTo>
                <a:close/>
                <a:moveTo>
                  <a:pt x="2844" y="1355"/>
                </a:moveTo>
                <a:cubicBezTo>
                  <a:pt x="2844" y="1355"/>
                  <a:pt x="2845" y="1355"/>
                  <a:pt x="2845" y="1356"/>
                </a:cubicBezTo>
                <a:cubicBezTo>
                  <a:pt x="2845" y="1357"/>
                  <a:pt x="2842" y="1362"/>
                  <a:pt x="2842" y="1362"/>
                </a:cubicBezTo>
                <a:cubicBezTo>
                  <a:pt x="2842" y="1362"/>
                  <a:pt x="2842" y="1362"/>
                  <a:pt x="2842" y="1362"/>
                </a:cubicBezTo>
                <a:cubicBezTo>
                  <a:pt x="2841" y="1363"/>
                  <a:pt x="2840" y="1363"/>
                  <a:pt x="2840" y="1362"/>
                </a:cubicBezTo>
                <a:cubicBezTo>
                  <a:pt x="2840" y="1361"/>
                  <a:pt x="2839" y="1356"/>
                  <a:pt x="2841" y="1356"/>
                </a:cubicBezTo>
                <a:cubicBezTo>
                  <a:pt x="2842" y="1356"/>
                  <a:pt x="2843" y="1354"/>
                  <a:pt x="2843" y="1355"/>
                </a:cubicBezTo>
                <a:cubicBezTo>
                  <a:pt x="2844" y="1355"/>
                  <a:pt x="2844" y="1355"/>
                  <a:pt x="2844" y="1355"/>
                </a:cubicBezTo>
                <a:close/>
                <a:moveTo>
                  <a:pt x="2966" y="1185"/>
                </a:moveTo>
                <a:cubicBezTo>
                  <a:pt x="2966" y="1187"/>
                  <a:pt x="2964" y="1189"/>
                  <a:pt x="2963" y="1190"/>
                </a:cubicBezTo>
                <a:cubicBezTo>
                  <a:pt x="2959" y="1195"/>
                  <a:pt x="2960" y="1193"/>
                  <a:pt x="2961" y="1197"/>
                </a:cubicBezTo>
                <a:cubicBezTo>
                  <a:pt x="2961" y="1198"/>
                  <a:pt x="2958" y="1204"/>
                  <a:pt x="2958" y="1204"/>
                </a:cubicBezTo>
                <a:cubicBezTo>
                  <a:pt x="2957" y="1205"/>
                  <a:pt x="2958" y="1207"/>
                  <a:pt x="2958" y="1208"/>
                </a:cubicBezTo>
                <a:cubicBezTo>
                  <a:pt x="2958" y="1209"/>
                  <a:pt x="2955" y="1210"/>
                  <a:pt x="2956" y="1212"/>
                </a:cubicBezTo>
                <a:cubicBezTo>
                  <a:pt x="2957" y="1216"/>
                  <a:pt x="2958" y="1212"/>
                  <a:pt x="2959" y="1213"/>
                </a:cubicBezTo>
                <a:cubicBezTo>
                  <a:pt x="2959" y="1213"/>
                  <a:pt x="2957" y="1217"/>
                  <a:pt x="2957" y="1218"/>
                </a:cubicBezTo>
                <a:cubicBezTo>
                  <a:pt x="2956" y="1221"/>
                  <a:pt x="2957" y="1220"/>
                  <a:pt x="2957" y="1223"/>
                </a:cubicBezTo>
                <a:cubicBezTo>
                  <a:pt x="2957" y="1228"/>
                  <a:pt x="2952" y="1233"/>
                  <a:pt x="2951" y="1233"/>
                </a:cubicBezTo>
                <a:cubicBezTo>
                  <a:pt x="2951" y="1235"/>
                  <a:pt x="2949" y="1240"/>
                  <a:pt x="2948" y="1241"/>
                </a:cubicBezTo>
                <a:cubicBezTo>
                  <a:pt x="2948" y="1242"/>
                  <a:pt x="2943" y="1248"/>
                  <a:pt x="2941" y="1250"/>
                </a:cubicBezTo>
                <a:cubicBezTo>
                  <a:pt x="2939" y="1251"/>
                  <a:pt x="2939" y="1252"/>
                  <a:pt x="2939" y="1253"/>
                </a:cubicBezTo>
                <a:cubicBezTo>
                  <a:pt x="2939" y="1255"/>
                  <a:pt x="2938" y="1257"/>
                  <a:pt x="2937" y="1260"/>
                </a:cubicBezTo>
                <a:cubicBezTo>
                  <a:pt x="2936" y="1262"/>
                  <a:pt x="2935" y="1263"/>
                  <a:pt x="2932" y="1265"/>
                </a:cubicBezTo>
                <a:cubicBezTo>
                  <a:pt x="2930" y="1266"/>
                  <a:pt x="2929" y="1266"/>
                  <a:pt x="2929" y="1267"/>
                </a:cubicBezTo>
                <a:cubicBezTo>
                  <a:pt x="2926" y="1271"/>
                  <a:pt x="2926" y="1271"/>
                  <a:pt x="2926" y="1271"/>
                </a:cubicBezTo>
                <a:cubicBezTo>
                  <a:pt x="2925" y="1273"/>
                  <a:pt x="2912" y="1282"/>
                  <a:pt x="2910" y="1283"/>
                </a:cubicBezTo>
                <a:cubicBezTo>
                  <a:pt x="2908" y="1284"/>
                  <a:pt x="2902" y="1296"/>
                  <a:pt x="2898" y="1296"/>
                </a:cubicBezTo>
                <a:cubicBezTo>
                  <a:pt x="2898" y="1297"/>
                  <a:pt x="2898" y="1304"/>
                  <a:pt x="2896" y="1303"/>
                </a:cubicBezTo>
                <a:cubicBezTo>
                  <a:pt x="2896" y="1303"/>
                  <a:pt x="2895" y="1304"/>
                  <a:pt x="2892" y="1306"/>
                </a:cubicBezTo>
                <a:cubicBezTo>
                  <a:pt x="2888" y="1308"/>
                  <a:pt x="2888" y="1309"/>
                  <a:pt x="2888" y="1310"/>
                </a:cubicBezTo>
                <a:cubicBezTo>
                  <a:pt x="2884" y="1317"/>
                  <a:pt x="2880" y="1319"/>
                  <a:pt x="2879" y="1321"/>
                </a:cubicBezTo>
                <a:cubicBezTo>
                  <a:pt x="2878" y="1323"/>
                  <a:pt x="2876" y="1328"/>
                  <a:pt x="2875" y="1328"/>
                </a:cubicBezTo>
                <a:cubicBezTo>
                  <a:pt x="2875" y="1328"/>
                  <a:pt x="2874" y="1329"/>
                  <a:pt x="2874" y="1329"/>
                </a:cubicBezTo>
                <a:cubicBezTo>
                  <a:pt x="2871" y="1334"/>
                  <a:pt x="2870" y="1334"/>
                  <a:pt x="2864" y="1333"/>
                </a:cubicBezTo>
                <a:cubicBezTo>
                  <a:pt x="2863" y="1333"/>
                  <a:pt x="2854" y="1333"/>
                  <a:pt x="2854" y="1333"/>
                </a:cubicBezTo>
                <a:cubicBezTo>
                  <a:pt x="2853" y="1334"/>
                  <a:pt x="2852" y="1334"/>
                  <a:pt x="2852" y="1335"/>
                </a:cubicBezTo>
                <a:cubicBezTo>
                  <a:pt x="2847" y="1339"/>
                  <a:pt x="2847" y="1339"/>
                  <a:pt x="2842" y="1342"/>
                </a:cubicBezTo>
                <a:cubicBezTo>
                  <a:pt x="2842" y="1344"/>
                  <a:pt x="2841" y="1345"/>
                  <a:pt x="2834" y="1345"/>
                </a:cubicBezTo>
                <a:cubicBezTo>
                  <a:pt x="2832" y="1345"/>
                  <a:pt x="2833" y="1347"/>
                  <a:pt x="2830" y="1346"/>
                </a:cubicBezTo>
                <a:cubicBezTo>
                  <a:pt x="2828" y="1345"/>
                  <a:pt x="2828" y="1345"/>
                  <a:pt x="2827" y="1345"/>
                </a:cubicBezTo>
                <a:cubicBezTo>
                  <a:pt x="2826" y="1344"/>
                  <a:pt x="2826" y="1342"/>
                  <a:pt x="2826" y="1340"/>
                </a:cubicBezTo>
                <a:cubicBezTo>
                  <a:pt x="2825" y="1341"/>
                  <a:pt x="2824" y="1341"/>
                  <a:pt x="2823" y="1341"/>
                </a:cubicBezTo>
                <a:cubicBezTo>
                  <a:pt x="2822" y="1341"/>
                  <a:pt x="2820" y="1341"/>
                  <a:pt x="2820" y="1340"/>
                </a:cubicBezTo>
                <a:cubicBezTo>
                  <a:pt x="2820" y="1339"/>
                  <a:pt x="2823" y="1337"/>
                  <a:pt x="2824" y="1337"/>
                </a:cubicBezTo>
                <a:cubicBezTo>
                  <a:pt x="2824" y="1336"/>
                  <a:pt x="2825" y="1334"/>
                  <a:pt x="2824" y="1334"/>
                </a:cubicBezTo>
                <a:cubicBezTo>
                  <a:pt x="2824" y="1334"/>
                  <a:pt x="2821" y="1336"/>
                  <a:pt x="2821" y="1337"/>
                </a:cubicBezTo>
                <a:cubicBezTo>
                  <a:pt x="2821" y="1338"/>
                  <a:pt x="2821" y="1338"/>
                  <a:pt x="2821" y="1338"/>
                </a:cubicBezTo>
                <a:cubicBezTo>
                  <a:pt x="2821" y="1338"/>
                  <a:pt x="2818" y="1340"/>
                  <a:pt x="2816" y="1340"/>
                </a:cubicBezTo>
                <a:cubicBezTo>
                  <a:pt x="2812" y="1340"/>
                  <a:pt x="2809" y="1346"/>
                  <a:pt x="2803" y="1345"/>
                </a:cubicBezTo>
                <a:cubicBezTo>
                  <a:pt x="2802" y="1345"/>
                  <a:pt x="2800" y="1342"/>
                  <a:pt x="2800" y="1339"/>
                </a:cubicBezTo>
                <a:cubicBezTo>
                  <a:pt x="2800" y="1340"/>
                  <a:pt x="2800" y="1340"/>
                  <a:pt x="2800" y="1340"/>
                </a:cubicBezTo>
                <a:cubicBezTo>
                  <a:pt x="2800" y="1340"/>
                  <a:pt x="2795" y="1340"/>
                  <a:pt x="2794" y="1339"/>
                </a:cubicBezTo>
                <a:cubicBezTo>
                  <a:pt x="2793" y="1338"/>
                  <a:pt x="2791" y="1340"/>
                  <a:pt x="2790" y="1340"/>
                </a:cubicBezTo>
                <a:cubicBezTo>
                  <a:pt x="2788" y="1340"/>
                  <a:pt x="2788" y="1339"/>
                  <a:pt x="2788" y="1338"/>
                </a:cubicBezTo>
                <a:cubicBezTo>
                  <a:pt x="2788" y="1336"/>
                  <a:pt x="2782" y="1337"/>
                  <a:pt x="2782" y="1336"/>
                </a:cubicBezTo>
                <a:cubicBezTo>
                  <a:pt x="2782" y="1336"/>
                  <a:pt x="2781" y="1334"/>
                  <a:pt x="2781" y="1333"/>
                </a:cubicBezTo>
                <a:cubicBezTo>
                  <a:pt x="2781" y="1330"/>
                  <a:pt x="2777" y="1327"/>
                  <a:pt x="2780" y="1325"/>
                </a:cubicBezTo>
                <a:cubicBezTo>
                  <a:pt x="2780" y="1322"/>
                  <a:pt x="2781" y="1323"/>
                  <a:pt x="2783" y="1322"/>
                </a:cubicBezTo>
                <a:cubicBezTo>
                  <a:pt x="2783" y="1317"/>
                  <a:pt x="2784" y="1315"/>
                  <a:pt x="2783" y="1311"/>
                </a:cubicBezTo>
                <a:cubicBezTo>
                  <a:pt x="2783" y="1311"/>
                  <a:pt x="2781" y="1308"/>
                  <a:pt x="2782" y="1308"/>
                </a:cubicBezTo>
                <a:cubicBezTo>
                  <a:pt x="2784" y="1307"/>
                  <a:pt x="2785" y="1308"/>
                  <a:pt x="2785" y="1304"/>
                </a:cubicBezTo>
                <a:cubicBezTo>
                  <a:pt x="2784" y="1305"/>
                  <a:pt x="2783" y="1304"/>
                  <a:pt x="2783" y="1306"/>
                </a:cubicBezTo>
                <a:cubicBezTo>
                  <a:pt x="2782" y="1310"/>
                  <a:pt x="2781" y="1307"/>
                  <a:pt x="2780" y="1307"/>
                </a:cubicBezTo>
                <a:cubicBezTo>
                  <a:pt x="2778" y="1307"/>
                  <a:pt x="2771" y="1311"/>
                  <a:pt x="2771" y="1308"/>
                </a:cubicBezTo>
                <a:cubicBezTo>
                  <a:pt x="2771" y="1305"/>
                  <a:pt x="2775" y="1306"/>
                  <a:pt x="2776" y="1305"/>
                </a:cubicBezTo>
                <a:cubicBezTo>
                  <a:pt x="2777" y="1303"/>
                  <a:pt x="2779" y="1301"/>
                  <a:pt x="2780" y="1299"/>
                </a:cubicBezTo>
                <a:cubicBezTo>
                  <a:pt x="2779" y="1297"/>
                  <a:pt x="2779" y="1294"/>
                  <a:pt x="2779" y="1292"/>
                </a:cubicBezTo>
                <a:cubicBezTo>
                  <a:pt x="2775" y="1296"/>
                  <a:pt x="2775" y="1296"/>
                  <a:pt x="2775" y="1296"/>
                </a:cubicBezTo>
                <a:cubicBezTo>
                  <a:pt x="2775" y="1297"/>
                  <a:pt x="2775" y="1299"/>
                  <a:pt x="2773" y="1302"/>
                </a:cubicBezTo>
                <a:cubicBezTo>
                  <a:pt x="2771" y="1303"/>
                  <a:pt x="2770" y="1304"/>
                  <a:pt x="2770" y="1303"/>
                </a:cubicBezTo>
                <a:cubicBezTo>
                  <a:pt x="2766" y="1303"/>
                  <a:pt x="2766" y="1303"/>
                  <a:pt x="2766" y="1303"/>
                </a:cubicBezTo>
                <a:cubicBezTo>
                  <a:pt x="2765" y="1303"/>
                  <a:pt x="2765" y="1305"/>
                  <a:pt x="2764" y="1305"/>
                </a:cubicBezTo>
                <a:cubicBezTo>
                  <a:pt x="2761" y="1304"/>
                  <a:pt x="2761" y="1305"/>
                  <a:pt x="2763" y="1301"/>
                </a:cubicBezTo>
                <a:cubicBezTo>
                  <a:pt x="2765" y="1299"/>
                  <a:pt x="2768" y="1299"/>
                  <a:pt x="2769" y="1299"/>
                </a:cubicBezTo>
                <a:cubicBezTo>
                  <a:pt x="2769" y="1298"/>
                  <a:pt x="2770" y="1297"/>
                  <a:pt x="2771" y="1297"/>
                </a:cubicBezTo>
                <a:cubicBezTo>
                  <a:pt x="2771" y="1297"/>
                  <a:pt x="2773" y="1290"/>
                  <a:pt x="2775" y="1288"/>
                </a:cubicBezTo>
                <a:cubicBezTo>
                  <a:pt x="2777" y="1285"/>
                  <a:pt x="2780" y="1286"/>
                  <a:pt x="2780" y="1282"/>
                </a:cubicBezTo>
                <a:cubicBezTo>
                  <a:pt x="2780" y="1279"/>
                  <a:pt x="2782" y="1280"/>
                  <a:pt x="2783" y="1278"/>
                </a:cubicBezTo>
                <a:cubicBezTo>
                  <a:pt x="2783" y="1277"/>
                  <a:pt x="2787" y="1272"/>
                  <a:pt x="2785" y="1271"/>
                </a:cubicBezTo>
                <a:cubicBezTo>
                  <a:pt x="2784" y="1271"/>
                  <a:pt x="2783" y="1272"/>
                  <a:pt x="2783" y="1274"/>
                </a:cubicBezTo>
                <a:cubicBezTo>
                  <a:pt x="2781" y="1280"/>
                  <a:pt x="2780" y="1277"/>
                  <a:pt x="2779" y="1279"/>
                </a:cubicBezTo>
                <a:cubicBezTo>
                  <a:pt x="2774" y="1283"/>
                  <a:pt x="2773" y="1287"/>
                  <a:pt x="2772" y="1287"/>
                </a:cubicBezTo>
                <a:cubicBezTo>
                  <a:pt x="2772" y="1287"/>
                  <a:pt x="2767" y="1290"/>
                  <a:pt x="2765" y="1290"/>
                </a:cubicBezTo>
                <a:cubicBezTo>
                  <a:pt x="2764" y="1290"/>
                  <a:pt x="2761" y="1293"/>
                  <a:pt x="2760" y="1295"/>
                </a:cubicBezTo>
                <a:cubicBezTo>
                  <a:pt x="2757" y="1297"/>
                  <a:pt x="2757" y="1297"/>
                  <a:pt x="2757" y="1297"/>
                </a:cubicBezTo>
                <a:cubicBezTo>
                  <a:pt x="2757" y="1297"/>
                  <a:pt x="2758" y="1299"/>
                  <a:pt x="2758" y="1299"/>
                </a:cubicBezTo>
                <a:cubicBezTo>
                  <a:pt x="2756" y="1301"/>
                  <a:pt x="2756" y="1301"/>
                  <a:pt x="2754" y="1301"/>
                </a:cubicBezTo>
                <a:cubicBezTo>
                  <a:pt x="2753" y="1300"/>
                  <a:pt x="2753" y="1300"/>
                  <a:pt x="2755" y="1298"/>
                </a:cubicBezTo>
                <a:cubicBezTo>
                  <a:pt x="2753" y="1299"/>
                  <a:pt x="2753" y="1299"/>
                  <a:pt x="2753" y="1299"/>
                </a:cubicBezTo>
                <a:cubicBezTo>
                  <a:pt x="2750" y="1299"/>
                  <a:pt x="2751" y="1297"/>
                  <a:pt x="2751" y="1295"/>
                </a:cubicBezTo>
                <a:cubicBezTo>
                  <a:pt x="2750" y="1296"/>
                  <a:pt x="2750" y="1296"/>
                  <a:pt x="2750" y="1296"/>
                </a:cubicBezTo>
                <a:cubicBezTo>
                  <a:pt x="2750" y="1298"/>
                  <a:pt x="2749" y="1297"/>
                  <a:pt x="2748" y="1296"/>
                </a:cubicBezTo>
                <a:cubicBezTo>
                  <a:pt x="2748" y="1295"/>
                  <a:pt x="2750" y="1292"/>
                  <a:pt x="2751" y="1294"/>
                </a:cubicBezTo>
                <a:cubicBezTo>
                  <a:pt x="2751" y="1292"/>
                  <a:pt x="2755" y="1293"/>
                  <a:pt x="2751" y="1288"/>
                </a:cubicBezTo>
                <a:cubicBezTo>
                  <a:pt x="2751" y="1287"/>
                  <a:pt x="2751" y="1286"/>
                  <a:pt x="2751" y="1285"/>
                </a:cubicBezTo>
                <a:cubicBezTo>
                  <a:pt x="2750" y="1278"/>
                  <a:pt x="2748" y="1282"/>
                  <a:pt x="2747" y="1279"/>
                </a:cubicBezTo>
                <a:cubicBezTo>
                  <a:pt x="2746" y="1278"/>
                  <a:pt x="2746" y="1277"/>
                  <a:pt x="2747" y="1275"/>
                </a:cubicBezTo>
                <a:cubicBezTo>
                  <a:pt x="2748" y="1274"/>
                  <a:pt x="2751" y="1275"/>
                  <a:pt x="2748" y="1273"/>
                </a:cubicBezTo>
                <a:cubicBezTo>
                  <a:pt x="2746" y="1271"/>
                  <a:pt x="2747" y="1271"/>
                  <a:pt x="2747" y="1269"/>
                </a:cubicBezTo>
                <a:cubicBezTo>
                  <a:pt x="2747" y="1268"/>
                  <a:pt x="2742" y="1266"/>
                  <a:pt x="2740" y="1266"/>
                </a:cubicBezTo>
                <a:cubicBezTo>
                  <a:pt x="2738" y="1265"/>
                  <a:pt x="2736" y="1266"/>
                  <a:pt x="2734" y="1266"/>
                </a:cubicBezTo>
                <a:cubicBezTo>
                  <a:pt x="2733" y="1266"/>
                  <a:pt x="2729" y="1264"/>
                  <a:pt x="2726" y="1263"/>
                </a:cubicBezTo>
                <a:cubicBezTo>
                  <a:pt x="2726" y="1262"/>
                  <a:pt x="2722" y="1263"/>
                  <a:pt x="2718" y="1262"/>
                </a:cubicBezTo>
                <a:cubicBezTo>
                  <a:pt x="2714" y="1261"/>
                  <a:pt x="2713" y="1262"/>
                  <a:pt x="2708" y="1262"/>
                </a:cubicBezTo>
                <a:cubicBezTo>
                  <a:pt x="2704" y="1262"/>
                  <a:pt x="2704" y="1263"/>
                  <a:pt x="2702" y="1264"/>
                </a:cubicBezTo>
                <a:cubicBezTo>
                  <a:pt x="2699" y="1264"/>
                  <a:pt x="2698" y="1266"/>
                  <a:pt x="2695" y="1267"/>
                </a:cubicBezTo>
                <a:cubicBezTo>
                  <a:pt x="2690" y="1268"/>
                  <a:pt x="2686" y="1272"/>
                  <a:pt x="2680" y="1270"/>
                </a:cubicBezTo>
                <a:cubicBezTo>
                  <a:pt x="2671" y="1269"/>
                  <a:pt x="2671" y="1269"/>
                  <a:pt x="2671" y="1269"/>
                </a:cubicBezTo>
                <a:cubicBezTo>
                  <a:pt x="2668" y="1272"/>
                  <a:pt x="2668" y="1272"/>
                  <a:pt x="2668" y="1272"/>
                </a:cubicBezTo>
                <a:cubicBezTo>
                  <a:pt x="2666" y="1272"/>
                  <a:pt x="2654" y="1277"/>
                  <a:pt x="2653" y="1276"/>
                </a:cubicBezTo>
                <a:cubicBezTo>
                  <a:pt x="2652" y="1276"/>
                  <a:pt x="2650" y="1278"/>
                  <a:pt x="2649" y="1279"/>
                </a:cubicBezTo>
                <a:cubicBezTo>
                  <a:pt x="2649" y="1280"/>
                  <a:pt x="2643" y="1286"/>
                  <a:pt x="2641" y="1288"/>
                </a:cubicBezTo>
                <a:cubicBezTo>
                  <a:pt x="2640" y="1288"/>
                  <a:pt x="2640" y="1289"/>
                  <a:pt x="2639" y="1288"/>
                </a:cubicBezTo>
                <a:cubicBezTo>
                  <a:pt x="2630" y="1288"/>
                  <a:pt x="2630" y="1288"/>
                  <a:pt x="2630" y="1288"/>
                </a:cubicBezTo>
                <a:cubicBezTo>
                  <a:pt x="2629" y="1288"/>
                  <a:pt x="2628" y="1289"/>
                  <a:pt x="2628" y="1289"/>
                </a:cubicBezTo>
                <a:cubicBezTo>
                  <a:pt x="2628" y="1290"/>
                  <a:pt x="2622" y="1288"/>
                  <a:pt x="2621" y="1288"/>
                </a:cubicBezTo>
                <a:cubicBezTo>
                  <a:pt x="2620" y="1288"/>
                  <a:pt x="2606" y="1287"/>
                  <a:pt x="2605" y="1287"/>
                </a:cubicBezTo>
                <a:cubicBezTo>
                  <a:pt x="2605" y="1288"/>
                  <a:pt x="2603" y="1290"/>
                  <a:pt x="2602" y="1292"/>
                </a:cubicBezTo>
                <a:cubicBezTo>
                  <a:pt x="2602" y="1293"/>
                  <a:pt x="2597" y="1292"/>
                  <a:pt x="2594" y="1293"/>
                </a:cubicBezTo>
                <a:cubicBezTo>
                  <a:pt x="2591" y="1295"/>
                  <a:pt x="2590" y="1297"/>
                  <a:pt x="2588" y="1298"/>
                </a:cubicBezTo>
                <a:cubicBezTo>
                  <a:pt x="2586" y="1299"/>
                  <a:pt x="2581" y="1301"/>
                  <a:pt x="2580" y="1301"/>
                </a:cubicBezTo>
                <a:cubicBezTo>
                  <a:pt x="2575" y="1301"/>
                  <a:pt x="2574" y="1303"/>
                  <a:pt x="2568" y="1301"/>
                </a:cubicBezTo>
                <a:cubicBezTo>
                  <a:pt x="2565" y="1300"/>
                  <a:pt x="2566" y="1300"/>
                  <a:pt x="2565" y="1299"/>
                </a:cubicBezTo>
                <a:cubicBezTo>
                  <a:pt x="2564" y="1298"/>
                  <a:pt x="2563" y="1298"/>
                  <a:pt x="2562" y="1297"/>
                </a:cubicBezTo>
                <a:cubicBezTo>
                  <a:pt x="2560" y="1295"/>
                  <a:pt x="2562" y="1293"/>
                  <a:pt x="2558" y="1293"/>
                </a:cubicBezTo>
                <a:cubicBezTo>
                  <a:pt x="2554" y="1294"/>
                  <a:pt x="2556" y="1293"/>
                  <a:pt x="2557" y="1287"/>
                </a:cubicBezTo>
                <a:cubicBezTo>
                  <a:pt x="2558" y="1279"/>
                  <a:pt x="2560" y="1283"/>
                  <a:pt x="2561" y="1283"/>
                </a:cubicBezTo>
                <a:cubicBezTo>
                  <a:pt x="2562" y="1284"/>
                  <a:pt x="2566" y="1281"/>
                  <a:pt x="2567" y="1280"/>
                </a:cubicBezTo>
                <a:cubicBezTo>
                  <a:pt x="2567" y="1279"/>
                  <a:pt x="2568" y="1276"/>
                  <a:pt x="2568" y="1275"/>
                </a:cubicBezTo>
                <a:cubicBezTo>
                  <a:pt x="2568" y="1273"/>
                  <a:pt x="2571" y="1272"/>
                  <a:pt x="2572" y="1268"/>
                </a:cubicBezTo>
                <a:cubicBezTo>
                  <a:pt x="2572" y="1266"/>
                  <a:pt x="2574" y="1263"/>
                  <a:pt x="2574" y="1261"/>
                </a:cubicBezTo>
                <a:cubicBezTo>
                  <a:pt x="2574" y="1258"/>
                  <a:pt x="2570" y="1246"/>
                  <a:pt x="2570" y="1244"/>
                </a:cubicBezTo>
                <a:cubicBezTo>
                  <a:pt x="2570" y="1244"/>
                  <a:pt x="2573" y="1239"/>
                  <a:pt x="2573" y="1238"/>
                </a:cubicBezTo>
                <a:cubicBezTo>
                  <a:pt x="2574" y="1233"/>
                  <a:pt x="2575" y="1234"/>
                  <a:pt x="2572" y="1231"/>
                </a:cubicBezTo>
                <a:cubicBezTo>
                  <a:pt x="2570" y="1230"/>
                  <a:pt x="2571" y="1227"/>
                  <a:pt x="2571" y="1225"/>
                </a:cubicBezTo>
                <a:cubicBezTo>
                  <a:pt x="2571" y="1223"/>
                  <a:pt x="2569" y="1219"/>
                  <a:pt x="2569" y="1217"/>
                </a:cubicBezTo>
                <a:cubicBezTo>
                  <a:pt x="2569" y="1216"/>
                  <a:pt x="2569" y="1215"/>
                  <a:pt x="2570" y="1214"/>
                </a:cubicBezTo>
                <a:cubicBezTo>
                  <a:pt x="2571" y="1212"/>
                  <a:pt x="2568" y="1209"/>
                  <a:pt x="2567" y="1207"/>
                </a:cubicBezTo>
                <a:cubicBezTo>
                  <a:pt x="2567" y="1206"/>
                  <a:pt x="2566" y="1205"/>
                  <a:pt x="2567" y="1204"/>
                </a:cubicBezTo>
                <a:cubicBezTo>
                  <a:pt x="2568" y="1204"/>
                  <a:pt x="2569" y="1201"/>
                  <a:pt x="2569" y="1200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200"/>
                  <a:pt x="2568" y="1201"/>
                </a:cubicBezTo>
                <a:cubicBezTo>
                  <a:pt x="2568" y="1202"/>
                  <a:pt x="2567" y="1202"/>
                  <a:pt x="2566" y="1203"/>
                </a:cubicBezTo>
                <a:cubicBezTo>
                  <a:pt x="2566" y="1203"/>
                  <a:pt x="2566" y="1204"/>
                  <a:pt x="2566" y="1204"/>
                </a:cubicBezTo>
                <a:cubicBezTo>
                  <a:pt x="2564" y="1204"/>
                  <a:pt x="2564" y="1196"/>
                  <a:pt x="2564" y="1196"/>
                </a:cubicBezTo>
                <a:cubicBezTo>
                  <a:pt x="2564" y="1196"/>
                  <a:pt x="2563" y="1195"/>
                  <a:pt x="2563" y="1194"/>
                </a:cubicBezTo>
                <a:cubicBezTo>
                  <a:pt x="2562" y="1191"/>
                  <a:pt x="2562" y="1193"/>
                  <a:pt x="2563" y="1191"/>
                </a:cubicBezTo>
                <a:cubicBezTo>
                  <a:pt x="2564" y="1188"/>
                  <a:pt x="2565" y="1190"/>
                  <a:pt x="2566" y="1194"/>
                </a:cubicBezTo>
                <a:cubicBezTo>
                  <a:pt x="2566" y="1195"/>
                  <a:pt x="2565" y="1195"/>
                  <a:pt x="2567" y="1196"/>
                </a:cubicBezTo>
                <a:cubicBezTo>
                  <a:pt x="2566" y="1195"/>
                  <a:pt x="2567" y="1192"/>
                  <a:pt x="2568" y="1190"/>
                </a:cubicBezTo>
                <a:cubicBezTo>
                  <a:pt x="2569" y="1188"/>
                  <a:pt x="2572" y="1192"/>
                  <a:pt x="2572" y="1193"/>
                </a:cubicBezTo>
                <a:cubicBezTo>
                  <a:pt x="2572" y="1204"/>
                  <a:pt x="2575" y="1201"/>
                  <a:pt x="2574" y="1197"/>
                </a:cubicBezTo>
                <a:cubicBezTo>
                  <a:pt x="2574" y="1197"/>
                  <a:pt x="2576" y="1193"/>
                  <a:pt x="2576" y="1192"/>
                </a:cubicBezTo>
                <a:cubicBezTo>
                  <a:pt x="2576" y="1192"/>
                  <a:pt x="2574" y="1189"/>
                  <a:pt x="2572" y="1186"/>
                </a:cubicBezTo>
                <a:cubicBezTo>
                  <a:pt x="2570" y="1179"/>
                  <a:pt x="2570" y="1179"/>
                  <a:pt x="2570" y="1179"/>
                </a:cubicBezTo>
                <a:cubicBezTo>
                  <a:pt x="2570" y="1179"/>
                  <a:pt x="2571" y="1173"/>
                  <a:pt x="2572" y="1172"/>
                </a:cubicBezTo>
                <a:cubicBezTo>
                  <a:pt x="2573" y="1170"/>
                  <a:pt x="2574" y="1170"/>
                  <a:pt x="2575" y="1169"/>
                </a:cubicBezTo>
                <a:cubicBezTo>
                  <a:pt x="2576" y="1168"/>
                  <a:pt x="2577" y="1165"/>
                  <a:pt x="2577" y="1164"/>
                </a:cubicBezTo>
                <a:cubicBezTo>
                  <a:pt x="2577" y="1158"/>
                  <a:pt x="2576" y="1162"/>
                  <a:pt x="2577" y="1154"/>
                </a:cubicBezTo>
                <a:cubicBezTo>
                  <a:pt x="2577" y="1154"/>
                  <a:pt x="2582" y="1148"/>
                  <a:pt x="2583" y="1148"/>
                </a:cubicBezTo>
                <a:cubicBezTo>
                  <a:pt x="2584" y="1149"/>
                  <a:pt x="2581" y="1153"/>
                  <a:pt x="2583" y="1156"/>
                </a:cubicBezTo>
                <a:cubicBezTo>
                  <a:pt x="2584" y="1156"/>
                  <a:pt x="2584" y="1156"/>
                  <a:pt x="2584" y="1156"/>
                </a:cubicBezTo>
                <a:cubicBezTo>
                  <a:pt x="2585" y="1155"/>
                  <a:pt x="2587" y="1151"/>
                  <a:pt x="2587" y="1149"/>
                </a:cubicBezTo>
                <a:cubicBezTo>
                  <a:pt x="2588" y="1149"/>
                  <a:pt x="2589" y="1148"/>
                  <a:pt x="2591" y="1147"/>
                </a:cubicBezTo>
                <a:cubicBezTo>
                  <a:pt x="2594" y="1145"/>
                  <a:pt x="2597" y="1142"/>
                  <a:pt x="2601" y="1141"/>
                </a:cubicBezTo>
                <a:cubicBezTo>
                  <a:pt x="2604" y="1141"/>
                  <a:pt x="2604" y="1139"/>
                  <a:pt x="2607" y="1137"/>
                </a:cubicBezTo>
                <a:cubicBezTo>
                  <a:pt x="2611" y="1135"/>
                  <a:pt x="2611" y="1134"/>
                  <a:pt x="2612" y="1134"/>
                </a:cubicBezTo>
                <a:cubicBezTo>
                  <a:pt x="2613" y="1134"/>
                  <a:pt x="2616" y="1135"/>
                  <a:pt x="2617" y="1135"/>
                </a:cubicBezTo>
                <a:cubicBezTo>
                  <a:pt x="2626" y="1132"/>
                  <a:pt x="2626" y="1132"/>
                  <a:pt x="2626" y="1132"/>
                </a:cubicBezTo>
                <a:cubicBezTo>
                  <a:pt x="2627" y="1130"/>
                  <a:pt x="2628" y="1130"/>
                  <a:pt x="2630" y="1131"/>
                </a:cubicBezTo>
                <a:cubicBezTo>
                  <a:pt x="2636" y="1131"/>
                  <a:pt x="2634" y="1130"/>
                  <a:pt x="2637" y="1127"/>
                </a:cubicBezTo>
                <a:cubicBezTo>
                  <a:pt x="2638" y="1125"/>
                  <a:pt x="2638" y="1127"/>
                  <a:pt x="2639" y="1127"/>
                </a:cubicBezTo>
                <a:cubicBezTo>
                  <a:pt x="2640" y="1127"/>
                  <a:pt x="2642" y="1127"/>
                  <a:pt x="2642" y="1127"/>
                </a:cubicBezTo>
                <a:cubicBezTo>
                  <a:pt x="2642" y="1127"/>
                  <a:pt x="2646" y="1127"/>
                  <a:pt x="2647" y="1126"/>
                </a:cubicBezTo>
                <a:cubicBezTo>
                  <a:pt x="2649" y="1126"/>
                  <a:pt x="2651" y="1124"/>
                  <a:pt x="2653" y="1123"/>
                </a:cubicBezTo>
                <a:cubicBezTo>
                  <a:pt x="2656" y="1122"/>
                  <a:pt x="2658" y="1120"/>
                  <a:pt x="2661" y="1118"/>
                </a:cubicBezTo>
                <a:cubicBezTo>
                  <a:pt x="2664" y="1116"/>
                  <a:pt x="2665" y="1115"/>
                  <a:pt x="2664" y="1115"/>
                </a:cubicBezTo>
                <a:cubicBezTo>
                  <a:pt x="2663" y="1114"/>
                  <a:pt x="2663" y="1113"/>
                  <a:pt x="2664" y="1112"/>
                </a:cubicBezTo>
                <a:cubicBezTo>
                  <a:pt x="2666" y="1107"/>
                  <a:pt x="2669" y="1110"/>
                  <a:pt x="2671" y="1106"/>
                </a:cubicBezTo>
                <a:cubicBezTo>
                  <a:pt x="2671" y="1106"/>
                  <a:pt x="2671" y="1106"/>
                  <a:pt x="2671" y="1106"/>
                </a:cubicBezTo>
                <a:cubicBezTo>
                  <a:pt x="2671" y="1104"/>
                  <a:pt x="2671" y="1104"/>
                  <a:pt x="2670" y="1103"/>
                </a:cubicBezTo>
                <a:cubicBezTo>
                  <a:pt x="2669" y="1101"/>
                  <a:pt x="2671" y="1098"/>
                  <a:pt x="2671" y="1096"/>
                </a:cubicBezTo>
                <a:cubicBezTo>
                  <a:pt x="2671" y="1094"/>
                  <a:pt x="2673" y="1094"/>
                  <a:pt x="2675" y="1093"/>
                </a:cubicBezTo>
                <a:cubicBezTo>
                  <a:pt x="2679" y="1089"/>
                  <a:pt x="2679" y="1089"/>
                  <a:pt x="2679" y="1089"/>
                </a:cubicBezTo>
                <a:cubicBezTo>
                  <a:pt x="2680" y="1088"/>
                  <a:pt x="2681" y="1086"/>
                  <a:pt x="2681" y="1086"/>
                </a:cubicBezTo>
                <a:cubicBezTo>
                  <a:pt x="2682" y="1086"/>
                  <a:pt x="2683" y="1086"/>
                  <a:pt x="2683" y="1087"/>
                </a:cubicBezTo>
                <a:cubicBezTo>
                  <a:pt x="2682" y="1090"/>
                  <a:pt x="2683" y="1089"/>
                  <a:pt x="2683" y="1092"/>
                </a:cubicBezTo>
                <a:cubicBezTo>
                  <a:pt x="2683" y="1097"/>
                  <a:pt x="2682" y="1095"/>
                  <a:pt x="2685" y="1098"/>
                </a:cubicBezTo>
                <a:cubicBezTo>
                  <a:pt x="2685" y="1098"/>
                  <a:pt x="2686" y="1098"/>
                  <a:pt x="2686" y="1095"/>
                </a:cubicBezTo>
                <a:cubicBezTo>
                  <a:pt x="2686" y="1092"/>
                  <a:pt x="2687" y="1093"/>
                  <a:pt x="2688" y="1093"/>
                </a:cubicBezTo>
                <a:cubicBezTo>
                  <a:pt x="2689" y="1093"/>
                  <a:pt x="2689" y="1093"/>
                  <a:pt x="2689" y="1093"/>
                </a:cubicBezTo>
                <a:cubicBezTo>
                  <a:pt x="2689" y="1092"/>
                  <a:pt x="2689" y="1091"/>
                  <a:pt x="2689" y="1091"/>
                </a:cubicBezTo>
                <a:cubicBezTo>
                  <a:pt x="2686" y="1091"/>
                  <a:pt x="2686" y="1087"/>
                  <a:pt x="2686" y="1086"/>
                </a:cubicBezTo>
                <a:cubicBezTo>
                  <a:pt x="2687" y="1085"/>
                  <a:pt x="2688" y="1081"/>
                  <a:pt x="2689" y="1085"/>
                </a:cubicBezTo>
                <a:cubicBezTo>
                  <a:pt x="2694" y="1084"/>
                  <a:pt x="2692" y="1086"/>
                  <a:pt x="2695" y="1086"/>
                </a:cubicBezTo>
                <a:cubicBezTo>
                  <a:pt x="2698" y="1086"/>
                  <a:pt x="2694" y="1084"/>
                  <a:pt x="2698" y="1084"/>
                </a:cubicBezTo>
                <a:cubicBezTo>
                  <a:pt x="2698" y="1083"/>
                  <a:pt x="2698" y="1082"/>
                  <a:pt x="2697" y="1082"/>
                </a:cubicBezTo>
                <a:cubicBezTo>
                  <a:pt x="2695" y="1080"/>
                  <a:pt x="2698" y="1076"/>
                  <a:pt x="2698" y="1075"/>
                </a:cubicBezTo>
                <a:cubicBezTo>
                  <a:pt x="2698" y="1074"/>
                  <a:pt x="2703" y="1076"/>
                  <a:pt x="2703" y="1075"/>
                </a:cubicBezTo>
                <a:cubicBezTo>
                  <a:pt x="2702" y="1073"/>
                  <a:pt x="2704" y="1069"/>
                  <a:pt x="2705" y="1072"/>
                </a:cubicBezTo>
                <a:cubicBezTo>
                  <a:pt x="2706" y="1071"/>
                  <a:pt x="2706" y="1071"/>
                  <a:pt x="2706" y="1071"/>
                </a:cubicBezTo>
                <a:cubicBezTo>
                  <a:pt x="2704" y="1069"/>
                  <a:pt x="2705" y="1069"/>
                  <a:pt x="2705" y="1067"/>
                </a:cubicBezTo>
                <a:cubicBezTo>
                  <a:pt x="2705" y="1066"/>
                  <a:pt x="2707" y="1065"/>
                  <a:pt x="2707" y="1065"/>
                </a:cubicBezTo>
                <a:cubicBezTo>
                  <a:pt x="2710" y="1064"/>
                  <a:pt x="2710" y="1064"/>
                  <a:pt x="2710" y="1064"/>
                </a:cubicBezTo>
                <a:cubicBezTo>
                  <a:pt x="2710" y="1064"/>
                  <a:pt x="2710" y="1063"/>
                  <a:pt x="2710" y="1063"/>
                </a:cubicBezTo>
                <a:cubicBezTo>
                  <a:pt x="2710" y="1062"/>
                  <a:pt x="2711" y="1060"/>
                  <a:pt x="2712" y="1062"/>
                </a:cubicBezTo>
                <a:cubicBezTo>
                  <a:pt x="2713" y="1064"/>
                  <a:pt x="2713" y="1063"/>
                  <a:pt x="2714" y="1064"/>
                </a:cubicBezTo>
                <a:cubicBezTo>
                  <a:pt x="2717" y="1062"/>
                  <a:pt x="2714" y="1063"/>
                  <a:pt x="2714" y="1060"/>
                </a:cubicBezTo>
                <a:cubicBezTo>
                  <a:pt x="2714" y="1059"/>
                  <a:pt x="2716" y="1058"/>
                  <a:pt x="2718" y="1060"/>
                </a:cubicBezTo>
                <a:cubicBezTo>
                  <a:pt x="2720" y="1058"/>
                  <a:pt x="2720" y="1059"/>
                  <a:pt x="2721" y="1061"/>
                </a:cubicBezTo>
                <a:cubicBezTo>
                  <a:pt x="2722" y="1058"/>
                  <a:pt x="2723" y="1057"/>
                  <a:pt x="2725" y="1056"/>
                </a:cubicBezTo>
                <a:cubicBezTo>
                  <a:pt x="2726" y="1055"/>
                  <a:pt x="2727" y="1057"/>
                  <a:pt x="2727" y="1057"/>
                </a:cubicBezTo>
                <a:cubicBezTo>
                  <a:pt x="2727" y="1057"/>
                  <a:pt x="2727" y="1057"/>
                  <a:pt x="2727" y="1058"/>
                </a:cubicBezTo>
                <a:cubicBezTo>
                  <a:pt x="2727" y="1058"/>
                  <a:pt x="2729" y="1057"/>
                  <a:pt x="2730" y="1058"/>
                </a:cubicBezTo>
                <a:cubicBezTo>
                  <a:pt x="2731" y="1059"/>
                  <a:pt x="2733" y="1061"/>
                  <a:pt x="2734" y="1063"/>
                </a:cubicBezTo>
                <a:cubicBezTo>
                  <a:pt x="2735" y="1065"/>
                  <a:pt x="2738" y="1067"/>
                  <a:pt x="2736" y="1069"/>
                </a:cubicBezTo>
                <a:cubicBezTo>
                  <a:pt x="2735" y="1070"/>
                  <a:pt x="2734" y="1072"/>
                  <a:pt x="2734" y="1074"/>
                </a:cubicBezTo>
                <a:cubicBezTo>
                  <a:pt x="2734" y="1074"/>
                  <a:pt x="2736" y="1074"/>
                  <a:pt x="2736" y="1072"/>
                </a:cubicBezTo>
                <a:cubicBezTo>
                  <a:pt x="2737" y="1069"/>
                  <a:pt x="2736" y="1067"/>
                  <a:pt x="2740" y="1068"/>
                </a:cubicBezTo>
                <a:cubicBezTo>
                  <a:pt x="2744" y="1069"/>
                  <a:pt x="2744" y="1067"/>
                  <a:pt x="2745" y="1070"/>
                </a:cubicBezTo>
                <a:cubicBezTo>
                  <a:pt x="2746" y="1069"/>
                  <a:pt x="2747" y="1069"/>
                  <a:pt x="2748" y="1069"/>
                </a:cubicBezTo>
                <a:cubicBezTo>
                  <a:pt x="2749" y="1068"/>
                  <a:pt x="2749" y="1071"/>
                  <a:pt x="2751" y="1069"/>
                </a:cubicBezTo>
                <a:cubicBezTo>
                  <a:pt x="2751" y="1068"/>
                  <a:pt x="2751" y="1068"/>
                  <a:pt x="2751" y="1068"/>
                </a:cubicBezTo>
                <a:cubicBezTo>
                  <a:pt x="2752" y="1066"/>
                  <a:pt x="2750" y="1066"/>
                  <a:pt x="2749" y="1064"/>
                </a:cubicBezTo>
                <a:cubicBezTo>
                  <a:pt x="2749" y="1064"/>
                  <a:pt x="2750" y="1061"/>
                  <a:pt x="2751" y="1060"/>
                </a:cubicBezTo>
                <a:cubicBezTo>
                  <a:pt x="2751" y="1060"/>
                  <a:pt x="2753" y="1059"/>
                  <a:pt x="2753" y="1057"/>
                </a:cubicBezTo>
                <a:cubicBezTo>
                  <a:pt x="2753" y="1056"/>
                  <a:pt x="2754" y="1053"/>
                  <a:pt x="2754" y="1053"/>
                </a:cubicBezTo>
                <a:cubicBezTo>
                  <a:pt x="2754" y="1052"/>
                  <a:pt x="2757" y="1054"/>
                  <a:pt x="2758" y="1054"/>
                </a:cubicBezTo>
                <a:cubicBezTo>
                  <a:pt x="2759" y="1054"/>
                  <a:pt x="2760" y="1052"/>
                  <a:pt x="2760" y="1051"/>
                </a:cubicBezTo>
                <a:cubicBezTo>
                  <a:pt x="2760" y="1050"/>
                  <a:pt x="2758" y="1049"/>
                  <a:pt x="2758" y="1048"/>
                </a:cubicBezTo>
                <a:cubicBezTo>
                  <a:pt x="2758" y="1045"/>
                  <a:pt x="2760" y="1047"/>
                  <a:pt x="2761" y="1045"/>
                </a:cubicBezTo>
                <a:cubicBezTo>
                  <a:pt x="2761" y="1043"/>
                  <a:pt x="2762" y="1043"/>
                  <a:pt x="2763" y="1043"/>
                </a:cubicBezTo>
                <a:cubicBezTo>
                  <a:pt x="2763" y="1042"/>
                  <a:pt x="2765" y="1041"/>
                  <a:pt x="2767" y="1041"/>
                </a:cubicBezTo>
                <a:cubicBezTo>
                  <a:pt x="2769" y="1041"/>
                  <a:pt x="2768" y="1041"/>
                  <a:pt x="2768" y="1040"/>
                </a:cubicBezTo>
                <a:cubicBezTo>
                  <a:pt x="2769" y="1036"/>
                  <a:pt x="2771" y="1037"/>
                  <a:pt x="2774" y="1038"/>
                </a:cubicBezTo>
                <a:cubicBezTo>
                  <a:pt x="2774" y="1038"/>
                  <a:pt x="2777" y="1039"/>
                  <a:pt x="2778" y="1039"/>
                </a:cubicBezTo>
                <a:cubicBezTo>
                  <a:pt x="2780" y="1038"/>
                  <a:pt x="2782" y="1039"/>
                  <a:pt x="2784" y="1038"/>
                </a:cubicBezTo>
                <a:cubicBezTo>
                  <a:pt x="2785" y="1037"/>
                  <a:pt x="2786" y="1034"/>
                  <a:pt x="2786" y="1033"/>
                </a:cubicBezTo>
                <a:cubicBezTo>
                  <a:pt x="2786" y="1033"/>
                  <a:pt x="2785" y="1031"/>
                  <a:pt x="2785" y="1030"/>
                </a:cubicBezTo>
                <a:cubicBezTo>
                  <a:pt x="2784" y="1029"/>
                  <a:pt x="2782" y="1030"/>
                  <a:pt x="2781" y="1030"/>
                </a:cubicBezTo>
                <a:cubicBezTo>
                  <a:pt x="2780" y="1031"/>
                  <a:pt x="2778" y="1029"/>
                  <a:pt x="2778" y="1028"/>
                </a:cubicBezTo>
                <a:cubicBezTo>
                  <a:pt x="2778" y="1027"/>
                  <a:pt x="2778" y="1027"/>
                  <a:pt x="2779" y="1026"/>
                </a:cubicBezTo>
                <a:cubicBezTo>
                  <a:pt x="2779" y="1026"/>
                  <a:pt x="2783" y="1025"/>
                  <a:pt x="2783" y="1026"/>
                </a:cubicBezTo>
                <a:cubicBezTo>
                  <a:pt x="2784" y="1026"/>
                  <a:pt x="2786" y="1026"/>
                  <a:pt x="2786" y="1027"/>
                </a:cubicBezTo>
                <a:cubicBezTo>
                  <a:pt x="2786" y="1028"/>
                  <a:pt x="2786" y="1028"/>
                  <a:pt x="2787" y="1029"/>
                </a:cubicBezTo>
                <a:cubicBezTo>
                  <a:pt x="2787" y="1029"/>
                  <a:pt x="2789" y="1028"/>
                  <a:pt x="2789" y="1029"/>
                </a:cubicBezTo>
                <a:cubicBezTo>
                  <a:pt x="2791" y="1031"/>
                  <a:pt x="2790" y="1031"/>
                  <a:pt x="2793" y="1032"/>
                </a:cubicBezTo>
                <a:cubicBezTo>
                  <a:pt x="2793" y="1032"/>
                  <a:pt x="2793" y="1032"/>
                  <a:pt x="2793" y="1032"/>
                </a:cubicBezTo>
                <a:cubicBezTo>
                  <a:pt x="2793" y="1032"/>
                  <a:pt x="2796" y="1034"/>
                  <a:pt x="2797" y="1033"/>
                </a:cubicBezTo>
                <a:cubicBezTo>
                  <a:pt x="2799" y="1033"/>
                  <a:pt x="2798" y="1033"/>
                  <a:pt x="2803" y="1036"/>
                </a:cubicBezTo>
                <a:cubicBezTo>
                  <a:pt x="2803" y="1036"/>
                  <a:pt x="2803" y="1036"/>
                  <a:pt x="2804" y="1036"/>
                </a:cubicBezTo>
                <a:cubicBezTo>
                  <a:pt x="2805" y="1035"/>
                  <a:pt x="2809" y="1035"/>
                  <a:pt x="2809" y="1037"/>
                </a:cubicBezTo>
                <a:cubicBezTo>
                  <a:pt x="2809" y="1037"/>
                  <a:pt x="2811" y="1038"/>
                  <a:pt x="2812" y="1037"/>
                </a:cubicBezTo>
                <a:cubicBezTo>
                  <a:pt x="2813" y="1036"/>
                  <a:pt x="2814" y="1037"/>
                  <a:pt x="2815" y="1037"/>
                </a:cubicBezTo>
                <a:cubicBezTo>
                  <a:pt x="2816" y="1038"/>
                  <a:pt x="2816" y="1038"/>
                  <a:pt x="2818" y="1038"/>
                </a:cubicBezTo>
                <a:cubicBezTo>
                  <a:pt x="2819" y="1038"/>
                  <a:pt x="2819" y="1040"/>
                  <a:pt x="2820" y="1041"/>
                </a:cubicBezTo>
                <a:cubicBezTo>
                  <a:pt x="2820" y="1041"/>
                  <a:pt x="2822" y="1040"/>
                  <a:pt x="2822" y="1040"/>
                </a:cubicBezTo>
                <a:cubicBezTo>
                  <a:pt x="2822" y="1039"/>
                  <a:pt x="2820" y="1039"/>
                  <a:pt x="2823" y="1036"/>
                </a:cubicBezTo>
                <a:cubicBezTo>
                  <a:pt x="2824" y="1036"/>
                  <a:pt x="2825" y="1035"/>
                  <a:pt x="2825" y="1036"/>
                </a:cubicBezTo>
                <a:cubicBezTo>
                  <a:pt x="2825" y="1037"/>
                  <a:pt x="2828" y="1039"/>
                  <a:pt x="2828" y="1039"/>
                </a:cubicBezTo>
                <a:cubicBezTo>
                  <a:pt x="2829" y="1040"/>
                  <a:pt x="2826" y="1044"/>
                  <a:pt x="2825" y="1044"/>
                </a:cubicBezTo>
                <a:cubicBezTo>
                  <a:pt x="2824" y="1044"/>
                  <a:pt x="2824" y="1045"/>
                  <a:pt x="2823" y="1045"/>
                </a:cubicBezTo>
                <a:cubicBezTo>
                  <a:pt x="2823" y="1046"/>
                  <a:pt x="2824" y="1053"/>
                  <a:pt x="2822" y="1050"/>
                </a:cubicBezTo>
                <a:cubicBezTo>
                  <a:pt x="2821" y="1050"/>
                  <a:pt x="2820" y="1050"/>
                  <a:pt x="2818" y="1051"/>
                </a:cubicBezTo>
                <a:cubicBezTo>
                  <a:pt x="2818" y="1051"/>
                  <a:pt x="2817" y="1052"/>
                  <a:pt x="2816" y="1053"/>
                </a:cubicBezTo>
                <a:cubicBezTo>
                  <a:pt x="2816" y="1054"/>
                  <a:pt x="2816" y="1059"/>
                  <a:pt x="2816" y="1060"/>
                </a:cubicBezTo>
                <a:cubicBezTo>
                  <a:pt x="2816" y="1060"/>
                  <a:pt x="2814" y="1063"/>
                  <a:pt x="2812" y="1064"/>
                </a:cubicBezTo>
                <a:cubicBezTo>
                  <a:pt x="2811" y="1065"/>
                  <a:pt x="2810" y="1067"/>
                  <a:pt x="2810" y="1067"/>
                </a:cubicBezTo>
                <a:cubicBezTo>
                  <a:pt x="2810" y="1068"/>
                  <a:pt x="2811" y="1071"/>
                  <a:pt x="2813" y="1071"/>
                </a:cubicBezTo>
                <a:cubicBezTo>
                  <a:pt x="2816" y="1073"/>
                  <a:pt x="2817" y="1076"/>
                  <a:pt x="2820" y="1079"/>
                </a:cubicBezTo>
                <a:cubicBezTo>
                  <a:pt x="2821" y="1076"/>
                  <a:pt x="2825" y="1081"/>
                  <a:pt x="2826" y="1083"/>
                </a:cubicBezTo>
                <a:cubicBezTo>
                  <a:pt x="2828" y="1084"/>
                  <a:pt x="2830" y="1082"/>
                  <a:pt x="2831" y="1084"/>
                </a:cubicBezTo>
                <a:cubicBezTo>
                  <a:pt x="2831" y="1085"/>
                  <a:pt x="2833" y="1089"/>
                  <a:pt x="2834" y="1090"/>
                </a:cubicBezTo>
                <a:cubicBezTo>
                  <a:pt x="2836" y="1090"/>
                  <a:pt x="2836" y="1090"/>
                  <a:pt x="2836" y="1090"/>
                </a:cubicBezTo>
                <a:cubicBezTo>
                  <a:pt x="2837" y="1090"/>
                  <a:pt x="2841" y="1092"/>
                  <a:pt x="2841" y="1092"/>
                </a:cubicBezTo>
                <a:cubicBezTo>
                  <a:pt x="2842" y="1094"/>
                  <a:pt x="2843" y="1096"/>
                  <a:pt x="2844" y="1098"/>
                </a:cubicBezTo>
                <a:cubicBezTo>
                  <a:pt x="2846" y="1099"/>
                  <a:pt x="2846" y="1100"/>
                  <a:pt x="2849" y="1101"/>
                </a:cubicBezTo>
                <a:cubicBezTo>
                  <a:pt x="2850" y="1102"/>
                  <a:pt x="2855" y="1101"/>
                  <a:pt x="2856" y="1101"/>
                </a:cubicBezTo>
                <a:cubicBezTo>
                  <a:pt x="2856" y="1101"/>
                  <a:pt x="2857" y="1101"/>
                  <a:pt x="2858" y="1100"/>
                </a:cubicBezTo>
                <a:cubicBezTo>
                  <a:pt x="2859" y="1097"/>
                  <a:pt x="2863" y="1093"/>
                  <a:pt x="2864" y="1090"/>
                </a:cubicBezTo>
                <a:cubicBezTo>
                  <a:pt x="2864" y="1086"/>
                  <a:pt x="2868" y="1084"/>
                  <a:pt x="2868" y="1078"/>
                </a:cubicBezTo>
                <a:cubicBezTo>
                  <a:pt x="2868" y="1075"/>
                  <a:pt x="2873" y="1071"/>
                  <a:pt x="2872" y="1067"/>
                </a:cubicBezTo>
                <a:cubicBezTo>
                  <a:pt x="2870" y="1062"/>
                  <a:pt x="2874" y="1062"/>
                  <a:pt x="2871" y="1060"/>
                </a:cubicBezTo>
                <a:cubicBezTo>
                  <a:pt x="2871" y="1059"/>
                  <a:pt x="2872" y="1055"/>
                  <a:pt x="2872" y="1054"/>
                </a:cubicBezTo>
                <a:cubicBezTo>
                  <a:pt x="2873" y="1053"/>
                  <a:pt x="2875" y="1051"/>
                  <a:pt x="2875" y="1050"/>
                </a:cubicBezTo>
                <a:cubicBezTo>
                  <a:pt x="2873" y="1048"/>
                  <a:pt x="2873" y="1048"/>
                  <a:pt x="2874" y="1047"/>
                </a:cubicBezTo>
                <a:cubicBezTo>
                  <a:pt x="2876" y="1045"/>
                  <a:pt x="2876" y="1047"/>
                  <a:pt x="2876" y="1044"/>
                </a:cubicBezTo>
                <a:cubicBezTo>
                  <a:pt x="2876" y="1042"/>
                  <a:pt x="2874" y="1041"/>
                  <a:pt x="2874" y="1041"/>
                </a:cubicBezTo>
                <a:cubicBezTo>
                  <a:pt x="2874" y="1040"/>
                  <a:pt x="2880" y="1034"/>
                  <a:pt x="2880" y="1031"/>
                </a:cubicBezTo>
                <a:cubicBezTo>
                  <a:pt x="2880" y="1029"/>
                  <a:pt x="2882" y="1028"/>
                  <a:pt x="2882" y="1026"/>
                </a:cubicBezTo>
                <a:cubicBezTo>
                  <a:pt x="2883" y="1025"/>
                  <a:pt x="2882" y="1024"/>
                  <a:pt x="2883" y="1024"/>
                </a:cubicBezTo>
                <a:cubicBezTo>
                  <a:pt x="2884" y="1024"/>
                  <a:pt x="2884" y="1023"/>
                  <a:pt x="2886" y="1021"/>
                </a:cubicBezTo>
                <a:cubicBezTo>
                  <a:pt x="2886" y="1020"/>
                  <a:pt x="2887" y="1021"/>
                  <a:pt x="2888" y="1022"/>
                </a:cubicBezTo>
                <a:cubicBezTo>
                  <a:pt x="2888" y="1024"/>
                  <a:pt x="2889" y="1025"/>
                  <a:pt x="2889" y="1025"/>
                </a:cubicBezTo>
                <a:cubicBezTo>
                  <a:pt x="2890" y="1028"/>
                  <a:pt x="2890" y="1029"/>
                  <a:pt x="2889" y="1033"/>
                </a:cubicBezTo>
                <a:cubicBezTo>
                  <a:pt x="2889" y="1036"/>
                  <a:pt x="2893" y="1034"/>
                  <a:pt x="2891" y="1038"/>
                </a:cubicBezTo>
                <a:cubicBezTo>
                  <a:pt x="2891" y="1039"/>
                  <a:pt x="2891" y="1039"/>
                  <a:pt x="2891" y="1040"/>
                </a:cubicBezTo>
                <a:cubicBezTo>
                  <a:pt x="2892" y="1041"/>
                  <a:pt x="2894" y="1040"/>
                  <a:pt x="2893" y="1043"/>
                </a:cubicBezTo>
                <a:cubicBezTo>
                  <a:pt x="2893" y="1048"/>
                  <a:pt x="2896" y="1045"/>
                  <a:pt x="2894" y="1049"/>
                </a:cubicBezTo>
                <a:cubicBezTo>
                  <a:pt x="2893" y="1051"/>
                  <a:pt x="2896" y="1052"/>
                  <a:pt x="2894" y="1056"/>
                </a:cubicBezTo>
                <a:cubicBezTo>
                  <a:pt x="2892" y="1059"/>
                  <a:pt x="2894" y="1061"/>
                  <a:pt x="2895" y="1065"/>
                </a:cubicBezTo>
                <a:cubicBezTo>
                  <a:pt x="2896" y="1065"/>
                  <a:pt x="2898" y="1064"/>
                  <a:pt x="2899" y="1064"/>
                </a:cubicBezTo>
                <a:cubicBezTo>
                  <a:pt x="2900" y="1064"/>
                  <a:pt x="2903" y="1060"/>
                  <a:pt x="2903" y="1061"/>
                </a:cubicBezTo>
                <a:cubicBezTo>
                  <a:pt x="2904" y="1065"/>
                  <a:pt x="2903" y="1063"/>
                  <a:pt x="2906" y="1067"/>
                </a:cubicBezTo>
                <a:cubicBezTo>
                  <a:pt x="2909" y="1070"/>
                  <a:pt x="2908" y="1070"/>
                  <a:pt x="2908" y="1072"/>
                </a:cubicBezTo>
                <a:cubicBezTo>
                  <a:pt x="2907" y="1076"/>
                  <a:pt x="2909" y="1077"/>
                  <a:pt x="2908" y="1084"/>
                </a:cubicBezTo>
                <a:cubicBezTo>
                  <a:pt x="2907" y="1087"/>
                  <a:pt x="2907" y="1087"/>
                  <a:pt x="2908" y="1089"/>
                </a:cubicBezTo>
                <a:cubicBezTo>
                  <a:pt x="2909" y="1091"/>
                  <a:pt x="2909" y="1091"/>
                  <a:pt x="2910" y="1094"/>
                </a:cubicBezTo>
                <a:cubicBezTo>
                  <a:pt x="2912" y="1098"/>
                  <a:pt x="2912" y="1099"/>
                  <a:pt x="2911" y="1103"/>
                </a:cubicBezTo>
                <a:cubicBezTo>
                  <a:pt x="2911" y="1105"/>
                  <a:pt x="2911" y="1106"/>
                  <a:pt x="2909" y="1107"/>
                </a:cubicBezTo>
                <a:cubicBezTo>
                  <a:pt x="2912" y="1109"/>
                  <a:pt x="2912" y="1109"/>
                  <a:pt x="2912" y="1109"/>
                </a:cubicBezTo>
                <a:cubicBezTo>
                  <a:pt x="2912" y="1110"/>
                  <a:pt x="2911" y="1116"/>
                  <a:pt x="2911" y="1116"/>
                </a:cubicBezTo>
                <a:cubicBezTo>
                  <a:pt x="2912" y="1116"/>
                  <a:pt x="2914" y="1120"/>
                  <a:pt x="2915" y="1120"/>
                </a:cubicBezTo>
                <a:cubicBezTo>
                  <a:pt x="2916" y="1120"/>
                  <a:pt x="2916" y="1120"/>
                  <a:pt x="2921" y="1122"/>
                </a:cubicBezTo>
                <a:cubicBezTo>
                  <a:pt x="2921" y="1122"/>
                  <a:pt x="2923" y="1125"/>
                  <a:pt x="2923" y="1125"/>
                </a:cubicBezTo>
                <a:cubicBezTo>
                  <a:pt x="2923" y="1125"/>
                  <a:pt x="2923" y="1125"/>
                  <a:pt x="2923" y="1125"/>
                </a:cubicBezTo>
                <a:cubicBezTo>
                  <a:pt x="2924" y="1125"/>
                  <a:pt x="2925" y="1128"/>
                  <a:pt x="2926" y="1129"/>
                </a:cubicBezTo>
                <a:cubicBezTo>
                  <a:pt x="2930" y="1128"/>
                  <a:pt x="2929" y="1129"/>
                  <a:pt x="2933" y="1134"/>
                </a:cubicBezTo>
                <a:cubicBezTo>
                  <a:pt x="2933" y="1134"/>
                  <a:pt x="2933" y="1134"/>
                  <a:pt x="2933" y="1134"/>
                </a:cubicBezTo>
                <a:cubicBezTo>
                  <a:pt x="2933" y="1134"/>
                  <a:pt x="2931" y="1135"/>
                  <a:pt x="2932" y="1136"/>
                </a:cubicBezTo>
                <a:cubicBezTo>
                  <a:pt x="2935" y="1140"/>
                  <a:pt x="2936" y="1138"/>
                  <a:pt x="2936" y="1142"/>
                </a:cubicBezTo>
                <a:cubicBezTo>
                  <a:pt x="2935" y="1144"/>
                  <a:pt x="2937" y="1146"/>
                  <a:pt x="2937" y="1147"/>
                </a:cubicBezTo>
                <a:cubicBezTo>
                  <a:pt x="2937" y="1149"/>
                  <a:pt x="2937" y="1152"/>
                  <a:pt x="2937" y="1155"/>
                </a:cubicBezTo>
                <a:cubicBezTo>
                  <a:pt x="2937" y="1156"/>
                  <a:pt x="2938" y="1157"/>
                  <a:pt x="2939" y="1156"/>
                </a:cubicBezTo>
                <a:cubicBezTo>
                  <a:pt x="2939" y="1156"/>
                  <a:pt x="2939" y="1154"/>
                  <a:pt x="2939" y="1153"/>
                </a:cubicBezTo>
                <a:cubicBezTo>
                  <a:pt x="2940" y="1151"/>
                  <a:pt x="2941" y="1155"/>
                  <a:pt x="2944" y="1157"/>
                </a:cubicBezTo>
                <a:cubicBezTo>
                  <a:pt x="2944" y="1156"/>
                  <a:pt x="2944" y="1155"/>
                  <a:pt x="2945" y="1154"/>
                </a:cubicBezTo>
                <a:cubicBezTo>
                  <a:pt x="2945" y="1153"/>
                  <a:pt x="2946" y="1154"/>
                  <a:pt x="2947" y="1155"/>
                </a:cubicBezTo>
                <a:cubicBezTo>
                  <a:pt x="2948" y="1159"/>
                  <a:pt x="2948" y="1159"/>
                  <a:pt x="2946" y="1162"/>
                </a:cubicBezTo>
                <a:cubicBezTo>
                  <a:pt x="2946" y="1164"/>
                  <a:pt x="2945" y="1166"/>
                  <a:pt x="2946" y="1167"/>
                </a:cubicBezTo>
                <a:cubicBezTo>
                  <a:pt x="2947" y="1167"/>
                  <a:pt x="2948" y="1167"/>
                  <a:pt x="2949" y="1167"/>
                </a:cubicBezTo>
                <a:cubicBezTo>
                  <a:pt x="2949" y="1167"/>
                  <a:pt x="2948" y="1169"/>
                  <a:pt x="2948" y="1169"/>
                </a:cubicBezTo>
                <a:cubicBezTo>
                  <a:pt x="2947" y="1171"/>
                  <a:pt x="2948" y="1172"/>
                  <a:pt x="2949" y="1174"/>
                </a:cubicBezTo>
                <a:cubicBezTo>
                  <a:pt x="2950" y="1174"/>
                  <a:pt x="2953" y="1175"/>
                  <a:pt x="2953" y="1175"/>
                </a:cubicBezTo>
                <a:cubicBezTo>
                  <a:pt x="2954" y="1175"/>
                  <a:pt x="2953" y="1180"/>
                  <a:pt x="2954" y="1181"/>
                </a:cubicBezTo>
                <a:cubicBezTo>
                  <a:pt x="2955" y="1182"/>
                  <a:pt x="2957" y="1183"/>
                  <a:pt x="2958" y="1184"/>
                </a:cubicBezTo>
                <a:cubicBezTo>
                  <a:pt x="2958" y="1184"/>
                  <a:pt x="2958" y="1186"/>
                  <a:pt x="2958" y="1187"/>
                </a:cubicBezTo>
                <a:cubicBezTo>
                  <a:pt x="2959" y="1189"/>
                  <a:pt x="2959" y="1189"/>
                  <a:pt x="2961" y="1190"/>
                </a:cubicBezTo>
                <a:cubicBezTo>
                  <a:pt x="2962" y="1188"/>
                  <a:pt x="2962" y="1188"/>
                  <a:pt x="2964" y="1186"/>
                </a:cubicBezTo>
                <a:cubicBezTo>
                  <a:pt x="2964" y="1184"/>
                  <a:pt x="2964" y="1183"/>
                  <a:pt x="2965" y="1182"/>
                </a:cubicBezTo>
                <a:cubicBezTo>
                  <a:pt x="2966" y="1181"/>
                  <a:pt x="2966" y="1184"/>
                  <a:pt x="2966" y="1185"/>
                </a:cubicBezTo>
                <a:close/>
                <a:moveTo>
                  <a:pt x="2756" y="1301"/>
                </a:move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lose/>
                <a:moveTo>
                  <a:pt x="2825" y="1337"/>
                </a:move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lose/>
                <a:moveTo>
                  <a:pt x="3255" y="1087"/>
                </a:moveTo>
                <a:cubicBezTo>
                  <a:pt x="3254" y="1087"/>
                  <a:pt x="3250" y="1092"/>
                  <a:pt x="3251" y="1092"/>
                </a:cubicBezTo>
                <a:cubicBezTo>
                  <a:pt x="3251" y="1093"/>
                  <a:pt x="3251" y="1093"/>
                  <a:pt x="3253" y="1093"/>
                </a:cubicBezTo>
                <a:cubicBezTo>
                  <a:pt x="3255" y="1091"/>
                  <a:pt x="3258" y="1087"/>
                  <a:pt x="3255" y="1087"/>
                </a:cubicBezTo>
                <a:close/>
                <a:moveTo>
                  <a:pt x="3254" y="1085"/>
                </a:moveTo>
                <a:cubicBezTo>
                  <a:pt x="3254" y="1085"/>
                  <a:pt x="3253" y="1087"/>
                  <a:pt x="3252" y="1088"/>
                </a:cubicBezTo>
                <a:cubicBezTo>
                  <a:pt x="3250" y="1091"/>
                  <a:pt x="3246" y="1094"/>
                  <a:pt x="3246" y="1092"/>
                </a:cubicBezTo>
                <a:cubicBezTo>
                  <a:pt x="3245" y="1092"/>
                  <a:pt x="3245" y="1092"/>
                  <a:pt x="3245" y="1092"/>
                </a:cubicBezTo>
                <a:cubicBezTo>
                  <a:pt x="3245" y="1092"/>
                  <a:pt x="3244" y="1094"/>
                  <a:pt x="3243" y="1095"/>
                </a:cubicBezTo>
                <a:cubicBezTo>
                  <a:pt x="3242" y="1097"/>
                  <a:pt x="3241" y="1094"/>
                  <a:pt x="3239" y="1092"/>
                </a:cubicBezTo>
                <a:cubicBezTo>
                  <a:pt x="3239" y="1092"/>
                  <a:pt x="3240" y="1089"/>
                  <a:pt x="3243" y="1088"/>
                </a:cubicBezTo>
                <a:cubicBezTo>
                  <a:pt x="3246" y="1087"/>
                  <a:pt x="3244" y="1090"/>
                  <a:pt x="3248" y="1086"/>
                </a:cubicBezTo>
                <a:cubicBezTo>
                  <a:pt x="3252" y="1081"/>
                  <a:pt x="3255" y="1084"/>
                  <a:pt x="3254" y="1085"/>
                </a:cubicBezTo>
                <a:close/>
                <a:moveTo>
                  <a:pt x="3237" y="1102"/>
                </a:moveTo>
                <a:cubicBezTo>
                  <a:pt x="3237" y="1101"/>
                  <a:pt x="3235" y="1099"/>
                  <a:pt x="3235" y="1099"/>
                </a:cubicBezTo>
                <a:cubicBezTo>
                  <a:pt x="3232" y="1098"/>
                  <a:pt x="3231" y="1099"/>
                  <a:pt x="3228" y="1100"/>
                </a:cubicBezTo>
                <a:cubicBezTo>
                  <a:pt x="3227" y="1101"/>
                  <a:pt x="3226" y="1101"/>
                  <a:pt x="3225" y="1102"/>
                </a:cubicBezTo>
                <a:cubicBezTo>
                  <a:pt x="3224" y="1103"/>
                  <a:pt x="3223" y="1102"/>
                  <a:pt x="3223" y="1107"/>
                </a:cubicBezTo>
                <a:cubicBezTo>
                  <a:pt x="3223" y="1107"/>
                  <a:pt x="3223" y="1107"/>
                  <a:pt x="3224" y="1107"/>
                </a:cubicBezTo>
                <a:cubicBezTo>
                  <a:pt x="3231" y="1110"/>
                  <a:pt x="3228" y="1109"/>
                  <a:pt x="3232" y="1107"/>
                </a:cubicBezTo>
                <a:cubicBezTo>
                  <a:pt x="3234" y="1107"/>
                  <a:pt x="3235" y="1106"/>
                  <a:pt x="3235" y="1106"/>
                </a:cubicBezTo>
                <a:cubicBezTo>
                  <a:pt x="3237" y="1103"/>
                  <a:pt x="3237" y="1103"/>
                  <a:pt x="3237" y="1102"/>
                </a:cubicBezTo>
                <a:close/>
                <a:moveTo>
                  <a:pt x="1473" y="312"/>
                </a:moveTo>
                <a:cubicBezTo>
                  <a:pt x="1473" y="312"/>
                  <a:pt x="1475" y="313"/>
                  <a:pt x="1475" y="313"/>
                </a:cubicBezTo>
                <a:cubicBezTo>
                  <a:pt x="1477" y="313"/>
                  <a:pt x="1477" y="312"/>
                  <a:pt x="1481" y="312"/>
                </a:cubicBezTo>
                <a:cubicBezTo>
                  <a:pt x="1482" y="310"/>
                  <a:pt x="1482" y="310"/>
                  <a:pt x="1482" y="310"/>
                </a:cubicBezTo>
                <a:cubicBezTo>
                  <a:pt x="1482" y="310"/>
                  <a:pt x="1488" y="309"/>
                  <a:pt x="1489" y="309"/>
                </a:cubicBezTo>
                <a:cubicBezTo>
                  <a:pt x="1492" y="309"/>
                  <a:pt x="1492" y="310"/>
                  <a:pt x="1494" y="308"/>
                </a:cubicBezTo>
                <a:cubicBezTo>
                  <a:pt x="1495" y="305"/>
                  <a:pt x="1495" y="305"/>
                  <a:pt x="1495" y="305"/>
                </a:cubicBezTo>
                <a:cubicBezTo>
                  <a:pt x="1495" y="305"/>
                  <a:pt x="1493" y="304"/>
                  <a:pt x="1493" y="304"/>
                </a:cubicBezTo>
                <a:cubicBezTo>
                  <a:pt x="1492" y="301"/>
                  <a:pt x="1492" y="302"/>
                  <a:pt x="1495" y="299"/>
                </a:cubicBezTo>
                <a:cubicBezTo>
                  <a:pt x="1497" y="297"/>
                  <a:pt x="1498" y="297"/>
                  <a:pt x="1498" y="295"/>
                </a:cubicBezTo>
                <a:cubicBezTo>
                  <a:pt x="1495" y="290"/>
                  <a:pt x="1501" y="285"/>
                  <a:pt x="1501" y="289"/>
                </a:cubicBezTo>
                <a:cubicBezTo>
                  <a:pt x="1501" y="291"/>
                  <a:pt x="1502" y="289"/>
                  <a:pt x="1503" y="290"/>
                </a:cubicBezTo>
                <a:cubicBezTo>
                  <a:pt x="1503" y="293"/>
                  <a:pt x="1503" y="293"/>
                  <a:pt x="1502" y="295"/>
                </a:cubicBezTo>
                <a:cubicBezTo>
                  <a:pt x="1503" y="296"/>
                  <a:pt x="1503" y="296"/>
                  <a:pt x="1505" y="296"/>
                </a:cubicBezTo>
                <a:cubicBezTo>
                  <a:pt x="1508" y="296"/>
                  <a:pt x="1507" y="296"/>
                  <a:pt x="1508" y="295"/>
                </a:cubicBezTo>
                <a:cubicBezTo>
                  <a:pt x="1506" y="292"/>
                  <a:pt x="1506" y="293"/>
                  <a:pt x="1504" y="292"/>
                </a:cubicBezTo>
                <a:cubicBezTo>
                  <a:pt x="1502" y="289"/>
                  <a:pt x="1506" y="289"/>
                  <a:pt x="1507" y="287"/>
                </a:cubicBezTo>
                <a:cubicBezTo>
                  <a:pt x="1506" y="287"/>
                  <a:pt x="1504" y="288"/>
                  <a:pt x="1503" y="286"/>
                </a:cubicBezTo>
                <a:cubicBezTo>
                  <a:pt x="1503" y="285"/>
                  <a:pt x="1505" y="285"/>
                  <a:pt x="1506" y="285"/>
                </a:cubicBezTo>
                <a:cubicBezTo>
                  <a:pt x="1510" y="284"/>
                  <a:pt x="1510" y="286"/>
                  <a:pt x="1514" y="285"/>
                </a:cubicBezTo>
                <a:cubicBezTo>
                  <a:pt x="1516" y="285"/>
                  <a:pt x="1517" y="286"/>
                  <a:pt x="1519" y="286"/>
                </a:cubicBezTo>
                <a:cubicBezTo>
                  <a:pt x="1519" y="285"/>
                  <a:pt x="1521" y="283"/>
                  <a:pt x="1521" y="283"/>
                </a:cubicBezTo>
                <a:cubicBezTo>
                  <a:pt x="1528" y="281"/>
                  <a:pt x="1523" y="282"/>
                  <a:pt x="1528" y="283"/>
                </a:cubicBezTo>
                <a:cubicBezTo>
                  <a:pt x="1529" y="284"/>
                  <a:pt x="1527" y="285"/>
                  <a:pt x="1529" y="286"/>
                </a:cubicBezTo>
                <a:cubicBezTo>
                  <a:pt x="1531" y="285"/>
                  <a:pt x="1530" y="284"/>
                  <a:pt x="1531" y="284"/>
                </a:cubicBezTo>
                <a:cubicBezTo>
                  <a:pt x="1532" y="284"/>
                  <a:pt x="1532" y="285"/>
                  <a:pt x="1532" y="286"/>
                </a:cubicBezTo>
                <a:cubicBezTo>
                  <a:pt x="1532" y="285"/>
                  <a:pt x="1532" y="282"/>
                  <a:pt x="1532" y="282"/>
                </a:cubicBezTo>
                <a:cubicBezTo>
                  <a:pt x="1535" y="280"/>
                  <a:pt x="1533" y="280"/>
                  <a:pt x="1536" y="281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4" y="280"/>
                  <a:pt x="1536" y="279"/>
                  <a:pt x="1536" y="279"/>
                </a:cubicBezTo>
                <a:cubicBezTo>
                  <a:pt x="1535" y="278"/>
                  <a:pt x="1534" y="278"/>
                  <a:pt x="1533" y="277"/>
                </a:cubicBezTo>
                <a:cubicBezTo>
                  <a:pt x="1532" y="277"/>
                  <a:pt x="1533" y="276"/>
                  <a:pt x="1534" y="275"/>
                </a:cubicBezTo>
                <a:cubicBezTo>
                  <a:pt x="1534" y="274"/>
                  <a:pt x="1535" y="274"/>
                  <a:pt x="1536" y="274"/>
                </a:cubicBezTo>
                <a:cubicBezTo>
                  <a:pt x="1533" y="272"/>
                  <a:pt x="1532" y="272"/>
                  <a:pt x="1533" y="271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28" y="271"/>
                  <a:pt x="1533" y="266"/>
                  <a:pt x="1533" y="265"/>
                </a:cubicBezTo>
                <a:cubicBezTo>
                  <a:pt x="1533" y="265"/>
                  <a:pt x="1533" y="265"/>
                  <a:pt x="1532" y="265"/>
                </a:cubicBezTo>
                <a:cubicBezTo>
                  <a:pt x="1532" y="264"/>
                  <a:pt x="1531" y="264"/>
                  <a:pt x="1530" y="264"/>
                </a:cubicBezTo>
                <a:cubicBezTo>
                  <a:pt x="1529" y="263"/>
                  <a:pt x="1529" y="263"/>
                  <a:pt x="1530" y="260"/>
                </a:cubicBezTo>
                <a:cubicBezTo>
                  <a:pt x="1530" y="260"/>
                  <a:pt x="1531" y="259"/>
                  <a:pt x="1531" y="259"/>
                </a:cubicBezTo>
                <a:cubicBezTo>
                  <a:pt x="1531" y="259"/>
                  <a:pt x="1529" y="257"/>
                  <a:pt x="1529" y="257"/>
                </a:cubicBezTo>
                <a:cubicBezTo>
                  <a:pt x="1529" y="253"/>
                  <a:pt x="1530" y="254"/>
                  <a:pt x="1530" y="253"/>
                </a:cubicBezTo>
                <a:cubicBezTo>
                  <a:pt x="1530" y="252"/>
                  <a:pt x="1530" y="252"/>
                  <a:pt x="1530" y="252"/>
                </a:cubicBezTo>
                <a:cubicBezTo>
                  <a:pt x="1530" y="250"/>
                  <a:pt x="1532" y="246"/>
                  <a:pt x="1533" y="246"/>
                </a:cubicBezTo>
                <a:cubicBezTo>
                  <a:pt x="1538" y="245"/>
                  <a:pt x="1538" y="245"/>
                  <a:pt x="1537" y="247"/>
                </a:cubicBezTo>
                <a:cubicBezTo>
                  <a:pt x="1538" y="247"/>
                  <a:pt x="1538" y="247"/>
                  <a:pt x="1538" y="246"/>
                </a:cubicBezTo>
                <a:cubicBezTo>
                  <a:pt x="1538" y="246"/>
                  <a:pt x="1539" y="245"/>
                  <a:pt x="1540" y="245"/>
                </a:cubicBezTo>
                <a:cubicBezTo>
                  <a:pt x="1541" y="245"/>
                  <a:pt x="1542" y="242"/>
                  <a:pt x="1543" y="242"/>
                </a:cubicBezTo>
                <a:cubicBezTo>
                  <a:pt x="1544" y="239"/>
                  <a:pt x="1545" y="241"/>
                  <a:pt x="1546" y="240"/>
                </a:cubicBezTo>
                <a:cubicBezTo>
                  <a:pt x="1547" y="240"/>
                  <a:pt x="1550" y="239"/>
                  <a:pt x="1550" y="239"/>
                </a:cubicBezTo>
                <a:cubicBezTo>
                  <a:pt x="1550" y="240"/>
                  <a:pt x="1548" y="241"/>
                  <a:pt x="1548" y="241"/>
                </a:cubicBezTo>
                <a:cubicBezTo>
                  <a:pt x="1549" y="243"/>
                  <a:pt x="1549" y="243"/>
                  <a:pt x="1549" y="243"/>
                </a:cubicBezTo>
                <a:cubicBezTo>
                  <a:pt x="1550" y="245"/>
                  <a:pt x="1549" y="244"/>
                  <a:pt x="1548" y="245"/>
                </a:cubicBezTo>
                <a:cubicBezTo>
                  <a:pt x="1549" y="247"/>
                  <a:pt x="1548" y="247"/>
                  <a:pt x="1547" y="248"/>
                </a:cubicBezTo>
                <a:cubicBezTo>
                  <a:pt x="1547" y="249"/>
                  <a:pt x="1548" y="250"/>
                  <a:pt x="1548" y="250"/>
                </a:cubicBezTo>
                <a:cubicBezTo>
                  <a:pt x="1548" y="252"/>
                  <a:pt x="1548" y="252"/>
                  <a:pt x="1547" y="254"/>
                </a:cubicBezTo>
                <a:cubicBezTo>
                  <a:pt x="1547" y="254"/>
                  <a:pt x="1547" y="254"/>
                  <a:pt x="1547" y="254"/>
                </a:cubicBezTo>
                <a:cubicBezTo>
                  <a:pt x="1547" y="253"/>
                  <a:pt x="1548" y="252"/>
                  <a:pt x="1549" y="252"/>
                </a:cubicBezTo>
                <a:cubicBezTo>
                  <a:pt x="1554" y="251"/>
                  <a:pt x="1552" y="254"/>
                  <a:pt x="1551" y="257"/>
                </a:cubicBezTo>
                <a:cubicBezTo>
                  <a:pt x="1551" y="257"/>
                  <a:pt x="1549" y="257"/>
                  <a:pt x="1548" y="257"/>
                </a:cubicBezTo>
                <a:cubicBezTo>
                  <a:pt x="1548" y="256"/>
                  <a:pt x="1547" y="257"/>
                  <a:pt x="1547" y="257"/>
                </a:cubicBezTo>
                <a:cubicBezTo>
                  <a:pt x="1546" y="259"/>
                  <a:pt x="1547" y="259"/>
                  <a:pt x="1545" y="260"/>
                </a:cubicBezTo>
                <a:cubicBezTo>
                  <a:pt x="1545" y="262"/>
                  <a:pt x="1545" y="262"/>
                  <a:pt x="1545" y="262"/>
                </a:cubicBezTo>
                <a:cubicBezTo>
                  <a:pt x="1546" y="262"/>
                  <a:pt x="1546" y="262"/>
                  <a:pt x="1546" y="262"/>
                </a:cubicBezTo>
                <a:cubicBezTo>
                  <a:pt x="1546" y="262"/>
                  <a:pt x="1547" y="262"/>
                  <a:pt x="1547" y="262"/>
                </a:cubicBezTo>
                <a:cubicBezTo>
                  <a:pt x="1551" y="262"/>
                  <a:pt x="1551" y="262"/>
                  <a:pt x="1551" y="262"/>
                </a:cubicBezTo>
                <a:cubicBezTo>
                  <a:pt x="1551" y="263"/>
                  <a:pt x="1554" y="265"/>
                  <a:pt x="1551" y="265"/>
                </a:cubicBezTo>
                <a:cubicBezTo>
                  <a:pt x="1552" y="265"/>
                  <a:pt x="1554" y="265"/>
                  <a:pt x="1554" y="266"/>
                </a:cubicBezTo>
                <a:cubicBezTo>
                  <a:pt x="1554" y="269"/>
                  <a:pt x="1553" y="270"/>
                  <a:pt x="1551" y="272"/>
                </a:cubicBezTo>
                <a:cubicBezTo>
                  <a:pt x="1551" y="273"/>
                  <a:pt x="1550" y="272"/>
                  <a:pt x="1549" y="271"/>
                </a:cubicBezTo>
                <a:cubicBezTo>
                  <a:pt x="1549" y="269"/>
                  <a:pt x="1549" y="270"/>
                  <a:pt x="1550" y="269"/>
                </a:cubicBezTo>
                <a:cubicBezTo>
                  <a:pt x="1550" y="268"/>
                  <a:pt x="1550" y="268"/>
                  <a:pt x="1550" y="268"/>
                </a:cubicBezTo>
                <a:cubicBezTo>
                  <a:pt x="1548" y="269"/>
                  <a:pt x="1550" y="270"/>
                  <a:pt x="1545" y="268"/>
                </a:cubicBezTo>
                <a:cubicBezTo>
                  <a:pt x="1546" y="270"/>
                  <a:pt x="1546" y="270"/>
                  <a:pt x="1544" y="271"/>
                </a:cubicBezTo>
                <a:cubicBezTo>
                  <a:pt x="1545" y="271"/>
                  <a:pt x="1545" y="271"/>
                  <a:pt x="1545" y="272"/>
                </a:cubicBezTo>
                <a:cubicBezTo>
                  <a:pt x="1545" y="273"/>
                  <a:pt x="1545" y="273"/>
                  <a:pt x="1544" y="274"/>
                </a:cubicBezTo>
                <a:cubicBezTo>
                  <a:pt x="1544" y="274"/>
                  <a:pt x="1544" y="274"/>
                  <a:pt x="1544" y="274"/>
                </a:cubicBezTo>
                <a:cubicBezTo>
                  <a:pt x="1545" y="275"/>
                  <a:pt x="1545" y="275"/>
                  <a:pt x="1546" y="275"/>
                </a:cubicBezTo>
                <a:cubicBezTo>
                  <a:pt x="1546" y="274"/>
                  <a:pt x="1547" y="276"/>
                  <a:pt x="1547" y="276"/>
                </a:cubicBezTo>
                <a:cubicBezTo>
                  <a:pt x="1547" y="276"/>
                  <a:pt x="1548" y="276"/>
                  <a:pt x="1548" y="276"/>
                </a:cubicBezTo>
                <a:cubicBezTo>
                  <a:pt x="1550" y="276"/>
                  <a:pt x="1550" y="276"/>
                  <a:pt x="1552" y="277"/>
                </a:cubicBezTo>
                <a:cubicBezTo>
                  <a:pt x="1552" y="275"/>
                  <a:pt x="1553" y="275"/>
                  <a:pt x="1554" y="274"/>
                </a:cubicBezTo>
                <a:cubicBezTo>
                  <a:pt x="1555" y="274"/>
                  <a:pt x="1556" y="275"/>
                  <a:pt x="1556" y="275"/>
                </a:cubicBezTo>
                <a:cubicBezTo>
                  <a:pt x="1554" y="278"/>
                  <a:pt x="1554" y="277"/>
                  <a:pt x="1553" y="279"/>
                </a:cubicBezTo>
                <a:cubicBezTo>
                  <a:pt x="1556" y="281"/>
                  <a:pt x="1556" y="278"/>
                  <a:pt x="1558" y="279"/>
                </a:cubicBezTo>
                <a:cubicBezTo>
                  <a:pt x="1558" y="279"/>
                  <a:pt x="1558" y="278"/>
                  <a:pt x="1559" y="278"/>
                </a:cubicBezTo>
                <a:cubicBezTo>
                  <a:pt x="1560" y="277"/>
                  <a:pt x="1561" y="277"/>
                  <a:pt x="1563" y="277"/>
                </a:cubicBezTo>
                <a:cubicBezTo>
                  <a:pt x="1564" y="276"/>
                  <a:pt x="1564" y="276"/>
                  <a:pt x="1564" y="276"/>
                </a:cubicBezTo>
                <a:cubicBezTo>
                  <a:pt x="1566" y="275"/>
                  <a:pt x="1566" y="275"/>
                  <a:pt x="1566" y="275"/>
                </a:cubicBezTo>
                <a:cubicBezTo>
                  <a:pt x="1569" y="275"/>
                  <a:pt x="1569" y="274"/>
                  <a:pt x="1571" y="275"/>
                </a:cubicBezTo>
                <a:cubicBezTo>
                  <a:pt x="1572" y="275"/>
                  <a:pt x="1572" y="275"/>
                  <a:pt x="1572" y="275"/>
                </a:cubicBezTo>
                <a:cubicBezTo>
                  <a:pt x="1572" y="275"/>
                  <a:pt x="1570" y="273"/>
                  <a:pt x="1572" y="272"/>
                </a:cubicBezTo>
                <a:cubicBezTo>
                  <a:pt x="1574" y="272"/>
                  <a:pt x="1573" y="272"/>
                  <a:pt x="1575" y="273"/>
                </a:cubicBezTo>
                <a:cubicBezTo>
                  <a:pt x="1577" y="274"/>
                  <a:pt x="1578" y="273"/>
                  <a:pt x="1576" y="277"/>
                </a:cubicBezTo>
                <a:cubicBezTo>
                  <a:pt x="1575" y="277"/>
                  <a:pt x="1574" y="277"/>
                  <a:pt x="1574" y="277"/>
                </a:cubicBezTo>
                <a:cubicBezTo>
                  <a:pt x="1574" y="278"/>
                  <a:pt x="1574" y="278"/>
                  <a:pt x="1574" y="278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7" y="278"/>
                  <a:pt x="1579" y="280"/>
                  <a:pt x="1579" y="281"/>
                </a:cubicBezTo>
                <a:cubicBezTo>
                  <a:pt x="1580" y="282"/>
                  <a:pt x="1580" y="282"/>
                  <a:pt x="1581" y="282"/>
                </a:cubicBezTo>
                <a:cubicBezTo>
                  <a:pt x="1581" y="282"/>
                  <a:pt x="1582" y="282"/>
                  <a:pt x="1582" y="282"/>
                </a:cubicBezTo>
                <a:cubicBezTo>
                  <a:pt x="1583" y="281"/>
                  <a:pt x="1585" y="279"/>
                  <a:pt x="1587" y="279"/>
                </a:cubicBezTo>
                <a:cubicBezTo>
                  <a:pt x="1587" y="279"/>
                  <a:pt x="1592" y="278"/>
                  <a:pt x="1596" y="277"/>
                </a:cubicBezTo>
                <a:cubicBezTo>
                  <a:pt x="1596" y="277"/>
                  <a:pt x="1599" y="275"/>
                  <a:pt x="1599" y="275"/>
                </a:cubicBezTo>
                <a:cubicBezTo>
                  <a:pt x="1601" y="273"/>
                  <a:pt x="1601" y="273"/>
                  <a:pt x="1602" y="273"/>
                </a:cubicBezTo>
                <a:cubicBezTo>
                  <a:pt x="1605" y="273"/>
                  <a:pt x="1605" y="271"/>
                  <a:pt x="1607" y="271"/>
                </a:cubicBezTo>
                <a:cubicBezTo>
                  <a:pt x="1610" y="271"/>
                  <a:pt x="1615" y="270"/>
                  <a:pt x="1618" y="271"/>
                </a:cubicBezTo>
                <a:cubicBezTo>
                  <a:pt x="1618" y="271"/>
                  <a:pt x="1619" y="271"/>
                  <a:pt x="1619" y="272"/>
                </a:cubicBezTo>
                <a:cubicBezTo>
                  <a:pt x="1620" y="272"/>
                  <a:pt x="1620" y="273"/>
                  <a:pt x="1618" y="273"/>
                </a:cubicBezTo>
                <a:cubicBezTo>
                  <a:pt x="1615" y="272"/>
                  <a:pt x="1616" y="273"/>
                  <a:pt x="1619" y="276"/>
                </a:cubicBezTo>
                <a:cubicBezTo>
                  <a:pt x="1619" y="276"/>
                  <a:pt x="1620" y="275"/>
                  <a:pt x="1620" y="275"/>
                </a:cubicBezTo>
                <a:cubicBezTo>
                  <a:pt x="1622" y="276"/>
                  <a:pt x="1626" y="276"/>
                  <a:pt x="1628" y="275"/>
                </a:cubicBezTo>
                <a:cubicBezTo>
                  <a:pt x="1628" y="275"/>
                  <a:pt x="1630" y="274"/>
                  <a:pt x="1631" y="274"/>
                </a:cubicBezTo>
                <a:cubicBezTo>
                  <a:pt x="1630" y="273"/>
                  <a:pt x="1630" y="273"/>
                  <a:pt x="1630" y="273"/>
                </a:cubicBezTo>
                <a:cubicBezTo>
                  <a:pt x="1630" y="272"/>
                  <a:pt x="1628" y="274"/>
                  <a:pt x="1629" y="270"/>
                </a:cubicBezTo>
                <a:cubicBezTo>
                  <a:pt x="1630" y="269"/>
                  <a:pt x="1635" y="270"/>
                  <a:pt x="1636" y="270"/>
                </a:cubicBezTo>
                <a:cubicBezTo>
                  <a:pt x="1639" y="270"/>
                  <a:pt x="1638" y="270"/>
                  <a:pt x="1639" y="267"/>
                </a:cubicBezTo>
                <a:cubicBezTo>
                  <a:pt x="1638" y="266"/>
                  <a:pt x="1638" y="266"/>
                  <a:pt x="1638" y="266"/>
                </a:cubicBezTo>
                <a:cubicBezTo>
                  <a:pt x="1637" y="265"/>
                  <a:pt x="1638" y="263"/>
                  <a:pt x="1638" y="263"/>
                </a:cubicBezTo>
                <a:cubicBezTo>
                  <a:pt x="1638" y="262"/>
                  <a:pt x="1636" y="257"/>
                  <a:pt x="1637" y="257"/>
                </a:cubicBezTo>
                <a:cubicBezTo>
                  <a:pt x="1636" y="255"/>
                  <a:pt x="1636" y="255"/>
                  <a:pt x="1636" y="255"/>
                </a:cubicBezTo>
                <a:cubicBezTo>
                  <a:pt x="1636" y="255"/>
                  <a:pt x="1637" y="249"/>
                  <a:pt x="1637" y="249"/>
                </a:cubicBezTo>
                <a:cubicBezTo>
                  <a:pt x="1637" y="248"/>
                  <a:pt x="1639" y="247"/>
                  <a:pt x="1640" y="246"/>
                </a:cubicBezTo>
                <a:cubicBezTo>
                  <a:pt x="1640" y="245"/>
                  <a:pt x="1640" y="242"/>
                  <a:pt x="1640" y="242"/>
                </a:cubicBezTo>
                <a:cubicBezTo>
                  <a:pt x="1641" y="242"/>
                  <a:pt x="1641" y="241"/>
                  <a:pt x="1641" y="241"/>
                </a:cubicBezTo>
                <a:cubicBezTo>
                  <a:pt x="1643" y="240"/>
                  <a:pt x="1646" y="241"/>
                  <a:pt x="1646" y="239"/>
                </a:cubicBezTo>
                <a:cubicBezTo>
                  <a:pt x="1646" y="238"/>
                  <a:pt x="1649" y="238"/>
                  <a:pt x="1649" y="239"/>
                </a:cubicBezTo>
                <a:cubicBezTo>
                  <a:pt x="1649" y="242"/>
                  <a:pt x="1650" y="241"/>
                  <a:pt x="1650" y="241"/>
                </a:cubicBezTo>
                <a:cubicBezTo>
                  <a:pt x="1652" y="244"/>
                  <a:pt x="1653" y="244"/>
                  <a:pt x="1654" y="244"/>
                </a:cubicBezTo>
                <a:cubicBezTo>
                  <a:pt x="1655" y="246"/>
                  <a:pt x="1655" y="245"/>
                  <a:pt x="1658" y="247"/>
                </a:cubicBezTo>
                <a:cubicBezTo>
                  <a:pt x="1658" y="247"/>
                  <a:pt x="1658" y="248"/>
                  <a:pt x="1659" y="248"/>
                </a:cubicBezTo>
                <a:cubicBezTo>
                  <a:pt x="1661" y="248"/>
                  <a:pt x="1660" y="247"/>
                  <a:pt x="1661" y="247"/>
                </a:cubicBezTo>
                <a:cubicBezTo>
                  <a:pt x="1661" y="247"/>
                  <a:pt x="1663" y="249"/>
                  <a:pt x="1663" y="246"/>
                </a:cubicBezTo>
                <a:cubicBezTo>
                  <a:pt x="1663" y="245"/>
                  <a:pt x="1665" y="245"/>
                  <a:pt x="1665" y="244"/>
                </a:cubicBezTo>
                <a:cubicBezTo>
                  <a:pt x="1665" y="242"/>
                  <a:pt x="1664" y="243"/>
                  <a:pt x="1663" y="242"/>
                </a:cubicBezTo>
                <a:cubicBezTo>
                  <a:pt x="1662" y="242"/>
                  <a:pt x="1663" y="242"/>
                  <a:pt x="1663" y="239"/>
                </a:cubicBezTo>
                <a:cubicBezTo>
                  <a:pt x="1663" y="240"/>
                  <a:pt x="1661" y="240"/>
                  <a:pt x="1661" y="239"/>
                </a:cubicBezTo>
                <a:cubicBezTo>
                  <a:pt x="1661" y="236"/>
                  <a:pt x="1664" y="235"/>
                  <a:pt x="1664" y="234"/>
                </a:cubicBezTo>
                <a:cubicBezTo>
                  <a:pt x="1663" y="234"/>
                  <a:pt x="1659" y="236"/>
                  <a:pt x="1658" y="235"/>
                </a:cubicBezTo>
                <a:cubicBezTo>
                  <a:pt x="1657" y="233"/>
                  <a:pt x="1659" y="232"/>
                  <a:pt x="1656" y="231"/>
                </a:cubicBezTo>
                <a:cubicBezTo>
                  <a:pt x="1655" y="231"/>
                  <a:pt x="1653" y="230"/>
                  <a:pt x="1655" y="229"/>
                </a:cubicBezTo>
                <a:cubicBezTo>
                  <a:pt x="1654" y="229"/>
                  <a:pt x="1653" y="228"/>
                  <a:pt x="1653" y="226"/>
                </a:cubicBezTo>
                <a:cubicBezTo>
                  <a:pt x="1653" y="224"/>
                  <a:pt x="1657" y="222"/>
                  <a:pt x="1657" y="222"/>
                </a:cubicBezTo>
                <a:cubicBezTo>
                  <a:pt x="1660" y="222"/>
                  <a:pt x="1660" y="222"/>
                  <a:pt x="1661" y="220"/>
                </a:cubicBezTo>
                <a:cubicBezTo>
                  <a:pt x="1662" y="220"/>
                  <a:pt x="1663" y="220"/>
                  <a:pt x="1664" y="220"/>
                </a:cubicBezTo>
                <a:cubicBezTo>
                  <a:pt x="1668" y="220"/>
                  <a:pt x="1664" y="221"/>
                  <a:pt x="1669" y="219"/>
                </a:cubicBezTo>
                <a:cubicBezTo>
                  <a:pt x="1674" y="218"/>
                  <a:pt x="1672" y="219"/>
                  <a:pt x="1677" y="220"/>
                </a:cubicBezTo>
                <a:cubicBezTo>
                  <a:pt x="1679" y="220"/>
                  <a:pt x="1681" y="220"/>
                  <a:pt x="1681" y="221"/>
                </a:cubicBezTo>
                <a:cubicBezTo>
                  <a:pt x="1683" y="221"/>
                  <a:pt x="1685" y="221"/>
                  <a:pt x="1685" y="221"/>
                </a:cubicBezTo>
                <a:cubicBezTo>
                  <a:pt x="1687" y="221"/>
                  <a:pt x="1688" y="221"/>
                  <a:pt x="1691" y="221"/>
                </a:cubicBezTo>
                <a:cubicBezTo>
                  <a:pt x="1691" y="217"/>
                  <a:pt x="1690" y="218"/>
                  <a:pt x="1693" y="217"/>
                </a:cubicBezTo>
                <a:cubicBezTo>
                  <a:pt x="1694" y="217"/>
                  <a:pt x="1694" y="218"/>
                  <a:pt x="1695" y="218"/>
                </a:cubicBezTo>
                <a:cubicBezTo>
                  <a:pt x="1695" y="217"/>
                  <a:pt x="1697" y="217"/>
                  <a:pt x="1698" y="216"/>
                </a:cubicBezTo>
                <a:cubicBezTo>
                  <a:pt x="1699" y="215"/>
                  <a:pt x="1700" y="216"/>
                  <a:pt x="1701" y="216"/>
                </a:cubicBezTo>
                <a:cubicBezTo>
                  <a:pt x="1705" y="217"/>
                  <a:pt x="1705" y="217"/>
                  <a:pt x="1705" y="217"/>
                </a:cubicBezTo>
                <a:cubicBezTo>
                  <a:pt x="1706" y="217"/>
                  <a:pt x="1707" y="217"/>
                  <a:pt x="1707" y="215"/>
                </a:cubicBezTo>
                <a:cubicBezTo>
                  <a:pt x="1707" y="215"/>
                  <a:pt x="1706" y="214"/>
                  <a:pt x="1705" y="214"/>
                </a:cubicBezTo>
                <a:cubicBezTo>
                  <a:pt x="1705" y="214"/>
                  <a:pt x="1703" y="214"/>
                  <a:pt x="1702" y="214"/>
                </a:cubicBezTo>
                <a:cubicBezTo>
                  <a:pt x="1695" y="216"/>
                  <a:pt x="1696" y="211"/>
                  <a:pt x="1694" y="208"/>
                </a:cubicBezTo>
                <a:cubicBezTo>
                  <a:pt x="1692" y="209"/>
                  <a:pt x="1690" y="212"/>
                  <a:pt x="1687" y="210"/>
                </a:cubicBezTo>
                <a:cubicBezTo>
                  <a:pt x="1684" y="212"/>
                  <a:pt x="1685" y="211"/>
                  <a:pt x="1682" y="211"/>
                </a:cubicBezTo>
                <a:cubicBezTo>
                  <a:pt x="1675" y="211"/>
                  <a:pt x="1676" y="211"/>
                  <a:pt x="1670" y="213"/>
                </a:cubicBezTo>
                <a:cubicBezTo>
                  <a:pt x="1669" y="214"/>
                  <a:pt x="1667" y="213"/>
                  <a:pt x="1667" y="213"/>
                </a:cubicBezTo>
                <a:cubicBezTo>
                  <a:pt x="1661" y="215"/>
                  <a:pt x="1662" y="216"/>
                  <a:pt x="1655" y="217"/>
                </a:cubicBezTo>
                <a:cubicBezTo>
                  <a:pt x="1653" y="217"/>
                  <a:pt x="1651" y="216"/>
                  <a:pt x="1651" y="217"/>
                </a:cubicBezTo>
                <a:cubicBezTo>
                  <a:pt x="1650" y="218"/>
                  <a:pt x="1648" y="216"/>
                  <a:pt x="1646" y="214"/>
                </a:cubicBezTo>
                <a:cubicBezTo>
                  <a:pt x="1643" y="215"/>
                  <a:pt x="1644" y="215"/>
                  <a:pt x="1643" y="212"/>
                </a:cubicBezTo>
                <a:cubicBezTo>
                  <a:pt x="1641" y="212"/>
                  <a:pt x="1641" y="212"/>
                  <a:pt x="1641" y="212"/>
                </a:cubicBezTo>
                <a:cubicBezTo>
                  <a:pt x="1641" y="212"/>
                  <a:pt x="1636" y="209"/>
                  <a:pt x="1636" y="209"/>
                </a:cubicBezTo>
                <a:cubicBezTo>
                  <a:pt x="1634" y="203"/>
                  <a:pt x="1636" y="201"/>
                  <a:pt x="1636" y="200"/>
                </a:cubicBezTo>
                <a:cubicBezTo>
                  <a:pt x="1634" y="195"/>
                  <a:pt x="1634" y="195"/>
                  <a:pt x="1634" y="195"/>
                </a:cubicBezTo>
                <a:cubicBezTo>
                  <a:pt x="1634" y="192"/>
                  <a:pt x="1634" y="192"/>
                  <a:pt x="1634" y="192"/>
                </a:cubicBezTo>
                <a:cubicBezTo>
                  <a:pt x="1633" y="191"/>
                  <a:pt x="1632" y="190"/>
                  <a:pt x="1632" y="189"/>
                </a:cubicBezTo>
                <a:cubicBezTo>
                  <a:pt x="1633" y="186"/>
                  <a:pt x="1633" y="186"/>
                  <a:pt x="1636" y="183"/>
                </a:cubicBezTo>
                <a:cubicBezTo>
                  <a:pt x="1637" y="182"/>
                  <a:pt x="1642" y="181"/>
                  <a:pt x="1642" y="180"/>
                </a:cubicBezTo>
                <a:cubicBezTo>
                  <a:pt x="1642" y="179"/>
                  <a:pt x="1642" y="177"/>
                  <a:pt x="1644" y="177"/>
                </a:cubicBezTo>
                <a:cubicBezTo>
                  <a:pt x="1648" y="176"/>
                  <a:pt x="1648" y="175"/>
                  <a:pt x="1650" y="172"/>
                </a:cubicBezTo>
                <a:cubicBezTo>
                  <a:pt x="1650" y="171"/>
                  <a:pt x="1653" y="170"/>
                  <a:pt x="1653" y="169"/>
                </a:cubicBezTo>
                <a:cubicBezTo>
                  <a:pt x="1657" y="164"/>
                  <a:pt x="1656" y="167"/>
                  <a:pt x="1662" y="165"/>
                </a:cubicBezTo>
                <a:cubicBezTo>
                  <a:pt x="1660" y="159"/>
                  <a:pt x="1660" y="159"/>
                  <a:pt x="1660" y="159"/>
                </a:cubicBezTo>
                <a:cubicBezTo>
                  <a:pt x="1657" y="158"/>
                  <a:pt x="1656" y="158"/>
                  <a:pt x="1653" y="157"/>
                </a:cubicBezTo>
                <a:cubicBezTo>
                  <a:pt x="1653" y="158"/>
                  <a:pt x="1649" y="157"/>
                  <a:pt x="1649" y="157"/>
                </a:cubicBezTo>
                <a:cubicBezTo>
                  <a:pt x="1648" y="156"/>
                  <a:pt x="1646" y="158"/>
                  <a:pt x="1645" y="158"/>
                </a:cubicBezTo>
                <a:cubicBezTo>
                  <a:pt x="1645" y="158"/>
                  <a:pt x="1644" y="157"/>
                  <a:pt x="1643" y="157"/>
                </a:cubicBezTo>
                <a:cubicBezTo>
                  <a:pt x="1638" y="158"/>
                  <a:pt x="1641" y="156"/>
                  <a:pt x="1639" y="156"/>
                </a:cubicBezTo>
                <a:cubicBezTo>
                  <a:pt x="1639" y="156"/>
                  <a:pt x="1639" y="158"/>
                  <a:pt x="1638" y="158"/>
                </a:cubicBezTo>
                <a:cubicBezTo>
                  <a:pt x="1635" y="161"/>
                  <a:pt x="1636" y="161"/>
                  <a:pt x="1633" y="161"/>
                </a:cubicBezTo>
                <a:cubicBezTo>
                  <a:pt x="1633" y="164"/>
                  <a:pt x="1633" y="163"/>
                  <a:pt x="1631" y="164"/>
                </a:cubicBezTo>
                <a:cubicBezTo>
                  <a:pt x="1629" y="166"/>
                  <a:pt x="1629" y="166"/>
                  <a:pt x="1629" y="166"/>
                </a:cubicBezTo>
                <a:cubicBezTo>
                  <a:pt x="1633" y="168"/>
                  <a:pt x="1633" y="168"/>
                  <a:pt x="1633" y="168"/>
                </a:cubicBezTo>
                <a:cubicBezTo>
                  <a:pt x="1633" y="169"/>
                  <a:pt x="1635" y="170"/>
                  <a:pt x="1634" y="171"/>
                </a:cubicBezTo>
                <a:cubicBezTo>
                  <a:pt x="1630" y="173"/>
                  <a:pt x="1632" y="173"/>
                  <a:pt x="1630" y="174"/>
                </a:cubicBezTo>
                <a:cubicBezTo>
                  <a:pt x="1629" y="175"/>
                  <a:pt x="1627" y="176"/>
                  <a:pt x="1627" y="176"/>
                </a:cubicBezTo>
                <a:cubicBezTo>
                  <a:pt x="1627" y="177"/>
                  <a:pt x="1624" y="178"/>
                  <a:pt x="1624" y="178"/>
                </a:cubicBezTo>
                <a:cubicBezTo>
                  <a:pt x="1622" y="178"/>
                  <a:pt x="1623" y="178"/>
                  <a:pt x="1622" y="179"/>
                </a:cubicBezTo>
                <a:cubicBezTo>
                  <a:pt x="1619" y="181"/>
                  <a:pt x="1620" y="180"/>
                  <a:pt x="1618" y="180"/>
                </a:cubicBezTo>
                <a:cubicBezTo>
                  <a:pt x="1618" y="180"/>
                  <a:pt x="1617" y="180"/>
                  <a:pt x="1616" y="181"/>
                </a:cubicBezTo>
                <a:cubicBezTo>
                  <a:pt x="1616" y="181"/>
                  <a:pt x="1617" y="183"/>
                  <a:pt x="1616" y="182"/>
                </a:cubicBezTo>
                <a:cubicBezTo>
                  <a:pt x="1614" y="182"/>
                  <a:pt x="1614" y="182"/>
                  <a:pt x="1611" y="183"/>
                </a:cubicBezTo>
                <a:cubicBezTo>
                  <a:pt x="1611" y="184"/>
                  <a:pt x="1611" y="185"/>
                  <a:pt x="1611" y="186"/>
                </a:cubicBezTo>
                <a:cubicBezTo>
                  <a:pt x="1611" y="187"/>
                  <a:pt x="1607" y="186"/>
                  <a:pt x="1607" y="187"/>
                </a:cubicBezTo>
                <a:cubicBezTo>
                  <a:pt x="1605" y="190"/>
                  <a:pt x="1605" y="190"/>
                  <a:pt x="1605" y="190"/>
                </a:cubicBezTo>
                <a:cubicBezTo>
                  <a:pt x="1603" y="190"/>
                  <a:pt x="1603" y="190"/>
                  <a:pt x="1603" y="190"/>
                </a:cubicBezTo>
                <a:cubicBezTo>
                  <a:pt x="1603" y="191"/>
                  <a:pt x="1603" y="191"/>
                  <a:pt x="1603" y="192"/>
                </a:cubicBezTo>
                <a:cubicBezTo>
                  <a:pt x="1603" y="192"/>
                  <a:pt x="1605" y="194"/>
                  <a:pt x="1604" y="194"/>
                </a:cubicBezTo>
                <a:cubicBezTo>
                  <a:pt x="1603" y="196"/>
                  <a:pt x="1604" y="195"/>
                  <a:pt x="1604" y="197"/>
                </a:cubicBezTo>
                <a:cubicBezTo>
                  <a:pt x="1604" y="199"/>
                  <a:pt x="1603" y="199"/>
                  <a:pt x="1602" y="199"/>
                </a:cubicBezTo>
                <a:cubicBezTo>
                  <a:pt x="1601" y="203"/>
                  <a:pt x="1602" y="201"/>
                  <a:pt x="1602" y="204"/>
                </a:cubicBezTo>
                <a:cubicBezTo>
                  <a:pt x="1602" y="205"/>
                  <a:pt x="1601" y="208"/>
                  <a:pt x="1603" y="208"/>
                </a:cubicBezTo>
                <a:cubicBezTo>
                  <a:pt x="1604" y="208"/>
                  <a:pt x="1605" y="210"/>
                  <a:pt x="1606" y="210"/>
                </a:cubicBezTo>
                <a:cubicBezTo>
                  <a:pt x="1609" y="210"/>
                  <a:pt x="1608" y="210"/>
                  <a:pt x="1609" y="210"/>
                </a:cubicBezTo>
                <a:cubicBezTo>
                  <a:pt x="1610" y="211"/>
                  <a:pt x="1612" y="214"/>
                  <a:pt x="1614" y="214"/>
                </a:cubicBezTo>
                <a:cubicBezTo>
                  <a:pt x="1616" y="215"/>
                  <a:pt x="1616" y="215"/>
                  <a:pt x="1618" y="217"/>
                </a:cubicBezTo>
                <a:cubicBezTo>
                  <a:pt x="1618" y="218"/>
                  <a:pt x="1618" y="218"/>
                  <a:pt x="1617" y="219"/>
                </a:cubicBezTo>
                <a:cubicBezTo>
                  <a:pt x="1616" y="220"/>
                  <a:pt x="1616" y="220"/>
                  <a:pt x="1616" y="220"/>
                </a:cubicBezTo>
                <a:cubicBezTo>
                  <a:pt x="1614" y="221"/>
                  <a:pt x="1614" y="221"/>
                  <a:pt x="1613" y="222"/>
                </a:cubicBezTo>
                <a:cubicBezTo>
                  <a:pt x="1613" y="224"/>
                  <a:pt x="1614" y="224"/>
                  <a:pt x="1612" y="225"/>
                </a:cubicBezTo>
                <a:cubicBezTo>
                  <a:pt x="1612" y="226"/>
                  <a:pt x="1611" y="226"/>
                  <a:pt x="1610" y="226"/>
                </a:cubicBezTo>
                <a:cubicBezTo>
                  <a:pt x="1610" y="229"/>
                  <a:pt x="1610" y="230"/>
                  <a:pt x="1607" y="228"/>
                </a:cubicBezTo>
                <a:cubicBezTo>
                  <a:pt x="1607" y="228"/>
                  <a:pt x="1607" y="227"/>
                  <a:pt x="1607" y="226"/>
                </a:cubicBezTo>
                <a:cubicBezTo>
                  <a:pt x="1604" y="228"/>
                  <a:pt x="1606" y="229"/>
                  <a:pt x="1603" y="229"/>
                </a:cubicBezTo>
                <a:cubicBezTo>
                  <a:pt x="1603" y="231"/>
                  <a:pt x="1603" y="231"/>
                  <a:pt x="1603" y="231"/>
                </a:cubicBezTo>
                <a:cubicBezTo>
                  <a:pt x="1602" y="231"/>
                  <a:pt x="1600" y="230"/>
                  <a:pt x="1599" y="230"/>
                </a:cubicBezTo>
                <a:cubicBezTo>
                  <a:pt x="1600" y="231"/>
                  <a:pt x="1600" y="231"/>
                  <a:pt x="1600" y="231"/>
                </a:cubicBezTo>
                <a:cubicBezTo>
                  <a:pt x="1601" y="232"/>
                  <a:pt x="1601" y="233"/>
                  <a:pt x="1599" y="233"/>
                </a:cubicBezTo>
                <a:cubicBezTo>
                  <a:pt x="1600" y="233"/>
                  <a:pt x="1601" y="233"/>
                  <a:pt x="1601" y="234"/>
                </a:cubicBezTo>
                <a:cubicBezTo>
                  <a:pt x="1601" y="237"/>
                  <a:pt x="1601" y="237"/>
                  <a:pt x="1599" y="240"/>
                </a:cubicBezTo>
                <a:cubicBezTo>
                  <a:pt x="1599" y="240"/>
                  <a:pt x="1599" y="240"/>
                  <a:pt x="1599" y="241"/>
                </a:cubicBezTo>
                <a:cubicBezTo>
                  <a:pt x="1599" y="242"/>
                  <a:pt x="1601" y="243"/>
                  <a:pt x="1600" y="243"/>
                </a:cubicBezTo>
                <a:cubicBezTo>
                  <a:pt x="1599" y="246"/>
                  <a:pt x="1598" y="245"/>
                  <a:pt x="1599" y="247"/>
                </a:cubicBezTo>
                <a:cubicBezTo>
                  <a:pt x="1599" y="247"/>
                  <a:pt x="1599" y="249"/>
                  <a:pt x="1599" y="249"/>
                </a:cubicBezTo>
                <a:cubicBezTo>
                  <a:pt x="1600" y="248"/>
                  <a:pt x="1604" y="243"/>
                  <a:pt x="1604" y="243"/>
                </a:cubicBezTo>
                <a:cubicBezTo>
                  <a:pt x="1605" y="243"/>
                  <a:pt x="1604" y="245"/>
                  <a:pt x="1604" y="246"/>
                </a:cubicBezTo>
                <a:cubicBezTo>
                  <a:pt x="1602" y="248"/>
                  <a:pt x="1604" y="248"/>
                  <a:pt x="1601" y="252"/>
                </a:cubicBezTo>
                <a:cubicBezTo>
                  <a:pt x="1599" y="253"/>
                  <a:pt x="1600" y="254"/>
                  <a:pt x="1600" y="255"/>
                </a:cubicBezTo>
                <a:cubicBezTo>
                  <a:pt x="1600" y="257"/>
                  <a:pt x="1597" y="257"/>
                  <a:pt x="1597" y="256"/>
                </a:cubicBezTo>
                <a:cubicBezTo>
                  <a:pt x="1597" y="254"/>
                  <a:pt x="1598" y="253"/>
                  <a:pt x="1598" y="251"/>
                </a:cubicBezTo>
                <a:cubicBezTo>
                  <a:pt x="1597" y="252"/>
                  <a:pt x="1597" y="254"/>
                  <a:pt x="1596" y="255"/>
                </a:cubicBezTo>
                <a:cubicBezTo>
                  <a:pt x="1594" y="256"/>
                  <a:pt x="1594" y="256"/>
                  <a:pt x="1594" y="256"/>
                </a:cubicBezTo>
                <a:cubicBezTo>
                  <a:pt x="1593" y="257"/>
                  <a:pt x="1594" y="258"/>
                  <a:pt x="1593" y="256"/>
                </a:cubicBezTo>
                <a:cubicBezTo>
                  <a:pt x="1585" y="257"/>
                  <a:pt x="1585" y="257"/>
                  <a:pt x="1585" y="257"/>
                </a:cubicBezTo>
                <a:cubicBezTo>
                  <a:pt x="1582" y="259"/>
                  <a:pt x="1582" y="259"/>
                  <a:pt x="1582" y="259"/>
                </a:cubicBezTo>
                <a:cubicBezTo>
                  <a:pt x="1582" y="260"/>
                  <a:pt x="1582" y="261"/>
                  <a:pt x="1582" y="262"/>
                </a:cubicBezTo>
                <a:cubicBezTo>
                  <a:pt x="1584" y="263"/>
                  <a:pt x="1583" y="263"/>
                  <a:pt x="1581" y="265"/>
                </a:cubicBezTo>
                <a:cubicBezTo>
                  <a:pt x="1581" y="266"/>
                  <a:pt x="1579" y="265"/>
                  <a:pt x="1576" y="265"/>
                </a:cubicBezTo>
                <a:cubicBezTo>
                  <a:pt x="1575" y="265"/>
                  <a:pt x="1575" y="265"/>
                  <a:pt x="1575" y="265"/>
                </a:cubicBezTo>
                <a:cubicBezTo>
                  <a:pt x="1573" y="266"/>
                  <a:pt x="1572" y="265"/>
                  <a:pt x="1570" y="265"/>
                </a:cubicBezTo>
                <a:cubicBezTo>
                  <a:pt x="1570" y="265"/>
                  <a:pt x="1569" y="264"/>
                  <a:pt x="1569" y="264"/>
                </a:cubicBezTo>
                <a:cubicBezTo>
                  <a:pt x="1568" y="263"/>
                  <a:pt x="1570" y="263"/>
                  <a:pt x="1569" y="262"/>
                </a:cubicBezTo>
                <a:cubicBezTo>
                  <a:pt x="1569" y="262"/>
                  <a:pt x="1569" y="260"/>
                  <a:pt x="1569" y="259"/>
                </a:cubicBezTo>
                <a:cubicBezTo>
                  <a:pt x="1565" y="257"/>
                  <a:pt x="1565" y="257"/>
                  <a:pt x="1565" y="257"/>
                </a:cubicBezTo>
                <a:cubicBezTo>
                  <a:pt x="1565" y="257"/>
                  <a:pt x="1565" y="257"/>
                  <a:pt x="1565" y="258"/>
                </a:cubicBezTo>
                <a:cubicBezTo>
                  <a:pt x="1565" y="258"/>
                  <a:pt x="1566" y="258"/>
                  <a:pt x="1566" y="258"/>
                </a:cubicBezTo>
                <a:cubicBezTo>
                  <a:pt x="1568" y="264"/>
                  <a:pt x="1566" y="262"/>
                  <a:pt x="1564" y="263"/>
                </a:cubicBezTo>
                <a:cubicBezTo>
                  <a:pt x="1565" y="263"/>
                  <a:pt x="1567" y="265"/>
                  <a:pt x="1567" y="266"/>
                </a:cubicBezTo>
                <a:cubicBezTo>
                  <a:pt x="1567" y="268"/>
                  <a:pt x="1564" y="266"/>
                  <a:pt x="1563" y="268"/>
                </a:cubicBezTo>
                <a:cubicBezTo>
                  <a:pt x="1563" y="268"/>
                  <a:pt x="1565" y="269"/>
                  <a:pt x="1565" y="270"/>
                </a:cubicBezTo>
                <a:cubicBezTo>
                  <a:pt x="1561" y="274"/>
                  <a:pt x="1562" y="273"/>
                  <a:pt x="1560" y="273"/>
                </a:cubicBezTo>
                <a:cubicBezTo>
                  <a:pt x="1560" y="273"/>
                  <a:pt x="1558" y="273"/>
                  <a:pt x="1558" y="273"/>
                </a:cubicBezTo>
                <a:cubicBezTo>
                  <a:pt x="1556" y="273"/>
                  <a:pt x="1554" y="272"/>
                  <a:pt x="1553" y="271"/>
                </a:cubicBezTo>
                <a:cubicBezTo>
                  <a:pt x="1552" y="271"/>
                  <a:pt x="1554" y="270"/>
                  <a:pt x="1554" y="269"/>
                </a:cubicBezTo>
                <a:cubicBezTo>
                  <a:pt x="1554" y="268"/>
                  <a:pt x="1557" y="270"/>
                  <a:pt x="1558" y="269"/>
                </a:cubicBezTo>
                <a:cubicBezTo>
                  <a:pt x="1559" y="269"/>
                  <a:pt x="1559" y="269"/>
                  <a:pt x="1559" y="269"/>
                </a:cubicBezTo>
                <a:cubicBezTo>
                  <a:pt x="1558" y="267"/>
                  <a:pt x="1558" y="267"/>
                  <a:pt x="1558" y="267"/>
                </a:cubicBezTo>
                <a:cubicBezTo>
                  <a:pt x="1557" y="267"/>
                  <a:pt x="1556" y="267"/>
                  <a:pt x="1556" y="265"/>
                </a:cubicBezTo>
                <a:cubicBezTo>
                  <a:pt x="1554" y="264"/>
                  <a:pt x="1551" y="264"/>
                  <a:pt x="1551" y="261"/>
                </a:cubicBezTo>
                <a:cubicBezTo>
                  <a:pt x="1550" y="260"/>
                  <a:pt x="1553" y="261"/>
                  <a:pt x="1555" y="261"/>
                </a:cubicBezTo>
                <a:cubicBezTo>
                  <a:pt x="1557" y="261"/>
                  <a:pt x="1556" y="259"/>
                  <a:pt x="1558" y="259"/>
                </a:cubicBezTo>
                <a:cubicBezTo>
                  <a:pt x="1559" y="259"/>
                  <a:pt x="1559" y="260"/>
                  <a:pt x="1560" y="261"/>
                </a:cubicBezTo>
                <a:cubicBezTo>
                  <a:pt x="1560" y="261"/>
                  <a:pt x="1561" y="261"/>
                  <a:pt x="1562" y="260"/>
                </a:cubicBezTo>
                <a:cubicBezTo>
                  <a:pt x="1562" y="260"/>
                  <a:pt x="1562" y="260"/>
                  <a:pt x="1562" y="260"/>
                </a:cubicBezTo>
                <a:cubicBezTo>
                  <a:pt x="1560" y="259"/>
                  <a:pt x="1561" y="260"/>
                  <a:pt x="1561" y="257"/>
                </a:cubicBezTo>
                <a:cubicBezTo>
                  <a:pt x="1561" y="257"/>
                  <a:pt x="1564" y="256"/>
                  <a:pt x="1565" y="256"/>
                </a:cubicBezTo>
                <a:cubicBezTo>
                  <a:pt x="1565" y="255"/>
                  <a:pt x="1566" y="255"/>
                  <a:pt x="1566" y="255"/>
                </a:cubicBezTo>
                <a:cubicBezTo>
                  <a:pt x="1565" y="253"/>
                  <a:pt x="1566" y="254"/>
                  <a:pt x="1570" y="252"/>
                </a:cubicBezTo>
                <a:cubicBezTo>
                  <a:pt x="1567" y="250"/>
                  <a:pt x="1567" y="250"/>
                  <a:pt x="1567" y="250"/>
                </a:cubicBezTo>
                <a:cubicBezTo>
                  <a:pt x="1566" y="249"/>
                  <a:pt x="1564" y="250"/>
                  <a:pt x="1564" y="246"/>
                </a:cubicBezTo>
                <a:cubicBezTo>
                  <a:pt x="1564" y="244"/>
                  <a:pt x="1563" y="245"/>
                  <a:pt x="1563" y="245"/>
                </a:cubicBezTo>
                <a:cubicBezTo>
                  <a:pt x="1563" y="245"/>
                  <a:pt x="1560" y="242"/>
                  <a:pt x="1561" y="241"/>
                </a:cubicBezTo>
                <a:cubicBezTo>
                  <a:pt x="1558" y="239"/>
                  <a:pt x="1557" y="240"/>
                  <a:pt x="1559" y="237"/>
                </a:cubicBezTo>
                <a:cubicBezTo>
                  <a:pt x="1560" y="236"/>
                  <a:pt x="1560" y="236"/>
                  <a:pt x="1560" y="236"/>
                </a:cubicBezTo>
                <a:cubicBezTo>
                  <a:pt x="1559" y="235"/>
                  <a:pt x="1556" y="234"/>
                  <a:pt x="1556" y="234"/>
                </a:cubicBezTo>
                <a:cubicBezTo>
                  <a:pt x="1556" y="233"/>
                  <a:pt x="1558" y="234"/>
                  <a:pt x="1558" y="232"/>
                </a:cubicBezTo>
                <a:cubicBezTo>
                  <a:pt x="1557" y="232"/>
                  <a:pt x="1557" y="232"/>
                  <a:pt x="1557" y="232"/>
                </a:cubicBezTo>
                <a:cubicBezTo>
                  <a:pt x="1553" y="232"/>
                  <a:pt x="1557" y="231"/>
                  <a:pt x="1554" y="229"/>
                </a:cubicBezTo>
                <a:cubicBezTo>
                  <a:pt x="1554" y="228"/>
                  <a:pt x="1554" y="227"/>
                  <a:pt x="1554" y="226"/>
                </a:cubicBezTo>
                <a:cubicBezTo>
                  <a:pt x="1553" y="225"/>
                  <a:pt x="1551" y="225"/>
                  <a:pt x="1549" y="224"/>
                </a:cubicBezTo>
                <a:cubicBezTo>
                  <a:pt x="1549" y="224"/>
                  <a:pt x="1549" y="221"/>
                  <a:pt x="1549" y="221"/>
                </a:cubicBezTo>
                <a:cubicBezTo>
                  <a:pt x="1548" y="221"/>
                  <a:pt x="1548" y="221"/>
                  <a:pt x="1548" y="221"/>
                </a:cubicBezTo>
                <a:cubicBezTo>
                  <a:pt x="1548" y="221"/>
                  <a:pt x="1548" y="223"/>
                  <a:pt x="1547" y="223"/>
                </a:cubicBezTo>
                <a:cubicBezTo>
                  <a:pt x="1545" y="227"/>
                  <a:pt x="1547" y="226"/>
                  <a:pt x="1542" y="226"/>
                </a:cubicBezTo>
                <a:cubicBezTo>
                  <a:pt x="1541" y="228"/>
                  <a:pt x="1541" y="228"/>
                  <a:pt x="1541" y="228"/>
                </a:cubicBezTo>
                <a:cubicBezTo>
                  <a:pt x="1537" y="232"/>
                  <a:pt x="1537" y="232"/>
                  <a:pt x="1537" y="232"/>
                </a:cubicBezTo>
                <a:cubicBezTo>
                  <a:pt x="1530" y="235"/>
                  <a:pt x="1530" y="235"/>
                  <a:pt x="1530" y="235"/>
                </a:cubicBezTo>
                <a:cubicBezTo>
                  <a:pt x="1528" y="236"/>
                  <a:pt x="1523" y="237"/>
                  <a:pt x="1522" y="237"/>
                </a:cubicBezTo>
                <a:cubicBezTo>
                  <a:pt x="1522" y="237"/>
                  <a:pt x="1521" y="236"/>
                  <a:pt x="1520" y="236"/>
                </a:cubicBezTo>
                <a:cubicBezTo>
                  <a:pt x="1518" y="236"/>
                  <a:pt x="1515" y="237"/>
                  <a:pt x="1515" y="234"/>
                </a:cubicBezTo>
                <a:cubicBezTo>
                  <a:pt x="1515" y="234"/>
                  <a:pt x="1511" y="232"/>
                  <a:pt x="1510" y="232"/>
                </a:cubicBezTo>
                <a:cubicBezTo>
                  <a:pt x="1508" y="231"/>
                  <a:pt x="1507" y="229"/>
                  <a:pt x="1507" y="228"/>
                </a:cubicBezTo>
                <a:cubicBezTo>
                  <a:pt x="1509" y="225"/>
                  <a:pt x="1508" y="225"/>
                  <a:pt x="1510" y="225"/>
                </a:cubicBezTo>
                <a:cubicBezTo>
                  <a:pt x="1511" y="225"/>
                  <a:pt x="1511" y="223"/>
                  <a:pt x="1513" y="223"/>
                </a:cubicBezTo>
                <a:cubicBezTo>
                  <a:pt x="1513" y="223"/>
                  <a:pt x="1513" y="222"/>
                  <a:pt x="1511" y="222"/>
                </a:cubicBezTo>
                <a:cubicBezTo>
                  <a:pt x="1509" y="223"/>
                  <a:pt x="1508" y="223"/>
                  <a:pt x="1506" y="225"/>
                </a:cubicBezTo>
                <a:cubicBezTo>
                  <a:pt x="1506" y="225"/>
                  <a:pt x="1504" y="224"/>
                  <a:pt x="1504" y="223"/>
                </a:cubicBezTo>
                <a:cubicBezTo>
                  <a:pt x="1505" y="221"/>
                  <a:pt x="1505" y="219"/>
                  <a:pt x="1504" y="217"/>
                </a:cubicBezTo>
                <a:cubicBezTo>
                  <a:pt x="1503" y="216"/>
                  <a:pt x="1508" y="215"/>
                  <a:pt x="1509" y="214"/>
                </a:cubicBezTo>
                <a:cubicBezTo>
                  <a:pt x="1509" y="213"/>
                  <a:pt x="1509" y="213"/>
                  <a:pt x="1509" y="213"/>
                </a:cubicBezTo>
                <a:cubicBezTo>
                  <a:pt x="1509" y="213"/>
                  <a:pt x="1506" y="214"/>
                  <a:pt x="1506" y="213"/>
                </a:cubicBezTo>
                <a:cubicBezTo>
                  <a:pt x="1506" y="211"/>
                  <a:pt x="1505" y="212"/>
                  <a:pt x="1507" y="210"/>
                </a:cubicBezTo>
                <a:cubicBezTo>
                  <a:pt x="1507" y="210"/>
                  <a:pt x="1509" y="210"/>
                  <a:pt x="1509" y="210"/>
                </a:cubicBezTo>
                <a:cubicBezTo>
                  <a:pt x="1509" y="209"/>
                  <a:pt x="1509" y="209"/>
                  <a:pt x="1509" y="209"/>
                </a:cubicBezTo>
                <a:cubicBezTo>
                  <a:pt x="1508" y="209"/>
                  <a:pt x="1507" y="209"/>
                  <a:pt x="1506" y="209"/>
                </a:cubicBezTo>
                <a:cubicBezTo>
                  <a:pt x="1506" y="209"/>
                  <a:pt x="1505" y="209"/>
                  <a:pt x="1505" y="208"/>
                </a:cubicBezTo>
                <a:cubicBezTo>
                  <a:pt x="1504" y="206"/>
                  <a:pt x="1504" y="206"/>
                  <a:pt x="1506" y="205"/>
                </a:cubicBezTo>
                <a:cubicBezTo>
                  <a:pt x="1505" y="203"/>
                  <a:pt x="1505" y="203"/>
                  <a:pt x="1505" y="203"/>
                </a:cubicBezTo>
                <a:cubicBezTo>
                  <a:pt x="1504" y="203"/>
                  <a:pt x="1504" y="199"/>
                  <a:pt x="1506" y="200"/>
                </a:cubicBezTo>
                <a:cubicBezTo>
                  <a:pt x="1506" y="200"/>
                  <a:pt x="1506" y="200"/>
                  <a:pt x="1506" y="200"/>
                </a:cubicBezTo>
                <a:cubicBezTo>
                  <a:pt x="1506" y="200"/>
                  <a:pt x="1506" y="200"/>
                  <a:pt x="1507" y="200"/>
                </a:cubicBezTo>
                <a:cubicBezTo>
                  <a:pt x="1506" y="200"/>
                  <a:pt x="1505" y="199"/>
                  <a:pt x="1506" y="199"/>
                </a:cubicBezTo>
                <a:cubicBezTo>
                  <a:pt x="1505" y="198"/>
                  <a:pt x="1504" y="197"/>
                  <a:pt x="1504" y="197"/>
                </a:cubicBezTo>
                <a:cubicBezTo>
                  <a:pt x="1504" y="195"/>
                  <a:pt x="1503" y="195"/>
                  <a:pt x="1505" y="195"/>
                </a:cubicBezTo>
                <a:cubicBezTo>
                  <a:pt x="1505" y="194"/>
                  <a:pt x="1505" y="193"/>
                  <a:pt x="1505" y="192"/>
                </a:cubicBezTo>
                <a:cubicBezTo>
                  <a:pt x="1505" y="191"/>
                  <a:pt x="1508" y="193"/>
                  <a:pt x="1510" y="190"/>
                </a:cubicBezTo>
                <a:cubicBezTo>
                  <a:pt x="1510" y="190"/>
                  <a:pt x="1514" y="192"/>
                  <a:pt x="1516" y="191"/>
                </a:cubicBezTo>
                <a:cubicBezTo>
                  <a:pt x="1513" y="190"/>
                  <a:pt x="1513" y="190"/>
                  <a:pt x="1513" y="190"/>
                </a:cubicBezTo>
                <a:cubicBezTo>
                  <a:pt x="1512" y="190"/>
                  <a:pt x="1516" y="187"/>
                  <a:pt x="1516" y="187"/>
                </a:cubicBezTo>
                <a:cubicBezTo>
                  <a:pt x="1520" y="188"/>
                  <a:pt x="1518" y="187"/>
                  <a:pt x="1521" y="187"/>
                </a:cubicBezTo>
                <a:cubicBezTo>
                  <a:pt x="1523" y="187"/>
                  <a:pt x="1523" y="187"/>
                  <a:pt x="1523" y="187"/>
                </a:cubicBezTo>
                <a:cubicBezTo>
                  <a:pt x="1522" y="186"/>
                  <a:pt x="1522" y="186"/>
                  <a:pt x="1520" y="185"/>
                </a:cubicBezTo>
                <a:cubicBezTo>
                  <a:pt x="1518" y="185"/>
                  <a:pt x="1523" y="183"/>
                  <a:pt x="1523" y="184"/>
                </a:cubicBezTo>
                <a:cubicBezTo>
                  <a:pt x="1524" y="185"/>
                  <a:pt x="1524" y="184"/>
                  <a:pt x="1526" y="184"/>
                </a:cubicBezTo>
                <a:cubicBezTo>
                  <a:pt x="1529" y="185"/>
                  <a:pt x="1529" y="185"/>
                  <a:pt x="1529" y="185"/>
                </a:cubicBezTo>
                <a:cubicBezTo>
                  <a:pt x="1528" y="184"/>
                  <a:pt x="1528" y="184"/>
                  <a:pt x="1528" y="184"/>
                </a:cubicBezTo>
                <a:cubicBezTo>
                  <a:pt x="1527" y="184"/>
                  <a:pt x="1528" y="182"/>
                  <a:pt x="1529" y="181"/>
                </a:cubicBezTo>
                <a:cubicBezTo>
                  <a:pt x="1526" y="182"/>
                  <a:pt x="1526" y="179"/>
                  <a:pt x="1528" y="179"/>
                </a:cubicBezTo>
                <a:cubicBezTo>
                  <a:pt x="1532" y="179"/>
                  <a:pt x="1530" y="178"/>
                  <a:pt x="1531" y="180"/>
                </a:cubicBezTo>
                <a:cubicBezTo>
                  <a:pt x="1531" y="180"/>
                  <a:pt x="1532" y="180"/>
                  <a:pt x="1533" y="179"/>
                </a:cubicBezTo>
                <a:cubicBezTo>
                  <a:pt x="1531" y="178"/>
                  <a:pt x="1531" y="178"/>
                  <a:pt x="1531" y="178"/>
                </a:cubicBezTo>
                <a:cubicBezTo>
                  <a:pt x="1531" y="178"/>
                  <a:pt x="1531" y="177"/>
                  <a:pt x="1532" y="177"/>
                </a:cubicBezTo>
                <a:cubicBezTo>
                  <a:pt x="1534" y="177"/>
                  <a:pt x="1533" y="176"/>
                  <a:pt x="1535" y="176"/>
                </a:cubicBezTo>
                <a:cubicBezTo>
                  <a:pt x="1536" y="176"/>
                  <a:pt x="1536" y="178"/>
                  <a:pt x="1537" y="178"/>
                </a:cubicBezTo>
                <a:cubicBezTo>
                  <a:pt x="1537" y="178"/>
                  <a:pt x="1538" y="179"/>
                  <a:pt x="1538" y="179"/>
                </a:cubicBezTo>
                <a:cubicBezTo>
                  <a:pt x="1539" y="178"/>
                  <a:pt x="1541" y="178"/>
                  <a:pt x="1542" y="178"/>
                </a:cubicBezTo>
                <a:cubicBezTo>
                  <a:pt x="1541" y="178"/>
                  <a:pt x="1541" y="177"/>
                  <a:pt x="1541" y="177"/>
                </a:cubicBezTo>
                <a:cubicBezTo>
                  <a:pt x="1541" y="177"/>
                  <a:pt x="1541" y="176"/>
                  <a:pt x="1544" y="175"/>
                </a:cubicBezTo>
                <a:cubicBezTo>
                  <a:pt x="1545" y="173"/>
                  <a:pt x="1545" y="173"/>
                  <a:pt x="1545" y="173"/>
                </a:cubicBezTo>
                <a:cubicBezTo>
                  <a:pt x="1547" y="172"/>
                  <a:pt x="1547" y="172"/>
                  <a:pt x="1547" y="172"/>
                </a:cubicBezTo>
                <a:cubicBezTo>
                  <a:pt x="1548" y="171"/>
                  <a:pt x="1549" y="168"/>
                  <a:pt x="1550" y="168"/>
                </a:cubicBezTo>
                <a:cubicBezTo>
                  <a:pt x="1555" y="168"/>
                  <a:pt x="1552" y="168"/>
                  <a:pt x="1554" y="170"/>
                </a:cubicBezTo>
                <a:cubicBezTo>
                  <a:pt x="1556" y="169"/>
                  <a:pt x="1556" y="169"/>
                  <a:pt x="1556" y="169"/>
                </a:cubicBezTo>
                <a:cubicBezTo>
                  <a:pt x="1556" y="168"/>
                  <a:pt x="1556" y="168"/>
                  <a:pt x="1556" y="167"/>
                </a:cubicBezTo>
                <a:cubicBezTo>
                  <a:pt x="1556" y="167"/>
                  <a:pt x="1554" y="167"/>
                  <a:pt x="1554" y="167"/>
                </a:cubicBezTo>
                <a:cubicBezTo>
                  <a:pt x="1553" y="166"/>
                  <a:pt x="1556" y="165"/>
                  <a:pt x="1556" y="165"/>
                </a:cubicBezTo>
                <a:cubicBezTo>
                  <a:pt x="1558" y="162"/>
                  <a:pt x="1555" y="164"/>
                  <a:pt x="1561" y="162"/>
                </a:cubicBezTo>
                <a:cubicBezTo>
                  <a:pt x="1561" y="161"/>
                  <a:pt x="1561" y="160"/>
                  <a:pt x="1561" y="159"/>
                </a:cubicBezTo>
                <a:cubicBezTo>
                  <a:pt x="1561" y="158"/>
                  <a:pt x="1564" y="156"/>
                  <a:pt x="1564" y="156"/>
                </a:cubicBezTo>
                <a:cubicBezTo>
                  <a:pt x="1564" y="156"/>
                  <a:pt x="1564" y="153"/>
                  <a:pt x="1565" y="153"/>
                </a:cubicBezTo>
                <a:cubicBezTo>
                  <a:pt x="1568" y="152"/>
                  <a:pt x="1568" y="152"/>
                  <a:pt x="1568" y="152"/>
                </a:cubicBezTo>
                <a:cubicBezTo>
                  <a:pt x="1568" y="151"/>
                  <a:pt x="1568" y="150"/>
                  <a:pt x="1568" y="149"/>
                </a:cubicBezTo>
                <a:cubicBezTo>
                  <a:pt x="1568" y="149"/>
                  <a:pt x="1568" y="149"/>
                  <a:pt x="1568" y="149"/>
                </a:cubicBezTo>
                <a:cubicBezTo>
                  <a:pt x="1568" y="146"/>
                  <a:pt x="1568" y="148"/>
                  <a:pt x="1571" y="145"/>
                </a:cubicBezTo>
                <a:cubicBezTo>
                  <a:pt x="1573" y="144"/>
                  <a:pt x="1572" y="144"/>
                  <a:pt x="1575" y="144"/>
                </a:cubicBezTo>
                <a:cubicBezTo>
                  <a:pt x="1577" y="144"/>
                  <a:pt x="1574" y="143"/>
                  <a:pt x="1578" y="142"/>
                </a:cubicBezTo>
                <a:cubicBezTo>
                  <a:pt x="1578" y="139"/>
                  <a:pt x="1578" y="139"/>
                  <a:pt x="1580" y="139"/>
                </a:cubicBezTo>
                <a:cubicBezTo>
                  <a:pt x="1580" y="139"/>
                  <a:pt x="1580" y="138"/>
                  <a:pt x="1580" y="138"/>
                </a:cubicBezTo>
                <a:cubicBezTo>
                  <a:pt x="1579" y="138"/>
                  <a:pt x="1579" y="138"/>
                  <a:pt x="1579" y="136"/>
                </a:cubicBezTo>
                <a:cubicBezTo>
                  <a:pt x="1579" y="135"/>
                  <a:pt x="1582" y="135"/>
                  <a:pt x="1583" y="135"/>
                </a:cubicBezTo>
                <a:cubicBezTo>
                  <a:pt x="1583" y="134"/>
                  <a:pt x="1583" y="132"/>
                  <a:pt x="1584" y="133"/>
                </a:cubicBezTo>
                <a:cubicBezTo>
                  <a:pt x="1586" y="133"/>
                  <a:pt x="1586" y="133"/>
                  <a:pt x="1586" y="133"/>
                </a:cubicBezTo>
                <a:cubicBezTo>
                  <a:pt x="1589" y="131"/>
                  <a:pt x="1589" y="131"/>
                  <a:pt x="1589" y="131"/>
                </a:cubicBezTo>
                <a:cubicBezTo>
                  <a:pt x="1591" y="131"/>
                  <a:pt x="1591" y="131"/>
                  <a:pt x="1591" y="131"/>
                </a:cubicBezTo>
                <a:cubicBezTo>
                  <a:pt x="1591" y="130"/>
                  <a:pt x="1592" y="130"/>
                  <a:pt x="1592" y="129"/>
                </a:cubicBezTo>
                <a:cubicBezTo>
                  <a:pt x="1591" y="129"/>
                  <a:pt x="1591" y="129"/>
                  <a:pt x="1591" y="129"/>
                </a:cubicBezTo>
                <a:cubicBezTo>
                  <a:pt x="1591" y="129"/>
                  <a:pt x="1590" y="130"/>
                  <a:pt x="1589" y="130"/>
                </a:cubicBezTo>
                <a:cubicBezTo>
                  <a:pt x="1587" y="131"/>
                  <a:pt x="1588" y="130"/>
                  <a:pt x="1586" y="132"/>
                </a:cubicBezTo>
                <a:cubicBezTo>
                  <a:pt x="1586" y="133"/>
                  <a:pt x="1579" y="132"/>
                  <a:pt x="1578" y="132"/>
                </a:cubicBezTo>
                <a:cubicBezTo>
                  <a:pt x="1578" y="133"/>
                  <a:pt x="1577" y="134"/>
                  <a:pt x="1577" y="134"/>
                </a:cubicBezTo>
                <a:cubicBezTo>
                  <a:pt x="1571" y="134"/>
                  <a:pt x="1576" y="135"/>
                  <a:pt x="1570" y="134"/>
                </a:cubicBezTo>
                <a:cubicBezTo>
                  <a:pt x="1569" y="134"/>
                  <a:pt x="1569" y="133"/>
                  <a:pt x="1570" y="132"/>
                </a:cubicBezTo>
                <a:cubicBezTo>
                  <a:pt x="1571" y="132"/>
                  <a:pt x="1571" y="132"/>
                  <a:pt x="1572" y="131"/>
                </a:cubicBezTo>
                <a:cubicBezTo>
                  <a:pt x="1572" y="131"/>
                  <a:pt x="1573" y="131"/>
                  <a:pt x="1574" y="131"/>
                </a:cubicBezTo>
                <a:cubicBezTo>
                  <a:pt x="1576" y="132"/>
                  <a:pt x="1576" y="130"/>
                  <a:pt x="1577" y="130"/>
                </a:cubicBezTo>
                <a:cubicBezTo>
                  <a:pt x="1581" y="130"/>
                  <a:pt x="1581" y="130"/>
                  <a:pt x="1581" y="130"/>
                </a:cubicBezTo>
                <a:cubicBezTo>
                  <a:pt x="1581" y="129"/>
                  <a:pt x="1581" y="129"/>
                  <a:pt x="1581" y="129"/>
                </a:cubicBezTo>
                <a:cubicBezTo>
                  <a:pt x="1579" y="129"/>
                  <a:pt x="1579" y="129"/>
                  <a:pt x="1579" y="129"/>
                </a:cubicBezTo>
                <a:cubicBezTo>
                  <a:pt x="1579" y="129"/>
                  <a:pt x="1578" y="129"/>
                  <a:pt x="1578" y="129"/>
                </a:cubicBezTo>
                <a:cubicBezTo>
                  <a:pt x="1576" y="128"/>
                  <a:pt x="1577" y="129"/>
                  <a:pt x="1577" y="127"/>
                </a:cubicBezTo>
                <a:cubicBezTo>
                  <a:pt x="1577" y="126"/>
                  <a:pt x="1580" y="126"/>
                  <a:pt x="1580" y="126"/>
                </a:cubicBezTo>
                <a:cubicBezTo>
                  <a:pt x="1584" y="123"/>
                  <a:pt x="1583" y="126"/>
                  <a:pt x="1586" y="122"/>
                </a:cubicBezTo>
                <a:cubicBezTo>
                  <a:pt x="1586" y="122"/>
                  <a:pt x="1589" y="121"/>
                  <a:pt x="1589" y="122"/>
                </a:cubicBezTo>
                <a:cubicBezTo>
                  <a:pt x="1589" y="124"/>
                  <a:pt x="1590" y="124"/>
                  <a:pt x="1588" y="125"/>
                </a:cubicBezTo>
                <a:cubicBezTo>
                  <a:pt x="1588" y="126"/>
                  <a:pt x="1588" y="126"/>
                  <a:pt x="1588" y="126"/>
                </a:cubicBezTo>
                <a:cubicBezTo>
                  <a:pt x="1589" y="126"/>
                  <a:pt x="1590" y="126"/>
                  <a:pt x="1592" y="126"/>
                </a:cubicBezTo>
                <a:cubicBezTo>
                  <a:pt x="1592" y="126"/>
                  <a:pt x="1593" y="126"/>
                  <a:pt x="1593" y="127"/>
                </a:cubicBezTo>
                <a:cubicBezTo>
                  <a:pt x="1596" y="128"/>
                  <a:pt x="1594" y="128"/>
                  <a:pt x="1600" y="124"/>
                </a:cubicBezTo>
                <a:cubicBezTo>
                  <a:pt x="1599" y="123"/>
                  <a:pt x="1599" y="123"/>
                  <a:pt x="1599" y="123"/>
                </a:cubicBezTo>
                <a:cubicBezTo>
                  <a:pt x="1597" y="125"/>
                  <a:pt x="1599" y="124"/>
                  <a:pt x="1594" y="124"/>
                </a:cubicBezTo>
                <a:cubicBezTo>
                  <a:pt x="1593" y="123"/>
                  <a:pt x="1596" y="119"/>
                  <a:pt x="1596" y="119"/>
                </a:cubicBezTo>
                <a:cubicBezTo>
                  <a:pt x="1599" y="118"/>
                  <a:pt x="1600" y="118"/>
                  <a:pt x="1603" y="119"/>
                </a:cubicBezTo>
                <a:cubicBezTo>
                  <a:pt x="1604" y="119"/>
                  <a:pt x="1605" y="120"/>
                  <a:pt x="1606" y="120"/>
                </a:cubicBezTo>
                <a:cubicBezTo>
                  <a:pt x="1606" y="120"/>
                  <a:pt x="1606" y="120"/>
                  <a:pt x="1606" y="120"/>
                </a:cubicBezTo>
                <a:cubicBezTo>
                  <a:pt x="1604" y="118"/>
                  <a:pt x="1603" y="118"/>
                  <a:pt x="1607" y="116"/>
                </a:cubicBezTo>
                <a:cubicBezTo>
                  <a:pt x="1609" y="115"/>
                  <a:pt x="1610" y="115"/>
                  <a:pt x="1612" y="114"/>
                </a:cubicBezTo>
                <a:cubicBezTo>
                  <a:pt x="1612" y="114"/>
                  <a:pt x="1612" y="112"/>
                  <a:pt x="1613" y="112"/>
                </a:cubicBezTo>
                <a:cubicBezTo>
                  <a:pt x="1613" y="111"/>
                  <a:pt x="1615" y="111"/>
                  <a:pt x="1615" y="112"/>
                </a:cubicBezTo>
                <a:cubicBezTo>
                  <a:pt x="1618" y="116"/>
                  <a:pt x="1616" y="114"/>
                  <a:pt x="1614" y="117"/>
                </a:cubicBezTo>
                <a:cubicBezTo>
                  <a:pt x="1615" y="118"/>
                  <a:pt x="1615" y="118"/>
                  <a:pt x="1615" y="118"/>
                </a:cubicBezTo>
                <a:cubicBezTo>
                  <a:pt x="1617" y="117"/>
                  <a:pt x="1616" y="116"/>
                  <a:pt x="1618" y="114"/>
                </a:cubicBezTo>
                <a:cubicBezTo>
                  <a:pt x="1618" y="114"/>
                  <a:pt x="1620" y="116"/>
                  <a:pt x="1620" y="116"/>
                </a:cubicBezTo>
                <a:cubicBezTo>
                  <a:pt x="1620" y="116"/>
                  <a:pt x="1620" y="116"/>
                  <a:pt x="1620" y="119"/>
                </a:cubicBezTo>
                <a:cubicBezTo>
                  <a:pt x="1620" y="118"/>
                  <a:pt x="1621" y="118"/>
                  <a:pt x="1621" y="118"/>
                </a:cubicBezTo>
                <a:cubicBezTo>
                  <a:pt x="1624" y="115"/>
                  <a:pt x="1623" y="115"/>
                  <a:pt x="1625" y="116"/>
                </a:cubicBezTo>
                <a:cubicBezTo>
                  <a:pt x="1627" y="114"/>
                  <a:pt x="1628" y="115"/>
                  <a:pt x="1630" y="116"/>
                </a:cubicBezTo>
                <a:cubicBezTo>
                  <a:pt x="1631" y="115"/>
                  <a:pt x="1631" y="115"/>
                  <a:pt x="1631" y="115"/>
                </a:cubicBezTo>
                <a:cubicBezTo>
                  <a:pt x="1629" y="115"/>
                  <a:pt x="1629" y="115"/>
                  <a:pt x="1628" y="114"/>
                </a:cubicBezTo>
                <a:cubicBezTo>
                  <a:pt x="1628" y="114"/>
                  <a:pt x="1623" y="111"/>
                  <a:pt x="1625" y="111"/>
                </a:cubicBezTo>
                <a:cubicBezTo>
                  <a:pt x="1633" y="111"/>
                  <a:pt x="1633" y="111"/>
                  <a:pt x="1633" y="111"/>
                </a:cubicBezTo>
                <a:cubicBezTo>
                  <a:pt x="1632" y="110"/>
                  <a:pt x="1632" y="110"/>
                  <a:pt x="1632" y="110"/>
                </a:cubicBezTo>
                <a:cubicBezTo>
                  <a:pt x="1631" y="111"/>
                  <a:pt x="1631" y="110"/>
                  <a:pt x="1630" y="110"/>
                </a:cubicBezTo>
                <a:cubicBezTo>
                  <a:pt x="1629" y="110"/>
                  <a:pt x="1630" y="108"/>
                  <a:pt x="1631" y="108"/>
                </a:cubicBezTo>
                <a:cubicBezTo>
                  <a:pt x="1633" y="107"/>
                  <a:pt x="1632" y="108"/>
                  <a:pt x="1633" y="108"/>
                </a:cubicBezTo>
                <a:cubicBezTo>
                  <a:pt x="1635" y="107"/>
                  <a:pt x="1635" y="107"/>
                  <a:pt x="1635" y="107"/>
                </a:cubicBezTo>
                <a:cubicBezTo>
                  <a:pt x="1639" y="107"/>
                  <a:pt x="1639" y="107"/>
                  <a:pt x="1639" y="107"/>
                </a:cubicBezTo>
                <a:cubicBezTo>
                  <a:pt x="1639" y="106"/>
                  <a:pt x="1641" y="105"/>
                  <a:pt x="1642" y="106"/>
                </a:cubicBezTo>
                <a:cubicBezTo>
                  <a:pt x="1643" y="108"/>
                  <a:pt x="1643" y="108"/>
                  <a:pt x="1642" y="108"/>
                </a:cubicBezTo>
                <a:cubicBezTo>
                  <a:pt x="1644" y="108"/>
                  <a:pt x="1644" y="108"/>
                  <a:pt x="1646" y="109"/>
                </a:cubicBezTo>
                <a:cubicBezTo>
                  <a:pt x="1646" y="109"/>
                  <a:pt x="1647" y="109"/>
                  <a:pt x="1647" y="108"/>
                </a:cubicBezTo>
                <a:cubicBezTo>
                  <a:pt x="1645" y="108"/>
                  <a:pt x="1648" y="105"/>
                  <a:pt x="1648" y="106"/>
                </a:cubicBezTo>
                <a:cubicBezTo>
                  <a:pt x="1649" y="105"/>
                  <a:pt x="1650" y="106"/>
                  <a:pt x="1652" y="107"/>
                </a:cubicBezTo>
                <a:cubicBezTo>
                  <a:pt x="1652" y="107"/>
                  <a:pt x="1654" y="105"/>
                  <a:pt x="1654" y="105"/>
                </a:cubicBezTo>
                <a:cubicBezTo>
                  <a:pt x="1660" y="105"/>
                  <a:pt x="1661" y="104"/>
                  <a:pt x="1659" y="107"/>
                </a:cubicBezTo>
                <a:cubicBezTo>
                  <a:pt x="1659" y="108"/>
                  <a:pt x="1655" y="110"/>
                  <a:pt x="1654" y="110"/>
                </a:cubicBezTo>
                <a:cubicBezTo>
                  <a:pt x="1653" y="110"/>
                  <a:pt x="1653" y="113"/>
                  <a:pt x="1653" y="113"/>
                </a:cubicBezTo>
                <a:cubicBezTo>
                  <a:pt x="1656" y="111"/>
                  <a:pt x="1657" y="111"/>
                  <a:pt x="1660" y="108"/>
                </a:cubicBezTo>
                <a:cubicBezTo>
                  <a:pt x="1660" y="108"/>
                  <a:pt x="1661" y="105"/>
                  <a:pt x="1662" y="106"/>
                </a:cubicBezTo>
                <a:cubicBezTo>
                  <a:pt x="1665" y="106"/>
                  <a:pt x="1664" y="106"/>
                  <a:pt x="1663" y="109"/>
                </a:cubicBezTo>
                <a:cubicBezTo>
                  <a:pt x="1666" y="109"/>
                  <a:pt x="1666" y="109"/>
                  <a:pt x="1666" y="109"/>
                </a:cubicBezTo>
                <a:cubicBezTo>
                  <a:pt x="1666" y="109"/>
                  <a:pt x="1668" y="107"/>
                  <a:pt x="1668" y="107"/>
                </a:cubicBezTo>
                <a:cubicBezTo>
                  <a:pt x="1669" y="105"/>
                  <a:pt x="1667" y="105"/>
                  <a:pt x="1671" y="104"/>
                </a:cubicBezTo>
                <a:cubicBezTo>
                  <a:pt x="1671" y="104"/>
                  <a:pt x="1676" y="105"/>
                  <a:pt x="1676" y="105"/>
                </a:cubicBezTo>
                <a:cubicBezTo>
                  <a:pt x="1677" y="108"/>
                  <a:pt x="1677" y="107"/>
                  <a:pt x="1675" y="108"/>
                </a:cubicBezTo>
                <a:cubicBezTo>
                  <a:pt x="1676" y="109"/>
                  <a:pt x="1676" y="109"/>
                  <a:pt x="1676" y="109"/>
                </a:cubicBezTo>
                <a:cubicBezTo>
                  <a:pt x="1679" y="108"/>
                  <a:pt x="1678" y="108"/>
                  <a:pt x="1681" y="105"/>
                </a:cubicBezTo>
                <a:cubicBezTo>
                  <a:pt x="1681" y="104"/>
                  <a:pt x="1691" y="108"/>
                  <a:pt x="1691" y="108"/>
                </a:cubicBezTo>
                <a:cubicBezTo>
                  <a:pt x="1691" y="108"/>
                  <a:pt x="1694" y="109"/>
                  <a:pt x="1695" y="110"/>
                </a:cubicBezTo>
                <a:cubicBezTo>
                  <a:pt x="1696" y="111"/>
                  <a:pt x="1694" y="112"/>
                  <a:pt x="1693" y="114"/>
                </a:cubicBezTo>
                <a:cubicBezTo>
                  <a:pt x="1692" y="116"/>
                  <a:pt x="1691" y="113"/>
                  <a:pt x="1689" y="113"/>
                </a:cubicBezTo>
                <a:cubicBezTo>
                  <a:pt x="1689" y="113"/>
                  <a:pt x="1687" y="113"/>
                  <a:pt x="1685" y="112"/>
                </a:cubicBezTo>
                <a:cubicBezTo>
                  <a:pt x="1682" y="113"/>
                  <a:pt x="1682" y="113"/>
                  <a:pt x="1682" y="113"/>
                </a:cubicBezTo>
                <a:cubicBezTo>
                  <a:pt x="1683" y="113"/>
                  <a:pt x="1683" y="113"/>
                  <a:pt x="1683" y="113"/>
                </a:cubicBezTo>
                <a:cubicBezTo>
                  <a:pt x="1684" y="114"/>
                  <a:pt x="1686" y="115"/>
                  <a:pt x="1686" y="116"/>
                </a:cubicBezTo>
                <a:cubicBezTo>
                  <a:pt x="1690" y="116"/>
                  <a:pt x="1690" y="116"/>
                  <a:pt x="1690" y="116"/>
                </a:cubicBezTo>
                <a:cubicBezTo>
                  <a:pt x="1693" y="116"/>
                  <a:pt x="1693" y="116"/>
                  <a:pt x="1693" y="116"/>
                </a:cubicBezTo>
                <a:cubicBezTo>
                  <a:pt x="1696" y="116"/>
                  <a:pt x="1696" y="116"/>
                  <a:pt x="1696" y="117"/>
                </a:cubicBezTo>
                <a:cubicBezTo>
                  <a:pt x="1700" y="118"/>
                  <a:pt x="1700" y="118"/>
                  <a:pt x="1700" y="118"/>
                </a:cubicBezTo>
                <a:cubicBezTo>
                  <a:pt x="1704" y="115"/>
                  <a:pt x="1704" y="115"/>
                  <a:pt x="1704" y="115"/>
                </a:cubicBezTo>
                <a:cubicBezTo>
                  <a:pt x="1705" y="115"/>
                  <a:pt x="1705" y="115"/>
                  <a:pt x="1705" y="115"/>
                </a:cubicBezTo>
                <a:cubicBezTo>
                  <a:pt x="1711" y="114"/>
                  <a:pt x="1708" y="117"/>
                  <a:pt x="1712" y="116"/>
                </a:cubicBezTo>
                <a:cubicBezTo>
                  <a:pt x="1716" y="116"/>
                  <a:pt x="1714" y="119"/>
                  <a:pt x="1713" y="119"/>
                </a:cubicBezTo>
                <a:cubicBezTo>
                  <a:pt x="1711" y="119"/>
                  <a:pt x="1711" y="119"/>
                  <a:pt x="1711" y="119"/>
                </a:cubicBezTo>
                <a:cubicBezTo>
                  <a:pt x="1712" y="120"/>
                  <a:pt x="1712" y="120"/>
                  <a:pt x="1712" y="120"/>
                </a:cubicBezTo>
                <a:cubicBezTo>
                  <a:pt x="1714" y="120"/>
                  <a:pt x="1715" y="120"/>
                  <a:pt x="1716" y="120"/>
                </a:cubicBezTo>
                <a:cubicBezTo>
                  <a:pt x="1719" y="120"/>
                  <a:pt x="1718" y="122"/>
                  <a:pt x="1723" y="121"/>
                </a:cubicBezTo>
                <a:cubicBezTo>
                  <a:pt x="1724" y="121"/>
                  <a:pt x="1729" y="122"/>
                  <a:pt x="1732" y="122"/>
                </a:cubicBezTo>
                <a:cubicBezTo>
                  <a:pt x="1735" y="121"/>
                  <a:pt x="1737" y="121"/>
                  <a:pt x="1739" y="123"/>
                </a:cubicBezTo>
                <a:cubicBezTo>
                  <a:pt x="1739" y="123"/>
                  <a:pt x="1742" y="124"/>
                  <a:pt x="1746" y="126"/>
                </a:cubicBezTo>
                <a:cubicBezTo>
                  <a:pt x="1749" y="126"/>
                  <a:pt x="1749" y="126"/>
                  <a:pt x="1749" y="126"/>
                </a:cubicBezTo>
                <a:cubicBezTo>
                  <a:pt x="1750" y="126"/>
                  <a:pt x="1759" y="132"/>
                  <a:pt x="1760" y="132"/>
                </a:cubicBezTo>
                <a:cubicBezTo>
                  <a:pt x="1774" y="136"/>
                  <a:pt x="1774" y="136"/>
                  <a:pt x="1774" y="136"/>
                </a:cubicBezTo>
                <a:cubicBezTo>
                  <a:pt x="1775" y="136"/>
                  <a:pt x="1776" y="138"/>
                  <a:pt x="1777" y="140"/>
                </a:cubicBezTo>
                <a:cubicBezTo>
                  <a:pt x="1778" y="142"/>
                  <a:pt x="1780" y="141"/>
                  <a:pt x="1780" y="142"/>
                </a:cubicBezTo>
                <a:cubicBezTo>
                  <a:pt x="1780" y="147"/>
                  <a:pt x="1780" y="145"/>
                  <a:pt x="1779" y="146"/>
                </a:cubicBezTo>
                <a:cubicBezTo>
                  <a:pt x="1779" y="149"/>
                  <a:pt x="1779" y="149"/>
                  <a:pt x="1779" y="149"/>
                </a:cubicBezTo>
                <a:cubicBezTo>
                  <a:pt x="1772" y="153"/>
                  <a:pt x="1772" y="153"/>
                  <a:pt x="1772" y="153"/>
                </a:cubicBezTo>
                <a:cubicBezTo>
                  <a:pt x="1772" y="153"/>
                  <a:pt x="1768" y="154"/>
                  <a:pt x="1767" y="154"/>
                </a:cubicBezTo>
                <a:cubicBezTo>
                  <a:pt x="1766" y="154"/>
                  <a:pt x="1766" y="153"/>
                  <a:pt x="1765" y="153"/>
                </a:cubicBezTo>
                <a:cubicBezTo>
                  <a:pt x="1763" y="155"/>
                  <a:pt x="1763" y="155"/>
                  <a:pt x="1759" y="154"/>
                </a:cubicBezTo>
                <a:cubicBezTo>
                  <a:pt x="1755" y="153"/>
                  <a:pt x="1746" y="153"/>
                  <a:pt x="1744" y="153"/>
                </a:cubicBezTo>
                <a:cubicBezTo>
                  <a:pt x="1744" y="153"/>
                  <a:pt x="1738" y="150"/>
                  <a:pt x="1738" y="149"/>
                </a:cubicBezTo>
                <a:cubicBezTo>
                  <a:pt x="1737" y="148"/>
                  <a:pt x="1726" y="147"/>
                  <a:pt x="1722" y="147"/>
                </a:cubicBezTo>
                <a:cubicBezTo>
                  <a:pt x="1718" y="146"/>
                  <a:pt x="1717" y="146"/>
                  <a:pt x="1714" y="143"/>
                </a:cubicBezTo>
                <a:cubicBezTo>
                  <a:pt x="1714" y="144"/>
                  <a:pt x="1714" y="144"/>
                  <a:pt x="1714" y="144"/>
                </a:cubicBezTo>
                <a:cubicBezTo>
                  <a:pt x="1719" y="148"/>
                  <a:pt x="1720" y="147"/>
                  <a:pt x="1722" y="148"/>
                </a:cubicBezTo>
                <a:cubicBezTo>
                  <a:pt x="1726" y="151"/>
                  <a:pt x="1726" y="151"/>
                  <a:pt x="1726" y="151"/>
                </a:cubicBezTo>
                <a:cubicBezTo>
                  <a:pt x="1732" y="152"/>
                  <a:pt x="1732" y="152"/>
                  <a:pt x="1732" y="152"/>
                </a:cubicBezTo>
                <a:cubicBezTo>
                  <a:pt x="1732" y="152"/>
                  <a:pt x="1734" y="155"/>
                  <a:pt x="1735" y="156"/>
                </a:cubicBezTo>
                <a:cubicBezTo>
                  <a:pt x="1735" y="156"/>
                  <a:pt x="1734" y="160"/>
                  <a:pt x="1734" y="160"/>
                </a:cubicBezTo>
                <a:cubicBezTo>
                  <a:pt x="1736" y="162"/>
                  <a:pt x="1736" y="161"/>
                  <a:pt x="1736" y="164"/>
                </a:cubicBezTo>
                <a:cubicBezTo>
                  <a:pt x="1738" y="166"/>
                  <a:pt x="1737" y="167"/>
                  <a:pt x="1737" y="169"/>
                </a:cubicBezTo>
                <a:cubicBezTo>
                  <a:pt x="1741" y="169"/>
                  <a:pt x="1744" y="171"/>
                  <a:pt x="1748" y="172"/>
                </a:cubicBezTo>
                <a:cubicBezTo>
                  <a:pt x="1749" y="172"/>
                  <a:pt x="1750" y="174"/>
                  <a:pt x="1751" y="174"/>
                </a:cubicBezTo>
                <a:cubicBezTo>
                  <a:pt x="1753" y="175"/>
                  <a:pt x="1755" y="176"/>
                  <a:pt x="1756" y="176"/>
                </a:cubicBezTo>
                <a:cubicBezTo>
                  <a:pt x="1756" y="176"/>
                  <a:pt x="1760" y="174"/>
                  <a:pt x="1761" y="174"/>
                </a:cubicBezTo>
                <a:cubicBezTo>
                  <a:pt x="1761" y="174"/>
                  <a:pt x="1761" y="172"/>
                  <a:pt x="1761" y="172"/>
                </a:cubicBezTo>
                <a:cubicBezTo>
                  <a:pt x="1750" y="169"/>
                  <a:pt x="1750" y="169"/>
                  <a:pt x="1750" y="169"/>
                </a:cubicBezTo>
                <a:cubicBezTo>
                  <a:pt x="1745" y="166"/>
                  <a:pt x="1745" y="166"/>
                  <a:pt x="1745" y="166"/>
                </a:cubicBezTo>
                <a:cubicBezTo>
                  <a:pt x="1744" y="165"/>
                  <a:pt x="1750" y="164"/>
                  <a:pt x="1751" y="164"/>
                </a:cubicBezTo>
                <a:cubicBezTo>
                  <a:pt x="1750" y="163"/>
                  <a:pt x="1750" y="162"/>
                  <a:pt x="1752" y="162"/>
                </a:cubicBezTo>
                <a:cubicBezTo>
                  <a:pt x="1754" y="163"/>
                  <a:pt x="1753" y="163"/>
                  <a:pt x="1756" y="163"/>
                </a:cubicBezTo>
                <a:cubicBezTo>
                  <a:pt x="1756" y="163"/>
                  <a:pt x="1757" y="163"/>
                  <a:pt x="1758" y="164"/>
                </a:cubicBezTo>
                <a:cubicBezTo>
                  <a:pt x="1762" y="165"/>
                  <a:pt x="1762" y="165"/>
                  <a:pt x="1762" y="165"/>
                </a:cubicBezTo>
                <a:cubicBezTo>
                  <a:pt x="1763" y="165"/>
                  <a:pt x="1763" y="165"/>
                  <a:pt x="1764" y="166"/>
                </a:cubicBezTo>
                <a:cubicBezTo>
                  <a:pt x="1770" y="168"/>
                  <a:pt x="1770" y="168"/>
                  <a:pt x="1770" y="168"/>
                </a:cubicBezTo>
                <a:cubicBezTo>
                  <a:pt x="1775" y="168"/>
                  <a:pt x="1775" y="168"/>
                  <a:pt x="1775" y="168"/>
                </a:cubicBezTo>
                <a:cubicBezTo>
                  <a:pt x="1776" y="167"/>
                  <a:pt x="1779" y="169"/>
                  <a:pt x="1779" y="169"/>
                </a:cubicBezTo>
                <a:cubicBezTo>
                  <a:pt x="1776" y="166"/>
                  <a:pt x="1777" y="167"/>
                  <a:pt x="1775" y="164"/>
                </a:cubicBezTo>
                <a:cubicBezTo>
                  <a:pt x="1772" y="162"/>
                  <a:pt x="1772" y="162"/>
                  <a:pt x="1772" y="162"/>
                </a:cubicBezTo>
                <a:cubicBezTo>
                  <a:pt x="1772" y="161"/>
                  <a:pt x="1772" y="158"/>
                  <a:pt x="1773" y="158"/>
                </a:cubicBezTo>
                <a:cubicBezTo>
                  <a:pt x="1776" y="157"/>
                  <a:pt x="1776" y="158"/>
                  <a:pt x="1777" y="156"/>
                </a:cubicBezTo>
                <a:cubicBezTo>
                  <a:pt x="1779" y="154"/>
                  <a:pt x="1780" y="156"/>
                  <a:pt x="1781" y="155"/>
                </a:cubicBezTo>
                <a:cubicBezTo>
                  <a:pt x="1781" y="155"/>
                  <a:pt x="1785" y="153"/>
                  <a:pt x="1785" y="152"/>
                </a:cubicBezTo>
                <a:cubicBezTo>
                  <a:pt x="1786" y="152"/>
                  <a:pt x="1787" y="148"/>
                  <a:pt x="1788" y="149"/>
                </a:cubicBezTo>
                <a:cubicBezTo>
                  <a:pt x="1792" y="151"/>
                  <a:pt x="1790" y="151"/>
                  <a:pt x="1794" y="151"/>
                </a:cubicBezTo>
                <a:cubicBezTo>
                  <a:pt x="1799" y="151"/>
                  <a:pt x="1798" y="151"/>
                  <a:pt x="1803" y="153"/>
                </a:cubicBezTo>
                <a:cubicBezTo>
                  <a:pt x="1803" y="153"/>
                  <a:pt x="1803" y="153"/>
                  <a:pt x="1803" y="152"/>
                </a:cubicBezTo>
                <a:cubicBezTo>
                  <a:pt x="1805" y="147"/>
                  <a:pt x="1805" y="149"/>
                  <a:pt x="1804" y="144"/>
                </a:cubicBezTo>
                <a:cubicBezTo>
                  <a:pt x="1804" y="143"/>
                  <a:pt x="1804" y="143"/>
                  <a:pt x="1803" y="143"/>
                </a:cubicBezTo>
                <a:cubicBezTo>
                  <a:pt x="1802" y="143"/>
                  <a:pt x="1795" y="146"/>
                  <a:pt x="1797" y="141"/>
                </a:cubicBezTo>
                <a:cubicBezTo>
                  <a:pt x="1799" y="140"/>
                  <a:pt x="1798" y="138"/>
                  <a:pt x="1798" y="136"/>
                </a:cubicBezTo>
                <a:cubicBezTo>
                  <a:pt x="1794" y="133"/>
                  <a:pt x="1793" y="133"/>
                  <a:pt x="1789" y="129"/>
                </a:cubicBezTo>
                <a:cubicBezTo>
                  <a:pt x="1789" y="127"/>
                  <a:pt x="1789" y="127"/>
                  <a:pt x="1789" y="127"/>
                </a:cubicBezTo>
                <a:cubicBezTo>
                  <a:pt x="1789" y="125"/>
                  <a:pt x="1793" y="129"/>
                  <a:pt x="1794" y="129"/>
                </a:cubicBezTo>
                <a:cubicBezTo>
                  <a:pt x="1800" y="130"/>
                  <a:pt x="1807" y="128"/>
                  <a:pt x="1812" y="131"/>
                </a:cubicBezTo>
                <a:cubicBezTo>
                  <a:pt x="1815" y="133"/>
                  <a:pt x="1819" y="134"/>
                  <a:pt x="1820" y="137"/>
                </a:cubicBezTo>
                <a:cubicBezTo>
                  <a:pt x="1820" y="139"/>
                  <a:pt x="1815" y="137"/>
                  <a:pt x="1814" y="138"/>
                </a:cubicBezTo>
                <a:cubicBezTo>
                  <a:pt x="1812" y="138"/>
                  <a:pt x="1809" y="137"/>
                  <a:pt x="1808" y="139"/>
                </a:cubicBezTo>
                <a:cubicBezTo>
                  <a:pt x="1807" y="140"/>
                  <a:pt x="1809" y="141"/>
                  <a:pt x="1810" y="141"/>
                </a:cubicBezTo>
                <a:cubicBezTo>
                  <a:pt x="1811" y="142"/>
                  <a:pt x="1815" y="145"/>
                  <a:pt x="1816" y="145"/>
                </a:cubicBezTo>
                <a:cubicBezTo>
                  <a:pt x="1827" y="145"/>
                  <a:pt x="1827" y="145"/>
                  <a:pt x="1827" y="145"/>
                </a:cubicBezTo>
                <a:cubicBezTo>
                  <a:pt x="1827" y="143"/>
                  <a:pt x="1827" y="143"/>
                  <a:pt x="1827" y="143"/>
                </a:cubicBezTo>
                <a:cubicBezTo>
                  <a:pt x="1827" y="143"/>
                  <a:pt x="1825" y="143"/>
                  <a:pt x="1826" y="142"/>
                </a:cubicBezTo>
                <a:cubicBezTo>
                  <a:pt x="1828" y="137"/>
                  <a:pt x="1827" y="139"/>
                  <a:pt x="1832" y="136"/>
                </a:cubicBezTo>
                <a:cubicBezTo>
                  <a:pt x="1832" y="135"/>
                  <a:pt x="1831" y="135"/>
                  <a:pt x="1832" y="134"/>
                </a:cubicBezTo>
                <a:cubicBezTo>
                  <a:pt x="1832" y="134"/>
                  <a:pt x="1839" y="134"/>
                  <a:pt x="1841" y="134"/>
                </a:cubicBezTo>
                <a:cubicBezTo>
                  <a:pt x="1847" y="132"/>
                  <a:pt x="1847" y="132"/>
                  <a:pt x="1847" y="132"/>
                </a:cubicBezTo>
                <a:cubicBezTo>
                  <a:pt x="1848" y="131"/>
                  <a:pt x="1851" y="132"/>
                  <a:pt x="1853" y="131"/>
                </a:cubicBezTo>
                <a:cubicBezTo>
                  <a:pt x="1859" y="130"/>
                  <a:pt x="1856" y="129"/>
                  <a:pt x="1856" y="127"/>
                </a:cubicBezTo>
                <a:cubicBezTo>
                  <a:pt x="1856" y="125"/>
                  <a:pt x="1869" y="125"/>
                  <a:pt x="1871" y="125"/>
                </a:cubicBezTo>
                <a:cubicBezTo>
                  <a:pt x="1872" y="125"/>
                  <a:pt x="1873" y="125"/>
                  <a:pt x="1871" y="127"/>
                </a:cubicBezTo>
                <a:cubicBezTo>
                  <a:pt x="1868" y="129"/>
                  <a:pt x="1870" y="128"/>
                  <a:pt x="1870" y="129"/>
                </a:cubicBezTo>
                <a:cubicBezTo>
                  <a:pt x="1870" y="131"/>
                  <a:pt x="1866" y="132"/>
                  <a:pt x="1866" y="132"/>
                </a:cubicBezTo>
                <a:cubicBezTo>
                  <a:pt x="1866" y="132"/>
                  <a:pt x="1866" y="132"/>
                  <a:pt x="1866" y="132"/>
                </a:cubicBezTo>
                <a:cubicBezTo>
                  <a:pt x="1868" y="134"/>
                  <a:pt x="1871" y="132"/>
                  <a:pt x="1875" y="133"/>
                </a:cubicBezTo>
                <a:cubicBezTo>
                  <a:pt x="1881" y="134"/>
                  <a:pt x="1873" y="127"/>
                  <a:pt x="1886" y="129"/>
                </a:cubicBezTo>
                <a:cubicBezTo>
                  <a:pt x="1897" y="131"/>
                  <a:pt x="1895" y="129"/>
                  <a:pt x="1898" y="127"/>
                </a:cubicBezTo>
                <a:cubicBezTo>
                  <a:pt x="1906" y="126"/>
                  <a:pt x="1906" y="126"/>
                  <a:pt x="1906" y="126"/>
                </a:cubicBezTo>
                <a:cubicBezTo>
                  <a:pt x="1908" y="126"/>
                  <a:pt x="1910" y="127"/>
                  <a:pt x="1910" y="128"/>
                </a:cubicBezTo>
                <a:cubicBezTo>
                  <a:pt x="1910" y="129"/>
                  <a:pt x="1908" y="131"/>
                  <a:pt x="1908" y="131"/>
                </a:cubicBezTo>
                <a:cubicBezTo>
                  <a:pt x="1908" y="131"/>
                  <a:pt x="1909" y="131"/>
                  <a:pt x="1911" y="131"/>
                </a:cubicBezTo>
                <a:cubicBezTo>
                  <a:pt x="1912" y="131"/>
                  <a:pt x="1914" y="131"/>
                  <a:pt x="1915" y="131"/>
                </a:cubicBezTo>
                <a:cubicBezTo>
                  <a:pt x="1915" y="131"/>
                  <a:pt x="1915" y="130"/>
                  <a:pt x="1915" y="130"/>
                </a:cubicBezTo>
                <a:cubicBezTo>
                  <a:pt x="1912" y="129"/>
                  <a:pt x="1914" y="128"/>
                  <a:pt x="1915" y="128"/>
                </a:cubicBezTo>
                <a:cubicBezTo>
                  <a:pt x="1919" y="128"/>
                  <a:pt x="1917" y="127"/>
                  <a:pt x="1919" y="127"/>
                </a:cubicBezTo>
                <a:cubicBezTo>
                  <a:pt x="1920" y="123"/>
                  <a:pt x="1913" y="123"/>
                  <a:pt x="1911" y="122"/>
                </a:cubicBezTo>
                <a:cubicBezTo>
                  <a:pt x="1910" y="121"/>
                  <a:pt x="1910" y="120"/>
                  <a:pt x="1911" y="120"/>
                </a:cubicBezTo>
                <a:cubicBezTo>
                  <a:pt x="1912" y="120"/>
                  <a:pt x="1913" y="120"/>
                  <a:pt x="1913" y="119"/>
                </a:cubicBezTo>
                <a:cubicBezTo>
                  <a:pt x="1912" y="120"/>
                  <a:pt x="1910" y="120"/>
                  <a:pt x="1908" y="120"/>
                </a:cubicBezTo>
                <a:cubicBezTo>
                  <a:pt x="1907" y="119"/>
                  <a:pt x="1907" y="119"/>
                  <a:pt x="1906" y="118"/>
                </a:cubicBezTo>
                <a:cubicBezTo>
                  <a:pt x="1906" y="117"/>
                  <a:pt x="1905" y="117"/>
                  <a:pt x="1903" y="117"/>
                </a:cubicBezTo>
                <a:cubicBezTo>
                  <a:pt x="1899" y="118"/>
                  <a:pt x="1899" y="116"/>
                  <a:pt x="1897" y="116"/>
                </a:cubicBezTo>
                <a:cubicBezTo>
                  <a:pt x="1893" y="115"/>
                  <a:pt x="1897" y="112"/>
                  <a:pt x="1898" y="111"/>
                </a:cubicBezTo>
                <a:cubicBezTo>
                  <a:pt x="1899" y="109"/>
                  <a:pt x="1908" y="114"/>
                  <a:pt x="1909" y="115"/>
                </a:cubicBezTo>
                <a:cubicBezTo>
                  <a:pt x="1911" y="115"/>
                  <a:pt x="1915" y="116"/>
                  <a:pt x="1914" y="118"/>
                </a:cubicBezTo>
                <a:cubicBezTo>
                  <a:pt x="1914" y="118"/>
                  <a:pt x="1915" y="118"/>
                  <a:pt x="1915" y="118"/>
                </a:cubicBezTo>
                <a:cubicBezTo>
                  <a:pt x="1915" y="117"/>
                  <a:pt x="1922" y="118"/>
                  <a:pt x="1923" y="118"/>
                </a:cubicBezTo>
                <a:cubicBezTo>
                  <a:pt x="1925" y="118"/>
                  <a:pt x="1930" y="118"/>
                  <a:pt x="1932" y="118"/>
                </a:cubicBezTo>
                <a:cubicBezTo>
                  <a:pt x="1949" y="122"/>
                  <a:pt x="1949" y="122"/>
                  <a:pt x="1949" y="122"/>
                </a:cubicBezTo>
                <a:cubicBezTo>
                  <a:pt x="1954" y="123"/>
                  <a:pt x="1956" y="124"/>
                  <a:pt x="1960" y="126"/>
                </a:cubicBezTo>
                <a:cubicBezTo>
                  <a:pt x="1965" y="126"/>
                  <a:pt x="1965" y="126"/>
                  <a:pt x="1965" y="126"/>
                </a:cubicBezTo>
                <a:cubicBezTo>
                  <a:pt x="1967" y="126"/>
                  <a:pt x="1966" y="127"/>
                  <a:pt x="1968" y="127"/>
                </a:cubicBezTo>
                <a:cubicBezTo>
                  <a:pt x="1970" y="127"/>
                  <a:pt x="1973" y="132"/>
                  <a:pt x="1976" y="131"/>
                </a:cubicBezTo>
                <a:cubicBezTo>
                  <a:pt x="1977" y="130"/>
                  <a:pt x="1977" y="131"/>
                  <a:pt x="1977" y="132"/>
                </a:cubicBezTo>
                <a:cubicBezTo>
                  <a:pt x="1978" y="132"/>
                  <a:pt x="1978" y="132"/>
                  <a:pt x="1979" y="131"/>
                </a:cubicBezTo>
                <a:cubicBezTo>
                  <a:pt x="1979" y="129"/>
                  <a:pt x="1980" y="128"/>
                  <a:pt x="1980" y="127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79" y="127"/>
                  <a:pt x="1979" y="127"/>
                  <a:pt x="1978" y="127"/>
                </a:cubicBezTo>
                <a:cubicBezTo>
                  <a:pt x="1971" y="124"/>
                  <a:pt x="1970" y="127"/>
                  <a:pt x="1970" y="122"/>
                </a:cubicBezTo>
                <a:cubicBezTo>
                  <a:pt x="1970" y="122"/>
                  <a:pt x="1969" y="121"/>
                  <a:pt x="1969" y="121"/>
                </a:cubicBezTo>
                <a:cubicBezTo>
                  <a:pt x="1967" y="122"/>
                  <a:pt x="1965" y="122"/>
                  <a:pt x="1964" y="120"/>
                </a:cubicBezTo>
                <a:cubicBezTo>
                  <a:pt x="1961" y="121"/>
                  <a:pt x="1961" y="121"/>
                  <a:pt x="1961" y="121"/>
                </a:cubicBezTo>
                <a:cubicBezTo>
                  <a:pt x="1960" y="121"/>
                  <a:pt x="1957" y="118"/>
                  <a:pt x="1958" y="117"/>
                </a:cubicBezTo>
                <a:cubicBezTo>
                  <a:pt x="1962" y="116"/>
                  <a:pt x="1962" y="116"/>
                  <a:pt x="1962" y="116"/>
                </a:cubicBezTo>
                <a:cubicBezTo>
                  <a:pt x="1962" y="115"/>
                  <a:pt x="1961" y="115"/>
                  <a:pt x="1960" y="115"/>
                </a:cubicBezTo>
                <a:cubicBezTo>
                  <a:pt x="1957" y="114"/>
                  <a:pt x="1959" y="111"/>
                  <a:pt x="1959" y="111"/>
                </a:cubicBezTo>
                <a:cubicBezTo>
                  <a:pt x="1959" y="110"/>
                  <a:pt x="1956" y="109"/>
                  <a:pt x="1954" y="109"/>
                </a:cubicBezTo>
                <a:cubicBezTo>
                  <a:pt x="1950" y="108"/>
                  <a:pt x="1951" y="107"/>
                  <a:pt x="1951" y="104"/>
                </a:cubicBezTo>
                <a:cubicBezTo>
                  <a:pt x="1951" y="103"/>
                  <a:pt x="1957" y="102"/>
                  <a:pt x="1957" y="102"/>
                </a:cubicBezTo>
                <a:cubicBezTo>
                  <a:pt x="1958" y="102"/>
                  <a:pt x="1959" y="102"/>
                  <a:pt x="1959" y="101"/>
                </a:cubicBezTo>
                <a:cubicBezTo>
                  <a:pt x="1961" y="99"/>
                  <a:pt x="1962" y="100"/>
                  <a:pt x="1961" y="94"/>
                </a:cubicBezTo>
                <a:cubicBezTo>
                  <a:pt x="1961" y="89"/>
                  <a:pt x="1961" y="89"/>
                  <a:pt x="1961" y="89"/>
                </a:cubicBezTo>
                <a:cubicBezTo>
                  <a:pt x="1961" y="88"/>
                  <a:pt x="1963" y="87"/>
                  <a:pt x="1963" y="88"/>
                </a:cubicBezTo>
                <a:cubicBezTo>
                  <a:pt x="1963" y="89"/>
                  <a:pt x="1962" y="89"/>
                  <a:pt x="1964" y="89"/>
                </a:cubicBezTo>
                <a:cubicBezTo>
                  <a:pt x="1984" y="89"/>
                  <a:pt x="1984" y="89"/>
                  <a:pt x="1984" y="89"/>
                </a:cubicBezTo>
                <a:cubicBezTo>
                  <a:pt x="1987" y="89"/>
                  <a:pt x="1989" y="93"/>
                  <a:pt x="1989" y="94"/>
                </a:cubicBezTo>
                <a:cubicBezTo>
                  <a:pt x="1989" y="94"/>
                  <a:pt x="1990" y="95"/>
                  <a:pt x="1990" y="95"/>
                </a:cubicBezTo>
                <a:cubicBezTo>
                  <a:pt x="1992" y="98"/>
                  <a:pt x="1992" y="98"/>
                  <a:pt x="1988" y="102"/>
                </a:cubicBezTo>
                <a:cubicBezTo>
                  <a:pt x="1989" y="103"/>
                  <a:pt x="1991" y="103"/>
                  <a:pt x="1992" y="103"/>
                </a:cubicBezTo>
                <a:cubicBezTo>
                  <a:pt x="1994" y="103"/>
                  <a:pt x="1995" y="105"/>
                  <a:pt x="1996" y="105"/>
                </a:cubicBezTo>
                <a:cubicBezTo>
                  <a:pt x="1996" y="105"/>
                  <a:pt x="1996" y="107"/>
                  <a:pt x="1997" y="107"/>
                </a:cubicBezTo>
                <a:cubicBezTo>
                  <a:pt x="1997" y="108"/>
                  <a:pt x="1998" y="106"/>
                  <a:pt x="1998" y="111"/>
                </a:cubicBezTo>
                <a:cubicBezTo>
                  <a:pt x="1999" y="111"/>
                  <a:pt x="2000" y="112"/>
                  <a:pt x="2000" y="113"/>
                </a:cubicBezTo>
                <a:cubicBezTo>
                  <a:pt x="2000" y="113"/>
                  <a:pt x="2000" y="114"/>
                  <a:pt x="2000" y="115"/>
                </a:cubicBezTo>
                <a:cubicBezTo>
                  <a:pt x="2000" y="116"/>
                  <a:pt x="2004" y="119"/>
                  <a:pt x="2004" y="120"/>
                </a:cubicBezTo>
                <a:cubicBezTo>
                  <a:pt x="2004" y="120"/>
                  <a:pt x="2004" y="121"/>
                  <a:pt x="2004" y="122"/>
                </a:cubicBezTo>
                <a:cubicBezTo>
                  <a:pt x="2004" y="122"/>
                  <a:pt x="2004" y="122"/>
                  <a:pt x="2004" y="122"/>
                </a:cubicBezTo>
                <a:cubicBezTo>
                  <a:pt x="2005" y="123"/>
                  <a:pt x="2005" y="123"/>
                  <a:pt x="2005" y="123"/>
                </a:cubicBezTo>
                <a:cubicBezTo>
                  <a:pt x="2005" y="123"/>
                  <a:pt x="2007" y="126"/>
                  <a:pt x="2006" y="126"/>
                </a:cubicBezTo>
                <a:cubicBezTo>
                  <a:pt x="2007" y="127"/>
                  <a:pt x="2014" y="130"/>
                  <a:pt x="2016" y="131"/>
                </a:cubicBezTo>
                <a:cubicBezTo>
                  <a:pt x="2018" y="131"/>
                  <a:pt x="2016" y="133"/>
                  <a:pt x="2015" y="134"/>
                </a:cubicBezTo>
                <a:cubicBezTo>
                  <a:pt x="2014" y="134"/>
                  <a:pt x="2014" y="134"/>
                  <a:pt x="2015" y="135"/>
                </a:cubicBezTo>
                <a:cubicBezTo>
                  <a:pt x="2015" y="136"/>
                  <a:pt x="2015" y="136"/>
                  <a:pt x="2016" y="137"/>
                </a:cubicBezTo>
                <a:cubicBezTo>
                  <a:pt x="2017" y="138"/>
                  <a:pt x="2016" y="138"/>
                  <a:pt x="2014" y="139"/>
                </a:cubicBezTo>
                <a:cubicBezTo>
                  <a:pt x="2015" y="142"/>
                  <a:pt x="2013" y="144"/>
                  <a:pt x="2011" y="145"/>
                </a:cubicBezTo>
                <a:cubicBezTo>
                  <a:pt x="2012" y="147"/>
                  <a:pt x="2009" y="146"/>
                  <a:pt x="2008" y="146"/>
                </a:cubicBezTo>
                <a:cubicBezTo>
                  <a:pt x="2005" y="147"/>
                  <a:pt x="2005" y="147"/>
                  <a:pt x="2005" y="147"/>
                </a:cubicBezTo>
                <a:cubicBezTo>
                  <a:pt x="2003" y="147"/>
                  <a:pt x="2001" y="149"/>
                  <a:pt x="1998" y="147"/>
                </a:cubicBezTo>
                <a:cubicBezTo>
                  <a:pt x="1998" y="147"/>
                  <a:pt x="1997" y="147"/>
                  <a:pt x="1996" y="147"/>
                </a:cubicBezTo>
                <a:cubicBezTo>
                  <a:pt x="1994" y="148"/>
                  <a:pt x="1993" y="148"/>
                  <a:pt x="1991" y="148"/>
                </a:cubicBezTo>
                <a:cubicBezTo>
                  <a:pt x="1993" y="149"/>
                  <a:pt x="1992" y="149"/>
                  <a:pt x="1995" y="150"/>
                </a:cubicBezTo>
                <a:cubicBezTo>
                  <a:pt x="1998" y="151"/>
                  <a:pt x="2001" y="146"/>
                  <a:pt x="1999" y="151"/>
                </a:cubicBezTo>
                <a:cubicBezTo>
                  <a:pt x="2001" y="151"/>
                  <a:pt x="2001" y="151"/>
                  <a:pt x="2001" y="151"/>
                </a:cubicBezTo>
                <a:cubicBezTo>
                  <a:pt x="2008" y="151"/>
                  <a:pt x="2008" y="150"/>
                  <a:pt x="2011" y="152"/>
                </a:cubicBezTo>
                <a:cubicBezTo>
                  <a:pt x="2012" y="152"/>
                  <a:pt x="2013" y="152"/>
                  <a:pt x="2013" y="153"/>
                </a:cubicBezTo>
                <a:cubicBezTo>
                  <a:pt x="2018" y="151"/>
                  <a:pt x="2018" y="151"/>
                  <a:pt x="2018" y="151"/>
                </a:cubicBezTo>
                <a:cubicBezTo>
                  <a:pt x="2018" y="151"/>
                  <a:pt x="2016" y="151"/>
                  <a:pt x="2016" y="150"/>
                </a:cubicBezTo>
                <a:cubicBezTo>
                  <a:pt x="2016" y="148"/>
                  <a:pt x="2021" y="147"/>
                  <a:pt x="2022" y="147"/>
                </a:cubicBezTo>
                <a:cubicBezTo>
                  <a:pt x="2026" y="147"/>
                  <a:pt x="2023" y="145"/>
                  <a:pt x="2025" y="143"/>
                </a:cubicBezTo>
                <a:cubicBezTo>
                  <a:pt x="2027" y="139"/>
                  <a:pt x="2033" y="137"/>
                  <a:pt x="2027" y="134"/>
                </a:cubicBezTo>
                <a:cubicBezTo>
                  <a:pt x="2023" y="133"/>
                  <a:pt x="2020" y="128"/>
                  <a:pt x="2025" y="128"/>
                </a:cubicBezTo>
                <a:cubicBezTo>
                  <a:pt x="2029" y="127"/>
                  <a:pt x="2032" y="125"/>
                  <a:pt x="2036" y="127"/>
                </a:cubicBezTo>
                <a:cubicBezTo>
                  <a:pt x="2038" y="128"/>
                  <a:pt x="2044" y="131"/>
                  <a:pt x="2045" y="133"/>
                </a:cubicBezTo>
                <a:cubicBezTo>
                  <a:pt x="2047" y="135"/>
                  <a:pt x="2044" y="137"/>
                  <a:pt x="2045" y="138"/>
                </a:cubicBezTo>
                <a:cubicBezTo>
                  <a:pt x="2048" y="141"/>
                  <a:pt x="2054" y="140"/>
                  <a:pt x="2058" y="139"/>
                </a:cubicBezTo>
                <a:cubicBezTo>
                  <a:pt x="2055" y="139"/>
                  <a:pt x="2055" y="139"/>
                  <a:pt x="2055" y="139"/>
                </a:cubicBezTo>
                <a:cubicBezTo>
                  <a:pt x="2051" y="138"/>
                  <a:pt x="2047" y="139"/>
                  <a:pt x="2048" y="134"/>
                </a:cubicBezTo>
                <a:cubicBezTo>
                  <a:pt x="2050" y="131"/>
                  <a:pt x="2048" y="132"/>
                  <a:pt x="2047" y="130"/>
                </a:cubicBezTo>
                <a:cubicBezTo>
                  <a:pt x="2046" y="129"/>
                  <a:pt x="2047" y="129"/>
                  <a:pt x="2043" y="127"/>
                </a:cubicBezTo>
                <a:cubicBezTo>
                  <a:pt x="2042" y="127"/>
                  <a:pt x="2041" y="127"/>
                  <a:pt x="2040" y="125"/>
                </a:cubicBezTo>
                <a:cubicBezTo>
                  <a:pt x="2037" y="125"/>
                  <a:pt x="2034" y="126"/>
                  <a:pt x="2032" y="124"/>
                </a:cubicBezTo>
                <a:cubicBezTo>
                  <a:pt x="2029" y="124"/>
                  <a:pt x="2030" y="123"/>
                  <a:pt x="2028" y="123"/>
                </a:cubicBezTo>
                <a:cubicBezTo>
                  <a:pt x="2025" y="123"/>
                  <a:pt x="2025" y="124"/>
                  <a:pt x="2023" y="125"/>
                </a:cubicBezTo>
                <a:cubicBezTo>
                  <a:pt x="2021" y="125"/>
                  <a:pt x="2013" y="125"/>
                  <a:pt x="2013" y="124"/>
                </a:cubicBezTo>
                <a:cubicBezTo>
                  <a:pt x="2014" y="124"/>
                  <a:pt x="2014" y="124"/>
                  <a:pt x="2014" y="124"/>
                </a:cubicBezTo>
                <a:cubicBezTo>
                  <a:pt x="2013" y="123"/>
                  <a:pt x="2013" y="123"/>
                  <a:pt x="2013" y="123"/>
                </a:cubicBezTo>
                <a:cubicBezTo>
                  <a:pt x="2014" y="122"/>
                  <a:pt x="2012" y="121"/>
                  <a:pt x="2012" y="120"/>
                </a:cubicBezTo>
                <a:cubicBezTo>
                  <a:pt x="2008" y="118"/>
                  <a:pt x="2009" y="120"/>
                  <a:pt x="2009" y="112"/>
                </a:cubicBezTo>
                <a:cubicBezTo>
                  <a:pt x="2009" y="112"/>
                  <a:pt x="2008" y="110"/>
                  <a:pt x="2007" y="109"/>
                </a:cubicBezTo>
                <a:cubicBezTo>
                  <a:pt x="2007" y="109"/>
                  <a:pt x="2004" y="108"/>
                  <a:pt x="2003" y="106"/>
                </a:cubicBezTo>
                <a:cubicBezTo>
                  <a:pt x="2002" y="105"/>
                  <a:pt x="1996" y="104"/>
                  <a:pt x="1997" y="102"/>
                </a:cubicBezTo>
                <a:cubicBezTo>
                  <a:pt x="1996" y="102"/>
                  <a:pt x="1995" y="101"/>
                  <a:pt x="1995" y="100"/>
                </a:cubicBezTo>
                <a:cubicBezTo>
                  <a:pt x="1995" y="99"/>
                  <a:pt x="1998" y="99"/>
                  <a:pt x="2000" y="97"/>
                </a:cubicBezTo>
                <a:cubicBezTo>
                  <a:pt x="2003" y="96"/>
                  <a:pt x="2004" y="95"/>
                  <a:pt x="2002" y="92"/>
                </a:cubicBezTo>
                <a:cubicBezTo>
                  <a:pt x="2000" y="88"/>
                  <a:pt x="2002" y="87"/>
                  <a:pt x="2005" y="89"/>
                </a:cubicBezTo>
                <a:cubicBezTo>
                  <a:pt x="2011" y="92"/>
                  <a:pt x="2009" y="96"/>
                  <a:pt x="2011" y="101"/>
                </a:cubicBezTo>
                <a:cubicBezTo>
                  <a:pt x="2011" y="101"/>
                  <a:pt x="2013" y="103"/>
                  <a:pt x="2012" y="103"/>
                </a:cubicBezTo>
                <a:cubicBezTo>
                  <a:pt x="2015" y="106"/>
                  <a:pt x="2018" y="105"/>
                  <a:pt x="2022" y="105"/>
                </a:cubicBezTo>
                <a:cubicBezTo>
                  <a:pt x="2024" y="105"/>
                  <a:pt x="2026" y="104"/>
                  <a:pt x="2028" y="105"/>
                </a:cubicBezTo>
                <a:cubicBezTo>
                  <a:pt x="2029" y="105"/>
                  <a:pt x="2033" y="106"/>
                  <a:pt x="2033" y="107"/>
                </a:cubicBezTo>
                <a:cubicBezTo>
                  <a:pt x="2038" y="106"/>
                  <a:pt x="2038" y="106"/>
                  <a:pt x="2038" y="106"/>
                </a:cubicBezTo>
                <a:cubicBezTo>
                  <a:pt x="2037" y="106"/>
                  <a:pt x="2033" y="104"/>
                  <a:pt x="2032" y="104"/>
                </a:cubicBezTo>
                <a:cubicBezTo>
                  <a:pt x="2030" y="104"/>
                  <a:pt x="2028" y="104"/>
                  <a:pt x="2027" y="104"/>
                </a:cubicBezTo>
                <a:cubicBezTo>
                  <a:pt x="2025" y="104"/>
                  <a:pt x="2015" y="103"/>
                  <a:pt x="2014" y="100"/>
                </a:cubicBezTo>
                <a:cubicBezTo>
                  <a:pt x="2014" y="98"/>
                  <a:pt x="2016" y="97"/>
                  <a:pt x="2017" y="97"/>
                </a:cubicBezTo>
                <a:cubicBezTo>
                  <a:pt x="2020" y="97"/>
                  <a:pt x="2021" y="97"/>
                  <a:pt x="2024" y="98"/>
                </a:cubicBezTo>
                <a:cubicBezTo>
                  <a:pt x="2027" y="100"/>
                  <a:pt x="2027" y="100"/>
                  <a:pt x="2030" y="97"/>
                </a:cubicBezTo>
                <a:cubicBezTo>
                  <a:pt x="2027" y="97"/>
                  <a:pt x="2023" y="96"/>
                  <a:pt x="2022" y="95"/>
                </a:cubicBezTo>
                <a:cubicBezTo>
                  <a:pt x="2019" y="93"/>
                  <a:pt x="2029" y="93"/>
                  <a:pt x="2030" y="93"/>
                </a:cubicBezTo>
                <a:cubicBezTo>
                  <a:pt x="2036" y="93"/>
                  <a:pt x="2040" y="93"/>
                  <a:pt x="2043" y="95"/>
                </a:cubicBezTo>
                <a:cubicBezTo>
                  <a:pt x="2046" y="97"/>
                  <a:pt x="2053" y="99"/>
                  <a:pt x="2055" y="100"/>
                </a:cubicBezTo>
                <a:cubicBezTo>
                  <a:pt x="2057" y="100"/>
                  <a:pt x="2060" y="99"/>
                  <a:pt x="2062" y="98"/>
                </a:cubicBezTo>
                <a:cubicBezTo>
                  <a:pt x="2060" y="97"/>
                  <a:pt x="2060" y="97"/>
                  <a:pt x="2060" y="97"/>
                </a:cubicBezTo>
                <a:cubicBezTo>
                  <a:pt x="2059" y="97"/>
                  <a:pt x="2055" y="97"/>
                  <a:pt x="2051" y="96"/>
                </a:cubicBezTo>
                <a:cubicBezTo>
                  <a:pt x="2048" y="95"/>
                  <a:pt x="2043" y="93"/>
                  <a:pt x="2042" y="90"/>
                </a:cubicBezTo>
                <a:cubicBezTo>
                  <a:pt x="2041" y="87"/>
                  <a:pt x="2039" y="89"/>
                  <a:pt x="2038" y="87"/>
                </a:cubicBezTo>
                <a:cubicBezTo>
                  <a:pt x="2037" y="86"/>
                  <a:pt x="2034" y="86"/>
                  <a:pt x="2037" y="84"/>
                </a:cubicBezTo>
                <a:cubicBezTo>
                  <a:pt x="2039" y="82"/>
                  <a:pt x="2040" y="83"/>
                  <a:pt x="2041" y="82"/>
                </a:cubicBezTo>
                <a:cubicBezTo>
                  <a:pt x="2043" y="81"/>
                  <a:pt x="2048" y="82"/>
                  <a:pt x="2051" y="82"/>
                </a:cubicBezTo>
                <a:cubicBezTo>
                  <a:pt x="2055" y="81"/>
                  <a:pt x="2062" y="81"/>
                  <a:pt x="2065" y="80"/>
                </a:cubicBezTo>
                <a:cubicBezTo>
                  <a:pt x="2068" y="78"/>
                  <a:pt x="2073" y="79"/>
                  <a:pt x="2076" y="79"/>
                </a:cubicBezTo>
                <a:cubicBezTo>
                  <a:pt x="2074" y="78"/>
                  <a:pt x="2073" y="78"/>
                  <a:pt x="2072" y="78"/>
                </a:cubicBezTo>
                <a:cubicBezTo>
                  <a:pt x="2072" y="78"/>
                  <a:pt x="2067" y="77"/>
                  <a:pt x="2070" y="75"/>
                </a:cubicBezTo>
                <a:cubicBezTo>
                  <a:pt x="2069" y="74"/>
                  <a:pt x="2068" y="74"/>
                  <a:pt x="2068" y="74"/>
                </a:cubicBezTo>
                <a:cubicBezTo>
                  <a:pt x="2067" y="75"/>
                  <a:pt x="2066" y="74"/>
                  <a:pt x="2064" y="74"/>
                </a:cubicBezTo>
                <a:cubicBezTo>
                  <a:pt x="2063" y="73"/>
                  <a:pt x="2064" y="72"/>
                  <a:pt x="2065" y="72"/>
                </a:cubicBezTo>
                <a:cubicBezTo>
                  <a:pt x="2067" y="72"/>
                  <a:pt x="2067" y="71"/>
                  <a:pt x="2070" y="72"/>
                </a:cubicBezTo>
                <a:cubicBezTo>
                  <a:pt x="2073" y="70"/>
                  <a:pt x="2073" y="70"/>
                  <a:pt x="2073" y="70"/>
                </a:cubicBezTo>
                <a:cubicBezTo>
                  <a:pt x="2071" y="69"/>
                  <a:pt x="2067" y="67"/>
                  <a:pt x="2071" y="66"/>
                </a:cubicBezTo>
                <a:cubicBezTo>
                  <a:pt x="2079" y="64"/>
                  <a:pt x="2091" y="67"/>
                  <a:pt x="2104" y="63"/>
                </a:cubicBezTo>
                <a:cubicBezTo>
                  <a:pt x="2103" y="62"/>
                  <a:pt x="2100" y="61"/>
                  <a:pt x="2102" y="61"/>
                </a:cubicBezTo>
                <a:cubicBezTo>
                  <a:pt x="2102" y="61"/>
                  <a:pt x="2110" y="60"/>
                  <a:pt x="2111" y="60"/>
                </a:cubicBezTo>
                <a:cubicBezTo>
                  <a:pt x="2115" y="61"/>
                  <a:pt x="2116" y="59"/>
                  <a:pt x="2119" y="59"/>
                </a:cubicBezTo>
                <a:cubicBezTo>
                  <a:pt x="2123" y="59"/>
                  <a:pt x="2125" y="60"/>
                  <a:pt x="2122" y="61"/>
                </a:cubicBezTo>
                <a:cubicBezTo>
                  <a:pt x="2123" y="61"/>
                  <a:pt x="2123" y="61"/>
                  <a:pt x="2124" y="61"/>
                </a:cubicBezTo>
                <a:cubicBezTo>
                  <a:pt x="2129" y="60"/>
                  <a:pt x="2128" y="63"/>
                  <a:pt x="2130" y="62"/>
                </a:cubicBezTo>
                <a:cubicBezTo>
                  <a:pt x="2130" y="62"/>
                  <a:pt x="2130" y="62"/>
                  <a:pt x="2131" y="62"/>
                </a:cubicBezTo>
                <a:cubicBezTo>
                  <a:pt x="2131" y="60"/>
                  <a:pt x="2133" y="62"/>
                  <a:pt x="2135" y="61"/>
                </a:cubicBezTo>
                <a:cubicBezTo>
                  <a:pt x="2141" y="58"/>
                  <a:pt x="2141" y="58"/>
                  <a:pt x="2141" y="58"/>
                </a:cubicBezTo>
                <a:cubicBezTo>
                  <a:pt x="2140" y="58"/>
                  <a:pt x="2137" y="57"/>
                  <a:pt x="2139" y="57"/>
                </a:cubicBezTo>
                <a:cubicBezTo>
                  <a:pt x="2140" y="57"/>
                  <a:pt x="2151" y="57"/>
                  <a:pt x="2151" y="57"/>
                </a:cubicBezTo>
                <a:cubicBezTo>
                  <a:pt x="2151" y="56"/>
                  <a:pt x="2152" y="56"/>
                  <a:pt x="2150" y="55"/>
                </a:cubicBezTo>
                <a:cubicBezTo>
                  <a:pt x="2145" y="55"/>
                  <a:pt x="2149" y="49"/>
                  <a:pt x="2153" y="47"/>
                </a:cubicBezTo>
                <a:cubicBezTo>
                  <a:pt x="2155" y="46"/>
                  <a:pt x="2158" y="47"/>
                  <a:pt x="2160" y="47"/>
                </a:cubicBezTo>
                <a:cubicBezTo>
                  <a:pt x="2171" y="48"/>
                  <a:pt x="2171" y="48"/>
                  <a:pt x="2171" y="48"/>
                </a:cubicBezTo>
                <a:cubicBezTo>
                  <a:pt x="2173" y="48"/>
                  <a:pt x="2175" y="47"/>
                  <a:pt x="2176" y="48"/>
                </a:cubicBezTo>
                <a:cubicBezTo>
                  <a:pt x="2177" y="50"/>
                  <a:pt x="2172" y="51"/>
                  <a:pt x="2174" y="52"/>
                </a:cubicBezTo>
                <a:cubicBezTo>
                  <a:pt x="2177" y="53"/>
                  <a:pt x="2183" y="53"/>
                  <a:pt x="2186" y="53"/>
                </a:cubicBezTo>
                <a:cubicBezTo>
                  <a:pt x="2188" y="53"/>
                  <a:pt x="2190" y="52"/>
                  <a:pt x="2191" y="53"/>
                </a:cubicBezTo>
                <a:cubicBezTo>
                  <a:pt x="2193" y="54"/>
                  <a:pt x="2190" y="55"/>
                  <a:pt x="2190" y="56"/>
                </a:cubicBezTo>
                <a:cubicBezTo>
                  <a:pt x="2190" y="57"/>
                  <a:pt x="2195" y="58"/>
                  <a:pt x="2197" y="55"/>
                </a:cubicBezTo>
                <a:cubicBezTo>
                  <a:pt x="2198" y="55"/>
                  <a:pt x="2194" y="51"/>
                  <a:pt x="2199" y="51"/>
                </a:cubicBezTo>
                <a:cubicBezTo>
                  <a:pt x="2204" y="51"/>
                  <a:pt x="2216" y="54"/>
                  <a:pt x="2222" y="55"/>
                </a:cubicBezTo>
                <a:cubicBezTo>
                  <a:pt x="2231" y="57"/>
                  <a:pt x="2229" y="58"/>
                  <a:pt x="2238" y="60"/>
                </a:cubicBezTo>
                <a:cubicBezTo>
                  <a:pt x="2240" y="61"/>
                  <a:pt x="2245" y="63"/>
                  <a:pt x="2246" y="63"/>
                </a:cubicBezTo>
                <a:cubicBezTo>
                  <a:pt x="2247" y="63"/>
                  <a:pt x="2249" y="62"/>
                  <a:pt x="2249" y="64"/>
                </a:cubicBezTo>
                <a:cubicBezTo>
                  <a:pt x="2249" y="65"/>
                  <a:pt x="2250" y="66"/>
                  <a:pt x="2250" y="67"/>
                </a:cubicBezTo>
                <a:cubicBezTo>
                  <a:pt x="2250" y="74"/>
                  <a:pt x="2241" y="76"/>
                  <a:pt x="2237" y="76"/>
                </a:cubicBezTo>
                <a:cubicBezTo>
                  <a:pt x="2236" y="76"/>
                  <a:pt x="2235" y="76"/>
                  <a:pt x="2234" y="77"/>
                </a:cubicBezTo>
                <a:cubicBezTo>
                  <a:pt x="2234" y="77"/>
                  <a:pt x="2233" y="81"/>
                  <a:pt x="2232" y="79"/>
                </a:cubicBezTo>
                <a:cubicBezTo>
                  <a:pt x="2230" y="80"/>
                  <a:pt x="2229" y="82"/>
                  <a:pt x="2228" y="82"/>
                </a:cubicBezTo>
                <a:cubicBezTo>
                  <a:pt x="2228" y="83"/>
                  <a:pt x="2227" y="83"/>
                  <a:pt x="2227" y="83"/>
                </a:cubicBezTo>
                <a:cubicBezTo>
                  <a:pt x="2225" y="84"/>
                  <a:pt x="2225" y="84"/>
                  <a:pt x="2225" y="84"/>
                </a:cubicBezTo>
                <a:cubicBezTo>
                  <a:pt x="2223" y="84"/>
                  <a:pt x="2223" y="83"/>
                  <a:pt x="2221" y="84"/>
                </a:cubicBezTo>
                <a:cubicBezTo>
                  <a:pt x="2221" y="87"/>
                  <a:pt x="2220" y="86"/>
                  <a:pt x="2217" y="87"/>
                </a:cubicBezTo>
                <a:cubicBezTo>
                  <a:pt x="2217" y="88"/>
                  <a:pt x="2217" y="88"/>
                  <a:pt x="2217" y="88"/>
                </a:cubicBezTo>
                <a:cubicBezTo>
                  <a:pt x="2218" y="88"/>
                  <a:pt x="2218" y="88"/>
                  <a:pt x="2218" y="88"/>
                </a:cubicBezTo>
                <a:cubicBezTo>
                  <a:pt x="2218" y="86"/>
                  <a:pt x="2219" y="87"/>
                  <a:pt x="2221" y="87"/>
                </a:cubicBezTo>
                <a:cubicBezTo>
                  <a:pt x="2222" y="85"/>
                  <a:pt x="2222" y="85"/>
                  <a:pt x="2222" y="85"/>
                </a:cubicBezTo>
                <a:cubicBezTo>
                  <a:pt x="2222" y="85"/>
                  <a:pt x="2234" y="85"/>
                  <a:pt x="2236" y="85"/>
                </a:cubicBezTo>
                <a:cubicBezTo>
                  <a:pt x="2239" y="85"/>
                  <a:pt x="2241" y="84"/>
                  <a:pt x="2241" y="84"/>
                </a:cubicBezTo>
                <a:cubicBezTo>
                  <a:pt x="2233" y="81"/>
                  <a:pt x="2237" y="78"/>
                  <a:pt x="2245" y="79"/>
                </a:cubicBezTo>
                <a:cubicBezTo>
                  <a:pt x="2246" y="80"/>
                  <a:pt x="2248" y="78"/>
                  <a:pt x="2249" y="80"/>
                </a:cubicBezTo>
                <a:cubicBezTo>
                  <a:pt x="2249" y="81"/>
                  <a:pt x="2251" y="81"/>
                  <a:pt x="2252" y="81"/>
                </a:cubicBezTo>
                <a:cubicBezTo>
                  <a:pt x="2254" y="82"/>
                  <a:pt x="2254" y="82"/>
                  <a:pt x="2254" y="82"/>
                </a:cubicBezTo>
                <a:cubicBezTo>
                  <a:pt x="2256" y="82"/>
                  <a:pt x="2260" y="76"/>
                  <a:pt x="2261" y="81"/>
                </a:cubicBezTo>
                <a:cubicBezTo>
                  <a:pt x="2265" y="82"/>
                  <a:pt x="2266" y="85"/>
                  <a:pt x="2266" y="85"/>
                </a:cubicBezTo>
                <a:cubicBezTo>
                  <a:pt x="2269" y="84"/>
                  <a:pt x="2269" y="84"/>
                  <a:pt x="2269" y="84"/>
                </a:cubicBezTo>
                <a:cubicBezTo>
                  <a:pt x="2269" y="83"/>
                  <a:pt x="2270" y="83"/>
                  <a:pt x="2271" y="83"/>
                </a:cubicBezTo>
                <a:cubicBezTo>
                  <a:pt x="2271" y="82"/>
                  <a:pt x="2273" y="83"/>
                  <a:pt x="2273" y="83"/>
                </a:cubicBezTo>
                <a:cubicBezTo>
                  <a:pt x="2295" y="82"/>
                  <a:pt x="2295" y="82"/>
                  <a:pt x="2295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8" y="88"/>
                  <a:pt x="2308" y="88"/>
                  <a:pt x="2308" y="88"/>
                </a:cubicBezTo>
                <a:cubicBezTo>
                  <a:pt x="2328" y="90"/>
                  <a:pt x="2317" y="90"/>
                  <a:pt x="2338" y="87"/>
                </a:cubicBezTo>
                <a:cubicBezTo>
                  <a:pt x="2335" y="86"/>
                  <a:pt x="2332" y="85"/>
                  <a:pt x="2339" y="82"/>
                </a:cubicBezTo>
                <a:cubicBezTo>
                  <a:pt x="2340" y="82"/>
                  <a:pt x="2351" y="83"/>
                  <a:pt x="2356" y="81"/>
                </a:cubicBezTo>
                <a:cubicBezTo>
                  <a:pt x="2358" y="80"/>
                  <a:pt x="2359" y="82"/>
                  <a:pt x="2359" y="85"/>
                </a:cubicBezTo>
                <a:cubicBezTo>
                  <a:pt x="2361" y="84"/>
                  <a:pt x="2360" y="83"/>
                  <a:pt x="2362" y="84"/>
                </a:cubicBezTo>
                <a:cubicBezTo>
                  <a:pt x="2369" y="85"/>
                  <a:pt x="2372" y="84"/>
                  <a:pt x="2378" y="84"/>
                </a:cubicBezTo>
                <a:cubicBezTo>
                  <a:pt x="2379" y="84"/>
                  <a:pt x="2380" y="86"/>
                  <a:pt x="2382" y="88"/>
                </a:cubicBezTo>
                <a:cubicBezTo>
                  <a:pt x="2382" y="89"/>
                  <a:pt x="2385" y="90"/>
                  <a:pt x="2384" y="91"/>
                </a:cubicBezTo>
                <a:cubicBezTo>
                  <a:pt x="2387" y="93"/>
                  <a:pt x="2390" y="93"/>
                  <a:pt x="2392" y="94"/>
                </a:cubicBezTo>
                <a:cubicBezTo>
                  <a:pt x="2392" y="95"/>
                  <a:pt x="2394" y="95"/>
                  <a:pt x="2393" y="96"/>
                </a:cubicBezTo>
                <a:cubicBezTo>
                  <a:pt x="2394" y="96"/>
                  <a:pt x="2393" y="97"/>
                  <a:pt x="2393" y="97"/>
                </a:cubicBezTo>
                <a:cubicBezTo>
                  <a:pt x="2390" y="98"/>
                  <a:pt x="2389" y="98"/>
                  <a:pt x="2386" y="97"/>
                </a:cubicBezTo>
                <a:cubicBezTo>
                  <a:pt x="2387" y="99"/>
                  <a:pt x="2392" y="100"/>
                  <a:pt x="2393" y="100"/>
                </a:cubicBezTo>
                <a:cubicBezTo>
                  <a:pt x="2395" y="101"/>
                  <a:pt x="2395" y="101"/>
                  <a:pt x="2395" y="101"/>
                </a:cubicBezTo>
                <a:cubicBezTo>
                  <a:pt x="2396" y="101"/>
                  <a:pt x="2398" y="103"/>
                  <a:pt x="2399" y="103"/>
                </a:cubicBezTo>
                <a:cubicBezTo>
                  <a:pt x="2408" y="104"/>
                  <a:pt x="2407" y="106"/>
                  <a:pt x="2412" y="106"/>
                </a:cubicBezTo>
                <a:cubicBezTo>
                  <a:pt x="2412" y="106"/>
                  <a:pt x="2415" y="107"/>
                  <a:pt x="2415" y="107"/>
                </a:cubicBezTo>
                <a:cubicBezTo>
                  <a:pt x="2420" y="108"/>
                  <a:pt x="2420" y="108"/>
                  <a:pt x="2420" y="108"/>
                </a:cubicBezTo>
                <a:cubicBezTo>
                  <a:pt x="2421" y="103"/>
                  <a:pt x="2418" y="103"/>
                  <a:pt x="2418" y="100"/>
                </a:cubicBezTo>
                <a:cubicBezTo>
                  <a:pt x="2418" y="96"/>
                  <a:pt x="2424" y="101"/>
                  <a:pt x="2426" y="101"/>
                </a:cubicBezTo>
                <a:cubicBezTo>
                  <a:pt x="2427" y="101"/>
                  <a:pt x="2429" y="103"/>
                  <a:pt x="2430" y="103"/>
                </a:cubicBezTo>
                <a:cubicBezTo>
                  <a:pt x="2431" y="103"/>
                  <a:pt x="2438" y="102"/>
                  <a:pt x="2438" y="102"/>
                </a:cubicBezTo>
                <a:cubicBezTo>
                  <a:pt x="2439" y="102"/>
                  <a:pt x="2446" y="101"/>
                  <a:pt x="2446" y="101"/>
                </a:cubicBezTo>
                <a:cubicBezTo>
                  <a:pt x="2451" y="101"/>
                  <a:pt x="2451" y="101"/>
                  <a:pt x="2451" y="101"/>
                </a:cubicBezTo>
                <a:cubicBezTo>
                  <a:pt x="2463" y="100"/>
                  <a:pt x="2459" y="102"/>
                  <a:pt x="2459" y="104"/>
                </a:cubicBezTo>
                <a:cubicBezTo>
                  <a:pt x="2459" y="104"/>
                  <a:pt x="2462" y="105"/>
                  <a:pt x="2463" y="105"/>
                </a:cubicBezTo>
                <a:cubicBezTo>
                  <a:pt x="2463" y="104"/>
                  <a:pt x="2461" y="104"/>
                  <a:pt x="2461" y="103"/>
                </a:cubicBezTo>
                <a:cubicBezTo>
                  <a:pt x="2461" y="100"/>
                  <a:pt x="2469" y="104"/>
                  <a:pt x="2471" y="103"/>
                </a:cubicBezTo>
                <a:cubicBezTo>
                  <a:pt x="2472" y="101"/>
                  <a:pt x="2467" y="98"/>
                  <a:pt x="2466" y="97"/>
                </a:cubicBezTo>
                <a:cubicBezTo>
                  <a:pt x="2464" y="95"/>
                  <a:pt x="2463" y="98"/>
                  <a:pt x="2461" y="98"/>
                </a:cubicBezTo>
                <a:cubicBezTo>
                  <a:pt x="2455" y="96"/>
                  <a:pt x="2463" y="92"/>
                  <a:pt x="2466" y="92"/>
                </a:cubicBezTo>
                <a:cubicBezTo>
                  <a:pt x="2466" y="91"/>
                  <a:pt x="2465" y="90"/>
                  <a:pt x="2466" y="89"/>
                </a:cubicBezTo>
                <a:cubicBezTo>
                  <a:pt x="2468" y="88"/>
                  <a:pt x="2468" y="91"/>
                  <a:pt x="2472" y="90"/>
                </a:cubicBezTo>
                <a:cubicBezTo>
                  <a:pt x="2476" y="90"/>
                  <a:pt x="2481" y="91"/>
                  <a:pt x="2484" y="91"/>
                </a:cubicBezTo>
                <a:cubicBezTo>
                  <a:pt x="2487" y="92"/>
                  <a:pt x="2489" y="92"/>
                  <a:pt x="2492" y="92"/>
                </a:cubicBezTo>
                <a:cubicBezTo>
                  <a:pt x="2495" y="92"/>
                  <a:pt x="2498" y="91"/>
                  <a:pt x="2501" y="92"/>
                </a:cubicBezTo>
                <a:cubicBezTo>
                  <a:pt x="2502" y="92"/>
                  <a:pt x="2501" y="91"/>
                  <a:pt x="2504" y="92"/>
                </a:cubicBezTo>
                <a:cubicBezTo>
                  <a:pt x="2506" y="93"/>
                  <a:pt x="2510" y="93"/>
                  <a:pt x="2512" y="93"/>
                </a:cubicBezTo>
                <a:cubicBezTo>
                  <a:pt x="2513" y="94"/>
                  <a:pt x="2512" y="93"/>
                  <a:pt x="2514" y="94"/>
                </a:cubicBezTo>
                <a:cubicBezTo>
                  <a:pt x="2516" y="96"/>
                  <a:pt x="2516" y="98"/>
                  <a:pt x="2513" y="98"/>
                </a:cubicBezTo>
                <a:cubicBezTo>
                  <a:pt x="2510" y="98"/>
                  <a:pt x="2511" y="96"/>
                  <a:pt x="2509" y="96"/>
                </a:cubicBezTo>
                <a:cubicBezTo>
                  <a:pt x="2502" y="94"/>
                  <a:pt x="2504" y="95"/>
                  <a:pt x="2501" y="96"/>
                </a:cubicBezTo>
                <a:cubicBezTo>
                  <a:pt x="2500" y="96"/>
                  <a:pt x="2499" y="95"/>
                  <a:pt x="2497" y="97"/>
                </a:cubicBezTo>
                <a:cubicBezTo>
                  <a:pt x="2499" y="97"/>
                  <a:pt x="2500" y="96"/>
                  <a:pt x="2502" y="96"/>
                </a:cubicBezTo>
                <a:cubicBezTo>
                  <a:pt x="2510" y="94"/>
                  <a:pt x="2507" y="100"/>
                  <a:pt x="2509" y="101"/>
                </a:cubicBezTo>
                <a:cubicBezTo>
                  <a:pt x="2511" y="101"/>
                  <a:pt x="2513" y="101"/>
                  <a:pt x="2515" y="100"/>
                </a:cubicBezTo>
                <a:cubicBezTo>
                  <a:pt x="2517" y="99"/>
                  <a:pt x="2512" y="94"/>
                  <a:pt x="2522" y="96"/>
                </a:cubicBezTo>
                <a:cubicBezTo>
                  <a:pt x="2527" y="97"/>
                  <a:pt x="2531" y="96"/>
                  <a:pt x="2536" y="96"/>
                </a:cubicBezTo>
                <a:cubicBezTo>
                  <a:pt x="2537" y="96"/>
                  <a:pt x="2540" y="95"/>
                  <a:pt x="2541" y="97"/>
                </a:cubicBezTo>
                <a:cubicBezTo>
                  <a:pt x="2541" y="99"/>
                  <a:pt x="2537" y="99"/>
                  <a:pt x="2537" y="100"/>
                </a:cubicBezTo>
                <a:cubicBezTo>
                  <a:pt x="2540" y="102"/>
                  <a:pt x="2544" y="100"/>
                  <a:pt x="2547" y="101"/>
                </a:cubicBezTo>
                <a:cubicBezTo>
                  <a:pt x="2553" y="102"/>
                  <a:pt x="2560" y="104"/>
                  <a:pt x="2566" y="105"/>
                </a:cubicBezTo>
                <a:cubicBezTo>
                  <a:pt x="2570" y="106"/>
                  <a:pt x="2573" y="107"/>
                  <a:pt x="2577" y="108"/>
                </a:cubicBezTo>
                <a:cubicBezTo>
                  <a:pt x="2579" y="108"/>
                  <a:pt x="2582" y="108"/>
                  <a:pt x="2584" y="108"/>
                </a:cubicBezTo>
                <a:cubicBezTo>
                  <a:pt x="2589" y="106"/>
                  <a:pt x="2589" y="106"/>
                  <a:pt x="2589" y="106"/>
                </a:cubicBezTo>
                <a:cubicBezTo>
                  <a:pt x="2602" y="105"/>
                  <a:pt x="2602" y="105"/>
                  <a:pt x="2602" y="105"/>
                </a:cubicBezTo>
                <a:cubicBezTo>
                  <a:pt x="2611" y="105"/>
                  <a:pt x="2611" y="105"/>
                  <a:pt x="2611" y="105"/>
                </a:cubicBezTo>
                <a:cubicBezTo>
                  <a:pt x="2612" y="105"/>
                  <a:pt x="2615" y="107"/>
                  <a:pt x="2615" y="107"/>
                </a:cubicBezTo>
                <a:cubicBezTo>
                  <a:pt x="2617" y="107"/>
                  <a:pt x="2625" y="106"/>
                  <a:pt x="2632" y="109"/>
                </a:cubicBezTo>
                <a:cubicBezTo>
                  <a:pt x="2635" y="110"/>
                  <a:pt x="2636" y="116"/>
                  <a:pt x="2639" y="116"/>
                </a:cubicBezTo>
                <a:cubicBezTo>
                  <a:pt x="2645" y="118"/>
                  <a:pt x="2653" y="117"/>
                  <a:pt x="2659" y="117"/>
                </a:cubicBezTo>
                <a:cubicBezTo>
                  <a:pt x="2667" y="117"/>
                  <a:pt x="2681" y="119"/>
                  <a:pt x="2688" y="120"/>
                </a:cubicBezTo>
                <a:cubicBezTo>
                  <a:pt x="2689" y="121"/>
                  <a:pt x="2691" y="121"/>
                  <a:pt x="2692" y="121"/>
                </a:cubicBezTo>
                <a:cubicBezTo>
                  <a:pt x="2695" y="121"/>
                  <a:pt x="2696" y="121"/>
                  <a:pt x="2699" y="119"/>
                </a:cubicBezTo>
                <a:cubicBezTo>
                  <a:pt x="2700" y="118"/>
                  <a:pt x="2697" y="114"/>
                  <a:pt x="2702" y="115"/>
                </a:cubicBezTo>
                <a:cubicBezTo>
                  <a:pt x="2705" y="116"/>
                  <a:pt x="2707" y="115"/>
                  <a:pt x="2710" y="116"/>
                </a:cubicBezTo>
                <a:cubicBezTo>
                  <a:pt x="2711" y="117"/>
                  <a:pt x="2712" y="121"/>
                  <a:pt x="2708" y="119"/>
                </a:cubicBezTo>
                <a:cubicBezTo>
                  <a:pt x="2704" y="118"/>
                  <a:pt x="2706" y="121"/>
                  <a:pt x="2708" y="123"/>
                </a:cubicBezTo>
                <a:cubicBezTo>
                  <a:pt x="2710" y="123"/>
                  <a:pt x="2712" y="123"/>
                  <a:pt x="2713" y="124"/>
                </a:cubicBezTo>
                <a:cubicBezTo>
                  <a:pt x="2715" y="125"/>
                  <a:pt x="2718" y="124"/>
                  <a:pt x="2721" y="125"/>
                </a:cubicBezTo>
                <a:cubicBezTo>
                  <a:pt x="2725" y="128"/>
                  <a:pt x="2728" y="131"/>
                  <a:pt x="2732" y="127"/>
                </a:cubicBezTo>
                <a:cubicBezTo>
                  <a:pt x="2732" y="126"/>
                  <a:pt x="2726" y="122"/>
                  <a:pt x="2725" y="122"/>
                </a:cubicBezTo>
                <a:cubicBezTo>
                  <a:pt x="2720" y="122"/>
                  <a:pt x="2720" y="122"/>
                  <a:pt x="2720" y="122"/>
                </a:cubicBezTo>
                <a:cubicBezTo>
                  <a:pt x="2719" y="122"/>
                  <a:pt x="2716" y="118"/>
                  <a:pt x="2715" y="116"/>
                </a:cubicBezTo>
                <a:cubicBezTo>
                  <a:pt x="2716" y="116"/>
                  <a:pt x="2716" y="116"/>
                  <a:pt x="2716" y="116"/>
                </a:cubicBezTo>
                <a:cubicBezTo>
                  <a:pt x="2715" y="115"/>
                  <a:pt x="2714" y="113"/>
                  <a:pt x="2715" y="114"/>
                </a:cubicBezTo>
                <a:cubicBezTo>
                  <a:pt x="2718" y="114"/>
                  <a:pt x="2721" y="114"/>
                  <a:pt x="2724" y="115"/>
                </a:cubicBezTo>
                <a:cubicBezTo>
                  <a:pt x="2738" y="118"/>
                  <a:pt x="2749" y="116"/>
                  <a:pt x="2766" y="119"/>
                </a:cubicBezTo>
                <a:cubicBezTo>
                  <a:pt x="2768" y="120"/>
                  <a:pt x="2771" y="120"/>
                  <a:pt x="2774" y="121"/>
                </a:cubicBezTo>
                <a:cubicBezTo>
                  <a:pt x="2780" y="122"/>
                  <a:pt x="2793" y="125"/>
                  <a:pt x="2794" y="125"/>
                </a:cubicBezTo>
                <a:cubicBezTo>
                  <a:pt x="2796" y="125"/>
                  <a:pt x="2804" y="128"/>
                  <a:pt x="2805" y="128"/>
                </a:cubicBezTo>
                <a:cubicBezTo>
                  <a:pt x="2817" y="130"/>
                  <a:pt x="2817" y="130"/>
                  <a:pt x="2817" y="130"/>
                </a:cubicBezTo>
                <a:cubicBezTo>
                  <a:pt x="2850" y="140"/>
                  <a:pt x="2850" y="140"/>
                  <a:pt x="2850" y="140"/>
                </a:cubicBezTo>
                <a:cubicBezTo>
                  <a:pt x="2855" y="141"/>
                  <a:pt x="2855" y="141"/>
                  <a:pt x="2855" y="141"/>
                </a:cubicBezTo>
                <a:cubicBezTo>
                  <a:pt x="2855" y="141"/>
                  <a:pt x="2857" y="142"/>
                  <a:pt x="2857" y="143"/>
                </a:cubicBezTo>
                <a:cubicBezTo>
                  <a:pt x="2861" y="143"/>
                  <a:pt x="2861" y="143"/>
                  <a:pt x="2861" y="143"/>
                </a:cubicBezTo>
                <a:cubicBezTo>
                  <a:pt x="2862" y="143"/>
                  <a:pt x="2864" y="145"/>
                  <a:pt x="2864" y="146"/>
                </a:cubicBezTo>
                <a:cubicBezTo>
                  <a:pt x="2869" y="148"/>
                  <a:pt x="2869" y="148"/>
                  <a:pt x="2869" y="148"/>
                </a:cubicBezTo>
                <a:cubicBezTo>
                  <a:pt x="2871" y="150"/>
                  <a:pt x="2871" y="150"/>
                  <a:pt x="2871" y="150"/>
                </a:cubicBezTo>
                <a:cubicBezTo>
                  <a:pt x="2872" y="150"/>
                  <a:pt x="2875" y="151"/>
                  <a:pt x="2876" y="151"/>
                </a:cubicBezTo>
                <a:cubicBezTo>
                  <a:pt x="2877" y="151"/>
                  <a:pt x="2878" y="152"/>
                  <a:pt x="2878" y="152"/>
                </a:cubicBezTo>
                <a:cubicBezTo>
                  <a:pt x="2878" y="152"/>
                  <a:pt x="2878" y="152"/>
                  <a:pt x="2878" y="152"/>
                </a:cubicBezTo>
                <a:cubicBezTo>
                  <a:pt x="2877" y="150"/>
                  <a:pt x="2877" y="150"/>
                  <a:pt x="2877" y="150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74" y="146"/>
                  <a:pt x="2874" y="146"/>
                  <a:pt x="2874" y="146"/>
                </a:cubicBezTo>
                <a:cubicBezTo>
                  <a:pt x="2874" y="145"/>
                  <a:pt x="2876" y="147"/>
                  <a:pt x="2877" y="147"/>
                </a:cubicBezTo>
                <a:cubicBezTo>
                  <a:pt x="2884" y="147"/>
                  <a:pt x="2884" y="147"/>
                  <a:pt x="2884" y="147"/>
                </a:cubicBezTo>
                <a:cubicBezTo>
                  <a:pt x="2892" y="147"/>
                  <a:pt x="2892" y="147"/>
                  <a:pt x="2892" y="147"/>
                </a:cubicBezTo>
                <a:cubicBezTo>
                  <a:pt x="2892" y="147"/>
                  <a:pt x="2895" y="148"/>
                  <a:pt x="2895" y="149"/>
                </a:cubicBezTo>
                <a:cubicBezTo>
                  <a:pt x="2902" y="152"/>
                  <a:pt x="2902" y="152"/>
                  <a:pt x="2902" y="152"/>
                </a:cubicBezTo>
                <a:cubicBezTo>
                  <a:pt x="2902" y="152"/>
                  <a:pt x="2909" y="153"/>
                  <a:pt x="2911" y="154"/>
                </a:cubicBezTo>
                <a:cubicBezTo>
                  <a:pt x="2913" y="155"/>
                  <a:pt x="2913" y="154"/>
                  <a:pt x="2914" y="154"/>
                </a:cubicBezTo>
                <a:cubicBezTo>
                  <a:pt x="2920" y="156"/>
                  <a:pt x="2920" y="155"/>
                  <a:pt x="2919" y="158"/>
                </a:cubicBezTo>
                <a:cubicBezTo>
                  <a:pt x="2918" y="160"/>
                  <a:pt x="2920" y="159"/>
                  <a:pt x="2916" y="161"/>
                </a:cubicBezTo>
                <a:cubicBezTo>
                  <a:pt x="2918" y="162"/>
                  <a:pt x="2918" y="162"/>
                  <a:pt x="2918" y="162"/>
                </a:cubicBezTo>
                <a:cubicBezTo>
                  <a:pt x="2919" y="162"/>
                  <a:pt x="2919" y="162"/>
                  <a:pt x="2918" y="162"/>
                </a:cubicBezTo>
                <a:cubicBezTo>
                  <a:pt x="2911" y="163"/>
                  <a:pt x="2911" y="163"/>
                  <a:pt x="2911" y="163"/>
                </a:cubicBezTo>
                <a:cubicBezTo>
                  <a:pt x="2912" y="164"/>
                  <a:pt x="2912" y="164"/>
                  <a:pt x="2912" y="164"/>
                </a:cubicBezTo>
                <a:cubicBezTo>
                  <a:pt x="2914" y="166"/>
                  <a:pt x="2914" y="166"/>
                  <a:pt x="2914" y="166"/>
                </a:cubicBezTo>
                <a:cubicBezTo>
                  <a:pt x="2919" y="166"/>
                  <a:pt x="2919" y="166"/>
                  <a:pt x="2919" y="166"/>
                </a:cubicBezTo>
                <a:cubicBezTo>
                  <a:pt x="2920" y="166"/>
                  <a:pt x="2924" y="173"/>
                  <a:pt x="2924" y="173"/>
                </a:cubicBezTo>
                <a:cubicBezTo>
                  <a:pt x="2924" y="174"/>
                  <a:pt x="2923" y="176"/>
                  <a:pt x="2923" y="176"/>
                </a:cubicBezTo>
                <a:cubicBezTo>
                  <a:pt x="2923" y="176"/>
                  <a:pt x="2917" y="173"/>
                  <a:pt x="2916" y="173"/>
                </a:cubicBezTo>
                <a:cubicBezTo>
                  <a:pt x="2917" y="173"/>
                  <a:pt x="2916" y="174"/>
                  <a:pt x="2916" y="174"/>
                </a:cubicBezTo>
                <a:cubicBezTo>
                  <a:pt x="2915" y="174"/>
                  <a:pt x="2912" y="174"/>
                  <a:pt x="2911" y="174"/>
                </a:cubicBezTo>
                <a:cubicBezTo>
                  <a:pt x="2911" y="174"/>
                  <a:pt x="2907" y="171"/>
                  <a:pt x="2906" y="170"/>
                </a:cubicBezTo>
                <a:cubicBezTo>
                  <a:pt x="2901" y="168"/>
                  <a:pt x="2901" y="168"/>
                  <a:pt x="2901" y="168"/>
                </a:cubicBezTo>
                <a:cubicBezTo>
                  <a:pt x="2891" y="168"/>
                  <a:pt x="2891" y="168"/>
                  <a:pt x="2891" y="168"/>
                </a:cubicBezTo>
                <a:cubicBezTo>
                  <a:pt x="2888" y="166"/>
                  <a:pt x="2883" y="164"/>
                  <a:pt x="2882" y="164"/>
                </a:cubicBezTo>
                <a:cubicBezTo>
                  <a:pt x="2882" y="164"/>
                  <a:pt x="2879" y="163"/>
                  <a:pt x="2879" y="163"/>
                </a:cubicBezTo>
                <a:cubicBezTo>
                  <a:pt x="2873" y="162"/>
                  <a:pt x="2872" y="161"/>
                  <a:pt x="2872" y="161"/>
                </a:cubicBezTo>
                <a:cubicBezTo>
                  <a:pt x="2871" y="161"/>
                  <a:pt x="2867" y="162"/>
                  <a:pt x="2867" y="162"/>
                </a:cubicBezTo>
                <a:cubicBezTo>
                  <a:pt x="2863" y="162"/>
                  <a:pt x="2860" y="163"/>
                  <a:pt x="2858" y="160"/>
                </a:cubicBezTo>
                <a:cubicBezTo>
                  <a:pt x="2856" y="158"/>
                  <a:pt x="2854" y="159"/>
                  <a:pt x="2854" y="158"/>
                </a:cubicBezTo>
                <a:cubicBezTo>
                  <a:pt x="2852" y="156"/>
                  <a:pt x="2852" y="156"/>
                  <a:pt x="2849" y="154"/>
                </a:cubicBezTo>
                <a:cubicBezTo>
                  <a:pt x="2848" y="157"/>
                  <a:pt x="2849" y="157"/>
                  <a:pt x="2844" y="154"/>
                </a:cubicBezTo>
                <a:cubicBezTo>
                  <a:pt x="2845" y="156"/>
                  <a:pt x="2846" y="155"/>
                  <a:pt x="2844" y="156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8"/>
                  <a:pt x="2847" y="158"/>
                  <a:pt x="2848" y="160"/>
                </a:cubicBezTo>
                <a:cubicBezTo>
                  <a:pt x="2850" y="162"/>
                  <a:pt x="2854" y="161"/>
                  <a:pt x="2855" y="164"/>
                </a:cubicBezTo>
                <a:cubicBezTo>
                  <a:pt x="2855" y="165"/>
                  <a:pt x="2857" y="166"/>
                  <a:pt x="2856" y="166"/>
                </a:cubicBezTo>
                <a:cubicBezTo>
                  <a:pt x="2855" y="168"/>
                  <a:pt x="2855" y="170"/>
                  <a:pt x="2853" y="171"/>
                </a:cubicBezTo>
                <a:cubicBezTo>
                  <a:pt x="2852" y="171"/>
                  <a:pt x="2843" y="170"/>
                  <a:pt x="2842" y="169"/>
                </a:cubicBezTo>
                <a:cubicBezTo>
                  <a:pt x="2840" y="169"/>
                  <a:pt x="2838" y="168"/>
                  <a:pt x="2838" y="168"/>
                </a:cubicBezTo>
                <a:cubicBezTo>
                  <a:pt x="2836" y="168"/>
                  <a:pt x="2831" y="166"/>
                  <a:pt x="2829" y="166"/>
                </a:cubicBezTo>
                <a:cubicBezTo>
                  <a:pt x="2829" y="167"/>
                  <a:pt x="2827" y="170"/>
                  <a:pt x="2833" y="171"/>
                </a:cubicBezTo>
                <a:cubicBezTo>
                  <a:pt x="2837" y="172"/>
                  <a:pt x="2836" y="170"/>
                  <a:pt x="2838" y="169"/>
                </a:cubicBezTo>
                <a:cubicBezTo>
                  <a:pt x="2840" y="169"/>
                  <a:pt x="2841" y="170"/>
                  <a:pt x="2842" y="171"/>
                </a:cubicBezTo>
                <a:cubicBezTo>
                  <a:pt x="2844" y="173"/>
                  <a:pt x="2849" y="176"/>
                  <a:pt x="2852" y="174"/>
                </a:cubicBezTo>
                <a:cubicBezTo>
                  <a:pt x="2853" y="173"/>
                  <a:pt x="2853" y="174"/>
                  <a:pt x="2855" y="175"/>
                </a:cubicBezTo>
                <a:cubicBezTo>
                  <a:pt x="2857" y="177"/>
                  <a:pt x="2860" y="178"/>
                  <a:pt x="2863" y="179"/>
                </a:cubicBezTo>
                <a:cubicBezTo>
                  <a:pt x="2863" y="179"/>
                  <a:pt x="2864" y="181"/>
                  <a:pt x="2864" y="181"/>
                </a:cubicBezTo>
                <a:cubicBezTo>
                  <a:pt x="2866" y="182"/>
                  <a:pt x="2868" y="184"/>
                  <a:pt x="2869" y="184"/>
                </a:cubicBezTo>
                <a:cubicBezTo>
                  <a:pt x="2869" y="184"/>
                  <a:pt x="2869" y="184"/>
                  <a:pt x="2870" y="184"/>
                </a:cubicBezTo>
                <a:cubicBezTo>
                  <a:pt x="2873" y="185"/>
                  <a:pt x="2875" y="185"/>
                  <a:pt x="2877" y="186"/>
                </a:cubicBezTo>
                <a:cubicBezTo>
                  <a:pt x="2880" y="188"/>
                  <a:pt x="2880" y="188"/>
                  <a:pt x="2884" y="189"/>
                </a:cubicBezTo>
                <a:cubicBezTo>
                  <a:pt x="2884" y="190"/>
                  <a:pt x="2886" y="192"/>
                  <a:pt x="2886" y="193"/>
                </a:cubicBezTo>
                <a:cubicBezTo>
                  <a:pt x="2886" y="194"/>
                  <a:pt x="2885" y="196"/>
                  <a:pt x="2885" y="196"/>
                </a:cubicBezTo>
                <a:cubicBezTo>
                  <a:pt x="2877" y="193"/>
                  <a:pt x="2882" y="194"/>
                  <a:pt x="2877" y="192"/>
                </a:cubicBezTo>
                <a:cubicBezTo>
                  <a:pt x="2877" y="192"/>
                  <a:pt x="2874" y="193"/>
                  <a:pt x="2874" y="192"/>
                </a:cubicBezTo>
                <a:cubicBezTo>
                  <a:pt x="2869" y="191"/>
                  <a:pt x="2869" y="193"/>
                  <a:pt x="2867" y="190"/>
                </a:cubicBezTo>
                <a:cubicBezTo>
                  <a:pt x="2865" y="190"/>
                  <a:pt x="2863" y="189"/>
                  <a:pt x="2862" y="190"/>
                </a:cubicBezTo>
                <a:cubicBezTo>
                  <a:pt x="2863" y="190"/>
                  <a:pt x="2865" y="190"/>
                  <a:pt x="2865" y="191"/>
                </a:cubicBezTo>
                <a:cubicBezTo>
                  <a:pt x="2865" y="193"/>
                  <a:pt x="2860" y="196"/>
                  <a:pt x="2859" y="197"/>
                </a:cubicBezTo>
                <a:cubicBezTo>
                  <a:pt x="2858" y="201"/>
                  <a:pt x="2859" y="200"/>
                  <a:pt x="2852" y="202"/>
                </a:cubicBezTo>
                <a:cubicBezTo>
                  <a:pt x="2851" y="203"/>
                  <a:pt x="2848" y="205"/>
                  <a:pt x="2848" y="207"/>
                </a:cubicBezTo>
                <a:cubicBezTo>
                  <a:pt x="2847" y="208"/>
                  <a:pt x="2849" y="209"/>
                  <a:pt x="2846" y="209"/>
                </a:cubicBezTo>
                <a:cubicBezTo>
                  <a:pt x="2845" y="209"/>
                  <a:pt x="2845" y="210"/>
                  <a:pt x="2845" y="211"/>
                </a:cubicBezTo>
                <a:cubicBezTo>
                  <a:pt x="2845" y="212"/>
                  <a:pt x="2846" y="214"/>
                  <a:pt x="2846" y="215"/>
                </a:cubicBezTo>
                <a:cubicBezTo>
                  <a:pt x="2846" y="216"/>
                  <a:pt x="2846" y="219"/>
                  <a:pt x="2846" y="219"/>
                </a:cubicBezTo>
                <a:cubicBezTo>
                  <a:pt x="2845" y="220"/>
                  <a:pt x="2840" y="217"/>
                  <a:pt x="2839" y="216"/>
                </a:cubicBezTo>
                <a:cubicBezTo>
                  <a:pt x="2836" y="215"/>
                  <a:pt x="2832" y="214"/>
                  <a:pt x="2831" y="212"/>
                </a:cubicBezTo>
                <a:cubicBezTo>
                  <a:pt x="2830" y="213"/>
                  <a:pt x="2825" y="214"/>
                  <a:pt x="2824" y="214"/>
                </a:cubicBezTo>
                <a:cubicBezTo>
                  <a:pt x="2821" y="214"/>
                  <a:pt x="2819" y="214"/>
                  <a:pt x="2817" y="215"/>
                </a:cubicBezTo>
                <a:cubicBezTo>
                  <a:pt x="2816" y="215"/>
                  <a:pt x="2816" y="222"/>
                  <a:pt x="2815" y="221"/>
                </a:cubicBezTo>
                <a:cubicBezTo>
                  <a:pt x="2807" y="216"/>
                  <a:pt x="2809" y="212"/>
                  <a:pt x="2807" y="214"/>
                </a:cubicBezTo>
                <a:cubicBezTo>
                  <a:pt x="2806" y="215"/>
                  <a:pt x="2805" y="215"/>
                  <a:pt x="2805" y="215"/>
                </a:cubicBezTo>
                <a:cubicBezTo>
                  <a:pt x="2805" y="216"/>
                  <a:pt x="2800" y="216"/>
                  <a:pt x="2806" y="220"/>
                </a:cubicBezTo>
                <a:cubicBezTo>
                  <a:pt x="2811" y="223"/>
                  <a:pt x="2803" y="220"/>
                  <a:pt x="2801" y="220"/>
                </a:cubicBezTo>
                <a:cubicBezTo>
                  <a:pt x="2800" y="220"/>
                  <a:pt x="2798" y="219"/>
                  <a:pt x="2797" y="218"/>
                </a:cubicBezTo>
                <a:cubicBezTo>
                  <a:pt x="2797" y="218"/>
                  <a:pt x="2796" y="218"/>
                  <a:pt x="2794" y="218"/>
                </a:cubicBezTo>
                <a:cubicBezTo>
                  <a:pt x="2793" y="218"/>
                  <a:pt x="2792" y="220"/>
                  <a:pt x="2790" y="220"/>
                </a:cubicBezTo>
                <a:cubicBezTo>
                  <a:pt x="2791" y="220"/>
                  <a:pt x="2792" y="221"/>
                  <a:pt x="2793" y="221"/>
                </a:cubicBezTo>
                <a:cubicBezTo>
                  <a:pt x="2794" y="222"/>
                  <a:pt x="2797" y="226"/>
                  <a:pt x="2798" y="227"/>
                </a:cubicBezTo>
                <a:cubicBezTo>
                  <a:pt x="2798" y="227"/>
                  <a:pt x="2798" y="230"/>
                  <a:pt x="2798" y="231"/>
                </a:cubicBezTo>
                <a:cubicBezTo>
                  <a:pt x="2800" y="237"/>
                  <a:pt x="2800" y="237"/>
                  <a:pt x="2800" y="237"/>
                </a:cubicBezTo>
                <a:cubicBezTo>
                  <a:pt x="2800" y="238"/>
                  <a:pt x="2802" y="240"/>
                  <a:pt x="2804" y="240"/>
                </a:cubicBezTo>
                <a:cubicBezTo>
                  <a:pt x="2805" y="240"/>
                  <a:pt x="2803" y="238"/>
                  <a:pt x="2804" y="238"/>
                </a:cubicBezTo>
                <a:cubicBezTo>
                  <a:pt x="2809" y="237"/>
                  <a:pt x="2811" y="236"/>
                  <a:pt x="2815" y="240"/>
                </a:cubicBezTo>
                <a:cubicBezTo>
                  <a:pt x="2815" y="240"/>
                  <a:pt x="2813" y="245"/>
                  <a:pt x="2813" y="245"/>
                </a:cubicBezTo>
                <a:cubicBezTo>
                  <a:pt x="2819" y="247"/>
                  <a:pt x="2817" y="245"/>
                  <a:pt x="2820" y="252"/>
                </a:cubicBezTo>
                <a:cubicBezTo>
                  <a:pt x="2822" y="252"/>
                  <a:pt x="2825" y="251"/>
                  <a:pt x="2826" y="252"/>
                </a:cubicBezTo>
                <a:cubicBezTo>
                  <a:pt x="2830" y="256"/>
                  <a:pt x="2834" y="255"/>
                  <a:pt x="2831" y="260"/>
                </a:cubicBezTo>
                <a:cubicBezTo>
                  <a:pt x="2831" y="260"/>
                  <a:pt x="2828" y="260"/>
                  <a:pt x="2828" y="259"/>
                </a:cubicBezTo>
                <a:cubicBezTo>
                  <a:pt x="2827" y="258"/>
                  <a:pt x="2826" y="260"/>
                  <a:pt x="2824" y="256"/>
                </a:cubicBezTo>
                <a:cubicBezTo>
                  <a:pt x="2825" y="265"/>
                  <a:pt x="2825" y="264"/>
                  <a:pt x="2831" y="271"/>
                </a:cubicBezTo>
                <a:cubicBezTo>
                  <a:pt x="2842" y="273"/>
                  <a:pt x="2839" y="277"/>
                  <a:pt x="2829" y="277"/>
                </a:cubicBezTo>
                <a:cubicBezTo>
                  <a:pt x="2829" y="278"/>
                  <a:pt x="2828" y="279"/>
                  <a:pt x="2828" y="279"/>
                </a:cubicBezTo>
                <a:cubicBezTo>
                  <a:pt x="2828" y="280"/>
                  <a:pt x="2830" y="284"/>
                  <a:pt x="2831" y="285"/>
                </a:cubicBezTo>
                <a:cubicBezTo>
                  <a:pt x="2831" y="285"/>
                  <a:pt x="2841" y="293"/>
                  <a:pt x="2836" y="293"/>
                </a:cubicBezTo>
                <a:cubicBezTo>
                  <a:pt x="2834" y="293"/>
                  <a:pt x="2834" y="291"/>
                  <a:pt x="2832" y="291"/>
                </a:cubicBezTo>
                <a:cubicBezTo>
                  <a:pt x="2830" y="291"/>
                  <a:pt x="2828" y="289"/>
                  <a:pt x="2828" y="293"/>
                </a:cubicBezTo>
                <a:cubicBezTo>
                  <a:pt x="2828" y="298"/>
                  <a:pt x="2832" y="299"/>
                  <a:pt x="2833" y="302"/>
                </a:cubicBezTo>
                <a:cubicBezTo>
                  <a:pt x="2835" y="305"/>
                  <a:pt x="2835" y="309"/>
                  <a:pt x="2833" y="312"/>
                </a:cubicBezTo>
                <a:cubicBezTo>
                  <a:pt x="2832" y="313"/>
                  <a:pt x="2831" y="316"/>
                  <a:pt x="2830" y="316"/>
                </a:cubicBezTo>
                <a:cubicBezTo>
                  <a:pt x="2828" y="316"/>
                  <a:pt x="2825" y="312"/>
                  <a:pt x="2823" y="311"/>
                </a:cubicBezTo>
                <a:cubicBezTo>
                  <a:pt x="2821" y="310"/>
                  <a:pt x="2819" y="309"/>
                  <a:pt x="2816" y="308"/>
                </a:cubicBezTo>
                <a:cubicBezTo>
                  <a:pt x="2811" y="301"/>
                  <a:pt x="2811" y="301"/>
                  <a:pt x="2811" y="301"/>
                </a:cubicBezTo>
                <a:cubicBezTo>
                  <a:pt x="2810" y="300"/>
                  <a:pt x="2807" y="297"/>
                  <a:pt x="2807" y="297"/>
                </a:cubicBezTo>
                <a:cubicBezTo>
                  <a:pt x="2805" y="295"/>
                  <a:pt x="2804" y="294"/>
                  <a:pt x="2802" y="292"/>
                </a:cubicBezTo>
                <a:cubicBezTo>
                  <a:pt x="2799" y="288"/>
                  <a:pt x="2796" y="285"/>
                  <a:pt x="2792" y="282"/>
                </a:cubicBezTo>
                <a:cubicBezTo>
                  <a:pt x="2789" y="279"/>
                  <a:pt x="2787" y="282"/>
                  <a:pt x="2784" y="275"/>
                </a:cubicBezTo>
                <a:cubicBezTo>
                  <a:pt x="2781" y="269"/>
                  <a:pt x="2779" y="273"/>
                  <a:pt x="2777" y="271"/>
                </a:cubicBezTo>
                <a:cubicBezTo>
                  <a:pt x="2773" y="268"/>
                  <a:pt x="2771" y="265"/>
                  <a:pt x="2769" y="261"/>
                </a:cubicBezTo>
                <a:cubicBezTo>
                  <a:pt x="2766" y="259"/>
                  <a:pt x="2764" y="255"/>
                  <a:pt x="2764" y="251"/>
                </a:cubicBezTo>
                <a:cubicBezTo>
                  <a:pt x="2764" y="250"/>
                  <a:pt x="2767" y="249"/>
                  <a:pt x="2767" y="249"/>
                </a:cubicBezTo>
                <a:cubicBezTo>
                  <a:pt x="2766" y="247"/>
                  <a:pt x="2762" y="245"/>
                  <a:pt x="2760" y="243"/>
                </a:cubicBezTo>
                <a:cubicBezTo>
                  <a:pt x="2759" y="243"/>
                  <a:pt x="2757" y="243"/>
                  <a:pt x="2757" y="242"/>
                </a:cubicBezTo>
                <a:cubicBezTo>
                  <a:pt x="2757" y="240"/>
                  <a:pt x="2759" y="240"/>
                  <a:pt x="2761" y="239"/>
                </a:cubicBezTo>
                <a:cubicBezTo>
                  <a:pt x="2762" y="238"/>
                  <a:pt x="2764" y="239"/>
                  <a:pt x="2765" y="238"/>
                </a:cubicBezTo>
                <a:cubicBezTo>
                  <a:pt x="2767" y="237"/>
                  <a:pt x="2770" y="234"/>
                  <a:pt x="2770" y="231"/>
                </a:cubicBezTo>
                <a:cubicBezTo>
                  <a:pt x="2771" y="228"/>
                  <a:pt x="2770" y="227"/>
                  <a:pt x="2768" y="224"/>
                </a:cubicBezTo>
                <a:cubicBezTo>
                  <a:pt x="2768" y="223"/>
                  <a:pt x="2770" y="222"/>
                  <a:pt x="2771" y="219"/>
                </a:cubicBezTo>
                <a:cubicBezTo>
                  <a:pt x="2771" y="218"/>
                  <a:pt x="2769" y="215"/>
                  <a:pt x="2769" y="214"/>
                </a:cubicBezTo>
                <a:cubicBezTo>
                  <a:pt x="2773" y="212"/>
                  <a:pt x="2773" y="214"/>
                  <a:pt x="2775" y="209"/>
                </a:cubicBezTo>
                <a:cubicBezTo>
                  <a:pt x="2775" y="208"/>
                  <a:pt x="2779" y="205"/>
                  <a:pt x="2779" y="204"/>
                </a:cubicBezTo>
                <a:cubicBezTo>
                  <a:pt x="2779" y="204"/>
                  <a:pt x="2779" y="204"/>
                  <a:pt x="2779" y="204"/>
                </a:cubicBezTo>
                <a:cubicBezTo>
                  <a:pt x="2777" y="204"/>
                  <a:pt x="2776" y="205"/>
                  <a:pt x="2774" y="204"/>
                </a:cubicBezTo>
                <a:cubicBezTo>
                  <a:pt x="2773" y="203"/>
                  <a:pt x="2775" y="202"/>
                  <a:pt x="2776" y="201"/>
                </a:cubicBezTo>
                <a:cubicBezTo>
                  <a:pt x="2774" y="200"/>
                  <a:pt x="2771" y="199"/>
                  <a:pt x="2768" y="197"/>
                </a:cubicBezTo>
                <a:cubicBezTo>
                  <a:pt x="2767" y="196"/>
                  <a:pt x="2766" y="195"/>
                  <a:pt x="2767" y="195"/>
                </a:cubicBezTo>
                <a:cubicBezTo>
                  <a:pt x="2769" y="195"/>
                  <a:pt x="2766" y="194"/>
                  <a:pt x="2770" y="192"/>
                </a:cubicBezTo>
                <a:cubicBezTo>
                  <a:pt x="2768" y="191"/>
                  <a:pt x="2768" y="191"/>
                  <a:pt x="2768" y="191"/>
                </a:cubicBezTo>
                <a:cubicBezTo>
                  <a:pt x="2768" y="191"/>
                  <a:pt x="2764" y="191"/>
                  <a:pt x="2763" y="191"/>
                </a:cubicBezTo>
                <a:cubicBezTo>
                  <a:pt x="2763" y="191"/>
                  <a:pt x="2762" y="191"/>
                  <a:pt x="2761" y="191"/>
                </a:cubicBezTo>
                <a:cubicBezTo>
                  <a:pt x="2762" y="193"/>
                  <a:pt x="2762" y="195"/>
                  <a:pt x="2764" y="197"/>
                </a:cubicBezTo>
                <a:cubicBezTo>
                  <a:pt x="2764" y="197"/>
                  <a:pt x="2766" y="196"/>
                  <a:pt x="2766" y="197"/>
                </a:cubicBezTo>
                <a:cubicBezTo>
                  <a:pt x="2767" y="198"/>
                  <a:pt x="2766" y="202"/>
                  <a:pt x="2765" y="201"/>
                </a:cubicBezTo>
                <a:cubicBezTo>
                  <a:pt x="2763" y="201"/>
                  <a:pt x="2762" y="201"/>
                  <a:pt x="2760" y="203"/>
                </a:cubicBezTo>
                <a:cubicBezTo>
                  <a:pt x="2761" y="212"/>
                  <a:pt x="2760" y="211"/>
                  <a:pt x="2754" y="209"/>
                </a:cubicBezTo>
                <a:cubicBezTo>
                  <a:pt x="2753" y="209"/>
                  <a:pt x="2753" y="208"/>
                  <a:pt x="2753" y="208"/>
                </a:cubicBezTo>
                <a:cubicBezTo>
                  <a:pt x="2750" y="205"/>
                  <a:pt x="2750" y="207"/>
                  <a:pt x="2748" y="206"/>
                </a:cubicBezTo>
                <a:cubicBezTo>
                  <a:pt x="2742" y="204"/>
                  <a:pt x="2743" y="203"/>
                  <a:pt x="2741" y="199"/>
                </a:cubicBezTo>
                <a:cubicBezTo>
                  <a:pt x="2740" y="199"/>
                  <a:pt x="2738" y="199"/>
                  <a:pt x="2737" y="198"/>
                </a:cubicBezTo>
                <a:cubicBezTo>
                  <a:pt x="2736" y="198"/>
                  <a:pt x="2734" y="200"/>
                  <a:pt x="2733" y="200"/>
                </a:cubicBezTo>
                <a:cubicBezTo>
                  <a:pt x="2733" y="200"/>
                  <a:pt x="2723" y="199"/>
                  <a:pt x="2722" y="199"/>
                </a:cubicBezTo>
                <a:cubicBezTo>
                  <a:pt x="2721" y="199"/>
                  <a:pt x="2719" y="200"/>
                  <a:pt x="2718" y="201"/>
                </a:cubicBezTo>
                <a:cubicBezTo>
                  <a:pt x="2718" y="203"/>
                  <a:pt x="2718" y="205"/>
                  <a:pt x="2719" y="207"/>
                </a:cubicBezTo>
                <a:cubicBezTo>
                  <a:pt x="2720" y="212"/>
                  <a:pt x="2717" y="211"/>
                  <a:pt x="2717" y="213"/>
                </a:cubicBezTo>
                <a:cubicBezTo>
                  <a:pt x="2717" y="213"/>
                  <a:pt x="2717" y="213"/>
                  <a:pt x="2717" y="213"/>
                </a:cubicBezTo>
                <a:cubicBezTo>
                  <a:pt x="2720" y="214"/>
                  <a:pt x="2716" y="216"/>
                  <a:pt x="2716" y="218"/>
                </a:cubicBezTo>
                <a:cubicBezTo>
                  <a:pt x="2717" y="218"/>
                  <a:pt x="2717" y="218"/>
                  <a:pt x="2717" y="218"/>
                </a:cubicBezTo>
                <a:cubicBezTo>
                  <a:pt x="2717" y="219"/>
                  <a:pt x="2717" y="222"/>
                  <a:pt x="2717" y="223"/>
                </a:cubicBezTo>
                <a:cubicBezTo>
                  <a:pt x="2719" y="223"/>
                  <a:pt x="2717" y="220"/>
                  <a:pt x="2726" y="223"/>
                </a:cubicBezTo>
                <a:cubicBezTo>
                  <a:pt x="2727" y="223"/>
                  <a:pt x="2727" y="223"/>
                  <a:pt x="2727" y="223"/>
                </a:cubicBezTo>
                <a:cubicBezTo>
                  <a:pt x="2727" y="224"/>
                  <a:pt x="2730" y="226"/>
                  <a:pt x="2728" y="227"/>
                </a:cubicBezTo>
                <a:cubicBezTo>
                  <a:pt x="2726" y="229"/>
                  <a:pt x="2723" y="227"/>
                  <a:pt x="2721" y="226"/>
                </a:cubicBezTo>
                <a:cubicBezTo>
                  <a:pt x="2720" y="226"/>
                  <a:pt x="2719" y="225"/>
                  <a:pt x="2718" y="226"/>
                </a:cubicBezTo>
                <a:cubicBezTo>
                  <a:pt x="2716" y="227"/>
                  <a:pt x="2714" y="232"/>
                  <a:pt x="2712" y="228"/>
                </a:cubicBezTo>
                <a:cubicBezTo>
                  <a:pt x="2710" y="225"/>
                  <a:pt x="2709" y="228"/>
                  <a:pt x="2707" y="229"/>
                </a:cubicBezTo>
                <a:cubicBezTo>
                  <a:pt x="2707" y="229"/>
                  <a:pt x="2703" y="230"/>
                  <a:pt x="2701" y="230"/>
                </a:cubicBezTo>
                <a:cubicBezTo>
                  <a:pt x="2699" y="230"/>
                  <a:pt x="2699" y="228"/>
                  <a:pt x="2699" y="228"/>
                </a:cubicBezTo>
                <a:cubicBezTo>
                  <a:pt x="2699" y="227"/>
                  <a:pt x="2701" y="227"/>
                  <a:pt x="2701" y="227"/>
                </a:cubicBezTo>
                <a:cubicBezTo>
                  <a:pt x="2704" y="227"/>
                  <a:pt x="2704" y="226"/>
                  <a:pt x="2704" y="224"/>
                </a:cubicBezTo>
                <a:cubicBezTo>
                  <a:pt x="2703" y="223"/>
                  <a:pt x="2701" y="223"/>
                  <a:pt x="2699" y="222"/>
                </a:cubicBezTo>
                <a:cubicBezTo>
                  <a:pt x="2698" y="222"/>
                  <a:pt x="2696" y="221"/>
                  <a:pt x="2696" y="221"/>
                </a:cubicBezTo>
                <a:cubicBezTo>
                  <a:pt x="2691" y="223"/>
                  <a:pt x="2691" y="223"/>
                  <a:pt x="2691" y="223"/>
                </a:cubicBezTo>
                <a:cubicBezTo>
                  <a:pt x="2687" y="224"/>
                  <a:pt x="2683" y="220"/>
                  <a:pt x="2679" y="219"/>
                </a:cubicBezTo>
                <a:cubicBezTo>
                  <a:pt x="2678" y="218"/>
                  <a:pt x="2676" y="220"/>
                  <a:pt x="2678" y="221"/>
                </a:cubicBezTo>
                <a:cubicBezTo>
                  <a:pt x="2683" y="223"/>
                  <a:pt x="2679" y="228"/>
                  <a:pt x="2673" y="223"/>
                </a:cubicBezTo>
                <a:cubicBezTo>
                  <a:pt x="2670" y="222"/>
                  <a:pt x="2669" y="226"/>
                  <a:pt x="2664" y="224"/>
                </a:cubicBezTo>
                <a:cubicBezTo>
                  <a:pt x="2661" y="223"/>
                  <a:pt x="2660" y="223"/>
                  <a:pt x="2658" y="223"/>
                </a:cubicBezTo>
                <a:cubicBezTo>
                  <a:pt x="2658" y="223"/>
                  <a:pt x="2659" y="223"/>
                  <a:pt x="2659" y="223"/>
                </a:cubicBezTo>
                <a:cubicBezTo>
                  <a:pt x="2660" y="224"/>
                  <a:pt x="2658" y="226"/>
                  <a:pt x="2657" y="226"/>
                </a:cubicBezTo>
                <a:cubicBezTo>
                  <a:pt x="2655" y="226"/>
                  <a:pt x="2652" y="223"/>
                  <a:pt x="2651" y="222"/>
                </a:cubicBezTo>
                <a:cubicBezTo>
                  <a:pt x="2649" y="222"/>
                  <a:pt x="2638" y="223"/>
                  <a:pt x="2637" y="223"/>
                </a:cubicBezTo>
                <a:cubicBezTo>
                  <a:pt x="2632" y="223"/>
                  <a:pt x="2632" y="223"/>
                  <a:pt x="2632" y="223"/>
                </a:cubicBezTo>
                <a:cubicBezTo>
                  <a:pt x="2631" y="224"/>
                  <a:pt x="2629" y="225"/>
                  <a:pt x="2628" y="225"/>
                </a:cubicBezTo>
                <a:cubicBezTo>
                  <a:pt x="2628" y="225"/>
                  <a:pt x="2627" y="227"/>
                  <a:pt x="2627" y="228"/>
                </a:cubicBezTo>
                <a:cubicBezTo>
                  <a:pt x="2627" y="230"/>
                  <a:pt x="2627" y="230"/>
                  <a:pt x="2627" y="230"/>
                </a:cubicBezTo>
                <a:cubicBezTo>
                  <a:pt x="2627" y="231"/>
                  <a:pt x="2624" y="232"/>
                  <a:pt x="2623" y="233"/>
                </a:cubicBezTo>
                <a:cubicBezTo>
                  <a:pt x="2622" y="233"/>
                  <a:pt x="2622" y="234"/>
                  <a:pt x="2622" y="234"/>
                </a:cubicBezTo>
                <a:cubicBezTo>
                  <a:pt x="2622" y="235"/>
                  <a:pt x="2623" y="237"/>
                  <a:pt x="2623" y="237"/>
                </a:cubicBezTo>
                <a:cubicBezTo>
                  <a:pt x="2624" y="241"/>
                  <a:pt x="2625" y="238"/>
                  <a:pt x="2622" y="243"/>
                </a:cubicBezTo>
                <a:cubicBezTo>
                  <a:pt x="2616" y="250"/>
                  <a:pt x="2620" y="248"/>
                  <a:pt x="2617" y="254"/>
                </a:cubicBezTo>
                <a:cubicBezTo>
                  <a:pt x="2619" y="256"/>
                  <a:pt x="2617" y="257"/>
                  <a:pt x="2616" y="259"/>
                </a:cubicBezTo>
                <a:cubicBezTo>
                  <a:pt x="2615" y="260"/>
                  <a:pt x="2615" y="260"/>
                  <a:pt x="2614" y="262"/>
                </a:cubicBezTo>
                <a:cubicBezTo>
                  <a:pt x="2612" y="270"/>
                  <a:pt x="2610" y="268"/>
                  <a:pt x="2607" y="271"/>
                </a:cubicBezTo>
                <a:cubicBezTo>
                  <a:pt x="2608" y="272"/>
                  <a:pt x="2608" y="272"/>
                  <a:pt x="2610" y="272"/>
                </a:cubicBezTo>
                <a:cubicBezTo>
                  <a:pt x="2612" y="272"/>
                  <a:pt x="2613" y="273"/>
                  <a:pt x="2614" y="273"/>
                </a:cubicBezTo>
                <a:cubicBezTo>
                  <a:pt x="2615" y="273"/>
                  <a:pt x="2615" y="274"/>
                  <a:pt x="2615" y="274"/>
                </a:cubicBezTo>
                <a:cubicBezTo>
                  <a:pt x="2617" y="274"/>
                  <a:pt x="2622" y="274"/>
                  <a:pt x="2623" y="274"/>
                </a:cubicBezTo>
                <a:cubicBezTo>
                  <a:pt x="2626" y="273"/>
                  <a:pt x="2626" y="274"/>
                  <a:pt x="2627" y="278"/>
                </a:cubicBezTo>
                <a:cubicBezTo>
                  <a:pt x="2628" y="279"/>
                  <a:pt x="2628" y="279"/>
                  <a:pt x="2628" y="280"/>
                </a:cubicBezTo>
                <a:cubicBezTo>
                  <a:pt x="2629" y="280"/>
                  <a:pt x="2629" y="281"/>
                  <a:pt x="2629" y="281"/>
                </a:cubicBezTo>
                <a:cubicBezTo>
                  <a:pt x="2630" y="281"/>
                  <a:pt x="2631" y="281"/>
                  <a:pt x="2631" y="281"/>
                </a:cubicBezTo>
                <a:cubicBezTo>
                  <a:pt x="2631" y="280"/>
                  <a:pt x="2631" y="280"/>
                  <a:pt x="2630" y="279"/>
                </a:cubicBezTo>
                <a:cubicBezTo>
                  <a:pt x="2629" y="278"/>
                  <a:pt x="2630" y="278"/>
                  <a:pt x="2631" y="277"/>
                </a:cubicBezTo>
                <a:cubicBezTo>
                  <a:pt x="2632" y="275"/>
                  <a:pt x="2634" y="272"/>
                  <a:pt x="2634" y="278"/>
                </a:cubicBezTo>
                <a:cubicBezTo>
                  <a:pt x="2634" y="278"/>
                  <a:pt x="2636" y="280"/>
                  <a:pt x="2637" y="279"/>
                </a:cubicBezTo>
                <a:cubicBezTo>
                  <a:pt x="2636" y="278"/>
                  <a:pt x="2638" y="279"/>
                  <a:pt x="2638" y="278"/>
                </a:cubicBezTo>
                <a:cubicBezTo>
                  <a:pt x="2639" y="278"/>
                  <a:pt x="2640" y="279"/>
                  <a:pt x="2640" y="280"/>
                </a:cubicBezTo>
                <a:cubicBezTo>
                  <a:pt x="2638" y="285"/>
                  <a:pt x="2637" y="282"/>
                  <a:pt x="2637" y="284"/>
                </a:cubicBezTo>
                <a:cubicBezTo>
                  <a:pt x="2639" y="284"/>
                  <a:pt x="2640" y="284"/>
                  <a:pt x="2643" y="284"/>
                </a:cubicBezTo>
                <a:cubicBezTo>
                  <a:pt x="2643" y="281"/>
                  <a:pt x="2640" y="282"/>
                  <a:pt x="2644" y="280"/>
                </a:cubicBezTo>
                <a:cubicBezTo>
                  <a:pt x="2643" y="280"/>
                  <a:pt x="2642" y="278"/>
                  <a:pt x="2643" y="278"/>
                </a:cubicBezTo>
                <a:cubicBezTo>
                  <a:pt x="2643" y="277"/>
                  <a:pt x="2648" y="278"/>
                  <a:pt x="2649" y="278"/>
                </a:cubicBezTo>
                <a:cubicBezTo>
                  <a:pt x="2649" y="277"/>
                  <a:pt x="2650" y="276"/>
                  <a:pt x="2651" y="276"/>
                </a:cubicBezTo>
                <a:cubicBezTo>
                  <a:pt x="2651" y="276"/>
                  <a:pt x="2652" y="275"/>
                  <a:pt x="2653" y="277"/>
                </a:cubicBezTo>
                <a:cubicBezTo>
                  <a:pt x="2654" y="278"/>
                  <a:pt x="2656" y="278"/>
                  <a:pt x="2655" y="279"/>
                </a:cubicBezTo>
                <a:cubicBezTo>
                  <a:pt x="2662" y="280"/>
                  <a:pt x="2658" y="279"/>
                  <a:pt x="2664" y="283"/>
                </a:cubicBezTo>
                <a:cubicBezTo>
                  <a:pt x="2669" y="286"/>
                  <a:pt x="2677" y="284"/>
                  <a:pt x="2677" y="290"/>
                </a:cubicBezTo>
                <a:cubicBezTo>
                  <a:pt x="2677" y="291"/>
                  <a:pt x="2677" y="292"/>
                  <a:pt x="2676" y="293"/>
                </a:cubicBezTo>
                <a:cubicBezTo>
                  <a:pt x="2677" y="293"/>
                  <a:pt x="2677" y="293"/>
                  <a:pt x="2677" y="293"/>
                </a:cubicBezTo>
                <a:cubicBezTo>
                  <a:pt x="2677" y="293"/>
                  <a:pt x="2678" y="294"/>
                  <a:pt x="2678" y="295"/>
                </a:cubicBezTo>
                <a:cubicBezTo>
                  <a:pt x="2679" y="297"/>
                  <a:pt x="2680" y="298"/>
                  <a:pt x="2680" y="299"/>
                </a:cubicBezTo>
                <a:cubicBezTo>
                  <a:pt x="2680" y="299"/>
                  <a:pt x="2680" y="299"/>
                  <a:pt x="2680" y="299"/>
                </a:cubicBezTo>
                <a:cubicBezTo>
                  <a:pt x="2685" y="299"/>
                  <a:pt x="2685" y="299"/>
                  <a:pt x="2685" y="300"/>
                </a:cubicBezTo>
                <a:cubicBezTo>
                  <a:pt x="2685" y="301"/>
                  <a:pt x="2685" y="301"/>
                  <a:pt x="2685" y="302"/>
                </a:cubicBezTo>
                <a:cubicBezTo>
                  <a:pt x="2686" y="301"/>
                  <a:pt x="2686" y="306"/>
                  <a:pt x="2687" y="307"/>
                </a:cubicBezTo>
                <a:cubicBezTo>
                  <a:pt x="2687" y="309"/>
                  <a:pt x="2687" y="310"/>
                  <a:pt x="2687" y="310"/>
                </a:cubicBezTo>
                <a:cubicBezTo>
                  <a:pt x="2687" y="310"/>
                  <a:pt x="2687" y="313"/>
                  <a:pt x="2687" y="314"/>
                </a:cubicBezTo>
                <a:cubicBezTo>
                  <a:pt x="2687" y="315"/>
                  <a:pt x="2691" y="320"/>
                  <a:pt x="2692" y="321"/>
                </a:cubicBezTo>
                <a:cubicBezTo>
                  <a:pt x="2694" y="324"/>
                  <a:pt x="2697" y="327"/>
                  <a:pt x="2698" y="330"/>
                </a:cubicBezTo>
                <a:cubicBezTo>
                  <a:pt x="2699" y="333"/>
                  <a:pt x="2702" y="336"/>
                  <a:pt x="2703" y="339"/>
                </a:cubicBezTo>
                <a:cubicBezTo>
                  <a:pt x="2706" y="345"/>
                  <a:pt x="2703" y="344"/>
                  <a:pt x="2702" y="350"/>
                </a:cubicBezTo>
                <a:cubicBezTo>
                  <a:pt x="2702" y="354"/>
                  <a:pt x="2703" y="354"/>
                  <a:pt x="2702" y="355"/>
                </a:cubicBezTo>
                <a:cubicBezTo>
                  <a:pt x="2698" y="358"/>
                  <a:pt x="2703" y="362"/>
                  <a:pt x="2703" y="364"/>
                </a:cubicBezTo>
                <a:cubicBezTo>
                  <a:pt x="2703" y="365"/>
                  <a:pt x="2701" y="372"/>
                  <a:pt x="2701" y="374"/>
                </a:cubicBezTo>
                <a:cubicBezTo>
                  <a:pt x="2698" y="379"/>
                  <a:pt x="2698" y="375"/>
                  <a:pt x="2698" y="382"/>
                </a:cubicBezTo>
                <a:cubicBezTo>
                  <a:pt x="2698" y="384"/>
                  <a:pt x="2695" y="388"/>
                  <a:pt x="2695" y="390"/>
                </a:cubicBezTo>
                <a:cubicBezTo>
                  <a:pt x="2695" y="392"/>
                  <a:pt x="2699" y="400"/>
                  <a:pt x="2695" y="399"/>
                </a:cubicBezTo>
                <a:cubicBezTo>
                  <a:pt x="2691" y="403"/>
                  <a:pt x="2691" y="403"/>
                  <a:pt x="2691" y="403"/>
                </a:cubicBezTo>
                <a:cubicBezTo>
                  <a:pt x="2687" y="406"/>
                  <a:pt x="2690" y="406"/>
                  <a:pt x="2685" y="406"/>
                </a:cubicBezTo>
                <a:cubicBezTo>
                  <a:pt x="2685" y="406"/>
                  <a:pt x="2682" y="407"/>
                  <a:pt x="2681" y="407"/>
                </a:cubicBezTo>
                <a:cubicBezTo>
                  <a:pt x="2680" y="407"/>
                  <a:pt x="2675" y="408"/>
                  <a:pt x="2674" y="408"/>
                </a:cubicBezTo>
                <a:cubicBezTo>
                  <a:pt x="2673" y="408"/>
                  <a:pt x="2670" y="405"/>
                  <a:pt x="2669" y="404"/>
                </a:cubicBezTo>
                <a:cubicBezTo>
                  <a:pt x="2669" y="404"/>
                  <a:pt x="2669" y="400"/>
                  <a:pt x="2668" y="400"/>
                </a:cubicBezTo>
                <a:cubicBezTo>
                  <a:pt x="2667" y="400"/>
                  <a:pt x="2667" y="400"/>
                  <a:pt x="2666" y="401"/>
                </a:cubicBezTo>
                <a:cubicBezTo>
                  <a:pt x="2665" y="407"/>
                  <a:pt x="2665" y="405"/>
                  <a:pt x="2663" y="411"/>
                </a:cubicBezTo>
                <a:cubicBezTo>
                  <a:pt x="2662" y="411"/>
                  <a:pt x="2662" y="410"/>
                  <a:pt x="2661" y="410"/>
                </a:cubicBezTo>
                <a:cubicBezTo>
                  <a:pt x="2661" y="412"/>
                  <a:pt x="2657" y="414"/>
                  <a:pt x="2655" y="416"/>
                </a:cubicBezTo>
                <a:cubicBezTo>
                  <a:pt x="2655" y="417"/>
                  <a:pt x="2659" y="421"/>
                  <a:pt x="2659" y="422"/>
                </a:cubicBezTo>
                <a:cubicBezTo>
                  <a:pt x="2660" y="424"/>
                  <a:pt x="2659" y="425"/>
                  <a:pt x="2662" y="427"/>
                </a:cubicBezTo>
                <a:cubicBezTo>
                  <a:pt x="2663" y="428"/>
                  <a:pt x="2663" y="429"/>
                  <a:pt x="2662" y="429"/>
                </a:cubicBezTo>
                <a:cubicBezTo>
                  <a:pt x="2661" y="429"/>
                  <a:pt x="2660" y="428"/>
                  <a:pt x="2659" y="429"/>
                </a:cubicBezTo>
                <a:cubicBezTo>
                  <a:pt x="2659" y="430"/>
                  <a:pt x="2656" y="432"/>
                  <a:pt x="2656" y="432"/>
                </a:cubicBezTo>
                <a:cubicBezTo>
                  <a:pt x="2656" y="434"/>
                  <a:pt x="2658" y="435"/>
                  <a:pt x="2653" y="437"/>
                </a:cubicBezTo>
                <a:cubicBezTo>
                  <a:pt x="2651" y="438"/>
                  <a:pt x="2651" y="438"/>
                  <a:pt x="2651" y="438"/>
                </a:cubicBezTo>
                <a:cubicBezTo>
                  <a:pt x="2647" y="441"/>
                  <a:pt x="2645" y="442"/>
                  <a:pt x="2646" y="444"/>
                </a:cubicBezTo>
                <a:cubicBezTo>
                  <a:pt x="2646" y="446"/>
                  <a:pt x="2645" y="446"/>
                  <a:pt x="2648" y="447"/>
                </a:cubicBezTo>
                <a:cubicBezTo>
                  <a:pt x="2650" y="447"/>
                  <a:pt x="2653" y="448"/>
                  <a:pt x="2654" y="450"/>
                </a:cubicBezTo>
                <a:cubicBezTo>
                  <a:pt x="2654" y="451"/>
                  <a:pt x="2656" y="451"/>
                  <a:pt x="2660" y="453"/>
                </a:cubicBezTo>
                <a:cubicBezTo>
                  <a:pt x="2662" y="454"/>
                  <a:pt x="2663" y="455"/>
                  <a:pt x="2663" y="456"/>
                </a:cubicBezTo>
                <a:cubicBezTo>
                  <a:pt x="2674" y="465"/>
                  <a:pt x="2674" y="465"/>
                  <a:pt x="2674" y="465"/>
                </a:cubicBezTo>
                <a:cubicBezTo>
                  <a:pt x="2675" y="466"/>
                  <a:pt x="2679" y="471"/>
                  <a:pt x="2679" y="471"/>
                </a:cubicBezTo>
                <a:cubicBezTo>
                  <a:pt x="2680" y="472"/>
                  <a:pt x="2682" y="477"/>
                  <a:pt x="2683" y="479"/>
                </a:cubicBezTo>
                <a:cubicBezTo>
                  <a:pt x="2684" y="483"/>
                  <a:pt x="2685" y="482"/>
                  <a:pt x="2686" y="484"/>
                </a:cubicBezTo>
                <a:cubicBezTo>
                  <a:pt x="2686" y="486"/>
                  <a:pt x="2688" y="489"/>
                  <a:pt x="2687" y="489"/>
                </a:cubicBezTo>
                <a:cubicBezTo>
                  <a:pt x="2687" y="490"/>
                  <a:pt x="2687" y="492"/>
                  <a:pt x="2687" y="493"/>
                </a:cubicBezTo>
                <a:cubicBezTo>
                  <a:pt x="2686" y="496"/>
                  <a:pt x="2684" y="495"/>
                  <a:pt x="2681" y="494"/>
                </a:cubicBezTo>
                <a:cubicBezTo>
                  <a:pt x="2681" y="495"/>
                  <a:pt x="2681" y="496"/>
                  <a:pt x="2681" y="496"/>
                </a:cubicBezTo>
                <a:cubicBezTo>
                  <a:pt x="2682" y="496"/>
                  <a:pt x="2682" y="495"/>
                  <a:pt x="2683" y="495"/>
                </a:cubicBezTo>
                <a:cubicBezTo>
                  <a:pt x="2684" y="495"/>
                  <a:pt x="2684" y="499"/>
                  <a:pt x="2682" y="499"/>
                </a:cubicBezTo>
                <a:cubicBezTo>
                  <a:pt x="2681" y="499"/>
                  <a:pt x="2681" y="499"/>
                  <a:pt x="2680" y="498"/>
                </a:cubicBezTo>
                <a:cubicBezTo>
                  <a:pt x="2679" y="496"/>
                  <a:pt x="2678" y="498"/>
                  <a:pt x="2677" y="497"/>
                </a:cubicBezTo>
                <a:cubicBezTo>
                  <a:pt x="2675" y="499"/>
                  <a:pt x="2675" y="498"/>
                  <a:pt x="2673" y="499"/>
                </a:cubicBezTo>
                <a:cubicBezTo>
                  <a:pt x="2673" y="499"/>
                  <a:pt x="2674" y="503"/>
                  <a:pt x="2672" y="502"/>
                </a:cubicBezTo>
                <a:cubicBezTo>
                  <a:pt x="2671" y="502"/>
                  <a:pt x="2670" y="502"/>
                  <a:pt x="2670" y="501"/>
                </a:cubicBezTo>
                <a:cubicBezTo>
                  <a:pt x="2670" y="499"/>
                  <a:pt x="2670" y="499"/>
                  <a:pt x="2670" y="499"/>
                </a:cubicBezTo>
                <a:cubicBezTo>
                  <a:pt x="2669" y="499"/>
                  <a:pt x="2669" y="499"/>
                  <a:pt x="2669" y="500"/>
                </a:cubicBezTo>
                <a:cubicBezTo>
                  <a:pt x="2668" y="502"/>
                  <a:pt x="2667" y="502"/>
                  <a:pt x="2666" y="501"/>
                </a:cubicBezTo>
                <a:cubicBezTo>
                  <a:pt x="2666" y="502"/>
                  <a:pt x="2666" y="503"/>
                  <a:pt x="2664" y="503"/>
                </a:cubicBezTo>
                <a:cubicBezTo>
                  <a:pt x="2663" y="502"/>
                  <a:pt x="2663" y="502"/>
                  <a:pt x="2663" y="501"/>
                </a:cubicBezTo>
                <a:cubicBezTo>
                  <a:pt x="2663" y="502"/>
                  <a:pt x="2662" y="503"/>
                  <a:pt x="2662" y="503"/>
                </a:cubicBezTo>
                <a:cubicBezTo>
                  <a:pt x="2661" y="503"/>
                  <a:pt x="2658" y="502"/>
                  <a:pt x="2660" y="501"/>
                </a:cubicBezTo>
                <a:cubicBezTo>
                  <a:pt x="2660" y="501"/>
                  <a:pt x="2660" y="501"/>
                  <a:pt x="2660" y="500"/>
                </a:cubicBezTo>
                <a:cubicBezTo>
                  <a:pt x="2660" y="500"/>
                  <a:pt x="2660" y="500"/>
                  <a:pt x="2660" y="500"/>
                </a:cubicBezTo>
                <a:cubicBezTo>
                  <a:pt x="2660" y="499"/>
                  <a:pt x="2661" y="499"/>
                  <a:pt x="2661" y="499"/>
                </a:cubicBezTo>
                <a:cubicBezTo>
                  <a:pt x="2661" y="499"/>
                  <a:pt x="2661" y="499"/>
                  <a:pt x="2661" y="499"/>
                </a:cubicBezTo>
                <a:cubicBezTo>
                  <a:pt x="2659" y="498"/>
                  <a:pt x="2660" y="496"/>
                  <a:pt x="2659" y="494"/>
                </a:cubicBezTo>
                <a:cubicBezTo>
                  <a:pt x="2659" y="494"/>
                  <a:pt x="2658" y="494"/>
                  <a:pt x="2658" y="493"/>
                </a:cubicBezTo>
                <a:cubicBezTo>
                  <a:pt x="2657" y="493"/>
                  <a:pt x="2658" y="491"/>
                  <a:pt x="2658" y="491"/>
                </a:cubicBezTo>
                <a:cubicBezTo>
                  <a:pt x="2658" y="489"/>
                  <a:pt x="2658" y="490"/>
                  <a:pt x="2657" y="488"/>
                </a:cubicBezTo>
                <a:cubicBezTo>
                  <a:pt x="2656" y="488"/>
                  <a:pt x="2658" y="487"/>
                  <a:pt x="2659" y="486"/>
                </a:cubicBezTo>
                <a:cubicBezTo>
                  <a:pt x="2659" y="486"/>
                  <a:pt x="2658" y="486"/>
                  <a:pt x="2658" y="484"/>
                </a:cubicBezTo>
                <a:cubicBezTo>
                  <a:pt x="2657" y="484"/>
                  <a:pt x="2657" y="484"/>
                  <a:pt x="2657" y="484"/>
                </a:cubicBezTo>
                <a:cubicBezTo>
                  <a:pt x="2657" y="483"/>
                  <a:pt x="2653" y="477"/>
                  <a:pt x="2652" y="476"/>
                </a:cubicBezTo>
                <a:cubicBezTo>
                  <a:pt x="2651" y="477"/>
                  <a:pt x="2645" y="476"/>
                  <a:pt x="2651" y="472"/>
                </a:cubicBezTo>
                <a:cubicBezTo>
                  <a:pt x="2652" y="471"/>
                  <a:pt x="2652" y="474"/>
                  <a:pt x="2655" y="473"/>
                </a:cubicBezTo>
                <a:cubicBezTo>
                  <a:pt x="2653" y="472"/>
                  <a:pt x="2653" y="470"/>
                  <a:pt x="2652" y="468"/>
                </a:cubicBezTo>
                <a:cubicBezTo>
                  <a:pt x="2651" y="467"/>
                  <a:pt x="2649" y="466"/>
                  <a:pt x="2648" y="465"/>
                </a:cubicBezTo>
                <a:cubicBezTo>
                  <a:pt x="2648" y="465"/>
                  <a:pt x="2648" y="465"/>
                  <a:pt x="2648" y="465"/>
                </a:cubicBezTo>
                <a:cubicBezTo>
                  <a:pt x="2646" y="465"/>
                  <a:pt x="2647" y="466"/>
                  <a:pt x="2645" y="463"/>
                </a:cubicBezTo>
                <a:cubicBezTo>
                  <a:pt x="2644" y="464"/>
                  <a:pt x="2643" y="463"/>
                  <a:pt x="2641" y="463"/>
                </a:cubicBezTo>
                <a:cubicBezTo>
                  <a:pt x="2638" y="462"/>
                  <a:pt x="2632" y="463"/>
                  <a:pt x="2630" y="459"/>
                </a:cubicBezTo>
                <a:cubicBezTo>
                  <a:pt x="2628" y="457"/>
                  <a:pt x="2628" y="453"/>
                  <a:pt x="2628" y="451"/>
                </a:cubicBezTo>
                <a:cubicBezTo>
                  <a:pt x="2628" y="449"/>
                  <a:pt x="2628" y="448"/>
                  <a:pt x="2627" y="447"/>
                </a:cubicBezTo>
                <a:cubicBezTo>
                  <a:pt x="2626" y="443"/>
                  <a:pt x="2627" y="444"/>
                  <a:pt x="2625" y="443"/>
                </a:cubicBezTo>
                <a:cubicBezTo>
                  <a:pt x="2624" y="442"/>
                  <a:pt x="2622" y="442"/>
                  <a:pt x="2621" y="442"/>
                </a:cubicBezTo>
                <a:cubicBezTo>
                  <a:pt x="2616" y="441"/>
                  <a:pt x="2617" y="441"/>
                  <a:pt x="2615" y="439"/>
                </a:cubicBezTo>
                <a:cubicBezTo>
                  <a:pt x="2614" y="440"/>
                  <a:pt x="2613" y="441"/>
                  <a:pt x="2611" y="441"/>
                </a:cubicBezTo>
                <a:cubicBezTo>
                  <a:pt x="2609" y="441"/>
                  <a:pt x="2607" y="442"/>
                  <a:pt x="2606" y="443"/>
                </a:cubicBezTo>
                <a:cubicBezTo>
                  <a:pt x="2600" y="445"/>
                  <a:pt x="2602" y="445"/>
                  <a:pt x="2599" y="448"/>
                </a:cubicBezTo>
                <a:cubicBezTo>
                  <a:pt x="2595" y="455"/>
                  <a:pt x="2589" y="451"/>
                  <a:pt x="2590" y="450"/>
                </a:cubicBezTo>
                <a:cubicBezTo>
                  <a:pt x="2592" y="448"/>
                  <a:pt x="2596" y="450"/>
                  <a:pt x="2596" y="447"/>
                </a:cubicBezTo>
                <a:cubicBezTo>
                  <a:pt x="2596" y="445"/>
                  <a:pt x="2594" y="445"/>
                  <a:pt x="2592" y="445"/>
                </a:cubicBezTo>
                <a:cubicBezTo>
                  <a:pt x="2588" y="446"/>
                  <a:pt x="2587" y="444"/>
                  <a:pt x="2589" y="440"/>
                </a:cubicBezTo>
                <a:cubicBezTo>
                  <a:pt x="2590" y="438"/>
                  <a:pt x="2593" y="438"/>
                  <a:pt x="2593" y="434"/>
                </a:cubicBezTo>
                <a:cubicBezTo>
                  <a:pt x="2593" y="432"/>
                  <a:pt x="2590" y="431"/>
                  <a:pt x="2588" y="430"/>
                </a:cubicBezTo>
                <a:cubicBezTo>
                  <a:pt x="2586" y="429"/>
                  <a:pt x="2584" y="428"/>
                  <a:pt x="2582" y="428"/>
                </a:cubicBezTo>
                <a:cubicBezTo>
                  <a:pt x="2581" y="428"/>
                  <a:pt x="2581" y="429"/>
                  <a:pt x="2580" y="430"/>
                </a:cubicBezTo>
                <a:cubicBezTo>
                  <a:pt x="2578" y="433"/>
                  <a:pt x="2579" y="436"/>
                  <a:pt x="2575" y="437"/>
                </a:cubicBezTo>
                <a:cubicBezTo>
                  <a:pt x="2574" y="441"/>
                  <a:pt x="2573" y="439"/>
                  <a:pt x="2571" y="439"/>
                </a:cubicBezTo>
                <a:cubicBezTo>
                  <a:pt x="2570" y="439"/>
                  <a:pt x="2570" y="442"/>
                  <a:pt x="2570" y="442"/>
                </a:cubicBezTo>
                <a:cubicBezTo>
                  <a:pt x="2571" y="443"/>
                  <a:pt x="2571" y="445"/>
                  <a:pt x="2571" y="446"/>
                </a:cubicBezTo>
                <a:cubicBezTo>
                  <a:pt x="2571" y="446"/>
                  <a:pt x="2571" y="449"/>
                  <a:pt x="2570" y="449"/>
                </a:cubicBezTo>
                <a:cubicBezTo>
                  <a:pt x="2567" y="448"/>
                  <a:pt x="2567" y="448"/>
                  <a:pt x="2567" y="448"/>
                </a:cubicBezTo>
                <a:cubicBezTo>
                  <a:pt x="2565" y="448"/>
                  <a:pt x="2565" y="448"/>
                  <a:pt x="2565" y="448"/>
                </a:cubicBezTo>
                <a:cubicBezTo>
                  <a:pt x="2564" y="449"/>
                  <a:pt x="2564" y="449"/>
                  <a:pt x="2563" y="449"/>
                </a:cubicBezTo>
                <a:cubicBezTo>
                  <a:pt x="2561" y="449"/>
                  <a:pt x="2562" y="446"/>
                  <a:pt x="2559" y="448"/>
                </a:cubicBezTo>
                <a:cubicBezTo>
                  <a:pt x="2559" y="449"/>
                  <a:pt x="2559" y="451"/>
                  <a:pt x="2558" y="452"/>
                </a:cubicBezTo>
                <a:cubicBezTo>
                  <a:pt x="2561" y="454"/>
                  <a:pt x="2564" y="457"/>
                  <a:pt x="2566" y="458"/>
                </a:cubicBezTo>
                <a:cubicBezTo>
                  <a:pt x="2567" y="458"/>
                  <a:pt x="2569" y="458"/>
                  <a:pt x="2570" y="459"/>
                </a:cubicBezTo>
                <a:cubicBezTo>
                  <a:pt x="2578" y="460"/>
                  <a:pt x="2576" y="464"/>
                  <a:pt x="2579" y="466"/>
                </a:cubicBezTo>
                <a:cubicBezTo>
                  <a:pt x="2580" y="468"/>
                  <a:pt x="2582" y="469"/>
                  <a:pt x="2584" y="469"/>
                </a:cubicBezTo>
                <a:cubicBezTo>
                  <a:pt x="2585" y="469"/>
                  <a:pt x="2585" y="469"/>
                  <a:pt x="2586" y="468"/>
                </a:cubicBezTo>
                <a:cubicBezTo>
                  <a:pt x="2594" y="457"/>
                  <a:pt x="2598" y="466"/>
                  <a:pt x="2601" y="467"/>
                </a:cubicBezTo>
                <a:cubicBezTo>
                  <a:pt x="2603" y="467"/>
                  <a:pt x="2603" y="467"/>
                  <a:pt x="2603" y="467"/>
                </a:cubicBezTo>
                <a:cubicBezTo>
                  <a:pt x="2606" y="466"/>
                  <a:pt x="2606" y="466"/>
                  <a:pt x="2606" y="466"/>
                </a:cubicBezTo>
                <a:cubicBezTo>
                  <a:pt x="2606" y="466"/>
                  <a:pt x="2609" y="467"/>
                  <a:pt x="2609" y="468"/>
                </a:cubicBezTo>
                <a:cubicBezTo>
                  <a:pt x="2610" y="467"/>
                  <a:pt x="2610" y="467"/>
                  <a:pt x="2610" y="467"/>
                </a:cubicBezTo>
                <a:cubicBezTo>
                  <a:pt x="2615" y="467"/>
                  <a:pt x="2612" y="470"/>
                  <a:pt x="2612" y="472"/>
                </a:cubicBezTo>
                <a:cubicBezTo>
                  <a:pt x="2612" y="472"/>
                  <a:pt x="2615" y="474"/>
                  <a:pt x="2614" y="475"/>
                </a:cubicBezTo>
                <a:cubicBezTo>
                  <a:pt x="2612" y="476"/>
                  <a:pt x="2610" y="473"/>
                  <a:pt x="2607" y="473"/>
                </a:cubicBezTo>
                <a:cubicBezTo>
                  <a:pt x="2606" y="474"/>
                  <a:pt x="2605" y="478"/>
                  <a:pt x="2601" y="478"/>
                </a:cubicBezTo>
                <a:cubicBezTo>
                  <a:pt x="2601" y="478"/>
                  <a:pt x="2600" y="478"/>
                  <a:pt x="2600" y="479"/>
                </a:cubicBezTo>
                <a:cubicBezTo>
                  <a:pt x="2600" y="481"/>
                  <a:pt x="2599" y="481"/>
                  <a:pt x="2598" y="482"/>
                </a:cubicBezTo>
                <a:cubicBezTo>
                  <a:pt x="2598" y="483"/>
                  <a:pt x="2598" y="484"/>
                  <a:pt x="2598" y="485"/>
                </a:cubicBezTo>
                <a:cubicBezTo>
                  <a:pt x="2598" y="486"/>
                  <a:pt x="2595" y="488"/>
                  <a:pt x="2594" y="489"/>
                </a:cubicBezTo>
                <a:cubicBezTo>
                  <a:pt x="2591" y="493"/>
                  <a:pt x="2595" y="491"/>
                  <a:pt x="2591" y="495"/>
                </a:cubicBezTo>
                <a:cubicBezTo>
                  <a:pt x="2598" y="497"/>
                  <a:pt x="2603" y="501"/>
                  <a:pt x="2603" y="501"/>
                </a:cubicBezTo>
                <a:cubicBezTo>
                  <a:pt x="2604" y="502"/>
                  <a:pt x="2605" y="502"/>
                  <a:pt x="2606" y="503"/>
                </a:cubicBezTo>
                <a:cubicBezTo>
                  <a:pt x="2611" y="507"/>
                  <a:pt x="2612" y="508"/>
                  <a:pt x="2614" y="514"/>
                </a:cubicBezTo>
                <a:cubicBezTo>
                  <a:pt x="2616" y="519"/>
                  <a:pt x="2617" y="520"/>
                  <a:pt x="2622" y="523"/>
                </a:cubicBezTo>
                <a:cubicBezTo>
                  <a:pt x="2624" y="525"/>
                  <a:pt x="2628" y="527"/>
                  <a:pt x="2629" y="530"/>
                </a:cubicBezTo>
                <a:cubicBezTo>
                  <a:pt x="2629" y="530"/>
                  <a:pt x="2630" y="531"/>
                  <a:pt x="2630" y="531"/>
                </a:cubicBezTo>
                <a:cubicBezTo>
                  <a:pt x="2631" y="534"/>
                  <a:pt x="2631" y="534"/>
                  <a:pt x="2628" y="534"/>
                </a:cubicBezTo>
                <a:cubicBezTo>
                  <a:pt x="2627" y="534"/>
                  <a:pt x="2626" y="532"/>
                  <a:pt x="2625" y="531"/>
                </a:cubicBezTo>
                <a:cubicBezTo>
                  <a:pt x="2623" y="531"/>
                  <a:pt x="2620" y="530"/>
                  <a:pt x="2617" y="529"/>
                </a:cubicBezTo>
                <a:cubicBezTo>
                  <a:pt x="2609" y="527"/>
                  <a:pt x="2609" y="527"/>
                  <a:pt x="2609" y="527"/>
                </a:cubicBezTo>
                <a:cubicBezTo>
                  <a:pt x="2612" y="529"/>
                  <a:pt x="2611" y="528"/>
                  <a:pt x="2614" y="529"/>
                </a:cubicBezTo>
                <a:cubicBezTo>
                  <a:pt x="2614" y="529"/>
                  <a:pt x="2616" y="530"/>
                  <a:pt x="2617" y="530"/>
                </a:cubicBezTo>
                <a:cubicBezTo>
                  <a:pt x="2620" y="531"/>
                  <a:pt x="2621" y="531"/>
                  <a:pt x="2620" y="532"/>
                </a:cubicBezTo>
                <a:cubicBezTo>
                  <a:pt x="2621" y="533"/>
                  <a:pt x="2624" y="534"/>
                  <a:pt x="2625" y="534"/>
                </a:cubicBezTo>
                <a:cubicBezTo>
                  <a:pt x="2628" y="534"/>
                  <a:pt x="2630" y="537"/>
                  <a:pt x="2630" y="537"/>
                </a:cubicBezTo>
                <a:cubicBezTo>
                  <a:pt x="2631" y="539"/>
                  <a:pt x="2633" y="540"/>
                  <a:pt x="2633" y="542"/>
                </a:cubicBezTo>
                <a:cubicBezTo>
                  <a:pt x="2633" y="543"/>
                  <a:pt x="2630" y="544"/>
                  <a:pt x="2629" y="544"/>
                </a:cubicBezTo>
                <a:cubicBezTo>
                  <a:pt x="2629" y="545"/>
                  <a:pt x="2626" y="546"/>
                  <a:pt x="2626" y="547"/>
                </a:cubicBezTo>
                <a:cubicBezTo>
                  <a:pt x="2626" y="550"/>
                  <a:pt x="2625" y="548"/>
                  <a:pt x="2623" y="548"/>
                </a:cubicBezTo>
                <a:cubicBezTo>
                  <a:pt x="2625" y="549"/>
                  <a:pt x="2625" y="550"/>
                  <a:pt x="2625" y="551"/>
                </a:cubicBezTo>
                <a:cubicBezTo>
                  <a:pt x="2628" y="550"/>
                  <a:pt x="2633" y="547"/>
                  <a:pt x="2635" y="550"/>
                </a:cubicBezTo>
                <a:cubicBezTo>
                  <a:pt x="2638" y="552"/>
                  <a:pt x="2639" y="555"/>
                  <a:pt x="2640" y="558"/>
                </a:cubicBezTo>
                <a:cubicBezTo>
                  <a:pt x="2641" y="560"/>
                  <a:pt x="2639" y="562"/>
                  <a:pt x="2637" y="563"/>
                </a:cubicBezTo>
                <a:cubicBezTo>
                  <a:pt x="2638" y="564"/>
                  <a:pt x="2642" y="564"/>
                  <a:pt x="2637" y="567"/>
                </a:cubicBezTo>
                <a:cubicBezTo>
                  <a:pt x="2640" y="567"/>
                  <a:pt x="2640" y="568"/>
                  <a:pt x="2640" y="570"/>
                </a:cubicBezTo>
                <a:cubicBezTo>
                  <a:pt x="2644" y="569"/>
                  <a:pt x="2636" y="575"/>
                  <a:pt x="2634" y="573"/>
                </a:cubicBezTo>
                <a:cubicBezTo>
                  <a:pt x="2634" y="576"/>
                  <a:pt x="2637" y="579"/>
                  <a:pt x="2636" y="582"/>
                </a:cubicBezTo>
                <a:cubicBezTo>
                  <a:pt x="2634" y="585"/>
                  <a:pt x="2629" y="582"/>
                  <a:pt x="2630" y="588"/>
                </a:cubicBezTo>
                <a:cubicBezTo>
                  <a:pt x="2632" y="596"/>
                  <a:pt x="2628" y="601"/>
                  <a:pt x="2628" y="603"/>
                </a:cubicBezTo>
                <a:cubicBezTo>
                  <a:pt x="2628" y="604"/>
                  <a:pt x="2631" y="603"/>
                  <a:pt x="2630" y="604"/>
                </a:cubicBezTo>
                <a:cubicBezTo>
                  <a:pt x="2629" y="606"/>
                  <a:pt x="2628" y="606"/>
                  <a:pt x="2626" y="607"/>
                </a:cubicBezTo>
                <a:cubicBezTo>
                  <a:pt x="2626" y="607"/>
                  <a:pt x="2625" y="605"/>
                  <a:pt x="2625" y="605"/>
                </a:cubicBezTo>
                <a:cubicBezTo>
                  <a:pt x="2624" y="606"/>
                  <a:pt x="2624" y="606"/>
                  <a:pt x="2624" y="606"/>
                </a:cubicBezTo>
                <a:cubicBezTo>
                  <a:pt x="2626" y="607"/>
                  <a:pt x="2629" y="608"/>
                  <a:pt x="2625" y="609"/>
                </a:cubicBezTo>
                <a:cubicBezTo>
                  <a:pt x="2623" y="609"/>
                  <a:pt x="2623" y="609"/>
                  <a:pt x="2623" y="609"/>
                </a:cubicBezTo>
                <a:cubicBezTo>
                  <a:pt x="2622" y="613"/>
                  <a:pt x="2623" y="612"/>
                  <a:pt x="2621" y="613"/>
                </a:cubicBezTo>
                <a:cubicBezTo>
                  <a:pt x="2625" y="614"/>
                  <a:pt x="2622" y="615"/>
                  <a:pt x="2619" y="616"/>
                </a:cubicBezTo>
                <a:cubicBezTo>
                  <a:pt x="2619" y="616"/>
                  <a:pt x="2619" y="616"/>
                  <a:pt x="2618" y="615"/>
                </a:cubicBezTo>
                <a:cubicBezTo>
                  <a:pt x="2619" y="617"/>
                  <a:pt x="2618" y="616"/>
                  <a:pt x="2615" y="617"/>
                </a:cubicBezTo>
                <a:cubicBezTo>
                  <a:pt x="2615" y="619"/>
                  <a:pt x="2615" y="619"/>
                  <a:pt x="2615" y="619"/>
                </a:cubicBezTo>
                <a:cubicBezTo>
                  <a:pt x="2615" y="619"/>
                  <a:pt x="2614" y="623"/>
                  <a:pt x="2614" y="623"/>
                </a:cubicBezTo>
                <a:cubicBezTo>
                  <a:pt x="2611" y="624"/>
                  <a:pt x="2610" y="624"/>
                  <a:pt x="2607" y="625"/>
                </a:cubicBezTo>
                <a:cubicBezTo>
                  <a:pt x="2607" y="628"/>
                  <a:pt x="2608" y="627"/>
                  <a:pt x="2603" y="630"/>
                </a:cubicBezTo>
                <a:cubicBezTo>
                  <a:pt x="2603" y="635"/>
                  <a:pt x="2604" y="634"/>
                  <a:pt x="2600" y="634"/>
                </a:cubicBezTo>
                <a:cubicBezTo>
                  <a:pt x="2599" y="636"/>
                  <a:pt x="2599" y="635"/>
                  <a:pt x="2598" y="636"/>
                </a:cubicBezTo>
                <a:cubicBezTo>
                  <a:pt x="2596" y="636"/>
                  <a:pt x="2596" y="635"/>
                  <a:pt x="2595" y="635"/>
                </a:cubicBezTo>
                <a:cubicBezTo>
                  <a:pt x="2595" y="635"/>
                  <a:pt x="2594" y="635"/>
                  <a:pt x="2594" y="635"/>
                </a:cubicBezTo>
                <a:cubicBezTo>
                  <a:pt x="2593" y="635"/>
                  <a:pt x="2589" y="635"/>
                  <a:pt x="2589" y="635"/>
                </a:cubicBezTo>
                <a:cubicBezTo>
                  <a:pt x="2588" y="636"/>
                  <a:pt x="2589" y="637"/>
                  <a:pt x="2585" y="638"/>
                </a:cubicBezTo>
                <a:cubicBezTo>
                  <a:pt x="2582" y="638"/>
                  <a:pt x="2583" y="639"/>
                  <a:pt x="2578" y="640"/>
                </a:cubicBezTo>
                <a:cubicBezTo>
                  <a:pt x="2577" y="640"/>
                  <a:pt x="2576" y="639"/>
                  <a:pt x="2576" y="638"/>
                </a:cubicBezTo>
                <a:cubicBezTo>
                  <a:pt x="2576" y="638"/>
                  <a:pt x="2575" y="637"/>
                  <a:pt x="2575" y="637"/>
                </a:cubicBezTo>
                <a:cubicBezTo>
                  <a:pt x="2575" y="636"/>
                  <a:pt x="2572" y="634"/>
                  <a:pt x="2572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636"/>
                  <a:pt x="2572" y="636"/>
                  <a:pt x="2572" y="636"/>
                </a:cubicBezTo>
                <a:cubicBezTo>
                  <a:pt x="2575" y="637"/>
                  <a:pt x="2575" y="637"/>
                  <a:pt x="2575" y="637"/>
                </a:cubicBezTo>
                <a:cubicBezTo>
                  <a:pt x="2575" y="638"/>
                  <a:pt x="2576" y="641"/>
                  <a:pt x="2576" y="641"/>
                </a:cubicBezTo>
                <a:cubicBezTo>
                  <a:pt x="2574" y="643"/>
                  <a:pt x="2573" y="643"/>
                  <a:pt x="2571" y="644"/>
                </a:cubicBezTo>
                <a:cubicBezTo>
                  <a:pt x="2571" y="644"/>
                  <a:pt x="2571" y="643"/>
                  <a:pt x="2570" y="643"/>
                </a:cubicBezTo>
                <a:cubicBezTo>
                  <a:pt x="2570" y="643"/>
                  <a:pt x="2570" y="644"/>
                  <a:pt x="2570" y="644"/>
                </a:cubicBezTo>
                <a:cubicBezTo>
                  <a:pt x="2570" y="645"/>
                  <a:pt x="2570" y="645"/>
                  <a:pt x="2569" y="645"/>
                </a:cubicBezTo>
                <a:cubicBezTo>
                  <a:pt x="2567" y="647"/>
                  <a:pt x="2566" y="646"/>
                  <a:pt x="2566" y="647"/>
                </a:cubicBezTo>
                <a:cubicBezTo>
                  <a:pt x="2566" y="648"/>
                  <a:pt x="2561" y="649"/>
                  <a:pt x="2563" y="647"/>
                </a:cubicBezTo>
                <a:cubicBezTo>
                  <a:pt x="2563" y="647"/>
                  <a:pt x="2561" y="646"/>
                  <a:pt x="2561" y="646"/>
                </a:cubicBezTo>
                <a:cubicBezTo>
                  <a:pt x="2561" y="647"/>
                  <a:pt x="2561" y="647"/>
                  <a:pt x="2561" y="647"/>
                </a:cubicBezTo>
                <a:cubicBezTo>
                  <a:pt x="2560" y="648"/>
                  <a:pt x="2559" y="648"/>
                  <a:pt x="2558" y="648"/>
                </a:cubicBezTo>
                <a:cubicBezTo>
                  <a:pt x="2558" y="648"/>
                  <a:pt x="2558" y="650"/>
                  <a:pt x="2557" y="650"/>
                </a:cubicBezTo>
                <a:cubicBezTo>
                  <a:pt x="2555" y="650"/>
                  <a:pt x="2555" y="650"/>
                  <a:pt x="2555" y="650"/>
                </a:cubicBezTo>
                <a:cubicBezTo>
                  <a:pt x="2554" y="651"/>
                  <a:pt x="2553" y="651"/>
                  <a:pt x="2552" y="651"/>
                </a:cubicBezTo>
                <a:cubicBezTo>
                  <a:pt x="2552" y="653"/>
                  <a:pt x="2550" y="650"/>
                  <a:pt x="2549" y="652"/>
                </a:cubicBezTo>
                <a:cubicBezTo>
                  <a:pt x="2549" y="652"/>
                  <a:pt x="2548" y="652"/>
                  <a:pt x="2547" y="653"/>
                </a:cubicBezTo>
                <a:cubicBezTo>
                  <a:pt x="2547" y="654"/>
                  <a:pt x="2548" y="654"/>
                  <a:pt x="2546" y="653"/>
                </a:cubicBezTo>
                <a:cubicBezTo>
                  <a:pt x="2546" y="654"/>
                  <a:pt x="2545" y="655"/>
                  <a:pt x="2544" y="656"/>
                </a:cubicBezTo>
                <a:cubicBezTo>
                  <a:pt x="2544" y="657"/>
                  <a:pt x="2545" y="659"/>
                  <a:pt x="2545" y="659"/>
                </a:cubicBezTo>
                <a:cubicBezTo>
                  <a:pt x="2546" y="659"/>
                  <a:pt x="2547" y="660"/>
                  <a:pt x="2548" y="661"/>
                </a:cubicBezTo>
                <a:cubicBezTo>
                  <a:pt x="2548" y="662"/>
                  <a:pt x="2549" y="663"/>
                  <a:pt x="2549" y="664"/>
                </a:cubicBezTo>
                <a:cubicBezTo>
                  <a:pt x="2549" y="665"/>
                  <a:pt x="2546" y="666"/>
                  <a:pt x="2546" y="666"/>
                </a:cubicBezTo>
                <a:cubicBezTo>
                  <a:pt x="2544" y="666"/>
                  <a:pt x="2544" y="667"/>
                  <a:pt x="2543" y="666"/>
                </a:cubicBezTo>
                <a:cubicBezTo>
                  <a:pt x="2539" y="663"/>
                  <a:pt x="2539" y="666"/>
                  <a:pt x="2540" y="659"/>
                </a:cubicBezTo>
                <a:cubicBezTo>
                  <a:pt x="2535" y="655"/>
                  <a:pt x="2535" y="657"/>
                  <a:pt x="2539" y="651"/>
                </a:cubicBezTo>
                <a:cubicBezTo>
                  <a:pt x="2536" y="650"/>
                  <a:pt x="2536" y="650"/>
                  <a:pt x="2536" y="650"/>
                </a:cubicBezTo>
                <a:cubicBezTo>
                  <a:pt x="2536" y="650"/>
                  <a:pt x="2534" y="651"/>
                  <a:pt x="2533" y="650"/>
                </a:cubicBezTo>
                <a:cubicBezTo>
                  <a:pt x="2529" y="647"/>
                  <a:pt x="2530" y="648"/>
                  <a:pt x="2525" y="646"/>
                </a:cubicBezTo>
                <a:cubicBezTo>
                  <a:pt x="2525" y="649"/>
                  <a:pt x="2525" y="649"/>
                  <a:pt x="2525" y="649"/>
                </a:cubicBezTo>
                <a:cubicBezTo>
                  <a:pt x="2525" y="649"/>
                  <a:pt x="2518" y="651"/>
                  <a:pt x="2518" y="651"/>
                </a:cubicBezTo>
                <a:cubicBezTo>
                  <a:pt x="2518" y="653"/>
                  <a:pt x="2518" y="652"/>
                  <a:pt x="2516" y="653"/>
                </a:cubicBezTo>
                <a:cubicBezTo>
                  <a:pt x="2515" y="656"/>
                  <a:pt x="2515" y="656"/>
                  <a:pt x="2515" y="656"/>
                </a:cubicBezTo>
                <a:cubicBezTo>
                  <a:pt x="2515" y="657"/>
                  <a:pt x="2513" y="656"/>
                  <a:pt x="2512" y="657"/>
                </a:cubicBezTo>
                <a:cubicBezTo>
                  <a:pt x="2511" y="658"/>
                  <a:pt x="2511" y="658"/>
                  <a:pt x="2511" y="658"/>
                </a:cubicBezTo>
                <a:cubicBezTo>
                  <a:pt x="2510" y="660"/>
                  <a:pt x="2510" y="660"/>
                  <a:pt x="2510" y="660"/>
                </a:cubicBezTo>
                <a:cubicBezTo>
                  <a:pt x="2509" y="662"/>
                  <a:pt x="2509" y="662"/>
                  <a:pt x="2509" y="662"/>
                </a:cubicBezTo>
                <a:cubicBezTo>
                  <a:pt x="2508" y="666"/>
                  <a:pt x="2508" y="666"/>
                  <a:pt x="2508" y="666"/>
                </a:cubicBezTo>
                <a:cubicBezTo>
                  <a:pt x="2508" y="666"/>
                  <a:pt x="2506" y="667"/>
                  <a:pt x="2505" y="668"/>
                </a:cubicBezTo>
                <a:cubicBezTo>
                  <a:pt x="2504" y="670"/>
                  <a:pt x="2504" y="671"/>
                  <a:pt x="2503" y="673"/>
                </a:cubicBezTo>
                <a:cubicBezTo>
                  <a:pt x="2503" y="676"/>
                  <a:pt x="2502" y="678"/>
                  <a:pt x="2503" y="681"/>
                </a:cubicBezTo>
                <a:cubicBezTo>
                  <a:pt x="2505" y="684"/>
                  <a:pt x="2505" y="684"/>
                  <a:pt x="2505" y="684"/>
                </a:cubicBezTo>
                <a:cubicBezTo>
                  <a:pt x="2509" y="687"/>
                  <a:pt x="2509" y="687"/>
                  <a:pt x="2509" y="687"/>
                </a:cubicBezTo>
                <a:cubicBezTo>
                  <a:pt x="2509" y="687"/>
                  <a:pt x="2510" y="690"/>
                  <a:pt x="2511" y="691"/>
                </a:cubicBezTo>
                <a:cubicBezTo>
                  <a:pt x="2513" y="691"/>
                  <a:pt x="2513" y="691"/>
                  <a:pt x="2513" y="691"/>
                </a:cubicBezTo>
                <a:cubicBezTo>
                  <a:pt x="2513" y="691"/>
                  <a:pt x="2513" y="695"/>
                  <a:pt x="2514" y="696"/>
                </a:cubicBezTo>
                <a:cubicBezTo>
                  <a:pt x="2518" y="700"/>
                  <a:pt x="2518" y="700"/>
                  <a:pt x="2518" y="700"/>
                </a:cubicBezTo>
                <a:cubicBezTo>
                  <a:pt x="2523" y="704"/>
                  <a:pt x="2523" y="704"/>
                  <a:pt x="2523" y="704"/>
                </a:cubicBezTo>
                <a:cubicBezTo>
                  <a:pt x="2526" y="706"/>
                  <a:pt x="2526" y="706"/>
                  <a:pt x="2526" y="706"/>
                </a:cubicBezTo>
                <a:cubicBezTo>
                  <a:pt x="2527" y="707"/>
                  <a:pt x="2527" y="709"/>
                  <a:pt x="2527" y="710"/>
                </a:cubicBezTo>
                <a:cubicBezTo>
                  <a:pt x="2530" y="712"/>
                  <a:pt x="2530" y="712"/>
                  <a:pt x="2530" y="712"/>
                </a:cubicBezTo>
                <a:cubicBezTo>
                  <a:pt x="2535" y="717"/>
                  <a:pt x="2535" y="717"/>
                  <a:pt x="2535" y="717"/>
                </a:cubicBezTo>
                <a:cubicBezTo>
                  <a:pt x="2536" y="720"/>
                  <a:pt x="2536" y="720"/>
                  <a:pt x="2536" y="720"/>
                </a:cubicBezTo>
                <a:cubicBezTo>
                  <a:pt x="2541" y="723"/>
                  <a:pt x="2541" y="723"/>
                  <a:pt x="2541" y="723"/>
                </a:cubicBezTo>
                <a:cubicBezTo>
                  <a:pt x="2543" y="729"/>
                  <a:pt x="2543" y="729"/>
                  <a:pt x="2543" y="729"/>
                </a:cubicBezTo>
                <a:cubicBezTo>
                  <a:pt x="2544" y="731"/>
                  <a:pt x="2547" y="740"/>
                  <a:pt x="2547" y="741"/>
                </a:cubicBezTo>
                <a:cubicBezTo>
                  <a:pt x="2547" y="747"/>
                  <a:pt x="2545" y="743"/>
                  <a:pt x="2549" y="750"/>
                </a:cubicBezTo>
                <a:cubicBezTo>
                  <a:pt x="2549" y="751"/>
                  <a:pt x="2548" y="752"/>
                  <a:pt x="2548" y="753"/>
                </a:cubicBezTo>
                <a:cubicBezTo>
                  <a:pt x="2547" y="756"/>
                  <a:pt x="2548" y="757"/>
                  <a:pt x="2548" y="759"/>
                </a:cubicBezTo>
                <a:cubicBezTo>
                  <a:pt x="2548" y="764"/>
                  <a:pt x="2548" y="764"/>
                  <a:pt x="2548" y="764"/>
                </a:cubicBezTo>
                <a:cubicBezTo>
                  <a:pt x="2548" y="765"/>
                  <a:pt x="2547" y="768"/>
                  <a:pt x="2546" y="768"/>
                </a:cubicBezTo>
                <a:cubicBezTo>
                  <a:pt x="2546" y="769"/>
                  <a:pt x="2540" y="771"/>
                  <a:pt x="2539" y="772"/>
                </a:cubicBezTo>
                <a:cubicBezTo>
                  <a:pt x="2538" y="774"/>
                  <a:pt x="2539" y="773"/>
                  <a:pt x="2536" y="774"/>
                </a:cubicBezTo>
                <a:cubicBezTo>
                  <a:pt x="2533" y="776"/>
                  <a:pt x="2533" y="776"/>
                  <a:pt x="2533" y="776"/>
                </a:cubicBezTo>
                <a:cubicBezTo>
                  <a:pt x="2531" y="778"/>
                  <a:pt x="2529" y="781"/>
                  <a:pt x="2528" y="780"/>
                </a:cubicBezTo>
                <a:cubicBezTo>
                  <a:pt x="2526" y="777"/>
                  <a:pt x="2527" y="778"/>
                  <a:pt x="2525" y="776"/>
                </a:cubicBezTo>
                <a:cubicBezTo>
                  <a:pt x="2525" y="777"/>
                  <a:pt x="2525" y="777"/>
                  <a:pt x="2525" y="777"/>
                </a:cubicBezTo>
                <a:cubicBezTo>
                  <a:pt x="2525" y="777"/>
                  <a:pt x="2525" y="778"/>
                  <a:pt x="2524" y="778"/>
                </a:cubicBezTo>
                <a:cubicBezTo>
                  <a:pt x="2523" y="778"/>
                  <a:pt x="2524" y="778"/>
                  <a:pt x="2522" y="778"/>
                </a:cubicBezTo>
                <a:cubicBezTo>
                  <a:pt x="2522" y="780"/>
                  <a:pt x="2522" y="780"/>
                  <a:pt x="2524" y="782"/>
                </a:cubicBezTo>
                <a:cubicBezTo>
                  <a:pt x="2524" y="784"/>
                  <a:pt x="2525" y="785"/>
                  <a:pt x="2523" y="784"/>
                </a:cubicBezTo>
                <a:cubicBezTo>
                  <a:pt x="2523" y="784"/>
                  <a:pt x="2524" y="786"/>
                  <a:pt x="2524" y="786"/>
                </a:cubicBezTo>
                <a:cubicBezTo>
                  <a:pt x="2521" y="789"/>
                  <a:pt x="2522" y="789"/>
                  <a:pt x="2519" y="786"/>
                </a:cubicBezTo>
                <a:cubicBezTo>
                  <a:pt x="2521" y="789"/>
                  <a:pt x="2518" y="792"/>
                  <a:pt x="2517" y="792"/>
                </a:cubicBezTo>
                <a:cubicBezTo>
                  <a:pt x="2516" y="792"/>
                  <a:pt x="2513" y="795"/>
                  <a:pt x="2512" y="795"/>
                </a:cubicBezTo>
                <a:cubicBezTo>
                  <a:pt x="2512" y="796"/>
                  <a:pt x="2511" y="798"/>
                  <a:pt x="2511" y="799"/>
                </a:cubicBezTo>
                <a:cubicBezTo>
                  <a:pt x="2511" y="799"/>
                  <a:pt x="2507" y="800"/>
                  <a:pt x="2505" y="800"/>
                </a:cubicBezTo>
                <a:cubicBezTo>
                  <a:pt x="2502" y="800"/>
                  <a:pt x="2504" y="798"/>
                  <a:pt x="2504" y="798"/>
                </a:cubicBezTo>
                <a:cubicBezTo>
                  <a:pt x="2505" y="797"/>
                  <a:pt x="2505" y="797"/>
                  <a:pt x="2505" y="797"/>
                </a:cubicBezTo>
                <a:cubicBezTo>
                  <a:pt x="2505" y="796"/>
                  <a:pt x="2504" y="794"/>
                  <a:pt x="2504" y="794"/>
                </a:cubicBezTo>
                <a:cubicBezTo>
                  <a:pt x="2504" y="793"/>
                  <a:pt x="2505" y="790"/>
                  <a:pt x="2505" y="789"/>
                </a:cubicBezTo>
                <a:cubicBezTo>
                  <a:pt x="2505" y="784"/>
                  <a:pt x="2505" y="784"/>
                  <a:pt x="2505" y="784"/>
                </a:cubicBezTo>
                <a:cubicBezTo>
                  <a:pt x="2505" y="784"/>
                  <a:pt x="2506" y="784"/>
                  <a:pt x="2507" y="783"/>
                </a:cubicBezTo>
                <a:cubicBezTo>
                  <a:pt x="2507" y="783"/>
                  <a:pt x="2506" y="781"/>
                  <a:pt x="2506" y="781"/>
                </a:cubicBezTo>
                <a:cubicBezTo>
                  <a:pt x="2505" y="781"/>
                  <a:pt x="2500" y="782"/>
                  <a:pt x="2502" y="780"/>
                </a:cubicBezTo>
                <a:cubicBezTo>
                  <a:pt x="2505" y="778"/>
                  <a:pt x="2501" y="779"/>
                  <a:pt x="2502" y="777"/>
                </a:cubicBezTo>
                <a:cubicBezTo>
                  <a:pt x="2501" y="778"/>
                  <a:pt x="2499" y="778"/>
                  <a:pt x="2498" y="778"/>
                </a:cubicBezTo>
                <a:cubicBezTo>
                  <a:pt x="2498" y="779"/>
                  <a:pt x="2499" y="785"/>
                  <a:pt x="2498" y="784"/>
                </a:cubicBezTo>
                <a:cubicBezTo>
                  <a:pt x="2495" y="780"/>
                  <a:pt x="2495" y="781"/>
                  <a:pt x="2495" y="779"/>
                </a:cubicBezTo>
                <a:cubicBezTo>
                  <a:pt x="2497" y="775"/>
                  <a:pt x="2497" y="775"/>
                  <a:pt x="2497" y="775"/>
                </a:cubicBezTo>
                <a:cubicBezTo>
                  <a:pt x="2497" y="775"/>
                  <a:pt x="2497" y="775"/>
                  <a:pt x="2496" y="774"/>
                </a:cubicBezTo>
                <a:cubicBezTo>
                  <a:pt x="2495" y="773"/>
                  <a:pt x="2494" y="773"/>
                  <a:pt x="2494" y="772"/>
                </a:cubicBezTo>
                <a:cubicBezTo>
                  <a:pt x="2491" y="770"/>
                  <a:pt x="2491" y="770"/>
                  <a:pt x="2491" y="770"/>
                </a:cubicBezTo>
                <a:cubicBezTo>
                  <a:pt x="2491" y="772"/>
                  <a:pt x="2489" y="775"/>
                  <a:pt x="2488" y="774"/>
                </a:cubicBezTo>
                <a:cubicBezTo>
                  <a:pt x="2487" y="770"/>
                  <a:pt x="2487" y="772"/>
                  <a:pt x="2488" y="767"/>
                </a:cubicBezTo>
                <a:cubicBezTo>
                  <a:pt x="2485" y="765"/>
                  <a:pt x="2483" y="765"/>
                  <a:pt x="2483" y="762"/>
                </a:cubicBezTo>
                <a:cubicBezTo>
                  <a:pt x="2482" y="760"/>
                  <a:pt x="2481" y="760"/>
                  <a:pt x="2481" y="758"/>
                </a:cubicBezTo>
                <a:cubicBezTo>
                  <a:pt x="2480" y="758"/>
                  <a:pt x="2480" y="758"/>
                  <a:pt x="2480" y="758"/>
                </a:cubicBezTo>
                <a:cubicBezTo>
                  <a:pt x="2478" y="762"/>
                  <a:pt x="2480" y="760"/>
                  <a:pt x="2471" y="752"/>
                </a:cubicBezTo>
                <a:cubicBezTo>
                  <a:pt x="2470" y="753"/>
                  <a:pt x="2470" y="753"/>
                  <a:pt x="2470" y="753"/>
                </a:cubicBezTo>
                <a:cubicBezTo>
                  <a:pt x="2469" y="753"/>
                  <a:pt x="2463" y="752"/>
                  <a:pt x="2463" y="752"/>
                </a:cubicBezTo>
                <a:cubicBezTo>
                  <a:pt x="2462" y="752"/>
                  <a:pt x="2464" y="744"/>
                  <a:pt x="2464" y="743"/>
                </a:cubicBezTo>
                <a:cubicBezTo>
                  <a:pt x="2457" y="742"/>
                  <a:pt x="2457" y="742"/>
                  <a:pt x="2457" y="742"/>
                </a:cubicBezTo>
                <a:cubicBezTo>
                  <a:pt x="2454" y="744"/>
                  <a:pt x="2454" y="744"/>
                  <a:pt x="2454" y="744"/>
                </a:cubicBezTo>
                <a:cubicBezTo>
                  <a:pt x="2454" y="747"/>
                  <a:pt x="2454" y="747"/>
                  <a:pt x="2454" y="747"/>
                </a:cubicBezTo>
                <a:cubicBezTo>
                  <a:pt x="2453" y="749"/>
                  <a:pt x="2453" y="749"/>
                  <a:pt x="2453" y="749"/>
                </a:cubicBezTo>
                <a:cubicBezTo>
                  <a:pt x="2455" y="755"/>
                  <a:pt x="2455" y="755"/>
                  <a:pt x="2455" y="755"/>
                </a:cubicBezTo>
                <a:cubicBezTo>
                  <a:pt x="2455" y="757"/>
                  <a:pt x="2455" y="757"/>
                  <a:pt x="2455" y="757"/>
                </a:cubicBezTo>
                <a:cubicBezTo>
                  <a:pt x="2454" y="760"/>
                  <a:pt x="2452" y="762"/>
                  <a:pt x="2452" y="765"/>
                </a:cubicBezTo>
                <a:cubicBezTo>
                  <a:pt x="2450" y="771"/>
                  <a:pt x="2451" y="769"/>
                  <a:pt x="2450" y="772"/>
                </a:cubicBezTo>
                <a:cubicBezTo>
                  <a:pt x="2449" y="778"/>
                  <a:pt x="2448" y="779"/>
                  <a:pt x="2448" y="780"/>
                </a:cubicBezTo>
                <a:cubicBezTo>
                  <a:pt x="2448" y="782"/>
                  <a:pt x="2448" y="782"/>
                  <a:pt x="2448" y="782"/>
                </a:cubicBezTo>
                <a:cubicBezTo>
                  <a:pt x="2450" y="788"/>
                  <a:pt x="2450" y="788"/>
                  <a:pt x="2450" y="788"/>
                </a:cubicBezTo>
                <a:cubicBezTo>
                  <a:pt x="2451" y="790"/>
                  <a:pt x="2451" y="790"/>
                  <a:pt x="2451" y="790"/>
                </a:cubicBezTo>
                <a:cubicBezTo>
                  <a:pt x="2453" y="789"/>
                  <a:pt x="2453" y="790"/>
                  <a:pt x="2456" y="790"/>
                </a:cubicBezTo>
                <a:cubicBezTo>
                  <a:pt x="2457" y="790"/>
                  <a:pt x="2458" y="794"/>
                  <a:pt x="2458" y="794"/>
                </a:cubicBezTo>
                <a:cubicBezTo>
                  <a:pt x="2458" y="798"/>
                  <a:pt x="2457" y="796"/>
                  <a:pt x="2461" y="801"/>
                </a:cubicBezTo>
                <a:cubicBezTo>
                  <a:pt x="2461" y="801"/>
                  <a:pt x="2461" y="804"/>
                  <a:pt x="2461" y="805"/>
                </a:cubicBezTo>
                <a:cubicBezTo>
                  <a:pt x="2461" y="808"/>
                  <a:pt x="2463" y="808"/>
                  <a:pt x="2459" y="809"/>
                </a:cubicBezTo>
                <a:cubicBezTo>
                  <a:pt x="2460" y="810"/>
                  <a:pt x="2461" y="813"/>
                  <a:pt x="2462" y="813"/>
                </a:cubicBezTo>
                <a:cubicBezTo>
                  <a:pt x="2463" y="814"/>
                  <a:pt x="2466" y="815"/>
                  <a:pt x="2465" y="815"/>
                </a:cubicBezTo>
                <a:cubicBezTo>
                  <a:pt x="2465" y="817"/>
                  <a:pt x="2465" y="817"/>
                  <a:pt x="2466" y="818"/>
                </a:cubicBezTo>
                <a:cubicBezTo>
                  <a:pt x="2470" y="818"/>
                  <a:pt x="2470" y="818"/>
                  <a:pt x="2474" y="818"/>
                </a:cubicBezTo>
                <a:cubicBezTo>
                  <a:pt x="2475" y="818"/>
                  <a:pt x="2477" y="823"/>
                  <a:pt x="2477" y="823"/>
                </a:cubicBezTo>
                <a:cubicBezTo>
                  <a:pt x="2479" y="826"/>
                  <a:pt x="2479" y="826"/>
                  <a:pt x="2479" y="826"/>
                </a:cubicBezTo>
                <a:cubicBezTo>
                  <a:pt x="2481" y="825"/>
                  <a:pt x="2480" y="825"/>
                  <a:pt x="2484" y="827"/>
                </a:cubicBezTo>
                <a:cubicBezTo>
                  <a:pt x="2484" y="827"/>
                  <a:pt x="2484" y="829"/>
                  <a:pt x="2485" y="830"/>
                </a:cubicBezTo>
                <a:cubicBezTo>
                  <a:pt x="2488" y="832"/>
                  <a:pt x="2488" y="832"/>
                  <a:pt x="2488" y="832"/>
                </a:cubicBezTo>
                <a:cubicBezTo>
                  <a:pt x="2491" y="836"/>
                  <a:pt x="2491" y="836"/>
                  <a:pt x="2491" y="836"/>
                </a:cubicBezTo>
                <a:cubicBezTo>
                  <a:pt x="2492" y="837"/>
                  <a:pt x="2494" y="841"/>
                  <a:pt x="2494" y="842"/>
                </a:cubicBezTo>
                <a:cubicBezTo>
                  <a:pt x="2495" y="843"/>
                  <a:pt x="2495" y="850"/>
                  <a:pt x="2495" y="850"/>
                </a:cubicBezTo>
                <a:cubicBezTo>
                  <a:pt x="2494" y="855"/>
                  <a:pt x="2494" y="855"/>
                  <a:pt x="2494" y="855"/>
                </a:cubicBezTo>
                <a:cubicBezTo>
                  <a:pt x="2494" y="856"/>
                  <a:pt x="2495" y="857"/>
                  <a:pt x="2495" y="857"/>
                </a:cubicBezTo>
                <a:cubicBezTo>
                  <a:pt x="2495" y="866"/>
                  <a:pt x="2495" y="863"/>
                  <a:pt x="2498" y="866"/>
                </a:cubicBezTo>
                <a:cubicBezTo>
                  <a:pt x="2499" y="869"/>
                  <a:pt x="2499" y="869"/>
                  <a:pt x="2499" y="869"/>
                </a:cubicBezTo>
                <a:cubicBezTo>
                  <a:pt x="2500" y="870"/>
                  <a:pt x="2499" y="871"/>
                  <a:pt x="2500" y="872"/>
                </a:cubicBezTo>
                <a:cubicBezTo>
                  <a:pt x="2503" y="876"/>
                  <a:pt x="2503" y="876"/>
                  <a:pt x="2503" y="876"/>
                </a:cubicBezTo>
                <a:cubicBezTo>
                  <a:pt x="2505" y="881"/>
                  <a:pt x="2505" y="881"/>
                  <a:pt x="2505" y="881"/>
                </a:cubicBezTo>
                <a:cubicBezTo>
                  <a:pt x="2505" y="882"/>
                  <a:pt x="2503" y="884"/>
                  <a:pt x="2502" y="885"/>
                </a:cubicBezTo>
                <a:cubicBezTo>
                  <a:pt x="2503" y="885"/>
                  <a:pt x="2503" y="885"/>
                  <a:pt x="2503" y="885"/>
                </a:cubicBezTo>
                <a:cubicBezTo>
                  <a:pt x="2504" y="885"/>
                  <a:pt x="2504" y="885"/>
                  <a:pt x="2504" y="885"/>
                </a:cubicBezTo>
                <a:cubicBezTo>
                  <a:pt x="2504" y="885"/>
                  <a:pt x="2504" y="884"/>
                  <a:pt x="2504" y="884"/>
                </a:cubicBezTo>
                <a:cubicBezTo>
                  <a:pt x="2507" y="884"/>
                  <a:pt x="2506" y="884"/>
                  <a:pt x="2508" y="884"/>
                </a:cubicBezTo>
                <a:cubicBezTo>
                  <a:pt x="2509" y="884"/>
                  <a:pt x="2509" y="887"/>
                  <a:pt x="2508" y="888"/>
                </a:cubicBezTo>
                <a:cubicBezTo>
                  <a:pt x="2507" y="888"/>
                  <a:pt x="2507" y="889"/>
                  <a:pt x="2506" y="886"/>
                </a:cubicBezTo>
                <a:cubicBezTo>
                  <a:pt x="2505" y="887"/>
                  <a:pt x="2504" y="888"/>
                  <a:pt x="2503" y="888"/>
                </a:cubicBezTo>
                <a:cubicBezTo>
                  <a:pt x="2503" y="888"/>
                  <a:pt x="2503" y="887"/>
                  <a:pt x="2502" y="887"/>
                </a:cubicBezTo>
                <a:cubicBezTo>
                  <a:pt x="2502" y="890"/>
                  <a:pt x="2497" y="889"/>
                  <a:pt x="2499" y="888"/>
                </a:cubicBezTo>
                <a:cubicBezTo>
                  <a:pt x="2499" y="886"/>
                  <a:pt x="2499" y="887"/>
                  <a:pt x="2500" y="886"/>
                </a:cubicBezTo>
                <a:cubicBezTo>
                  <a:pt x="2497" y="885"/>
                  <a:pt x="2500" y="884"/>
                  <a:pt x="2495" y="882"/>
                </a:cubicBezTo>
                <a:cubicBezTo>
                  <a:pt x="2495" y="882"/>
                  <a:pt x="2492" y="878"/>
                  <a:pt x="2492" y="878"/>
                </a:cubicBezTo>
                <a:cubicBezTo>
                  <a:pt x="2490" y="878"/>
                  <a:pt x="2487" y="875"/>
                  <a:pt x="2485" y="874"/>
                </a:cubicBezTo>
                <a:cubicBezTo>
                  <a:pt x="2478" y="869"/>
                  <a:pt x="2478" y="869"/>
                  <a:pt x="2478" y="869"/>
                </a:cubicBezTo>
                <a:cubicBezTo>
                  <a:pt x="2474" y="866"/>
                  <a:pt x="2474" y="866"/>
                  <a:pt x="2474" y="866"/>
                </a:cubicBezTo>
                <a:cubicBezTo>
                  <a:pt x="2472" y="866"/>
                  <a:pt x="2472" y="866"/>
                  <a:pt x="2472" y="866"/>
                </a:cubicBezTo>
                <a:cubicBezTo>
                  <a:pt x="2472" y="866"/>
                  <a:pt x="2473" y="862"/>
                  <a:pt x="2473" y="862"/>
                </a:cubicBezTo>
                <a:cubicBezTo>
                  <a:pt x="2472" y="858"/>
                  <a:pt x="2472" y="858"/>
                  <a:pt x="2472" y="858"/>
                </a:cubicBezTo>
                <a:cubicBezTo>
                  <a:pt x="2472" y="858"/>
                  <a:pt x="2471" y="857"/>
                  <a:pt x="2470" y="857"/>
                </a:cubicBezTo>
                <a:cubicBezTo>
                  <a:pt x="2469" y="857"/>
                  <a:pt x="2468" y="855"/>
                  <a:pt x="2468" y="855"/>
                </a:cubicBezTo>
                <a:cubicBezTo>
                  <a:pt x="2467" y="854"/>
                  <a:pt x="2467" y="853"/>
                  <a:pt x="2467" y="853"/>
                </a:cubicBezTo>
                <a:cubicBezTo>
                  <a:pt x="2466" y="852"/>
                  <a:pt x="2466" y="852"/>
                  <a:pt x="2466" y="852"/>
                </a:cubicBezTo>
                <a:cubicBezTo>
                  <a:pt x="2465" y="852"/>
                  <a:pt x="2466" y="849"/>
                  <a:pt x="2466" y="848"/>
                </a:cubicBezTo>
                <a:cubicBezTo>
                  <a:pt x="2465" y="845"/>
                  <a:pt x="2465" y="845"/>
                  <a:pt x="2465" y="845"/>
                </a:cubicBezTo>
                <a:cubicBezTo>
                  <a:pt x="2465" y="842"/>
                  <a:pt x="2465" y="842"/>
                  <a:pt x="2465" y="842"/>
                </a:cubicBezTo>
                <a:cubicBezTo>
                  <a:pt x="2463" y="840"/>
                  <a:pt x="2463" y="840"/>
                  <a:pt x="2463" y="840"/>
                </a:cubicBezTo>
                <a:cubicBezTo>
                  <a:pt x="2463" y="839"/>
                  <a:pt x="2463" y="838"/>
                  <a:pt x="2463" y="837"/>
                </a:cubicBezTo>
                <a:cubicBezTo>
                  <a:pt x="2460" y="838"/>
                  <a:pt x="2461" y="838"/>
                  <a:pt x="2460" y="835"/>
                </a:cubicBezTo>
                <a:cubicBezTo>
                  <a:pt x="2460" y="834"/>
                  <a:pt x="2462" y="835"/>
                  <a:pt x="2462" y="834"/>
                </a:cubicBezTo>
                <a:cubicBezTo>
                  <a:pt x="2462" y="830"/>
                  <a:pt x="2461" y="832"/>
                  <a:pt x="2462" y="828"/>
                </a:cubicBezTo>
                <a:cubicBezTo>
                  <a:pt x="2460" y="826"/>
                  <a:pt x="2460" y="827"/>
                  <a:pt x="2460" y="823"/>
                </a:cubicBezTo>
                <a:cubicBezTo>
                  <a:pt x="2459" y="824"/>
                  <a:pt x="2458" y="822"/>
                  <a:pt x="2457" y="820"/>
                </a:cubicBezTo>
                <a:cubicBezTo>
                  <a:pt x="2455" y="818"/>
                  <a:pt x="2455" y="818"/>
                  <a:pt x="2455" y="818"/>
                </a:cubicBezTo>
                <a:cubicBezTo>
                  <a:pt x="2454" y="816"/>
                  <a:pt x="2454" y="816"/>
                  <a:pt x="2454" y="816"/>
                </a:cubicBezTo>
                <a:cubicBezTo>
                  <a:pt x="2453" y="815"/>
                  <a:pt x="2453" y="815"/>
                  <a:pt x="2453" y="815"/>
                </a:cubicBezTo>
                <a:cubicBezTo>
                  <a:pt x="2452" y="813"/>
                  <a:pt x="2452" y="813"/>
                  <a:pt x="2451" y="812"/>
                </a:cubicBezTo>
                <a:cubicBezTo>
                  <a:pt x="2446" y="812"/>
                  <a:pt x="2448" y="812"/>
                  <a:pt x="2447" y="808"/>
                </a:cubicBezTo>
                <a:cubicBezTo>
                  <a:pt x="2444" y="806"/>
                  <a:pt x="2445" y="808"/>
                  <a:pt x="2443" y="803"/>
                </a:cubicBezTo>
                <a:cubicBezTo>
                  <a:pt x="2443" y="803"/>
                  <a:pt x="2443" y="803"/>
                  <a:pt x="2443" y="803"/>
                </a:cubicBezTo>
                <a:cubicBezTo>
                  <a:pt x="2442" y="809"/>
                  <a:pt x="2442" y="808"/>
                  <a:pt x="2440" y="808"/>
                </a:cubicBezTo>
                <a:cubicBezTo>
                  <a:pt x="2439" y="808"/>
                  <a:pt x="2441" y="803"/>
                  <a:pt x="2439" y="802"/>
                </a:cubicBezTo>
                <a:cubicBezTo>
                  <a:pt x="2437" y="802"/>
                  <a:pt x="2438" y="800"/>
                  <a:pt x="2439" y="799"/>
                </a:cubicBezTo>
                <a:cubicBezTo>
                  <a:pt x="2439" y="795"/>
                  <a:pt x="2439" y="795"/>
                  <a:pt x="2439" y="795"/>
                </a:cubicBezTo>
                <a:cubicBezTo>
                  <a:pt x="2439" y="795"/>
                  <a:pt x="2440" y="793"/>
                  <a:pt x="2440" y="792"/>
                </a:cubicBezTo>
                <a:cubicBezTo>
                  <a:pt x="2440" y="791"/>
                  <a:pt x="2441" y="786"/>
                  <a:pt x="2441" y="784"/>
                </a:cubicBezTo>
                <a:cubicBezTo>
                  <a:pt x="2441" y="783"/>
                  <a:pt x="2441" y="783"/>
                  <a:pt x="2441" y="783"/>
                </a:cubicBezTo>
                <a:cubicBezTo>
                  <a:pt x="2440" y="776"/>
                  <a:pt x="2440" y="776"/>
                  <a:pt x="2440" y="776"/>
                </a:cubicBezTo>
                <a:cubicBezTo>
                  <a:pt x="2440" y="775"/>
                  <a:pt x="2441" y="774"/>
                  <a:pt x="2441" y="773"/>
                </a:cubicBezTo>
                <a:cubicBezTo>
                  <a:pt x="2441" y="773"/>
                  <a:pt x="2441" y="771"/>
                  <a:pt x="2441" y="770"/>
                </a:cubicBezTo>
                <a:cubicBezTo>
                  <a:pt x="2441" y="765"/>
                  <a:pt x="2443" y="767"/>
                  <a:pt x="2441" y="763"/>
                </a:cubicBezTo>
                <a:cubicBezTo>
                  <a:pt x="2440" y="764"/>
                  <a:pt x="2440" y="764"/>
                  <a:pt x="2440" y="764"/>
                </a:cubicBezTo>
                <a:cubicBezTo>
                  <a:pt x="2440" y="764"/>
                  <a:pt x="2439" y="767"/>
                  <a:pt x="2439" y="764"/>
                </a:cubicBezTo>
                <a:cubicBezTo>
                  <a:pt x="2438" y="764"/>
                  <a:pt x="2438" y="764"/>
                  <a:pt x="2438" y="764"/>
                </a:cubicBezTo>
                <a:cubicBezTo>
                  <a:pt x="2438" y="768"/>
                  <a:pt x="2436" y="766"/>
                  <a:pt x="2436" y="765"/>
                </a:cubicBezTo>
                <a:cubicBezTo>
                  <a:pt x="2436" y="765"/>
                  <a:pt x="2437" y="763"/>
                  <a:pt x="2438" y="763"/>
                </a:cubicBezTo>
                <a:cubicBezTo>
                  <a:pt x="2439" y="762"/>
                  <a:pt x="2439" y="762"/>
                  <a:pt x="2439" y="762"/>
                </a:cubicBezTo>
                <a:cubicBezTo>
                  <a:pt x="2439" y="761"/>
                  <a:pt x="2439" y="760"/>
                  <a:pt x="2440" y="760"/>
                </a:cubicBezTo>
                <a:cubicBezTo>
                  <a:pt x="2440" y="758"/>
                  <a:pt x="2440" y="757"/>
                  <a:pt x="2439" y="755"/>
                </a:cubicBezTo>
                <a:cubicBezTo>
                  <a:pt x="2439" y="756"/>
                  <a:pt x="2438" y="756"/>
                  <a:pt x="2437" y="755"/>
                </a:cubicBezTo>
                <a:cubicBezTo>
                  <a:pt x="2436" y="755"/>
                  <a:pt x="2435" y="751"/>
                  <a:pt x="2435" y="751"/>
                </a:cubicBezTo>
                <a:cubicBezTo>
                  <a:pt x="2440" y="748"/>
                  <a:pt x="2437" y="750"/>
                  <a:pt x="2438" y="752"/>
                </a:cubicBezTo>
                <a:cubicBezTo>
                  <a:pt x="2438" y="747"/>
                  <a:pt x="2438" y="747"/>
                  <a:pt x="2438" y="747"/>
                </a:cubicBezTo>
                <a:cubicBezTo>
                  <a:pt x="2437" y="743"/>
                  <a:pt x="2437" y="743"/>
                  <a:pt x="2437" y="743"/>
                </a:cubicBezTo>
                <a:cubicBezTo>
                  <a:pt x="2435" y="741"/>
                  <a:pt x="2435" y="741"/>
                  <a:pt x="2435" y="741"/>
                </a:cubicBezTo>
                <a:cubicBezTo>
                  <a:pt x="2434" y="739"/>
                  <a:pt x="2434" y="738"/>
                  <a:pt x="2433" y="736"/>
                </a:cubicBezTo>
                <a:cubicBezTo>
                  <a:pt x="2434" y="737"/>
                  <a:pt x="2435" y="740"/>
                  <a:pt x="2434" y="741"/>
                </a:cubicBezTo>
                <a:cubicBezTo>
                  <a:pt x="2433" y="742"/>
                  <a:pt x="2432" y="738"/>
                  <a:pt x="2432" y="738"/>
                </a:cubicBezTo>
                <a:cubicBezTo>
                  <a:pt x="2431" y="738"/>
                  <a:pt x="2432" y="735"/>
                  <a:pt x="2433" y="735"/>
                </a:cubicBezTo>
                <a:cubicBezTo>
                  <a:pt x="2428" y="726"/>
                  <a:pt x="2428" y="726"/>
                  <a:pt x="2428" y="726"/>
                </a:cubicBezTo>
                <a:cubicBezTo>
                  <a:pt x="2428" y="726"/>
                  <a:pt x="2428" y="720"/>
                  <a:pt x="2428" y="719"/>
                </a:cubicBezTo>
                <a:cubicBezTo>
                  <a:pt x="2428" y="719"/>
                  <a:pt x="2426" y="718"/>
                  <a:pt x="2426" y="717"/>
                </a:cubicBezTo>
                <a:cubicBezTo>
                  <a:pt x="2426" y="712"/>
                  <a:pt x="2426" y="713"/>
                  <a:pt x="2424" y="709"/>
                </a:cubicBezTo>
                <a:cubicBezTo>
                  <a:pt x="2423" y="708"/>
                  <a:pt x="2423" y="708"/>
                  <a:pt x="2423" y="708"/>
                </a:cubicBezTo>
                <a:cubicBezTo>
                  <a:pt x="2421" y="704"/>
                  <a:pt x="2421" y="704"/>
                  <a:pt x="2421" y="704"/>
                </a:cubicBezTo>
                <a:cubicBezTo>
                  <a:pt x="2420" y="702"/>
                  <a:pt x="2420" y="702"/>
                  <a:pt x="2420" y="702"/>
                </a:cubicBezTo>
                <a:cubicBezTo>
                  <a:pt x="2419" y="701"/>
                  <a:pt x="2419" y="702"/>
                  <a:pt x="2417" y="699"/>
                </a:cubicBezTo>
                <a:cubicBezTo>
                  <a:pt x="2417" y="707"/>
                  <a:pt x="2417" y="707"/>
                  <a:pt x="2417" y="707"/>
                </a:cubicBezTo>
                <a:cubicBezTo>
                  <a:pt x="2417" y="707"/>
                  <a:pt x="2412" y="709"/>
                  <a:pt x="2411" y="710"/>
                </a:cubicBezTo>
                <a:cubicBezTo>
                  <a:pt x="2410" y="710"/>
                  <a:pt x="2409" y="712"/>
                  <a:pt x="2408" y="712"/>
                </a:cubicBezTo>
                <a:cubicBezTo>
                  <a:pt x="2408" y="717"/>
                  <a:pt x="2408" y="715"/>
                  <a:pt x="2403" y="717"/>
                </a:cubicBezTo>
                <a:cubicBezTo>
                  <a:pt x="2402" y="718"/>
                  <a:pt x="2402" y="715"/>
                  <a:pt x="2402" y="715"/>
                </a:cubicBezTo>
                <a:cubicBezTo>
                  <a:pt x="2401" y="716"/>
                  <a:pt x="2401" y="717"/>
                  <a:pt x="2400" y="717"/>
                </a:cubicBezTo>
                <a:cubicBezTo>
                  <a:pt x="2398" y="716"/>
                  <a:pt x="2398" y="717"/>
                  <a:pt x="2398" y="715"/>
                </a:cubicBezTo>
                <a:cubicBezTo>
                  <a:pt x="2398" y="716"/>
                  <a:pt x="2398" y="716"/>
                  <a:pt x="2398" y="716"/>
                </a:cubicBezTo>
                <a:cubicBezTo>
                  <a:pt x="2397" y="716"/>
                  <a:pt x="2395" y="716"/>
                  <a:pt x="2395" y="715"/>
                </a:cubicBezTo>
                <a:cubicBezTo>
                  <a:pt x="2395" y="712"/>
                  <a:pt x="2394" y="713"/>
                  <a:pt x="2395" y="710"/>
                </a:cubicBezTo>
                <a:cubicBezTo>
                  <a:pt x="2393" y="714"/>
                  <a:pt x="2393" y="716"/>
                  <a:pt x="2390" y="710"/>
                </a:cubicBezTo>
                <a:cubicBezTo>
                  <a:pt x="2389" y="710"/>
                  <a:pt x="2392" y="704"/>
                  <a:pt x="2392" y="703"/>
                </a:cubicBezTo>
                <a:cubicBezTo>
                  <a:pt x="2392" y="696"/>
                  <a:pt x="2392" y="696"/>
                  <a:pt x="2392" y="696"/>
                </a:cubicBezTo>
                <a:cubicBezTo>
                  <a:pt x="2392" y="694"/>
                  <a:pt x="2391" y="692"/>
                  <a:pt x="2391" y="691"/>
                </a:cubicBezTo>
                <a:cubicBezTo>
                  <a:pt x="2389" y="690"/>
                  <a:pt x="2388" y="685"/>
                  <a:pt x="2387" y="683"/>
                </a:cubicBezTo>
                <a:cubicBezTo>
                  <a:pt x="2386" y="681"/>
                  <a:pt x="2386" y="682"/>
                  <a:pt x="2385" y="680"/>
                </a:cubicBezTo>
                <a:cubicBezTo>
                  <a:pt x="2385" y="680"/>
                  <a:pt x="2385" y="681"/>
                  <a:pt x="2385" y="681"/>
                </a:cubicBezTo>
                <a:cubicBezTo>
                  <a:pt x="2382" y="680"/>
                  <a:pt x="2383" y="680"/>
                  <a:pt x="2379" y="676"/>
                </a:cubicBezTo>
                <a:cubicBezTo>
                  <a:pt x="2379" y="676"/>
                  <a:pt x="2380" y="674"/>
                  <a:pt x="2381" y="674"/>
                </a:cubicBezTo>
                <a:cubicBezTo>
                  <a:pt x="2382" y="675"/>
                  <a:pt x="2382" y="676"/>
                  <a:pt x="2384" y="677"/>
                </a:cubicBezTo>
                <a:cubicBezTo>
                  <a:pt x="2384" y="676"/>
                  <a:pt x="2385" y="676"/>
                  <a:pt x="2385" y="676"/>
                </a:cubicBezTo>
                <a:cubicBezTo>
                  <a:pt x="2385" y="675"/>
                  <a:pt x="2385" y="675"/>
                  <a:pt x="2385" y="675"/>
                </a:cubicBezTo>
                <a:cubicBezTo>
                  <a:pt x="2385" y="674"/>
                  <a:pt x="2381" y="672"/>
                  <a:pt x="2380" y="672"/>
                </a:cubicBezTo>
                <a:cubicBezTo>
                  <a:pt x="2379" y="672"/>
                  <a:pt x="2379" y="669"/>
                  <a:pt x="2379" y="669"/>
                </a:cubicBezTo>
                <a:cubicBezTo>
                  <a:pt x="2377" y="667"/>
                  <a:pt x="2377" y="667"/>
                  <a:pt x="2377" y="667"/>
                </a:cubicBezTo>
                <a:cubicBezTo>
                  <a:pt x="2376" y="669"/>
                  <a:pt x="2376" y="669"/>
                  <a:pt x="2376" y="669"/>
                </a:cubicBezTo>
                <a:cubicBezTo>
                  <a:pt x="2376" y="669"/>
                  <a:pt x="2377" y="671"/>
                  <a:pt x="2376" y="670"/>
                </a:cubicBezTo>
                <a:cubicBezTo>
                  <a:pt x="2372" y="669"/>
                  <a:pt x="2373" y="670"/>
                  <a:pt x="2372" y="666"/>
                </a:cubicBezTo>
                <a:cubicBezTo>
                  <a:pt x="2367" y="664"/>
                  <a:pt x="2369" y="665"/>
                  <a:pt x="2366" y="659"/>
                </a:cubicBezTo>
                <a:cubicBezTo>
                  <a:pt x="2365" y="659"/>
                  <a:pt x="2365" y="658"/>
                  <a:pt x="2365" y="657"/>
                </a:cubicBezTo>
                <a:cubicBezTo>
                  <a:pt x="2365" y="657"/>
                  <a:pt x="2364" y="657"/>
                  <a:pt x="2364" y="657"/>
                </a:cubicBezTo>
                <a:cubicBezTo>
                  <a:pt x="2364" y="656"/>
                  <a:pt x="2363" y="654"/>
                  <a:pt x="2362" y="651"/>
                </a:cubicBezTo>
                <a:cubicBezTo>
                  <a:pt x="2362" y="651"/>
                  <a:pt x="2361" y="649"/>
                  <a:pt x="2361" y="648"/>
                </a:cubicBezTo>
                <a:cubicBezTo>
                  <a:pt x="2360" y="646"/>
                  <a:pt x="2359" y="642"/>
                  <a:pt x="2358" y="641"/>
                </a:cubicBezTo>
                <a:cubicBezTo>
                  <a:pt x="2354" y="636"/>
                  <a:pt x="2354" y="636"/>
                  <a:pt x="2354" y="636"/>
                </a:cubicBezTo>
                <a:cubicBezTo>
                  <a:pt x="2351" y="636"/>
                  <a:pt x="2351" y="636"/>
                  <a:pt x="2351" y="636"/>
                </a:cubicBezTo>
                <a:cubicBezTo>
                  <a:pt x="2350" y="636"/>
                  <a:pt x="2345" y="634"/>
                  <a:pt x="2345" y="632"/>
                </a:cubicBezTo>
                <a:cubicBezTo>
                  <a:pt x="2345" y="629"/>
                  <a:pt x="2344" y="629"/>
                  <a:pt x="2343" y="627"/>
                </a:cubicBezTo>
                <a:cubicBezTo>
                  <a:pt x="2343" y="631"/>
                  <a:pt x="2342" y="629"/>
                  <a:pt x="2344" y="633"/>
                </a:cubicBezTo>
                <a:cubicBezTo>
                  <a:pt x="2346" y="635"/>
                  <a:pt x="2346" y="634"/>
                  <a:pt x="2347" y="637"/>
                </a:cubicBezTo>
                <a:cubicBezTo>
                  <a:pt x="2347" y="635"/>
                  <a:pt x="2349" y="636"/>
                  <a:pt x="2351" y="640"/>
                </a:cubicBezTo>
                <a:cubicBezTo>
                  <a:pt x="2351" y="640"/>
                  <a:pt x="2353" y="640"/>
                  <a:pt x="2353" y="640"/>
                </a:cubicBezTo>
                <a:cubicBezTo>
                  <a:pt x="2353" y="640"/>
                  <a:pt x="2353" y="639"/>
                  <a:pt x="2353" y="639"/>
                </a:cubicBezTo>
                <a:cubicBezTo>
                  <a:pt x="2353" y="637"/>
                  <a:pt x="2354" y="637"/>
                  <a:pt x="2355" y="638"/>
                </a:cubicBezTo>
                <a:cubicBezTo>
                  <a:pt x="2356" y="638"/>
                  <a:pt x="2357" y="642"/>
                  <a:pt x="2356" y="642"/>
                </a:cubicBezTo>
                <a:cubicBezTo>
                  <a:pt x="2356" y="642"/>
                  <a:pt x="2353" y="641"/>
                  <a:pt x="2353" y="640"/>
                </a:cubicBezTo>
                <a:cubicBezTo>
                  <a:pt x="2353" y="640"/>
                  <a:pt x="2353" y="642"/>
                  <a:pt x="2353" y="642"/>
                </a:cubicBezTo>
                <a:cubicBezTo>
                  <a:pt x="2351" y="642"/>
                  <a:pt x="2352" y="642"/>
                  <a:pt x="2351" y="641"/>
                </a:cubicBezTo>
                <a:cubicBezTo>
                  <a:pt x="2351" y="642"/>
                  <a:pt x="2351" y="644"/>
                  <a:pt x="2351" y="645"/>
                </a:cubicBezTo>
                <a:cubicBezTo>
                  <a:pt x="2350" y="646"/>
                  <a:pt x="2348" y="645"/>
                  <a:pt x="2347" y="644"/>
                </a:cubicBezTo>
                <a:cubicBezTo>
                  <a:pt x="2347" y="645"/>
                  <a:pt x="2345" y="646"/>
                  <a:pt x="2343" y="646"/>
                </a:cubicBezTo>
                <a:cubicBezTo>
                  <a:pt x="2341" y="646"/>
                  <a:pt x="2339" y="646"/>
                  <a:pt x="2339" y="646"/>
                </a:cubicBezTo>
                <a:cubicBezTo>
                  <a:pt x="2337" y="643"/>
                  <a:pt x="2337" y="645"/>
                  <a:pt x="2335" y="646"/>
                </a:cubicBezTo>
                <a:cubicBezTo>
                  <a:pt x="2335" y="647"/>
                  <a:pt x="2335" y="649"/>
                  <a:pt x="2333" y="649"/>
                </a:cubicBezTo>
                <a:cubicBezTo>
                  <a:pt x="2332" y="649"/>
                  <a:pt x="2333" y="648"/>
                  <a:pt x="2332" y="647"/>
                </a:cubicBezTo>
                <a:cubicBezTo>
                  <a:pt x="2331" y="647"/>
                  <a:pt x="2329" y="649"/>
                  <a:pt x="2330" y="646"/>
                </a:cubicBezTo>
                <a:cubicBezTo>
                  <a:pt x="2327" y="647"/>
                  <a:pt x="2328" y="647"/>
                  <a:pt x="2328" y="642"/>
                </a:cubicBezTo>
                <a:cubicBezTo>
                  <a:pt x="2327" y="643"/>
                  <a:pt x="2327" y="643"/>
                  <a:pt x="2327" y="643"/>
                </a:cubicBezTo>
                <a:cubicBezTo>
                  <a:pt x="2327" y="643"/>
                  <a:pt x="2326" y="646"/>
                  <a:pt x="2326" y="647"/>
                </a:cubicBezTo>
                <a:cubicBezTo>
                  <a:pt x="2323" y="649"/>
                  <a:pt x="2324" y="650"/>
                  <a:pt x="2322" y="647"/>
                </a:cubicBezTo>
                <a:cubicBezTo>
                  <a:pt x="2322" y="647"/>
                  <a:pt x="2320" y="649"/>
                  <a:pt x="2319" y="649"/>
                </a:cubicBezTo>
                <a:cubicBezTo>
                  <a:pt x="2318" y="650"/>
                  <a:pt x="2316" y="649"/>
                  <a:pt x="2315" y="650"/>
                </a:cubicBezTo>
                <a:cubicBezTo>
                  <a:pt x="2312" y="652"/>
                  <a:pt x="2312" y="652"/>
                  <a:pt x="2312" y="652"/>
                </a:cubicBezTo>
                <a:cubicBezTo>
                  <a:pt x="2312" y="658"/>
                  <a:pt x="2312" y="655"/>
                  <a:pt x="2314" y="660"/>
                </a:cubicBezTo>
                <a:cubicBezTo>
                  <a:pt x="2314" y="661"/>
                  <a:pt x="2312" y="661"/>
                  <a:pt x="2312" y="662"/>
                </a:cubicBezTo>
                <a:cubicBezTo>
                  <a:pt x="2312" y="662"/>
                  <a:pt x="2311" y="663"/>
                  <a:pt x="2311" y="664"/>
                </a:cubicBezTo>
                <a:cubicBezTo>
                  <a:pt x="2310" y="666"/>
                  <a:pt x="2309" y="665"/>
                  <a:pt x="2309" y="666"/>
                </a:cubicBezTo>
                <a:cubicBezTo>
                  <a:pt x="2308" y="667"/>
                  <a:pt x="2308" y="669"/>
                  <a:pt x="2307" y="668"/>
                </a:cubicBezTo>
                <a:cubicBezTo>
                  <a:pt x="2308" y="671"/>
                  <a:pt x="2302" y="670"/>
                  <a:pt x="2302" y="671"/>
                </a:cubicBezTo>
                <a:cubicBezTo>
                  <a:pt x="2300" y="671"/>
                  <a:pt x="2300" y="672"/>
                  <a:pt x="2300" y="669"/>
                </a:cubicBezTo>
                <a:cubicBezTo>
                  <a:pt x="2298" y="669"/>
                  <a:pt x="2297" y="670"/>
                  <a:pt x="2297" y="671"/>
                </a:cubicBezTo>
                <a:cubicBezTo>
                  <a:pt x="2297" y="672"/>
                  <a:pt x="2299" y="671"/>
                  <a:pt x="2299" y="672"/>
                </a:cubicBezTo>
                <a:cubicBezTo>
                  <a:pt x="2299" y="674"/>
                  <a:pt x="2297" y="674"/>
                  <a:pt x="2296" y="675"/>
                </a:cubicBezTo>
                <a:cubicBezTo>
                  <a:pt x="2287" y="682"/>
                  <a:pt x="2299" y="682"/>
                  <a:pt x="2284" y="690"/>
                </a:cubicBezTo>
                <a:cubicBezTo>
                  <a:pt x="2278" y="693"/>
                  <a:pt x="2284" y="692"/>
                  <a:pt x="2276" y="698"/>
                </a:cubicBezTo>
                <a:cubicBezTo>
                  <a:pt x="2274" y="699"/>
                  <a:pt x="2269" y="701"/>
                  <a:pt x="2271" y="703"/>
                </a:cubicBezTo>
                <a:cubicBezTo>
                  <a:pt x="2272" y="704"/>
                  <a:pt x="2273" y="705"/>
                  <a:pt x="2274" y="706"/>
                </a:cubicBezTo>
                <a:cubicBezTo>
                  <a:pt x="2274" y="707"/>
                  <a:pt x="2268" y="708"/>
                  <a:pt x="2267" y="710"/>
                </a:cubicBezTo>
                <a:cubicBezTo>
                  <a:pt x="2265" y="711"/>
                  <a:pt x="2265" y="710"/>
                  <a:pt x="2262" y="709"/>
                </a:cubicBezTo>
                <a:cubicBezTo>
                  <a:pt x="2261" y="711"/>
                  <a:pt x="2261" y="711"/>
                  <a:pt x="2261" y="713"/>
                </a:cubicBezTo>
                <a:cubicBezTo>
                  <a:pt x="2262" y="717"/>
                  <a:pt x="2259" y="716"/>
                  <a:pt x="2256" y="716"/>
                </a:cubicBezTo>
                <a:cubicBezTo>
                  <a:pt x="2253" y="716"/>
                  <a:pt x="2252" y="715"/>
                  <a:pt x="2252" y="720"/>
                </a:cubicBezTo>
                <a:cubicBezTo>
                  <a:pt x="2252" y="723"/>
                  <a:pt x="2251" y="725"/>
                  <a:pt x="2252" y="728"/>
                </a:cubicBezTo>
                <a:cubicBezTo>
                  <a:pt x="2254" y="732"/>
                  <a:pt x="2252" y="733"/>
                  <a:pt x="2252" y="735"/>
                </a:cubicBezTo>
                <a:cubicBezTo>
                  <a:pt x="2252" y="735"/>
                  <a:pt x="2254" y="737"/>
                  <a:pt x="2254" y="740"/>
                </a:cubicBezTo>
                <a:cubicBezTo>
                  <a:pt x="2254" y="742"/>
                  <a:pt x="2252" y="740"/>
                  <a:pt x="2252" y="741"/>
                </a:cubicBezTo>
                <a:cubicBezTo>
                  <a:pt x="2252" y="743"/>
                  <a:pt x="2255" y="742"/>
                  <a:pt x="2256" y="744"/>
                </a:cubicBezTo>
                <a:cubicBezTo>
                  <a:pt x="2257" y="746"/>
                  <a:pt x="2256" y="753"/>
                  <a:pt x="2255" y="755"/>
                </a:cubicBezTo>
                <a:cubicBezTo>
                  <a:pt x="2254" y="757"/>
                  <a:pt x="2251" y="758"/>
                  <a:pt x="2251" y="763"/>
                </a:cubicBezTo>
                <a:cubicBezTo>
                  <a:pt x="2251" y="764"/>
                  <a:pt x="2252" y="765"/>
                  <a:pt x="2253" y="766"/>
                </a:cubicBezTo>
                <a:cubicBezTo>
                  <a:pt x="2253" y="768"/>
                  <a:pt x="2252" y="773"/>
                  <a:pt x="2252" y="775"/>
                </a:cubicBezTo>
                <a:cubicBezTo>
                  <a:pt x="2252" y="777"/>
                  <a:pt x="2255" y="780"/>
                  <a:pt x="2250" y="779"/>
                </a:cubicBezTo>
                <a:cubicBezTo>
                  <a:pt x="2246" y="779"/>
                  <a:pt x="2247" y="782"/>
                  <a:pt x="2246" y="785"/>
                </a:cubicBezTo>
                <a:cubicBezTo>
                  <a:pt x="2245" y="787"/>
                  <a:pt x="2243" y="788"/>
                  <a:pt x="2244" y="789"/>
                </a:cubicBezTo>
                <a:cubicBezTo>
                  <a:pt x="2245" y="791"/>
                  <a:pt x="2245" y="792"/>
                  <a:pt x="2243" y="792"/>
                </a:cubicBezTo>
                <a:cubicBezTo>
                  <a:pt x="2242" y="791"/>
                  <a:pt x="2242" y="792"/>
                  <a:pt x="2242" y="792"/>
                </a:cubicBezTo>
                <a:cubicBezTo>
                  <a:pt x="2240" y="794"/>
                  <a:pt x="2238" y="794"/>
                  <a:pt x="2237" y="795"/>
                </a:cubicBezTo>
                <a:cubicBezTo>
                  <a:pt x="2236" y="796"/>
                  <a:pt x="2237" y="801"/>
                  <a:pt x="2235" y="803"/>
                </a:cubicBezTo>
                <a:cubicBezTo>
                  <a:pt x="2232" y="805"/>
                  <a:pt x="2226" y="807"/>
                  <a:pt x="2225" y="802"/>
                </a:cubicBezTo>
                <a:cubicBezTo>
                  <a:pt x="2224" y="799"/>
                  <a:pt x="2221" y="801"/>
                  <a:pt x="2220" y="796"/>
                </a:cubicBezTo>
                <a:cubicBezTo>
                  <a:pt x="2219" y="793"/>
                  <a:pt x="2216" y="791"/>
                  <a:pt x="2217" y="788"/>
                </a:cubicBezTo>
                <a:cubicBezTo>
                  <a:pt x="2219" y="782"/>
                  <a:pt x="2210" y="774"/>
                  <a:pt x="2210" y="768"/>
                </a:cubicBezTo>
                <a:cubicBezTo>
                  <a:pt x="2210" y="766"/>
                  <a:pt x="2207" y="762"/>
                  <a:pt x="2205" y="760"/>
                </a:cubicBezTo>
                <a:cubicBezTo>
                  <a:pt x="2205" y="759"/>
                  <a:pt x="2204" y="760"/>
                  <a:pt x="2203" y="759"/>
                </a:cubicBezTo>
                <a:cubicBezTo>
                  <a:pt x="2198" y="750"/>
                  <a:pt x="2198" y="737"/>
                  <a:pt x="2193" y="728"/>
                </a:cubicBezTo>
                <a:cubicBezTo>
                  <a:pt x="2192" y="726"/>
                  <a:pt x="2189" y="728"/>
                  <a:pt x="2188" y="723"/>
                </a:cubicBezTo>
                <a:cubicBezTo>
                  <a:pt x="2188" y="719"/>
                  <a:pt x="2184" y="717"/>
                  <a:pt x="2183" y="713"/>
                </a:cubicBezTo>
                <a:cubicBezTo>
                  <a:pt x="2180" y="705"/>
                  <a:pt x="2183" y="703"/>
                  <a:pt x="2177" y="692"/>
                </a:cubicBezTo>
                <a:cubicBezTo>
                  <a:pt x="2173" y="684"/>
                  <a:pt x="2174" y="684"/>
                  <a:pt x="2174" y="676"/>
                </a:cubicBezTo>
                <a:cubicBezTo>
                  <a:pt x="2174" y="670"/>
                  <a:pt x="2171" y="671"/>
                  <a:pt x="2171" y="668"/>
                </a:cubicBezTo>
                <a:cubicBezTo>
                  <a:pt x="2171" y="666"/>
                  <a:pt x="2173" y="658"/>
                  <a:pt x="2173" y="658"/>
                </a:cubicBezTo>
                <a:cubicBezTo>
                  <a:pt x="2171" y="654"/>
                  <a:pt x="2171" y="654"/>
                  <a:pt x="2171" y="654"/>
                </a:cubicBezTo>
                <a:cubicBezTo>
                  <a:pt x="2171" y="654"/>
                  <a:pt x="2169" y="653"/>
                  <a:pt x="2169" y="653"/>
                </a:cubicBezTo>
                <a:cubicBezTo>
                  <a:pt x="2169" y="649"/>
                  <a:pt x="2168" y="650"/>
                  <a:pt x="2171" y="648"/>
                </a:cubicBezTo>
                <a:cubicBezTo>
                  <a:pt x="2167" y="649"/>
                  <a:pt x="2168" y="649"/>
                  <a:pt x="2168" y="646"/>
                </a:cubicBezTo>
                <a:cubicBezTo>
                  <a:pt x="2168" y="645"/>
                  <a:pt x="2167" y="645"/>
                  <a:pt x="2167" y="645"/>
                </a:cubicBezTo>
                <a:cubicBezTo>
                  <a:pt x="2167" y="643"/>
                  <a:pt x="2167" y="643"/>
                  <a:pt x="2170" y="641"/>
                </a:cubicBezTo>
                <a:cubicBezTo>
                  <a:pt x="2166" y="641"/>
                  <a:pt x="2166" y="641"/>
                  <a:pt x="2166" y="641"/>
                </a:cubicBezTo>
                <a:cubicBezTo>
                  <a:pt x="2166" y="642"/>
                  <a:pt x="2166" y="642"/>
                  <a:pt x="2166" y="643"/>
                </a:cubicBezTo>
                <a:cubicBezTo>
                  <a:pt x="2165" y="645"/>
                  <a:pt x="2165" y="645"/>
                  <a:pt x="2163" y="646"/>
                </a:cubicBezTo>
                <a:cubicBezTo>
                  <a:pt x="2164" y="647"/>
                  <a:pt x="2164" y="647"/>
                  <a:pt x="2164" y="647"/>
                </a:cubicBezTo>
                <a:cubicBezTo>
                  <a:pt x="2165" y="647"/>
                  <a:pt x="2166" y="646"/>
                  <a:pt x="2166" y="651"/>
                </a:cubicBezTo>
                <a:cubicBezTo>
                  <a:pt x="2166" y="651"/>
                  <a:pt x="2164" y="653"/>
                  <a:pt x="2164" y="654"/>
                </a:cubicBezTo>
                <a:cubicBezTo>
                  <a:pt x="2163" y="654"/>
                  <a:pt x="2153" y="660"/>
                  <a:pt x="2153" y="660"/>
                </a:cubicBezTo>
                <a:cubicBezTo>
                  <a:pt x="2145" y="656"/>
                  <a:pt x="2149" y="659"/>
                  <a:pt x="2142" y="652"/>
                </a:cubicBezTo>
                <a:cubicBezTo>
                  <a:pt x="2133" y="644"/>
                  <a:pt x="2133" y="644"/>
                  <a:pt x="2133" y="644"/>
                </a:cubicBezTo>
                <a:cubicBezTo>
                  <a:pt x="2131" y="640"/>
                  <a:pt x="2131" y="640"/>
                  <a:pt x="2131" y="640"/>
                </a:cubicBezTo>
                <a:cubicBezTo>
                  <a:pt x="2131" y="640"/>
                  <a:pt x="2132" y="638"/>
                  <a:pt x="2133" y="638"/>
                </a:cubicBezTo>
                <a:cubicBezTo>
                  <a:pt x="2135" y="639"/>
                  <a:pt x="2135" y="638"/>
                  <a:pt x="2135" y="641"/>
                </a:cubicBezTo>
                <a:cubicBezTo>
                  <a:pt x="2138" y="639"/>
                  <a:pt x="2138" y="639"/>
                  <a:pt x="2138" y="639"/>
                </a:cubicBezTo>
                <a:cubicBezTo>
                  <a:pt x="2142" y="638"/>
                  <a:pt x="2142" y="638"/>
                  <a:pt x="2142" y="638"/>
                </a:cubicBezTo>
                <a:cubicBezTo>
                  <a:pt x="2144" y="637"/>
                  <a:pt x="2144" y="637"/>
                  <a:pt x="2144" y="637"/>
                </a:cubicBezTo>
                <a:cubicBezTo>
                  <a:pt x="2145" y="634"/>
                  <a:pt x="2145" y="634"/>
                  <a:pt x="2145" y="634"/>
                </a:cubicBezTo>
                <a:cubicBezTo>
                  <a:pt x="2145" y="633"/>
                  <a:pt x="2146" y="633"/>
                  <a:pt x="2146" y="633"/>
                </a:cubicBezTo>
                <a:cubicBezTo>
                  <a:pt x="2146" y="632"/>
                  <a:pt x="2146" y="632"/>
                  <a:pt x="2146" y="632"/>
                </a:cubicBezTo>
                <a:cubicBezTo>
                  <a:pt x="2145" y="632"/>
                  <a:pt x="2145" y="632"/>
                  <a:pt x="2145" y="632"/>
                </a:cubicBezTo>
                <a:cubicBezTo>
                  <a:pt x="2144" y="636"/>
                  <a:pt x="2145" y="634"/>
                  <a:pt x="2141" y="635"/>
                </a:cubicBezTo>
                <a:cubicBezTo>
                  <a:pt x="2140" y="636"/>
                  <a:pt x="2138" y="637"/>
                  <a:pt x="2138" y="636"/>
                </a:cubicBezTo>
                <a:cubicBezTo>
                  <a:pt x="2133" y="635"/>
                  <a:pt x="2132" y="634"/>
                  <a:pt x="2128" y="632"/>
                </a:cubicBezTo>
                <a:cubicBezTo>
                  <a:pt x="2126" y="630"/>
                  <a:pt x="2126" y="627"/>
                  <a:pt x="2126" y="625"/>
                </a:cubicBezTo>
                <a:cubicBezTo>
                  <a:pt x="2125" y="626"/>
                  <a:pt x="2123" y="626"/>
                  <a:pt x="2122" y="627"/>
                </a:cubicBezTo>
                <a:cubicBezTo>
                  <a:pt x="2121" y="627"/>
                  <a:pt x="2122" y="624"/>
                  <a:pt x="2122" y="624"/>
                </a:cubicBezTo>
                <a:cubicBezTo>
                  <a:pt x="2121" y="624"/>
                  <a:pt x="2119" y="624"/>
                  <a:pt x="2118" y="624"/>
                </a:cubicBezTo>
                <a:cubicBezTo>
                  <a:pt x="2118" y="624"/>
                  <a:pt x="2114" y="620"/>
                  <a:pt x="2114" y="620"/>
                </a:cubicBezTo>
                <a:cubicBezTo>
                  <a:pt x="2113" y="617"/>
                  <a:pt x="2113" y="618"/>
                  <a:pt x="2112" y="616"/>
                </a:cubicBezTo>
                <a:cubicBezTo>
                  <a:pt x="2111" y="613"/>
                  <a:pt x="2111" y="613"/>
                  <a:pt x="2111" y="613"/>
                </a:cubicBezTo>
                <a:cubicBezTo>
                  <a:pt x="2106" y="612"/>
                  <a:pt x="2106" y="612"/>
                  <a:pt x="2106" y="612"/>
                </a:cubicBezTo>
                <a:cubicBezTo>
                  <a:pt x="2105" y="612"/>
                  <a:pt x="2106" y="609"/>
                  <a:pt x="2106" y="608"/>
                </a:cubicBezTo>
                <a:cubicBezTo>
                  <a:pt x="2103" y="604"/>
                  <a:pt x="2103" y="604"/>
                  <a:pt x="2103" y="604"/>
                </a:cubicBezTo>
                <a:cubicBezTo>
                  <a:pt x="2101" y="604"/>
                  <a:pt x="2101" y="604"/>
                  <a:pt x="2101" y="604"/>
                </a:cubicBezTo>
                <a:cubicBezTo>
                  <a:pt x="2100" y="605"/>
                  <a:pt x="2100" y="605"/>
                  <a:pt x="2100" y="605"/>
                </a:cubicBezTo>
                <a:cubicBezTo>
                  <a:pt x="2093" y="606"/>
                  <a:pt x="2093" y="606"/>
                  <a:pt x="2093" y="606"/>
                </a:cubicBezTo>
                <a:cubicBezTo>
                  <a:pt x="2087" y="606"/>
                  <a:pt x="2087" y="606"/>
                  <a:pt x="2087" y="606"/>
                </a:cubicBezTo>
                <a:cubicBezTo>
                  <a:pt x="2084" y="608"/>
                  <a:pt x="2084" y="608"/>
                  <a:pt x="2084" y="608"/>
                </a:cubicBezTo>
                <a:cubicBezTo>
                  <a:pt x="2084" y="608"/>
                  <a:pt x="2081" y="606"/>
                  <a:pt x="2080" y="606"/>
                </a:cubicBezTo>
                <a:cubicBezTo>
                  <a:pt x="2077" y="606"/>
                  <a:pt x="2077" y="606"/>
                  <a:pt x="2077" y="606"/>
                </a:cubicBezTo>
                <a:cubicBezTo>
                  <a:pt x="2074" y="608"/>
                  <a:pt x="2074" y="608"/>
                  <a:pt x="2074" y="608"/>
                </a:cubicBezTo>
                <a:cubicBezTo>
                  <a:pt x="2074" y="608"/>
                  <a:pt x="2072" y="607"/>
                  <a:pt x="2071" y="607"/>
                </a:cubicBezTo>
                <a:cubicBezTo>
                  <a:pt x="2067" y="608"/>
                  <a:pt x="2067" y="608"/>
                  <a:pt x="2067" y="608"/>
                </a:cubicBezTo>
                <a:cubicBezTo>
                  <a:pt x="2065" y="607"/>
                  <a:pt x="2065" y="607"/>
                  <a:pt x="2065" y="607"/>
                </a:cubicBezTo>
                <a:cubicBezTo>
                  <a:pt x="2065" y="607"/>
                  <a:pt x="2059" y="610"/>
                  <a:pt x="2059" y="609"/>
                </a:cubicBezTo>
                <a:cubicBezTo>
                  <a:pt x="2055" y="609"/>
                  <a:pt x="2055" y="609"/>
                  <a:pt x="2055" y="607"/>
                </a:cubicBezTo>
                <a:cubicBezTo>
                  <a:pt x="2054" y="608"/>
                  <a:pt x="2056" y="609"/>
                  <a:pt x="2052" y="609"/>
                </a:cubicBezTo>
                <a:cubicBezTo>
                  <a:pt x="2052" y="609"/>
                  <a:pt x="2052" y="609"/>
                  <a:pt x="2052" y="609"/>
                </a:cubicBezTo>
                <a:cubicBezTo>
                  <a:pt x="2052" y="609"/>
                  <a:pt x="2051" y="608"/>
                  <a:pt x="2051" y="608"/>
                </a:cubicBezTo>
                <a:cubicBezTo>
                  <a:pt x="2050" y="607"/>
                  <a:pt x="2049" y="608"/>
                  <a:pt x="2049" y="608"/>
                </a:cubicBezTo>
                <a:cubicBezTo>
                  <a:pt x="2047" y="607"/>
                  <a:pt x="2045" y="607"/>
                  <a:pt x="2045" y="606"/>
                </a:cubicBezTo>
                <a:cubicBezTo>
                  <a:pt x="2042" y="606"/>
                  <a:pt x="2042" y="606"/>
                  <a:pt x="2042" y="606"/>
                </a:cubicBezTo>
                <a:cubicBezTo>
                  <a:pt x="2042" y="606"/>
                  <a:pt x="2041" y="606"/>
                  <a:pt x="2039" y="606"/>
                </a:cubicBezTo>
                <a:cubicBezTo>
                  <a:pt x="2039" y="606"/>
                  <a:pt x="2038" y="606"/>
                  <a:pt x="2038" y="606"/>
                </a:cubicBezTo>
                <a:cubicBezTo>
                  <a:pt x="2038" y="606"/>
                  <a:pt x="2037" y="605"/>
                  <a:pt x="2036" y="605"/>
                </a:cubicBezTo>
                <a:cubicBezTo>
                  <a:pt x="2036" y="605"/>
                  <a:pt x="2035" y="606"/>
                  <a:pt x="2034" y="605"/>
                </a:cubicBezTo>
                <a:cubicBezTo>
                  <a:pt x="2033" y="605"/>
                  <a:pt x="2030" y="605"/>
                  <a:pt x="2029" y="604"/>
                </a:cubicBezTo>
                <a:cubicBezTo>
                  <a:pt x="2029" y="603"/>
                  <a:pt x="2029" y="603"/>
                  <a:pt x="2029" y="603"/>
                </a:cubicBezTo>
                <a:cubicBezTo>
                  <a:pt x="2028" y="603"/>
                  <a:pt x="2023" y="603"/>
                  <a:pt x="2022" y="603"/>
                </a:cubicBezTo>
                <a:cubicBezTo>
                  <a:pt x="2019" y="604"/>
                  <a:pt x="2015" y="601"/>
                  <a:pt x="2014" y="601"/>
                </a:cubicBezTo>
                <a:cubicBezTo>
                  <a:pt x="2013" y="601"/>
                  <a:pt x="2011" y="600"/>
                  <a:pt x="2011" y="597"/>
                </a:cubicBezTo>
                <a:cubicBezTo>
                  <a:pt x="2010" y="594"/>
                  <a:pt x="2010" y="594"/>
                  <a:pt x="2010" y="594"/>
                </a:cubicBezTo>
                <a:cubicBezTo>
                  <a:pt x="2008" y="587"/>
                  <a:pt x="2011" y="592"/>
                  <a:pt x="2007" y="586"/>
                </a:cubicBezTo>
                <a:cubicBezTo>
                  <a:pt x="2003" y="587"/>
                  <a:pt x="2005" y="587"/>
                  <a:pt x="2000" y="585"/>
                </a:cubicBezTo>
                <a:cubicBezTo>
                  <a:pt x="1999" y="586"/>
                  <a:pt x="1999" y="586"/>
                  <a:pt x="1999" y="586"/>
                </a:cubicBezTo>
                <a:cubicBezTo>
                  <a:pt x="1999" y="587"/>
                  <a:pt x="2000" y="588"/>
                  <a:pt x="2000" y="588"/>
                </a:cubicBezTo>
                <a:cubicBezTo>
                  <a:pt x="1999" y="591"/>
                  <a:pt x="2000" y="590"/>
                  <a:pt x="1995" y="591"/>
                </a:cubicBezTo>
                <a:cubicBezTo>
                  <a:pt x="1994" y="592"/>
                  <a:pt x="1994" y="592"/>
                  <a:pt x="1991" y="593"/>
                </a:cubicBezTo>
                <a:cubicBezTo>
                  <a:pt x="1989" y="593"/>
                  <a:pt x="1989" y="592"/>
                  <a:pt x="1993" y="590"/>
                </a:cubicBezTo>
                <a:cubicBezTo>
                  <a:pt x="1991" y="590"/>
                  <a:pt x="1990" y="590"/>
                  <a:pt x="1988" y="591"/>
                </a:cubicBezTo>
                <a:cubicBezTo>
                  <a:pt x="1987" y="591"/>
                  <a:pt x="1985" y="593"/>
                  <a:pt x="1985" y="592"/>
                </a:cubicBezTo>
                <a:cubicBezTo>
                  <a:pt x="1983" y="591"/>
                  <a:pt x="1983" y="591"/>
                  <a:pt x="1981" y="591"/>
                </a:cubicBezTo>
                <a:cubicBezTo>
                  <a:pt x="1975" y="591"/>
                  <a:pt x="1974" y="593"/>
                  <a:pt x="1971" y="588"/>
                </a:cubicBezTo>
                <a:cubicBezTo>
                  <a:pt x="1971" y="588"/>
                  <a:pt x="1970" y="586"/>
                  <a:pt x="1968" y="586"/>
                </a:cubicBezTo>
                <a:cubicBezTo>
                  <a:pt x="1967" y="585"/>
                  <a:pt x="1965" y="583"/>
                  <a:pt x="1965" y="583"/>
                </a:cubicBezTo>
                <a:cubicBezTo>
                  <a:pt x="1962" y="582"/>
                  <a:pt x="1962" y="582"/>
                  <a:pt x="1962" y="582"/>
                </a:cubicBezTo>
                <a:cubicBezTo>
                  <a:pt x="1962" y="581"/>
                  <a:pt x="1961" y="578"/>
                  <a:pt x="1960" y="578"/>
                </a:cubicBezTo>
                <a:cubicBezTo>
                  <a:pt x="1957" y="577"/>
                  <a:pt x="1957" y="577"/>
                  <a:pt x="1957" y="577"/>
                </a:cubicBezTo>
                <a:cubicBezTo>
                  <a:pt x="1954" y="577"/>
                  <a:pt x="1954" y="577"/>
                  <a:pt x="1954" y="577"/>
                </a:cubicBezTo>
                <a:cubicBezTo>
                  <a:pt x="1953" y="577"/>
                  <a:pt x="1949" y="573"/>
                  <a:pt x="1948" y="573"/>
                </a:cubicBezTo>
                <a:cubicBezTo>
                  <a:pt x="1948" y="573"/>
                  <a:pt x="1948" y="570"/>
                  <a:pt x="1948" y="570"/>
                </a:cubicBezTo>
                <a:cubicBezTo>
                  <a:pt x="1948" y="569"/>
                  <a:pt x="1945" y="567"/>
                  <a:pt x="1945" y="566"/>
                </a:cubicBezTo>
                <a:cubicBezTo>
                  <a:pt x="1944" y="564"/>
                  <a:pt x="1944" y="564"/>
                  <a:pt x="1946" y="564"/>
                </a:cubicBezTo>
                <a:cubicBezTo>
                  <a:pt x="1942" y="560"/>
                  <a:pt x="1944" y="562"/>
                  <a:pt x="1941" y="556"/>
                </a:cubicBezTo>
                <a:cubicBezTo>
                  <a:pt x="1940" y="555"/>
                  <a:pt x="1936" y="551"/>
                  <a:pt x="1936" y="550"/>
                </a:cubicBezTo>
                <a:cubicBezTo>
                  <a:pt x="1936" y="549"/>
                  <a:pt x="1936" y="549"/>
                  <a:pt x="1935" y="548"/>
                </a:cubicBezTo>
                <a:cubicBezTo>
                  <a:pt x="1934" y="550"/>
                  <a:pt x="1935" y="553"/>
                  <a:pt x="1932" y="552"/>
                </a:cubicBezTo>
                <a:cubicBezTo>
                  <a:pt x="1931" y="551"/>
                  <a:pt x="1930" y="552"/>
                  <a:pt x="1929" y="550"/>
                </a:cubicBezTo>
                <a:cubicBezTo>
                  <a:pt x="1929" y="550"/>
                  <a:pt x="1926" y="550"/>
                  <a:pt x="1926" y="549"/>
                </a:cubicBezTo>
                <a:cubicBezTo>
                  <a:pt x="1927" y="546"/>
                  <a:pt x="1927" y="546"/>
                  <a:pt x="1926" y="547"/>
                </a:cubicBezTo>
                <a:cubicBezTo>
                  <a:pt x="1925" y="549"/>
                  <a:pt x="1926" y="554"/>
                  <a:pt x="1923" y="552"/>
                </a:cubicBezTo>
                <a:cubicBezTo>
                  <a:pt x="1923" y="556"/>
                  <a:pt x="1924" y="555"/>
                  <a:pt x="1919" y="554"/>
                </a:cubicBezTo>
                <a:cubicBezTo>
                  <a:pt x="1920" y="554"/>
                  <a:pt x="1921" y="555"/>
                  <a:pt x="1921" y="555"/>
                </a:cubicBezTo>
                <a:cubicBezTo>
                  <a:pt x="1921" y="557"/>
                  <a:pt x="1919" y="557"/>
                  <a:pt x="1918" y="557"/>
                </a:cubicBezTo>
                <a:cubicBezTo>
                  <a:pt x="1918" y="557"/>
                  <a:pt x="1916" y="557"/>
                  <a:pt x="1915" y="559"/>
                </a:cubicBezTo>
                <a:cubicBezTo>
                  <a:pt x="1915" y="559"/>
                  <a:pt x="1915" y="559"/>
                  <a:pt x="1916" y="559"/>
                </a:cubicBezTo>
                <a:cubicBezTo>
                  <a:pt x="1918" y="561"/>
                  <a:pt x="1919" y="563"/>
                  <a:pt x="1921" y="566"/>
                </a:cubicBezTo>
                <a:cubicBezTo>
                  <a:pt x="1922" y="566"/>
                  <a:pt x="1922" y="569"/>
                  <a:pt x="1922" y="569"/>
                </a:cubicBezTo>
                <a:cubicBezTo>
                  <a:pt x="1927" y="576"/>
                  <a:pt x="1927" y="576"/>
                  <a:pt x="1927" y="576"/>
                </a:cubicBezTo>
                <a:cubicBezTo>
                  <a:pt x="1928" y="576"/>
                  <a:pt x="1928" y="578"/>
                  <a:pt x="1928" y="579"/>
                </a:cubicBezTo>
                <a:cubicBezTo>
                  <a:pt x="1928" y="579"/>
                  <a:pt x="1931" y="581"/>
                  <a:pt x="1931" y="581"/>
                </a:cubicBezTo>
                <a:cubicBezTo>
                  <a:pt x="1934" y="586"/>
                  <a:pt x="1932" y="584"/>
                  <a:pt x="1938" y="588"/>
                </a:cubicBezTo>
                <a:cubicBezTo>
                  <a:pt x="1939" y="588"/>
                  <a:pt x="1940" y="590"/>
                  <a:pt x="1940" y="591"/>
                </a:cubicBezTo>
                <a:cubicBezTo>
                  <a:pt x="1940" y="591"/>
                  <a:pt x="1944" y="594"/>
                  <a:pt x="1943" y="595"/>
                </a:cubicBezTo>
                <a:cubicBezTo>
                  <a:pt x="1941" y="597"/>
                  <a:pt x="1942" y="596"/>
                  <a:pt x="1942" y="600"/>
                </a:cubicBezTo>
                <a:cubicBezTo>
                  <a:pt x="1942" y="602"/>
                  <a:pt x="1947" y="605"/>
                  <a:pt x="1947" y="606"/>
                </a:cubicBezTo>
                <a:cubicBezTo>
                  <a:pt x="1948" y="610"/>
                  <a:pt x="1947" y="610"/>
                  <a:pt x="1949" y="611"/>
                </a:cubicBezTo>
                <a:cubicBezTo>
                  <a:pt x="1948" y="605"/>
                  <a:pt x="1948" y="605"/>
                  <a:pt x="1948" y="605"/>
                </a:cubicBezTo>
                <a:cubicBezTo>
                  <a:pt x="1950" y="601"/>
                  <a:pt x="1949" y="601"/>
                  <a:pt x="1950" y="598"/>
                </a:cubicBezTo>
                <a:cubicBezTo>
                  <a:pt x="1950" y="598"/>
                  <a:pt x="1952" y="596"/>
                  <a:pt x="1952" y="596"/>
                </a:cubicBezTo>
                <a:cubicBezTo>
                  <a:pt x="1952" y="596"/>
                  <a:pt x="1956" y="600"/>
                  <a:pt x="1956" y="600"/>
                </a:cubicBezTo>
                <a:cubicBezTo>
                  <a:pt x="1956" y="605"/>
                  <a:pt x="1955" y="603"/>
                  <a:pt x="1957" y="606"/>
                </a:cubicBezTo>
                <a:cubicBezTo>
                  <a:pt x="1957" y="607"/>
                  <a:pt x="1957" y="610"/>
                  <a:pt x="1957" y="610"/>
                </a:cubicBezTo>
                <a:cubicBezTo>
                  <a:pt x="1957" y="611"/>
                  <a:pt x="1955" y="613"/>
                  <a:pt x="1955" y="613"/>
                </a:cubicBezTo>
                <a:cubicBezTo>
                  <a:pt x="1955" y="613"/>
                  <a:pt x="1955" y="613"/>
                  <a:pt x="1955" y="614"/>
                </a:cubicBezTo>
                <a:cubicBezTo>
                  <a:pt x="1955" y="616"/>
                  <a:pt x="1955" y="616"/>
                  <a:pt x="1957" y="618"/>
                </a:cubicBezTo>
                <a:cubicBezTo>
                  <a:pt x="1957" y="617"/>
                  <a:pt x="1957" y="617"/>
                  <a:pt x="1958" y="617"/>
                </a:cubicBezTo>
                <a:cubicBezTo>
                  <a:pt x="1961" y="620"/>
                  <a:pt x="1959" y="620"/>
                  <a:pt x="1960" y="621"/>
                </a:cubicBezTo>
                <a:cubicBezTo>
                  <a:pt x="1961" y="620"/>
                  <a:pt x="1962" y="620"/>
                  <a:pt x="1962" y="621"/>
                </a:cubicBezTo>
                <a:cubicBezTo>
                  <a:pt x="1964" y="621"/>
                  <a:pt x="1964" y="621"/>
                  <a:pt x="1965" y="620"/>
                </a:cubicBezTo>
                <a:cubicBezTo>
                  <a:pt x="1968" y="618"/>
                  <a:pt x="1971" y="620"/>
                  <a:pt x="1973" y="619"/>
                </a:cubicBezTo>
                <a:cubicBezTo>
                  <a:pt x="1974" y="619"/>
                  <a:pt x="1978" y="621"/>
                  <a:pt x="1980" y="620"/>
                </a:cubicBezTo>
                <a:cubicBezTo>
                  <a:pt x="1980" y="620"/>
                  <a:pt x="1978" y="620"/>
                  <a:pt x="1978" y="620"/>
                </a:cubicBezTo>
                <a:cubicBezTo>
                  <a:pt x="1975" y="617"/>
                  <a:pt x="1982" y="618"/>
                  <a:pt x="1983" y="618"/>
                </a:cubicBezTo>
                <a:cubicBezTo>
                  <a:pt x="1983" y="618"/>
                  <a:pt x="1983" y="617"/>
                  <a:pt x="1984" y="617"/>
                </a:cubicBezTo>
                <a:cubicBezTo>
                  <a:pt x="1986" y="617"/>
                  <a:pt x="1986" y="618"/>
                  <a:pt x="1986" y="615"/>
                </a:cubicBezTo>
                <a:cubicBezTo>
                  <a:pt x="1986" y="611"/>
                  <a:pt x="1992" y="608"/>
                  <a:pt x="1993" y="606"/>
                </a:cubicBezTo>
                <a:cubicBezTo>
                  <a:pt x="1996" y="602"/>
                  <a:pt x="1998" y="600"/>
                  <a:pt x="1999" y="599"/>
                </a:cubicBezTo>
                <a:cubicBezTo>
                  <a:pt x="2001" y="597"/>
                  <a:pt x="1998" y="598"/>
                  <a:pt x="2002" y="595"/>
                </a:cubicBezTo>
                <a:cubicBezTo>
                  <a:pt x="2003" y="594"/>
                  <a:pt x="2003" y="594"/>
                  <a:pt x="2004" y="594"/>
                </a:cubicBezTo>
                <a:cubicBezTo>
                  <a:pt x="2006" y="594"/>
                  <a:pt x="2004" y="597"/>
                  <a:pt x="2004" y="598"/>
                </a:cubicBezTo>
                <a:cubicBezTo>
                  <a:pt x="2004" y="599"/>
                  <a:pt x="2006" y="601"/>
                  <a:pt x="2003" y="602"/>
                </a:cubicBezTo>
                <a:cubicBezTo>
                  <a:pt x="2004" y="605"/>
                  <a:pt x="2004" y="608"/>
                  <a:pt x="2004" y="609"/>
                </a:cubicBezTo>
                <a:cubicBezTo>
                  <a:pt x="2005" y="610"/>
                  <a:pt x="2006" y="611"/>
                  <a:pt x="2006" y="611"/>
                </a:cubicBezTo>
                <a:cubicBezTo>
                  <a:pt x="2006" y="611"/>
                  <a:pt x="2006" y="613"/>
                  <a:pt x="2006" y="613"/>
                </a:cubicBezTo>
                <a:cubicBezTo>
                  <a:pt x="2006" y="614"/>
                  <a:pt x="2009" y="617"/>
                  <a:pt x="2009" y="618"/>
                </a:cubicBezTo>
                <a:cubicBezTo>
                  <a:pt x="2014" y="621"/>
                  <a:pt x="2014" y="621"/>
                  <a:pt x="2014" y="621"/>
                </a:cubicBezTo>
                <a:cubicBezTo>
                  <a:pt x="2014" y="622"/>
                  <a:pt x="2018" y="622"/>
                  <a:pt x="2018" y="622"/>
                </a:cubicBezTo>
                <a:cubicBezTo>
                  <a:pt x="2018" y="623"/>
                  <a:pt x="2020" y="624"/>
                  <a:pt x="2020" y="624"/>
                </a:cubicBezTo>
                <a:cubicBezTo>
                  <a:pt x="2021" y="624"/>
                  <a:pt x="2021" y="624"/>
                  <a:pt x="2021" y="624"/>
                </a:cubicBezTo>
                <a:cubicBezTo>
                  <a:pt x="2027" y="625"/>
                  <a:pt x="2027" y="625"/>
                  <a:pt x="2027" y="625"/>
                </a:cubicBezTo>
                <a:cubicBezTo>
                  <a:pt x="2027" y="625"/>
                  <a:pt x="2029" y="626"/>
                  <a:pt x="2029" y="626"/>
                </a:cubicBezTo>
                <a:cubicBezTo>
                  <a:pt x="2031" y="630"/>
                  <a:pt x="2030" y="629"/>
                  <a:pt x="2033" y="632"/>
                </a:cubicBezTo>
                <a:cubicBezTo>
                  <a:pt x="2034" y="634"/>
                  <a:pt x="2032" y="632"/>
                  <a:pt x="2036" y="635"/>
                </a:cubicBezTo>
                <a:cubicBezTo>
                  <a:pt x="2036" y="635"/>
                  <a:pt x="2039" y="638"/>
                  <a:pt x="2040" y="638"/>
                </a:cubicBezTo>
                <a:cubicBezTo>
                  <a:pt x="2041" y="639"/>
                  <a:pt x="2040" y="637"/>
                  <a:pt x="2041" y="645"/>
                </a:cubicBezTo>
                <a:cubicBezTo>
                  <a:pt x="2041" y="645"/>
                  <a:pt x="2039" y="647"/>
                  <a:pt x="2038" y="647"/>
                </a:cubicBezTo>
                <a:cubicBezTo>
                  <a:pt x="2037" y="649"/>
                  <a:pt x="2038" y="649"/>
                  <a:pt x="2036" y="652"/>
                </a:cubicBezTo>
                <a:cubicBezTo>
                  <a:pt x="2032" y="655"/>
                  <a:pt x="2035" y="652"/>
                  <a:pt x="2033" y="656"/>
                </a:cubicBezTo>
                <a:cubicBezTo>
                  <a:pt x="2032" y="658"/>
                  <a:pt x="2030" y="659"/>
                  <a:pt x="2030" y="662"/>
                </a:cubicBezTo>
                <a:cubicBezTo>
                  <a:pt x="2030" y="663"/>
                  <a:pt x="2025" y="664"/>
                  <a:pt x="2026" y="661"/>
                </a:cubicBezTo>
                <a:cubicBezTo>
                  <a:pt x="2026" y="661"/>
                  <a:pt x="2026" y="661"/>
                  <a:pt x="2026" y="661"/>
                </a:cubicBezTo>
                <a:cubicBezTo>
                  <a:pt x="2022" y="665"/>
                  <a:pt x="2024" y="663"/>
                  <a:pt x="2023" y="667"/>
                </a:cubicBezTo>
                <a:cubicBezTo>
                  <a:pt x="2023" y="667"/>
                  <a:pt x="2023" y="670"/>
                  <a:pt x="2023" y="670"/>
                </a:cubicBezTo>
                <a:cubicBezTo>
                  <a:pt x="2022" y="674"/>
                  <a:pt x="2025" y="679"/>
                  <a:pt x="2023" y="679"/>
                </a:cubicBezTo>
                <a:cubicBezTo>
                  <a:pt x="2023" y="679"/>
                  <a:pt x="2020" y="680"/>
                  <a:pt x="2020" y="680"/>
                </a:cubicBezTo>
                <a:cubicBezTo>
                  <a:pt x="2017" y="680"/>
                  <a:pt x="2017" y="680"/>
                  <a:pt x="2017" y="680"/>
                </a:cubicBezTo>
                <a:cubicBezTo>
                  <a:pt x="2014" y="683"/>
                  <a:pt x="2014" y="683"/>
                  <a:pt x="2014" y="683"/>
                </a:cubicBezTo>
                <a:cubicBezTo>
                  <a:pt x="2013" y="686"/>
                  <a:pt x="2013" y="686"/>
                  <a:pt x="2013" y="686"/>
                </a:cubicBezTo>
                <a:cubicBezTo>
                  <a:pt x="2011" y="689"/>
                  <a:pt x="2011" y="689"/>
                  <a:pt x="2011" y="689"/>
                </a:cubicBezTo>
                <a:cubicBezTo>
                  <a:pt x="2011" y="691"/>
                  <a:pt x="2009" y="690"/>
                  <a:pt x="2008" y="691"/>
                </a:cubicBezTo>
                <a:cubicBezTo>
                  <a:pt x="2002" y="692"/>
                  <a:pt x="2002" y="692"/>
                  <a:pt x="2002" y="692"/>
                </a:cubicBezTo>
                <a:cubicBezTo>
                  <a:pt x="2001" y="694"/>
                  <a:pt x="2001" y="694"/>
                  <a:pt x="2001" y="694"/>
                </a:cubicBezTo>
                <a:cubicBezTo>
                  <a:pt x="1999" y="696"/>
                  <a:pt x="2000" y="696"/>
                  <a:pt x="2000" y="698"/>
                </a:cubicBezTo>
                <a:cubicBezTo>
                  <a:pt x="2000" y="699"/>
                  <a:pt x="1997" y="701"/>
                  <a:pt x="1996" y="702"/>
                </a:cubicBezTo>
                <a:cubicBezTo>
                  <a:pt x="1996" y="702"/>
                  <a:pt x="1989" y="702"/>
                  <a:pt x="1988" y="702"/>
                </a:cubicBezTo>
                <a:cubicBezTo>
                  <a:pt x="1981" y="705"/>
                  <a:pt x="1981" y="705"/>
                  <a:pt x="1981" y="705"/>
                </a:cubicBezTo>
                <a:cubicBezTo>
                  <a:pt x="1980" y="705"/>
                  <a:pt x="1980" y="705"/>
                  <a:pt x="1979" y="705"/>
                </a:cubicBezTo>
                <a:cubicBezTo>
                  <a:pt x="1978" y="706"/>
                  <a:pt x="1977" y="708"/>
                  <a:pt x="1977" y="708"/>
                </a:cubicBezTo>
                <a:cubicBezTo>
                  <a:pt x="1976" y="708"/>
                  <a:pt x="1972" y="709"/>
                  <a:pt x="1971" y="709"/>
                </a:cubicBezTo>
                <a:cubicBezTo>
                  <a:pt x="1970" y="712"/>
                  <a:pt x="1970" y="712"/>
                  <a:pt x="1970" y="712"/>
                </a:cubicBezTo>
                <a:cubicBezTo>
                  <a:pt x="1969" y="713"/>
                  <a:pt x="1971" y="717"/>
                  <a:pt x="1970" y="717"/>
                </a:cubicBezTo>
                <a:cubicBezTo>
                  <a:pt x="1966" y="721"/>
                  <a:pt x="1967" y="719"/>
                  <a:pt x="1963" y="721"/>
                </a:cubicBezTo>
                <a:cubicBezTo>
                  <a:pt x="1961" y="722"/>
                  <a:pt x="1958" y="723"/>
                  <a:pt x="1956" y="724"/>
                </a:cubicBezTo>
                <a:cubicBezTo>
                  <a:pt x="1956" y="724"/>
                  <a:pt x="1955" y="725"/>
                  <a:pt x="1954" y="725"/>
                </a:cubicBezTo>
                <a:cubicBezTo>
                  <a:pt x="1953" y="725"/>
                  <a:pt x="1952" y="724"/>
                  <a:pt x="1952" y="726"/>
                </a:cubicBezTo>
                <a:cubicBezTo>
                  <a:pt x="1952" y="727"/>
                  <a:pt x="1948" y="727"/>
                  <a:pt x="1946" y="727"/>
                </a:cubicBezTo>
                <a:cubicBezTo>
                  <a:pt x="1946" y="728"/>
                  <a:pt x="1941" y="730"/>
                  <a:pt x="1941" y="730"/>
                </a:cubicBezTo>
                <a:cubicBezTo>
                  <a:pt x="1938" y="730"/>
                  <a:pt x="1940" y="733"/>
                  <a:pt x="1935" y="735"/>
                </a:cubicBezTo>
                <a:cubicBezTo>
                  <a:pt x="1935" y="736"/>
                  <a:pt x="1931" y="736"/>
                  <a:pt x="1931" y="736"/>
                </a:cubicBezTo>
                <a:cubicBezTo>
                  <a:pt x="1928" y="736"/>
                  <a:pt x="1930" y="735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5" y="738"/>
                  <a:pt x="1924" y="739"/>
                </a:cubicBezTo>
                <a:cubicBezTo>
                  <a:pt x="1922" y="740"/>
                  <a:pt x="1921" y="741"/>
                  <a:pt x="1920" y="741"/>
                </a:cubicBezTo>
                <a:cubicBezTo>
                  <a:pt x="1918" y="741"/>
                  <a:pt x="1918" y="741"/>
                  <a:pt x="1917" y="743"/>
                </a:cubicBezTo>
                <a:cubicBezTo>
                  <a:pt x="1916" y="744"/>
                  <a:pt x="1908" y="743"/>
                  <a:pt x="1907" y="743"/>
                </a:cubicBezTo>
                <a:cubicBezTo>
                  <a:pt x="1906" y="745"/>
                  <a:pt x="1905" y="745"/>
                  <a:pt x="1903" y="746"/>
                </a:cubicBezTo>
                <a:cubicBezTo>
                  <a:pt x="1900" y="749"/>
                  <a:pt x="1900" y="747"/>
                  <a:pt x="1900" y="749"/>
                </a:cubicBezTo>
                <a:cubicBezTo>
                  <a:pt x="1898" y="750"/>
                  <a:pt x="1898" y="750"/>
                  <a:pt x="1898" y="750"/>
                </a:cubicBezTo>
                <a:cubicBezTo>
                  <a:pt x="1895" y="750"/>
                  <a:pt x="1896" y="749"/>
                  <a:pt x="1896" y="749"/>
                </a:cubicBezTo>
                <a:cubicBezTo>
                  <a:pt x="1895" y="750"/>
                  <a:pt x="1892" y="752"/>
                  <a:pt x="1892" y="752"/>
                </a:cubicBezTo>
                <a:cubicBezTo>
                  <a:pt x="1892" y="752"/>
                  <a:pt x="1886" y="751"/>
                  <a:pt x="1885" y="751"/>
                </a:cubicBezTo>
                <a:cubicBezTo>
                  <a:pt x="1883" y="751"/>
                  <a:pt x="1884" y="752"/>
                  <a:pt x="1883" y="748"/>
                </a:cubicBezTo>
                <a:cubicBezTo>
                  <a:pt x="1883" y="748"/>
                  <a:pt x="1883" y="748"/>
                  <a:pt x="1883" y="748"/>
                </a:cubicBezTo>
                <a:cubicBezTo>
                  <a:pt x="1882" y="748"/>
                  <a:pt x="1881" y="746"/>
                  <a:pt x="1881" y="744"/>
                </a:cubicBezTo>
                <a:cubicBezTo>
                  <a:pt x="1881" y="742"/>
                  <a:pt x="1882" y="742"/>
                  <a:pt x="1881" y="741"/>
                </a:cubicBezTo>
                <a:cubicBezTo>
                  <a:pt x="1881" y="739"/>
                  <a:pt x="1880" y="737"/>
                  <a:pt x="1880" y="737"/>
                </a:cubicBezTo>
                <a:cubicBezTo>
                  <a:pt x="1880" y="737"/>
                  <a:pt x="1879" y="736"/>
                  <a:pt x="1879" y="735"/>
                </a:cubicBezTo>
                <a:cubicBezTo>
                  <a:pt x="1879" y="735"/>
                  <a:pt x="1878" y="730"/>
                  <a:pt x="1878" y="729"/>
                </a:cubicBezTo>
                <a:cubicBezTo>
                  <a:pt x="1878" y="729"/>
                  <a:pt x="1876" y="723"/>
                  <a:pt x="1875" y="722"/>
                </a:cubicBezTo>
                <a:cubicBezTo>
                  <a:pt x="1874" y="721"/>
                  <a:pt x="1874" y="720"/>
                  <a:pt x="1874" y="719"/>
                </a:cubicBezTo>
                <a:cubicBezTo>
                  <a:pt x="1875" y="718"/>
                  <a:pt x="1874" y="715"/>
                  <a:pt x="1874" y="714"/>
                </a:cubicBezTo>
                <a:cubicBezTo>
                  <a:pt x="1876" y="712"/>
                  <a:pt x="1876" y="713"/>
                  <a:pt x="1876" y="709"/>
                </a:cubicBezTo>
                <a:cubicBezTo>
                  <a:pt x="1875" y="709"/>
                  <a:pt x="1875" y="709"/>
                  <a:pt x="1875" y="709"/>
                </a:cubicBezTo>
                <a:cubicBezTo>
                  <a:pt x="1874" y="709"/>
                  <a:pt x="1873" y="701"/>
                  <a:pt x="1870" y="701"/>
                </a:cubicBezTo>
                <a:cubicBezTo>
                  <a:pt x="1868" y="701"/>
                  <a:pt x="1869" y="696"/>
                  <a:pt x="1868" y="695"/>
                </a:cubicBezTo>
                <a:cubicBezTo>
                  <a:pt x="1866" y="693"/>
                  <a:pt x="1866" y="693"/>
                  <a:pt x="1866" y="693"/>
                </a:cubicBezTo>
                <a:cubicBezTo>
                  <a:pt x="1863" y="690"/>
                  <a:pt x="1863" y="690"/>
                  <a:pt x="1863" y="690"/>
                </a:cubicBezTo>
                <a:cubicBezTo>
                  <a:pt x="1858" y="682"/>
                  <a:pt x="1858" y="682"/>
                  <a:pt x="1858" y="682"/>
                </a:cubicBezTo>
                <a:cubicBezTo>
                  <a:pt x="1856" y="679"/>
                  <a:pt x="1856" y="679"/>
                  <a:pt x="1856" y="676"/>
                </a:cubicBezTo>
                <a:cubicBezTo>
                  <a:pt x="1856" y="673"/>
                  <a:pt x="1857" y="675"/>
                  <a:pt x="1854" y="673"/>
                </a:cubicBezTo>
                <a:cubicBezTo>
                  <a:pt x="1849" y="666"/>
                  <a:pt x="1849" y="666"/>
                  <a:pt x="1849" y="666"/>
                </a:cubicBezTo>
                <a:cubicBezTo>
                  <a:pt x="1847" y="664"/>
                  <a:pt x="1845" y="665"/>
                  <a:pt x="1843" y="663"/>
                </a:cubicBezTo>
                <a:cubicBezTo>
                  <a:pt x="1843" y="663"/>
                  <a:pt x="1841" y="662"/>
                  <a:pt x="1841" y="661"/>
                </a:cubicBezTo>
                <a:cubicBezTo>
                  <a:pt x="1840" y="658"/>
                  <a:pt x="1840" y="658"/>
                  <a:pt x="1837" y="655"/>
                </a:cubicBezTo>
                <a:cubicBezTo>
                  <a:pt x="1836" y="654"/>
                  <a:pt x="1833" y="643"/>
                  <a:pt x="1833" y="643"/>
                </a:cubicBezTo>
                <a:cubicBezTo>
                  <a:pt x="1833" y="638"/>
                  <a:pt x="1833" y="638"/>
                  <a:pt x="1833" y="638"/>
                </a:cubicBezTo>
                <a:cubicBezTo>
                  <a:pt x="1833" y="635"/>
                  <a:pt x="1833" y="635"/>
                  <a:pt x="1833" y="635"/>
                </a:cubicBezTo>
                <a:cubicBezTo>
                  <a:pt x="1830" y="629"/>
                  <a:pt x="1830" y="629"/>
                  <a:pt x="1830" y="629"/>
                </a:cubicBezTo>
                <a:cubicBezTo>
                  <a:pt x="1827" y="623"/>
                  <a:pt x="1827" y="623"/>
                  <a:pt x="1827" y="623"/>
                </a:cubicBezTo>
                <a:cubicBezTo>
                  <a:pt x="1827" y="622"/>
                  <a:pt x="1822" y="618"/>
                  <a:pt x="1821" y="618"/>
                </a:cubicBezTo>
                <a:cubicBezTo>
                  <a:pt x="1818" y="618"/>
                  <a:pt x="1818" y="618"/>
                  <a:pt x="1818" y="618"/>
                </a:cubicBezTo>
                <a:cubicBezTo>
                  <a:pt x="1818" y="618"/>
                  <a:pt x="1817" y="617"/>
                  <a:pt x="1817" y="616"/>
                </a:cubicBezTo>
                <a:cubicBezTo>
                  <a:pt x="1816" y="613"/>
                  <a:pt x="1816" y="614"/>
                  <a:pt x="1814" y="612"/>
                </a:cubicBezTo>
                <a:cubicBezTo>
                  <a:pt x="1814" y="611"/>
                  <a:pt x="1815" y="610"/>
                  <a:pt x="1815" y="609"/>
                </a:cubicBezTo>
                <a:cubicBezTo>
                  <a:pt x="1814" y="607"/>
                  <a:pt x="1814" y="607"/>
                  <a:pt x="1814" y="607"/>
                </a:cubicBezTo>
                <a:cubicBezTo>
                  <a:pt x="1814" y="606"/>
                  <a:pt x="1812" y="605"/>
                  <a:pt x="1812" y="605"/>
                </a:cubicBezTo>
                <a:cubicBezTo>
                  <a:pt x="1811" y="602"/>
                  <a:pt x="1812" y="603"/>
                  <a:pt x="1810" y="601"/>
                </a:cubicBezTo>
                <a:cubicBezTo>
                  <a:pt x="1809" y="600"/>
                  <a:pt x="1808" y="597"/>
                  <a:pt x="1807" y="596"/>
                </a:cubicBezTo>
                <a:cubicBezTo>
                  <a:pt x="1804" y="594"/>
                  <a:pt x="1804" y="594"/>
                  <a:pt x="1804" y="594"/>
                </a:cubicBezTo>
                <a:cubicBezTo>
                  <a:pt x="1804" y="594"/>
                  <a:pt x="1803" y="591"/>
                  <a:pt x="1803" y="590"/>
                </a:cubicBezTo>
                <a:cubicBezTo>
                  <a:pt x="1803" y="590"/>
                  <a:pt x="1802" y="588"/>
                  <a:pt x="1800" y="587"/>
                </a:cubicBezTo>
                <a:cubicBezTo>
                  <a:pt x="1792" y="574"/>
                  <a:pt x="1792" y="574"/>
                  <a:pt x="1792" y="574"/>
                </a:cubicBezTo>
                <a:cubicBezTo>
                  <a:pt x="1787" y="573"/>
                  <a:pt x="1787" y="573"/>
                  <a:pt x="1787" y="573"/>
                </a:cubicBezTo>
                <a:cubicBezTo>
                  <a:pt x="1786" y="573"/>
                  <a:pt x="1788" y="567"/>
                  <a:pt x="1789" y="567"/>
                </a:cubicBezTo>
                <a:cubicBezTo>
                  <a:pt x="1789" y="566"/>
                  <a:pt x="1788" y="562"/>
                  <a:pt x="1789" y="560"/>
                </a:cubicBezTo>
                <a:cubicBezTo>
                  <a:pt x="1789" y="559"/>
                  <a:pt x="1789" y="559"/>
                  <a:pt x="1789" y="558"/>
                </a:cubicBezTo>
                <a:cubicBezTo>
                  <a:pt x="1789" y="558"/>
                  <a:pt x="1789" y="558"/>
                  <a:pt x="1789" y="558"/>
                </a:cubicBezTo>
                <a:cubicBezTo>
                  <a:pt x="1788" y="559"/>
                  <a:pt x="1788" y="559"/>
                  <a:pt x="1788" y="559"/>
                </a:cubicBezTo>
                <a:cubicBezTo>
                  <a:pt x="1788" y="559"/>
                  <a:pt x="1787" y="561"/>
                  <a:pt x="1787" y="562"/>
                </a:cubicBezTo>
                <a:cubicBezTo>
                  <a:pt x="1787" y="565"/>
                  <a:pt x="1787" y="565"/>
                  <a:pt x="1787" y="565"/>
                </a:cubicBezTo>
                <a:cubicBezTo>
                  <a:pt x="1787" y="567"/>
                  <a:pt x="1785" y="569"/>
                  <a:pt x="1786" y="571"/>
                </a:cubicBezTo>
                <a:cubicBezTo>
                  <a:pt x="1786" y="573"/>
                  <a:pt x="1786" y="576"/>
                  <a:pt x="1784" y="577"/>
                </a:cubicBezTo>
                <a:cubicBezTo>
                  <a:pt x="1784" y="578"/>
                  <a:pt x="1782" y="578"/>
                  <a:pt x="1782" y="578"/>
                </a:cubicBezTo>
                <a:cubicBezTo>
                  <a:pt x="1781" y="578"/>
                  <a:pt x="1781" y="576"/>
                  <a:pt x="1781" y="576"/>
                </a:cubicBezTo>
                <a:cubicBezTo>
                  <a:pt x="1780" y="576"/>
                  <a:pt x="1779" y="576"/>
                  <a:pt x="1779" y="575"/>
                </a:cubicBezTo>
                <a:cubicBezTo>
                  <a:pt x="1776" y="571"/>
                  <a:pt x="1776" y="571"/>
                  <a:pt x="1773" y="568"/>
                </a:cubicBezTo>
                <a:cubicBezTo>
                  <a:pt x="1773" y="567"/>
                  <a:pt x="1772" y="563"/>
                  <a:pt x="1771" y="562"/>
                </a:cubicBezTo>
                <a:cubicBezTo>
                  <a:pt x="1768" y="557"/>
                  <a:pt x="1769" y="562"/>
                  <a:pt x="1765" y="552"/>
                </a:cubicBezTo>
                <a:cubicBezTo>
                  <a:pt x="1764" y="554"/>
                  <a:pt x="1764" y="554"/>
                  <a:pt x="1764" y="554"/>
                </a:cubicBezTo>
                <a:cubicBezTo>
                  <a:pt x="1764" y="556"/>
                  <a:pt x="1764" y="556"/>
                  <a:pt x="1764" y="556"/>
                </a:cubicBezTo>
                <a:cubicBezTo>
                  <a:pt x="1765" y="558"/>
                  <a:pt x="1765" y="558"/>
                  <a:pt x="1765" y="558"/>
                </a:cubicBezTo>
                <a:cubicBezTo>
                  <a:pt x="1767" y="560"/>
                  <a:pt x="1767" y="560"/>
                  <a:pt x="1767" y="560"/>
                </a:cubicBezTo>
                <a:cubicBezTo>
                  <a:pt x="1767" y="560"/>
                  <a:pt x="1767" y="563"/>
                  <a:pt x="1768" y="563"/>
                </a:cubicBezTo>
                <a:cubicBezTo>
                  <a:pt x="1769" y="563"/>
                  <a:pt x="1769" y="565"/>
                  <a:pt x="1770" y="566"/>
                </a:cubicBezTo>
                <a:cubicBezTo>
                  <a:pt x="1773" y="572"/>
                  <a:pt x="1773" y="572"/>
                  <a:pt x="1773" y="572"/>
                </a:cubicBezTo>
                <a:cubicBezTo>
                  <a:pt x="1777" y="575"/>
                  <a:pt x="1777" y="575"/>
                  <a:pt x="1777" y="575"/>
                </a:cubicBezTo>
                <a:cubicBezTo>
                  <a:pt x="1778" y="576"/>
                  <a:pt x="1778" y="579"/>
                  <a:pt x="1778" y="580"/>
                </a:cubicBezTo>
                <a:cubicBezTo>
                  <a:pt x="1779" y="582"/>
                  <a:pt x="1781" y="581"/>
                  <a:pt x="1782" y="588"/>
                </a:cubicBezTo>
                <a:cubicBezTo>
                  <a:pt x="1782" y="591"/>
                  <a:pt x="1781" y="591"/>
                  <a:pt x="1783" y="594"/>
                </a:cubicBezTo>
                <a:cubicBezTo>
                  <a:pt x="1786" y="599"/>
                  <a:pt x="1786" y="599"/>
                  <a:pt x="1786" y="599"/>
                </a:cubicBezTo>
                <a:cubicBezTo>
                  <a:pt x="1789" y="604"/>
                  <a:pt x="1789" y="607"/>
                  <a:pt x="1794" y="610"/>
                </a:cubicBezTo>
                <a:cubicBezTo>
                  <a:pt x="1794" y="611"/>
                  <a:pt x="1795" y="615"/>
                  <a:pt x="1795" y="616"/>
                </a:cubicBezTo>
                <a:cubicBezTo>
                  <a:pt x="1796" y="617"/>
                  <a:pt x="1802" y="620"/>
                  <a:pt x="1802" y="621"/>
                </a:cubicBezTo>
                <a:cubicBezTo>
                  <a:pt x="1802" y="622"/>
                  <a:pt x="1799" y="621"/>
                  <a:pt x="1798" y="621"/>
                </a:cubicBezTo>
                <a:cubicBezTo>
                  <a:pt x="1798" y="622"/>
                  <a:pt x="1798" y="622"/>
                  <a:pt x="1799" y="622"/>
                </a:cubicBezTo>
                <a:cubicBezTo>
                  <a:pt x="1800" y="631"/>
                  <a:pt x="1800" y="631"/>
                  <a:pt x="1800" y="631"/>
                </a:cubicBezTo>
                <a:cubicBezTo>
                  <a:pt x="1800" y="631"/>
                  <a:pt x="1800" y="631"/>
                  <a:pt x="1799" y="632"/>
                </a:cubicBezTo>
                <a:cubicBezTo>
                  <a:pt x="1802" y="635"/>
                  <a:pt x="1803" y="635"/>
                  <a:pt x="1806" y="636"/>
                </a:cubicBezTo>
                <a:cubicBezTo>
                  <a:pt x="1807" y="636"/>
                  <a:pt x="1808" y="638"/>
                  <a:pt x="1808" y="639"/>
                </a:cubicBezTo>
                <a:cubicBezTo>
                  <a:pt x="1813" y="642"/>
                  <a:pt x="1813" y="642"/>
                  <a:pt x="1813" y="642"/>
                </a:cubicBezTo>
                <a:cubicBezTo>
                  <a:pt x="1813" y="642"/>
                  <a:pt x="1813" y="647"/>
                  <a:pt x="1814" y="648"/>
                </a:cubicBezTo>
                <a:cubicBezTo>
                  <a:pt x="1814" y="649"/>
                  <a:pt x="1817" y="652"/>
                  <a:pt x="1818" y="653"/>
                </a:cubicBezTo>
                <a:cubicBezTo>
                  <a:pt x="1818" y="654"/>
                  <a:pt x="1817" y="654"/>
                  <a:pt x="1817" y="655"/>
                </a:cubicBezTo>
                <a:cubicBezTo>
                  <a:pt x="1816" y="658"/>
                  <a:pt x="1818" y="667"/>
                  <a:pt x="1819" y="671"/>
                </a:cubicBezTo>
                <a:cubicBezTo>
                  <a:pt x="1819" y="674"/>
                  <a:pt x="1818" y="674"/>
                  <a:pt x="1820" y="678"/>
                </a:cubicBezTo>
                <a:cubicBezTo>
                  <a:pt x="1820" y="679"/>
                  <a:pt x="1821" y="681"/>
                  <a:pt x="1822" y="682"/>
                </a:cubicBezTo>
                <a:cubicBezTo>
                  <a:pt x="1823" y="682"/>
                  <a:pt x="1823" y="681"/>
                  <a:pt x="1825" y="683"/>
                </a:cubicBezTo>
                <a:cubicBezTo>
                  <a:pt x="1827" y="684"/>
                  <a:pt x="1827" y="684"/>
                  <a:pt x="1828" y="686"/>
                </a:cubicBezTo>
                <a:cubicBezTo>
                  <a:pt x="1828" y="686"/>
                  <a:pt x="1829" y="686"/>
                  <a:pt x="1829" y="686"/>
                </a:cubicBezTo>
                <a:cubicBezTo>
                  <a:pt x="1830" y="686"/>
                  <a:pt x="1833" y="689"/>
                  <a:pt x="1833" y="690"/>
                </a:cubicBezTo>
                <a:cubicBezTo>
                  <a:pt x="1833" y="690"/>
                  <a:pt x="1834" y="691"/>
                  <a:pt x="1834" y="691"/>
                </a:cubicBezTo>
                <a:cubicBezTo>
                  <a:pt x="1835" y="692"/>
                  <a:pt x="1837" y="696"/>
                  <a:pt x="1837" y="696"/>
                </a:cubicBezTo>
                <a:cubicBezTo>
                  <a:pt x="1837" y="699"/>
                  <a:pt x="1838" y="702"/>
                  <a:pt x="1838" y="705"/>
                </a:cubicBezTo>
                <a:cubicBezTo>
                  <a:pt x="1839" y="706"/>
                  <a:pt x="1839" y="710"/>
                  <a:pt x="1839" y="711"/>
                </a:cubicBezTo>
                <a:cubicBezTo>
                  <a:pt x="1842" y="715"/>
                  <a:pt x="1842" y="715"/>
                  <a:pt x="1842" y="715"/>
                </a:cubicBezTo>
                <a:cubicBezTo>
                  <a:pt x="1843" y="717"/>
                  <a:pt x="1843" y="717"/>
                  <a:pt x="1843" y="717"/>
                </a:cubicBezTo>
                <a:cubicBezTo>
                  <a:pt x="1845" y="718"/>
                  <a:pt x="1844" y="718"/>
                  <a:pt x="1844" y="720"/>
                </a:cubicBezTo>
                <a:cubicBezTo>
                  <a:pt x="1844" y="720"/>
                  <a:pt x="1844" y="720"/>
                  <a:pt x="1845" y="720"/>
                </a:cubicBezTo>
                <a:cubicBezTo>
                  <a:pt x="1846" y="718"/>
                  <a:pt x="1845" y="717"/>
                  <a:pt x="1847" y="719"/>
                </a:cubicBezTo>
                <a:cubicBezTo>
                  <a:pt x="1848" y="719"/>
                  <a:pt x="1848" y="721"/>
                  <a:pt x="1848" y="721"/>
                </a:cubicBezTo>
                <a:cubicBezTo>
                  <a:pt x="1848" y="722"/>
                  <a:pt x="1849" y="722"/>
                  <a:pt x="1849" y="724"/>
                </a:cubicBezTo>
                <a:cubicBezTo>
                  <a:pt x="1851" y="724"/>
                  <a:pt x="1853" y="724"/>
                  <a:pt x="1854" y="724"/>
                </a:cubicBezTo>
                <a:cubicBezTo>
                  <a:pt x="1855" y="724"/>
                  <a:pt x="1855" y="727"/>
                  <a:pt x="1857" y="727"/>
                </a:cubicBezTo>
                <a:cubicBezTo>
                  <a:pt x="1859" y="728"/>
                  <a:pt x="1859" y="727"/>
                  <a:pt x="1861" y="729"/>
                </a:cubicBezTo>
                <a:cubicBezTo>
                  <a:pt x="1864" y="732"/>
                  <a:pt x="1862" y="732"/>
                  <a:pt x="1865" y="736"/>
                </a:cubicBezTo>
                <a:cubicBezTo>
                  <a:pt x="1865" y="736"/>
                  <a:pt x="1866" y="737"/>
                  <a:pt x="1866" y="737"/>
                </a:cubicBezTo>
                <a:cubicBezTo>
                  <a:pt x="1869" y="738"/>
                  <a:pt x="1867" y="736"/>
                  <a:pt x="1869" y="739"/>
                </a:cubicBezTo>
                <a:cubicBezTo>
                  <a:pt x="1870" y="739"/>
                  <a:pt x="1872" y="739"/>
                  <a:pt x="1872" y="740"/>
                </a:cubicBezTo>
                <a:cubicBezTo>
                  <a:pt x="1872" y="740"/>
                  <a:pt x="1873" y="744"/>
                  <a:pt x="1873" y="745"/>
                </a:cubicBezTo>
                <a:cubicBezTo>
                  <a:pt x="1874" y="744"/>
                  <a:pt x="1874" y="744"/>
                  <a:pt x="1874" y="744"/>
                </a:cubicBezTo>
                <a:cubicBezTo>
                  <a:pt x="1876" y="744"/>
                  <a:pt x="1876" y="747"/>
                  <a:pt x="1877" y="747"/>
                </a:cubicBezTo>
                <a:cubicBezTo>
                  <a:pt x="1878" y="748"/>
                  <a:pt x="1878" y="748"/>
                  <a:pt x="1879" y="748"/>
                </a:cubicBezTo>
                <a:cubicBezTo>
                  <a:pt x="1880" y="749"/>
                  <a:pt x="1881" y="748"/>
                  <a:pt x="1880" y="750"/>
                </a:cubicBezTo>
                <a:cubicBezTo>
                  <a:pt x="1883" y="752"/>
                  <a:pt x="1883" y="751"/>
                  <a:pt x="1884" y="757"/>
                </a:cubicBezTo>
                <a:cubicBezTo>
                  <a:pt x="1886" y="761"/>
                  <a:pt x="1878" y="759"/>
                  <a:pt x="1874" y="764"/>
                </a:cubicBezTo>
                <a:cubicBezTo>
                  <a:pt x="1875" y="764"/>
                  <a:pt x="1877" y="764"/>
                  <a:pt x="1877" y="764"/>
                </a:cubicBezTo>
                <a:cubicBezTo>
                  <a:pt x="1882" y="764"/>
                  <a:pt x="1882" y="764"/>
                  <a:pt x="1882" y="764"/>
                </a:cubicBezTo>
                <a:cubicBezTo>
                  <a:pt x="1882" y="764"/>
                  <a:pt x="1882" y="764"/>
                  <a:pt x="1882" y="765"/>
                </a:cubicBezTo>
                <a:cubicBezTo>
                  <a:pt x="1882" y="765"/>
                  <a:pt x="1883" y="765"/>
                  <a:pt x="1884" y="766"/>
                </a:cubicBezTo>
                <a:cubicBezTo>
                  <a:pt x="1885" y="768"/>
                  <a:pt x="1885" y="768"/>
                  <a:pt x="1887" y="770"/>
                </a:cubicBezTo>
                <a:cubicBezTo>
                  <a:pt x="1890" y="774"/>
                  <a:pt x="1889" y="773"/>
                  <a:pt x="1894" y="777"/>
                </a:cubicBezTo>
                <a:cubicBezTo>
                  <a:pt x="1900" y="776"/>
                  <a:pt x="1900" y="776"/>
                  <a:pt x="1900" y="776"/>
                </a:cubicBezTo>
                <a:cubicBezTo>
                  <a:pt x="1903" y="775"/>
                  <a:pt x="1903" y="775"/>
                  <a:pt x="1903" y="775"/>
                </a:cubicBezTo>
                <a:cubicBezTo>
                  <a:pt x="1906" y="772"/>
                  <a:pt x="1906" y="772"/>
                  <a:pt x="1906" y="772"/>
                </a:cubicBezTo>
                <a:cubicBezTo>
                  <a:pt x="1907" y="771"/>
                  <a:pt x="1910" y="772"/>
                  <a:pt x="1911" y="772"/>
                </a:cubicBezTo>
                <a:cubicBezTo>
                  <a:pt x="1912" y="772"/>
                  <a:pt x="1912" y="773"/>
                  <a:pt x="1916" y="774"/>
                </a:cubicBezTo>
                <a:cubicBezTo>
                  <a:pt x="1919" y="771"/>
                  <a:pt x="1920" y="770"/>
                  <a:pt x="1924" y="769"/>
                </a:cubicBezTo>
                <a:cubicBezTo>
                  <a:pt x="1927" y="768"/>
                  <a:pt x="1932" y="770"/>
                  <a:pt x="1934" y="767"/>
                </a:cubicBezTo>
                <a:cubicBezTo>
                  <a:pt x="1935" y="764"/>
                  <a:pt x="1938" y="768"/>
                  <a:pt x="1940" y="768"/>
                </a:cubicBezTo>
                <a:cubicBezTo>
                  <a:pt x="1942" y="768"/>
                  <a:pt x="1943" y="765"/>
                  <a:pt x="1944" y="765"/>
                </a:cubicBezTo>
                <a:cubicBezTo>
                  <a:pt x="1947" y="765"/>
                  <a:pt x="1949" y="765"/>
                  <a:pt x="1952" y="763"/>
                </a:cubicBezTo>
                <a:cubicBezTo>
                  <a:pt x="1953" y="763"/>
                  <a:pt x="1954" y="763"/>
                  <a:pt x="1955" y="761"/>
                </a:cubicBezTo>
                <a:cubicBezTo>
                  <a:pt x="1955" y="760"/>
                  <a:pt x="1957" y="759"/>
                  <a:pt x="1958" y="759"/>
                </a:cubicBezTo>
                <a:cubicBezTo>
                  <a:pt x="1958" y="759"/>
                  <a:pt x="1962" y="760"/>
                  <a:pt x="1963" y="761"/>
                </a:cubicBezTo>
                <a:cubicBezTo>
                  <a:pt x="1964" y="761"/>
                  <a:pt x="1963" y="764"/>
                  <a:pt x="1962" y="764"/>
                </a:cubicBezTo>
                <a:cubicBezTo>
                  <a:pt x="1962" y="764"/>
                  <a:pt x="1961" y="767"/>
                  <a:pt x="1961" y="767"/>
                </a:cubicBezTo>
                <a:cubicBezTo>
                  <a:pt x="1961" y="767"/>
                  <a:pt x="1962" y="768"/>
                  <a:pt x="1963" y="769"/>
                </a:cubicBezTo>
                <a:cubicBezTo>
                  <a:pt x="1963" y="770"/>
                  <a:pt x="1963" y="776"/>
                  <a:pt x="1963" y="777"/>
                </a:cubicBezTo>
                <a:cubicBezTo>
                  <a:pt x="1963" y="778"/>
                  <a:pt x="1961" y="780"/>
                  <a:pt x="1961" y="781"/>
                </a:cubicBezTo>
                <a:cubicBezTo>
                  <a:pt x="1960" y="786"/>
                  <a:pt x="1960" y="784"/>
                  <a:pt x="1960" y="789"/>
                </a:cubicBezTo>
                <a:cubicBezTo>
                  <a:pt x="1960" y="791"/>
                  <a:pt x="1956" y="792"/>
                  <a:pt x="1956" y="794"/>
                </a:cubicBezTo>
                <a:cubicBezTo>
                  <a:pt x="1956" y="797"/>
                  <a:pt x="1954" y="804"/>
                  <a:pt x="1950" y="805"/>
                </a:cubicBezTo>
                <a:cubicBezTo>
                  <a:pt x="1950" y="805"/>
                  <a:pt x="1950" y="807"/>
                  <a:pt x="1950" y="809"/>
                </a:cubicBezTo>
                <a:cubicBezTo>
                  <a:pt x="1950" y="810"/>
                  <a:pt x="1947" y="813"/>
                  <a:pt x="1946" y="815"/>
                </a:cubicBezTo>
                <a:cubicBezTo>
                  <a:pt x="1944" y="821"/>
                  <a:pt x="1944" y="821"/>
                  <a:pt x="1944" y="821"/>
                </a:cubicBezTo>
                <a:cubicBezTo>
                  <a:pt x="1943" y="825"/>
                  <a:pt x="1943" y="825"/>
                  <a:pt x="1943" y="825"/>
                </a:cubicBezTo>
                <a:cubicBezTo>
                  <a:pt x="1943" y="826"/>
                  <a:pt x="1939" y="833"/>
                  <a:pt x="1938" y="834"/>
                </a:cubicBezTo>
                <a:cubicBezTo>
                  <a:pt x="1930" y="849"/>
                  <a:pt x="1930" y="849"/>
                  <a:pt x="1930" y="849"/>
                </a:cubicBezTo>
                <a:cubicBezTo>
                  <a:pt x="1912" y="870"/>
                  <a:pt x="1912" y="870"/>
                  <a:pt x="1912" y="870"/>
                </a:cubicBezTo>
                <a:cubicBezTo>
                  <a:pt x="1898" y="878"/>
                  <a:pt x="1898" y="878"/>
                  <a:pt x="1898" y="878"/>
                </a:cubicBezTo>
                <a:cubicBezTo>
                  <a:pt x="1879" y="899"/>
                  <a:pt x="1879" y="899"/>
                  <a:pt x="1879" y="899"/>
                </a:cubicBezTo>
                <a:cubicBezTo>
                  <a:pt x="1869" y="915"/>
                  <a:pt x="1869" y="915"/>
                  <a:pt x="1869" y="915"/>
                </a:cubicBezTo>
                <a:cubicBezTo>
                  <a:pt x="1868" y="916"/>
                  <a:pt x="1868" y="916"/>
                  <a:pt x="1868" y="916"/>
                </a:cubicBezTo>
                <a:cubicBezTo>
                  <a:pt x="1868" y="917"/>
                  <a:pt x="1861" y="923"/>
                  <a:pt x="1861" y="924"/>
                </a:cubicBezTo>
                <a:cubicBezTo>
                  <a:pt x="1859" y="927"/>
                  <a:pt x="1860" y="926"/>
                  <a:pt x="1856" y="926"/>
                </a:cubicBezTo>
                <a:cubicBezTo>
                  <a:pt x="1855" y="926"/>
                  <a:pt x="1854" y="928"/>
                  <a:pt x="1854" y="929"/>
                </a:cubicBezTo>
                <a:cubicBezTo>
                  <a:pt x="1854" y="929"/>
                  <a:pt x="1854" y="931"/>
                  <a:pt x="1854" y="932"/>
                </a:cubicBezTo>
                <a:cubicBezTo>
                  <a:pt x="1854" y="934"/>
                  <a:pt x="1853" y="934"/>
                  <a:pt x="1852" y="935"/>
                </a:cubicBezTo>
                <a:cubicBezTo>
                  <a:pt x="1852" y="935"/>
                  <a:pt x="1852" y="935"/>
                  <a:pt x="1852" y="935"/>
                </a:cubicBezTo>
                <a:cubicBezTo>
                  <a:pt x="1852" y="935"/>
                  <a:pt x="1852" y="936"/>
                  <a:pt x="1852" y="936"/>
                </a:cubicBezTo>
                <a:cubicBezTo>
                  <a:pt x="1852" y="936"/>
                  <a:pt x="1851" y="937"/>
                  <a:pt x="1850" y="938"/>
                </a:cubicBezTo>
                <a:cubicBezTo>
                  <a:pt x="1850" y="939"/>
                  <a:pt x="1849" y="942"/>
                  <a:pt x="1848" y="942"/>
                </a:cubicBezTo>
                <a:cubicBezTo>
                  <a:pt x="1847" y="943"/>
                  <a:pt x="1846" y="949"/>
                  <a:pt x="1846" y="949"/>
                </a:cubicBezTo>
                <a:cubicBezTo>
                  <a:pt x="1846" y="950"/>
                  <a:pt x="1845" y="950"/>
                  <a:pt x="1844" y="950"/>
                </a:cubicBezTo>
                <a:cubicBezTo>
                  <a:pt x="1843" y="954"/>
                  <a:pt x="1843" y="954"/>
                  <a:pt x="1843" y="954"/>
                </a:cubicBezTo>
                <a:cubicBezTo>
                  <a:pt x="1839" y="964"/>
                  <a:pt x="1839" y="964"/>
                  <a:pt x="1839" y="964"/>
                </a:cubicBezTo>
                <a:cubicBezTo>
                  <a:pt x="1839" y="965"/>
                  <a:pt x="1840" y="967"/>
                  <a:pt x="1840" y="968"/>
                </a:cubicBezTo>
                <a:cubicBezTo>
                  <a:pt x="1840" y="968"/>
                  <a:pt x="1840" y="970"/>
                  <a:pt x="1841" y="971"/>
                </a:cubicBezTo>
                <a:cubicBezTo>
                  <a:pt x="1842" y="972"/>
                  <a:pt x="1844" y="973"/>
                  <a:pt x="1845" y="974"/>
                </a:cubicBezTo>
                <a:cubicBezTo>
                  <a:pt x="1847" y="977"/>
                  <a:pt x="1848" y="979"/>
                  <a:pt x="1846" y="981"/>
                </a:cubicBezTo>
                <a:cubicBezTo>
                  <a:pt x="1844" y="983"/>
                  <a:pt x="1845" y="984"/>
                  <a:pt x="1845" y="988"/>
                </a:cubicBezTo>
                <a:cubicBezTo>
                  <a:pt x="1846" y="988"/>
                  <a:pt x="1844" y="992"/>
                  <a:pt x="1844" y="994"/>
                </a:cubicBezTo>
                <a:cubicBezTo>
                  <a:pt x="1845" y="999"/>
                  <a:pt x="1848" y="1000"/>
                  <a:pt x="1848" y="1005"/>
                </a:cubicBezTo>
                <a:cubicBezTo>
                  <a:pt x="1848" y="1006"/>
                  <a:pt x="1847" y="1009"/>
                  <a:pt x="1848" y="1010"/>
                </a:cubicBezTo>
                <a:cubicBezTo>
                  <a:pt x="1848" y="1010"/>
                  <a:pt x="1849" y="1011"/>
                  <a:pt x="1849" y="1012"/>
                </a:cubicBezTo>
                <a:cubicBezTo>
                  <a:pt x="1850" y="1012"/>
                  <a:pt x="1852" y="1013"/>
                  <a:pt x="1852" y="1013"/>
                </a:cubicBezTo>
                <a:cubicBezTo>
                  <a:pt x="1853" y="1013"/>
                  <a:pt x="1856" y="1015"/>
                  <a:pt x="1856" y="1015"/>
                </a:cubicBezTo>
                <a:cubicBezTo>
                  <a:pt x="1857" y="1015"/>
                  <a:pt x="1856" y="1017"/>
                  <a:pt x="1856" y="1018"/>
                </a:cubicBezTo>
                <a:cubicBezTo>
                  <a:pt x="1856" y="1018"/>
                  <a:pt x="1856" y="1018"/>
                  <a:pt x="1856" y="1018"/>
                </a:cubicBezTo>
                <a:cubicBezTo>
                  <a:pt x="1856" y="1025"/>
                  <a:pt x="1856" y="1025"/>
                  <a:pt x="1856" y="1025"/>
                </a:cubicBezTo>
                <a:cubicBezTo>
                  <a:pt x="1854" y="1029"/>
                  <a:pt x="1854" y="1027"/>
                  <a:pt x="1855" y="1032"/>
                </a:cubicBezTo>
                <a:cubicBezTo>
                  <a:pt x="1855" y="1035"/>
                  <a:pt x="1855" y="1035"/>
                  <a:pt x="1855" y="1035"/>
                </a:cubicBezTo>
                <a:cubicBezTo>
                  <a:pt x="1855" y="1036"/>
                  <a:pt x="1857" y="1042"/>
                  <a:pt x="1857" y="1042"/>
                </a:cubicBezTo>
                <a:cubicBezTo>
                  <a:pt x="1854" y="1047"/>
                  <a:pt x="1855" y="1046"/>
                  <a:pt x="1855" y="1050"/>
                </a:cubicBezTo>
                <a:cubicBezTo>
                  <a:pt x="1855" y="1054"/>
                  <a:pt x="1855" y="1054"/>
                  <a:pt x="1855" y="1054"/>
                </a:cubicBezTo>
                <a:cubicBezTo>
                  <a:pt x="1856" y="1058"/>
                  <a:pt x="1856" y="1058"/>
                  <a:pt x="1856" y="1058"/>
                </a:cubicBezTo>
                <a:cubicBezTo>
                  <a:pt x="1855" y="1062"/>
                  <a:pt x="1854" y="1059"/>
                  <a:pt x="1858" y="1065"/>
                </a:cubicBezTo>
                <a:cubicBezTo>
                  <a:pt x="1858" y="1065"/>
                  <a:pt x="1856" y="1068"/>
                  <a:pt x="1856" y="1068"/>
                </a:cubicBezTo>
                <a:cubicBezTo>
                  <a:pt x="1855" y="1070"/>
                  <a:pt x="1856" y="1072"/>
                  <a:pt x="1855" y="1074"/>
                </a:cubicBezTo>
                <a:cubicBezTo>
                  <a:pt x="1852" y="1079"/>
                  <a:pt x="1852" y="1079"/>
                  <a:pt x="1852" y="1079"/>
                </a:cubicBezTo>
                <a:cubicBezTo>
                  <a:pt x="1851" y="1080"/>
                  <a:pt x="1847" y="1083"/>
                  <a:pt x="1847" y="1084"/>
                </a:cubicBezTo>
                <a:cubicBezTo>
                  <a:pt x="1847" y="1084"/>
                  <a:pt x="1847" y="1086"/>
                  <a:pt x="1847" y="1086"/>
                </a:cubicBezTo>
                <a:cubicBezTo>
                  <a:pt x="1841" y="1087"/>
                  <a:pt x="1844" y="1086"/>
                  <a:pt x="1841" y="1089"/>
                </a:cubicBezTo>
                <a:cubicBezTo>
                  <a:pt x="1837" y="1093"/>
                  <a:pt x="1837" y="1093"/>
                  <a:pt x="1837" y="1093"/>
                </a:cubicBezTo>
                <a:cubicBezTo>
                  <a:pt x="1837" y="1093"/>
                  <a:pt x="1832" y="1094"/>
                  <a:pt x="1831" y="1094"/>
                </a:cubicBezTo>
                <a:cubicBezTo>
                  <a:pt x="1827" y="1096"/>
                  <a:pt x="1827" y="1096"/>
                  <a:pt x="1827" y="1096"/>
                </a:cubicBezTo>
                <a:cubicBezTo>
                  <a:pt x="1822" y="1100"/>
                  <a:pt x="1822" y="1100"/>
                  <a:pt x="1822" y="1100"/>
                </a:cubicBezTo>
                <a:cubicBezTo>
                  <a:pt x="1818" y="1103"/>
                  <a:pt x="1818" y="1103"/>
                  <a:pt x="1818" y="1103"/>
                </a:cubicBezTo>
                <a:cubicBezTo>
                  <a:pt x="1818" y="1104"/>
                  <a:pt x="1817" y="1106"/>
                  <a:pt x="1817" y="1107"/>
                </a:cubicBezTo>
                <a:cubicBezTo>
                  <a:pt x="1816" y="1110"/>
                  <a:pt x="1813" y="1109"/>
                  <a:pt x="1813" y="1110"/>
                </a:cubicBezTo>
                <a:cubicBezTo>
                  <a:pt x="1813" y="1111"/>
                  <a:pt x="1813" y="1112"/>
                  <a:pt x="1812" y="1113"/>
                </a:cubicBezTo>
                <a:cubicBezTo>
                  <a:pt x="1811" y="1114"/>
                  <a:pt x="1807" y="1115"/>
                  <a:pt x="1807" y="1115"/>
                </a:cubicBezTo>
                <a:cubicBezTo>
                  <a:pt x="1807" y="1115"/>
                  <a:pt x="1806" y="1115"/>
                  <a:pt x="1805" y="1116"/>
                </a:cubicBezTo>
                <a:cubicBezTo>
                  <a:pt x="1804" y="1118"/>
                  <a:pt x="1805" y="1119"/>
                  <a:pt x="1799" y="1122"/>
                </a:cubicBezTo>
                <a:cubicBezTo>
                  <a:pt x="1798" y="1123"/>
                  <a:pt x="1795" y="1127"/>
                  <a:pt x="1795" y="1127"/>
                </a:cubicBezTo>
                <a:cubicBezTo>
                  <a:pt x="1795" y="1132"/>
                  <a:pt x="1795" y="1132"/>
                  <a:pt x="1795" y="1132"/>
                </a:cubicBezTo>
                <a:cubicBezTo>
                  <a:pt x="1795" y="1137"/>
                  <a:pt x="1798" y="1134"/>
                  <a:pt x="1798" y="1139"/>
                </a:cubicBezTo>
                <a:cubicBezTo>
                  <a:pt x="1798" y="1142"/>
                  <a:pt x="1797" y="1143"/>
                  <a:pt x="1799" y="1145"/>
                </a:cubicBezTo>
                <a:cubicBezTo>
                  <a:pt x="1801" y="1147"/>
                  <a:pt x="1798" y="1147"/>
                  <a:pt x="1800" y="1151"/>
                </a:cubicBezTo>
                <a:cubicBezTo>
                  <a:pt x="1800" y="1152"/>
                  <a:pt x="1799" y="1153"/>
                  <a:pt x="1799" y="1154"/>
                </a:cubicBezTo>
                <a:cubicBezTo>
                  <a:pt x="1799" y="1154"/>
                  <a:pt x="1799" y="1153"/>
                  <a:pt x="1800" y="1153"/>
                </a:cubicBezTo>
                <a:cubicBezTo>
                  <a:pt x="1801" y="1151"/>
                  <a:pt x="1802" y="1151"/>
                  <a:pt x="1802" y="1154"/>
                </a:cubicBezTo>
                <a:cubicBezTo>
                  <a:pt x="1802" y="1157"/>
                  <a:pt x="1801" y="1156"/>
                  <a:pt x="1801" y="1157"/>
                </a:cubicBezTo>
                <a:cubicBezTo>
                  <a:pt x="1801" y="1159"/>
                  <a:pt x="1803" y="1164"/>
                  <a:pt x="1802" y="1165"/>
                </a:cubicBezTo>
                <a:cubicBezTo>
                  <a:pt x="1799" y="1171"/>
                  <a:pt x="1799" y="1170"/>
                  <a:pt x="1801" y="1171"/>
                </a:cubicBezTo>
                <a:cubicBezTo>
                  <a:pt x="1802" y="1171"/>
                  <a:pt x="1802" y="1174"/>
                  <a:pt x="1800" y="1175"/>
                </a:cubicBezTo>
                <a:cubicBezTo>
                  <a:pt x="1799" y="1176"/>
                  <a:pt x="1797" y="1180"/>
                  <a:pt x="1796" y="1181"/>
                </a:cubicBezTo>
                <a:cubicBezTo>
                  <a:pt x="1796" y="1181"/>
                  <a:pt x="1787" y="1183"/>
                  <a:pt x="1787" y="1184"/>
                </a:cubicBezTo>
                <a:cubicBezTo>
                  <a:pt x="1785" y="1185"/>
                  <a:pt x="1777" y="1188"/>
                  <a:pt x="1775" y="1189"/>
                </a:cubicBezTo>
                <a:cubicBezTo>
                  <a:pt x="1774" y="1193"/>
                  <a:pt x="1773" y="1193"/>
                  <a:pt x="1773" y="1197"/>
                </a:cubicBezTo>
                <a:cubicBezTo>
                  <a:pt x="1773" y="1197"/>
                  <a:pt x="1774" y="1197"/>
                  <a:pt x="1774" y="1197"/>
                </a:cubicBezTo>
                <a:cubicBezTo>
                  <a:pt x="1774" y="1201"/>
                  <a:pt x="1774" y="1201"/>
                  <a:pt x="1773" y="1205"/>
                </a:cubicBezTo>
                <a:cubicBezTo>
                  <a:pt x="1773" y="1207"/>
                  <a:pt x="1773" y="1204"/>
                  <a:pt x="1773" y="1209"/>
                </a:cubicBezTo>
                <a:cubicBezTo>
                  <a:pt x="1771" y="1213"/>
                  <a:pt x="1771" y="1213"/>
                  <a:pt x="1771" y="1213"/>
                </a:cubicBezTo>
                <a:cubicBezTo>
                  <a:pt x="1770" y="1218"/>
                  <a:pt x="1770" y="1223"/>
                  <a:pt x="1767" y="1227"/>
                </a:cubicBezTo>
                <a:cubicBezTo>
                  <a:pt x="1767" y="1227"/>
                  <a:pt x="1764" y="1229"/>
                  <a:pt x="1763" y="1230"/>
                </a:cubicBezTo>
                <a:cubicBezTo>
                  <a:pt x="1756" y="1233"/>
                  <a:pt x="1758" y="1234"/>
                  <a:pt x="1755" y="1237"/>
                </a:cubicBezTo>
                <a:cubicBezTo>
                  <a:pt x="1754" y="1238"/>
                  <a:pt x="1751" y="1244"/>
                  <a:pt x="1750" y="1247"/>
                </a:cubicBezTo>
                <a:cubicBezTo>
                  <a:pt x="1747" y="1251"/>
                  <a:pt x="1746" y="1254"/>
                  <a:pt x="1745" y="1254"/>
                </a:cubicBezTo>
                <a:cubicBezTo>
                  <a:pt x="1745" y="1254"/>
                  <a:pt x="1742" y="1257"/>
                  <a:pt x="1740" y="1260"/>
                </a:cubicBezTo>
                <a:cubicBezTo>
                  <a:pt x="1738" y="1262"/>
                  <a:pt x="1737" y="1261"/>
                  <a:pt x="1733" y="1266"/>
                </a:cubicBezTo>
                <a:cubicBezTo>
                  <a:pt x="1729" y="1270"/>
                  <a:pt x="1729" y="1271"/>
                  <a:pt x="1724" y="1274"/>
                </a:cubicBezTo>
                <a:cubicBezTo>
                  <a:pt x="1719" y="1276"/>
                  <a:pt x="1718" y="1280"/>
                  <a:pt x="1714" y="1282"/>
                </a:cubicBezTo>
                <a:cubicBezTo>
                  <a:pt x="1712" y="1284"/>
                  <a:pt x="1711" y="1281"/>
                  <a:pt x="1708" y="1284"/>
                </a:cubicBezTo>
                <a:cubicBezTo>
                  <a:pt x="1707" y="1285"/>
                  <a:pt x="1707" y="1285"/>
                  <a:pt x="1704" y="1285"/>
                </a:cubicBezTo>
                <a:cubicBezTo>
                  <a:pt x="1703" y="1285"/>
                  <a:pt x="1702" y="1285"/>
                  <a:pt x="1701" y="1285"/>
                </a:cubicBezTo>
                <a:cubicBezTo>
                  <a:pt x="1697" y="1287"/>
                  <a:pt x="1698" y="1288"/>
                  <a:pt x="1693" y="1288"/>
                </a:cubicBezTo>
                <a:cubicBezTo>
                  <a:pt x="1690" y="1288"/>
                  <a:pt x="1693" y="1292"/>
                  <a:pt x="1682" y="1288"/>
                </a:cubicBezTo>
                <a:cubicBezTo>
                  <a:pt x="1675" y="1286"/>
                  <a:pt x="1680" y="1291"/>
                  <a:pt x="1672" y="1289"/>
                </a:cubicBezTo>
                <a:cubicBezTo>
                  <a:pt x="1669" y="1289"/>
                  <a:pt x="1668" y="1287"/>
                  <a:pt x="1666" y="1288"/>
                </a:cubicBezTo>
                <a:cubicBezTo>
                  <a:pt x="1665" y="1289"/>
                  <a:pt x="1664" y="1290"/>
                  <a:pt x="1663" y="1291"/>
                </a:cubicBezTo>
                <a:cubicBezTo>
                  <a:pt x="1661" y="1292"/>
                  <a:pt x="1659" y="1292"/>
                  <a:pt x="1656" y="1292"/>
                </a:cubicBezTo>
                <a:cubicBezTo>
                  <a:pt x="1653" y="1293"/>
                  <a:pt x="1654" y="1292"/>
                  <a:pt x="1653" y="1292"/>
                </a:cubicBezTo>
                <a:cubicBezTo>
                  <a:pt x="1652" y="1292"/>
                  <a:pt x="1647" y="1294"/>
                  <a:pt x="1646" y="1294"/>
                </a:cubicBezTo>
                <a:cubicBezTo>
                  <a:pt x="1645" y="1295"/>
                  <a:pt x="1646" y="1298"/>
                  <a:pt x="1640" y="1295"/>
                </a:cubicBezTo>
                <a:cubicBezTo>
                  <a:pt x="1639" y="1295"/>
                  <a:pt x="1635" y="1292"/>
                  <a:pt x="1634" y="1292"/>
                </a:cubicBezTo>
                <a:cubicBezTo>
                  <a:pt x="1633" y="1292"/>
                  <a:pt x="1632" y="1290"/>
                  <a:pt x="1632" y="1289"/>
                </a:cubicBezTo>
                <a:cubicBezTo>
                  <a:pt x="1631" y="1288"/>
                  <a:pt x="1630" y="1288"/>
                  <a:pt x="1630" y="1289"/>
                </a:cubicBezTo>
                <a:cubicBezTo>
                  <a:pt x="1630" y="1290"/>
                  <a:pt x="1630" y="1292"/>
                  <a:pt x="1629" y="1291"/>
                </a:cubicBezTo>
                <a:cubicBezTo>
                  <a:pt x="1627" y="1290"/>
                  <a:pt x="1627" y="1289"/>
                  <a:pt x="1628" y="1287"/>
                </a:cubicBezTo>
                <a:cubicBezTo>
                  <a:pt x="1629" y="1286"/>
                  <a:pt x="1630" y="1287"/>
                  <a:pt x="1629" y="1283"/>
                </a:cubicBezTo>
                <a:cubicBezTo>
                  <a:pt x="1627" y="1281"/>
                  <a:pt x="1627" y="1281"/>
                  <a:pt x="1627" y="1281"/>
                </a:cubicBezTo>
                <a:cubicBezTo>
                  <a:pt x="1627" y="1280"/>
                  <a:pt x="1626" y="1278"/>
                  <a:pt x="1626" y="1278"/>
                </a:cubicBezTo>
                <a:cubicBezTo>
                  <a:pt x="1626" y="1277"/>
                  <a:pt x="1624" y="1277"/>
                  <a:pt x="1624" y="1275"/>
                </a:cubicBezTo>
                <a:cubicBezTo>
                  <a:pt x="1624" y="1273"/>
                  <a:pt x="1624" y="1272"/>
                  <a:pt x="1626" y="1273"/>
                </a:cubicBezTo>
                <a:cubicBezTo>
                  <a:pt x="1627" y="1273"/>
                  <a:pt x="1628" y="1272"/>
                  <a:pt x="1628" y="1272"/>
                </a:cubicBezTo>
                <a:cubicBezTo>
                  <a:pt x="1628" y="1269"/>
                  <a:pt x="1628" y="1269"/>
                  <a:pt x="1628" y="1269"/>
                </a:cubicBezTo>
                <a:cubicBezTo>
                  <a:pt x="1628" y="1263"/>
                  <a:pt x="1628" y="1264"/>
                  <a:pt x="1626" y="1258"/>
                </a:cubicBezTo>
                <a:cubicBezTo>
                  <a:pt x="1626" y="1258"/>
                  <a:pt x="1624" y="1256"/>
                  <a:pt x="1624" y="1255"/>
                </a:cubicBezTo>
                <a:cubicBezTo>
                  <a:pt x="1622" y="1251"/>
                  <a:pt x="1622" y="1251"/>
                  <a:pt x="1622" y="1251"/>
                </a:cubicBezTo>
                <a:cubicBezTo>
                  <a:pt x="1616" y="1236"/>
                  <a:pt x="1616" y="1236"/>
                  <a:pt x="1616" y="1236"/>
                </a:cubicBezTo>
                <a:cubicBezTo>
                  <a:pt x="1616" y="1235"/>
                  <a:pt x="1615" y="1233"/>
                  <a:pt x="1615" y="1232"/>
                </a:cubicBezTo>
                <a:cubicBezTo>
                  <a:pt x="1614" y="1232"/>
                  <a:pt x="1612" y="1229"/>
                  <a:pt x="1612" y="1228"/>
                </a:cubicBezTo>
                <a:cubicBezTo>
                  <a:pt x="1611" y="1225"/>
                  <a:pt x="1611" y="1225"/>
                  <a:pt x="1611" y="1225"/>
                </a:cubicBezTo>
                <a:cubicBezTo>
                  <a:pt x="1607" y="1224"/>
                  <a:pt x="1607" y="1224"/>
                  <a:pt x="1607" y="1224"/>
                </a:cubicBezTo>
                <a:cubicBezTo>
                  <a:pt x="1607" y="1223"/>
                  <a:pt x="1607" y="1222"/>
                  <a:pt x="1607" y="1221"/>
                </a:cubicBezTo>
                <a:cubicBezTo>
                  <a:pt x="1605" y="1220"/>
                  <a:pt x="1603" y="1217"/>
                  <a:pt x="1603" y="1216"/>
                </a:cubicBezTo>
                <a:cubicBezTo>
                  <a:pt x="1603" y="1216"/>
                  <a:pt x="1603" y="1216"/>
                  <a:pt x="1603" y="1215"/>
                </a:cubicBezTo>
                <a:cubicBezTo>
                  <a:pt x="1602" y="1214"/>
                  <a:pt x="1601" y="1210"/>
                  <a:pt x="1601" y="1209"/>
                </a:cubicBezTo>
                <a:cubicBezTo>
                  <a:pt x="1597" y="1201"/>
                  <a:pt x="1599" y="1203"/>
                  <a:pt x="1599" y="1201"/>
                </a:cubicBezTo>
                <a:cubicBezTo>
                  <a:pt x="1599" y="1201"/>
                  <a:pt x="1597" y="1199"/>
                  <a:pt x="1597" y="1199"/>
                </a:cubicBezTo>
                <a:cubicBezTo>
                  <a:pt x="1597" y="1199"/>
                  <a:pt x="1597" y="1198"/>
                  <a:pt x="1597" y="1198"/>
                </a:cubicBezTo>
                <a:cubicBezTo>
                  <a:pt x="1597" y="1194"/>
                  <a:pt x="1597" y="1195"/>
                  <a:pt x="1595" y="1192"/>
                </a:cubicBezTo>
                <a:cubicBezTo>
                  <a:pt x="1595" y="1192"/>
                  <a:pt x="1595" y="1186"/>
                  <a:pt x="1595" y="1185"/>
                </a:cubicBezTo>
                <a:cubicBezTo>
                  <a:pt x="1596" y="1180"/>
                  <a:pt x="1595" y="1183"/>
                  <a:pt x="1594" y="1179"/>
                </a:cubicBezTo>
                <a:cubicBezTo>
                  <a:pt x="1593" y="1175"/>
                  <a:pt x="1595" y="1177"/>
                  <a:pt x="1592" y="1173"/>
                </a:cubicBezTo>
                <a:cubicBezTo>
                  <a:pt x="1592" y="1173"/>
                  <a:pt x="1593" y="1171"/>
                  <a:pt x="1593" y="1171"/>
                </a:cubicBezTo>
                <a:cubicBezTo>
                  <a:pt x="1592" y="1167"/>
                  <a:pt x="1592" y="1167"/>
                  <a:pt x="1592" y="1167"/>
                </a:cubicBezTo>
                <a:cubicBezTo>
                  <a:pt x="1592" y="1165"/>
                  <a:pt x="1592" y="1165"/>
                  <a:pt x="1592" y="1165"/>
                </a:cubicBezTo>
                <a:cubicBezTo>
                  <a:pt x="1591" y="1165"/>
                  <a:pt x="1592" y="1164"/>
                  <a:pt x="1592" y="1164"/>
                </a:cubicBezTo>
                <a:cubicBezTo>
                  <a:pt x="1592" y="1163"/>
                  <a:pt x="1591" y="1162"/>
                  <a:pt x="1591" y="1161"/>
                </a:cubicBezTo>
                <a:cubicBezTo>
                  <a:pt x="1591" y="1159"/>
                  <a:pt x="1593" y="1159"/>
                  <a:pt x="1593" y="1158"/>
                </a:cubicBezTo>
                <a:cubicBezTo>
                  <a:pt x="1593" y="1158"/>
                  <a:pt x="1592" y="1156"/>
                  <a:pt x="1592" y="1154"/>
                </a:cubicBezTo>
                <a:cubicBezTo>
                  <a:pt x="1589" y="1150"/>
                  <a:pt x="1589" y="1150"/>
                  <a:pt x="1589" y="1150"/>
                </a:cubicBezTo>
                <a:cubicBezTo>
                  <a:pt x="1589" y="1149"/>
                  <a:pt x="1589" y="1148"/>
                  <a:pt x="1586" y="1143"/>
                </a:cubicBezTo>
                <a:cubicBezTo>
                  <a:pt x="1583" y="1138"/>
                  <a:pt x="1581" y="1136"/>
                  <a:pt x="1580" y="1130"/>
                </a:cubicBezTo>
                <a:cubicBezTo>
                  <a:pt x="1580" y="1130"/>
                  <a:pt x="1579" y="1129"/>
                  <a:pt x="1579" y="1128"/>
                </a:cubicBezTo>
                <a:cubicBezTo>
                  <a:pt x="1577" y="1126"/>
                  <a:pt x="1577" y="1127"/>
                  <a:pt x="1576" y="1123"/>
                </a:cubicBezTo>
                <a:cubicBezTo>
                  <a:pt x="1574" y="1119"/>
                  <a:pt x="1574" y="1119"/>
                  <a:pt x="1574" y="1119"/>
                </a:cubicBezTo>
                <a:cubicBezTo>
                  <a:pt x="1573" y="1117"/>
                  <a:pt x="1573" y="1117"/>
                  <a:pt x="1573" y="1116"/>
                </a:cubicBezTo>
                <a:cubicBezTo>
                  <a:pt x="1569" y="1110"/>
                  <a:pt x="1572" y="1111"/>
                  <a:pt x="1568" y="1109"/>
                </a:cubicBezTo>
                <a:cubicBezTo>
                  <a:pt x="1567" y="1108"/>
                  <a:pt x="1567" y="1107"/>
                  <a:pt x="1567" y="1107"/>
                </a:cubicBezTo>
                <a:cubicBezTo>
                  <a:pt x="1565" y="1103"/>
                  <a:pt x="1565" y="1103"/>
                  <a:pt x="1565" y="1103"/>
                </a:cubicBezTo>
                <a:cubicBezTo>
                  <a:pt x="1565" y="1095"/>
                  <a:pt x="1565" y="1095"/>
                  <a:pt x="1565" y="1095"/>
                </a:cubicBezTo>
                <a:cubicBezTo>
                  <a:pt x="1564" y="1095"/>
                  <a:pt x="1566" y="1091"/>
                  <a:pt x="1566" y="1090"/>
                </a:cubicBezTo>
                <a:cubicBezTo>
                  <a:pt x="1566" y="1088"/>
                  <a:pt x="1565" y="1081"/>
                  <a:pt x="1565" y="1080"/>
                </a:cubicBezTo>
                <a:cubicBezTo>
                  <a:pt x="1564" y="1077"/>
                  <a:pt x="1567" y="1077"/>
                  <a:pt x="1567" y="1076"/>
                </a:cubicBezTo>
                <a:cubicBezTo>
                  <a:pt x="1567" y="1074"/>
                  <a:pt x="1567" y="1074"/>
                  <a:pt x="1567" y="1074"/>
                </a:cubicBezTo>
                <a:cubicBezTo>
                  <a:pt x="1567" y="1073"/>
                  <a:pt x="1570" y="1067"/>
                  <a:pt x="1570" y="1065"/>
                </a:cubicBezTo>
                <a:cubicBezTo>
                  <a:pt x="1571" y="1063"/>
                  <a:pt x="1571" y="1057"/>
                  <a:pt x="1571" y="1055"/>
                </a:cubicBezTo>
                <a:cubicBezTo>
                  <a:pt x="1574" y="1048"/>
                  <a:pt x="1574" y="1048"/>
                  <a:pt x="1574" y="1048"/>
                </a:cubicBezTo>
                <a:cubicBezTo>
                  <a:pt x="1574" y="1048"/>
                  <a:pt x="1576" y="1047"/>
                  <a:pt x="1576" y="1047"/>
                </a:cubicBezTo>
                <a:cubicBezTo>
                  <a:pt x="1577" y="1043"/>
                  <a:pt x="1577" y="1043"/>
                  <a:pt x="1577" y="1043"/>
                </a:cubicBezTo>
                <a:cubicBezTo>
                  <a:pt x="1577" y="1043"/>
                  <a:pt x="1580" y="1042"/>
                  <a:pt x="1580" y="1042"/>
                </a:cubicBezTo>
                <a:cubicBezTo>
                  <a:pt x="1581" y="1041"/>
                  <a:pt x="1583" y="1039"/>
                  <a:pt x="1583" y="1038"/>
                </a:cubicBezTo>
                <a:cubicBezTo>
                  <a:pt x="1583" y="1036"/>
                  <a:pt x="1584" y="1033"/>
                  <a:pt x="1584" y="1033"/>
                </a:cubicBezTo>
                <a:cubicBezTo>
                  <a:pt x="1585" y="1029"/>
                  <a:pt x="1586" y="1023"/>
                  <a:pt x="1586" y="1022"/>
                </a:cubicBezTo>
                <a:cubicBezTo>
                  <a:pt x="1586" y="1020"/>
                  <a:pt x="1586" y="1020"/>
                  <a:pt x="1586" y="1020"/>
                </a:cubicBezTo>
                <a:cubicBezTo>
                  <a:pt x="1586" y="1018"/>
                  <a:pt x="1582" y="1013"/>
                  <a:pt x="1580" y="1010"/>
                </a:cubicBezTo>
                <a:cubicBezTo>
                  <a:pt x="1580" y="1009"/>
                  <a:pt x="1580" y="1008"/>
                  <a:pt x="1580" y="1008"/>
                </a:cubicBezTo>
                <a:cubicBezTo>
                  <a:pt x="1577" y="1003"/>
                  <a:pt x="1577" y="1003"/>
                  <a:pt x="1577" y="1003"/>
                </a:cubicBezTo>
                <a:cubicBezTo>
                  <a:pt x="1577" y="1003"/>
                  <a:pt x="1577" y="1000"/>
                  <a:pt x="1577" y="1000"/>
                </a:cubicBezTo>
                <a:cubicBezTo>
                  <a:pt x="1580" y="997"/>
                  <a:pt x="1580" y="998"/>
                  <a:pt x="1582" y="994"/>
                </a:cubicBezTo>
                <a:cubicBezTo>
                  <a:pt x="1579" y="991"/>
                  <a:pt x="1579" y="991"/>
                  <a:pt x="1579" y="991"/>
                </a:cubicBezTo>
                <a:cubicBezTo>
                  <a:pt x="1579" y="989"/>
                  <a:pt x="1576" y="982"/>
                  <a:pt x="1576" y="980"/>
                </a:cubicBezTo>
                <a:cubicBezTo>
                  <a:pt x="1576" y="977"/>
                  <a:pt x="1576" y="977"/>
                  <a:pt x="1576" y="977"/>
                </a:cubicBezTo>
                <a:cubicBezTo>
                  <a:pt x="1574" y="974"/>
                  <a:pt x="1574" y="974"/>
                  <a:pt x="1574" y="974"/>
                </a:cubicBezTo>
                <a:cubicBezTo>
                  <a:pt x="1572" y="971"/>
                  <a:pt x="1572" y="971"/>
                  <a:pt x="1572" y="971"/>
                </a:cubicBezTo>
                <a:cubicBezTo>
                  <a:pt x="1570" y="967"/>
                  <a:pt x="1570" y="967"/>
                  <a:pt x="1570" y="967"/>
                </a:cubicBezTo>
                <a:cubicBezTo>
                  <a:pt x="1570" y="966"/>
                  <a:pt x="1572" y="966"/>
                  <a:pt x="1572" y="966"/>
                </a:cubicBezTo>
                <a:cubicBezTo>
                  <a:pt x="1570" y="964"/>
                  <a:pt x="1570" y="964"/>
                  <a:pt x="1569" y="963"/>
                </a:cubicBezTo>
                <a:cubicBezTo>
                  <a:pt x="1568" y="961"/>
                  <a:pt x="1568" y="962"/>
                  <a:pt x="1569" y="959"/>
                </a:cubicBezTo>
                <a:cubicBezTo>
                  <a:pt x="1569" y="959"/>
                  <a:pt x="1569" y="959"/>
                  <a:pt x="1569" y="958"/>
                </a:cubicBezTo>
                <a:cubicBezTo>
                  <a:pt x="1569" y="956"/>
                  <a:pt x="1567" y="956"/>
                  <a:pt x="1568" y="954"/>
                </a:cubicBezTo>
                <a:cubicBezTo>
                  <a:pt x="1568" y="954"/>
                  <a:pt x="1566" y="954"/>
                  <a:pt x="1566" y="953"/>
                </a:cubicBezTo>
                <a:cubicBezTo>
                  <a:pt x="1564" y="946"/>
                  <a:pt x="1566" y="950"/>
                  <a:pt x="1562" y="945"/>
                </a:cubicBezTo>
                <a:cubicBezTo>
                  <a:pt x="1559" y="941"/>
                  <a:pt x="1559" y="941"/>
                  <a:pt x="1559" y="941"/>
                </a:cubicBezTo>
                <a:cubicBezTo>
                  <a:pt x="1558" y="941"/>
                  <a:pt x="1555" y="939"/>
                  <a:pt x="1555" y="938"/>
                </a:cubicBezTo>
                <a:cubicBezTo>
                  <a:pt x="1554" y="937"/>
                  <a:pt x="1553" y="934"/>
                  <a:pt x="1552" y="933"/>
                </a:cubicBezTo>
                <a:cubicBezTo>
                  <a:pt x="1551" y="932"/>
                  <a:pt x="1548" y="930"/>
                  <a:pt x="1548" y="930"/>
                </a:cubicBezTo>
                <a:cubicBezTo>
                  <a:pt x="1546" y="927"/>
                  <a:pt x="1546" y="927"/>
                  <a:pt x="1547" y="926"/>
                </a:cubicBezTo>
                <a:cubicBezTo>
                  <a:pt x="1546" y="925"/>
                  <a:pt x="1546" y="925"/>
                  <a:pt x="1545" y="925"/>
                </a:cubicBezTo>
                <a:cubicBezTo>
                  <a:pt x="1541" y="924"/>
                  <a:pt x="1542" y="920"/>
                  <a:pt x="1541" y="918"/>
                </a:cubicBezTo>
                <a:cubicBezTo>
                  <a:pt x="1540" y="917"/>
                  <a:pt x="1539" y="918"/>
                  <a:pt x="1539" y="915"/>
                </a:cubicBezTo>
                <a:cubicBezTo>
                  <a:pt x="1540" y="912"/>
                  <a:pt x="1537" y="913"/>
                  <a:pt x="1536" y="911"/>
                </a:cubicBezTo>
                <a:cubicBezTo>
                  <a:pt x="1535" y="909"/>
                  <a:pt x="1534" y="906"/>
                  <a:pt x="1534" y="903"/>
                </a:cubicBezTo>
                <a:cubicBezTo>
                  <a:pt x="1533" y="903"/>
                  <a:pt x="1534" y="902"/>
                  <a:pt x="1535" y="902"/>
                </a:cubicBezTo>
                <a:cubicBezTo>
                  <a:pt x="1536" y="902"/>
                  <a:pt x="1537" y="904"/>
                  <a:pt x="1537" y="905"/>
                </a:cubicBezTo>
                <a:cubicBezTo>
                  <a:pt x="1538" y="904"/>
                  <a:pt x="1537" y="903"/>
                  <a:pt x="1539" y="901"/>
                </a:cubicBezTo>
                <a:cubicBezTo>
                  <a:pt x="1541" y="899"/>
                  <a:pt x="1540" y="898"/>
                  <a:pt x="1540" y="895"/>
                </a:cubicBezTo>
                <a:cubicBezTo>
                  <a:pt x="1540" y="892"/>
                  <a:pt x="1540" y="892"/>
                  <a:pt x="1540" y="892"/>
                </a:cubicBezTo>
                <a:cubicBezTo>
                  <a:pt x="1540" y="892"/>
                  <a:pt x="1539" y="890"/>
                  <a:pt x="1540" y="889"/>
                </a:cubicBezTo>
                <a:cubicBezTo>
                  <a:pt x="1541" y="888"/>
                  <a:pt x="1541" y="888"/>
                  <a:pt x="1543" y="888"/>
                </a:cubicBezTo>
                <a:cubicBezTo>
                  <a:pt x="1543" y="884"/>
                  <a:pt x="1543" y="884"/>
                  <a:pt x="1543" y="884"/>
                </a:cubicBezTo>
                <a:cubicBezTo>
                  <a:pt x="1542" y="884"/>
                  <a:pt x="1540" y="883"/>
                  <a:pt x="1540" y="883"/>
                </a:cubicBezTo>
                <a:cubicBezTo>
                  <a:pt x="1541" y="880"/>
                  <a:pt x="1541" y="879"/>
                  <a:pt x="1544" y="878"/>
                </a:cubicBezTo>
                <a:cubicBezTo>
                  <a:pt x="1544" y="878"/>
                  <a:pt x="1542" y="877"/>
                  <a:pt x="1543" y="876"/>
                </a:cubicBezTo>
                <a:cubicBezTo>
                  <a:pt x="1545" y="874"/>
                  <a:pt x="1545" y="875"/>
                  <a:pt x="1545" y="873"/>
                </a:cubicBezTo>
                <a:cubicBezTo>
                  <a:pt x="1545" y="872"/>
                  <a:pt x="1544" y="869"/>
                  <a:pt x="1545" y="869"/>
                </a:cubicBezTo>
                <a:cubicBezTo>
                  <a:pt x="1545" y="868"/>
                  <a:pt x="1545" y="866"/>
                  <a:pt x="1545" y="866"/>
                </a:cubicBezTo>
                <a:cubicBezTo>
                  <a:pt x="1545" y="866"/>
                  <a:pt x="1546" y="861"/>
                  <a:pt x="1546" y="861"/>
                </a:cubicBezTo>
                <a:cubicBezTo>
                  <a:pt x="1546" y="860"/>
                  <a:pt x="1544" y="859"/>
                  <a:pt x="1544" y="858"/>
                </a:cubicBezTo>
                <a:cubicBezTo>
                  <a:pt x="1544" y="858"/>
                  <a:pt x="1543" y="856"/>
                  <a:pt x="1543" y="856"/>
                </a:cubicBezTo>
                <a:cubicBezTo>
                  <a:pt x="1542" y="854"/>
                  <a:pt x="1543" y="853"/>
                  <a:pt x="1544" y="850"/>
                </a:cubicBezTo>
                <a:cubicBezTo>
                  <a:pt x="1542" y="850"/>
                  <a:pt x="1542" y="851"/>
                  <a:pt x="1541" y="851"/>
                </a:cubicBezTo>
                <a:cubicBezTo>
                  <a:pt x="1541" y="851"/>
                  <a:pt x="1538" y="851"/>
                  <a:pt x="1538" y="851"/>
                </a:cubicBezTo>
                <a:cubicBezTo>
                  <a:pt x="1536" y="850"/>
                  <a:pt x="1537" y="847"/>
                  <a:pt x="1536" y="846"/>
                </a:cubicBezTo>
                <a:cubicBezTo>
                  <a:pt x="1535" y="845"/>
                  <a:pt x="1535" y="845"/>
                  <a:pt x="1535" y="845"/>
                </a:cubicBezTo>
                <a:cubicBezTo>
                  <a:pt x="1535" y="845"/>
                  <a:pt x="1533" y="845"/>
                  <a:pt x="1533" y="845"/>
                </a:cubicBezTo>
                <a:cubicBezTo>
                  <a:pt x="1532" y="843"/>
                  <a:pt x="1531" y="842"/>
                  <a:pt x="1531" y="841"/>
                </a:cubicBezTo>
                <a:cubicBezTo>
                  <a:pt x="1529" y="840"/>
                  <a:pt x="1529" y="840"/>
                  <a:pt x="1529" y="840"/>
                </a:cubicBezTo>
                <a:cubicBezTo>
                  <a:pt x="1529" y="844"/>
                  <a:pt x="1530" y="842"/>
                  <a:pt x="1524" y="844"/>
                </a:cubicBezTo>
                <a:cubicBezTo>
                  <a:pt x="1524" y="845"/>
                  <a:pt x="1520" y="842"/>
                  <a:pt x="1519" y="842"/>
                </a:cubicBezTo>
                <a:cubicBezTo>
                  <a:pt x="1519" y="843"/>
                  <a:pt x="1518" y="845"/>
                  <a:pt x="1517" y="845"/>
                </a:cubicBezTo>
                <a:cubicBezTo>
                  <a:pt x="1516" y="845"/>
                  <a:pt x="1515" y="845"/>
                  <a:pt x="1514" y="844"/>
                </a:cubicBezTo>
                <a:cubicBezTo>
                  <a:pt x="1514" y="846"/>
                  <a:pt x="1514" y="845"/>
                  <a:pt x="1511" y="847"/>
                </a:cubicBezTo>
                <a:cubicBezTo>
                  <a:pt x="1510" y="847"/>
                  <a:pt x="1505" y="846"/>
                  <a:pt x="1504" y="846"/>
                </a:cubicBezTo>
                <a:cubicBezTo>
                  <a:pt x="1504" y="846"/>
                  <a:pt x="1502" y="844"/>
                  <a:pt x="1502" y="842"/>
                </a:cubicBezTo>
                <a:cubicBezTo>
                  <a:pt x="1502" y="842"/>
                  <a:pt x="1502" y="842"/>
                  <a:pt x="1502" y="841"/>
                </a:cubicBezTo>
                <a:cubicBezTo>
                  <a:pt x="1503" y="840"/>
                  <a:pt x="1499" y="840"/>
                  <a:pt x="1500" y="833"/>
                </a:cubicBezTo>
                <a:cubicBezTo>
                  <a:pt x="1497" y="832"/>
                  <a:pt x="1498" y="833"/>
                  <a:pt x="1497" y="830"/>
                </a:cubicBezTo>
                <a:cubicBezTo>
                  <a:pt x="1493" y="825"/>
                  <a:pt x="1493" y="825"/>
                  <a:pt x="1493" y="825"/>
                </a:cubicBezTo>
                <a:cubicBezTo>
                  <a:pt x="1492" y="824"/>
                  <a:pt x="1491" y="823"/>
                  <a:pt x="1491" y="823"/>
                </a:cubicBezTo>
                <a:cubicBezTo>
                  <a:pt x="1490" y="823"/>
                  <a:pt x="1486" y="823"/>
                  <a:pt x="1485" y="823"/>
                </a:cubicBezTo>
                <a:cubicBezTo>
                  <a:pt x="1479" y="823"/>
                  <a:pt x="1482" y="823"/>
                  <a:pt x="1475" y="823"/>
                </a:cubicBezTo>
                <a:cubicBezTo>
                  <a:pt x="1474" y="822"/>
                  <a:pt x="1474" y="822"/>
                  <a:pt x="1474" y="821"/>
                </a:cubicBezTo>
                <a:cubicBezTo>
                  <a:pt x="1470" y="823"/>
                  <a:pt x="1470" y="823"/>
                  <a:pt x="1470" y="823"/>
                </a:cubicBezTo>
                <a:cubicBezTo>
                  <a:pt x="1468" y="823"/>
                  <a:pt x="1463" y="826"/>
                  <a:pt x="1463" y="824"/>
                </a:cubicBezTo>
                <a:cubicBezTo>
                  <a:pt x="1462" y="824"/>
                  <a:pt x="1459" y="826"/>
                  <a:pt x="1459" y="826"/>
                </a:cubicBezTo>
                <a:cubicBezTo>
                  <a:pt x="1458" y="828"/>
                  <a:pt x="1458" y="828"/>
                  <a:pt x="1458" y="828"/>
                </a:cubicBezTo>
                <a:cubicBezTo>
                  <a:pt x="1454" y="830"/>
                  <a:pt x="1454" y="830"/>
                  <a:pt x="1454" y="830"/>
                </a:cubicBezTo>
                <a:cubicBezTo>
                  <a:pt x="1452" y="830"/>
                  <a:pt x="1446" y="831"/>
                  <a:pt x="1443" y="832"/>
                </a:cubicBezTo>
                <a:cubicBezTo>
                  <a:pt x="1442" y="834"/>
                  <a:pt x="1439" y="834"/>
                  <a:pt x="1439" y="834"/>
                </a:cubicBezTo>
                <a:cubicBezTo>
                  <a:pt x="1439" y="835"/>
                  <a:pt x="1439" y="835"/>
                  <a:pt x="1439" y="835"/>
                </a:cubicBezTo>
                <a:cubicBezTo>
                  <a:pt x="1440" y="837"/>
                  <a:pt x="1432" y="838"/>
                  <a:pt x="1432" y="838"/>
                </a:cubicBezTo>
                <a:cubicBezTo>
                  <a:pt x="1432" y="838"/>
                  <a:pt x="1429" y="839"/>
                  <a:pt x="1429" y="840"/>
                </a:cubicBezTo>
                <a:cubicBezTo>
                  <a:pt x="1429" y="841"/>
                  <a:pt x="1428" y="841"/>
                  <a:pt x="1426" y="841"/>
                </a:cubicBezTo>
                <a:cubicBezTo>
                  <a:pt x="1424" y="841"/>
                  <a:pt x="1424" y="841"/>
                  <a:pt x="1422" y="840"/>
                </a:cubicBezTo>
                <a:cubicBezTo>
                  <a:pt x="1421" y="840"/>
                  <a:pt x="1417" y="839"/>
                  <a:pt x="1417" y="837"/>
                </a:cubicBezTo>
                <a:cubicBezTo>
                  <a:pt x="1411" y="837"/>
                  <a:pt x="1412" y="838"/>
                  <a:pt x="1409" y="835"/>
                </a:cubicBezTo>
                <a:cubicBezTo>
                  <a:pt x="1401" y="835"/>
                  <a:pt x="1401" y="835"/>
                  <a:pt x="1401" y="835"/>
                </a:cubicBezTo>
                <a:cubicBezTo>
                  <a:pt x="1394" y="837"/>
                  <a:pt x="1394" y="837"/>
                  <a:pt x="1394" y="837"/>
                </a:cubicBezTo>
                <a:cubicBezTo>
                  <a:pt x="1389" y="838"/>
                  <a:pt x="1389" y="838"/>
                  <a:pt x="1389" y="838"/>
                </a:cubicBezTo>
                <a:cubicBezTo>
                  <a:pt x="1376" y="843"/>
                  <a:pt x="1376" y="843"/>
                  <a:pt x="1376" y="843"/>
                </a:cubicBezTo>
                <a:cubicBezTo>
                  <a:pt x="1373" y="844"/>
                  <a:pt x="1370" y="848"/>
                  <a:pt x="1370" y="846"/>
                </a:cubicBezTo>
                <a:cubicBezTo>
                  <a:pt x="1369" y="845"/>
                  <a:pt x="1365" y="845"/>
                  <a:pt x="1365" y="845"/>
                </a:cubicBezTo>
                <a:cubicBezTo>
                  <a:pt x="1360" y="841"/>
                  <a:pt x="1362" y="842"/>
                  <a:pt x="1357" y="841"/>
                </a:cubicBezTo>
                <a:cubicBezTo>
                  <a:pt x="1356" y="840"/>
                  <a:pt x="1353" y="837"/>
                  <a:pt x="1352" y="837"/>
                </a:cubicBezTo>
                <a:cubicBezTo>
                  <a:pt x="1344" y="830"/>
                  <a:pt x="1344" y="830"/>
                  <a:pt x="1344" y="830"/>
                </a:cubicBezTo>
                <a:cubicBezTo>
                  <a:pt x="1344" y="830"/>
                  <a:pt x="1342" y="826"/>
                  <a:pt x="1342" y="826"/>
                </a:cubicBezTo>
                <a:cubicBezTo>
                  <a:pt x="1339" y="825"/>
                  <a:pt x="1338" y="826"/>
                  <a:pt x="1338" y="823"/>
                </a:cubicBezTo>
                <a:cubicBezTo>
                  <a:pt x="1336" y="821"/>
                  <a:pt x="1333" y="820"/>
                  <a:pt x="1331" y="818"/>
                </a:cubicBezTo>
                <a:cubicBezTo>
                  <a:pt x="1330" y="817"/>
                  <a:pt x="1330" y="817"/>
                  <a:pt x="1330" y="815"/>
                </a:cubicBezTo>
                <a:cubicBezTo>
                  <a:pt x="1325" y="813"/>
                  <a:pt x="1326" y="812"/>
                  <a:pt x="1321" y="812"/>
                </a:cubicBezTo>
                <a:cubicBezTo>
                  <a:pt x="1320" y="812"/>
                  <a:pt x="1315" y="804"/>
                  <a:pt x="1314" y="804"/>
                </a:cubicBezTo>
                <a:cubicBezTo>
                  <a:pt x="1314" y="804"/>
                  <a:pt x="1314" y="803"/>
                  <a:pt x="1314" y="802"/>
                </a:cubicBezTo>
                <a:cubicBezTo>
                  <a:pt x="1314" y="799"/>
                  <a:pt x="1315" y="802"/>
                  <a:pt x="1312" y="795"/>
                </a:cubicBezTo>
                <a:cubicBezTo>
                  <a:pt x="1312" y="795"/>
                  <a:pt x="1312" y="792"/>
                  <a:pt x="1312" y="791"/>
                </a:cubicBezTo>
                <a:cubicBezTo>
                  <a:pt x="1311" y="789"/>
                  <a:pt x="1311" y="789"/>
                  <a:pt x="1311" y="789"/>
                </a:cubicBezTo>
                <a:cubicBezTo>
                  <a:pt x="1310" y="787"/>
                  <a:pt x="1307" y="782"/>
                  <a:pt x="1305" y="781"/>
                </a:cubicBezTo>
                <a:cubicBezTo>
                  <a:pt x="1304" y="778"/>
                  <a:pt x="1304" y="778"/>
                  <a:pt x="1304" y="778"/>
                </a:cubicBezTo>
                <a:cubicBezTo>
                  <a:pt x="1302" y="779"/>
                  <a:pt x="1301" y="778"/>
                  <a:pt x="1300" y="777"/>
                </a:cubicBezTo>
                <a:cubicBezTo>
                  <a:pt x="1299" y="776"/>
                  <a:pt x="1298" y="776"/>
                  <a:pt x="1299" y="775"/>
                </a:cubicBezTo>
                <a:cubicBezTo>
                  <a:pt x="1299" y="773"/>
                  <a:pt x="1299" y="772"/>
                  <a:pt x="1298" y="771"/>
                </a:cubicBezTo>
                <a:cubicBezTo>
                  <a:pt x="1296" y="769"/>
                  <a:pt x="1296" y="769"/>
                  <a:pt x="1296" y="769"/>
                </a:cubicBezTo>
                <a:cubicBezTo>
                  <a:pt x="1295" y="768"/>
                  <a:pt x="1294" y="768"/>
                  <a:pt x="1294" y="768"/>
                </a:cubicBezTo>
                <a:cubicBezTo>
                  <a:pt x="1292" y="766"/>
                  <a:pt x="1291" y="766"/>
                  <a:pt x="1290" y="764"/>
                </a:cubicBezTo>
                <a:cubicBezTo>
                  <a:pt x="1290" y="763"/>
                  <a:pt x="1291" y="762"/>
                  <a:pt x="1291" y="762"/>
                </a:cubicBezTo>
                <a:cubicBezTo>
                  <a:pt x="1289" y="761"/>
                  <a:pt x="1290" y="761"/>
                  <a:pt x="1292" y="759"/>
                </a:cubicBezTo>
                <a:cubicBezTo>
                  <a:pt x="1291" y="760"/>
                  <a:pt x="1289" y="760"/>
                  <a:pt x="1288" y="760"/>
                </a:cubicBezTo>
                <a:cubicBezTo>
                  <a:pt x="1287" y="761"/>
                  <a:pt x="1286" y="761"/>
                  <a:pt x="1286" y="761"/>
                </a:cubicBezTo>
                <a:cubicBezTo>
                  <a:pt x="1285" y="761"/>
                  <a:pt x="1284" y="758"/>
                  <a:pt x="1284" y="757"/>
                </a:cubicBezTo>
                <a:cubicBezTo>
                  <a:pt x="1283" y="757"/>
                  <a:pt x="1283" y="757"/>
                  <a:pt x="1282" y="756"/>
                </a:cubicBezTo>
                <a:cubicBezTo>
                  <a:pt x="1274" y="753"/>
                  <a:pt x="1275" y="755"/>
                  <a:pt x="1278" y="750"/>
                </a:cubicBezTo>
                <a:cubicBezTo>
                  <a:pt x="1278" y="749"/>
                  <a:pt x="1277" y="749"/>
                  <a:pt x="1277" y="748"/>
                </a:cubicBezTo>
                <a:cubicBezTo>
                  <a:pt x="1277" y="746"/>
                  <a:pt x="1276" y="744"/>
                  <a:pt x="1277" y="744"/>
                </a:cubicBezTo>
                <a:cubicBezTo>
                  <a:pt x="1278" y="742"/>
                  <a:pt x="1278" y="742"/>
                  <a:pt x="1278" y="742"/>
                </a:cubicBezTo>
                <a:cubicBezTo>
                  <a:pt x="1279" y="738"/>
                  <a:pt x="1279" y="738"/>
                  <a:pt x="1279" y="738"/>
                </a:cubicBezTo>
                <a:cubicBezTo>
                  <a:pt x="1279" y="737"/>
                  <a:pt x="1276" y="733"/>
                  <a:pt x="1276" y="733"/>
                </a:cubicBezTo>
                <a:cubicBezTo>
                  <a:pt x="1274" y="729"/>
                  <a:pt x="1274" y="729"/>
                  <a:pt x="1274" y="729"/>
                </a:cubicBezTo>
                <a:cubicBezTo>
                  <a:pt x="1274" y="728"/>
                  <a:pt x="1272" y="726"/>
                  <a:pt x="1272" y="726"/>
                </a:cubicBezTo>
                <a:cubicBezTo>
                  <a:pt x="1276" y="720"/>
                  <a:pt x="1276" y="720"/>
                  <a:pt x="1276" y="720"/>
                </a:cubicBezTo>
                <a:cubicBezTo>
                  <a:pt x="1280" y="715"/>
                  <a:pt x="1280" y="715"/>
                  <a:pt x="1280" y="715"/>
                </a:cubicBezTo>
                <a:cubicBezTo>
                  <a:pt x="1281" y="712"/>
                  <a:pt x="1281" y="712"/>
                  <a:pt x="1281" y="712"/>
                </a:cubicBezTo>
                <a:cubicBezTo>
                  <a:pt x="1280" y="707"/>
                  <a:pt x="1280" y="707"/>
                  <a:pt x="1280" y="707"/>
                </a:cubicBezTo>
                <a:cubicBezTo>
                  <a:pt x="1280" y="707"/>
                  <a:pt x="1283" y="698"/>
                  <a:pt x="1284" y="696"/>
                </a:cubicBezTo>
                <a:cubicBezTo>
                  <a:pt x="1284" y="694"/>
                  <a:pt x="1286" y="693"/>
                  <a:pt x="1286" y="690"/>
                </a:cubicBezTo>
                <a:cubicBezTo>
                  <a:pt x="1286" y="686"/>
                  <a:pt x="1286" y="680"/>
                  <a:pt x="1284" y="676"/>
                </a:cubicBezTo>
                <a:cubicBezTo>
                  <a:pt x="1284" y="674"/>
                  <a:pt x="1282" y="676"/>
                  <a:pt x="1284" y="668"/>
                </a:cubicBezTo>
                <a:cubicBezTo>
                  <a:pt x="1285" y="664"/>
                  <a:pt x="1287" y="665"/>
                  <a:pt x="1284" y="661"/>
                </a:cubicBezTo>
                <a:cubicBezTo>
                  <a:pt x="1282" y="658"/>
                  <a:pt x="1284" y="657"/>
                  <a:pt x="1283" y="657"/>
                </a:cubicBezTo>
                <a:cubicBezTo>
                  <a:pt x="1283" y="657"/>
                  <a:pt x="1283" y="658"/>
                  <a:pt x="1283" y="658"/>
                </a:cubicBezTo>
                <a:cubicBezTo>
                  <a:pt x="1281" y="661"/>
                  <a:pt x="1280" y="655"/>
                  <a:pt x="1279" y="654"/>
                </a:cubicBezTo>
                <a:cubicBezTo>
                  <a:pt x="1279" y="655"/>
                  <a:pt x="1279" y="658"/>
                  <a:pt x="1278" y="658"/>
                </a:cubicBezTo>
                <a:cubicBezTo>
                  <a:pt x="1276" y="658"/>
                  <a:pt x="1277" y="654"/>
                  <a:pt x="1277" y="652"/>
                </a:cubicBezTo>
                <a:cubicBezTo>
                  <a:pt x="1277" y="647"/>
                  <a:pt x="1277" y="647"/>
                  <a:pt x="1277" y="647"/>
                </a:cubicBezTo>
                <a:cubicBezTo>
                  <a:pt x="1279" y="633"/>
                  <a:pt x="1281" y="639"/>
                  <a:pt x="1282" y="638"/>
                </a:cubicBezTo>
                <a:cubicBezTo>
                  <a:pt x="1284" y="637"/>
                  <a:pt x="1282" y="636"/>
                  <a:pt x="1285" y="632"/>
                </a:cubicBezTo>
                <a:cubicBezTo>
                  <a:pt x="1289" y="627"/>
                  <a:pt x="1284" y="629"/>
                  <a:pt x="1289" y="624"/>
                </a:cubicBezTo>
                <a:cubicBezTo>
                  <a:pt x="1295" y="619"/>
                  <a:pt x="1287" y="622"/>
                  <a:pt x="1295" y="616"/>
                </a:cubicBezTo>
                <a:cubicBezTo>
                  <a:pt x="1301" y="610"/>
                  <a:pt x="1302" y="606"/>
                  <a:pt x="1303" y="599"/>
                </a:cubicBezTo>
                <a:cubicBezTo>
                  <a:pt x="1304" y="595"/>
                  <a:pt x="1303" y="595"/>
                  <a:pt x="1307" y="593"/>
                </a:cubicBezTo>
                <a:cubicBezTo>
                  <a:pt x="1310" y="591"/>
                  <a:pt x="1311" y="589"/>
                  <a:pt x="1314" y="589"/>
                </a:cubicBezTo>
                <a:cubicBezTo>
                  <a:pt x="1318" y="587"/>
                  <a:pt x="1315" y="586"/>
                  <a:pt x="1316" y="583"/>
                </a:cubicBezTo>
                <a:cubicBezTo>
                  <a:pt x="1319" y="576"/>
                  <a:pt x="1317" y="579"/>
                  <a:pt x="1322" y="574"/>
                </a:cubicBezTo>
                <a:cubicBezTo>
                  <a:pt x="1322" y="574"/>
                  <a:pt x="1325" y="572"/>
                  <a:pt x="1327" y="572"/>
                </a:cubicBezTo>
                <a:cubicBezTo>
                  <a:pt x="1329" y="572"/>
                  <a:pt x="1332" y="572"/>
                  <a:pt x="1333" y="571"/>
                </a:cubicBezTo>
                <a:cubicBezTo>
                  <a:pt x="1336" y="567"/>
                  <a:pt x="1336" y="567"/>
                  <a:pt x="1336" y="567"/>
                </a:cubicBezTo>
                <a:cubicBezTo>
                  <a:pt x="1336" y="567"/>
                  <a:pt x="1339" y="566"/>
                  <a:pt x="1340" y="565"/>
                </a:cubicBezTo>
                <a:cubicBezTo>
                  <a:pt x="1343" y="562"/>
                  <a:pt x="1343" y="562"/>
                  <a:pt x="1343" y="562"/>
                </a:cubicBezTo>
                <a:cubicBezTo>
                  <a:pt x="1348" y="559"/>
                  <a:pt x="1348" y="559"/>
                  <a:pt x="1348" y="559"/>
                </a:cubicBezTo>
                <a:cubicBezTo>
                  <a:pt x="1349" y="558"/>
                  <a:pt x="1354" y="551"/>
                  <a:pt x="1354" y="550"/>
                </a:cubicBezTo>
                <a:cubicBezTo>
                  <a:pt x="1354" y="546"/>
                  <a:pt x="1354" y="546"/>
                  <a:pt x="1354" y="546"/>
                </a:cubicBezTo>
                <a:cubicBezTo>
                  <a:pt x="1354" y="545"/>
                  <a:pt x="1352" y="542"/>
                  <a:pt x="1352" y="541"/>
                </a:cubicBezTo>
                <a:cubicBezTo>
                  <a:pt x="1352" y="540"/>
                  <a:pt x="1353" y="535"/>
                  <a:pt x="1353" y="534"/>
                </a:cubicBezTo>
                <a:cubicBezTo>
                  <a:pt x="1353" y="533"/>
                  <a:pt x="1356" y="530"/>
                  <a:pt x="1357" y="529"/>
                </a:cubicBezTo>
                <a:cubicBezTo>
                  <a:pt x="1360" y="523"/>
                  <a:pt x="1360" y="523"/>
                  <a:pt x="1360" y="523"/>
                </a:cubicBezTo>
                <a:cubicBezTo>
                  <a:pt x="1360" y="522"/>
                  <a:pt x="1359" y="520"/>
                  <a:pt x="1361" y="520"/>
                </a:cubicBezTo>
                <a:cubicBezTo>
                  <a:pt x="1362" y="520"/>
                  <a:pt x="1367" y="513"/>
                  <a:pt x="1370" y="513"/>
                </a:cubicBezTo>
                <a:cubicBezTo>
                  <a:pt x="1371" y="513"/>
                  <a:pt x="1378" y="509"/>
                  <a:pt x="1383" y="505"/>
                </a:cubicBezTo>
                <a:cubicBezTo>
                  <a:pt x="1387" y="495"/>
                  <a:pt x="1387" y="495"/>
                  <a:pt x="1387" y="49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4" y="485"/>
                  <a:pt x="1397" y="483"/>
                  <a:pt x="1397" y="483"/>
                </a:cubicBezTo>
                <a:cubicBezTo>
                  <a:pt x="1398" y="483"/>
                  <a:pt x="1400" y="487"/>
                  <a:pt x="1401" y="488"/>
                </a:cubicBezTo>
                <a:cubicBezTo>
                  <a:pt x="1404" y="490"/>
                  <a:pt x="1404" y="490"/>
                  <a:pt x="1404" y="490"/>
                </a:cubicBezTo>
                <a:cubicBezTo>
                  <a:pt x="1404" y="490"/>
                  <a:pt x="1408" y="491"/>
                  <a:pt x="1409" y="491"/>
                </a:cubicBezTo>
                <a:cubicBezTo>
                  <a:pt x="1411" y="491"/>
                  <a:pt x="1416" y="490"/>
                  <a:pt x="1416" y="490"/>
                </a:cubicBezTo>
                <a:cubicBezTo>
                  <a:pt x="1416" y="490"/>
                  <a:pt x="1419" y="492"/>
                  <a:pt x="1420" y="492"/>
                </a:cubicBezTo>
                <a:cubicBezTo>
                  <a:pt x="1426" y="492"/>
                  <a:pt x="1426" y="492"/>
                  <a:pt x="1426" y="492"/>
                </a:cubicBezTo>
                <a:cubicBezTo>
                  <a:pt x="1429" y="493"/>
                  <a:pt x="1429" y="493"/>
                  <a:pt x="1429" y="493"/>
                </a:cubicBezTo>
                <a:cubicBezTo>
                  <a:pt x="1429" y="492"/>
                  <a:pt x="1431" y="492"/>
                  <a:pt x="1432" y="492"/>
                </a:cubicBezTo>
                <a:cubicBezTo>
                  <a:pt x="1435" y="491"/>
                  <a:pt x="1433" y="493"/>
                  <a:pt x="1436" y="490"/>
                </a:cubicBezTo>
                <a:cubicBezTo>
                  <a:pt x="1436" y="490"/>
                  <a:pt x="1438" y="489"/>
                  <a:pt x="1438" y="488"/>
                </a:cubicBezTo>
                <a:cubicBezTo>
                  <a:pt x="1442" y="485"/>
                  <a:pt x="1442" y="485"/>
                  <a:pt x="1442" y="485"/>
                </a:cubicBezTo>
                <a:cubicBezTo>
                  <a:pt x="1443" y="484"/>
                  <a:pt x="1442" y="483"/>
                  <a:pt x="1447" y="483"/>
                </a:cubicBezTo>
                <a:cubicBezTo>
                  <a:pt x="1447" y="483"/>
                  <a:pt x="1448" y="484"/>
                  <a:pt x="1449" y="484"/>
                </a:cubicBezTo>
                <a:cubicBezTo>
                  <a:pt x="1451" y="482"/>
                  <a:pt x="1450" y="483"/>
                  <a:pt x="1451" y="481"/>
                </a:cubicBezTo>
                <a:cubicBezTo>
                  <a:pt x="1451" y="481"/>
                  <a:pt x="1461" y="477"/>
                  <a:pt x="1463" y="476"/>
                </a:cubicBezTo>
                <a:cubicBezTo>
                  <a:pt x="1465" y="475"/>
                  <a:pt x="1475" y="475"/>
                  <a:pt x="1476" y="475"/>
                </a:cubicBezTo>
                <a:cubicBezTo>
                  <a:pt x="1477" y="474"/>
                  <a:pt x="1477" y="471"/>
                  <a:pt x="1482" y="472"/>
                </a:cubicBezTo>
                <a:cubicBezTo>
                  <a:pt x="1486" y="474"/>
                  <a:pt x="1485" y="472"/>
                  <a:pt x="1487" y="471"/>
                </a:cubicBezTo>
                <a:cubicBezTo>
                  <a:pt x="1490" y="471"/>
                  <a:pt x="1498" y="472"/>
                  <a:pt x="1498" y="473"/>
                </a:cubicBezTo>
                <a:cubicBezTo>
                  <a:pt x="1499" y="475"/>
                  <a:pt x="1499" y="475"/>
                  <a:pt x="1503" y="475"/>
                </a:cubicBezTo>
                <a:cubicBezTo>
                  <a:pt x="1503" y="473"/>
                  <a:pt x="1503" y="473"/>
                  <a:pt x="1503" y="473"/>
                </a:cubicBezTo>
                <a:cubicBezTo>
                  <a:pt x="1504" y="473"/>
                  <a:pt x="1510" y="473"/>
                  <a:pt x="1510" y="472"/>
                </a:cubicBezTo>
                <a:cubicBezTo>
                  <a:pt x="1510" y="471"/>
                  <a:pt x="1510" y="468"/>
                  <a:pt x="1512" y="469"/>
                </a:cubicBezTo>
                <a:cubicBezTo>
                  <a:pt x="1515" y="471"/>
                  <a:pt x="1517" y="472"/>
                  <a:pt x="1519" y="471"/>
                </a:cubicBezTo>
                <a:cubicBezTo>
                  <a:pt x="1519" y="471"/>
                  <a:pt x="1519" y="470"/>
                  <a:pt x="1520" y="470"/>
                </a:cubicBezTo>
                <a:cubicBezTo>
                  <a:pt x="1523" y="470"/>
                  <a:pt x="1524" y="470"/>
                  <a:pt x="1526" y="472"/>
                </a:cubicBezTo>
                <a:cubicBezTo>
                  <a:pt x="1527" y="473"/>
                  <a:pt x="1528" y="472"/>
                  <a:pt x="1530" y="472"/>
                </a:cubicBezTo>
                <a:cubicBezTo>
                  <a:pt x="1532" y="472"/>
                  <a:pt x="1537" y="469"/>
                  <a:pt x="1538" y="468"/>
                </a:cubicBezTo>
                <a:cubicBezTo>
                  <a:pt x="1539" y="467"/>
                  <a:pt x="1540" y="467"/>
                  <a:pt x="1541" y="467"/>
                </a:cubicBezTo>
                <a:cubicBezTo>
                  <a:pt x="1543" y="467"/>
                  <a:pt x="1546" y="467"/>
                  <a:pt x="1546" y="468"/>
                </a:cubicBezTo>
                <a:cubicBezTo>
                  <a:pt x="1546" y="468"/>
                  <a:pt x="1546" y="468"/>
                  <a:pt x="1547" y="468"/>
                </a:cubicBezTo>
                <a:cubicBezTo>
                  <a:pt x="1549" y="468"/>
                  <a:pt x="1547" y="472"/>
                  <a:pt x="1548" y="473"/>
                </a:cubicBezTo>
                <a:cubicBezTo>
                  <a:pt x="1549" y="473"/>
                  <a:pt x="1548" y="474"/>
                  <a:pt x="1549" y="474"/>
                </a:cubicBezTo>
                <a:cubicBezTo>
                  <a:pt x="1552" y="474"/>
                  <a:pt x="1550" y="471"/>
                  <a:pt x="1553" y="470"/>
                </a:cubicBezTo>
                <a:cubicBezTo>
                  <a:pt x="1554" y="470"/>
                  <a:pt x="1555" y="469"/>
                  <a:pt x="1556" y="469"/>
                </a:cubicBezTo>
                <a:cubicBezTo>
                  <a:pt x="1557" y="469"/>
                  <a:pt x="1557" y="472"/>
                  <a:pt x="1556" y="472"/>
                </a:cubicBezTo>
                <a:cubicBezTo>
                  <a:pt x="1553" y="476"/>
                  <a:pt x="1553" y="476"/>
                  <a:pt x="1553" y="476"/>
                </a:cubicBezTo>
                <a:cubicBezTo>
                  <a:pt x="1552" y="478"/>
                  <a:pt x="1553" y="478"/>
                  <a:pt x="1551" y="479"/>
                </a:cubicBezTo>
                <a:cubicBezTo>
                  <a:pt x="1551" y="482"/>
                  <a:pt x="1551" y="482"/>
                  <a:pt x="1551" y="482"/>
                </a:cubicBezTo>
                <a:cubicBezTo>
                  <a:pt x="1552" y="484"/>
                  <a:pt x="1552" y="484"/>
                  <a:pt x="1552" y="484"/>
                </a:cubicBezTo>
                <a:cubicBezTo>
                  <a:pt x="1552" y="484"/>
                  <a:pt x="1554" y="484"/>
                  <a:pt x="1554" y="485"/>
                </a:cubicBezTo>
                <a:cubicBezTo>
                  <a:pt x="1556" y="488"/>
                  <a:pt x="1556" y="489"/>
                  <a:pt x="1556" y="493"/>
                </a:cubicBezTo>
                <a:cubicBezTo>
                  <a:pt x="1556" y="494"/>
                  <a:pt x="1550" y="499"/>
                  <a:pt x="1550" y="499"/>
                </a:cubicBezTo>
                <a:cubicBezTo>
                  <a:pt x="1548" y="501"/>
                  <a:pt x="1548" y="500"/>
                  <a:pt x="1546" y="504"/>
                </a:cubicBezTo>
                <a:cubicBezTo>
                  <a:pt x="1547" y="505"/>
                  <a:pt x="1548" y="508"/>
                  <a:pt x="1549" y="509"/>
                </a:cubicBezTo>
                <a:cubicBezTo>
                  <a:pt x="1550" y="509"/>
                  <a:pt x="1553" y="509"/>
                  <a:pt x="1553" y="510"/>
                </a:cubicBezTo>
                <a:cubicBezTo>
                  <a:pt x="1554" y="510"/>
                  <a:pt x="1554" y="510"/>
                  <a:pt x="1554" y="510"/>
                </a:cubicBezTo>
                <a:cubicBezTo>
                  <a:pt x="1549" y="506"/>
                  <a:pt x="1553" y="503"/>
                  <a:pt x="1555" y="505"/>
                </a:cubicBezTo>
                <a:cubicBezTo>
                  <a:pt x="1555" y="506"/>
                  <a:pt x="1555" y="508"/>
                  <a:pt x="1555" y="508"/>
                </a:cubicBezTo>
                <a:cubicBezTo>
                  <a:pt x="1555" y="508"/>
                  <a:pt x="1557" y="509"/>
                  <a:pt x="1556" y="510"/>
                </a:cubicBezTo>
                <a:cubicBezTo>
                  <a:pt x="1556" y="510"/>
                  <a:pt x="1556" y="510"/>
                  <a:pt x="1556" y="510"/>
                </a:cubicBezTo>
                <a:cubicBezTo>
                  <a:pt x="1556" y="511"/>
                  <a:pt x="1556" y="511"/>
                  <a:pt x="1556" y="511"/>
                </a:cubicBezTo>
                <a:cubicBezTo>
                  <a:pt x="1559" y="513"/>
                  <a:pt x="1559" y="512"/>
                  <a:pt x="1559" y="514"/>
                </a:cubicBezTo>
                <a:cubicBezTo>
                  <a:pt x="1559" y="514"/>
                  <a:pt x="1560" y="515"/>
                  <a:pt x="1560" y="515"/>
                </a:cubicBezTo>
                <a:cubicBezTo>
                  <a:pt x="1567" y="516"/>
                  <a:pt x="1568" y="517"/>
                  <a:pt x="1569" y="518"/>
                </a:cubicBezTo>
                <a:cubicBezTo>
                  <a:pt x="1575" y="518"/>
                  <a:pt x="1575" y="518"/>
                  <a:pt x="1575" y="518"/>
                </a:cubicBezTo>
                <a:cubicBezTo>
                  <a:pt x="1582" y="518"/>
                  <a:pt x="1577" y="517"/>
                  <a:pt x="1584" y="519"/>
                </a:cubicBezTo>
                <a:cubicBezTo>
                  <a:pt x="1584" y="520"/>
                  <a:pt x="1587" y="520"/>
                  <a:pt x="1587" y="521"/>
                </a:cubicBezTo>
                <a:cubicBezTo>
                  <a:pt x="1588" y="524"/>
                  <a:pt x="1588" y="522"/>
                  <a:pt x="1592" y="522"/>
                </a:cubicBezTo>
                <a:cubicBezTo>
                  <a:pt x="1592" y="523"/>
                  <a:pt x="1596" y="524"/>
                  <a:pt x="1596" y="524"/>
                </a:cubicBezTo>
                <a:cubicBezTo>
                  <a:pt x="1598" y="529"/>
                  <a:pt x="1597" y="526"/>
                  <a:pt x="1600" y="530"/>
                </a:cubicBezTo>
                <a:cubicBezTo>
                  <a:pt x="1603" y="535"/>
                  <a:pt x="1600" y="533"/>
                  <a:pt x="1606" y="536"/>
                </a:cubicBezTo>
                <a:cubicBezTo>
                  <a:pt x="1607" y="536"/>
                  <a:pt x="1611" y="537"/>
                  <a:pt x="1612" y="537"/>
                </a:cubicBezTo>
                <a:cubicBezTo>
                  <a:pt x="1622" y="541"/>
                  <a:pt x="1622" y="541"/>
                  <a:pt x="1622" y="541"/>
                </a:cubicBezTo>
                <a:cubicBezTo>
                  <a:pt x="1624" y="542"/>
                  <a:pt x="1629" y="546"/>
                  <a:pt x="1630" y="547"/>
                </a:cubicBezTo>
                <a:cubicBezTo>
                  <a:pt x="1634" y="548"/>
                  <a:pt x="1634" y="548"/>
                  <a:pt x="1634" y="548"/>
                </a:cubicBezTo>
                <a:cubicBezTo>
                  <a:pt x="1636" y="547"/>
                  <a:pt x="1636" y="547"/>
                  <a:pt x="1636" y="547"/>
                </a:cubicBezTo>
                <a:cubicBezTo>
                  <a:pt x="1638" y="544"/>
                  <a:pt x="1640" y="543"/>
                  <a:pt x="1640" y="543"/>
                </a:cubicBezTo>
                <a:cubicBezTo>
                  <a:pt x="1640" y="543"/>
                  <a:pt x="1642" y="542"/>
                  <a:pt x="1643" y="541"/>
                </a:cubicBezTo>
                <a:cubicBezTo>
                  <a:pt x="1643" y="539"/>
                  <a:pt x="1643" y="536"/>
                  <a:pt x="1643" y="536"/>
                </a:cubicBezTo>
                <a:cubicBezTo>
                  <a:pt x="1641" y="535"/>
                  <a:pt x="1641" y="532"/>
                  <a:pt x="1641" y="531"/>
                </a:cubicBezTo>
                <a:cubicBezTo>
                  <a:pt x="1641" y="531"/>
                  <a:pt x="1641" y="530"/>
                  <a:pt x="1644" y="526"/>
                </a:cubicBezTo>
                <a:cubicBezTo>
                  <a:pt x="1644" y="526"/>
                  <a:pt x="1649" y="520"/>
                  <a:pt x="1650" y="520"/>
                </a:cubicBezTo>
                <a:cubicBezTo>
                  <a:pt x="1653" y="519"/>
                  <a:pt x="1652" y="518"/>
                  <a:pt x="1656" y="519"/>
                </a:cubicBezTo>
                <a:cubicBezTo>
                  <a:pt x="1656" y="519"/>
                  <a:pt x="1658" y="517"/>
                  <a:pt x="1658" y="517"/>
                </a:cubicBezTo>
                <a:cubicBezTo>
                  <a:pt x="1669" y="518"/>
                  <a:pt x="1668" y="520"/>
                  <a:pt x="1673" y="521"/>
                </a:cubicBezTo>
                <a:cubicBezTo>
                  <a:pt x="1674" y="522"/>
                  <a:pt x="1673" y="525"/>
                  <a:pt x="1673" y="525"/>
                </a:cubicBezTo>
                <a:cubicBezTo>
                  <a:pt x="1676" y="526"/>
                  <a:pt x="1680" y="526"/>
                  <a:pt x="1681" y="527"/>
                </a:cubicBezTo>
                <a:cubicBezTo>
                  <a:pt x="1681" y="527"/>
                  <a:pt x="1681" y="527"/>
                  <a:pt x="1681" y="527"/>
                </a:cubicBezTo>
                <a:cubicBezTo>
                  <a:pt x="1682" y="528"/>
                  <a:pt x="1688" y="527"/>
                  <a:pt x="1689" y="528"/>
                </a:cubicBezTo>
                <a:cubicBezTo>
                  <a:pt x="1693" y="531"/>
                  <a:pt x="1691" y="529"/>
                  <a:pt x="1693" y="534"/>
                </a:cubicBezTo>
                <a:cubicBezTo>
                  <a:pt x="1693" y="533"/>
                  <a:pt x="1695" y="535"/>
                  <a:pt x="1696" y="535"/>
                </a:cubicBezTo>
                <a:cubicBezTo>
                  <a:pt x="1697" y="534"/>
                  <a:pt x="1698" y="533"/>
                  <a:pt x="1698" y="533"/>
                </a:cubicBezTo>
                <a:cubicBezTo>
                  <a:pt x="1699" y="532"/>
                  <a:pt x="1700" y="533"/>
                  <a:pt x="1701" y="533"/>
                </a:cubicBezTo>
                <a:cubicBezTo>
                  <a:pt x="1703" y="533"/>
                  <a:pt x="1703" y="533"/>
                  <a:pt x="1703" y="533"/>
                </a:cubicBezTo>
                <a:cubicBezTo>
                  <a:pt x="1703" y="533"/>
                  <a:pt x="1704" y="534"/>
                  <a:pt x="1704" y="534"/>
                </a:cubicBezTo>
                <a:cubicBezTo>
                  <a:pt x="1706" y="535"/>
                  <a:pt x="1706" y="535"/>
                  <a:pt x="1706" y="535"/>
                </a:cubicBezTo>
                <a:cubicBezTo>
                  <a:pt x="1707" y="535"/>
                  <a:pt x="1708" y="534"/>
                  <a:pt x="1709" y="534"/>
                </a:cubicBezTo>
                <a:cubicBezTo>
                  <a:pt x="1709" y="534"/>
                  <a:pt x="1711" y="535"/>
                  <a:pt x="1712" y="535"/>
                </a:cubicBezTo>
                <a:cubicBezTo>
                  <a:pt x="1715" y="536"/>
                  <a:pt x="1713" y="535"/>
                  <a:pt x="1716" y="537"/>
                </a:cubicBezTo>
                <a:cubicBezTo>
                  <a:pt x="1720" y="537"/>
                  <a:pt x="1719" y="536"/>
                  <a:pt x="1720" y="539"/>
                </a:cubicBezTo>
                <a:cubicBezTo>
                  <a:pt x="1722" y="539"/>
                  <a:pt x="1725" y="539"/>
                  <a:pt x="1727" y="540"/>
                </a:cubicBezTo>
                <a:cubicBezTo>
                  <a:pt x="1728" y="540"/>
                  <a:pt x="1730" y="541"/>
                  <a:pt x="1732" y="541"/>
                </a:cubicBezTo>
                <a:cubicBezTo>
                  <a:pt x="1736" y="541"/>
                  <a:pt x="1733" y="539"/>
                  <a:pt x="1739" y="537"/>
                </a:cubicBezTo>
                <a:cubicBezTo>
                  <a:pt x="1742" y="536"/>
                  <a:pt x="1741" y="537"/>
                  <a:pt x="1743" y="534"/>
                </a:cubicBezTo>
                <a:cubicBezTo>
                  <a:pt x="1743" y="534"/>
                  <a:pt x="1746" y="534"/>
                  <a:pt x="1747" y="534"/>
                </a:cubicBezTo>
                <a:cubicBezTo>
                  <a:pt x="1748" y="533"/>
                  <a:pt x="1748" y="533"/>
                  <a:pt x="1748" y="533"/>
                </a:cubicBezTo>
                <a:cubicBezTo>
                  <a:pt x="1748" y="532"/>
                  <a:pt x="1753" y="534"/>
                  <a:pt x="1754" y="535"/>
                </a:cubicBezTo>
                <a:cubicBezTo>
                  <a:pt x="1755" y="535"/>
                  <a:pt x="1757" y="534"/>
                  <a:pt x="1757" y="534"/>
                </a:cubicBezTo>
                <a:cubicBezTo>
                  <a:pt x="1759" y="535"/>
                  <a:pt x="1758" y="535"/>
                  <a:pt x="1758" y="536"/>
                </a:cubicBezTo>
                <a:cubicBezTo>
                  <a:pt x="1759" y="538"/>
                  <a:pt x="1759" y="538"/>
                  <a:pt x="1759" y="538"/>
                </a:cubicBezTo>
                <a:cubicBezTo>
                  <a:pt x="1762" y="537"/>
                  <a:pt x="1762" y="537"/>
                  <a:pt x="1762" y="537"/>
                </a:cubicBezTo>
                <a:cubicBezTo>
                  <a:pt x="1763" y="537"/>
                  <a:pt x="1764" y="539"/>
                  <a:pt x="1765" y="539"/>
                </a:cubicBezTo>
                <a:cubicBezTo>
                  <a:pt x="1767" y="540"/>
                  <a:pt x="1768" y="538"/>
                  <a:pt x="1769" y="538"/>
                </a:cubicBezTo>
                <a:cubicBezTo>
                  <a:pt x="1771" y="537"/>
                  <a:pt x="1773" y="538"/>
                  <a:pt x="1775" y="538"/>
                </a:cubicBezTo>
                <a:cubicBezTo>
                  <a:pt x="1777" y="538"/>
                  <a:pt x="1778" y="537"/>
                  <a:pt x="1780" y="536"/>
                </a:cubicBezTo>
                <a:cubicBezTo>
                  <a:pt x="1780" y="534"/>
                  <a:pt x="1781" y="535"/>
                  <a:pt x="1782" y="533"/>
                </a:cubicBezTo>
                <a:cubicBezTo>
                  <a:pt x="1784" y="531"/>
                  <a:pt x="1785" y="526"/>
                  <a:pt x="1785" y="524"/>
                </a:cubicBezTo>
                <a:cubicBezTo>
                  <a:pt x="1785" y="520"/>
                  <a:pt x="1784" y="521"/>
                  <a:pt x="1786" y="519"/>
                </a:cubicBezTo>
                <a:cubicBezTo>
                  <a:pt x="1786" y="517"/>
                  <a:pt x="1786" y="517"/>
                  <a:pt x="1786" y="516"/>
                </a:cubicBezTo>
                <a:cubicBezTo>
                  <a:pt x="1786" y="516"/>
                  <a:pt x="1788" y="512"/>
                  <a:pt x="1788" y="511"/>
                </a:cubicBezTo>
                <a:cubicBezTo>
                  <a:pt x="1791" y="505"/>
                  <a:pt x="1790" y="509"/>
                  <a:pt x="1791" y="503"/>
                </a:cubicBezTo>
                <a:cubicBezTo>
                  <a:pt x="1791" y="502"/>
                  <a:pt x="1794" y="500"/>
                  <a:pt x="1794" y="498"/>
                </a:cubicBezTo>
                <a:cubicBezTo>
                  <a:pt x="1794" y="498"/>
                  <a:pt x="1794" y="498"/>
                  <a:pt x="1794" y="498"/>
                </a:cubicBezTo>
                <a:cubicBezTo>
                  <a:pt x="1794" y="494"/>
                  <a:pt x="1795" y="495"/>
                  <a:pt x="1792" y="492"/>
                </a:cubicBezTo>
                <a:cubicBezTo>
                  <a:pt x="1791" y="492"/>
                  <a:pt x="1793" y="490"/>
                  <a:pt x="1793" y="490"/>
                </a:cubicBezTo>
                <a:cubicBezTo>
                  <a:pt x="1793" y="490"/>
                  <a:pt x="1791" y="487"/>
                  <a:pt x="1791" y="487"/>
                </a:cubicBezTo>
                <a:cubicBezTo>
                  <a:pt x="1791" y="486"/>
                  <a:pt x="1791" y="484"/>
                  <a:pt x="1792" y="483"/>
                </a:cubicBezTo>
                <a:cubicBezTo>
                  <a:pt x="1789" y="480"/>
                  <a:pt x="1789" y="480"/>
                  <a:pt x="1794" y="476"/>
                </a:cubicBezTo>
                <a:cubicBezTo>
                  <a:pt x="1793" y="473"/>
                  <a:pt x="1793" y="473"/>
                  <a:pt x="1793" y="473"/>
                </a:cubicBezTo>
                <a:cubicBezTo>
                  <a:pt x="1792" y="472"/>
                  <a:pt x="1792" y="472"/>
                  <a:pt x="1792" y="472"/>
                </a:cubicBezTo>
                <a:cubicBezTo>
                  <a:pt x="1788" y="476"/>
                  <a:pt x="1788" y="476"/>
                  <a:pt x="1788" y="476"/>
                </a:cubicBezTo>
                <a:cubicBezTo>
                  <a:pt x="1787" y="477"/>
                  <a:pt x="1785" y="476"/>
                  <a:pt x="1785" y="476"/>
                </a:cubicBezTo>
                <a:cubicBezTo>
                  <a:pt x="1780" y="474"/>
                  <a:pt x="1780" y="474"/>
                  <a:pt x="1780" y="474"/>
                </a:cubicBezTo>
                <a:cubicBezTo>
                  <a:pt x="1778" y="475"/>
                  <a:pt x="1778" y="475"/>
                  <a:pt x="1778" y="475"/>
                </a:cubicBezTo>
                <a:cubicBezTo>
                  <a:pt x="1777" y="475"/>
                  <a:pt x="1775" y="479"/>
                  <a:pt x="1773" y="480"/>
                </a:cubicBezTo>
                <a:cubicBezTo>
                  <a:pt x="1773" y="480"/>
                  <a:pt x="1769" y="481"/>
                  <a:pt x="1768" y="481"/>
                </a:cubicBezTo>
                <a:cubicBezTo>
                  <a:pt x="1764" y="481"/>
                  <a:pt x="1764" y="481"/>
                  <a:pt x="1764" y="481"/>
                </a:cubicBezTo>
                <a:cubicBezTo>
                  <a:pt x="1763" y="481"/>
                  <a:pt x="1760" y="483"/>
                  <a:pt x="1760" y="483"/>
                </a:cubicBezTo>
                <a:cubicBezTo>
                  <a:pt x="1757" y="480"/>
                  <a:pt x="1756" y="480"/>
                  <a:pt x="1754" y="476"/>
                </a:cubicBezTo>
                <a:cubicBezTo>
                  <a:pt x="1750" y="475"/>
                  <a:pt x="1750" y="475"/>
                  <a:pt x="1750" y="475"/>
                </a:cubicBezTo>
                <a:cubicBezTo>
                  <a:pt x="1746" y="473"/>
                  <a:pt x="1746" y="473"/>
                  <a:pt x="1746" y="473"/>
                </a:cubicBezTo>
                <a:cubicBezTo>
                  <a:pt x="1746" y="473"/>
                  <a:pt x="1742" y="473"/>
                  <a:pt x="1741" y="473"/>
                </a:cubicBezTo>
                <a:cubicBezTo>
                  <a:pt x="1740" y="482"/>
                  <a:pt x="1741" y="479"/>
                  <a:pt x="1737" y="479"/>
                </a:cubicBezTo>
                <a:cubicBezTo>
                  <a:pt x="1736" y="480"/>
                  <a:pt x="1733" y="481"/>
                  <a:pt x="1732" y="481"/>
                </a:cubicBezTo>
                <a:cubicBezTo>
                  <a:pt x="1729" y="480"/>
                  <a:pt x="1727" y="479"/>
                  <a:pt x="1727" y="477"/>
                </a:cubicBezTo>
                <a:cubicBezTo>
                  <a:pt x="1727" y="475"/>
                  <a:pt x="1726" y="475"/>
                  <a:pt x="1725" y="474"/>
                </a:cubicBezTo>
                <a:cubicBezTo>
                  <a:pt x="1722" y="475"/>
                  <a:pt x="1722" y="475"/>
                  <a:pt x="1722" y="475"/>
                </a:cubicBezTo>
                <a:cubicBezTo>
                  <a:pt x="1722" y="475"/>
                  <a:pt x="1720" y="473"/>
                  <a:pt x="1720" y="473"/>
                </a:cubicBezTo>
                <a:cubicBezTo>
                  <a:pt x="1718" y="474"/>
                  <a:pt x="1718" y="474"/>
                  <a:pt x="1718" y="474"/>
                </a:cubicBezTo>
                <a:cubicBezTo>
                  <a:pt x="1718" y="476"/>
                  <a:pt x="1717" y="476"/>
                  <a:pt x="1717" y="476"/>
                </a:cubicBezTo>
                <a:cubicBezTo>
                  <a:pt x="1716" y="476"/>
                  <a:pt x="1715" y="475"/>
                  <a:pt x="1715" y="474"/>
                </a:cubicBezTo>
                <a:cubicBezTo>
                  <a:pt x="1713" y="475"/>
                  <a:pt x="1713" y="475"/>
                  <a:pt x="1713" y="475"/>
                </a:cubicBezTo>
                <a:cubicBezTo>
                  <a:pt x="1710" y="476"/>
                  <a:pt x="1706" y="473"/>
                  <a:pt x="1715" y="472"/>
                </a:cubicBezTo>
                <a:cubicBezTo>
                  <a:pt x="1715" y="472"/>
                  <a:pt x="1716" y="473"/>
                  <a:pt x="1716" y="473"/>
                </a:cubicBezTo>
                <a:cubicBezTo>
                  <a:pt x="1716" y="473"/>
                  <a:pt x="1716" y="473"/>
                  <a:pt x="1716" y="473"/>
                </a:cubicBezTo>
                <a:cubicBezTo>
                  <a:pt x="1715" y="472"/>
                  <a:pt x="1715" y="472"/>
                  <a:pt x="1715" y="471"/>
                </a:cubicBezTo>
                <a:cubicBezTo>
                  <a:pt x="1715" y="469"/>
                  <a:pt x="1714" y="470"/>
                  <a:pt x="1712" y="471"/>
                </a:cubicBezTo>
                <a:cubicBezTo>
                  <a:pt x="1711" y="472"/>
                  <a:pt x="1710" y="471"/>
                  <a:pt x="1710" y="471"/>
                </a:cubicBezTo>
                <a:cubicBezTo>
                  <a:pt x="1710" y="471"/>
                  <a:pt x="1710" y="472"/>
                  <a:pt x="1710" y="472"/>
                </a:cubicBezTo>
                <a:cubicBezTo>
                  <a:pt x="1710" y="475"/>
                  <a:pt x="1702" y="477"/>
                  <a:pt x="1706" y="473"/>
                </a:cubicBezTo>
                <a:cubicBezTo>
                  <a:pt x="1705" y="472"/>
                  <a:pt x="1705" y="472"/>
                  <a:pt x="1705" y="472"/>
                </a:cubicBezTo>
                <a:cubicBezTo>
                  <a:pt x="1705" y="472"/>
                  <a:pt x="1705" y="469"/>
                  <a:pt x="1706" y="469"/>
                </a:cubicBezTo>
                <a:cubicBezTo>
                  <a:pt x="1708" y="470"/>
                  <a:pt x="1709" y="470"/>
                  <a:pt x="1707" y="472"/>
                </a:cubicBezTo>
                <a:cubicBezTo>
                  <a:pt x="1708" y="471"/>
                  <a:pt x="1708" y="471"/>
                  <a:pt x="1709" y="471"/>
                </a:cubicBezTo>
                <a:cubicBezTo>
                  <a:pt x="1707" y="471"/>
                  <a:pt x="1709" y="469"/>
                  <a:pt x="1710" y="469"/>
                </a:cubicBezTo>
                <a:cubicBezTo>
                  <a:pt x="1711" y="469"/>
                  <a:pt x="1711" y="469"/>
                  <a:pt x="1712" y="468"/>
                </a:cubicBezTo>
                <a:cubicBezTo>
                  <a:pt x="1709" y="464"/>
                  <a:pt x="1708" y="469"/>
                  <a:pt x="1708" y="464"/>
                </a:cubicBezTo>
                <a:cubicBezTo>
                  <a:pt x="1705" y="463"/>
                  <a:pt x="1704" y="463"/>
                  <a:pt x="1701" y="463"/>
                </a:cubicBezTo>
                <a:cubicBezTo>
                  <a:pt x="1701" y="462"/>
                  <a:pt x="1701" y="462"/>
                  <a:pt x="1701" y="462"/>
                </a:cubicBezTo>
                <a:cubicBezTo>
                  <a:pt x="1705" y="461"/>
                  <a:pt x="1703" y="462"/>
                  <a:pt x="1708" y="462"/>
                </a:cubicBezTo>
                <a:cubicBezTo>
                  <a:pt x="1708" y="461"/>
                  <a:pt x="1708" y="461"/>
                  <a:pt x="1708" y="461"/>
                </a:cubicBezTo>
                <a:cubicBezTo>
                  <a:pt x="1706" y="460"/>
                  <a:pt x="1706" y="460"/>
                  <a:pt x="1706" y="460"/>
                </a:cubicBezTo>
                <a:cubicBezTo>
                  <a:pt x="1705" y="459"/>
                  <a:pt x="1705" y="459"/>
                  <a:pt x="1704" y="458"/>
                </a:cubicBezTo>
                <a:cubicBezTo>
                  <a:pt x="1701" y="459"/>
                  <a:pt x="1702" y="460"/>
                  <a:pt x="1700" y="457"/>
                </a:cubicBezTo>
                <a:cubicBezTo>
                  <a:pt x="1700" y="457"/>
                  <a:pt x="1700" y="457"/>
                  <a:pt x="1700" y="457"/>
                </a:cubicBezTo>
                <a:cubicBezTo>
                  <a:pt x="1699" y="457"/>
                  <a:pt x="1700" y="455"/>
                  <a:pt x="1700" y="455"/>
                </a:cubicBezTo>
                <a:cubicBezTo>
                  <a:pt x="1699" y="453"/>
                  <a:pt x="1698" y="455"/>
                  <a:pt x="1699" y="452"/>
                </a:cubicBezTo>
                <a:cubicBezTo>
                  <a:pt x="1699" y="451"/>
                  <a:pt x="1701" y="451"/>
                  <a:pt x="1702" y="452"/>
                </a:cubicBezTo>
                <a:cubicBezTo>
                  <a:pt x="1703" y="454"/>
                  <a:pt x="1702" y="454"/>
                  <a:pt x="1704" y="454"/>
                </a:cubicBezTo>
                <a:cubicBezTo>
                  <a:pt x="1704" y="454"/>
                  <a:pt x="1703" y="453"/>
                  <a:pt x="1703" y="452"/>
                </a:cubicBezTo>
                <a:cubicBezTo>
                  <a:pt x="1703" y="450"/>
                  <a:pt x="1703" y="451"/>
                  <a:pt x="1704" y="450"/>
                </a:cubicBezTo>
                <a:cubicBezTo>
                  <a:pt x="1702" y="447"/>
                  <a:pt x="1704" y="448"/>
                  <a:pt x="1703" y="447"/>
                </a:cubicBezTo>
                <a:cubicBezTo>
                  <a:pt x="1703" y="446"/>
                  <a:pt x="1701" y="445"/>
                  <a:pt x="1701" y="445"/>
                </a:cubicBezTo>
                <a:cubicBezTo>
                  <a:pt x="1702" y="443"/>
                  <a:pt x="1701" y="443"/>
                  <a:pt x="1703" y="442"/>
                </a:cubicBezTo>
                <a:cubicBezTo>
                  <a:pt x="1702" y="441"/>
                  <a:pt x="1702" y="441"/>
                  <a:pt x="1702" y="441"/>
                </a:cubicBezTo>
                <a:cubicBezTo>
                  <a:pt x="1700" y="442"/>
                  <a:pt x="1700" y="442"/>
                  <a:pt x="1700" y="442"/>
                </a:cubicBezTo>
                <a:cubicBezTo>
                  <a:pt x="1698" y="443"/>
                  <a:pt x="1699" y="443"/>
                  <a:pt x="1696" y="442"/>
                </a:cubicBezTo>
                <a:cubicBezTo>
                  <a:pt x="1696" y="442"/>
                  <a:pt x="1696" y="440"/>
                  <a:pt x="1696" y="440"/>
                </a:cubicBezTo>
                <a:cubicBezTo>
                  <a:pt x="1696" y="437"/>
                  <a:pt x="1696" y="437"/>
                  <a:pt x="1698" y="436"/>
                </a:cubicBezTo>
                <a:cubicBezTo>
                  <a:pt x="1698" y="434"/>
                  <a:pt x="1699" y="434"/>
                  <a:pt x="1700" y="433"/>
                </a:cubicBezTo>
                <a:cubicBezTo>
                  <a:pt x="1703" y="432"/>
                  <a:pt x="1699" y="431"/>
                  <a:pt x="1704" y="431"/>
                </a:cubicBezTo>
                <a:cubicBezTo>
                  <a:pt x="1704" y="430"/>
                  <a:pt x="1705" y="431"/>
                  <a:pt x="1706" y="431"/>
                </a:cubicBezTo>
                <a:cubicBezTo>
                  <a:pt x="1712" y="435"/>
                  <a:pt x="1709" y="431"/>
                  <a:pt x="1710" y="430"/>
                </a:cubicBezTo>
                <a:cubicBezTo>
                  <a:pt x="1710" y="430"/>
                  <a:pt x="1714" y="429"/>
                  <a:pt x="1714" y="430"/>
                </a:cubicBezTo>
                <a:cubicBezTo>
                  <a:pt x="1714" y="432"/>
                  <a:pt x="1713" y="431"/>
                  <a:pt x="1715" y="432"/>
                </a:cubicBezTo>
                <a:cubicBezTo>
                  <a:pt x="1716" y="432"/>
                  <a:pt x="1718" y="432"/>
                  <a:pt x="1718" y="432"/>
                </a:cubicBezTo>
                <a:cubicBezTo>
                  <a:pt x="1720" y="432"/>
                  <a:pt x="1721" y="432"/>
                  <a:pt x="1722" y="432"/>
                </a:cubicBezTo>
                <a:cubicBezTo>
                  <a:pt x="1721" y="431"/>
                  <a:pt x="1721" y="432"/>
                  <a:pt x="1720" y="430"/>
                </a:cubicBezTo>
                <a:cubicBezTo>
                  <a:pt x="1720" y="429"/>
                  <a:pt x="1721" y="428"/>
                  <a:pt x="1723" y="428"/>
                </a:cubicBezTo>
                <a:cubicBezTo>
                  <a:pt x="1729" y="428"/>
                  <a:pt x="1729" y="428"/>
                  <a:pt x="1729" y="428"/>
                </a:cubicBezTo>
                <a:cubicBezTo>
                  <a:pt x="1730" y="428"/>
                  <a:pt x="1730" y="428"/>
                  <a:pt x="1730" y="428"/>
                </a:cubicBezTo>
                <a:cubicBezTo>
                  <a:pt x="1729" y="428"/>
                  <a:pt x="1725" y="428"/>
                  <a:pt x="1724" y="427"/>
                </a:cubicBezTo>
                <a:cubicBezTo>
                  <a:pt x="1723" y="426"/>
                  <a:pt x="1718" y="426"/>
                  <a:pt x="1717" y="426"/>
                </a:cubicBezTo>
                <a:cubicBezTo>
                  <a:pt x="1714" y="425"/>
                  <a:pt x="1714" y="425"/>
                  <a:pt x="1714" y="425"/>
                </a:cubicBezTo>
                <a:cubicBezTo>
                  <a:pt x="1713" y="425"/>
                  <a:pt x="1708" y="426"/>
                  <a:pt x="1708" y="426"/>
                </a:cubicBezTo>
                <a:cubicBezTo>
                  <a:pt x="1706" y="429"/>
                  <a:pt x="1706" y="429"/>
                  <a:pt x="1706" y="429"/>
                </a:cubicBezTo>
                <a:cubicBezTo>
                  <a:pt x="1706" y="430"/>
                  <a:pt x="1701" y="431"/>
                  <a:pt x="1701" y="431"/>
                </a:cubicBezTo>
                <a:cubicBezTo>
                  <a:pt x="1701" y="431"/>
                  <a:pt x="1701" y="433"/>
                  <a:pt x="1700" y="433"/>
                </a:cubicBezTo>
                <a:cubicBezTo>
                  <a:pt x="1697" y="434"/>
                  <a:pt x="1698" y="434"/>
                  <a:pt x="1696" y="432"/>
                </a:cubicBezTo>
                <a:cubicBezTo>
                  <a:pt x="1696" y="432"/>
                  <a:pt x="1698" y="430"/>
                  <a:pt x="1698" y="430"/>
                </a:cubicBezTo>
                <a:cubicBezTo>
                  <a:pt x="1698" y="430"/>
                  <a:pt x="1694" y="430"/>
                  <a:pt x="1694" y="429"/>
                </a:cubicBezTo>
                <a:cubicBezTo>
                  <a:pt x="1694" y="428"/>
                  <a:pt x="1694" y="428"/>
                  <a:pt x="1695" y="427"/>
                </a:cubicBezTo>
                <a:cubicBezTo>
                  <a:pt x="1692" y="427"/>
                  <a:pt x="1688" y="427"/>
                  <a:pt x="1685" y="426"/>
                </a:cubicBezTo>
                <a:cubicBezTo>
                  <a:pt x="1684" y="426"/>
                  <a:pt x="1685" y="426"/>
                  <a:pt x="1684" y="427"/>
                </a:cubicBezTo>
                <a:cubicBezTo>
                  <a:pt x="1682" y="427"/>
                  <a:pt x="1683" y="433"/>
                  <a:pt x="1680" y="430"/>
                </a:cubicBezTo>
                <a:cubicBezTo>
                  <a:pt x="1680" y="429"/>
                  <a:pt x="1680" y="428"/>
                  <a:pt x="1681" y="428"/>
                </a:cubicBezTo>
                <a:cubicBezTo>
                  <a:pt x="1681" y="427"/>
                  <a:pt x="1680" y="426"/>
                  <a:pt x="1679" y="426"/>
                </a:cubicBezTo>
                <a:cubicBezTo>
                  <a:pt x="1678" y="426"/>
                  <a:pt x="1678" y="429"/>
                  <a:pt x="1677" y="429"/>
                </a:cubicBezTo>
                <a:cubicBezTo>
                  <a:pt x="1674" y="429"/>
                  <a:pt x="1674" y="428"/>
                  <a:pt x="1673" y="429"/>
                </a:cubicBezTo>
                <a:cubicBezTo>
                  <a:pt x="1675" y="431"/>
                  <a:pt x="1675" y="431"/>
                  <a:pt x="1675" y="431"/>
                </a:cubicBezTo>
                <a:cubicBezTo>
                  <a:pt x="1677" y="431"/>
                  <a:pt x="1681" y="431"/>
                  <a:pt x="1681" y="435"/>
                </a:cubicBezTo>
                <a:cubicBezTo>
                  <a:pt x="1681" y="435"/>
                  <a:pt x="1680" y="436"/>
                  <a:pt x="1678" y="436"/>
                </a:cubicBezTo>
                <a:cubicBezTo>
                  <a:pt x="1678" y="436"/>
                  <a:pt x="1677" y="432"/>
                  <a:pt x="1674" y="433"/>
                </a:cubicBezTo>
                <a:cubicBezTo>
                  <a:pt x="1674" y="434"/>
                  <a:pt x="1674" y="434"/>
                  <a:pt x="1675" y="434"/>
                </a:cubicBezTo>
                <a:cubicBezTo>
                  <a:pt x="1677" y="434"/>
                  <a:pt x="1676" y="438"/>
                  <a:pt x="1675" y="438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4" y="439"/>
                  <a:pt x="1670" y="438"/>
                  <a:pt x="1670" y="438"/>
                </a:cubicBezTo>
                <a:cubicBezTo>
                  <a:pt x="1669" y="435"/>
                  <a:pt x="1669" y="434"/>
                  <a:pt x="1666" y="433"/>
                </a:cubicBezTo>
                <a:cubicBezTo>
                  <a:pt x="1665" y="432"/>
                  <a:pt x="1665" y="432"/>
                  <a:pt x="1665" y="430"/>
                </a:cubicBezTo>
                <a:cubicBezTo>
                  <a:pt x="1664" y="431"/>
                  <a:pt x="1664" y="431"/>
                  <a:pt x="1664" y="431"/>
                </a:cubicBezTo>
                <a:cubicBezTo>
                  <a:pt x="1663" y="433"/>
                  <a:pt x="1663" y="439"/>
                  <a:pt x="1667" y="439"/>
                </a:cubicBezTo>
                <a:cubicBezTo>
                  <a:pt x="1668" y="439"/>
                  <a:pt x="1667" y="442"/>
                  <a:pt x="1667" y="443"/>
                </a:cubicBezTo>
                <a:cubicBezTo>
                  <a:pt x="1667" y="446"/>
                  <a:pt x="1668" y="446"/>
                  <a:pt x="1668" y="447"/>
                </a:cubicBezTo>
                <a:cubicBezTo>
                  <a:pt x="1668" y="448"/>
                  <a:pt x="1668" y="448"/>
                  <a:pt x="1667" y="449"/>
                </a:cubicBezTo>
                <a:cubicBezTo>
                  <a:pt x="1668" y="449"/>
                  <a:pt x="1668" y="448"/>
                  <a:pt x="1668" y="448"/>
                </a:cubicBezTo>
                <a:cubicBezTo>
                  <a:pt x="1672" y="445"/>
                  <a:pt x="1671" y="450"/>
                  <a:pt x="1677" y="451"/>
                </a:cubicBezTo>
                <a:cubicBezTo>
                  <a:pt x="1680" y="452"/>
                  <a:pt x="1679" y="456"/>
                  <a:pt x="1683" y="456"/>
                </a:cubicBezTo>
                <a:cubicBezTo>
                  <a:pt x="1684" y="456"/>
                  <a:pt x="1684" y="460"/>
                  <a:pt x="1682" y="460"/>
                </a:cubicBezTo>
                <a:cubicBezTo>
                  <a:pt x="1680" y="460"/>
                  <a:pt x="1678" y="457"/>
                  <a:pt x="1678" y="456"/>
                </a:cubicBezTo>
                <a:cubicBezTo>
                  <a:pt x="1677" y="455"/>
                  <a:pt x="1674" y="455"/>
                  <a:pt x="1671" y="452"/>
                </a:cubicBezTo>
                <a:cubicBezTo>
                  <a:pt x="1671" y="455"/>
                  <a:pt x="1675" y="455"/>
                  <a:pt x="1677" y="456"/>
                </a:cubicBezTo>
                <a:cubicBezTo>
                  <a:pt x="1678" y="456"/>
                  <a:pt x="1678" y="464"/>
                  <a:pt x="1677" y="463"/>
                </a:cubicBezTo>
                <a:cubicBezTo>
                  <a:pt x="1675" y="463"/>
                  <a:pt x="1675" y="463"/>
                  <a:pt x="1674" y="461"/>
                </a:cubicBezTo>
                <a:cubicBezTo>
                  <a:pt x="1672" y="458"/>
                  <a:pt x="1671" y="459"/>
                  <a:pt x="1669" y="460"/>
                </a:cubicBezTo>
                <a:cubicBezTo>
                  <a:pt x="1671" y="461"/>
                  <a:pt x="1673" y="462"/>
                  <a:pt x="1673" y="466"/>
                </a:cubicBezTo>
                <a:cubicBezTo>
                  <a:pt x="1673" y="469"/>
                  <a:pt x="1667" y="465"/>
                  <a:pt x="1666" y="465"/>
                </a:cubicBezTo>
                <a:cubicBezTo>
                  <a:pt x="1664" y="466"/>
                  <a:pt x="1668" y="469"/>
                  <a:pt x="1669" y="470"/>
                </a:cubicBezTo>
                <a:cubicBezTo>
                  <a:pt x="1670" y="470"/>
                  <a:pt x="1672" y="474"/>
                  <a:pt x="1670" y="474"/>
                </a:cubicBezTo>
                <a:cubicBezTo>
                  <a:pt x="1671" y="476"/>
                  <a:pt x="1672" y="478"/>
                  <a:pt x="1669" y="478"/>
                </a:cubicBezTo>
                <a:cubicBezTo>
                  <a:pt x="1666" y="478"/>
                  <a:pt x="1668" y="473"/>
                  <a:pt x="1666" y="473"/>
                </a:cubicBezTo>
                <a:cubicBezTo>
                  <a:pt x="1665" y="473"/>
                  <a:pt x="1664" y="478"/>
                  <a:pt x="1663" y="478"/>
                </a:cubicBezTo>
                <a:cubicBezTo>
                  <a:pt x="1662" y="478"/>
                  <a:pt x="1661" y="471"/>
                  <a:pt x="1660" y="471"/>
                </a:cubicBezTo>
                <a:cubicBezTo>
                  <a:pt x="1659" y="471"/>
                  <a:pt x="1659" y="475"/>
                  <a:pt x="1658" y="474"/>
                </a:cubicBezTo>
                <a:cubicBezTo>
                  <a:pt x="1657" y="474"/>
                  <a:pt x="1656" y="474"/>
                  <a:pt x="1656" y="473"/>
                </a:cubicBezTo>
                <a:cubicBezTo>
                  <a:pt x="1656" y="472"/>
                  <a:pt x="1655" y="474"/>
                  <a:pt x="1655" y="473"/>
                </a:cubicBezTo>
                <a:cubicBezTo>
                  <a:pt x="1653" y="471"/>
                  <a:pt x="1655" y="472"/>
                  <a:pt x="1655" y="469"/>
                </a:cubicBezTo>
                <a:cubicBezTo>
                  <a:pt x="1655" y="466"/>
                  <a:pt x="1657" y="466"/>
                  <a:pt x="1652" y="462"/>
                </a:cubicBezTo>
                <a:cubicBezTo>
                  <a:pt x="1650" y="461"/>
                  <a:pt x="1650" y="461"/>
                  <a:pt x="1652" y="460"/>
                </a:cubicBezTo>
                <a:cubicBezTo>
                  <a:pt x="1652" y="460"/>
                  <a:pt x="1652" y="457"/>
                  <a:pt x="1653" y="457"/>
                </a:cubicBezTo>
                <a:cubicBezTo>
                  <a:pt x="1655" y="457"/>
                  <a:pt x="1654" y="457"/>
                  <a:pt x="1656" y="456"/>
                </a:cubicBezTo>
                <a:cubicBezTo>
                  <a:pt x="1656" y="455"/>
                  <a:pt x="1665" y="459"/>
                  <a:pt x="1666" y="460"/>
                </a:cubicBezTo>
                <a:cubicBezTo>
                  <a:pt x="1667" y="459"/>
                  <a:pt x="1668" y="459"/>
                  <a:pt x="1670" y="458"/>
                </a:cubicBezTo>
                <a:cubicBezTo>
                  <a:pt x="1668" y="456"/>
                  <a:pt x="1668" y="457"/>
                  <a:pt x="1665" y="456"/>
                </a:cubicBezTo>
                <a:cubicBezTo>
                  <a:pt x="1664" y="456"/>
                  <a:pt x="1663" y="455"/>
                  <a:pt x="1660" y="455"/>
                </a:cubicBezTo>
                <a:cubicBezTo>
                  <a:pt x="1655" y="455"/>
                  <a:pt x="1656" y="456"/>
                  <a:pt x="1650" y="455"/>
                </a:cubicBezTo>
                <a:cubicBezTo>
                  <a:pt x="1650" y="455"/>
                  <a:pt x="1648" y="451"/>
                  <a:pt x="1647" y="451"/>
                </a:cubicBezTo>
                <a:cubicBezTo>
                  <a:pt x="1647" y="453"/>
                  <a:pt x="1642" y="455"/>
                  <a:pt x="1646" y="449"/>
                </a:cubicBezTo>
                <a:cubicBezTo>
                  <a:pt x="1646" y="448"/>
                  <a:pt x="1649" y="449"/>
                  <a:pt x="1651" y="448"/>
                </a:cubicBezTo>
                <a:cubicBezTo>
                  <a:pt x="1650" y="448"/>
                  <a:pt x="1643" y="446"/>
                  <a:pt x="1643" y="446"/>
                </a:cubicBezTo>
                <a:cubicBezTo>
                  <a:pt x="1641" y="444"/>
                  <a:pt x="1640" y="442"/>
                  <a:pt x="1639" y="442"/>
                </a:cubicBezTo>
                <a:cubicBezTo>
                  <a:pt x="1639" y="442"/>
                  <a:pt x="1639" y="442"/>
                  <a:pt x="1639" y="442"/>
                </a:cubicBezTo>
                <a:cubicBezTo>
                  <a:pt x="1639" y="445"/>
                  <a:pt x="1639" y="444"/>
                  <a:pt x="1637" y="442"/>
                </a:cubicBezTo>
                <a:cubicBezTo>
                  <a:pt x="1634" y="440"/>
                  <a:pt x="1633" y="441"/>
                  <a:pt x="1638" y="438"/>
                </a:cubicBezTo>
                <a:cubicBezTo>
                  <a:pt x="1636" y="435"/>
                  <a:pt x="1636" y="436"/>
                  <a:pt x="1634" y="434"/>
                </a:cubicBezTo>
                <a:cubicBezTo>
                  <a:pt x="1633" y="434"/>
                  <a:pt x="1630" y="429"/>
                  <a:pt x="1630" y="429"/>
                </a:cubicBezTo>
                <a:cubicBezTo>
                  <a:pt x="1632" y="425"/>
                  <a:pt x="1631" y="427"/>
                  <a:pt x="1632" y="423"/>
                </a:cubicBezTo>
                <a:cubicBezTo>
                  <a:pt x="1633" y="418"/>
                  <a:pt x="1633" y="418"/>
                  <a:pt x="1633" y="418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1" y="417"/>
                  <a:pt x="1628" y="413"/>
                  <a:pt x="1627" y="412"/>
                </a:cubicBezTo>
                <a:cubicBezTo>
                  <a:pt x="1625" y="409"/>
                  <a:pt x="1625" y="411"/>
                  <a:pt x="1624" y="408"/>
                </a:cubicBezTo>
                <a:cubicBezTo>
                  <a:pt x="1623" y="408"/>
                  <a:pt x="1622" y="407"/>
                  <a:pt x="1622" y="407"/>
                </a:cubicBezTo>
                <a:cubicBezTo>
                  <a:pt x="1621" y="407"/>
                  <a:pt x="1620" y="407"/>
                  <a:pt x="1620" y="406"/>
                </a:cubicBezTo>
                <a:cubicBezTo>
                  <a:pt x="1619" y="406"/>
                  <a:pt x="1617" y="405"/>
                  <a:pt x="1617" y="404"/>
                </a:cubicBezTo>
                <a:cubicBezTo>
                  <a:pt x="1616" y="404"/>
                  <a:pt x="1616" y="404"/>
                  <a:pt x="1616" y="403"/>
                </a:cubicBezTo>
                <a:cubicBezTo>
                  <a:pt x="1616" y="404"/>
                  <a:pt x="1616" y="404"/>
                  <a:pt x="1615" y="405"/>
                </a:cubicBezTo>
                <a:cubicBezTo>
                  <a:pt x="1616" y="405"/>
                  <a:pt x="1617" y="406"/>
                  <a:pt x="1616" y="406"/>
                </a:cubicBezTo>
                <a:cubicBezTo>
                  <a:pt x="1615" y="407"/>
                  <a:pt x="1614" y="407"/>
                  <a:pt x="1612" y="405"/>
                </a:cubicBezTo>
                <a:cubicBezTo>
                  <a:pt x="1611" y="405"/>
                  <a:pt x="1613" y="404"/>
                  <a:pt x="1613" y="404"/>
                </a:cubicBezTo>
                <a:cubicBezTo>
                  <a:pt x="1614" y="404"/>
                  <a:pt x="1614" y="404"/>
                  <a:pt x="1614" y="404"/>
                </a:cubicBezTo>
                <a:cubicBezTo>
                  <a:pt x="1610" y="403"/>
                  <a:pt x="1607" y="405"/>
                  <a:pt x="1606" y="404"/>
                </a:cubicBezTo>
                <a:cubicBezTo>
                  <a:pt x="1605" y="403"/>
                  <a:pt x="1605" y="403"/>
                  <a:pt x="1609" y="402"/>
                </a:cubicBezTo>
                <a:cubicBezTo>
                  <a:pt x="1609" y="402"/>
                  <a:pt x="1609" y="402"/>
                  <a:pt x="1609" y="402"/>
                </a:cubicBezTo>
                <a:cubicBezTo>
                  <a:pt x="1612" y="402"/>
                  <a:pt x="1612" y="402"/>
                  <a:pt x="1612" y="402"/>
                </a:cubicBezTo>
                <a:cubicBezTo>
                  <a:pt x="1611" y="401"/>
                  <a:pt x="1607" y="398"/>
                  <a:pt x="1607" y="397"/>
                </a:cubicBezTo>
                <a:cubicBezTo>
                  <a:pt x="1605" y="395"/>
                  <a:pt x="1603" y="397"/>
                  <a:pt x="1601" y="397"/>
                </a:cubicBezTo>
                <a:cubicBezTo>
                  <a:pt x="1601" y="397"/>
                  <a:pt x="1600" y="397"/>
                  <a:pt x="1594" y="392"/>
                </a:cubicBezTo>
                <a:cubicBezTo>
                  <a:pt x="1594" y="392"/>
                  <a:pt x="1592" y="390"/>
                  <a:pt x="1592" y="390"/>
                </a:cubicBezTo>
                <a:cubicBezTo>
                  <a:pt x="1592" y="390"/>
                  <a:pt x="1592" y="389"/>
                  <a:pt x="1591" y="388"/>
                </a:cubicBezTo>
                <a:cubicBezTo>
                  <a:pt x="1591" y="388"/>
                  <a:pt x="1592" y="388"/>
                  <a:pt x="1592" y="387"/>
                </a:cubicBezTo>
                <a:cubicBezTo>
                  <a:pt x="1592" y="387"/>
                  <a:pt x="1592" y="387"/>
                  <a:pt x="1592" y="387"/>
                </a:cubicBezTo>
                <a:cubicBezTo>
                  <a:pt x="1591" y="386"/>
                  <a:pt x="1588" y="386"/>
                  <a:pt x="1588" y="385"/>
                </a:cubicBezTo>
                <a:cubicBezTo>
                  <a:pt x="1588" y="383"/>
                  <a:pt x="1587" y="383"/>
                  <a:pt x="1589" y="383"/>
                </a:cubicBezTo>
                <a:cubicBezTo>
                  <a:pt x="1589" y="382"/>
                  <a:pt x="1589" y="381"/>
                  <a:pt x="1589" y="380"/>
                </a:cubicBezTo>
                <a:cubicBezTo>
                  <a:pt x="1589" y="380"/>
                  <a:pt x="1589" y="380"/>
                  <a:pt x="1589" y="380"/>
                </a:cubicBezTo>
                <a:cubicBezTo>
                  <a:pt x="1588" y="381"/>
                  <a:pt x="1588" y="380"/>
                  <a:pt x="1586" y="379"/>
                </a:cubicBezTo>
                <a:cubicBezTo>
                  <a:pt x="1586" y="381"/>
                  <a:pt x="1586" y="381"/>
                  <a:pt x="1586" y="381"/>
                </a:cubicBezTo>
                <a:cubicBezTo>
                  <a:pt x="1586" y="382"/>
                  <a:pt x="1585" y="383"/>
                  <a:pt x="1584" y="382"/>
                </a:cubicBezTo>
                <a:cubicBezTo>
                  <a:pt x="1584" y="380"/>
                  <a:pt x="1584" y="381"/>
                  <a:pt x="1582" y="381"/>
                </a:cubicBezTo>
                <a:cubicBezTo>
                  <a:pt x="1582" y="381"/>
                  <a:pt x="1583" y="382"/>
                  <a:pt x="1581" y="383"/>
                </a:cubicBezTo>
                <a:cubicBezTo>
                  <a:pt x="1580" y="383"/>
                  <a:pt x="1579" y="381"/>
                  <a:pt x="1579" y="380"/>
                </a:cubicBezTo>
                <a:cubicBezTo>
                  <a:pt x="1579" y="380"/>
                  <a:pt x="1578" y="380"/>
                  <a:pt x="1578" y="379"/>
                </a:cubicBezTo>
                <a:cubicBezTo>
                  <a:pt x="1578" y="379"/>
                  <a:pt x="1576" y="375"/>
                  <a:pt x="1578" y="375"/>
                </a:cubicBezTo>
                <a:cubicBezTo>
                  <a:pt x="1579" y="375"/>
                  <a:pt x="1579" y="374"/>
                  <a:pt x="1580" y="376"/>
                </a:cubicBezTo>
                <a:cubicBezTo>
                  <a:pt x="1580" y="376"/>
                  <a:pt x="1580" y="376"/>
                  <a:pt x="1580" y="376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80" y="373"/>
                  <a:pt x="1579" y="373"/>
                  <a:pt x="1578" y="371"/>
                </a:cubicBezTo>
                <a:cubicBezTo>
                  <a:pt x="1578" y="372"/>
                  <a:pt x="1578" y="372"/>
                  <a:pt x="1577" y="372"/>
                </a:cubicBezTo>
                <a:cubicBezTo>
                  <a:pt x="1575" y="372"/>
                  <a:pt x="1575" y="372"/>
                  <a:pt x="1573" y="372"/>
                </a:cubicBezTo>
                <a:cubicBezTo>
                  <a:pt x="1573" y="372"/>
                  <a:pt x="1573" y="373"/>
                  <a:pt x="1572" y="373"/>
                </a:cubicBezTo>
                <a:cubicBezTo>
                  <a:pt x="1570" y="373"/>
                  <a:pt x="1571" y="375"/>
                  <a:pt x="1568" y="374"/>
                </a:cubicBezTo>
                <a:cubicBezTo>
                  <a:pt x="1567" y="374"/>
                  <a:pt x="1566" y="375"/>
                  <a:pt x="1566" y="376"/>
                </a:cubicBezTo>
                <a:cubicBezTo>
                  <a:pt x="1566" y="379"/>
                  <a:pt x="1567" y="378"/>
                  <a:pt x="1568" y="379"/>
                </a:cubicBezTo>
                <a:cubicBezTo>
                  <a:pt x="1569" y="382"/>
                  <a:pt x="1570" y="382"/>
                  <a:pt x="1567" y="382"/>
                </a:cubicBezTo>
                <a:cubicBezTo>
                  <a:pt x="1567" y="383"/>
                  <a:pt x="1567" y="383"/>
                  <a:pt x="1567" y="383"/>
                </a:cubicBezTo>
                <a:cubicBezTo>
                  <a:pt x="1567" y="388"/>
                  <a:pt x="1567" y="388"/>
                  <a:pt x="1567" y="388"/>
                </a:cubicBezTo>
                <a:cubicBezTo>
                  <a:pt x="1573" y="393"/>
                  <a:pt x="1573" y="393"/>
                  <a:pt x="1573" y="393"/>
                </a:cubicBezTo>
                <a:cubicBezTo>
                  <a:pt x="1575" y="395"/>
                  <a:pt x="1577" y="395"/>
                  <a:pt x="1579" y="396"/>
                </a:cubicBezTo>
                <a:cubicBezTo>
                  <a:pt x="1580" y="396"/>
                  <a:pt x="1580" y="399"/>
                  <a:pt x="1580" y="399"/>
                </a:cubicBezTo>
                <a:cubicBezTo>
                  <a:pt x="1583" y="410"/>
                  <a:pt x="1585" y="407"/>
                  <a:pt x="1588" y="411"/>
                </a:cubicBezTo>
                <a:cubicBezTo>
                  <a:pt x="1590" y="414"/>
                  <a:pt x="1593" y="415"/>
                  <a:pt x="1596" y="415"/>
                </a:cubicBezTo>
                <a:cubicBezTo>
                  <a:pt x="1598" y="415"/>
                  <a:pt x="1603" y="413"/>
                  <a:pt x="1603" y="415"/>
                </a:cubicBezTo>
                <a:cubicBezTo>
                  <a:pt x="1603" y="419"/>
                  <a:pt x="1598" y="419"/>
                  <a:pt x="1602" y="421"/>
                </a:cubicBezTo>
                <a:cubicBezTo>
                  <a:pt x="1608" y="423"/>
                  <a:pt x="1606" y="423"/>
                  <a:pt x="1612" y="424"/>
                </a:cubicBezTo>
                <a:cubicBezTo>
                  <a:pt x="1612" y="424"/>
                  <a:pt x="1613" y="426"/>
                  <a:pt x="1614" y="426"/>
                </a:cubicBezTo>
                <a:cubicBezTo>
                  <a:pt x="1615" y="427"/>
                  <a:pt x="1617" y="427"/>
                  <a:pt x="1618" y="427"/>
                </a:cubicBezTo>
                <a:cubicBezTo>
                  <a:pt x="1621" y="431"/>
                  <a:pt x="1620" y="430"/>
                  <a:pt x="1624" y="432"/>
                </a:cubicBezTo>
                <a:cubicBezTo>
                  <a:pt x="1625" y="432"/>
                  <a:pt x="1625" y="435"/>
                  <a:pt x="1625" y="435"/>
                </a:cubicBezTo>
                <a:cubicBezTo>
                  <a:pt x="1625" y="436"/>
                  <a:pt x="1624" y="440"/>
                  <a:pt x="1623" y="439"/>
                </a:cubicBezTo>
                <a:cubicBezTo>
                  <a:pt x="1619" y="437"/>
                  <a:pt x="1620" y="438"/>
                  <a:pt x="1618" y="434"/>
                </a:cubicBezTo>
                <a:cubicBezTo>
                  <a:pt x="1614" y="433"/>
                  <a:pt x="1614" y="433"/>
                  <a:pt x="1614" y="433"/>
                </a:cubicBezTo>
                <a:cubicBezTo>
                  <a:pt x="1614" y="433"/>
                  <a:pt x="1612" y="432"/>
                  <a:pt x="1611" y="431"/>
                </a:cubicBezTo>
                <a:cubicBezTo>
                  <a:pt x="1609" y="433"/>
                  <a:pt x="1607" y="436"/>
                  <a:pt x="1606" y="439"/>
                </a:cubicBezTo>
                <a:cubicBezTo>
                  <a:pt x="1606" y="441"/>
                  <a:pt x="1606" y="440"/>
                  <a:pt x="1609" y="441"/>
                </a:cubicBezTo>
                <a:cubicBezTo>
                  <a:pt x="1609" y="441"/>
                  <a:pt x="1612" y="443"/>
                  <a:pt x="1612" y="443"/>
                </a:cubicBezTo>
                <a:cubicBezTo>
                  <a:pt x="1612" y="450"/>
                  <a:pt x="1613" y="449"/>
                  <a:pt x="1610" y="449"/>
                </a:cubicBezTo>
                <a:cubicBezTo>
                  <a:pt x="1609" y="451"/>
                  <a:pt x="1607" y="451"/>
                  <a:pt x="1608" y="453"/>
                </a:cubicBezTo>
                <a:cubicBezTo>
                  <a:pt x="1608" y="457"/>
                  <a:pt x="1607" y="456"/>
                  <a:pt x="1605" y="457"/>
                </a:cubicBezTo>
                <a:cubicBezTo>
                  <a:pt x="1603" y="459"/>
                  <a:pt x="1604" y="460"/>
                  <a:pt x="1601" y="460"/>
                </a:cubicBezTo>
                <a:cubicBezTo>
                  <a:pt x="1599" y="461"/>
                  <a:pt x="1597" y="461"/>
                  <a:pt x="1596" y="459"/>
                </a:cubicBezTo>
                <a:cubicBezTo>
                  <a:pt x="1596" y="461"/>
                  <a:pt x="1596" y="461"/>
                  <a:pt x="1596" y="461"/>
                </a:cubicBezTo>
                <a:cubicBezTo>
                  <a:pt x="1595" y="463"/>
                  <a:pt x="1594" y="464"/>
                  <a:pt x="1594" y="465"/>
                </a:cubicBezTo>
                <a:cubicBezTo>
                  <a:pt x="1594" y="469"/>
                  <a:pt x="1599" y="469"/>
                  <a:pt x="1596" y="471"/>
                </a:cubicBezTo>
                <a:cubicBezTo>
                  <a:pt x="1594" y="472"/>
                  <a:pt x="1595" y="472"/>
                  <a:pt x="1594" y="473"/>
                </a:cubicBezTo>
                <a:cubicBezTo>
                  <a:pt x="1594" y="474"/>
                  <a:pt x="1595" y="476"/>
                  <a:pt x="1592" y="475"/>
                </a:cubicBezTo>
                <a:cubicBezTo>
                  <a:pt x="1590" y="474"/>
                  <a:pt x="1589" y="474"/>
                  <a:pt x="1588" y="474"/>
                </a:cubicBezTo>
                <a:cubicBezTo>
                  <a:pt x="1587" y="473"/>
                  <a:pt x="1587" y="470"/>
                  <a:pt x="1583" y="470"/>
                </a:cubicBezTo>
                <a:cubicBezTo>
                  <a:pt x="1579" y="470"/>
                  <a:pt x="1580" y="467"/>
                  <a:pt x="1576" y="466"/>
                </a:cubicBezTo>
                <a:cubicBezTo>
                  <a:pt x="1574" y="465"/>
                  <a:pt x="1574" y="464"/>
                  <a:pt x="1572" y="465"/>
                </a:cubicBezTo>
                <a:cubicBezTo>
                  <a:pt x="1568" y="466"/>
                  <a:pt x="1568" y="463"/>
                  <a:pt x="1568" y="461"/>
                </a:cubicBezTo>
                <a:cubicBezTo>
                  <a:pt x="1568" y="460"/>
                  <a:pt x="1571" y="456"/>
                  <a:pt x="1572" y="458"/>
                </a:cubicBezTo>
                <a:cubicBezTo>
                  <a:pt x="1574" y="460"/>
                  <a:pt x="1574" y="457"/>
                  <a:pt x="1575" y="457"/>
                </a:cubicBezTo>
                <a:cubicBezTo>
                  <a:pt x="1578" y="457"/>
                  <a:pt x="1577" y="456"/>
                  <a:pt x="1579" y="458"/>
                </a:cubicBezTo>
                <a:cubicBezTo>
                  <a:pt x="1579" y="458"/>
                  <a:pt x="1579" y="460"/>
                  <a:pt x="1579" y="460"/>
                </a:cubicBezTo>
                <a:cubicBezTo>
                  <a:pt x="1581" y="460"/>
                  <a:pt x="1583" y="458"/>
                  <a:pt x="1583" y="458"/>
                </a:cubicBezTo>
                <a:cubicBezTo>
                  <a:pt x="1586" y="458"/>
                  <a:pt x="1587" y="458"/>
                  <a:pt x="1590" y="457"/>
                </a:cubicBezTo>
                <a:cubicBezTo>
                  <a:pt x="1595" y="456"/>
                  <a:pt x="1593" y="458"/>
                  <a:pt x="1596" y="456"/>
                </a:cubicBezTo>
                <a:cubicBezTo>
                  <a:pt x="1598" y="455"/>
                  <a:pt x="1598" y="455"/>
                  <a:pt x="1598" y="455"/>
                </a:cubicBezTo>
                <a:cubicBezTo>
                  <a:pt x="1599" y="455"/>
                  <a:pt x="1599" y="455"/>
                  <a:pt x="1599" y="455"/>
                </a:cubicBezTo>
                <a:cubicBezTo>
                  <a:pt x="1601" y="454"/>
                  <a:pt x="1600" y="451"/>
                  <a:pt x="1602" y="450"/>
                </a:cubicBezTo>
                <a:cubicBezTo>
                  <a:pt x="1604" y="450"/>
                  <a:pt x="1603" y="447"/>
                  <a:pt x="1602" y="446"/>
                </a:cubicBezTo>
                <a:cubicBezTo>
                  <a:pt x="1601" y="444"/>
                  <a:pt x="1600" y="442"/>
                  <a:pt x="1599" y="439"/>
                </a:cubicBezTo>
                <a:cubicBezTo>
                  <a:pt x="1597" y="435"/>
                  <a:pt x="1596" y="437"/>
                  <a:pt x="1594" y="436"/>
                </a:cubicBezTo>
                <a:cubicBezTo>
                  <a:pt x="1593" y="436"/>
                  <a:pt x="1590" y="437"/>
                  <a:pt x="1591" y="434"/>
                </a:cubicBezTo>
                <a:cubicBezTo>
                  <a:pt x="1591" y="433"/>
                  <a:pt x="1591" y="432"/>
                  <a:pt x="1590" y="430"/>
                </a:cubicBezTo>
                <a:cubicBezTo>
                  <a:pt x="1588" y="431"/>
                  <a:pt x="1588" y="431"/>
                  <a:pt x="1588" y="431"/>
                </a:cubicBezTo>
                <a:cubicBezTo>
                  <a:pt x="1586" y="431"/>
                  <a:pt x="1585" y="431"/>
                  <a:pt x="1586" y="429"/>
                </a:cubicBezTo>
                <a:cubicBezTo>
                  <a:pt x="1585" y="428"/>
                  <a:pt x="1585" y="428"/>
                  <a:pt x="1585" y="428"/>
                </a:cubicBezTo>
                <a:cubicBezTo>
                  <a:pt x="1583" y="429"/>
                  <a:pt x="1583" y="429"/>
                  <a:pt x="1583" y="429"/>
                </a:cubicBezTo>
                <a:cubicBezTo>
                  <a:pt x="1583" y="429"/>
                  <a:pt x="1581" y="425"/>
                  <a:pt x="1580" y="424"/>
                </a:cubicBezTo>
                <a:cubicBezTo>
                  <a:pt x="1580" y="423"/>
                  <a:pt x="1576" y="422"/>
                  <a:pt x="1575" y="422"/>
                </a:cubicBezTo>
                <a:cubicBezTo>
                  <a:pt x="1573" y="423"/>
                  <a:pt x="1573" y="423"/>
                  <a:pt x="1573" y="423"/>
                </a:cubicBezTo>
                <a:cubicBezTo>
                  <a:pt x="1573" y="423"/>
                  <a:pt x="1572" y="421"/>
                  <a:pt x="1571" y="420"/>
                </a:cubicBezTo>
                <a:cubicBezTo>
                  <a:pt x="1566" y="417"/>
                  <a:pt x="1566" y="417"/>
                  <a:pt x="1566" y="417"/>
                </a:cubicBezTo>
                <a:cubicBezTo>
                  <a:pt x="1561" y="412"/>
                  <a:pt x="1561" y="412"/>
                  <a:pt x="1561" y="412"/>
                </a:cubicBezTo>
                <a:cubicBezTo>
                  <a:pt x="1559" y="410"/>
                  <a:pt x="1559" y="410"/>
                  <a:pt x="1559" y="410"/>
                </a:cubicBezTo>
                <a:cubicBezTo>
                  <a:pt x="1556" y="408"/>
                  <a:pt x="1557" y="408"/>
                  <a:pt x="1554" y="407"/>
                </a:cubicBezTo>
                <a:cubicBezTo>
                  <a:pt x="1553" y="407"/>
                  <a:pt x="1553" y="405"/>
                  <a:pt x="1552" y="404"/>
                </a:cubicBezTo>
                <a:cubicBezTo>
                  <a:pt x="1552" y="404"/>
                  <a:pt x="1549" y="403"/>
                  <a:pt x="1550" y="403"/>
                </a:cubicBezTo>
                <a:cubicBezTo>
                  <a:pt x="1551" y="400"/>
                  <a:pt x="1550" y="400"/>
                  <a:pt x="1548" y="398"/>
                </a:cubicBezTo>
                <a:cubicBezTo>
                  <a:pt x="1548" y="398"/>
                  <a:pt x="1547" y="393"/>
                  <a:pt x="1547" y="392"/>
                </a:cubicBezTo>
                <a:cubicBezTo>
                  <a:pt x="1545" y="392"/>
                  <a:pt x="1545" y="392"/>
                  <a:pt x="1545" y="392"/>
                </a:cubicBezTo>
                <a:cubicBezTo>
                  <a:pt x="1545" y="393"/>
                  <a:pt x="1542" y="389"/>
                  <a:pt x="1541" y="389"/>
                </a:cubicBezTo>
                <a:cubicBezTo>
                  <a:pt x="1537" y="387"/>
                  <a:pt x="1537" y="387"/>
                  <a:pt x="1537" y="387"/>
                </a:cubicBezTo>
                <a:cubicBezTo>
                  <a:pt x="1535" y="387"/>
                  <a:pt x="1535" y="387"/>
                  <a:pt x="1535" y="387"/>
                </a:cubicBezTo>
                <a:cubicBezTo>
                  <a:pt x="1534" y="387"/>
                  <a:pt x="1531" y="388"/>
                  <a:pt x="1530" y="389"/>
                </a:cubicBezTo>
                <a:cubicBezTo>
                  <a:pt x="1530" y="391"/>
                  <a:pt x="1530" y="391"/>
                  <a:pt x="1530" y="391"/>
                </a:cubicBezTo>
                <a:cubicBezTo>
                  <a:pt x="1530" y="391"/>
                  <a:pt x="1525" y="394"/>
                  <a:pt x="1524" y="394"/>
                </a:cubicBezTo>
                <a:cubicBezTo>
                  <a:pt x="1524" y="394"/>
                  <a:pt x="1522" y="394"/>
                  <a:pt x="1522" y="394"/>
                </a:cubicBezTo>
                <a:cubicBezTo>
                  <a:pt x="1521" y="395"/>
                  <a:pt x="1516" y="400"/>
                  <a:pt x="1515" y="400"/>
                </a:cubicBezTo>
                <a:cubicBezTo>
                  <a:pt x="1511" y="400"/>
                  <a:pt x="1512" y="400"/>
                  <a:pt x="1510" y="402"/>
                </a:cubicBezTo>
                <a:cubicBezTo>
                  <a:pt x="1509" y="403"/>
                  <a:pt x="1507" y="401"/>
                  <a:pt x="1507" y="400"/>
                </a:cubicBezTo>
                <a:cubicBezTo>
                  <a:pt x="1506" y="400"/>
                  <a:pt x="1504" y="401"/>
                  <a:pt x="1503" y="401"/>
                </a:cubicBezTo>
                <a:cubicBezTo>
                  <a:pt x="1502" y="399"/>
                  <a:pt x="1501" y="399"/>
                  <a:pt x="1501" y="398"/>
                </a:cubicBezTo>
                <a:cubicBezTo>
                  <a:pt x="1498" y="397"/>
                  <a:pt x="1499" y="397"/>
                  <a:pt x="1497" y="399"/>
                </a:cubicBezTo>
                <a:cubicBezTo>
                  <a:pt x="1496" y="399"/>
                  <a:pt x="1495" y="398"/>
                  <a:pt x="1495" y="397"/>
                </a:cubicBezTo>
                <a:cubicBezTo>
                  <a:pt x="1492" y="397"/>
                  <a:pt x="1493" y="398"/>
                  <a:pt x="1491" y="396"/>
                </a:cubicBezTo>
                <a:cubicBezTo>
                  <a:pt x="1489" y="397"/>
                  <a:pt x="1489" y="397"/>
                  <a:pt x="1489" y="397"/>
                </a:cubicBezTo>
                <a:cubicBezTo>
                  <a:pt x="1489" y="397"/>
                  <a:pt x="1488" y="399"/>
                  <a:pt x="1487" y="399"/>
                </a:cubicBezTo>
                <a:cubicBezTo>
                  <a:pt x="1487" y="400"/>
                  <a:pt x="1485" y="399"/>
                  <a:pt x="1484" y="399"/>
                </a:cubicBezTo>
                <a:cubicBezTo>
                  <a:pt x="1483" y="399"/>
                  <a:pt x="1481" y="404"/>
                  <a:pt x="1481" y="405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3" y="409"/>
                  <a:pt x="1484" y="409"/>
                  <a:pt x="1484" y="410"/>
                </a:cubicBezTo>
                <a:cubicBezTo>
                  <a:pt x="1484" y="412"/>
                  <a:pt x="1483" y="411"/>
                  <a:pt x="1482" y="411"/>
                </a:cubicBezTo>
                <a:cubicBezTo>
                  <a:pt x="1482" y="416"/>
                  <a:pt x="1482" y="415"/>
                  <a:pt x="1477" y="418"/>
                </a:cubicBezTo>
                <a:cubicBezTo>
                  <a:pt x="1475" y="419"/>
                  <a:pt x="1475" y="419"/>
                  <a:pt x="1474" y="419"/>
                </a:cubicBezTo>
                <a:cubicBezTo>
                  <a:pt x="1473" y="419"/>
                  <a:pt x="1473" y="421"/>
                  <a:pt x="1472" y="422"/>
                </a:cubicBezTo>
                <a:cubicBezTo>
                  <a:pt x="1470" y="423"/>
                  <a:pt x="1469" y="421"/>
                  <a:pt x="1463" y="424"/>
                </a:cubicBezTo>
                <a:cubicBezTo>
                  <a:pt x="1462" y="425"/>
                  <a:pt x="1457" y="426"/>
                  <a:pt x="1460" y="428"/>
                </a:cubicBezTo>
                <a:cubicBezTo>
                  <a:pt x="1463" y="429"/>
                  <a:pt x="1459" y="431"/>
                  <a:pt x="1458" y="431"/>
                </a:cubicBezTo>
                <a:cubicBezTo>
                  <a:pt x="1457" y="431"/>
                  <a:pt x="1453" y="434"/>
                  <a:pt x="1453" y="435"/>
                </a:cubicBezTo>
                <a:cubicBezTo>
                  <a:pt x="1450" y="438"/>
                  <a:pt x="1447" y="446"/>
                  <a:pt x="1452" y="449"/>
                </a:cubicBezTo>
                <a:cubicBezTo>
                  <a:pt x="1452" y="449"/>
                  <a:pt x="1454" y="448"/>
                  <a:pt x="1454" y="450"/>
                </a:cubicBezTo>
                <a:cubicBezTo>
                  <a:pt x="1454" y="452"/>
                  <a:pt x="1451" y="452"/>
                  <a:pt x="1450" y="452"/>
                </a:cubicBezTo>
                <a:cubicBezTo>
                  <a:pt x="1445" y="456"/>
                  <a:pt x="1448" y="456"/>
                  <a:pt x="1444" y="460"/>
                </a:cubicBezTo>
                <a:cubicBezTo>
                  <a:pt x="1442" y="463"/>
                  <a:pt x="1443" y="462"/>
                  <a:pt x="1443" y="464"/>
                </a:cubicBezTo>
                <a:cubicBezTo>
                  <a:pt x="1443" y="465"/>
                  <a:pt x="1439" y="465"/>
                  <a:pt x="1438" y="466"/>
                </a:cubicBezTo>
                <a:cubicBezTo>
                  <a:pt x="1435" y="468"/>
                  <a:pt x="1435" y="468"/>
                  <a:pt x="1435" y="468"/>
                </a:cubicBezTo>
                <a:cubicBezTo>
                  <a:pt x="1433" y="470"/>
                  <a:pt x="1434" y="469"/>
                  <a:pt x="1433" y="472"/>
                </a:cubicBezTo>
                <a:cubicBezTo>
                  <a:pt x="1433" y="472"/>
                  <a:pt x="1431" y="474"/>
                  <a:pt x="1431" y="474"/>
                </a:cubicBezTo>
                <a:cubicBezTo>
                  <a:pt x="1429" y="474"/>
                  <a:pt x="1430" y="473"/>
                  <a:pt x="1426" y="474"/>
                </a:cubicBezTo>
                <a:cubicBezTo>
                  <a:pt x="1424" y="475"/>
                  <a:pt x="1421" y="474"/>
                  <a:pt x="1419" y="474"/>
                </a:cubicBezTo>
                <a:cubicBezTo>
                  <a:pt x="1418" y="474"/>
                  <a:pt x="1416" y="474"/>
                  <a:pt x="1413" y="474"/>
                </a:cubicBezTo>
                <a:cubicBezTo>
                  <a:pt x="1409" y="474"/>
                  <a:pt x="1409" y="474"/>
                  <a:pt x="1409" y="474"/>
                </a:cubicBezTo>
                <a:cubicBezTo>
                  <a:pt x="1409" y="474"/>
                  <a:pt x="1407" y="476"/>
                  <a:pt x="1406" y="477"/>
                </a:cubicBezTo>
                <a:cubicBezTo>
                  <a:pt x="1405" y="477"/>
                  <a:pt x="1402" y="476"/>
                  <a:pt x="1401" y="478"/>
                </a:cubicBezTo>
                <a:cubicBezTo>
                  <a:pt x="1400" y="479"/>
                  <a:pt x="1399" y="480"/>
                  <a:pt x="1398" y="481"/>
                </a:cubicBezTo>
                <a:cubicBezTo>
                  <a:pt x="1396" y="482"/>
                  <a:pt x="1397" y="482"/>
                  <a:pt x="1394" y="481"/>
                </a:cubicBezTo>
                <a:cubicBezTo>
                  <a:pt x="1391" y="480"/>
                  <a:pt x="1391" y="476"/>
                  <a:pt x="1391" y="476"/>
                </a:cubicBezTo>
                <a:cubicBezTo>
                  <a:pt x="1390" y="475"/>
                  <a:pt x="1388" y="473"/>
                  <a:pt x="1389" y="473"/>
                </a:cubicBezTo>
                <a:cubicBezTo>
                  <a:pt x="1389" y="473"/>
                  <a:pt x="1389" y="473"/>
                  <a:pt x="1389" y="472"/>
                </a:cubicBezTo>
                <a:cubicBezTo>
                  <a:pt x="1389" y="471"/>
                  <a:pt x="1388" y="470"/>
                  <a:pt x="1387" y="469"/>
                </a:cubicBezTo>
                <a:cubicBezTo>
                  <a:pt x="1385" y="467"/>
                  <a:pt x="1381" y="469"/>
                  <a:pt x="1381" y="468"/>
                </a:cubicBezTo>
                <a:cubicBezTo>
                  <a:pt x="1379" y="470"/>
                  <a:pt x="1380" y="469"/>
                  <a:pt x="1375" y="470"/>
                </a:cubicBezTo>
                <a:cubicBezTo>
                  <a:pt x="1371" y="471"/>
                  <a:pt x="1373" y="468"/>
                  <a:pt x="1369" y="469"/>
                </a:cubicBezTo>
                <a:cubicBezTo>
                  <a:pt x="1368" y="469"/>
                  <a:pt x="1363" y="472"/>
                  <a:pt x="1366" y="467"/>
                </a:cubicBezTo>
                <a:cubicBezTo>
                  <a:pt x="1366" y="466"/>
                  <a:pt x="1367" y="466"/>
                  <a:pt x="1367" y="464"/>
                </a:cubicBezTo>
                <a:cubicBezTo>
                  <a:pt x="1366" y="461"/>
                  <a:pt x="1368" y="461"/>
                  <a:pt x="1368" y="458"/>
                </a:cubicBezTo>
                <a:cubicBezTo>
                  <a:pt x="1367" y="456"/>
                  <a:pt x="1368" y="455"/>
                  <a:pt x="1368" y="454"/>
                </a:cubicBezTo>
                <a:cubicBezTo>
                  <a:pt x="1368" y="454"/>
                  <a:pt x="1366" y="454"/>
                  <a:pt x="1366" y="454"/>
                </a:cubicBezTo>
                <a:cubicBezTo>
                  <a:pt x="1364" y="455"/>
                  <a:pt x="1365" y="453"/>
                  <a:pt x="1364" y="452"/>
                </a:cubicBezTo>
                <a:cubicBezTo>
                  <a:pt x="1364" y="452"/>
                  <a:pt x="1360" y="452"/>
                  <a:pt x="1363" y="448"/>
                </a:cubicBezTo>
                <a:cubicBezTo>
                  <a:pt x="1364" y="446"/>
                  <a:pt x="1363" y="446"/>
                  <a:pt x="1363" y="444"/>
                </a:cubicBezTo>
                <a:cubicBezTo>
                  <a:pt x="1363" y="441"/>
                  <a:pt x="1366" y="443"/>
                  <a:pt x="1367" y="440"/>
                </a:cubicBezTo>
                <a:cubicBezTo>
                  <a:pt x="1368" y="436"/>
                  <a:pt x="1368" y="436"/>
                  <a:pt x="1370" y="433"/>
                </a:cubicBezTo>
                <a:cubicBezTo>
                  <a:pt x="1370" y="431"/>
                  <a:pt x="1372" y="426"/>
                  <a:pt x="1372" y="425"/>
                </a:cubicBezTo>
                <a:cubicBezTo>
                  <a:pt x="1372" y="423"/>
                  <a:pt x="1370" y="415"/>
                  <a:pt x="1370" y="414"/>
                </a:cubicBezTo>
                <a:cubicBezTo>
                  <a:pt x="1371" y="411"/>
                  <a:pt x="1370" y="412"/>
                  <a:pt x="1373" y="410"/>
                </a:cubicBezTo>
                <a:cubicBezTo>
                  <a:pt x="1373" y="410"/>
                  <a:pt x="1371" y="410"/>
                  <a:pt x="1371" y="409"/>
                </a:cubicBezTo>
                <a:cubicBezTo>
                  <a:pt x="1371" y="407"/>
                  <a:pt x="1371" y="407"/>
                  <a:pt x="1373" y="405"/>
                </a:cubicBezTo>
                <a:cubicBezTo>
                  <a:pt x="1370" y="405"/>
                  <a:pt x="1370" y="405"/>
                  <a:pt x="1370" y="405"/>
                </a:cubicBezTo>
                <a:cubicBezTo>
                  <a:pt x="1370" y="405"/>
                  <a:pt x="1368" y="403"/>
                  <a:pt x="1368" y="403"/>
                </a:cubicBezTo>
                <a:cubicBezTo>
                  <a:pt x="1368" y="402"/>
                  <a:pt x="1369" y="400"/>
                  <a:pt x="1369" y="400"/>
                </a:cubicBezTo>
                <a:cubicBezTo>
                  <a:pt x="1373" y="398"/>
                  <a:pt x="1372" y="398"/>
                  <a:pt x="1376" y="398"/>
                </a:cubicBezTo>
                <a:cubicBezTo>
                  <a:pt x="1377" y="397"/>
                  <a:pt x="1377" y="397"/>
                  <a:pt x="1377" y="397"/>
                </a:cubicBezTo>
                <a:cubicBezTo>
                  <a:pt x="1378" y="396"/>
                  <a:pt x="1376" y="391"/>
                  <a:pt x="1389" y="395"/>
                </a:cubicBezTo>
                <a:cubicBezTo>
                  <a:pt x="1393" y="396"/>
                  <a:pt x="1396" y="394"/>
                  <a:pt x="1402" y="395"/>
                </a:cubicBezTo>
                <a:cubicBezTo>
                  <a:pt x="1405" y="396"/>
                  <a:pt x="1415" y="397"/>
                  <a:pt x="1417" y="397"/>
                </a:cubicBezTo>
                <a:cubicBezTo>
                  <a:pt x="1420" y="396"/>
                  <a:pt x="1420" y="396"/>
                  <a:pt x="1420" y="396"/>
                </a:cubicBezTo>
                <a:cubicBezTo>
                  <a:pt x="1420" y="396"/>
                  <a:pt x="1424" y="398"/>
                  <a:pt x="1424" y="398"/>
                </a:cubicBezTo>
                <a:cubicBezTo>
                  <a:pt x="1424" y="398"/>
                  <a:pt x="1428" y="397"/>
                  <a:pt x="1428" y="397"/>
                </a:cubicBezTo>
                <a:cubicBezTo>
                  <a:pt x="1434" y="397"/>
                  <a:pt x="1431" y="399"/>
                  <a:pt x="1438" y="397"/>
                </a:cubicBezTo>
                <a:cubicBezTo>
                  <a:pt x="1438" y="396"/>
                  <a:pt x="1438" y="396"/>
                  <a:pt x="1438" y="396"/>
                </a:cubicBezTo>
                <a:cubicBezTo>
                  <a:pt x="1441" y="393"/>
                  <a:pt x="1441" y="393"/>
                  <a:pt x="1441" y="393"/>
                </a:cubicBezTo>
                <a:cubicBezTo>
                  <a:pt x="1441" y="393"/>
                  <a:pt x="1441" y="393"/>
                  <a:pt x="1441" y="392"/>
                </a:cubicBezTo>
                <a:cubicBezTo>
                  <a:pt x="1441" y="392"/>
                  <a:pt x="1440" y="391"/>
                  <a:pt x="1440" y="391"/>
                </a:cubicBezTo>
                <a:cubicBezTo>
                  <a:pt x="1440" y="390"/>
                  <a:pt x="1441" y="388"/>
                  <a:pt x="1442" y="387"/>
                </a:cubicBezTo>
                <a:cubicBezTo>
                  <a:pt x="1443" y="384"/>
                  <a:pt x="1441" y="385"/>
                  <a:pt x="1444" y="384"/>
                </a:cubicBezTo>
                <a:cubicBezTo>
                  <a:pt x="1444" y="383"/>
                  <a:pt x="1444" y="383"/>
                  <a:pt x="1444" y="383"/>
                </a:cubicBezTo>
                <a:cubicBezTo>
                  <a:pt x="1442" y="382"/>
                  <a:pt x="1442" y="382"/>
                  <a:pt x="1442" y="382"/>
                </a:cubicBezTo>
                <a:cubicBezTo>
                  <a:pt x="1442" y="382"/>
                  <a:pt x="1443" y="381"/>
                  <a:pt x="1443" y="380"/>
                </a:cubicBezTo>
                <a:cubicBezTo>
                  <a:pt x="1443" y="379"/>
                  <a:pt x="1443" y="375"/>
                  <a:pt x="1443" y="374"/>
                </a:cubicBezTo>
                <a:cubicBezTo>
                  <a:pt x="1445" y="372"/>
                  <a:pt x="1445" y="373"/>
                  <a:pt x="1447" y="374"/>
                </a:cubicBezTo>
                <a:cubicBezTo>
                  <a:pt x="1447" y="373"/>
                  <a:pt x="1444" y="372"/>
                  <a:pt x="1443" y="371"/>
                </a:cubicBezTo>
                <a:cubicBezTo>
                  <a:pt x="1443" y="369"/>
                  <a:pt x="1442" y="370"/>
                  <a:pt x="1442" y="368"/>
                </a:cubicBezTo>
                <a:cubicBezTo>
                  <a:pt x="1443" y="367"/>
                  <a:pt x="1444" y="369"/>
                  <a:pt x="1444" y="369"/>
                </a:cubicBezTo>
                <a:cubicBezTo>
                  <a:pt x="1445" y="368"/>
                  <a:pt x="1444" y="368"/>
                  <a:pt x="1445" y="368"/>
                </a:cubicBezTo>
                <a:cubicBezTo>
                  <a:pt x="1444" y="367"/>
                  <a:pt x="1444" y="367"/>
                  <a:pt x="1444" y="367"/>
                </a:cubicBezTo>
                <a:cubicBezTo>
                  <a:pt x="1443" y="367"/>
                  <a:pt x="1440" y="366"/>
                  <a:pt x="1440" y="365"/>
                </a:cubicBezTo>
                <a:cubicBezTo>
                  <a:pt x="1440" y="365"/>
                  <a:pt x="1444" y="365"/>
                  <a:pt x="1444" y="365"/>
                </a:cubicBezTo>
                <a:cubicBezTo>
                  <a:pt x="1444" y="365"/>
                  <a:pt x="1444" y="365"/>
                  <a:pt x="1444" y="365"/>
                </a:cubicBezTo>
                <a:cubicBezTo>
                  <a:pt x="1444" y="365"/>
                  <a:pt x="1442" y="365"/>
                  <a:pt x="1442" y="365"/>
                </a:cubicBezTo>
                <a:cubicBezTo>
                  <a:pt x="1441" y="363"/>
                  <a:pt x="1441" y="363"/>
                  <a:pt x="1439" y="363"/>
                </a:cubicBezTo>
                <a:cubicBezTo>
                  <a:pt x="1439" y="363"/>
                  <a:pt x="1438" y="362"/>
                  <a:pt x="1438" y="361"/>
                </a:cubicBezTo>
                <a:cubicBezTo>
                  <a:pt x="1438" y="361"/>
                  <a:pt x="1434" y="358"/>
                  <a:pt x="1435" y="357"/>
                </a:cubicBezTo>
                <a:cubicBezTo>
                  <a:pt x="1436" y="356"/>
                  <a:pt x="1437" y="357"/>
                  <a:pt x="1437" y="357"/>
                </a:cubicBezTo>
                <a:cubicBezTo>
                  <a:pt x="1436" y="356"/>
                  <a:pt x="1436" y="356"/>
                  <a:pt x="1436" y="355"/>
                </a:cubicBezTo>
                <a:cubicBezTo>
                  <a:pt x="1435" y="355"/>
                  <a:pt x="1435" y="355"/>
                  <a:pt x="1435" y="355"/>
                </a:cubicBezTo>
                <a:cubicBezTo>
                  <a:pt x="1433" y="354"/>
                  <a:pt x="1432" y="354"/>
                  <a:pt x="1434" y="353"/>
                </a:cubicBezTo>
                <a:cubicBezTo>
                  <a:pt x="1432" y="351"/>
                  <a:pt x="1433" y="352"/>
                  <a:pt x="1431" y="352"/>
                </a:cubicBezTo>
                <a:cubicBezTo>
                  <a:pt x="1430" y="351"/>
                  <a:pt x="1430" y="351"/>
                  <a:pt x="1430" y="351"/>
                </a:cubicBezTo>
                <a:cubicBezTo>
                  <a:pt x="1428" y="351"/>
                  <a:pt x="1428" y="352"/>
                  <a:pt x="1428" y="350"/>
                </a:cubicBezTo>
                <a:cubicBezTo>
                  <a:pt x="1425" y="349"/>
                  <a:pt x="1423" y="349"/>
                  <a:pt x="1421" y="347"/>
                </a:cubicBezTo>
                <a:cubicBezTo>
                  <a:pt x="1418" y="348"/>
                  <a:pt x="1418" y="348"/>
                  <a:pt x="1416" y="347"/>
                </a:cubicBezTo>
                <a:cubicBezTo>
                  <a:pt x="1415" y="347"/>
                  <a:pt x="1415" y="346"/>
                  <a:pt x="1415" y="345"/>
                </a:cubicBezTo>
                <a:cubicBezTo>
                  <a:pt x="1415" y="344"/>
                  <a:pt x="1417" y="345"/>
                  <a:pt x="1418" y="344"/>
                </a:cubicBezTo>
                <a:cubicBezTo>
                  <a:pt x="1418" y="343"/>
                  <a:pt x="1418" y="343"/>
                  <a:pt x="1418" y="343"/>
                </a:cubicBezTo>
                <a:cubicBezTo>
                  <a:pt x="1417" y="343"/>
                  <a:pt x="1416" y="342"/>
                  <a:pt x="1415" y="342"/>
                </a:cubicBezTo>
                <a:cubicBezTo>
                  <a:pt x="1414" y="342"/>
                  <a:pt x="1413" y="341"/>
                  <a:pt x="1413" y="341"/>
                </a:cubicBezTo>
                <a:cubicBezTo>
                  <a:pt x="1415" y="340"/>
                  <a:pt x="1414" y="340"/>
                  <a:pt x="1415" y="339"/>
                </a:cubicBezTo>
                <a:cubicBezTo>
                  <a:pt x="1415" y="339"/>
                  <a:pt x="1417" y="339"/>
                  <a:pt x="1418" y="339"/>
                </a:cubicBezTo>
                <a:cubicBezTo>
                  <a:pt x="1419" y="338"/>
                  <a:pt x="1420" y="337"/>
                  <a:pt x="1421" y="337"/>
                </a:cubicBezTo>
                <a:cubicBezTo>
                  <a:pt x="1424" y="337"/>
                  <a:pt x="1423" y="338"/>
                  <a:pt x="1425" y="336"/>
                </a:cubicBezTo>
                <a:cubicBezTo>
                  <a:pt x="1425" y="336"/>
                  <a:pt x="1430" y="337"/>
                  <a:pt x="1430" y="337"/>
                </a:cubicBezTo>
                <a:cubicBezTo>
                  <a:pt x="1431" y="337"/>
                  <a:pt x="1431" y="340"/>
                  <a:pt x="1431" y="340"/>
                </a:cubicBezTo>
                <a:cubicBezTo>
                  <a:pt x="1433" y="339"/>
                  <a:pt x="1433" y="339"/>
                  <a:pt x="1433" y="339"/>
                </a:cubicBezTo>
                <a:cubicBezTo>
                  <a:pt x="1434" y="339"/>
                  <a:pt x="1436" y="340"/>
                  <a:pt x="1437" y="339"/>
                </a:cubicBezTo>
                <a:cubicBezTo>
                  <a:pt x="1438" y="338"/>
                  <a:pt x="1439" y="339"/>
                  <a:pt x="1443" y="338"/>
                </a:cubicBezTo>
                <a:cubicBezTo>
                  <a:pt x="1442" y="337"/>
                  <a:pt x="1442" y="337"/>
                  <a:pt x="1442" y="337"/>
                </a:cubicBezTo>
                <a:cubicBezTo>
                  <a:pt x="1442" y="336"/>
                  <a:pt x="1442" y="333"/>
                  <a:pt x="1442" y="332"/>
                </a:cubicBezTo>
                <a:cubicBezTo>
                  <a:pt x="1442" y="331"/>
                  <a:pt x="1438" y="327"/>
                  <a:pt x="1439" y="327"/>
                </a:cubicBezTo>
                <a:cubicBezTo>
                  <a:pt x="1445" y="327"/>
                  <a:pt x="1445" y="327"/>
                  <a:pt x="1445" y="327"/>
                </a:cubicBezTo>
                <a:cubicBezTo>
                  <a:pt x="1445" y="326"/>
                  <a:pt x="1446" y="328"/>
                  <a:pt x="1446" y="328"/>
                </a:cubicBezTo>
                <a:cubicBezTo>
                  <a:pt x="1446" y="329"/>
                  <a:pt x="1446" y="329"/>
                  <a:pt x="1446" y="330"/>
                </a:cubicBezTo>
                <a:cubicBezTo>
                  <a:pt x="1448" y="331"/>
                  <a:pt x="1448" y="331"/>
                  <a:pt x="1448" y="331"/>
                </a:cubicBezTo>
                <a:cubicBezTo>
                  <a:pt x="1453" y="331"/>
                  <a:pt x="1453" y="331"/>
                  <a:pt x="1453" y="331"/>
                </a:cubicBezTo>
                <a:cubicBezTo>
                  <a:pt x="1454" y="331"/>
                  <a:pt x="1455" y="331"/>
                  <a:pt x="1455" y="332"/>
                </a:cubicBezTo>
                <a:cubicBezTo>
                  <a:pt x="1458" y="330"/>
                  <a:pt x="1457" y="331"/>
                  <a:pt x="1459" y="330"/>
                </a:cubicBezTo>
                <a:cubicBezTo>
                  <a:pt x="1457" y="329"/>
                  <a:pt x="1458" y="329"/>
                  <a:pt x="1458" y="327"/>
                </a:cubicBezTo>
                <a:cubicBezTo>
                  <a:pt x="1459" y="327"/>
                  <a:pt x="1461" y="325"/>
                  <a:pt x="1461" y="325"/>
                </a:cubicBezTo>
                <a:cubicBezTo>
                  <a:pt x="1465" y="323"/>
                  <a:pt x="1467" y="323"/>
                  <a:pt x="1468" y="323"/>
                </a:cubicBezTo>
                <a:cubicBezTo>
                  <a:pt x="1469" y="322"/>
                  <a:pt x="1470" y="322"/>
                  <a:pt x="1470" y="321"/>
                </a:cubicBezTo>
                <a:cubicBezTo>
                  <a:pt x="1470" y="320"/>
                  <a:pt x="1469" y="318"/>
                  <a:pt x="1469" y="317"/>
                </a:cubicBezTo>
                <a:cubicBezTo>
                  <a:pt x="1470" y="313"/>
                  <a:pt x="1469" y="314"/>
                  <a:pt x="1473" y="312"/>
                </a:cubicBezTo>
                <a:close/>
                <a:moveTo>
                  <a:pt x="1639" y="441"/>
                </a:moveTo>
                <a:cubicBezTo>
                  <a:pt x="1638" y="440"/>
                  <a:pt x="1638" y="440"/>
                  <a:pt x="1640" y="440"/>
                </a:cubicBezTo>
                <a:cubicBezTo>
                  <a:pt x="1639" y="439"/>
                  <a:pt x="1638" y="440"/>
                  <a:pt x="1637" y="440"/>
                </a:cubicBezTo>
                <a:cubicBezTo>
                  <a:pt x="1638" y="440"/>
                  <a:pt x="1638" y="441"/>
                  <a:pt x="1639" y="441"/>
                </a:cubicBezTo>
                <a:close/>
                <a:moveTo>
                  <a:pt x="1667" y="449"/>
                </a:moveTo>
                <a:cubicBezTo>
                  <a:pt x="1666" y="449"/>
                  <a:pt x="1665" y="449"/>
                  <a:pt x="1664" y="450"/>
                </a:cubicBezTo>
                <a:cubicBezTo>
                  <a:pt x="1665" y="452"/>
                  <a:pt x="1668" y="449"/>
                  <a:pt x="1669" y="452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0" y="451"/>
                  <a:pt x="1670" y="451"/>
                  <a:pt x="1669" y="450"/>
                </a:cubicBezTo>
                <a:cubicBezTo>
                  <a:pt x="1669" y="450"/>
                  <a:pt x="1666" y="450"/>
                  <a:pt x="1666" y="450"/>
                </a:cubicBezTo>
                <a:cubicBezTo>
                  <a:pt x="1666" y="450"/>
                  <a:pt x="1667" y="449"/>
                  <a:pt x="1667" y="449"/>
                </a:cubicBezTo>
                <a:close/>
                <a:moveTo>
                  <a:pt x="2433" y="735"/>
                </a:move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lose/>
                <a:moveTo>
                  <a:pt x="1845" y="721"/>
                </a:moveTo>
                <a:cubicBezTo>
                  <a:pt x="1845" y="721"/>
                  <a:pt x="1845" y="721"/>
                  <a:pt x="1844" y="721"/>
                </a:cubicBezTo>
                <a:cubicBezTo>
                  <a:pt x="1845" y="721"/>
                  <a:pt x="1845" y="722"/>
                  <a:pt x="1845" y="722"/>
                </a:cubicBezTo>
                <a:cubicBezTo>
                  <a:pt x="1845" y="722"/>
                  <a:pt x="1845" y="722"/>
                  <a:pt x="1845" y="722"/>
                </a:cubicBezTo>
                <a:cubicBezTo>
                  <a:pt x="1845" y="722"/>
                  <a:pt x="1845" y="722"/>
                  <a:pt x="1845" y="721"/>
                </a:cubicBezTo>
                <a:close/>
                <a:moveTo>
                  <a:pt x="1799" y="1030"/>
                </a:moveTo>
                <a:cubicBezTo>
                  <a:pt x="1798" y="1025"/>
                  <a:pt x="1796" y="1027"/>
                  <a:pt x="1796" y="1019"/>
                </a:cubicBezTo>
                <a:cubicBezTo>
                  <a:pt x="1795" y="1013"/>
                  <a:pt x="1793" y="1011"/>
                  <a:pt x="1790" y="1007"/>
                </a:cubicBezTo>
                <a:cubicBezTo>
                  <a:pt x="1790" y="1007"/>
                  <a:pt x="1789" y="1007"/>
                  <a:pt x="1788" y="1007"/>
                </a:cubicBezTo>
                <a:cubicBezTo>
                  <a:pt x="1789" y="1008"/>
                  <a:pt x="1792" y="1014"/>
                  <a:pt x="1792" y="1014"/>
                </a:cubicBezTo>
                <a:cubicBezTo>
                  <a:pt x="1792" y="1018"/>
                  <a:pt x="1793" y="1030"/>
                  <a:pt x="1792" y="1033"/>
                </a:cubicBezTo>
                <a:cubicBezTo>
                  <a:pt x="1791" y="1038"/>
                  <a:pt x="1790" y="1037"/>
                  <a:pt x="1792" y="1041"/>
                </a:cubicBezTo>
                <a:cubicBezTo>
                  <a:pt x="1792" y="1043"/>
                  <a:pt x="1793" y="1049"/>
                  <a:pt x="1793" y="1050"/>
                </a:cubicBezTo>
                <a:cubicBezTo>
                  <a:pt x="1795" y="1059"/>
                  <a:pt x="1795" y="1059"/>
                  <a:pt x="1795" y="1059"/>
                </a:cubicBezTo>
                <a:cubicBezTo>
                  <a:pt x="1798" y="1057"/>
                  <a:pt x="1797" y="1058"/>
                  <a:pt x="1800" y="1060"/>
                </a:cubicBezTo>
                <a:cubicBezTo>
                  <a:pt x="1800" y="1057"/>
                  <a:pt x="1800" y="1057"/>
                  <a:pt x="1800" y="1057"/>
                </a:cubicBezTo>
                <a:cubicBezTo>
                  <a:pt x="1797" y="1054"/>
                  <a:pt x="1797" y="1054"/>
                  <a:pt x="1797" y="1054"/>
                </a:cubicBezTo>
                <a:cubicBezTo>
                  <a:pt x="1796" y="1050"/>
                  <a:pt x="1796" y="1050"/>
                  <a:pt x="1796" y="1045"/>
                </a:cubicBezTo>
                <a:cubicBezTo>
                  <a:pt x="1796" y="1042"/>
                  <a:pt x="1796" y="1039"/>
                  <a:pt x="1796" y="1038"/>
                </a:cubicBezTo>
                <a:cubicBezTo>
                  <a:pt x="1798" y="1034"/>
                  <a:pt x="1798" y="1034"/>
                  <a:pt x="1798" y="1034"/>
                </a:cubicBezTo>
                <a:cubicBezTo>
                  <a:pt x="1799" y="1032"/>
                  <a:pt x="1799" y="1032"/>
                  <a:pt x="1799" y="1030"/>
                </a:cubicBezTo>
                <a:cubicBezTo>
                  <a:pt x="1799" y="1030"/>
                  <a:pt x="1799" y="1030"/>
                  <a:pt x="1799" y="1030"/>
                </a:cubicBezTo>
                <a:close/>
                <a:moveTo>
                  <a:pt x="1767" y="918"/>
                </a:moveTo>
                <a:cubicBezTo>
                  <a:pt x="1767" y="924"/>
                  <a:pt x="1767" y="924"/>
                  <a:pt x="1767" y="924"/>
                </a:cubicBezTo>
                <a:cubicBezTo>
                  <a:pt x="1768" y="926"/>
                  <a:pt x="1768" y="926"/>
                  <a:pt x="1768" y="926"/>
                </a:cubicBezTo>
                <a:cubicBezTo>
                  <a:pt x="1769" y="927"/>
                  <a:pt x="1771" y="928"/>
                  <a:pt x="1771" y="927"/>
                </a:cubicBezTo>
                <a:cubicBezTo>
                  <a:pt x="1772" y="925"/>
                  <a:pt x="1773" y="923"/>
                  <a:pt x="1774" y="924"/>
                </a:cubicBezTo>
                <a:cubicBezTo>
                  <a:pt x="1778" y="924"/>
                  <a:pt x="1777" y="924"/>
                  <a:pt x="1781" y="923"/>
                </a:cubicBezTo>
                <a:cubicBezTo>
                  <a:pt x="1782" y="923"/>
                  <a:pt x="1783" y="924"/>
                  <a:pt x="1783" y="924"/>
                </a:cubicBezTo>
                <a:cubicBezTo>
                  <a:pt x="1787" y="921"/>
                  <a:pt x="1787" y="921"/>
                  <a:pt x="1787" y="921"/>
                </a:cubicBezTo>
                <a:cubicBezTo>
                  <a:pt x="1787" y="920"/>
                  <a:pt x="1787" y="920"/>
                  <a:pt x="1787" y="920"/>
                </a:cubicBezTo>
                <a:cubicBezTo>
                  <a:pt x="1784" y="920"/>
                  <a:pt x="1784" y="920"/>
                  <a:pt x="1784" y="920"/>
                </a:cubicBezTo>
                <a:cubicBezTo>
                  <a:pt x="1783" y="920"/>
                  <a:pt x="1784" y="916"/>
                  <a:pt x="1785" y="916"/>
                </a:cubicBezTo>
                <a:cubicBezTo>
                  <a:pt x="1786" y="916"/>
                  <a:pt x="1788" y="914"/>
                  <a:pt x="1789" y="913"/>
                </a:cubicBezTo>
                <a:cubicBezTo>
                  <a:pt x="1791" y="909"/>
                  <a:pt x="1791" y="909"/>
                  <a:pt x="1791" y="909"/>
                </a:cubicBezTo>
                <a:cubicBezTo>
                  <a:pt x="1791" y="908"/>
                  <a:pt x="1792" y="907"/>
                  <a:pt x="1792" y="907"/>
                </a:cubicBezTo>
                <a:cubicBezTo>
                  <a:pt x="1792" y="907"/>
                  <a:pt x="1789" y="904"/>
                  <a:pt x="1790" y="904"/>
                </a:cubicBezTo>
                <a:cubicBezTo>
                  <a:pt x="1792" y="902"/>
                  <a:pt x="1793" y="900"/>
                  <a:pt x="1794" y="902"/>
                </a:cubicBezTo>
                <a:cubicBezTo>
                  <a:pt x="1795" y="901"/>
                  <a:pt x="1797" y="901"/>
                  <a:pt x="1798" y="901"/>
                </a:cubicBezTo>
                <a:cubicBezTo>
                  <a:pt x="1798" y="899"/>
                  <a:pt x="1798" y="899"/>
                  <a:pt x="1798" y="899"/>
                </a:cubicBezTo>
                <a:cubicBezTo>
                  <a:pt x="1797" y="899"/>
                  <a:pt x="1797" y="898"/>
                  <a:pt x="1797" y="898"/>
                </a:cubicBezTo>
                <a:cubicBezTo>
                  <a:pt x="1796" y="898"/>
                  <a:pt x="1795" y="900"/>
                  <a:pt x="1793" y="900"/>
                </a:cubicBezTo>
                <a:cubicBezTo>
                  <a:pt x="1792" y="900"/>
                  <a:pt x="1789" y="896"/>
                  <a:pt x="1789" y="895"/>
                </a:cubicBezTo>
                <a:cubicBezTo>
                  <a:pt x="1788" y="895"/>
                  <a:pt x="1788" y="895"/>
                  <a:pt x="1788" y="895"/>
                </a:cubicBezTo>
                <a:cubicBezTo>
                  <a:pt x="1786" y="894"/>
                  <a:pt x="1786" y="894"/>
                  <a:pt x="1784" y="892"/>
                </a:cubicBezTo>
                <a:cubicBezTo>
                  <a:pt x="1781" y="893"/>
                  <a:pt x="1778" y="894"/>
                  <a:pt x="1775" y="896"/>
                </a:cubicBezTo>
                <a:cubicBezTo>
                  <a:pt x="1772" y="898"/>
                  <a:pt x="1771" y="895"/>
                  <a:pt x="1771" y="898"/>
                </a:cubicBezTo>
                <a:cubicBezTo>
                  <a:pt x="1771" y="901"/>
                  <a:pt x="1770" y="902"/>
                  <a:pt x="1768" y="903"/>
                </a:cubicBezTo>
                <a:cubicBezTo>
                  <a:pt x="1768" y="903"/>
                  <a:pt x="1770" y="907"/>
                  <a:pt x="1770" y="908"/>
                </a:cubicBezTo>
                <a:cubicBezTo>
                  <a:pt x="1767" y="913"/>
                  <a:pt x="1768" y="911"/>
                  <a:pt x="1767" y="918"/>
                </a:cubicBezTo>
                <a:close/>
                <a:moveTo>
                  <a:pt x="1764" y="995"/>
                </a:moveTo>
                <a:cubicBezTo>
                  <a:pt x="1761" y="994"/>
                  <a:pt x="1761" y="994"/>
                  <a:pt x="1761" y="994"/>
                </a:cubicBezTo>
                <a:cubicBezTo>
                  <a:pt x="1761" y="994"/>
                  <a:pt x="1756" y="983"/>
                  <a:pt x="1755" y="982"/>
                </a:cubicBezTo>
                <a:cubicBezTo>
                  <a:pt x="1755" y="978"/>
                  <a:pt x="1755" y="978"/>
                  <a:pt x="1755" y="978"/>
                </a:cubicBezTo>
                <a:cubicBezTo>
                  <a:pt x="1755" y="975"/>
                  <a:pt x="1756" y="977"/>
                  <a:pt x="1752" y="972"/>
                </a:cubicBezTo>
                <a:cubicBezTo>
                  <a:pt x="1750" y="970"/>
                  <a:pt x="1749" y="971"/>
                  <a:pt x="1749" y="970"/>
                </a:cubicBezTo>
                <a:cubicBezTo>
                  <a:pt x="1747" y="965"/>
                  <a:pt x="1747" y="966"/>
                  <a:pt x="1750" y="964"/>
                </a:cubicBezTo>
                <a:cubicBezTo>
                  <a:pt x="1747" y="959"/>
                  <a:pt x="1747" y="961"/>
                  <a:pt x="1747" y="957"/>
                </a:cubicBezTo>
                <a:cubicBezTo>
                  <a:pt x="1747" y="957"/>
                  <a:pt x="1748" y="956"/>
                  <a:pt x="1748" y="955"/>
                </a:cubicBezTo>
                <a:cubicBezTo>
                  <a:pt x="1748" y="954"/>
                  <a:pt x="1744" y="953"/>
                  <a:pt x="1745" y="952"/>
                </a:cubicBezTo>
                <a:cubicBezTo>
                  <a:pt x="1747" y="948"/>
                  <a:pt x="1744" y="950"/>
                  <a:pt x="1747" y="947"/>
                </a:cubicBezTo>
                <a:cubicBezTo>
                  <a:pt x="1745" y="947"/>
                  <a:pt x="1745" y="946"/>
                  <a:pt x="1744" y="945"/>
                </a:cubicBezTo>
                <a:cubicBezTo>
                  <a:pt x="1743" y="940"/>
                  <a:pt x="1743" y="940"/>
                  <a:pt x="1743" y="940"/>
                </a:cubicBezTo>
                <a:cubicBezTo>
                  <a:pt x="1743" y="938"/>
                  <a:pt x="1743" y="938"/>
                  <a:pt x="1743" y="936"/>
                </a:cubicBezTo>
                <a:cubicBezTo>
                  <a:pt x="1742" y="937"/>
                  <a:pt x="1741" y="940"/>
                  <a:pt x="1741" y="941"/>
                </a:cubicBezTo>
                <a:cubicBezTo>
                  <a:pt x="1741" y="945"/>
                  <a:pt x="1741" y="945"/>
                  <a:pt x="1741" y="945"/>
                </a:cubicBezTo>
                <a:cubicBezTo>
                  <a:pt x="1741" y="945"/>
                  <a:pt x="1743" y="946"/>
                  <a:pt x="1743" y="946"/>
                </a:cubicBezTo>
                <a:cubicBezTo>
                  <a:pt x="1742" y="950"/>
                  <a:pt x="1741" y="949"/>
                  <a:pt x="1741" y="950"/>
                </a:cubicBezTo>
                <a:cubicBezTo>
                  <a:pt x="1741" y="955"/>
                  <a:pt x="1741" y="955"/>
                  <a:pt x="1741" y="955"/>
                </a:cubicBezTo>
                <a:cubicBezTo>
                  <a:pt x="1743" y="958"/>
                  <a:pt x="1743" y="958"/>
                  <a:pt x="1743" y="958"/>
                </a:cubicBezTo>
                <a:cubicBezTo>
                  <a:pt x="1744" y="961"/>
                  <a:pt x="1744" y="961"/>
                  <a:pt x="1744" y="961"/>
                </a:cubicBezTo>
                <a:cubicBezTo>
                  <a:pt x="1744" y="962"/>
                  <a:pt x="1743" y="964"/>
                  <a:pt x="1742" y="965"/>
                </a:cubicBezTo>
                <a:cubicBezTo>
                  <a:pt x="1744" y="967"/>
                  <a:pt x="1744" y="967"/>
                  <a:pt x="1744" y="967"/>
                </a:cubicBezTo>
                <a:cubicBezTo>
                  <a:pt x="1744" y="969"/>
                  <a:pt x="1745" y="972"/>
                  <a:pt x="1745" y="974"/>
                </a:cubicBezTo>
                <a:cubicBezTo>
                  <a:pt x="1749" y="978"/>
                  <a:pt x="1749" y="978"/>
                  <a:pt x="1749" y="978"/>
                </a:cubicBezTo>
                <a:cubicBezTo>
                  <a:pt x="1750" y="979"/>
                  <a:pt x="1753" y="980"/>
                  <a:pt x="1753" y="981"/>
                </a:cubicBezTo>
                <a:cubicBezTo>
                  <a:pt x="1753" y="984"/>
                  <a:pt x="1753" y="984"/>
                  <a:pt x="1754" y="987"/>
                </a:cubicBezTo>
                <a:cubicBezTo>
                  <a:pt x="1754" y="988"/>
                  <a:pt x="1756" y="990"/>
                  <a:pt x="1756" y="990"/>
                </a:cubicBezTo>
                <a:cubicBezTo>
                  <a:pt x="1754" y="992"/>
                  <a:pt x="1755" y="992"/>
                  <a:pt x="1755" y="994"/>
                </a:cubicBezTo>
                <a:cubicBezTo>
                  <a:pt x="1758" y="995"/>
                  <a:pt x="1757" y="995"/>
                  <a:pt x="1760" y="997"/>
                </a:cubicBezTo>
                <a:cubicBezTo>
                  <a:pt x="1764" y="995"/>
                  <a:pt x="1764" y="995"/>
                  <a:pt x="1764" y="995"/>
                </a:cubicBezTo>
                <a:close/>
                <a:moveTo>
                  <a:pt x="2349" y="639"/>
                </a:moveTo>
                <a:cubicBezTo>
                  <a:pt x="2348" y="639"/>
                  <a:pt x="2348" y="639"/>
                  <a:pt x="2348" y="639"/>
                </a:cubicBezTo>
                <a:cubicBezTo>
                  <a:pt x="2348" y="639"/>
                  <a:pt x="2348" y="639"/>
                  <a:pt x="2348" y="640"/>
                </a:cubicBezTo>
                <a:cubicBezTo>
                  <a:pt x="2349" y="639"/>
                  <a:pt x="2349" y="639"/>
                  <a:pt x="2349" y="639"/>
                </a:cubicBezTo>
                <a:close/>
                <a:moveTo>
                  <a:pt x="2521" y="783"/>
                </a:moveTo>
                <a:cubicBezTo>
                  <a:pt x="2521" y="782"/>
                  <a:pt x="2520" y="782"/>
                  <a:pt x="2519" y="781"/>
                </a:cubicBezTo>
                <a:cubicBezTo>
                  <a:pt x="2521" y="783"/>
                  <a:pt x="2521" y="783"/>
                  <a:pt x="2521" y="783"/>
                </a:cubicBezTo>
                <a:close/>
                <a:moveTo>
                  <a:pt x="2503" y="777"/>
                </a:moveTo>
                <a:cubicBezTo>
                  <a:pt x="2502" y="777"/>
                  <a:pt x="2502" y="777"/>
                  <a:pt x="2502" y="777"/>
                </a:cubicBezTo>
                <a:cubicBezTo>
                  <a:pt x="2503" y="777"/>
                  <a:pt x="2503" y="777"/>
                  <a:pt x="2503" y="777"/>
                </a:cubicBezTo>
                <a:cubicBezTo>
                  <a:pt x="2503" y="777"/>
                  <a:pt x="2503" y="777"/>
                  <a:pt x="2503" y="777"/>
                </a:cubicBezTo>
                <a:close/>
                <a:moveTo>
                  <a:pt x="2620" y="548"/>
                </a:moveTo>
                <a:cubicBezTo>
                  <a:pt x="2620" y="548"/>
                  <a:pt x="2620" y="549"/>
                  <a:pt x="2620" y="549"/>
                </a:cubicBezTo>
                <a:cubicBezTo>
                  <a:pt x="2621" y="549"/>
                  <a:pt x="2621" y="548"/>
                  <a:pt x="2622" y="548"/>
                </a:cubicBezTo>
                <a:cubicBezTo>
                  <a:pt x="2620" y="548"/>
                  <a:pt x="2620" y="548"/>
                  <a:pt x="2620" y="548"/>
                </a:cubicBezTo>
                <a:close/>
                <a:moveTo>
                  <a:pt x="2676" y="495"/>
                </a:moveTo>
                <a:cubicBezTo>
                  <a:pt x="2676" y="495"/>
                  <a:pt x="2676" y="495"/>
                  <a:pt x="2676" y="496"/>
                </a:cubicBezTo>
                <a:cubicBezTo>
                  <a:pt x="2676" y="496"/>
                  <a:pt x="2676" y="496"/>
                  <a:pt x="2676" y="496"/>
                </a:cubicBezTo>
                <a:cubicBezTo>
                  <a:pt x="2676" y="496"/>
                  <a:pt x="2676" y="496"/>
                  <a:pt x="2676" y="495"/>
                </a:cubicBezTo>
                <a:close/>
                <a:moveTo>
                  <a:pt x="2646" y="280"/>
                </a:moveTo>
                <a:cubicBezTo>
                  <a:pt x="2646" y="280"/>
                  <a:pt x="2646" y="280"/>
                  <a:pt x="2645" y="281"/>
                </a:cubicBezTo>
                <a:cubicBezTo>
                  <a:pt x="2646" y="283"/>
                  <a:pt x="2646" y="282"/>
                  <a:pt x="2646" y="285"/>
                </a:cubicBezTo>
                <a:cubicBezTo>
                  <a:pt x="2646" y="285"/>
                  <a:pt x="2646" y="285"/>
                  <a:pt x="2646" y="285"/>
                </a:cubicBezTo>
                <a:cubicBezTo>
                  <a:pt x="2646" y="280"/>
                  <a:pt x="2646" y="280"/>
                  <a:pt x="2646" y="280"/>
                </a:cubicBezTo>
                <a:cubicBezTo>
                  <a:pt x="2646" y="280"/>
                  <a:pt x="2646" y="280"/>
                  <a:pt x="2646" y="280"/>
                </a:cubicBezTo>
                <a:close/>
                <a:moveTo>
                  <a:pt x="2879" y="153"/>
                </a:moveTo>
                <a:cubicBezTo>
                  <a:pt x="2879" y="153"/>
                  <a:pt x="2879" y="153"/>
                  <a:pt x="2879" y="153"/>
                </a:cubicBezTo>
                <a:cubicBezTo>
                  <a:pt x="2879" y="153"/>
                  <a:pt x="2881" y="155"/>
                  <a:pt x="2881" y="156"/>
                </a:cubicBezTo>
                <a:cubicBezTo>
                  <a:pt x="2883" y="154"/>
                  <a:pt x="2883" y="154"/>
                  <a:pt x="2882" y="152"/>
                </a:cubicBezTo>
                <a:cubicBezTo>
                  <a:pt x="2879" y="153"/>
                  <a:pt x="2879" y="153"/>
                  <a:pt x="2879" y="153"/>
                </a:cubicBezTo>
                <a:close/>
                <a:moveTo>
                  <a:pt x="1993" y="590"/>
                </a:moveTo>
                <a:cubicBezTo>
                  <a:pt x="1993" y="590"/>
                  <a:pt x="1993" y="590"/>
                  <a:pt x="1993" y="590"/>
                </a:cubicBezTo>
                <a:cubicBezTo>
                  <a:pt x="1996" y="588"/>
                  <a:pt x="1996" y="588"/>
                  <a:pt x="1996" y="588"/>
                </a:cubicBezTo>
                <a:cubicBezTo>
                  <a:pt x="1995" y="587"/>
                  <a:pt x="1995" y="587"/>
                  <a:pt x="1995" y="587"/>
                </a:cubicBezTo>
                <a:cubicBezTo>
                  <a:pt x="1993" y="590"/>
                  <a:pt x="1993" y="590"/>
                  <a:pt x="1993" y="590"/>
                </a:cubicBezTo>
                <a:close/>
                <a:moveTo>
                  <a:pt x="1917" y="554"/>
                </a:moveTo>
                <a:cubicBezTo>
                  <a:pt x="1917" y="554"/>
                  <a:pt x="1918" y="554"/>
                  <a:pt x="1918" y="554"/>
                </a:cubicBezTo>
                <a:cubicBezTo>
                  <a:pt x="1916" y="553"/>
                  <a:pt x="1916" y="553"/>
                  <a:pt x="1916" y="553"/>
                </a:cubicBezTo>
                <a:cubicBezTo>
                  <a:pt x="1916" y="554"/>
                  <a:pt x="1917" y="555"/>
                  <a:pt x="1917" y="555"/>
                </a:cubicBezTo>
                <a:cubicBezTo>
                  <a:pt x="1917" y="555"/>
                  <a:pt x="1917" y="555"/>
                  <a:pt x="1917" y="555"/>
                </a:cubicBezTo>
                <a:cubicBezTo>
                  <a:pt x="1917" y="555"/>
                  <a:pt x="1917" y="554"/>
                  <a:pt x="1917" y="554"/>
                </a:cubicBezTo>
                <a:close/>
                <a:moveTo>
                  <a:pt x="1882" y="383"/>
                </a:moveTo>
                <a:cubicBezTo>
                  <a:pt x="1881" y="386"/>
                  <a:pt x="1881" y="386"/>
                  <a:pt x="1881" y="386"/>
                </a:cubicBezTo>
                <a:cubicBezTo>
                  <a:pt x="1889" y="392"/>
                  <a:pt x="1889" y="392"/>
                  <a:pt x="1889" y="392"/>
                </a:cubicBezTo>
                <a:cubicBezTo>
                  <a:pt x="1889" y="392"/>
                  <a:pt x="1890" y="401"/>
                  <a:pt x="1890" y="402"/>
                </a:cubicBezTo>
                <a:cubicBezTo>
                  <a:pt x="1891" y="404"/>
                  <a:pt x="1898" y="411"/>
                  <a:pt x="1902" y="416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6" y="418"/>
                  <a:pt x="1906" y="418"/>
                  <a:pt x="1906" y="418"/>
                </a:cubicBezTo>
                <a:cubicBezTo>
                  <a:pt x="1908" y="422"/>
                  <a:pt x="1908" y="422"/>
                  <a:pt x="1908" y="422"/>
                </a:cubicBezTo>
                <a:cubicBezTo>
                  <a:pt x="1909" y="424"/>
                  <a:pt x="1914" y="429"/>
                  <a:pt x="1914" y="430"/>
                </a:cubicBezTo>
                <a:cubicBezTo>
                  <a:pt x="1914" y="430"/>
                  <a:pt x="1915" y="430"/>
                  <a:pt x="1915" y="430"/>
                </a:cubicBezTo>
                <a:cubicBezTo>
                  <a:pt x="1916" y="430"/>
                  <a:pt x="1924" y="432"/>
                  <a:pt x="1923" y="433"/>
                </a:cubicBezTo>
                <a:cubicBezTo>
                  <a:pt x="1922" y="436"/>
                  <a:pt x="1923" y="434"/>
                  <a:pt x="1918" y="435"/>
                </a:cubicBezTo>
                <a:cubicBezTo>
                  <a:pt x="1914" y="436"/>
                  <a:pt x="1915" y="435"/>
                  <a:pt x="1915" y="439"/>
                </a:cubicBezTo>
                <a:cubicBezTo>
                  <a:pt x="1914" y="442"/>
                  <a:pt x="1915" y="441"/>
                  <a:pt x="1915" y="442"/>
                </a:cubicBezTo>
                <a:cubicBezTo>
                  <a:pt x="1916" y="445"/>
                  <a:pt x="1917" y="444"/>
                  <a:pt x="1915" y="445"/>
                </a:cubicBezTo>
                <a:cubicBezTo>
                  <a:pt x="1915" y="446"/>
                  <a:pt x="1916" y="448"/>
                  <a:pt x="1915" y="449"/>
                </a:cubicBezTo>
                <a:cubicBezTo>
                  <a:pt x="1911" y="452"/>
                  <a:pt x="1912" y="449"/>
                  <a:pt x="1912" y="447"/>
                </a:cubicBezTo>
                <a:cubicBezTo>
                  <a:pt x="1912" y="447"/>
                  <a:pt x="1912" y="447"/>
                  <a:pt x="1912" y="447"/>
                </a:cubicBezTo>
                <a:cubicBezTo>
                  <a:pt x="1911" y="451"/>
                  <a:pt x="1912" y="449"/>
                  <a:pt x="1911" y="454"/>
                </a:cubicBezTo>
                <a:cubicBezTo>
                  <a:pt x="1912" y="454"/>
                  <a:pt x="1912" y="454"/>
                  <a:pt x="1912" y="455"/>
                </a:cubicBezTo>
                <a:cubicBezTo>
                  <a:pt x="1914" y="458"/>
                  <a:pt x="1912" y="457"/>
                  <a:pt x="1917" y="465"/>
                </a:cubicBezTo>
                <a:cubicBezTo>
                  <a:pt x="1920" y="465"/>
                  <a:pt x="1920" y="465"/>
                  <a:pt x="1920" y="465"/>
                </a:cubicBezTo>
                <a:cubicBezTo>
                  <a:pt x="1927" y="468"/>
                  <a:pt x="1927" y="468"/>
                  <a:pt x="1927" y="468"/>
                </a:cubicBezTo>
                <a:cubicBezTo>
                  <a:pt x="1927" y="468"/>
                  <a:pt x="1930" y="472"/>
                  <a:pt x="1931" y="472"/>
                </a:cubicBezTo>
                <a:cubicBezTo>
                  <a:pt x="1932" y="473"/>
                  <a:pt x="1936" y="474"/>
                  <a:pt x="1938" y="475"/>
                </a:cubicBezTo>
                <a:cubicBezTo>
                  <a:pt x="1939" y="476"/>
                  <a:pt x="1941" y="476"/>
                  <a:pt x="1942" y="476"/>
                </a:cubicBezTo>
                <a:cubicBezTo>
                  <a:pt x="1943" y="475"/>
                  <a:pt x="1947" y="476"/>
                  <a:pt x="1948" y="476"/>
                </a:cubicBezTo>
                <a:cubicBezTo>
                  <a:pt x="1949" y="475"/>
                  <a:pt x="1953" y="473"/>
                  <a:pt x="1953" y="473"/>
                </a:cubicBezTo>
                <a:cubicBezTo>
                  <a:pt x="1958" y="474"/>
                  <a:pt x="1957" y="474"/>
                  <a:pt x="1961" y="473"/>
                </a:cubicBezTo>
                <a:cubicBezTo>
                  <a:pt x="1961" y="468"/>
                  <a:pt x="1961" y="468"/>
                  <a:pt x="1961" y="468"/>
                </a:cubicBezTo>
                <a:cubicBezTo>
                  <a:pt x="1961" y="467"/>
                  <a:pt x="1961" y="467"/>
                  <a:pt x="1961" y="467"/>
                </a:cubicBezTo>
                <a:cubicBezTo>
                  <a:pt x="1961" y="466"/>
                  <a:pt x="1960" y="463"/>
                  <a:pt x="1959" y="461"/>
                </a:cubicBezTo>
                <a:cubicBezTo>
                  <a:pt x="1958" y="449"/>
                  <a:pt x="1958" y="449"/>
                  <a:pt x="1958" y="449"/>
                </a:cubicBezTo>
                <a:cubicBezTo>
                  <a:pt x="1953" y="445"/>
                  <a:pt x="1954" y="445"/>
                  <a:pt x="1950" y="445"/>
                </a:cubicBezTo>
                <a:cubicBezTo>
                  <a:pt x="1949" y="445"/>
                  <a:pt x="1949" y="443"/>
                  <a:pt x="1949" y="443"/>
                </a:cubicBezTo>
                <a:cubicBezTo>
                  <a:pt x="1950" y="442"/>
                  <a:pt x="1953" y="444"/>
                  <a:pt x="1954" y="441"/>
                </a:cubicBezTo>
                <a:cubicBezTo>
                  <a:pt x="1952" y="438"/>
                  <a:pt x="1953" y="440"/>
                  <a:pt x="1950" y="438"/>
                </a:cubicBezTo>
                <a:cubicBezTo>
                  <a:pt x="1949" y="438"/>
                  <a:pt x="1946" y="436"/>
                  <a:pt x="1945" y="436"/>
                </a:cubicBezTo>
                <a:cubicBezTo>
                  <a:pt x="1944" y="436"/>
                  <a:pt x="1944" y="434"/>
                  <a:pt x="1944" y="433"/>
                </a:cubicBezTo>
                <a:cubicBezTo>
                  <a:pt x="1944" y="431"/>
                  <a:pt x="1944" y="430"/>
                  <a:pt x="1945" y="427"/>
                </a:cubicBezTo>
                <a:cubicBezTo>
                  <a:pt x="1945" y="427"/>
                  <a:pt x="1945" y="427"/>
                  <a:pt x="1945" y="427"/>
                </a:cubicBezTo>
                <a:cubicBezTo>
                  <a:pt x="1949" y="428"/>
                  <a:pt x="1948" y="428"/>
                  <a:pt x="1952" y="427"/>
                </a:cubicBezTo>
                <a:cubicBezTo>
                  <a:pt x="1952" y="427"/>
                  <a:pt x="1953" y="429"/>
                  <a:pt x="1953" y="430"/>
                </a:cubicBezTo>
                <a:cubicBezTo>
                  <a:pt x="1957" y="429"/>
                  <a:pt x="1956" y="428"/>
                  <a:pt x="1958" y="429"/>
                </a:cubicBezTo>
                <a:cubicBezTo>
                  <a:pt x="1957" y="426"/>
                  <a:pt x="1957" y="426"/>
                  <a:pt x="1961" y="427"/>
                </a:cubicBezTo>
                <a:cubicBezTo>
                  <a:pt x="1962" y="425"/>
                  <a:pt x="1962" y="425"/>
                  <a:pt x="1962" y="425"/>
                </a:cubicBezTo>
                <a:cubicBezTo>
                  <a:pt x="1953" y="420"/>
                  <a:pt x="1953" y="420"/>
                  <a:pt x="1953" y="420"/>
                </a:cubicBezTo>
                <a:cubicBezTo>
                  <a:pt x="1953" y="420"/>
                  <a:pt x="1952" y="416"/>
                  <a:pt x="1952" y="416"/>
                </a:cubicBezTo>
                <a:cubicBezTo>
                  <a:pt x="1951" y="414"/>
                  <a:pt x="1951" y="414"/>
                  <a:pt x="1951" y="414"/>
                </a:cubicBezTo>
                <a:cubicBezTo>
                  <a:pt x="1947" y="413"/>
                  <a:pt x="1947" y="413"/>
                  <a:pt x="1947" y="413"/>
                </a:cubicBezTo>
                <a:cubicBezTo>
                  <a:pt x="1944" y="415"/>
                  <a:pt x="1944" y="415"/>
                  <a:pt x="1944" y="415"/>
                </a:cubicBezTo>
                <a:cubicBezTo>
                  <a:pt x="1943" y="418"/>
                  <a:pt x="1943" y="418"/>
                  <a:pt x="1943" y="421"/>
                </a:cubicBezTo>
                <a:cubicBezTo>
                  <a:pt x="1943" y="422"/>
                  <a:pt x="1941" y="421"/>
                  <a:pt x="1940" y="421"/>
                </a:cubicBezTo>
                <a:cubicBezTo>
                  <a:pt x="1939" y="415"/>
                  <a:pt x="1939" y="416"/>
                  <a:pt x="1940" y="414"/>
                </a:cubicBezTo>
                <a:cubicBezTo>
                  <a:pt x="1940" y="415"/>
                  <a:pt x="1938" y="416"/>
                  <a:pt x="1938" y="415"/>
                </a:cubicBezTo>
                <a:cubicBezTo>
                  <a:pt x="1937" y="415"/>
                  <a:pt x="1938" y="412"/>
                  <a:pt x="1938" y="411"/>
                </a:cubicBezTo>
                <a:cubicBezTo>
                  <a:pt x="1938" y="407"/>
                  <a:pt x="1938" y="407"/>
                  <a:pt x="1938" y="407"/>
                </a:cubicBezTo>
                <a:cubicBezTo>
                  <a:pt x="1938" y="405"/>
                  <a:pt x="1938" y="405"/>
                  <a:pt x="1938" y="405"/>
                </a:cubicBezTo>
                <a:cubicBezTo>
                  <a:pt x="1934" y="405"/>
                  <a:pt x="1932" y="406"/>
                  <a:pt x="1929" y="403"/>
                </a:cubicBezTo>
                <a:cubicBezTo>
                  <a:pt x="1927" y="402"/>
                  <a:pt x="1926" y="402"/>
                  <a:pt x="1924" y="402"/>
                </a:cubicBezTo>
                <a:cubicBezTo>
                  <a:pt x="1923" y="402"/>
                  <a:pt x="1924" y="399"/>
                  <a:pt x="1924" y="398"/>
                </a:cubicBezTo>
                <a:cubicBezTo>
                  <a:pt x="1920" y="393"/>
                  <a:pt x="1920" y="393"/>
                  <a:pt x="1920" y="393"/>
                </a:cubicBezTo>
                <a:cubicBezTo>
                  <a:pt x="1918" y="390"/>
                  <a:pt x="1918" y="390"/>
                  <a:pt x="1918" y="390"/>
                </a:cubicBezTo>
                <a:cubicBezTo>
                  <a:pt x="1915" y="388"/>
                  <a:pt x="1915" y="388"/>
                  <a:pt x="1915" y="388"/>
                </a:cubicBezTo>
                <a:cubicBezTo>
                  <a:pt x="1915" y="388"/>
                  <a:pt x="1912" y="388"/>
                  <a:pt x="1912" y="388"/>
                </a:cubicBezTo>
                <a:cubicBezTo>
                  <a:pt x="1913" y="384"/>
                  <a:pt x="1912" y="384"/>
                  <a:pt x="1916" y="385"/>
                </a:cubicBezTo>
                <a:cubicBezTo>
                  <a:pt x="1919" y="385"/>
                  <a:pt x="1919" y="385"/>
                  <a:pt x="1922" y="387"/>
                </a:cubicBezTo>
                <a:cubicBezTo>
                  <a:pt x="1923" y="385"/>
                  <a:pt x="1923" y="385"/>
                  <a:pt x="1923" y="385"/>
                </a:cubicBezTo>
                <a:cubicBezTo>
                  <a:pt x="1916" y="382"/>
                  <a:pt x="1917" y="381"/>
                  <a:pt x="1921" y="376"/>
                </a:cubicBezTo>
                <a:cubicBezTo>
                  <a:pt x="1921" y="376"/>
                  <a:pt x="1924" y="377"/>
                  <a:pt x="1924" y="377"/>
                </a:cubicBezTo>
                <a:cubicBezTo>
                  <a:pt x="1925" y="376"/>
                  <a:pt x="1930" y="376"/>
                  <a:pt x="1931" y="376"/>
                </a:cubicBezTo>
                <a:cubicBezTo>
                  <a:pt x="1940" y="378"/>
                  <a:pt x="1940" y="378"/>
                  <a:pt x="1940" y="378"/>
                </a:cubicBezTo>
                <a:cubicBezTo>
                  <a:pt x="1941" y="378"/>
                  <a:pt x="1942" y="379"/>
                  <a:pt x="1942" y="379"/>
                </a:cubicBezTo>
                <a:cubicBezTo>
                  <a:pt x="1939" y="383"/>
                  <a:pt x="1940" y="382"/>
                  <a:pt x="1939" y="386"/>
                </a:cubicBezTo>
                <a:cubicBezTo>
                  <a:pt x="1940" y="386"/>
                  <a:pt x="1940" y="386"/>
                  <a:pt x="1940" y="386"/>
                </a:cubicBezTo>
                <a:cubicBezTo>
                  <a:pt x="1943" y="379"/>
                  <a:pt x="1940" y="383"/>
                  <a:pt x="1948" y="379"/>
                </a:cubicBezTo>
                <a:cubicBezTo>
                  <a:pt x="1947" y="377"/>
                  <a:pt x="1947" y="377"/>
                  <a:pt x="1945" y="376"/>
                </a:cubicBezTo>
                <a:cubicBezTo>
                  <a:pt x="1939" y="377"/>
                  <a:pt x="1942" y="377"/>
                  <a:pt x="1935" y="376"/>
                </a:cubicBezTo>
                <a:cubicBezTo>
                  <a:pt x="1934" y="375"/>
                  <a:pt x="1935" y="369"/>
                  <a:pt x="1935" y="367"/>
                </a:cubicBezTo>
                <a:cubicBezTo>
                  <a:pt x="1933" y="362"/>
                  <a:pt x="1933" y="362"/>
                  <a:pt x="1933" y="362"/>
                </a:cubicBezTo>
                <a:cubicBezTo>
                  <a:pt x="1929" y="359"/>
                  <a:pt x="1929" y="359"/>
                  <a:pt x="1929" y="359"/>
                </a:cubicBezTo>
                <a:cubicBezTo>
                  <a:pt x="1925" y="361"/>
                  <a:pt x="1925" y="359"/>
                  <a:pt x="1922" y="359"/>
                </a:cubicBezTo>
                <a:cubicBezTo>
                  <a:pt x="1914" y="358"/>
                  <a:pt x="1914" y="358"/>
                  <a:pt x="1914" y="358"/>
                </a:cubicBezTo>
                <a:cubicBezTo>
                  <a:pt x="1905" y="363"/>
                  <a:pt x="1905" y="363"/>
                  <a:pt x="1905" y="363"/>
                </a:cubicBezTo>
                <a:cubicBezTo>
                  <a:pt x="1898" y="365"/>
                  <a:pt x="1898" y="365"/>
                  <a:pt x="1898" y="365"/>
                </a:cubicBezTo>
                <a:cubicBezTo>
                  <a:pt x="1898" y="366"/>
                  <a:pt x="1897" y="369"/>
                  <a:pt x="1896" y="369"/>
                </a:cubicBezTo>
                <a:cubicBezTo>
                  <a:pt x="1890" y="372"/>
                  <a:pt x="1892" y="372"/>
                  <a:pt x="1885" y="373"/>
                </a:cubicBezTo>
                <a:cubicBezTo>
                  <a:pt x="1885" y="380"/>
                  <a:pt x="1886" y="378"/>
                  <a:pt x="1882" y="383"/>
                </a:cubicBezTo>
                <a:close/>
                <a:moveTo>
                  <a:pt x="1533" y="182"/>
                </a:moveTo>
                <a:cubicBezTo>
                  <a:pt x="1534" y="182"/>
                  <a:pt x="1535" y="182"/>
                  <a:pt x="1536" y="182"/>
                </a:cubicBezTo>
                <a:cubicBezTo>
                  <a:pt x="1535" y="181"/>
                  <a:pt x="1534" y="182"/>
                  <a:pt x="1531" y="181"/>
                </a:cubicBezTo>
                <a:cubicBezTo>
                  <a:pt x="1531" y="181"/>
                  <a:pt x="1531" y="181"/>
                  <a:pt x="1530" y="181"/>
                </a:cubicBezTo>
                <a:cubicBezTo>
                  <a:pt x="1531" y="181"/>
                  <a:pt x="1532" y="182"/>
                  <a:pt x="1533" y="182"/>
                </a:cubicBezTo>
                <a:close/>
                <a:moveTo>
                  <a:pt x="1553" y="176"/>
                </a:moveTo>
                <a:cubicBezTo>
                  <a:pt x="1553" y="176"/>
                  <a:pt x="1553" y="176"/>
                  <a:pt x="1553" y="176"/>
                </a:cubicBezTo>
                <a:cubicBezTo>
                  <a:pt x="1552" y="175"/>
                  <a:pt x="1552" y="175"/>
                  <a:pt x="1551" y="176"/>
                </a:cubicBezTo>
                <a:cubicBezTo>
                  <a:pt x="1549" y="177"/>
                  <a:pt x="1549" y="179"/>
                  <a:pt x="1548" y="179"/>
                </a:cubicBezTo>
                <a:cubicBezTo>
                  <a:pt x="1547" y="179"/>
                  <a:pt x="1545" y="180"/>
                  <a:pt x="1545" y="179"/>
                </a:cubicBezTo>
                <a:cubicBezTo>
                  <a:pt x="1544" y="180"/>
                  <a:pt x="1543" y="179"/>
                  <a:pt x="1542" y="179"/>
                </a:cubicBezTo>
                <a:cubicBezTo>
                  <a:pt x="1543" y="179"/>
                  <a:pt x="1543" y="179"/>
                  <a:pt x="1543" y="179"/>
                </a:cubicBezTo>
                <a:cubicBezTo>
                  <a:pt x="1543" y="180"/>
                  <a:pt x="1547" y="179"/>
                  <a:pt x="1548" y="179"/>
                </a:cubicBezTo>
                <a:cubicBezTo>
                  <a:pt x="1549" y="179"/>
                  <a:pt x="1549" y="177"/>
                  <a:pt x="1550" y="177"/>
                </a:cubicBezTo>
                <a:cubicBezTo>
                  <a:pt x="1553" y="176"/>
                  <a:pt x="1553" y="176"/>
                  <a:pt x="1553" y="176"/>
                </a:cubicBezTo>
                <a:close/>
                <a:moveTo>
                  <a:pt x="1639" y="114"/>
                </a:moveTo>
                <a:cubicBezTo>
                  <a:pt x="1640" y="113"/>
                  <a:pt x="1640" y="113"/>
                  <a:pt x="1640" y="113"/>
                </a:cubicBezTo>
                <a:cubicBezTo>
                  <a:pt x="1639" y="112"/>
                  <a:pt x="1639" y="112"/>
                  <a:pt x="1639" y="112"/>
                </a:cubicBezTo>
                <a:cubicBezTo>
                  <a:pt x="1638" y="111"/>
                  <a:pt x="1635" y="111"/>
                  <a:pt x="1634" y="111"/>
                </a:cubicBezTo>
                <a:cubicBezTo>
                  <a:pt x="1635" y="111"/>
                  <a:pt x="1636" y="112"/>
                  <a:pt x="1637" y="112"/>
                </a:cubicBezTo>
                <a:cubicBezTo>
                  <a:pt x="1637" y="112"/>
                  <a:pt x="1638" y="113"/>
                  <a:pt x="1639" y="114"/>
                </a:cubicBezTo>
                <a:close/>
                <a:moveTo>
                  <a:pt x="1648" y="107"/>
                </a:moveTo>
                <a:cubicBezTo>
                  <a:pt x="1648" y="107"/>
                  <a:pt x="1648" y="107"/>
                  <a:pt x="1648" y="107"/>
                </a:cubicBezTo>
                <a:cubicBezTo>
                  <a:pt x="1648" y="107"/>
                  <a:pt x="1648" y="107"/>
                  <a:pt x="1648" y="107"/>
                </a:cubicBezTo>
                <a:cubicBezTo>
                  <a:pt x="1647" y="107"/>
                  <a:pt x="1647" y="107"/>
                  <a:pt x="1647" y="108"/>
                </a:cubicBezTo>
                <a:cubicBezTo>
                  <a:pt x="1647" y="108"/>
                  <a:pt x="1647" y="108"/>
                  <a:pt x="1647" y="108"/>
                </a:cubicBezTo>
                <a:cubicBezTo>
                  <a:pt x="1647" y="107"/>
                  <a:pt x="1647" y="107"/>
                  <a:pt x="1648" y="107"/>
                </a:cubicBezTo>
                <a:close/>
                <a:moveTo>
                  <a:pt x="1709" y="406"/>
                </a:moveTo>
                <a:cubicBezTo>
                  <a:pt x="1708" y="407"/>
                  <a:pt x="1707" y="408"/>
                  <a:pt x="1709" y="408"/>
                </a:cubicBezTo>
                <a:cubicBezTo>
                  <a:pt x="1710" y="408"/>
                  <a:pt x="1709" y="412"/>
                  <a:pt x="1711" y="411"/>
                </a:cubicBezTo>
                <a:cubicBezTo>
                  <a:pt x="1711" y="411"/>
                  <a:pt x="1711" y="412"/>
                  <a:pt x="1712" y="412"/>
                </a:cubicBezTo>
                <a:cubicBezTo>
                  <a:pt x="1712" y="412"/>
                  <a:pt x="1712" y="412"/>
                  <a:pt x="1712" y="412"/>
                </a:cubicBezTo>
                <a:cubicBezTo>
                  <a:pt x="1713" y="413"/>
                  <a:pt x="1711" y="414"/>
                  <a:pt x="1714" y="414"/>
                </a:cubicBezTo>
                <a:cubicBezTo>
                  <a:pt x="1714" y="414"/>
                  <a:pt x="1714" y="415"/>
                  <a:pt x="1713" y="416"/>
                </a:cubicBezTo>
                <a:cubicBezTo>
                  <a:pt x="1714" y="416"/>
                  <a:pt x="1714" y="417"/>
                  <a:pt x="1714" y="417"/>
                </a:cubicBezTo>
                <a:cubicBezTo>
                  <a:pt x="1715" y="418"/>
                  <a:pt x="1715" y="419"/>
                  <a:pt x="1716" y="419"/>
                </a:cubicBezTo>
                <a:cubicBezTo>
                  <a:pt x="1717" y="419"/>
                  <a:pt x="1721" y="421"/>
                  <a:pt x="1722" y="421"/>
                </a:cubicBezTo>
                <a:cubicBezTo>
                  <a:pt x="1730" y="423"/>
                  <a:pt x="1730" y="423"/>
                  <a:pt x="1730" y="423"/>
                </a:cubicBezTo>
                <a:cubicBezTo>
                  <a:pt x="1736" y="423"/>
                  <a:pt x="1736" y="423"/>
                  <a:pt x="1736" y="423"/>
                </a:cubicBezTo>
                <a:cubicBezTo>
                  <a:pt x="1739" y="425"/>
                  <a:pt x="1739" y="425"/>
                  <a:pt x="1739" y="425"/>
                </a:cubicBezTo>
                <a:cubicBezTo>
                  <a:pt x="1739" y="425"/>
                  <a:pt x="1741" y="424"/>
                  <a:pt x="1743" y="424"/>
                </a:cubicBezTo>
                <a:cubicBezTo>
                  <a:pt x="1743" y="424"/>
                  <a:pt x="1745" y="423"/>
                  <a:pt x="1745" y="422"/>
                </a:cubicBezTo>
                <a:cubicBezTo>
                  <a:pt x="1748" y="418"/>
                  <a:pt x="1747" y="419"/>
                  <a:pt x="1750" y="417"/>
                </a:cubicBezTo>
                <a:cubicBezTo>
                  <a:pt x="1752" y="416"/>
                  <a:pt x="1753" y="417"/>
                  <a:pt x="1755" y="416"/>
                </a:cubicBezTo>
                <a:cubicBezTo>
                  <a:pt x="1763" y="414"/>
                  <a:pt x="1763" y="414"/>
                  <a:pt x="1763" y="414"/>
                </a:cubicBezTo>
                <a:cubicBezTo>
                  <a:pt x="1770" y="415"/>
                  <a:pt x="1770" y="415"/>
                  <a:pt x="1770" y="415"/>
                </a:cubicBezTo>
                <a:cubicBezTo>
                  <a:pt x="1770" y="414"/>
                  <a:pt x="1772" y="414"/>
                  <a:pt x="1773" y="414"/>
                </a:cubicBezTo>
                <a:cubicBezTo>
                  <a:pt x="1775" y="414"/>
                  <a:pt x="1774" y="412"/>
                  <a:pt x="1775" y="412"/>
                </a:cubicBezTo>
                <a:cubicBezTo>
                  <a:pt x="1776" y="412"/>
                  <a:pt x="1778" y="415"/>
                  <a:pt x="1779" y="416"/>
                </a:cubicBezTo>
                <a:cubicBezTo>
                  <a:pt x="1780" y="416"/>
                  <a:pt x="1782" y="417"/>
                  <a:pt x="1781" y="417"/>
                </a:cubicBezTo>
                <a:cubicBezTo>
                  <a:pt x="1783" y="418"/>
                  <a:pt x="1785" y="417"/>
                  <a:pt x="1785" y="417"/>
                </a:cubicBezTo>
                <a:cubicBezTo>
                  <a:pt x="1789" y="418"/>
                  <a:pt x="1787" y="417"/>
                  <a:pt x="1787" y="419"/>
                </a:cubicBezTo>
                <a:cubicBezTo>
                  <a:pt x="1788" y="420"/>
                  <a:pt x="1790" y="422"/>
                  <a:pt x="1791" y="422"/>
                </a:cubicBezTo>
                <a:cubicBezTo>
                  <a:pt x="1793" y="421"/>
                  <a:pt x="1793" y="421"/>
                  <a:pt x="1793" y="421"/>
                </a:cubicBezTo>
                <a:cubicBezTo>
                  <a:pt x="1794" y="420"/>
                  <a:pt x="1798" y="424"/>
                  <a:pt x="1799" y="424"/>
                </a:cubicBezTo>
                <a:cubicBezTo>
                  <a:pt x="1803" y="425"/>
                  <a:pt x="1803" y="425"/>
                  <a:pt x="1803" y="425"/>
                </a:cubicBezTo>
                <a:cubicBezTo>
                  <a:pt x="1805" y="425"/>
                  <a:pt x="1805" y="425"/>
                  <a:pt x="1805" y="425"/>
                </a:cubicBezTo>
                <a:cubicBezTo>
                  <a:pt x="1806" y="425"/>
                  <a:pt x="1809" y="427"/>
                  <a:pt x="1810" y="427"/>
                </a:cubicBezTo>
                <a:cubicBezTo>
                  <a:pt x="1811" y="426"/>
                  <a:pt x="1813" y="425"/>
                  <a:pt x="1814" y="425"/>
                </a:cubicBezTo>
                <a:cubicBezTo>
                  <a:pt x="1818" y="424"/>
                  <a:pt x="1825" y="427"/>
                  <a:pt x="1826" y="426"/>
                </a:cubicBezTo>
                <a:cubicBezTo>
                  <a:pt x="1835" y="421"/>
                  <a:pt x="1835" y="421"/>
                  <a:pt x="1835" y="421"/>
                </a:cubicBezTo>
                <a:cubicBezTo>
                  <a:pt x="1838" y="419"/>
                  <a:pt x="1838" y="419"/>
                  <a:pt x="1838" y="419"/>
                </a:cubicBezTo>
                <a:cubicBezTo>
                  <a:pt x="1838" y="418"/>
                  <a:pt x="1838" y="418"/>
                  <a:pt x="1838" y="418"/>
                </a:cubicBezTo>
                <a:cubicBezTo>
                  <a:pt x="1839" y="416"/>
                  <a:pt x="1839" y="417"/>
                  <a:pt x="1839" y="415"/>
                </a:cubicBezTo>
                <a:cubicBezTo>
                  <a:pt x="1838" y="414"/>
                  <a:pt x="1839" y="414"/>
                  <a:pt x="1838" y="414"/>
                </a:cubicBezTo>
                <a:cubicBezTo>
                  <a:pt x="1837" y="413"/>
                  <a:pt x="1837" y="412"/>
                  <a:pt x="1837" y="410"/>
                </a:cubicBezTo>
                <a:cubicBezTo>
                  <a:pt x="1837" y="409"/>
                  <a:pt x="1835" y="410"/>
                  <a:pt x="1835" y="407"/>
                </a:cubicBezTo>
                <a:cubicBezTo>
                  <a:pt x="1835" y="407"/>
                  <a:pt x="1835" y="407"/>
                  <a:pt x="1835" y="407"/>
                </a:cubicBezTo>
                <a:cubicBezTo>
                  <a:pt x="1835" y="407"/>
                  <a:pt x="1834" y="406"/>
                  <a:pt x="1834" y="406"/>
                </a:cubicBezTo>
                <a:cubicBezTo>
                  <a:pt x="1833" y="405"/>
                  <a:pt x="1833" y="405"/>
                  <a:pt x="1833" y="405"/>
                </a:cubicBezTo>
                <a:cubicBezTo>
                  <a:pt x="1831" y="407"/>
                  <a:pt x="1830" y="404"/>
                  <a:pt x="1829" y="403"/>
                </a:cubicBezTo>
                <a:cubicBezTo>
                  <a:pt x="1828" y="402"/>
                  <a:pt x="1827" y="402"/>
                  <a:pt x="1826" y="402"/>
                </a:cubicBezTo>
                <a:cubicBezTo>
                  <a:pt x="1826" y="402"/>
                  <a:pt x="1824" y="402"/>
                  <a:pt x="1824" y="402"/>
                </a:cubicBezTo>
                <a:cubicBezTo>
                  <a:pt x="1822" y="401"/>
                  <a:pt x="1822" y="400"/>
                  <a:pt x="1821" y="399"/>
                </a:cubicBezTo>
                <a:cubicBezTo>
                  <a:pt x="1820" y="399"/>
                  <a:pt x="1820" y="400"/>
                  <a:pt x="1819" y="398"/>
                </a:cubicBezTo>
                <a:cubicBezTo>
                  <a:pt x="1818" y="399"/>
                  <a:pt x="1815" y="393"/>
                  <a:pt x="1813" y="393"/>
                </a:cubicBezTo>
                <a:cubicBezTo>
                  <a:pt x="1809" y="390"/>
                  <a:pt x="1809" y="390"/>
                  <a:pt x="1809" y="390"/>
                </a:cubicBezTo>
                <a:cubicBezTo>
                  <a:pt x="1807" y="390"/>
                  <a:pt x="1807" y="390"/>
                  <a:pt x="1807" y="390"/>
                </a:cubicBezTo>
                <a:cubicBezTo>
                  <a:pt x="1801" y="388"/>
                  <a:pt x="1801" y="388"/>
                  <a:pt x="1801" y="388"/>
                </a:cubicBezTo>
                <a:cubicBezTo>
                  <a:pt x="1801" y="387"/>
                  <a:pt x="1800" y="386"/>
                  <a:pt x="1799" y="385"/>
                </a:cubicBezTo>
                <a:cubicBezTo>
                  <a:pt x="1795" y="385"/>
                  <a:pt x="1795" y="385"/>
                  <a:pt x="1795" y="385"/>
                </a:cubicBezTo>
                <a:cubicBezTo>
                  <a:pt x="1795" y="385"/>
                  <a:pt x="1792" y="381"/>
                  <a:pt x="1792" y="380"/>
                </a:cubicBezTo>
                <a:cubicBezTo>
                  <a:pt x="1791" y="380"/>
                  <a:pt x="1784" y="379"/>
                  <a:pt x="1786" y="379"/>
                </a:cubicBezTo>
                <a:cubicBezTo>
                  <a:pt x="1787" y="377"/>
                  <a:pt x="1789" y="375"/>
                  <a:pt x="1789" y="376"/>
                </a:cubicBezTo>
                <a:cubicBezTo>
                  <a:pt x="1791" y="377"/>
                  <a:pt x="1791" y="377"/>
                  <a:pt x="1793" y="377"/>
                </a:cubicBezTo>
                <a:cubicBezTo>
                  <a:pt x="1794" y="377"/>
                  <a:pt x="1795" y="377"/>
                  <a:pt x="1796" y="377"/>
                </a:cubicBezTo>
                <a:cubicBezTo>
                  <a:pt x="1797" y="376"/>
                  <a:pt x="1797" y="376"/>
                  <a:pt x="1797" y="376"/>
                </a:cubicBezTo>
                <a:cubicBezTo>
                  <a:pt x="1795" y="374"/>
                  <a:pt x="1794" y="374"/>
                  <a:pt x="1796" y="373"/>
                </a:cubicBezTo>
                <a:cubicBezTo>
                  <a:pt x="1797" y="371"/>
                  <a:pt x="1796" y="369"/>
                  <a:pt x="1798" y="368"/>
                </a:cubicBezTo>
                <a:cubicBezTo>
                  <a:pt x="1799" y="368"/>
                  <a:pt x="1799" y="370"/>
                  <a:pt x="1799" y="370"/>
                </a:cubicBezTo>
                <a:cubicBezTo>
                  <a:pt x="1799" y="370"/>
                  <a:pt x="1800" y="368"/>
                  <a:pt x="1800" y="368"/>
                </a:cubicBezTo>
                <a:cubicBezTo>
                  <a:pt x="1802" y="369"/>
                  <a:pt x="1802" y="369"/>
                  <a:pt x="1803" y="368"/>
                </a:cubicBezTo>
                <a:cubicBezTo>
                  <a:pt x="1800" y="366"/>
                  <a:pt x="1801" y="367"/>
                  <a:pt x="1798" y="365"/>
                </a:cubicBezTo>
                <a:cubicBezTo>
                  <a:pt x="1798" y="365"/>
                  <a:pt x="1795" y="363"/>
                  <a:pt x="1795" y="362"/>
                </a:cubicBezTo>
                <a:cubicBezTo>
                  <a:pt x="1795" y="362"/>
                  <a:pt x="1798" y="361"/>
                  <a:pt x="1798" y="361"/>
                </a:cubicBezTo>
                <a:cubicBezTo>
                  <a:pt x="1799" y="361"/>
                  <a:pt x="1801" y="362"/>
                  <a:pt x="1802" y="361"/>
                </a:cubicBezTo>
                <a:cubicBezTo>
                  <a:pt x="1801" y="361"/>
                  <a:pt x="1800" y="359"/>
                  <a:pt x="1801" y="359"/>
                </a:cubicBezTo>
                <a:cubicBezTo>
                  <a:pt x="1803" y="359"/>
                  <a:pt x="1806" y="357"/>
                  <a:pt x="1807" y="357"/>
                </a:cubicBezTo>
                <a:cubicBezTo>
                  <a:pt x="1808" y="357"/>
                  <a:pt x="1808" y="356"/>
                  <a:pt x="1808" y="356"/>
                </a:cubicBezTo>
                <a:cubicBezTo>
                  <a:pt x="1805" y="355"/>
                  <a:pt x="1805" y="355"/>
                  <a:pt x="1805" y="355"/>
                </a:cubicBezTo>
                <a:cubicBezTo>
                  <a:pt x="1797" y="357"/>
                  <a:pt x="1797" y="357"/>
                  <a:pt x="1797" y="357"/>
                </a:cubicBezTo>
                <a:cubicBezTo>
                  <a:pt x="1797" y="357"/>
                  <a:pt x="1797" y="356"/>
                  <a:pt x="1797" y="356"/>
                </a:cubicBezTo>
                <a:cubicBezTo>
                  <a:pt x="1791" y="358"/>
                  <a:pt x="1794" y="358"/>
                  <a:pt x="1790" y="358"/>
                </a:cubicBezTo>
                <a:cubicBezTo>
                  <a:pt x="1786" y="364"/>
                  <a:pt x="1789" y="359"/>
                  <a:pt x="1781" y="363"/>
                </a:cubicBezTo>
                <a:cubicBezTo>
                  <a:pt x="1781" y="363"/>
                  <a:pt x="1777" y="363"/>
                  <a:pt x="1777" y="363"/>
                </a:cubicBezTo>
                <a:cubicBezTo>
                  <a:pt x="1775" y="366"/>
                  <a:pt x="1775" y="363"/>
                  <a:pt x="1771" y="367"/>
                </a:cubicBezTo>
                <a:cubicBezTo>
                  <a:pt x="1770" y="367"/>
                  <a:pt x="1767" y="366"/>
                  <a:pt x="1766" y="366"/>
                </a:cubicBezTo>
                <a:cubicBezTo>
                  <a:pt x="1766" y="366"/>
                  <a:pt x="1765" y="367"/>
                  <a:pt x="1765" y="367"/>
                </a:cubicBezTo>
                <a:cubicBezTo>
                  <a:pt x="1763" y="367"/>
                  <a:pt x="1763" y="366"/>
                  <a:pt x="1761" y="367"/>
                </a:cubicBezTo>
                <a:cubicBezTo>
                  <a:pt x="1761" y="367"/>
                  <a:pt x="1761" y="367"/>
                  <a:pt x="1761" y="367"/>
                </a:cubicBezTo>
                <a:cubicBezTo>
                  <a:pt x="1764" y="367"/>
                  <a:pt x="1764" y="367"/>
                  <a:pt x="1764" y="367"/>
                </a:cubicBezTo>
                <a:cubicBezTo>
                  <a:pt x="1764" y="367"/>
                  <a:pt x="1768" y="370"/>
                  <a:pt x="1769" y="370"/>
                </a:cubicBezTo>
                <a:cubicBezTo>
                  <a:pt x="1770" y="371"/>
                  <a:pt x="1771" y="371"/>
                  <a:pt x="1772" y="371"/>
                </a:cubicBezTo>
                <a:cubicBezTo>
                  <a:pt x="1774" y="373"/>
                  <a:pt x="1773" y="372"/>
                  <a:pt x="1773" y="376"/>
                </a:cubicBezTo>
                <a:cubicBezTo>
                  <a:pt x="1775" y="376"/>
                  <a:pt x="1779" y="376"/>
                  <a:pt x="1780" y="375"/>
                </a:cubicBezTo>
                <a:cubicBezTo>
                  <a:pt x="1781" y="374"/>
                  <a:pt x="1782" y="375"/>
                  <a:pt x="1784" y="375"/>
                </a:cubicBezTo>
                <a:cubicBezTo>
                  <a:pt x="1788" y="374"/>
                  <a:pt x="1786" y="377"/>
                  <a:pt x="1785" y="378"/>
                </a:cubicBezTo>
                <a:cubicBezTo>
                  <a:pt x="1785" y="378"/>
                  <a:pt x="1785" y="378"/>
                  <a:pt x="1785" y="378"/>
                </a:cubicBezTo>
                <a:cubicBezTo>
                  <a:pt x="1786" y="379"/>
                  <a:pt x="1784" y="381"/>
                  <a:pt x="1781" y="381"/>
                </a:cubicBezTo>
                <a:cubicBezTo>
                  <a:pt x="1779" y="381"/>
                  <a:pt x="1777" y="379"/>
                  <a:pt x="1775" y="381"/>
                </a:cubicBezTo>
                <a:cubicBezTo>
                  <a:pt x="1773" y="382"/>
                  <a:pt x="1775" y="383"/>
                  <a:pt x="1771" y="382"/>
                </a:cubicBezTo>
                <a:cubicBezTo>
                  <a:pt x="1771" y="383"/>
                  <a:pt x="1769" y="383"/>
                  <a:pt x="1768" y="383"/>
                </a:cubicBezTo>
                <a:cubicBezTo>
                  <a:pt x="1767" y="383"/>
                  <a:pt x="1766" y="386"/>
                  <a:pt x="1766" y="386"/>
                </a:cubicBezTo>
                <a:cubicBezTo>
                  <a:pt x="1762" y="388"/>
                  <a:pt x="1763" y="387"/>
                  <a:pt x="1759" y="387"/>
                </a:cubicBezTo>
                <a:cubicBezTo>
                  <a:pt x="1759" y="387"/>
                  <a:pt x="1758" y="385"/>
                  <a:pt x="1758" y="385"/>
                </a:cubicBezTo>
                <a:cubicBezTo>
                  <a:pt x="1759" y="383"/>
                  <a:pt x="1759" y="382"/>
                  <a:pt x="1759" y="380"/>
                </a:cubicBezTo>
                <a:cubicBezTo>
                  <a:pt x="1756" y="377"/>
                  <a:pt x="1758" y="378"/>
                  <a:pt x="1754" y="377"/>
                </a:cubicBezTo>
                <a:cubicBezTo>
                  <a:pt x="1752" y="377"/>
                  <a:pt x="1753" y="377"/>
                  <a:pt x="1752" y="377"/>
                </a:cubicBezTo>
                <a:cubicBezTo>
                  <a:pt x="1750" y="377"/>
                  <a:pt x="1748" y="376"/>
                  <a:pt x="1748" y="375"/>
                </a:cubicBezTo>
                <a:cubicBezTo>
                  <a:pt x="1748" y="374"/>
                  <a:pt x="1751" y="374"/>
                  <a:pt x="1752" y="372"/>
                </a:cubicBezTo>
                <a:cubicBezTo>
                  <a:pt x="1753" y="371"/>
                  <a:pt x="1757" y="370"/>
                  <a:pt x="1759" y="370"/>
                </a:cubicBezTo>
                <a:cubicBezTo>
                  <a:pt x="1758" y="369"/>
                  <a:pt x="1758" y="369"/>
                  <a:pt x="1758" y="369"/>
                </a:cubicBezTo>
                <a:cubicBezTo>
                  <a:pt x="1757" y="370"/>
                  <a:pt x="1755" y="367"/>
                  <a:pt x="1754" y="367"/>
                </a:cubicBezTo>
                <a:cubicBezTo>
                  <a:pt x="1748" y="368"/>
                  <a:pt x="1748" y="368"/>
                  <a:pt x="1748" y="368"/>
                </a:cubicBezTo>
                <a:cubicBezTo>
                  <a:pt x="1748" y="368"/>
                  <a:pt x="1743" y="367"/>
                  <a:pt x="1742" y="367"/>
                </a:cubicBezTo>
                <a:cubicBezTo>
                  <a:pt x="1741" y="367"/>
                  <a:pt x="1740" y="365"/>
                  <a:pt x="1741" y="365"/>
                </a:cubicBezTo>
                <a:cubicBezTo>
                  <a:pt x="1742" y="364"/>
                  <a:pt x="1742" y="364"/>
                  <a:pt x="1743" y="363"/>
                </a:cubicBezTo>
                <a:cubicBezTo>
                  <a:pt x="1743" y="362"/>
                  <a:pt x="1747" y="363"/>
                  <a:pt x="1747" y="362"/>
                </a:cubicBezTo>
                <a:cubicBezTo>
                  <a:pt x="1747" y="362"/>
                  <a:pt x="1747" y="362"/>
                  <a:pt x="1747" y="362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39" y="360"/>
                  <a:pt x="1739" y="360"/>
                  <a:pt x="1739" y="360"/>
                </a:cubicBezTo>
                <a:cubicBezTo>
                  <a:pt x="1738" y="362"/>
                  <a:pt x="1738" y="362"/>
                  <a:pt x="1738" y="362"/>
                </a:cubicBezTo>
                <a:cubicBezTo>
                  <a:pt x="1738" y="363"/>
                  <a:pt x="1735" y="361"/>
                  <a:pt x="1734" y="364"/>
                </a:cubicBezTo>
                <a:cubicBezTo>
                  <a:pt x="1734" y="364"/>
                  <a:pt x="1732" y="365"/>
                  <a:pt x="1731" y="365"/>
                </a:cubicBezTo>
                <a:cubicBezTo>
                  <a:pt x="1731" y="367"/>
                  <a:pt x="1732" y="368"/>
                  <a:pt x="1730" y="368"/>
                </a:cubicBezTo>
                <a:cubicBezTo>
                  <a:pt x="1730" y="369"/>
                  <a:pt x="1729" y="370"/>
                  <a:pt x="1728" y="370"/>
                </a:cubicBezTo>
                <a:cubicBezTo>
                  <a:pt x="1728" y="370"/>
                  <a:pt x="1727" y="371"/>
                  <a:pt x="1727" y="371"/>
                </a:cubicBezTo>
                <a:cubicBezTo>
                  <a:pt x="1726" y="372"/>
                  <a:pt x="1723" y="372"/>
                  <a:pt x="1723" y="372"/>
                </a:cubicBezTo>
                <a:cubicBezTo>
                  <a:pt x="1723" y="373"/>
                  <a:pt x="1724" y="374"/>
                  <a:pt x="1724" y="374"/>
                </a:cubicBezTo>
                <a:cubicBezTo>
                  <a:pt x="1724" y="374"/>
                  <a:pt x="1725" y="376"/>
                  <a:pt x="1725" y="376"/>
                </a:cubicBezTo>
                <a:cubicBezTo>
                  <a:pt x="1724" y="379"/>
                  <a:pt x="1724" y="378"/>
                  <a:pt x="1724" y="381"/>
                </a:cubicBezTo>
                <a:cubicBezTo>
                  <a:pt x="1724" y="381"/>
                  <a:pt x="1720" y="382"/>
                  <a:pt x="1720" y="382"/>
                </a:cubicBezTo>
                <a:cubicBezTo>
                  <a:pt x="1719" y="383"/>
                  <a:pt x="1719" y="385"/>
                  <a:pt x="1718" y="385"/>
                </a:cubicBezTo>
                <a:cubicBezTo>
                  <a:pt x="1717" y="385"/>
                  <a:pt x="1715" y="392"/>
                  <a:pt x="1715" y="393"/>
                </a:cubicBezTo>
                <a:cubicBezTo>
                  <a:pt x="1717" y="398"/>
                  <a:pt x="1716" y="397"/>
                  <a:pt x="1715" y="397"/>
                </a:cubicBezTo>
                <a:cubicBezTo>
                  <a:pt x="1714" y="399"/>
                  <a:pt x="1712" y="397"/>
                  <a:pt x="1711" y="399"/>
                </a:cubicBezTo>
                <a:cubicBezTo>
                  <a:pt x="1711" y="400"/>
                  <a:pt x="1710" y="400"/>
                  <a:pt x="1710" y="401"/>
                </a:cubicBezTo>
                <a:cubicBezTo>
                  <a:pt x="1710" y="403"/>
                  <a:pt x="1711" y="404"/>
                  <a:pt x="1710" y="405"/>
                </a:cubicBezTo>
                <a:cubicBezTo>
                  <a:pt x="1710" y="406"/>
                  <a:pt x="1709" y="406"/>
                  <a:pt x="1709" y="406"/>
                </a:cubicBezTo>
                <a:close/>
                <a:moveTo>
                  <a:pt x="1701" y="429"/>
                </a:moveTo>
                <a:cubicBezTo>
                  <a:pt x="1699" y="430"/>
                  <a:pt x="1699" y="430"/>
                  <a:pt x="1699" y="430"/>
                </a:cubicBezTo>
                <a:cubicBezTo>
                  <a:pt x="1700" y="430"/>
                  <a:pt x="1700" y="430"/>
                  <a:pt x="1700" y="430"/>
                </a:cubicBezTo>
                <a:cubicBezTo>
                  <a:pt x="1701" y="429"/>
                  <a:pt x="1701" y="429"/>
                  <a:pt x="1701" y="429"/>
                </a:cubicBezTo>
                <a:cubicBezTo>
                  <a:pt x="1701" y="429"/>
                  <a:pt x="1701" y="429"/>
                  <a:pt x="1701" y="429"/>
                </a:cubicBezTo>
                <a:close/>
                <a:moveTo>
                  <a:pt x="1671" y="434"/>
                </a:moveTo>
                <a:cubicBezTo>
                  <a:pt x="1671" y="434"/>
                  <a:pt x="1671" y="434"/>
                  <a:pt x="1671" y="434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3" y="437"/>
                  <a:pt x="1673" y="436"/>
                  <a:pt x="1673" y="436"/>
                </a:cubicBezTo>
                <a:cubicBezTo>
                  <a:pt x="1673" y="435"/>
                  <a:pt x="1672" y="435"/>
                  <a:pt x="1671" y="434"/>
                </a:cubicBezTo>
                <a:close/>
                <a:moveTo>
                  <a:pt x="1616" y="402"/>
                </a:moveTo>
                <a:cubicBezTo>
                  <a:pt x="1615" y="402"/>
                  <a:pt x="1615" y="402"/>
                  <a:pt x="1615" y="402"/>
                </a:cubicBezTo>
                <a:cubicBezTo>
                  <a:pt x="1616" y="403"/>
                  <a:pt x="1616" y="403"/>
                  <a:pt x="1616" y="403"/>
                </a:cubicBezTo>
                <a:cubicBezTo>
                  <a:pt x="1616" y="403"/>
                  <a:pt x="1616" y="402"/>
                  <a:pt x="1616" y="402"/>
                </a:cubicBezTo>
                <a:close/>
                <a:moveTo>
                  <a:pt x="1614" y="402"/>
                </a:moveTo>
                <a:cubicBezTo>
                  <a:pt x="1613" y="402"/>
                  <a:pt x="1611" y="403"/>
                  <a:pt x="1610" y="403"/>
                </a:cubicBezTo>
                <a:cubicBezTo>
                  <a:pt x="1611" y="403"/>
                  <a:pt x="1612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4" y="403"/>
                  <a:pt x="1614" y="403"/>
                  <a:pt x="1614" y="402"/>
                </a:cubicBezTo>
                <a:close/>
                <a:moveTo>
                  <a:pt x="1543" y="266"/>
                </a:moveTo>
                <a:cubicBezTo>
                  <a:pt x="1543" y="266"/>
                  <a:pt x="1542" y="266"/>
                  <a:pt x="1541" y="266"/>
                </a:cubicBezTo>
                <a:cubicBezTo>
                  <a:pt x="1541" y="267"/>
                  <a:pt x="1541" y="267"/>
                  <a:pt x="1541" y="267"/>
                </a:cubicBezTo>
                <a:cubicBezTo>
                  <a:pt x="1544" y="268"/>
                  <a:pt x="1544" y="268"/>
                  <a:pt x="1544" y="268"/>
                </a:cubicBezTo>
                <a:cubicBezTo>
                  <a:pt x="1542" y="266"/>
                  <a:pt x="1543" y="267"/>
                  <a:pt x="1543" y="266"/>
                </a:cubicBezTo>
                <a:close/>
                <a:moveTo>
                  <a:pt x="1536" y="249"/>
                </a:moveTo>
                <a:cubicBezTo>
                  <a:pt x="1537" y="249"/>
                  <a:pt x="1537" y="249"/>
                  <a:pt x="1537" y="249"/>
                </a:cubicBezTo>
                <a:cubicBezTo>
                  <a:pt x="1537" y="248"/>
                  <a:pt x="1537" y="248"/>
                  <a:pt x="1537" y="248"/>
                </a:cubicBezTo>
                <a:cubicBezTo>
                  <a:pt x="1535" y="249"/>
                  <a:pt x="1534" y="249"/>
                  <a:pt x="1534" y="250"/>
                </a:cubicBezTo>
                <a:cubicBezTo>
                  <a:pt x="1535" y="250"/>
                  <a:pt x="1535" y="249"/>
                  <a:pt x="1536" y="249"/>
                </a:cubicBezTo>
                <a:close/>
                <a:moveTo>
                  <a:pt x="1844" y="1142"/>
                </a:moveTo>
                <a:cubicBezTo>
                  <a:pt x="1844" y="1142"/>
                  <a:pt x="1842" y="1142"/>
                  <a:pt x="1842" y="1143"/>
                </a:cubicBezTo>
                <a:cubicBezTo>
                  <a:pt x="1843" y="1144"/>
                  <a:pt x="1843" y="1145"/>
                  <a:pt x="1844" y="1145"/>
                </a:cubicBezTo>
                <a:cubicBezTo>
                  <a:pt x="1846" y="1145"/>
                  <a:pt x="1846" y="1142"/>
                  <a:pt x="1844" y="1142"/>
                </a:cubicBezTo>
                <a:close/>
                <a:moveTo>
                  <a:pt x="1851" y="1152"/>
                </a:moveTo>
                <a:cubicBezTo>
                  <a:pt x="1851" y="1152"/>
                  <a:pt x="1848" y="1153"/>
                  <a:pt x="1848" y="1154"/>
                </a:cubicBezTo>
                <a:cubicBezTo>
                  <a:pt x="1848" y="1155"/>
                  <a:pt x="1852" y="1157"/>
                  <a:pt x="1852" y="1153"/>
                </a:cubicBezTo>
                <a:cubicBezTo>
                  <a:pt x="1852" y="1153"/>
                  <a:pt x="1852" y="1152"/>
                  <a:pt x="1851" y="1152"/>
                </a:cubicBezTo>
                <a:close/>
                <a:moveTo>
                  <a:pt x="1535" y="859"/>
                </a:moveTo>
                <a:cubicBezTo>
                  <a:pt x="1537" y="857"/>
                  <a:pt x="1535" y="859"/>
                  <a:pt x="1536" y="856"/>
                </a:cubicBezTo>
                <a:cubicBezTo>
                  <a:pt x="1537" y="855"/>
                  <a:pt x="1538" y="852"/>
                  <a:pt x="1535" y="852"/>
                </a:cubicBezTo>
                <a:cubicBezTo>
                  <a:pt x="1533" y="852"/>
                  <a:pt x="1533" y="853"/>
                  <a:pt x="1533" y="854"/>
                </a:cubicBezTo>
                <a:cubicBezTo>
                  <a:pt x="1533" y="854"/>
                  <a:pt x="1530" y="857"/>
                  <a:pt x="1532" y="859"/>
                </a:cubicBezTo>
                <a:cubicBezTo>
                  <a:pt x="1533" y="860"/>
                  <a:pt x="1534" y="860"/>
                  <a:pt x="1535" y="859"/>
                </a:cubicBezTo>
                <a:close/>
                <a:moveTo>
                  <a:pt x="1566" y="475"/>
                </a:moveTo>
                <a:cubicBezTo>
                  <a:pt x="1567" y="475"/>
                  <a:pt x="1566" y="473"/>
                  <a:pt x="1565" y="473"/>
                </a:cubicBezTo>
                <a:cubicBezTo>
                  <a:pt x="1565" y="471"/>
                  <a:pt x="1562" y="473"/>
                  <a:pt x="1563" y="473"/>
                </a:cubicBezTo>
                <a:cubicBezTo>
                  <a:pt x="1563" y="474"/>
                  <a:pt x="1565" y="475"/>
                  <a:pt x="1566" y="475"/>
                </a:cubicBezTo>
                <a:close/>
                <a:moveTo>
                  <a:pt x="2807" y="811"/>
                </a:moveTo>
                <a:cubicBezTo>
                  <a:pt x="2806" y="813"/>
                  <a:pt x="2802" y="819"/>
                  <a:pt x="2804" y="819"/>
                </a:cubicBezTo>
                <a:cubicBezTo>
                  <a:pt x="2805" y="819"/>
                  <a:pt x="2809" y="817"/>
                  <a:pt x="2809" y="816"/>
                </a:cubicBezTo>
                <a:cubicBezTo>
                  <a:pt x="2811" y="811"/>
                  <a:pt x="2812" y="812"/>
                  <a:pt x="2811" y="807"/>
                </a:cubicBezTo>
                <a:cubicBezTo>
                  <a:pt x="2811" y="806"/>
                  <a:pt x="2811" y="804"/>
                  <a:pt x="2810" y="804"/>
                </a:cubicBezTo>
                <a:cubicBezTo>
                  <a:pt x="2809" y="804"/>
                  <a:pt x="2807" y="810"/>
                  <a:pt x="2807" y="811"/>
                </a:cubicBezTo>
                <a:close/>
                <a:moveTo>
                  <a:pt x="2707" y="795"/>
                </a:moveTo>
                <a:cubicBezTo>
                  <a:pt x="2708" y="795"/>
                  <a:pt x="2710" y="793"/>
                  <a:pt x="2709" y="792"/>
                </a:cubicBezTo>
                <a:cubicBezTo>
                  <a:pt x="2707" y="791"/>
                  <a:pt x="2707" y="790"/>
                  <a:pt x="2706" y="793"/>
                </a:cubicBezTo>
                <a:cubicBezTo>
                  <a:pt x="2706" y="793"/>
                  <a:pt x="2707" y="795"/>
                  <a:pt x="2707" y="795"/>
                </a:cubicBezTo>
                <a:close/>
                <a:moveTo>
                  <a:pt x="2670" y="829"/>
                </a:moveTo>
                <a:cubicBezTo>
                  <a:pt x="2670" y="829"/>
                  <a:pt x="2670" y="831"/>
                  <a:pt x="2672" y="830"/>
                </a:cubicBezTo>
                <a:cubicBezTo>
                  <a:pt x="2672" y="830"/>
                  <a:pt x="2674" y="829"/>
                  <a:pt x="2674" y="830"/>
                </a:cubicBezTo>
                <a:cubicBezTo>
                  <a:pt x="2674" y="833"/>
                  <a:pt x="2678" y="830"/>
                  <a:pt x="2676" y="828"/>
                </a:cubicBezTo>
                <a:cubicBezTo>
                  <a:pt x="2676" y="827"/>
                  <a:pt x="2675" y="828"/>
                  <a:pt x="2673" y="828"/>
                </a:cubicBezTo>
                <a:cubicBezTo>
                  <a:pt x="2672" y="828"/>
                  <a:pt x="2671" y="827"/>
                  <a:pt x="2670" y="829"/>
                </a:cubicBezTo>
                <a:close/>
                <a:moveTo>
                  <a:pt x="2694" y="774"/>
                </a:moveTo>
                <a:cubicBezTo>
                  <a:pt x="2692" y="770"/>
                  <a:pt x="2688" y="773"/>
                  <a:pt x="2688" y="773"/>
                </a:cubicBezTo>
                <a:cubicBezTo>
                  <a:pt x="2687" y="776"/>
                  <a:pt x="2687" y="776"/>
                  <a:pt x="2687" y="780"/>
                </a:cubicBezTo>
                <a:cubicBezTo>
                  <a:pt x="2687" y="782"/>
                  <a:pt x="2683" y="784"/>
                  <a:pt x="2683" y="785"/>
                </a:cubicBezTo>
                <a:cubicBezTo>
                  <a:pt x="2683" y="787"/>
                  <a:pt x="2683" y="787"/>
                  <a:pt x="2683" y="787"/>
                </a:cubicBezTo>
                <a:cubicBezTo>
                  <a:pt x="2685" y="789"/>
                  <a:pt x="2685" y="789"/>
                  <a:pt x="2686" y="791"/>
                </a:cubicBezTo>
                <a:cubicBezTo>
                  <a:pt x="2687" y="793"/>
                  <a:pt x="2688" y="793"/>
                  <a:pt x="2690" y="794"/>
                </a:cubicBezTo>
                <a:cubicBezTo>
                  <a:pt x="2692" y="794"/>
                  <a:pt x="2692" y="794"/>
                  <a:pt x="2692" y="794"/>
                </a:cubicBezTo>
                <a:cubicBezTo>
                  <a:pt x="2692" y="794"/>
                  <a:pt x="2695" y="791"/>
                  <a:pt x="2693" y="790"/>
                </a:cubicBezTo>
                <a:cubicBezTo>
                  <a:pt x="2693" y="790"/>
                  <a:pt x="2691" y="788"/>
                  <a:pt x="2691" y="787"/>
                </a:cubicBezTo>
                <a:cubicBezTo>
                  <a:pt x="2691" y="786"/>
                  <a:pt x="2691" y="785"/>
                  <a:pt x="2691" y="783"/>
                </a:cubicBezTo>
                <a:cubicBezTo>
                  <a:pt x="2694" y="774"/>
                  <a:pt x="2694" y="774"/>
                  <a:pt x="2694" y="774"/>
                </a:cubicBezTo>
                <a:cubicBezTo>
                  <a:pt x="2694" y="774"/>
                  <a:pt x="2694" y="774"/>
                  <a:pt x="2694" y="774"/>
                </a:cubicBezTo>
                <a:close/>
                <a:moveTo>
                  <a:pt x="2694" y="793"/>
                </a:moveTo>
                <a:cubicBezTo>
                  <a:pt x="2694" y="793"/>
                  <a:pt x="2696" y="794"/>
                  <a:pt x="2697" y="794"/>
                </a:cubicBezTo>
                <a:cubicBezTo>
                  <a:pt x="2697" y="794"/>
                  <a:pt x="2699" y="794"/>
                  <a:pt x="2699" y="793"/>
                </a:cubicBezTo>
                <a:cubicBezTo>
                  <a:pt x="2699" y="792"/>
                  <a:pt x="2697" y="790"/>
                  <a:pt x="2697" y="790"/>
                </a:cubicBezTo>
                <a:cubicBezTo>
                  <a:pt x="2696" y="791"/>
                  <a:pt x="2694" y="793"/>
                  <a:pt x="2694" y="793"/>
                </a:cubicBezTo>
                <a:close/>
                <a:moveTo>
                  <a:pt x="2699" y="773"/>
                </a:moveTo>
                <a:cubicBezTo>
                  <a:pt x="2699" y="772"/>
                  <a:pt x="2698" y="768"/>
                  <a:pt x="2697" y="768"/>
                </a:cubicBezTo>
                <a:cubicBezTo>
                  <a:pt x="2696" y="768"/>
                  <a:pt x="2696" y="774"/>
                  <a:pt x="2695" y="777"/>
                </a:cubicBezTo>
                <a:cubicBezTo>
                  <a:pt x="2694" y="782"/>
                  <a:pt x="2692" y="782"/>
                  <a:pt x="2692" y="787"/>
                </a:cubicBezTo>
                <a:cubicBezTo>
                  <a:pt x="2692" y="788"/>
                  <a:pt x="2693" y="790"/>
                  <a:pt x="2694" y="790"/>
                </a:cubicBezTo>
                <a:cubicBezTo>
                  <a:pt x="2695" y="788"/>
                  <a:pt x="2694" y="787"/>
                  <a:pt x="2695" y="785"/>
                </a:cubicBezTo>
                <a:cubicBezTo>
                  <a:pt x="2695" y="784"/>
                  <a:pt x="2698" y="778"/>
                  <a:pt x="2698" y="777"/>
                </a:cubicBezTo>
                <a:cubicBezTo>
                  <a:pt x="2699" y="776"/>
                  <a:pt x="2699" y="773"/>
                  <a:pt x="2699" y="773"/>
                </a:cubicBezTo>
                <a:close/>
                <a:moveTo>
                  <a:pt x="2718" y="834"/>
                </a:moveTo>
                <a:cubicBezTo>
                  <a:pt x="2717" y="835"/>
                  <a:pt x="2717" y="839"/>
                  <a:pt x="2719" y="837"/>
                </a:cubicBezTo>
                <a:cubicBezTo>
                  <a:pt x="2722" y="835"/>
                  <a:pt x="2719" y="834"/>
                  <a:pt x="2718" y="834"/>
                </a:cubicBezTo>
                <a:close/>
                <a:moveTo>
                  <a:pt x="2680" y="762"/>
                </a:moveTo>
                <a:cubicBezTo>
                  <a:pt x="2679" y="762"/>
                  <a:pt x="2675" y="759"/>
                  <a:pt x="2675" y="762"/>
                </a:cubicBezTo>
                <a:cubicBezTo>
                  <a:pt x="2675" y="763"/>
                  <a:pt x="2676" y="764"/>
                  <a:pt x="2677" y="763"/>
                </a:cubicBezTo>
                <a:cubicBezTo>
                  <a:pt x="2678" y="769"/>
                  <a:pt x="2675" y="779"/>
                  <a:pt x="2678" y="779"/>
                </a:cubicBezTo>
                <a:cubicBezTo>
                  <a:pt x="2679" y="779"/>
                  <a:pt x="2678" y="776"/>
                  <a:pt x="2683" y="776"/>
                </a:cubicBezTo>
                <a:cubicBezTo>
                  <a:pt x="2682" y="777"/>
                  <a:pt x="2682" y="780"/>
                  <a:pt x="2684" y="780"/>
                </a:cubicBezTo>
                <a:cubicBezTo>
                  <a:pt x="2686" y="780"/>
                  <a:pt x="2686" y="776"/>
                  <a:pt x="2684" y="776"/>
                </a:cubicBezTo>
                <a:cubicBezTo>
                  <a:pt x="2686" y="775"/>
                  <a:pt x="2685" y="772"/>
                  <a:pt x="2685" y="772"/>
                </a:cubicBezTo>
                <a:cubicBezTo>
                  <a:pt x="2686" y="770"/>
                  <a:pt x="2689" y="771"/>
                  <a:pt x="2689" y="767"/>
                </a:cubicBezTo>
                <a:cubicBezTo>
                  <a:pt x="2689" y="766"/>
                  <a:pt x="2688" y="762"/>
                  <a:pt x="2687" y="765"/>
                </a:cubicBezTo>
                <a:cubicBezTo>
                  <a:pt x="2687" y="765"/>
                  <a:pt x="2686" y="765"/>
                  <a:pt x="2686" y="766"/>
                </a:cubicBezTo>
                <a:cubicBezTo>
                  <a:pt x="2686" y="764"/>
                  <a:pt x="2687" y="763"/>
                  <a:pt x="2684" y="764"/>
                </a:cubicBezTo>
                <a:cubicBezTo>
                  <a:pt x="2683" y="764"/>
                  <a:pt x="2684" y="765"/>
                  <a:pt x="2681" y="763"/>
                </a:cubicBezTo>
                <a:cubicBezTo>
                  <a:pt x="2681" y="763"/>
                  <a:pt x="2680" y="762"/>
                  <a:pt x="2680" y="762"/>
                </a:cubicBezTo>
                <a:close/>
                <a:moveTo>
                  <a:pt x="2684" y="780"/>
                </a:move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lose/>
                <a:moveTo>
                  <a:pt x="2670" y="746"/>
                </a:moveTo>
                <a:cubicBezTo>
                  <a:pt x="2670" y="745"/>
                  <a:pt x="2668" y="744"/>
                  <a:pt x="2667" y="744"/>
                </a:cubicBezTo>
                <a:cubicBezTo>
                  <a:pt x="2666" y="743"/>
                  <a:pt x="2660" y="742"/>
                  <a:pt x="2658" y="742"/>
                </a:cubicBezTo>
                <a:cubicBezTo>
                  <a:pt x="2658" y="743"/>
                  <a:pt x="2658" y="744"/>
                  <a:pt x="2660" y="745"/>
                </a:cubicBezTo>
                <a:cubicBezTo>
                  <a:pt x="2661" y="745"/>
                  <a:pt x="2661" y="751"/>
                  <a:pt x="2662" y="751"/>
                </a:cubicBezTo>
                <a:cubicBezTo>
                  <a:pt x="2662" y="752"/>
                  <a:pt x="2667" y="756"/>
                  <a:pt x="2668" y="756"/>
                </a:cubicBezTo>
                <a:cubicBezTo>
                  <a:pt x="2671" y="754"/>
                  <a:pt x="2671" y="754"/>
                  <a:pt x="2671" y="754"/>
                </a:cubicBezTo>
                <a:cubicBezTo>
                  <a:pt x="2671" y="754"/>
                  <a:pt x="2672" y="751"/>
                  <a:pt x="2670" y="749"/>
                </a:cubicBezTo>
                <a:cubicBezTo>
                  <a:pt x="2670" y="747"/>
                  <a:pt x="2670" y="747"/>
                  <a:pt x="2670" y="746"/>
                </a:cubicBezTo>
                <a:close/>
                <a:moveTo>
                  <a:pt x="2657" y="763"/>
                </a:moveTo>
                <a:cubicBezTo>
                  <a:pt x="2658" y="763"/>
                  <a:pt x="2657" y="761"/>
                  <a:pt x="2657" y="761"/>
                </a:cubicBezTo>
                <a:cubicBezTo>
                  <a:pt x="2658" y="760"/>
                  <a:pt x="2660" y="760"/>
                  <a:pt x="2660" y="759"/>
                </a:cubicBezTo>
                <a:cubicBezTo>
                  <a:pt x="2660" y="758"/>
                  <a:pt x="2655" y="755"/>
                  <a:pt x="2654" y="756"/>
                </a:cubicBezTo>
                <a:cubicBezTo>
                  <a:pt x="2654" y="756"/>
                  <a:pt x="2655" y="759"/>
                  <a:pt x="2656" y="760"/>
                </a:cubicBezTo>
                <a:cubicBezTo>
                  <a:pt x="2655" y="760"/>
                  <a:pt x="2655" y="762"/>
                  <a:pt x="2655" y="762"/>
                </a:cubicBezTo>
                <a:cubicBezTo>
                  <a:pt x="2655" y="763"/>
                  <a:pt x="2656" y="763"/>
                  <a:pt x="2657" y="763"/>
                </a:cubicBezTo>
                <a:close/>
                <a:moveTo>
                  <a:pt x="2657" y="763"/>
                </a:move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lose/>
                <a:moveTo>
                  <a:pt x="2683" y="757"/>
                </a:moveTo>
                <a:cubicBezTo>
                  <a:pt x="2684" y="757"/>
                  <a:pt x="2685" y="758"/>
                  <a:pt x="2684" y="755"/>
                </a:cubicBezTo>
                <a:cubicBezTo>
                  <a:pt x="2684" y="755"/>
                  <a:pt x="2682" y="753"/>
                  <a:pt x="2681" y="755"/>
                </a:cubicBezTo>
                <a:cubicBezTo>
                  <a:pt x="2681" y="755"/>
                  <a:pt x="2682" y="757"/>
                  <a:pt x="2683" y="757"/>
                </a:cubicBezTo>
                <a:close/>
                <a:moveTo>
                  <a:pt x="2671" y="824"/>
                </a:moveTo>
                <a:cubicBezTo>
                  <a:pt x="2670" y="824"/>
                  <a:pt x="2670" y="823"/>
                  <a:pt x="2669" y="823"/>
                </a:cubicBezTo>
                <a:cubicBezTo>
                  <a:pt x="2669" y="824"/>
                  <a:pt x="2668" y="824"/>
                  <a:pt x="2668" y="825"/>
                </a:cubicBezTo>
                <a:cubicBezTo>
                  <a:pt x="2668" y="825"/>
                  <a:pt x="2667" y="825"/>
                  <a:pt x="2667" y="826"/>
                </a:cubicBezTo>
                <a:cubicBezTo>
                  <a:pt x="2666" y="826"/>
                  <a:pt x="2666" y="829"/>
                  <a:pt x="2667" y="828"/>
                </a:cubicBezTo>
                <a:cubicBezTo>
                  <a:pt x="2668" y="827"/>
                  <a:pt x="2668" y="828"/>
                  <a:pt x="2669" y="826"/>
                </a:cubicBezTo>
                <a:cubicBezTo>
                  <a:pt x="2671" y="826"/>
                  <a:pt x="2672" y="826"/>
                  <a:pt x="2671" y="824"/>
                </a:cubicBezTo>
                <a:cubicBezTo>
                  <a:pt x="2671" y="824"/>
                  <a:pt x="2671" y="824"/>
                  <a:pt x="2671" y="824"/>
                </a:cubicBezTo>
                <a:close/>
                <a:moveTo>
                  <a:pt x="2688" y="753"/>
                </a:moveTo>
                <a:cubicBezTo>
                  <a:pt x="2688" y="753"/>
                  <a:pt x="2687" y="766"/>
                  <a:pt x="2690" y="760"/>
                </a:cubicBezTo>
                <a:cubicBezTo>
                  <a:pt x="2693" y="753"/>
                  <a:pt x="2693" y="760"/>
                  <a:pt x="2695" y="762"/>
                </a:cubicBezTo>
                <a:cubicBezTo>
                  <a:pt x="2699" y="766"/>
                  <a:pt x="2701" y="762"/>
                  <a:pt x="2695" y="757"/>
                </a:cubicBezTo>
                <a:cubicBezTo>
                  <a:pt x="2694" y="756"/>
                  <a:pt x="2694" y="756"/>
                  <a:pt x="2694" y="755"/>
                </a:cubicBezTo>
                <a:cubicBezTo>
                  <a:pt x="2696" y="754"/>
                  <a:pt x="2695" y="754"/>
                  <a:pt x="2694" y="753"/>
                </a:cubicBezTo>
                <a:cubicBezTo>
                  <a:pt x="2691" y="750"/>
                  <a:pt x="2691" y="752"/>
                  <a:pt x="2691" y="753"/>
                </a:cubicBezTo>
                <a:cubicBezTo>
                  <a:pt x="2690" y="753"/>
                  <a:pt x="2690" y="752"/>
                  <a:pt x="2689" y="752"/>
                </a:cubicBezTo>
                <a:cubicBezTo>
                  <a:pt x="2691" y="751"/>
                  <a:pt x="2689" y="750"/>
                  <a:pt x="2688" y="749"/>
                </a:cubicBezTo>
                <a:cubicBezTo>
                  <a:pt x="2691" y="749"/>
                  <a:pt x="2691" y="749"/>
                  <a:pt x="2693" y="751"/>
                </a:cubicBezTo>
                <a:cubicBezTo>
                  <a:pt x="2693" y="751"/>
                  <a:pt x="2693" y="750"/>
                  <a:pt x="2694" y="750"/>
                </a:cubicBezTo>
                <a:cubicBezTo>
                  <a:pt x="2694" y="750"/>
                  <a:pt x="2695" y="750"/>
                  <a:pt x="2695" y="749"/>
                </a:cubicBezTo>
                <a:cubicBezTo>
                  <a:pt x="2695" y="750"/>
                  <a:pt x="2693" y="751"/>
                  <a:pt x="2694" y="751"/>
                </a:cubicBezTo>
                <a:cubicBezTo>
                  <a:pt x="2694" y="752"/>
                  <a:pt x="2695" y="753"/>
                  <a:pt x="2696" y="753"/>
                </a:cubicBezTo>
                <a:cubicBezTo>
                  <a:pt x="2697" y="753"/>
                  <a:pt x="2698" y="751"/>
                  <a:pt x="2698" y="750"/>
                </a:cubicBezTo>
                <a:cubicBezTo>
                  <a:pt x="2698" y="748"/>
                  <a:pt x="2697" y="746"/>
                  <a:pt x="2696" y="747"/>
                </a:cubicBezTo>
                <a:cubicBezTo>
                  <a:pt x="2695" y="746"/>
                  <a:pt x="2694" y="746"/>
                  <a:pt x="2693" y="746"/>
                </a:cubicBezTo>
                <a:cubicBezTo>
                  <a:pt x="2693" y="745"/>
                  <a:pt x="2694" y="743"/>
                  <a:pt x="2693" y="742"/>
                </a:cubicBezTo>
                <a:cubicBezTo>
                  <a:pt x="2692" y="742"/>
                  <a:pt x="2691" y="741"/>
                  <a:pt x="2691" y="741"/>
                </a:cubicBezTo>
                <a:cubicBezTo>
                  <a:pt x="2691" y="740"/>
                  <a:pt x="2691" y="740"/>
                  <a:pt x="2691" y="740"/>
                </a:cubicBezTo>
                <a:cubicBezTo>
                  <a:pt x="2692" y="740"/>
                  <a:pt x="2694" y="741"/>
                  <a:pt x="2694" y="740"/>
                </a:cubicBezTo>
                <a:cubicBezTo>
                  <a:pt x="2694" y="738"/>
                  <a:pt x="2691" y="738"/>
                  <a:pt x="2690" y="737"/>
                </a:cubicBezTo>
                <a:cubicBezTo>
                  <a:pt x="2687" y="734"/>
                  <a:pt x="2686" y="736"/>
                  <a:pt x="2687" y="737"/>
                </a:cubicBezTo>
                <a:cubicBezTo>
                  <a:pt x="2687" y="739"/>
                  <a:pt x="2686" y="739"/>
                  <a:pt x="2686" y="739"/>
                </a:cubicBezTo>
                <a:cubicBezTo>
                  <a:pt x="2686" y="739"/>
                  <a:pt x="2683" y="731"/>
                  <a:pt x="2679" y="732"/>
                </a:cubicBezTo>
                <a:cubicBezTo>
                  <a:pt x="2678" y="733"/>
                  <a:pt x="2677" y="732"/>
                  <a:pt x="2676" y="736"/>
                </a:cubicBezTo>
                <a:cubicBezTo>
                  <a:pt x="2676" y="736"/>
                  <a:pt x="2676" y="737"/>
                  <a:pt x="2676" y="737"/>
                </a:cubicBezTo>
                <a:cubicBezTo>
                  <a:pt x="2675" y="737"/>
                  <a:pt x="2672" y="734"/>
                  <a:pt x="2672" y="734"/>
                </a:cubicBezTo>
                <a:cubicBezTo>
                  <a:pt x="2671" y="733"/>
                  <a:pt x="2670" y="732"/>
                  <a:pt x="2670" y="730"/>
                </a:cubicBezTo>
                <a:cubicBezTo>
                  <a:pt x="2670" y="728"/>
                  <a:pt x="2670" y="728"/>
                  <a:pt x="2670" y="728"/>
                </a:cubicBezTo>
                <a:cubicBezTo>
                  <a:pt x="2670" y="729"/>
                  <a:pt x="2672" y="732"/>
                  <a:pt x="2673" y="730"/>
                </a:cubicBezTo>
                <a:cubicBezTo>
                  <a:pt x="2673" y="729"/>
                  <a:pt x="2673" y="729"/>
                  <a:pt x="2673" y="727"/>
                </a:cubicBezTo>
                <a:cubicBezTo>
                  <a:pt x="2672" y="721"/>
                  <a:pt x="2670" y="725"/>
                  <a:pt x="2669" y="725"/>
                </a:cubicBezTo>
                <a:cubicBezTo>
                  <a:pt x="2670" y="723"/>
                  <a:pt x="2669" y="724"/>
                  <a:pt x="2666" y="722"/>
                </a:cubicBezTo>
                <a:cubicBezTo>
                  <a:pt x="2667" y="720"/>
                  <a:pt x="2668" y="719"/>
                  <a:pt x="2668" y="718"/>
                </a:cubicBezTo>
                <a:cubicBezTo>
                  <a:pt x="2668" y="717"/>
                  <a:pt x="2667" y="716"/>
                  <a:pt x="2667" y="716"/>
                </a:cubicBezTo>
                <a:cubicBezTo>
                  <a:pt x="2667" y="716"/>
                  <a:pt x="2668" y="714"/>
                  <a:pt x="2668" y="713"/>
                </a:cubicBezTo>
                <a:cubicBezTo>
                  <a:pt x="2670" y="713"/>
                  <a:pt x="2670" y="713"/>
                  <a:pt x="2670" y="713"/>
                </a:cubicBezTo>
                <a:cubicBezTo>
                  <a:pt x="2670" y="713"/>
                  <a:pt x="2671" y="715"/>
                  <a:pt x="2672" y="714"/>
                </a:cubicBezTo>
                <a:cubicBezTo>
                  <a:pt x="2672" y="713"/>
                  <a:pt x="2673" y="708"/>
                  <a:pt x="2673" y="708"/>
                </a:cubicBezTo>
                <a:cubicBezTo>
                  <a:pt x="2673" y="708"/>
                  <a:pt x="2674" y="706"/>
                  <a:pt x="2674" y="704"/>
                </a:cubicBezTo>
                <a:cubicBezTo>
                  <a:pt x="2674" y="704"/>
                  <a:pt x="2674" y="701"/>
                  <a:pt x="2673" y="700"/>
                </a:cubicBezTo>
                <a:cubicBezTo>
                  <a:pt x="2672" y="699"/>
                  <a:pt x="2671" y="698"/>
                  <a:pt x="2670" y="696"/>
                </a:cubicBezTo>
                <a:cubicBezTo>
                  <a:pt x="2668" y="691"/>
                  <a:pt x="2669" y="693"/>
                  <a:pt x="2670" y="689"/>
                </a:cubicBezTo>
                <a:cubicBezTo>
                  <a:pt x="2670" y="688"/>
                  <a:pt x="2670" y="685"/>
                  <a:pt x="2670" y="685"/>
                </a:cubicBezTo>
                <a:cubicBezTo>
                  <a:pt x="2668" y="683"/>
                  <a:pt x="2667" y="685"/>
                  <a:pt x="2666" y="687"/>
                </a:cubicBezTo>
                <a:cubicBezTo>
                  <a:pt x="2664" y="687"/>
                  <a:pt x="2661" y="684"/>
                  <a:pt x="2661" y="684"/>
                </a:cubicBezTo>
                <a:cubicBezTo>
                  <a:pt x="2659" y="684"/>
                  <a:pt x="2658" y="684"/>
                  <a:pt x="2656" y="684"/>
                </a:cubicBezTo>
                <a:cubicBezTo>
                  <a:pt x="2651" y="682"/>
                  <a:pt x="2652" y="685"/>
                  <a:pt x="2651" y="689"/>
                </a:cubicBezTo>
                <a:cubicBezTo>
                  <a:pt x="2651" y="691"/>
                  <a:pt x="2651" y="697"/>
                  <a:pt x="2652" y="699"/>
                </a:cubicBezTo>
                <a:cubicBezTo>
                  <a:pt x="2652" y="700"/>
                  <a:pt x="2653" y="703"/>
                  <a:pt x="2653" y="703"/>
                </a:cubicBezTo>
                <a:cubicBezTo>
                  <a:pt x="2653" y="705"/>
                  <a:pt x="2652" y="709"/>
                  <a:pt x="2654" y="711"/>
                </a:cubicBezTo>
                <a:cubicBezTo>
                  <a:pt x="2654" y="712"/>
                  <a:pt x="2654" y="712"/>
                  <a:pt x="2653" y="713"/>
                </a:cubicBezTo>
                <a:cubicBezTo>
                  <a:pt x="2650" y="710"/>
                  <a:pt x="2648" y="707"/>
                  <a:pt x="2648" y="711"/>
                </a:cubicBezTo>
                <a:cubicBezTo>
                  <a:pt x="2648" y="713"/>
                  <a:pt x="2648" y="715"/>
                  <a:pt x="2648" y="715"/>
                </a:cubicBezTo>
                <a:cubicBezTo>
                  <a:pt x="2651" y="716"/>
                  <a:pt x="2650" y="717"/>
                  <a:pt x="2650" y="719"/>
                </a:cubicBezTo>
                <a:cubicBezTo>
                  <a:pt x="2652" y="722"/>
                  <a:pt x="2653" y="725"/>
                  <a:pt x="2655" y="728"/>
                </a:cubicBezTo>
                <a:cubicBezTo>
                  <a:pt x="2655" y="728"/>
                  <a:pt x="2658" y="733"/>
                  <a:pt x="2659" y="732"/>
                </a:cubicBezTo>
                <a:cubicBezTo>
                  <a:pt x="2659" y="732"/>
                  <a:pt x="2659" y="728"/>
                  <a:pt x="2658" y="728"/>
                </a:cubicBezTo>
                <a:cubicBezTo>
                  <a:pt x="2659" y="728"/>
                  <a:pt x="2660" y="728"/>
                  <a:pt x="2660" y="729"/>
                </a:cubicBezTo>
                <a:cubicBezTo>
                  <a:pt x="2661" y="729"/>
                  <a:pt x="2661" y="730"/>
                  <a:pt x="2661" y="731"/>
                </a:cubicBezTo>
                <a:cubicBezTo>
                  <a:pt x="2661" y="731"/>
                  <a:pt x="2661" y="732"/>
                  <a:pt x="2660" y="732"/>
                </a:cubicBezTo>
                <a:cubicBezTo>
                  <a:pt x="2659" y="732"/>
                  <a:pt x="2660" y="738"/>
                  <a:pt x="2660" y="739"/>
                </a:cubicBezTo>
                <a:cubicBezTo>
                  <a:pt x="2660" y="740"/>
                  <a:pt x="2661" y="740"/>
                  <a:pt x="2661" y="739"/>
                </a:cubicBezTo>
                <a:cubicBezTo>
                  <a:pt x="2662" y="738"/>
                  <a:pt x="2662" y="738"/>
                  <a:pt x="2663" y="739"/>
                </a:cubicBezTo>
                <a:cubicBezTo>
                  <a:pt x="2666" y="741"/>
                  <a:pt x="2662" y="741"/>
                  <a:pt x="2667" y="742"/>
                </a:cubicBezTo>
                <a:cubicBezTo>
                  <a:pt x="2668" y="742"/>
                  <a:pt x="2670" y="743"/>
                  <a:pt x="2670" y="742"/>
                </a:cubicBezTo>
                <a:cubicBezTo>
                  <a:pt x="2670" y="742"/>
                  <a:pt x="2670" y="739"/>
                  <a:pt x="2670" y="739"/>
                </a:cubicBezTo>
                <a:cubicBezTo>
                  <a:pt x="2672" y="739"/>
                  <a:pt x="2671" y="738"/>
                  <a:pt x="2673" y="739"/>
                </a:cubicBezTo>
                <a:cubicBezTo>
                  <a:pt x="2675" y="740"/>
                  <a:pt x="2676" y="740"/>
                  <a:pt x="2677" y="742"/>
                </a:cubicBezTo>
                <a:cubicBezTo>
                  <a:pt x="2679" y="745"/>
                  <a:pt x="2677" y="744"/>
                  <a:pt x="2681" y="747"/>
                </a:cubicBezTo>
                <a:cubicBezTo>
                  <a:pt x="2682" y="747"/>
                  <a:pt x="2683" y="745"/>
                  <a:pt x="2682" y="744"/>
                </a:cubicBezTo>
                <a:cubicBezTo>
                  <a:pt x="2681" y="741"/>
                  <a:pt x="2680" y="742"/>
                  <a:pt x="2679" y="740"/>
                </a:cubicBezTo>
                <a:cubicBezTo>
                  <a:pt x="2679" y="739"/>
                  <a:pt x="2678" y="738"/>
                  <a:pt x="2679" y="737"/>
                </a:cubicBezTo>
                <a:cubicBezTo>
                  <a:pt x="2680" y="737"/>
                  <a:pt x="2681" y="740"/>
                  <a:pt x="2682" y="740"/>
                </a:cubicBezTo>
                <a:cubicBezTo>
                  <a:pt x="2682" y="741"/>
                  <a:pt x="2684" y="743"/>
                  <a:pt x="2684" y="743"/>
                </a:cubicBezTo>
                <a:cubicBezTo>
                  <a:pt x="2685" y="743"/>
                  <a:pt x="2687" y="743"/>
                  <a:pt x="2687" y="744"/>
                </a:cubicBezTo>
                <a:cubicBezTo>
                  <a:pt x="2688" y="748"/>
                  <a:pt x="2688" y="748"/>
                  <a:pt x="2688" y="748"/>
                </a:cubicBezTo>
                <a:cubicBezTo>
                  <a:pt x="2687" y="747"/>
                  <a:pt x="2683" y="744"/>
                  <a:pt x="2683" y="746"/>
                </a:cubicBezTo>
                <a:cubicBezTo>
                  <a:pt x="2683" y="747"/>
                  <a:pt x="2686" y="750"/>
                  <a:pt x="2687" y="751"/>
                </a:cubicBezTo>
                <a:cubicBezTo>
                  <a:pt x="2687" y="752"/>
                  <a:pt x="2688" y="752"/>
                  <a:pt x="2689" y="752"/>
                </a:cubicBezTo>
                <a:cubicBezTo>
                  <a:pt x="2689" y="752"/>
                  <a:pt x="2689" y="753"/>
                  <a:pt x="2688" y="753"/>
                </a:cubicBezTo>
                <a:close/>
                <a:moveTo>
                  <a:pt x="2725" y="801"/>
                </a:moveTo>
                <a:cubicBezTo>
                  <a:pt x="2725" y="800"/>
                  <a:pt x="2724" y="800"/>
                  <a:pt x="2723" y="800"/>
                </a:cubicBezTo>
                <a:cubicBezTo>
                  <a:pt x="2723" y="800"/>
                  <a:pt x="2722" y="798"/>
                  <a:pt x="2722" y="798"/>
                </a:cubicBezTo>
                <a:cubicBezTo>
                  <a:pt x="2722" y="797"/>
                  <a:pt x="2724" y="797"/>
                  <a:pt x="2724" y="796"/>
                </a:cubicBezTo>
                <a:cubicBezTo>
                  <a:pt x="2724" y="795"/>
                  <a:pt x="2721" y="792"/>
                  <a:pt x="2721" y="790"/>
                </a:cubicBezTo>
                <a:cubicBezTo>
                  <a:pt x="2721" y="790"/>
                  <a:pt x="2721" y="789"/>
                  <a:pt x="2720" y="789"/>
                </a:cubicBezTo>
                <a:cubicBezTo>
                  <a:pt x="2719" y="788"/>
                  <a:pt x="2717" y="787"/>
                  <a:pt x="2717" y="786"/>
                </a:cubicBezTo>
                <a:cubicBezTo>
                  <a:pt x="2715" y="785"/>
                  <a:pt x="2713" y="785"/>
                  <a:pt x="2713" y="788"/>
                </a:cubicBezTo>
                <a:cubicBezTo>
                  <a:pt x="2713" y="790"/>
                  <a:pt x="2713" y="789"/>
                  <a:pt x="2714" y="791"/>
                </a:cubicBezTo>
                <a:cubicBezTo>
                  <a:pt x="2714" y="792"/>
                  <a:pt x="2715" y="793"/>
                  <a:pt x="2714" y="794"/>
                </a:cubicBezTo>
                <a:cubicBezTo>
                  <a:pt x="2713" y="794"/>
                  <a:pt x="2713" y="793"/>
                  <a:pt x="2712" y="793"/>
                </a:cubicBezTo>
                <a:cubicBezTo>
                  <a:pt x="2711" y="793"/>
                  <a:pt x="2712" y="795"/>
                  <a:pt x="2712" y="796"/>
                </a:cubicBezTo>
                <a:cubicBezTo>
                  <a:pt x="2711" y="796"/>
                  <a:pt x="2709" y="793"/>
                  <a:pt x="2708" y="794"/>
                </a:cubicBezTo>
                <a:cubicBezTo>
                  <a:pt x="2708" y="795"/>
                  <a:pt x="2709" y="797"/>
                  <a:pt x="2708" y="800"/>
                </a:cubicBezTo>
                <a:cubicBezTo>
                  <a:pt x="2707" y="799"/>
                  <a:pt x="2707" y="800"/>
                  <a:pt x="2706" y="799"/>
                </a:cubicBezTo>
                <a:cubicBezTo>
                  <a:pt x="2705" y="797"/>
                  <a:pt x="2704" y="798"/>
                  <a:pt x="2703" y="800"/>
                </a:cubicBezTo>
                <a:cubicBezTo>
                  <a:pt x="2703" y="800"/>
                  <a:pt x="2703" y="802"/>
                  <a:pt x="2703" y="803"/>
                </a:cubicBezTo>
                <a:cubicBezTo>
                  <a:pt x="2702" y="803"/>
                  <a:pt x="2701" y="804"/>
                  <a:pt x="2700" y="803"/>
                </a:cubicBezTo>
                <a:cubicBezTo>
                  <a:pt x="2700" y="803"/>
                  <a:pt x="2699" y="801"/>
                  <a:pt x="2699" y="800"/>
                </a:cubicBezTo>
                <a:cubicBezTo>
                  <a:pt x="2699" y="799"/>
                  <a:pt x="2697" y="799"/>
                  <a:pt x="2697" y="798"/>
                </a:cubicBezTo>
                <a:cubicBezTo>
                  <a:pt x="2697" y="797"/>
                  <a:pt x="2693" y="797"/>
                  <a:pt x="2693" y="798"/>
                </a:cubicBezTo>
                <a:cubicBezTo>
                  <a:pt x="2693" y="800"/>
                  <a:pt x="2691" y="800"/>
                  <a:pt x="2690" y="800"/>
                </a:cubicBezTo>
                <a:cubicBezTo>
                  <a:pt x="2690" y="801"/>
                  <a:pt x="2689" y="805"/>
                  <a:pt x="2687" y="804"/>
                </a:cubicBezTo>
                <a:cubicBezTo>
                  <a:pt x="2683" y="804"/>
                  <a:pt x="2684" y="806"/>
                  <a:pt x="2682" y="807"/>
                </a:cubicBezTo>
                <a:cubicBezTo>
                  <a:pt x="2681" y="808"/>
                  <a:pt x="2682" y="810"/>
                  <a:pt x="2682" y="811"/>
                </a:cubicBezTo>
                <a:cubicBezTo>
                  <a:pt x="2682" y="811"/>
                  <a:pt x="2681" y="813"/>
                  <a:pt x="2681" y="814"/>
                </a:cubicBezTo>
                <a:cubicBezTo>
                  <a:pt x="2680" y="814"/>
                  <a:pt x="2680" y="814"/>
                  <a:pt x="2680" y="815"/>
                </a:cubicBezTo>
                <a:cubicBezTo>
                  <a:pt x="2680" y="817"/>
                  <a:pt x="2681" y="818"/>
                  <a:pt x="2682" y="819"/>
                </a:cubicBezTo>
                <a:cubicBezTo>
                  <a:pt x="2684" y="820"/>
                  <a:pt x="2685" y="820"/>
                  <a:pt x="2685" y="818"/>
                </a:cubicBezTo>
                <a:cubicBezTo>
                  <a:pt x="2685" y="816"/>
                  <a:pt x="2684" y="817"/>
                  <a:pt x="2684" y="815"/>
                </a:cubicBezTo>
                <a:cubicBezTo>
                  <a:pt x="2685" y="814"/>
                  <a:pt x="2686" y="813"/>
                  <a:pt x="2686" y="812"/>
                </a:cubicBezTo>
                <a:cubicBezTo>
                  <a:pt x="2686" y="810"/>
                  <a:pt x="2687" y="809"/>
                  <a:pt x="2688" y="808"/>
                </a:cubicBezTo>
                <a:cubicBezTo>
                  <a:pt x="2689" y="809"/>
                  <a:pt x="2688" y="809"/>
                  <a:pt x="2688" y="810"/>
                </a:cubicBezTo>
                <a:cubicBezTo>
                  <a:pt x="2689" y="815"/>
                  <a:pt x="2692" y="810"/>
                  <a:pt x="2693" y="809"/>
                </a:cubicBezTo>
                <a:cubicBezTo>
                  <a:pt x="2693" y="812"/>
                  <a:pt x="2693" y="811"/>
                  <a:pt x="2694" y="813"/>
                </a:cubicBezTo>
                <a:cubicBezTo>
                  <a:pt x="2694" y="814"/>
                  <a:pt x="2696" y="815"/>
                  <a:pt x="2696" y="812"/>
                </a:cubicBezTo>
                <a:cubicBezTo>
                  <a:pt x="2696" y="810"/>
                  <a:pt x="2697" y="811"/>
                  <a:pt x="2696" y="808"/>
                </a:cubicBezTo>
                <a:cubicBezTo>
                  <a:pt x="2696" y="808"/>
                  <a:pt x="2696" y="808"/>
                  <a:pt x="2696" y="808"/>
                </a:cubicBezTo>
                <a:cubicBezTo>
                  <a:pt x="2698" y="810"/>
                  <a:pt x="2697" y="809"/>
                  <a:pt x="2699" y="810"/>
                </a:cubicBezTo>
                <a:cubicBezTo>
                  <a:pt x="2700" y="810"/>
                  <a:pt x="2703" y="813"/>
                  <a:pt x="2703" y="814"/>
                </a:cubicBezTo>
                <a:cubicBezTo>
                  <a:pt x="2703" y="815"/>
                  <a:pt x="2703" y="815"/>
                  <a:pt x="2703" y="815"/>
                </a:cubicBezTo>
                <a:cubicBezTo>
                  <a:pt x="2701" y="815"/>
                  <a:pt x="2700" y="818"/>
                  <a:pt x="2701" y="820"/>
                </a:cubicBezTo>
                <a:cubicBezTo>
                  <a:pt x="2702" y="820"/>
                  <a:pt x="2702" y="821"/>
                  <a:pt x="2702" y="821"/>
                </a:cubicBezTo>
                <a:cubicBezTo>
                  <a:pt x="2701" y="821"/>
                  <a:pt x="2702" y="824"/>
                  <a:pt x="2703" y="825"/>
                </a:cubicBezTo>
                <a:cubicBezTo>
                  <a:pt x="2704" y="827"/>
                  <a:pt x="2705" y="827"/>
                  <a:pt x="2707" y="829"/>
                </a:cubicBezTo>
                <a:cubicBezTo>
                  <a:pt x="2709" y="830"/>
                  <a:pt x="2709" y="830"/>
                  <a:pt x="2710" y="830"/>
                </a:cubicBezTo>
                <a:cubicBezTo>
                  <a:pt x="2713" y="831"/>
                  <a:pt x="2715" y="830"/>
                  <a:pt x="2713" y="830"/>
                </a:cubicBezTo>
                <a:cubicBezTo>
                  <a:pt x="2714" y="828"/>
                  <a:pt x="2714" y="828"/>
                  <a:pt x="2714" y="828"/>
                </a:cubicBezTo>
                <a:cubicBezTo>
                  <a:pt x="2715" y="829"/>
                  <a:pt x="2715" y="829"/>
                  <a:pt x="2715" y="829"/>
                </a:cubicBezTo>
                <a:cubicBezTo>
                  <a:pt x="2715" y="830"/>
                  <a:pt x="2713" y="831"/>
                  <a:pt x="2714" y="832"/>
                </a:cubicBezTo>
                <a:cubicBezTo>
                  <a:pt x="2716" y="835"/>
                  <a:pt x="2716" y="834"/>
                  <a:pt x="2718" y="833"/>
                </a:cubicBezTo>
                <a:cubicBezTo>
                  <a:pt x="2719" y="832"/>
                  <a:pt x="2719" y="829"/>
                  <a:pt x="2719" y="829"/>
                </a:cubicBezTo>
                <a:cubicBezTo>
                  <a:pt x="2719" y="828"/>
                  <a:pt x="2719" y="825"/>
                  <a:pt x="2718" y="824"/>
                </a:cubicBezTo>
                <a:cubicBezTo>
                  <a:pt x="2718" y="823"/>
                  <a:pt x="2717" y="822"/>
                  <a:pt x="2717" y="822"/>
                </a:cubicBezTo>
                <a:cubicBezTo>
                  <a:pt x="2717" y="821"/>
                  <a:pt x="2717" y="819"/>
                  <a:pt x="2718" y="818"/>
                </a:cubicBezTo>
                <a:cubicBezTo>
                  <a:pt x="2718" y="817"/>
                  <a:pt x="2720" y="813"/>
                  <a:pt x="2720" y="814"/>
                </a:cubicBezTo>
                <a:cubicBezTo>
                  <a:pt x="2722" y="817"/>
                  <a:pt x="2720" y="816"/>
                  <a:pt x="2722" y="818"/>
                </a:cubicBezTo>
                <a:cubicBezTo>
                  <a:pt x="2722" y="819"/>
                  <a:pt x="2723" y="822"/>
                  <a:pt x="2723" y="823"/>
                </a:cubicBezTo>
                <a:cubicBezTo>
                  <a:pt x="2723" y="827"/>
                  <a:pt x="2725" y="827"/>
                  <a:pt x="2725" y="826"/>
                </a:cubicBezTo>
                <a:cubicBezTo>
                  <a:pt x="2725" y="823"/>
                  <a:pt x="2724" y="822"/>
                  <a:pt x="2724" y="819"/>
                </a:cubicBezTo>
                <a:cubicBezTo>
                  <a:pt x="2724" y="818"/>
                  <a:pt x="2725" y="819"/>
                  <a:pt x="2725" y="819"/>
                </a:cubicBezTo>
                <a:cubicBezTo>
                  <a:pt x="2727" y="816"/>
                  <a:pt x="2727" y="816"/>
                  <a:pt x="2727" y="812"/>
                </a:cubicBezTo>
                <a:cubicBezTo>
                  <a:pt x="2728" y="809"/>
                  <a:pt x="2726" y="809"/>
                  <a:pt x="2726" y="806"/>
                </a:cubicBezTo>
                <a:cubicBezTo>
                  <a:pt x="2726" y="806"/>
                  <a:pt x="2726" y="805"/>
                  <a:pt x="2726" y="804"/>
                </a:cubicBezTo>
                <a:cubicBezTo>
                  <a:pt x="2724" y="803"/>
                  <a:pt x="2725" y="801"/>
                  <a:pt x="2725" y="801"/>
                </a:cubicBezTo>
                <a:close/>
                <a:moveTo>
                  <a:pt x="2684" y="821"/>
                </a:moveTo>
                <a:cubicBezTo>
                  <a:pt x="2681" y="819"/>
                  <a:pt x="2681" y="820"/>
                  <a:pt x="2680" y="821"/>
                </a:cubicBezTo>
                <a:cubicBezTo>
                  <a:pt x="2678" y="823"/>
                  <a:pt x="2681" y="824"/>
                  <a:pt x="2681" y="824"/>
                </a:cubicBezTo>
                <a:cubicBezTo>
                  <a:pt x="2682" y="824"/>
                  <a:pt x="2687" y="822"/>
                  <a:pt x="2684" y="821"/>
                </a:cubicBezTo>
                <a:close/>
                <a:moveTo>
                  <a:pt x="2676" y="744"/>
                </a:moveTo>
                <a:cubicBezTo>
                  <a:pt x="2676" y="744"/>
                  <a:pt x="2676" y="742"/>
                  <a:pt x="2675" y="742"/>
                </a:cubicBezTo>
                <a:cubicBezTo>
                  <a:pt x="2674" y="742"/>
                  <a:pt x="2671" y="742"/>
                  <a:pt x="2673" y="745"/>
                </a:cubicBezTo>
                <a:cubicBezTo>
                  <a:pt x="2673" y="745"/>
                  <a:pt x="2673" y="746"/>
                  <a:pt x="2675" y="746"/>
                </a:cubicBezTo>
                <a:cubicBezTo>
                  <a:pt x="2676" y="746"/>
                  <a:pt x="2676" y="745"/>
                  <a:pt x="2676" y="744"/>
                </a:cubicBezTo>
                <a:close/>
                <a:moveTo>
                  <a:pt x="2695" y="740"/>
                </a:moveTo>
                <a:cubicBezTo>
                  <a:pt x="2693" y="742"/>
                  <a:pt x="2696" y="743"/>
                  <a:pt x="2696" y="743"/>
                </a:cubicBezTo>
                <a:cubicBezTo>
                  <a:pt x="2700" y="742"/>
                  <a:pt x="2699" y="743"/>
                  <a:pt x="2699" y="739"/>
                </a:cubicBezTo>
                <a:cubicBezTo>
                  <a:pt x="2699" y="739"/>
                  <a:pt x="2699" y="738"/>
                  <a:pt x="2697" y="736"/>
                </a:cubicBezTo>
                <a:cubicBezTo>
                  <a:pt x="2697" y="735"/>
                  <a:pt x="2694" y="735"/>
                  <a:pt x="2695" y="738"/>
                </a:cubicBezTo>
                <a:cubicBezTo>
                  <a:pt x="2696" y="739"/>
                  <a:pt x="2696" y="739"/>
                  <a:pt x="2695" y="740"/>
                </a:cubicBezTo>
                <a:close/>
                <a:moveTo>
                  <a:pt x="2677" y="752"/>
                </a:moveTo>
                <a:cubicBezTo>
                  <a:pt x="2677" y="752"/>
                  <a:pt x="2675" y="756"/>
                  <a:pt x="2675" y="756"/>
                </a:cubicBezTo>
                <a:cubicBezTo>
                  <a:pt x="2675" y="758"/>
                  <a:pt x="2675" y="759"/>
                  <a:pt x="2676" y="759"/>
                </a:cubicBezTo>
                <a:cubicBezTo>
                  <a:pt x="2679" y="759"/>
                  <a:pt x="2678" y="757"/>
                  <a:pt x="2678" y="756"/>
                </a:cubicBezTo>
                <a:cubicBezTo>
                  <a:pt x="2679" y="754"/>
                  <a:pt x="2679" y="753"/>
                  <a:pt x="2677" y="752"/>
                </a:cubicBezTo>
                <a:close/>
                <a:moveTo>
                  <a:pt x="2697" y="784"/>
                </a:moveTo>
                <a:cubicBezTo>
                  <a:pt x="2697" y="784"/>
                  <a:pt x="2696" y="787"/>
                  <a:pt x="2697" y="787"/>
                </a:cubicBezTo>
                <a:cubicBezTo>
                  <a:pt x="2701" y="788"/>
                  <a:pt x="2699" y="788"/>
                  <a:pt x="2704" y="787"/>
                </a:cubicBezTo>
                <a:cubicBezTo>
                  <a:pt x="2705" y="786"/>
                  <a:pt x="2705" y="784"/>
                  <a:pt x="2705" y="784"/>
                </a:cubicBezTo>
                <a:cubicBezTo>
                  <a:pt x="2705" y="783"/>
                  <a:pt x="2704" y="781"/>
                  <a:pt x="2702" y="781"/>
                </a:cubicBezTo>
                <a:cubicBezTo>
                  <a:pt x="2700" y="781"/>
                  <a:pt x="2700" y="781"/>
                  <a:pt x="2700" y="781"/>
                </a:cubicBezTo>
                <a:cubicBezTo>
                  <a:pt x="2697" y="784"/>
                  <a:pt x="2697" y="784"/>
                  <a:pt x="2697" y="784"/>
                </a:cubicBezTo>
                <a:close/>
                <a:moveTo>
                  <a:pt x="2715" y="776"/>
                </a:moveTo>
                <a:cubicBezTo>
                  <a:pt x="2713" y="776"/>
                  <a:pt x="2714" y="779"/>
                  <a:pt x="2714" y="782"/>
                </a:cubicBezTo>
                <a:cubicBezTo>
                  <a:pt x="2714" y="785"/>
                  <a:pt x="2717" y="784"/>
                  <a:pt x="2716" y="782"/>
                </a:cubicBezTo>
                <a:cubicBezTo>
                  <a:pt x="2716" y="781"/>
                  <a:pt x="2717" y="777"/>
                  <a:pt x="2715" y="776"/>
                </a:cubicBezTo>
                <a:close/>
                <a:moveTo>
                  <a:pt x="2715" y="783"/>
                </a:move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lose/>
                <a:moveTo>
                  <a:pt x="2660" y="673"/>
                </a:moveTo>
                <a:cubicBezTo>
                  <a:pt x="2658" y="672"/>
                  <a:pt x="2655" y="677"/>
                  <a:pt x="2660" y="677"/>
                </a:cubicBezTo>
                <a:cubicBezTo>
                  <a:pt x="2663" y="677"/>
                  <a:pt x="2662" y="673"/>
                  <a:pt x="2660" y="673"/>
                </a:cubicBezTo>
                <a:close/>
                <a:moveTo>
                  <a:pt x="2663" y="680"/>
                </a:moveTo>
                <a:cubicBezTo>
                  <a:pt x="2663" y="681"/>
                  <a:pt x="2664" y="683"/>
                  <a:pt x="2665" y="682"/>
                </a:cubicBezTo>
                <a:cubicBezTo>
                  <a:pt x="2666" y="682"/>
                  <a:pt x="2668" y="681"/>
                  <a:pt x="2668" y="680"/>
                </a:cubicBezTo>
                <a:cubicBezTo>
                  <a:pt x="2667" y="678"/>
                  <a:pt x="2663" y="678"/>
                  <a:pt x="2663" y="680"/>
                </a:cubicBezTo>
                <a:close/>
                <a:moveTo>
                  <a:pt x="2634" y="794"/>
                </a:moveTo>
                <a:cubicBezTo>
                  <a:pt x="2631" y="796"/>
                  <a:pt x="2630" y="798"/>
                  <a:pt x="2630" y="801"/>
                </a:cubicBezTo>
                <a:cubicBezTo>
                  <a:pt x="2631" y="803"/>
                  <a:pt x="2635" y="799"/>
                  <a:pt x="2635" y="798"/>
                </a:cubicBezTo>
                <a:cubicBezTo>
                  <a:pt x="2636" y="797"/>
                  <a:pt x="2640" y="797"/>
                  <a:pt x="2641" y="793"/>
                </a:cubicBezTo>
                <a:cubicBezTo>
                  <a:pt x="2641" y="790"/>
                  <a:pt x="2646" y="794"/>
                  <a:pt x="2646" y="787"/>
                </a:cubicBezTo>
                <a:cubicBezTo>
                  <a:pt x="2646" y="783"/>
                  <a:pt x="2646" y="783"/>
                  <a:pt x="2646" y="783"/>
                </a:cubicBezTo>
                <a:cubicBezTo>
                  <a:pt x="2652" y="782"/>
                  <a:pt x="2650" y="783"/>
                  <a:pt x="2651" y="781"/>
                </a:cubicBezTo>
                <a:cubicBezTo>
                  <a:pt x="2651" y="780"/>
                  <a:pt x="2655" y="778"/>
                  <a:pt x="2655" y="775"/>
                </a:cubicBezTo>
                <a:cubicBezTo>
                  <a:pt x="2655" y="774"/>
                  <a:pt x="2655" y="774"/>
                  <a:pt x="2655" y="774"/>
                </a:cubicBezTo>
                <a:cubicBezTo>
                  <a:pt x="2655" y="774"/>
                  <a:pt x="2654" y="773"/>
                  <a:pt x="2654" y="773"/>
                </a:cubicBezTo>
                <a:cubicBezTo>
                  <a:pt x="2655" y="772"/>
                  <a:pt x="2654" y="772"/>
                  <a:pt x="2654" y="770"/>
                </a:cubicBezTo>
                <a:cubicBezTo>
                  <a:pt x="2655" y="769"/>
                  <a:pt x="2655" y="769"/>
                  <a:pt x="2655" y="769"/>
                </a:cubicBezTo>
                <a:cubicBezTo>
                  <a:pt x="2655" y="766"/>
                  <a:pt x="2651" y="765"/>
                  <a:pt x="2651" y="769"/>
                </a:cubicBezTo>
                <a:cubicBezTo>
                  <a:pt x="2651" y="773"/>
                  <a:pt x="2649" y="772"/>
                  <a:pt x="2651" y="775"/>
                </a:cubicBezTo>
                <a:cubicBezTo>
                  <a:pt x="2649" y="780"/>
                  <a:pt x="2649" y="777"/>
                  <a:pt x="2645" y="780"/>
                </a:cubicBezTo>
                <a:cubicBezTo>
                  <a:pt x="2645" y="780"/>
                  <a:pt x="2643" y="787"/>
                  <a:pt x="2638" y="791"/>
                </a:cubicBezTo>
                <a:cubicBezTo>
                  <a:pt x="2634" y="794"/>
                  <a:pt x="2634" y="794"/>
                  <a:pt x="2634" y="794"/>
                </a:cubicBezTo>
                <a:close/>
                <a:moveTo>
                  <a:pt x="2664" y="661"/>
                </a:moveTo>
                <a:cubicBezTo>
                  <a:pt x="2663" y="661"/>
                  <a:pt x="2660" y="664"/>
                  <a:pt x="2661" y="664"/>
                </a:cubicBezTo>
                <a:cubicBezTo>
                  <a:pt x="2664" y="664"/>
                  <a:pt x="2664" y="664"/>
                  <a:pt x="2664" y="661"/>
                </a:cubicBezTo>
                <a:cubicBezTo>
                  <a:pt x="2664" y="661"/>
                  <a:pt x="2664" y="661"/>
                  <a:pt x="2664" y="661"/>
                </a:cubicBezTo>
                <a:close/>
                <a:moveTo>
                  <a:pt x="2703" y="752"/>
                </a:moveTo>
                <a:cubicBezTo>
                  <a:pt x="2701" y="752"/>
                  <a:pt x="2698" y="752"/>
                  <a:pt x="2699" y="756"/>
                </a:cubicBezTo>
                <a:cubicBezTo>
                  <a:pt x="2699" y="756"/>
                  <a:pt x="2701" y="758"/>
                  <a:pt x="2702" y="759"/>
                </a:cubicBezTo>
                <a:cubicBezTo>
                  <a:pt x="2704" y="759"/>
                  <a:pt x="2702" y="763"/>
                  <a:pt x="2707" y="763"/>
                </a:cubicBezTo>
                <a:cubicBezTo>
                  <a:pt x="2707" y="763"/>
                  <a:pt x="2707" y="763"/>
                  <a:pt x="2707" y="763"/>
                </a:cubicBezTo>
                <a:cubicBezTo>
                  <a:pt x="2707" y="764"/>
                  <a:pt x="2706" y="767"/>
                  <a:pt x="2705" y="767"/>
                </a:cubicBezTo>
                <a:cubicBezTo>
                  <a:pt x="2704" y="767"/>
                  <a:pt x="2703" y="762"/>
                  <a:pt x="2701" y="765"/>
                </a:cubicBezTo>
                <a:cubicBezTo>
                  <a:pt x="2700" y="766"/>
                  <a:pt x="2700" y="766"/>
                  <a:pt x="2700" y="766"/>
                </a:cubicBezTo>
                <a:cubicBezTo>
                  <a:pt x="2700" y="768"/>
                  <a:pt x="2700" y="772"/>
                  <a:pt x="2703" y="773"/>
                </a:cubicBezTo>
                <a:cubicBezTo>
                  <a:pt x="2703" y="773"/>
                  <a:pt x="2704" y="772"/>
                  <a:pt x="2704" y="772"/>
                </a:cubicBezTo>
                <a:cubicBezTo>
                  <a:pt x="2704" y="772"/>
                  <a:pt x="2706" y="773"/>
                  <a:pt x="2707" y="774"/>
                </a:cubicBezTo>
                <a:cubicBezTo>
                  <a:pt x="2706" y="775"/>
                  <a:pt x="2706" y="779"/>
                  <a:pt x="2706" y="780"/>
                </a:cubicBezTo>
                <a:cubicBezTo>
                  <a:pt x="2706" y="781"/>
                  <a:pt x="2709" y="784"/>
                  <a:pt x="2710" y="780"/>
                </a:cubicBezTo>
                <a:cubicBezTo>
                  <a:pt x="2710" y="780"/>
                  <a:pt x="2710" y="780"/>
                  <a:pt x="2710" y="780"/>
                </a:cubicBezTo>
                <a:cubicBezTo>
                  <a:pt x="2712" y="779"/>
                  <a:pt x="2712" y="776"/>
                  <a:pt x="2710" y="774"/>
                </a:cubicBezTo>
                <a:cubicBezTo>
                  <a:pt x="2709" y="773"/>
                  <a:pt x="2707" y="770"/>
                  <a:pt x="2708" y="769"/>
                </a:cubicBezTo>
                <a:cubicBezTo>
                  <a:pt x="2709" y="769"/>
                  <a:pt x="2710" y="771"/>
                  <a:pt x="2713" y="771"/>
                </a:cubicBezTo>
                <a:cubicBezTo>
                  <a:pt x="2714" y="771"/>
                  <a:pt x="2714" y="771"/>
                  <a:pt x="2714" y="770"/>
                </a:cubicBezTo>
                <a:cubicBezTo>
                  <a:pt x="2715" y="769"/>
                  <a:pt x="2713" y="767"/>
                  <a:pt x="2713" y="767"/>
                </a:cubicBezTo>
                <a:cubicBezTo>
                  <a:pt x="2713" y="767"/>
                  <a:pt x="2712" y="763"/>
                  <a:pt x="2712" y="762"/>
                </a:cubicBezTo>
                <a:cubicBezTo>
                  <a:pt x="2712" y="760"/>
                  <a:pt x="2713" y="760"/>
                  <a:pt x="2712" y="759"/>
                </a:cubicBezTo>
                <a:cubicBezTo>
                  <a:pt x="2707" y="751"/>
                  <a:pt x="2711" y="753"/>
                  <a:pt x="2703" y="752"/>
                </a:cubicBezTo>
                <a:close/>
                <a:moveTo>
                  <a:pt x="2661" y="832"/>
                </a:moveTo>
                <a:cubicBezTo>
                  <a:pt x="2662" y="832"/>
                  <a:pt x="2662" y="830"/>
                  <a:pt x="2662" y="830"/>
                </a:cubicBezTo>
                <a:cubicBezTo>
                  <a:pt x="2661" y="829"/>
                  <a:pt x="2658" y="830"/>
                  <a:pt x="2660" y="832"/>
                </a:cubicBezTo>
                <a:cubicBezTo>
                  <a:pt x="2660" y="832"/>
                  <a:pt x="2661" y="832"/>
                  <a:pt x="2661" y="832"/>
                </a:cubicBezTo>
                <a:close/>
                <a:moveTo>
                  <a:pt x="2659" y="840"/>
                </a:moveTo>
                <a:cubicBezTo>
                  <a:pt x="2659" y="840"/>
                  <a:pt x="2660" y="841"/>
                  <a:pt x="2661" y="841"/>
                </a:cubicBezTo>
                <a:cubicBezTo>
                  <a:pt x="2662" y="841"/>
                  <a:pt x="2665" y="839"/>
                  <a:pt x="2666" y="839"/>
                </a:cubicBezTo>
                <a:cubicBezTo>
                  <a:pt x="2667" y="839"/>
                  <a:pt x="2665" y="836"/>
                  <a:pt x="2665" y="836"/>
                </a:cubicBezTo>
                <a:cubicBezTo>
                  <a:pt x="2664" y="836"/>
                  <a:pt x="2663" y="836"/>
                  <a:pt x="2661" y="837"/>
                </a:cubicBezTo>
                <a:cubicBezTo>
                  <a:pt x="2661" y="838"/>
                  <a:pt x="2659" y="839"/>
                  <a:pt x="2659" y="840"/>
                </a:cubicBezTo>
                <a:close/>
                <a:moveTo>
                  <a:pt x="2665" y="830"/>
                </a:moveTo>
                <a:cubicBezTo>
                  <a:pt x="2666" y="829"/>
                  <a:pt x="2665" y="828"/>
                  <a:pt x="2664" y="828"/>
                </a:cubicBezTo>
                <a:cubicBezTo>
                  <a:pt x="2663" y="828"/>
                  <a:pt x="2662" y="830"/>
                  <a:pt x="2664" y="830"/>
                </a:cubicBezTo>
                <a:cubicBezTo>
                  <a:pt x="2664" y="830"/>
                  <a:pt x="2665" y="830"/>
                  <a:pt x="2665" y="830"/>
                </a:cubicBezTo>
                <a:close/>
                <a:moveTo>
                  <a:pt x="2719" y="784"/>
                </a:moveTo>
                <a:cubicBezTo>
                  <a:pt x="2719" y="784"/>
                  <a:pt x="2719" y="787"/>
                  <a:pt x="2720" y="787"/>
                </a:cubicBezTo>
                <a:cubicBezTo>
                  <a:pt x="2724" y="785"/>
                  <a:pt x="2721" y="784"/>
                  <a:pt x="2721" y="782"/>
                </a:cubicBezTo>
                <a:cubicBezTo>
                  <a:pt x="2721" y="782"/>
                  <a:pt x="2721" y="780"/>
                  <a:pt x="2719" y="784"/>
                </a:cubicBezTo>
                <a:close/>
                <a:moveTo>
                  <a:pt x="2668" y="837"/>
                </a:moveTo>
                <a:cubicBezTo>
                  <a:pt x="2666" y="837"/>
                  <a:pt x="2667" y="840"/>
                  <a:pt x="2668" y="839"/>
                </a:cubicBezTo>
                <a:cubicBezTo>
                  <a:pt x="2671" y="838"/>
                  <a:pt x="2669" y="836"/>
                  <a:pt x="2668" y="837"/>
                </a:cubicBezTo>
                <a:close/>
                <a:moveTo>
                  <a:pt x="2187" y="866"/>
                </a:moveTo>
                <a:cubicBezTo>
                  <a:pt x="2189" y="866"/>
                  <a:pt x="2188" y="862"/>
                  <a:pt x="2187" y="862"/>
                </a:cubicBezTo>
                <a:cubicBezTo>
                  <a:pt x="2186" y="862"/>
                  <a:pt x="2186" y="862"/>
                  <a:pt x="2184" y="864"/>
                </a:cubicBezTo>
                <a:cubicBezTo>
                  <a:pt x="2184" y="865"/>
                  <a:pt x="2186" y="866"/>
                  <a:pt x="2187" y="866"/>
                </a:cubicBezTo>
                <a:close/>
                <a:moveTo>
                  <a:pt x="2187" y="817"/>
                </a:moveTo>
                <a:cubicBezTo>
                  <a:pt x="2185" y="817"/>
                  <a:pt x="2185" y="817"/>
                  <a:pt x="2185" y="817"/>
                </a:cubicBezTo>
                <a:cubicBezTo>
                  <a:pt x="2185" y="816"/>
                  <a:pt x="2184" y="814"/>
                  <a:pt x="2184" y="815"/>
                </a:cubicBezTo>
                <a:cubicBezTo>
                  <a:pt x="2182" y="819"/>
                  <a:pt x="2183" y="817"/>
                  <a:pt x="2184" y="819"/>
                </a:cubicBezTo>
                <a:cubicBezTo>
                  <a:pt x="2184" y="820"/>
                  <a:pt x="2183" y="824"/>
                  <a:pt x="2185" y="824"/>
                </a:cubicBezTo>
                <a:cubicBezTo>
                  <a:pt x="2186" y="824"/>
                  <a:pt x="2186" y="823"/>
                  <a:pt x="2186" y="822"/>
                </a:cubicBezTo>
                <a:cubicBezTo>
                  <a:pt x="2188" y="820"/>
                  <a:pt x="2187" y="820"/>
                  <a:pt x="2188" y="817"/>
                </a:cubicBezTo>
                <a:cubicBezTo>
                  <a:pt x="2187" y="817"/>
                  <a:pt x="2187" y="817"/>
                  <a:pt x="2187" y="817"/>
                </a:cubicBezTo>
                <a:close/>
                <a:moveTo>
                  <a:pt x="2181" y="826"/>
                </a:moveTo>
                <a:cubicBezTo>
                  <a:pt x="2181" y="827"/>
                  <a:pt x="2181" y="827"/>
                  <a:pt x="2182" y="826"/>
                </a:cubicBezTo>
                <a:cubicBezTo>
                  <a:pt x="2183" y="825"/>
                  <a:pt x="2182" y="826"/>
                  <a:pt x="2183" y="825"/>
                </a:cubicBezTo>
                <a:cubicBezTo>
                  <a:pt x="2184" y="824"/>
                  <a:pt x="2183" y="822"/>
                  <a:pt x="2183" y="823"/>
                </a:cubicBezTo>
                <a:cubicBezTo>
                  <a:pt x="2182" y="823"/>
                  <a:pt x="2181" y="825"/>
                  <a:pt x="2181" y="826"/>
                </a:cubicBezTo>
                <a:close/>
                <a:moveTo>
                  <a:pt x="2194" y="873"/>
                </a:moveTo>
                <a:cubicBezTo>
                  <a:pt x="2194" y="871"/>
                  <a:pt x="2192" y="872"/>
                  <a:pt x="2192" y="872"/>
                </a:cubicBezTo>
                <a:cubicBezTo>
                  <a:pt x="2192" y="872"/>
                  <a:pt x="2189" y="875"/>
                  <a:pt x="2189" y="876"/>
                </a:cubicBezTo>
                <a:cubicBezTo>
                  <a:pt x="2189" y="877"/>
                  <a:pt x="2191" y="877"/>
                  <a:pt x="2191" y="877"/>
                </a:cubicBezTo>
                <a:cubicBezTo>
                  <a:pt x="2193" y="877"/>
                  <a:pt x="2194" y="874"/>
                  <a:pt x="2194" y="873"/>
                </a:cubicBezTo>
                <a:close/>
                <a:moveTo>
                  <a:pt x="2188" y="873"/>
                </a:moveTo>
                <a:cubicBezTo>
                  <a:pt x="2188" y="873"/>
                  <a:pt x="2191" y="872"/>
                  <a:pt x="2191" y="871"/>
                </a:cubicBezTo>
                <a:cubicBezTo>
                  <a:pt x="2191" y="869"/>
                  <a:pt x="2191" y="869"/>
                  <a:pt x="2191" y="869"/>
                </a:cubicBezTo>
                <a:cubicBezTo>
                  <a:pt x="2190" y="867"/>
                  <a:pt x="2190" y="868"/>
                  <a:pt x="2188" y="868"/>
                </a:cubicBezTo>
                <a:cubicBezTo>
                  <a:pt x="2187" y="868"/>
                  <a:pt x="2184" y="870"/>
                  <a:pt x="2185" y="870"/>
                </a:cubicBezTo>
                <a:cubicBezTo>
                  <a:pt x="2187" y="873"/>
                  <a:pt x="2188" y="873"/>
                  <a:pt x="2188" y="873"/>
                </a:cubicBezTo>
                <a:close/>
                <a:moveTo>
                  <a:pt x="2183" y="853"/>
                </a:moveTo>
                <a:cubicBezTo>
                  <a:pt x="2182" y="853"/>
                  <a:pt x="2184" y="857"/>
                  <a:pt x="2184" y="857"/>
                </a:cubicBezTo>
                <a:cubicBezTo>
                  <a:pt x="2185" y="857"/>
                  <a:pt x="2186" y="855"/>
                  <a:pt x="2186" y="852"/>
                </a:cubicBezTo>
                <a:cubicBezTo>
                  <a:pt x="2187" y="849"/>
                  <a:pt x="2190" y="846"/>
                  <a:pt x="2184" y="846"/>
                </a:cubicBezTo>
                <a:cubicBezTo>
                  <a:pt x="2181" y="846"/>
                  <a:pt x="2183" y="851"/>
                  <a:pt x="2183" y="853"/>
                </a:cubicBezTo>
                <a:cubicBezTo>
                  <a:pt x="2183" y="853"/>
                  <a:pt x="2183" y="853"/>
                  <a:pt x="2183" y="853"/>
                </a:cubicBezTo>
                <a:close/>
                <a:moveTo>
                  <a:pt x="2188" y="894"/>
                </a:moveTo>
                <a:cubicBezTo>
                  <a:pt x="2188" y="897"/>
                  <a:pt x="2192" y="895"/>
                  <a:pt x="2193" y="894"/>
                </a:cubicBezTo>
                <a:cubicBezTo>
                  <a:pt x="2194" y="892"/>
                  <a:pt x="2192" y="891"/>
                  <a:pt x="2192" y="888"/>
                </a:cubicBezTo>
                <a:cubicBezTo>
                  <a:pt x="2193" y="887"/>
                  <a:pt x="2193" y="886"/>
                  <a:pt x="2192" y="886"/>
                </a:cubicBezTo>
                <a:cubicBezTo>
                  <a:pt x="2190" y="885"/>
                  <a:pt x="2187" y="887"/>
                  <a:pt x="2187" y="889"/>
                </a:cubicBezTo>
                <a:cubicBezTo>
                  <a:pt x="2187" y="891"/>
                  <a:pt x="2188" y="891"/>
                  <a:pt x="2188" y="894"/>
                </a:cubicBezTo>
                <a:close/>
                <a:moveTo>
                  <a:pt x="2196" y="858"/>
                </a:moveTo>
                <a:cubicBezTo>
                  <a:pt x="2196" y="857"/>
                  <a:pt x="2194" y="856"/>
                  <a:pt x="2194" y="856"/>
                </a:cubicBezTo>
                <a:cubicBezTo>
                  <a:pt x="2194" y="855"/>
                  <a:pt x="2192" y="854"/>
                  <a:pt x="2191" y="854"/>
                </a:cubicBezTo>
                <a:cubicBezTo>
                  <a:pt x="2191" y="854"/>
                  <a:pt x="2189" y="855"/>
                  <a:pt x="2189" y="856"/>
                </a:cubicBezTo>
                <a:cubicBezTo>
                  <a:pt x="2189" y="858"/>
                  <a:pt x="2191" y="861"/>
                  <a:pt x="2191" y="859"/>
                </a:cubicBezTo>
                <a:cubicBezTo>
                  <a:pt x="2193" y="859"/>
                  <a:pt x="2193" y="859"/>
                  <a:pt x="2193" y="859"/>
                </a:cubicBezTo>
                <a:cubicBezTo>
                  <a:pt x="2191" y="860"/>
                  <a:pt x="2191" y="866"/>
                  <a:pt x="2194" y="863"/>
                </a:cubicBezTo>
                <a:cubicBezTo>
                  <a:pt x="2195" y="863"/>
                  <a:pt x="2195" y="861"/>
                  <a:pt x="2195" y="861"/>
                </a:cubicBezTo>
                <a:cubicBezTo>
                  <a:pt x="2195" y="861"/>
                  <a:pt x="2194" y="859"/>
                  <a:pt x="2193" y="859"/>
                </a:cubicBezTo>
                <a:cubicBezTo>
                  <a:pt x="2194" y="859"/>
                  <a:pt x="2196" y="858"/>
                  <a:pt x="2196" y="858"/>
                </a:cubicBezTo>
                <a:close/>
                <a:moveTo>
                  <a:pt x="2193" y="845"/>
                </a:moveTo>
                <a:cubicBezTo>
                  <a:pt x="2193" y="843"/>
                  <a:pt x="2190" y="840"/>
                  <a:pt x="2190" y="844"/>
                </a:cubicBezTo>
                <a:cubicBezTo>
                  <a:pt x="2189" y="850"/>
                  <a:pt x="2189" y="850"/>
                  <a:pt x="2189" y="850"/>
                </a:cubicBezTo>
                <a:cubicBezTo>
                  <a:pt x="2189" y="850"/>
                  <a:pt x="2190" y="852"/>
                  <a:pt x="2191" y="852"/>
                </a:cubicBezTo>
                <a:cubicBezTo>
                  <a:pt x="2191" y="852"/>
                  <a:pt x="2193" y="851"/>
                  <a:pt x="2193" y="850"/>
                </a:cubicBezTo>
                <a:cubicBezTo>
                  <a:pt x="2193" y="849"/>
                  <a:pt x="2193" y="846"/>
                  <a:pt x="2193" y="845"/>
                </a:cubicBezTo>
                <a:close/>
                <a:moveTo>
                  <a:pt x="2184" y="834"/>
                </a:moveTo>
                <a:cubicBezTo>
                  <a:pt x="2184" y="835"/>
                  <a:pt x="2188" y="834"/>
                  <a:pt x="2186" y="831"/>
                </a:cubicBezTo>
                <a:cubicBezTo>
                  <a:pt x="2185" y="829"/>
                  <a:pt x="2186" y="828"/>
                  <a:pt x="2183" y="828"/>
                </a:cubicBezTo>
                <a:cubicBezTo>
                  <a:pt x="2182" y="829"/>
                  <a:pt x="2184" y="832"/>
                  <a:pt x="2184" y="834"/>
                </a:cubicBezTo>
                <a:close/>
                <a:moveTo>
                  <a:pt x="2186" y="858"/>
                </a:moveTo>
                <a:cubicBezTo>
                  <a:pt x="2185" y="858"/>
                  <a:pt x="2185" y="858"/>
                  <a:pt x="2185" y="860"/>
                </a:cubicBezTo>
                <a:cubicBezTo>
                  <a:pt x="2185" y="860"/>
                  <a:pt x="2189" y="863"/>
                  <a:pt x="2188" y="859"/>
                </a:cubicBezTo>
                <a:cubicBezTo>
                  <a:pt x="2188" y="858"/>
                  <a:pt x="2187" y="858"/>
                  <a:pt x="2186" y="858"/>
                </a:cubicBezTo>
                <a:close/>
                <a:moveTo>
                  <a:pt x="2185" y="840"/>
                </a:moveTo>
                <a:cubicBezTo>
                  <a:pt x="2186" y="840"/>
                  <a:pt x="2189" y="837"/>
                  <a:pt x="2187" y="836"/>
                </a:cubicBezTo>
                <a:cubicBezTo>
                  <a:pt x="2185" y="834"/>
                  <a:pt x="2185" y="836"/>
                  <a:pt x="2184" y="838"/>
                </a:cubicBezTo>
                <a:cubicBezTo>
                  <a:pt x="2184" y="839"/>
                  <a:pt x="2184" y="839"/>
                  <a:pt x="2184" y="839"/>
                </a:cubicBezTo>
                <a:cubicBezTo>
                  <a:pt x="2184" y="839"/>
                  <a:pt x="2185" y="840"/>
                  <a:pt x="2185" y="840"/>
                </a:cubicBezTo>
                <a:close/>
                <a:moveTo>
                  <a:pt x="2188" y="825"/>
                </a:moveTo>
                <a:cubicBezTo>
                  <a:pt x="2187" y="824"/>
                  <a:pt x="2187" y="824"/>
                  <a:pt x="2186" y="824"/>
                </a:cubicBezTo>
                <a:cubicBezTo>
                  <a:pt x="2185" y="827"/>
                  <a:pt x="2188" y="829"/>
                  <a:pt x="2188" y="829"/>
                </a:cubicBezTo>
                <a:cubicBezTo>
                  <a:pt x="2188" y="829"/>
                  <a:pt x="2189" y="828"/>
                  <a:pt x="2189" y="827"/>
                </a:cubicBezTo>
                <a:cubicBezTo>
                  <a:pt x="2189" y="826"/>
                  <a:pt x="2188" y="825"/>
                  <a:pt x="2188" y="825"/>
                </a:cubicBezTo>
                <a:close/>
                <a:moveTo>
                  <a:pt x="2192" y="834"/>
                </a:moveTo>
                <a:cubicBezTo>
                  <a:pt x="2190" y="831"/>
                  <a:pt x="2188" y="834"/>
                  <a:pt x="2189" y="836"/>
                </a:cubicBezTo>
                <a:cubicBezTo>
                  <a:pt x="2189" y="837"/>
                  <a:pt x="2191" y="838"/>
                  <a:pt x="2191" y="838"/>
                </a:cubicBezTo>
                <a:cubicBezTo>
                  <a:pt x="2194" y="838"/>
                  <a:pt x="2193" y="835"/>
                  <a:pt x="2192" y="834"/>
                </a:cubicBezTo>
                <a:close/>
                <a:moveTo>
                  <a:pt x="2190" y="828"/>
                </a:moveTo>
                <a:cubicBezTo>
                  <a:pt x="2189" y="828"/>
                  <a:pt x="2185" y="832"/>
                  <a:pt x="2188" y="831"/>
                </a:cubicBezTo>
                <a:cubicBezTo>
                  <a:pt x="2189" y="831"/>
                  <a:pt x="2189" y="832"/>
                  <a:pt x="2190" y="829"/>
                </a:cubicBezTo>
                <a:cubicBezTo>
                  <a:pt x="2190" y="828"/>
                  <a:pt x="2190" y="828"/>
                  <a:pt x="2190" y="828"/>
                </a:cubicBezTo>
                <a:close/>
                <a:moveTo>
                  <a:pt x="1945" y="1078"/>
                </a:moveTo>
                <a:cubicBezTo>
                  <a:pt x="1946" y="1070"/>
                  <a:pt x="1950" y="1084"/>
                  <a:pt x="1953" y="1077"/>
                </a:cubicBezTo>
                <a:cubicBezTo>
                  <a:pt x="1955" y="1074"/>
                  <a:pt x="1955" y="1073"/>
                  <a:pt x="1953" y="1070"/>
                </a:cubicBezTo>
                <a:cubicBezTo>
                  <a:pt x="1952" y="1068"/>
                  <a:pt x="1953" y="1068"/>
                  <a:pt x="1952" y="1065"/>
                </a:cubicBezTo>
                <a:cubicBezTo>
                  <a:pt x="1951" y="1064"/>
                  <a:pt x="1952" y="1063"/>
                  <a:pt x="1952" y="1062"/>
                </a:cubicBezTo>
                <a:cubicBezTo>
                  <a:pt x="1952" y="1058"/>
                  <a:pt x="1952" y="1058"/>
                  <a:pt x="1952" y="1058"/>
                </a:cubicBezTo>
                <a:cubicBezTo>
                  <a:pt x="1952" y="1058"/>
                  <a:pt x="1954" y="1053"/>
                  <a:pt x="1954" y="1052"/>
                </a:cubicBezTo>
                <a:cubicBezTo>
                  <a:pt x="1954" y="1050"/>
                  <a:pt x="1951" y="1048"/>
                  <a:pt x="1950" y="1047"/>
                </a:cubicBezTo>
                <a:cubicBezTo>
                  <a:pt x="1950" y="1046"/>
                  <a:pt x="1950" y="1045"/>
                  <a:pt x="1949" y="1044"/>
                </a:cubicBezTo>
                <a:cubicBezTo>
                  <a:pt x="1947" y="1041"/>
                  <a:pt x="1949" y="1041"/>
                  <a:pt x="1948" y="1039"/>
                </a:cubicBezTo>
                <a:cubicBezTo>
                  <a:pt x="1945" y="1034"/>
                  <a:pt x="1943" y="1035"/>
                  <a:pt x="1939" y="1040"/>
                </a:cubicBezTo>
                <a:cubicBezTo>
                  <a:pt x="1938" y="1041"/>
                  <a:pt x="1941" y="1048"/>
                  <a:pt x="1936" y="1051"/>
                </a:cubicBezTo>
                <a:cubicBezTo>
                  <a:pt x="1935" y="1052"/>
                  <a:pt x="1932" y="1052"/>
                  <a:pt x="1931" y="1052"/>
                </a:cubicBezTo>
                <a:cubicBezTo>
                  <a:pt x="1928" y="1054"/>
                  <a:pt x="1929" y="1056"/>
                  <a:pt x="1929" y="1059"/>
                </a:cubicBezTo>
                <a:cubicBezTo>
                  <a:pt x="1928" y="1059"/>
                  <a:pt x="1926" y="1059"/>
                  <a:pt x="1927" y="1061"/>
                </a:cubicBezTo>
                <a:cubicBezTo>
                  <a:pt x="1927" y="1062"/>
                  <a:pt x="1927" y="1064"/>
                  <a:pt x="1927" y="1065"/>
                </a:cubicBezTo>
                <a:cubicBezTo>
                  <a:pt x="1925" y="1067"/>
                  <a:pt x="1924" y="1065"/>
                  <a:pt x="1924" y="1065"/>
                </a:cubicBezTo>
                <a:cubicBezTo>
                  <a:pt x="1924" y="1065"/>
                  <a:pt x="1924" y="1065"/>
                  <a:pt x="1924" y="1065"/>
                </a:cubicBezTo>
                <a:cubicBezTo>
                  <a:pt x="1923" y="1065"/>
                  <a:pt x="1922" y="1067"/>
                  <a:pt x="1922" y="1067"/>
                </a:cubicBezTo>
                <a:cubicBezTo>
                  <a:pt x="1921" y="1069"/>
                  <a:pt x="1922" y="1071"/>
                  <a:pt x="1922" y="1073"/>
                </a:cubicBezTo>
                <a:cubicBezTo>
                  <a:pt x="1921" y="1073"/>
                  <a:pt x="1918" y="1072"/>
                  <a:pt x="1918" y="1073"/>
                </a:cubicBezTo>
                <a:cubicBezTo>
                  <a:pt x="1912" y="1075"/>
                  <a:pt x="1914" y="1073"/>
                  <a:pt x="1913" y="1079"/>
                </a:cubicBezTo>
                <a:cubicBezTo>
                  <a:pt x="1913" y="1080"/>
                  <a:pt x="1913" y="1080"/>
                  <a:pt x="1913" y="1080"/>
                </a:cubicBezTo>
                <a:cubicBezTo>
                  <a:pt x="1912" y="1078"/>
                  <a:pt x="1912" y="1078"/>
                  <a:pt x="1912" y="1078"/>
                </a:cubicBezTo>
                <a:cubicBezTo>
                  <a:pt x="1909" y="1077"/>
                  <a:pt x="1909" y="1078"/>
                  <a:pt x="1908" y="1078"/>
                </a:cubicBezTo>
                <a:cubicBezTo>
                  <a:pt x="1907" y="1079"/>
                  <a:pt x="1904" y="1080"/>
                  <a:pt x="1903" y="1080"/>
                </a:cubicBezTo>
                <a:cubicBezTo>
                  <a:pt x="1902" y="1080"/>
                  <a:pt x="1899" y="1082"/>
                  <a:pt x="1899" y="1082"/>
                </a:cubicBezTo>
                <a:cubicBezTo>
                  <a:pt x="1898" y="1082"/>
                  <a:pt x="1895" y="1083"/>
                  <a:pt x="1894" y="1083"/>
                </a:cubicBezTo>
                <a:cubicBezTo>
                  <a:pt x="1891" y="1082"/>
                  <a:pt x="1892" y="1086"/>
                  <a:pt x="1892" y="1087"/>
                </a:cubicBezTo>
                <a:cubicBezTo>
                  <a:pt x="1889" y="1098"/>
                  <a:pt x="1888" y="1092"/>
                  <a:pt x="1888" y="1101"/>
                </a:cubicBezTo>
                <a:cubicBezTo>
                  <a:pt x="1887" y="1109"/>
                  <a:pt x="1892" y="1107"/>
                  <a:pt x="1890" y="1113"/>
                </a:cubicBezTo>
                <a:cubicBezTo>
                  <a:pt x="1889" y="1117"/>
                  <a:pt x="1891" y="1119"/>
                  <a:pt x="1891" y="1124"/>
                </a:cubicBezTo>
                <a:cubicBezTo>
                  <a:pt x="1892" y="1128"/>
                  <a:pt x="1888" y="1132"/>
                  <a:pt x="1889" y="1132"/>
                </a:cubicBezTo>
                <a:cubicBezTo>
                  <a:pt x="1887" y="1134"/>
                  <a:pt x="1886" y="1135"/>
                  <a:pt x="1885" y="1138"/>
                </a:cubicBezTo>
                <a:cubicBezTo>
                  <a:pt x="1881" y="1145"/>
                  <a:pt x="1877" y="1142"/>
                  <a:pt x="1877" y="1150"/>
                </a:cubicBezTo>
                <a:cubicBezTo>
                  <a:pt x="1877" y="1158"/>
                  <a:pt x="1876" y="1155"/>
                  <a:pt x="1880" y="1163"/>
                </a:cubicBezTo>
                <a:cubicBezTo>
                  <a:pt x="1884" y="1169"/>
                  <a:pt x="1881" y="1166"/>
                  <a:pt x="1881" y="1168"/>
                </a:cubicBezTo>
                <a:cubicBezTo>
                  <a:pt x="1880" y="1171"/>
                  <a:pt x="1880" y="1174"/>
                  <a:pt x="1880" y="1176"/>
                </a:cubicBezTo>
                <a:cubicBezTo>
                  <a:pt x="1880" y="1178"/>
                  <a:pt x="1882" y="1178"/>
                  <a:pt x="1882" y="1180"/>
                </a:cubicBezTo>
                <a:cubicBezTo>
                  <a:pt x="1882" y="1182"/>
                  <a:pt x="1885" y="1184"/>
                  <a:pt x="1886" y="1186"/>
                </a:cubicBezTo>
                <a:cubicBezTo>
                  <a:pt x="1887" y="1187"/>
                  <a:pt x="1887" y="1187"/>
                  <a:pt x="1887" y="1187"/>
                </a:cubicBezTo>
                <a:cubicBezTo>
                  <a:pt x="1887" y="1187"/>
                  <a:pt x="1891" y="1188"/>
                  <a:pt x="1892" y="1188"/>
                </a:cubicBezTo>
                <a:cubicBezTo>
                  <a:pt x="1894" y="1188"/>
                  <a:pt x="1894" y="1190"/>
                  <a:pt x="1894" y="1190"/>
                </a:cubicBezTo>
                <a:cubicBezTo>
                  <a:pt x="1898" y="1190"/>
                  <a:pt x="1898" y="1191"/>
                  <a:pt x="1902" y="1189"/>
                </a:cubicBezTo>
                <a:cubicBezTo>
                  <a:pt x="1904" y="1188"/>
                  <a:pt x="1905" y="1187"/>
                  <a:pt x="1908" y="1186"/>
                </a:cubicBezTo>
                <a:cubicBezTo>
                  <a:pt x="1911" y="1185"/>
                  <a:pt x="1911" y="1185"/>
                  <a:pt x="1913" y="1183"/>
                </a:cubicBezTo>
                <a:cubicBezTo>
                  <a:pt x="1913" y="1183"/>
                  <a:pt x="1917" y="1179"/>
                  <a:pt x="1918" y="1178"/>
                </a:cubicBezTo>
                <a:cubicBezTo>
                  <a:pt x="1919" y="1175"/>
                  <a:pt x="1922" y="1168"/>
                  <a:pt x="1922" y="1167"/>
                </a:cubicBezTo>
                <a:cubicBezTo>
                  <a:pt x="1922" y="1166"/>
                  <a:pt x="1923" y="1161"/>
                  <a:pt x="1923" y="1160"/>
                </a:cubicBezTo>
                <a:cubicBezTo>
                  <a:pt x="1923" y="1159"/>
                  <a:pt x="1925" y="1155"/>
                  <a:pt x="1926" y="1153"/>
                </a:cubicBezTo>
                <a:cubicBezTo>
                  <a:pt x="1927" y="1150"/>
                  <a:pt x="1927" y="1147"/>
                  <a:pt x="1929" y="1143"/>
                </a:cubicBezTo>
                <a:cubicBezTo>
                  <a:pt x="1930" y="1140"/>
                  <a:pt x="1932" y="1138"/>
                  <a:pt x="1933" y="1135"/>
                </a:cubicBezTo>
                <a:cubicBezTo>
                  <a:pt x="1935" y="1129"/>
                  <a:pt x="1944" y="1107"/>
                  <a:pt x="1944" y="1103"/>
                </a:cubicBezTo>
                <a:cubicBezTo>
                  <a:pt x="1944" y="1101"/>
                  <a:pt x="1943" y="1099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0"/>
                  <a:pt x="1945" y="1092"/>
                  <a:pt x="1946" y="1089"/>
                </a:cubicBezTo>
                <a:cubicBezTo>
                  <a:pt x="1949" y="1083"/>
                  <a:pt x="1944" y="1082"/>
                  <a:pt x="1945" y="1078"/>
                </a:cubicBezTo>
                <a:cubicBezTo>
                  <a:pt x="1945" y="1078"/>
                  <a:pt x="1945" y="1078"/>
                  <a:pt x="1945" y="1078"/>
                </a:cubicBezTo>
                <a:close/>
                <a:moveTo>
                  <a:pt x="2022" y="1127"/>
                </a:moveTo>
                <a:cubicBezTo>
                  <a:pt x="2018" y="1127"/>
                  <a:pt x="2021" y="1134"/>
                  <a:pt x="2021" y="1134"/>
                </a:cubicBezTo>
                <a:cubicBezTo>
                  <a:pt x="2027" y="1134"/>
                  <a:pt x="2026" y="1127"/>
                  <a:pt x="2022" y="1127"/>
                </a:cubicBezTo>
                <a:close/>
                <a:moveTo>
                  <a:pt x="2001" y="1136"/>
                </a:moveTo>
                <a:cubicBezTo>
                  <a:pt x="1999" y="1136"/>
                  <a:pt x="1996" y="1139"/>
                  <a:pt x="1996" y="1140"/>
                </a:cubicBezTo>
                <a:cubicBezTo>
                  <a:pt x="1996" y="1141"/>
                  <a:pt x="1997" y="1142"/>
                  <a:pt x="2000" y="1142"/>
                </a:cubicBezTo>
                <a:cubicBezTo>
                  <a:pt x="2001" y="1141"/>
                  <a:pt x="2002" y="1142"/>
                  <a:pt x="2004" y="1141"/>
                </a:cubicBezTo>
                <a:cubicBezTo>
                  <a:pt x="2004" y="1141"/>
                  <a:pt x="2006" y="1141"/>
                  <a:pt x="2005" y="1140"/>
                </a:cubicBezTo>
                <a:cubicBezTo>
                  <a:pt x="2004" y="1137"/>
                  <a:pt x="2003" y="1136"/>
                  <a:pt x="2001" y="1136"/>
                </a:cubicBezTo>
                <a:close/>
                <a:moveTo>
                  <a:pt x="1353" y="34"/>
                </a:moveTo>
                <a:cubicBezTo>
                  <a:pt x="1354" y="34"/>
                  <a:pt x="1356" y="34"/>
                  <a:pt x="1356" y="34"/>
                </a:cubicBezTo>
                <a:cubicBezTo>
                  <a:pt x="1357" y="35"/>
                  <a:pt x="1357" y="38"/>
                  <a:pt x="1355" y="38"/>
                </a:cubicBezTo>
                <a:cubicBezTo>
                  <a:pt x="1352" y="38"/>
                  <a:pt x="1351" y="35"/>
                  <a:pt x="1353" y="34"/>
                </a:cubicBezTo>
                <a:close/>
                <a:moveTo>
                  <a:pt x="1314" y="92"/>
                </a:moveTo>
                <a:cubicBezTo>
                  <a:pt x="1313" y="91"/>
                  <a:pt x="1313" y="91"/>
                  <a:pt x="1313" y="91"/>
                </a:cubicBezTo>
                <a:cubicBezTo>
                  <a:pt x="1313" y="91"/>
                  <a:pt x="1313" y="92"/>
                  <a:pt x="1313" y="93"/>
                </a:cubicBezTo>
                <a:cubicBezTo>
                  <a:pt x="1316" y="92"/>
                  <a:pt x="1316" y="93"/>
                  <a:pt x="1315" y="94"/>
                </a:cubicBezTo>
                <a:cubicBezTo>
                  <a:pt x="1313" y="94"/>
                  <a:pt x="1312" y="96"/>
                  <a:pt x="1310" y="93"/>
                </a:cubicBezTo>
                <a:cubicBezTo>
                  <a:pt x="1309" y="93"/>
                  <a:pt x="1303" y="91"/>
                  <a:pt x="1302" y="91"/>
                </a:cubicBezTo>
                <a:cubicBezTo>
                  <a:pt x="1302" y="90"/>
                  <a:pt x="1300" y="87"/>
                  <a:pt x="1302" y="87"/>
                </a:cubicBezTo>
                <a:cubicBezTo>
                  <a:pt x="1305" y="86"/>
                  <a:pt x="1311" y="86"/>
                  <a:pt x="1311" y="86"/>
                </a:cubicBezTo>
                <a:cubicBezTo>
                  <a:pt x="1317" y="86"/>
                  <a:pt x="1317" y="86"/>
                  <a:pt x="1317" y="86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22" y="89"/>
                  <a:pt x="1315" y="89"/>
                  <a:pt x="1315" y="89"/>
                </a:cubicBezTo>
                <a:cubicBezTo>
                  <a:pt x="1316" y="89"/>
                  <a:pt x="1317" y="90"/>
                  <a:pt x="1317" y="90"/>
                </a:cubicBezTo>
                <a:cubicBezTo>
                  <a:pt x="1321" y="93"/>
                  <a:pt x="1316" y="93"/>
                  <a:pt x="1314" y="92"/>
                </a:cubicBezTo>
                <a:close/>
                <a:moveTo>
                  <a:pt x="1312" y="88"/>
                </a:moveTo>
                <a:cubicBezTo>
                  <a:pt x="1312" y="88"/>
                  <a:pt x="1312" y="88"/>
                  <a:pt x="1312" y="88"/>
                </a:cubicBezTo>
                <a:cubicBezTo>
                  <a:pt x="1312" y="88"/>
                  <a:pt x="1312" y="88"/>
                  <a:pt x="1313" y="88"/>
                </a:cubicBezTo>
                <a:cubicBezTo>
                  <a:pt x="1312" y="88"/>
                  <a:pt x="1312" y="88"/>
                  <a:pt x="1312" y="88"/>
                </a:cubicBezTo>
                <a:close/>
                <a:moveTo>
                  <a:pt x="1313" y="88"/>
                </a:move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lose/>
                <a:moveTo>
                  <a:pt x="1368" y="31"/>
                </a:moveTo>
                <a:cubicBezTo>
                  <a:pt x="1368" y="31"/>
                  <a:pt x="1369" y="33"/>
                  <a:pt x="1368" y="34"/>
                </a:cubicBezTo>
                <a:cubicBezTo>
                  <a:pt x="1367" y="34"/>
                  <a:pt x="1366" y="34"/>
                  <a:pt x="1366" y="34"/>
                </a:cubicBezTo>
                <a:cubicBezTo>
                  <a:pt x="1360" y="35"/>
                  <a:pt x="1367" y="30"/>
                  <a:pt x="1368" y="31"/>
                </a:cubicBezTo>
                <a:close/>
                <a:moveTo>
                  <a:pt x="1347" y="67"/>
                </a:moveTo>
                <a:cubicBezTo>
                  <a:pt x="1348" y="66"/>
                  <a:pt x="1348" y="66"/>
                  <a:pt x="1348" y="66"/>
                </a:cubicBezTo>
                <a:cubicBezTo>
                  <a:pt x="1348" y="66"/>
                  <a:pt x="1348" y="64"/>
                  <a:pt x="1352" y="64"/>
                </a:cubicBezTo>
                <a:cubicBezTo>
                  <a:pt x="1355" y="64"/>
                  <a:pt x="1355" y="64"/>
                  <a:pt x="1355" y="64"/>
                </a:cubicBezTo>
                <a:cubicBezTo>
                  <a:pt x="1358" y="63"/>
                  <a:pt x="1357" y="64"/>
                  <a:pt x="1358" y="66"/>
                </a:cubicBezTo>
                <a:cubicBezTo>
                  <a:pt x="1359" y="70"/>
                  <a:pt x="1357" y="68"/>
                  <a:pt x="1357" y="68"/>
                </a:cubicBezTo>
                <a:cubicBezTo>
                  <a:pt x="1357" y="70"/>
                  <a:pt x="1360" y="70"/>
                  <a:pt x="1347" y="70"/>
                </a:cubicBezTo>
                <a:cubicBezTo>
                  <a:pt x="1346" y="70"/>
                  <a:pt x="1347" y="67"/>
                  <a:pt x="1347" y="67"/>
                </a:cubicBezTo>
                <a:close/>
                <a:moveTo>
                  <a:pt x="1358" y="68"/>
                </a:move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lose/>
                <a:moveTo>
                  <a:pt x="1360" y="38"/>
                </a:moveTo>
                <a:cubicBezTo>
                  <a:pt x="1356" y="38"/>
                  <a:pt x="1360" y="37"/>
                  <a:pt x="1362" y="36"/>
                </a:cubicBezTo>
                <a:cubicBezTo>
                  <a:pt x="1362" y="36"/>
                  <a:pt x="1365" y="38"/>
                  <a:pt x="1360" y="38"/>
                </a:cubicBezTo>
                <a:close/>
                <a:moveTo>
                  <a:pt x="1359" y="45"/>
                </a:moveTo>
                <a:cubicBezTo>
                  <a:pt x="1357" y="45"/>
                  <a:pt x="1362" y="41"/>
                  <a:pt x="1364" y="41"/>
                </a:cubicBezTo>
                <a:cubicBezTo>
                  <a:pt x="1365" y="41"/>
                  <a:pt x="1368" y="45"/>
                  <a:pt x="1365" y="45"/>
                </a:cubicBezTo>
                <a:cubicBezTo>
                  <a:pt x="1361" y="45"/>
                  <a:pt x="1359" y="45"/>
                  <a:pt x="1359" y="45"/>
                </a:cubicBezTo>
                <a:close/>
                <a:moveTo>
                  <a:pt x="2532" y="683"/>
                </a:moveTo>
                <a:cubicBezTo>
                  <a:pt x="2532" y="684"/>
                  <a:pt x="2534" y="687"/>
                  <a:pt x="2535" y="687"/>
                </a:cubicBezTo>
                <a:cubicBezTo>
                  <a:pt x="2535" y="687"/>
                  <a:pt x="2537" y="688"/>
                  <a:pt x="2540" y="689"/>
                </a:cubicBezTo>
                <a:cubicBezTo>
                  <a:pt x="2543" y="689"/>
                  <a:pt x="2541" y="689"/>
                  <a:pt x="2542" y="689"/>
                </a:cubicBezTo>
                <a:cubicBezTo>
                  <a:pt x="2547" y="688"/>
                  <a:pt x="2544" y="687"/>
                  <a:pt x="2550" y="684"/>
                </a:cubicBezTo>
                <a:cubicBezTo>
                  <a:pt x="2552" y="683"/>
                  <a:pt x="2551" y="681"/>
                  <a:pt x="2550" y="679"/>
                </a:cubicBezTo>
                <a:cubicBezTo>
                  <a:pt x="2551" y="678"/>
                  <a:pt x="2550" y="678"/>
                  <a:pt x="2551" y="676"/>
                </a:cubicBezTo>
                <a:cubicBezTo>
                  <a:pt x="2551" y="675"/>
                  <a:pt x="2552" y="674"/>
                  <a:pt x="2552" y="674"/>
                </a:cubicBezTo>
                <a:cubicBezTo>
                  <a:pt x="2553" y="672"/>
                  <a:pt x="2555" y="672"/>
                  <a:pt x="2554" y="669"/>
                </a:cubicBezTo>
                <a:cubicBezTo>
                  <a:pt x="2554" y="669"/>
                  <a:pt x="2553" y="669"/>
                  <a:pt x="2553" y="668"/>
                </a:cubicBezTo>
                <a:cubicBezTo>
                  <a:pt x="2552" y="668"/>
                  <a:pt x="2551" y="666"/>
                  <a:pt x="2551" y="666"/>
                </a:cubicBezTo>
                <a:cubicBezTo>
                  <a:pt x="2549" y="667"/>
                  <a:pt x="2548" y="666"/>
                  <a:pt x="2548" y="666"/>
                </a:cubicBezTo>
                <a:cubicBezTo>
                  <a:pt x="2546" y="667"/>
                  <a:pt x="2546" y="666"/>
                  <a:pt x="2545" y="668"/>
                </a:cubicBezTo>
                <a:cubicBezTo>
                  <a:pt x="2544" y="669"/>
                  <a:pt x="2544" y="668"/>
                  <a:pt x="2542" y="668"/>
                </a:cubicBezTo>
                <a:cubicBezTo>
                  <a:pt x="2540" y="668"/>
                  <a:pt x="2540" y="669"/>
                  <a:pt x="2537" y="669"/>
                </a:cubicBezTo>
                <a:cubicBezTo>
                  <a:pt x="2533" y="668"/>
                  <a:pt x="2537" y="670"/>
                  <a:pt x="2536" y="672"/>
                </a:cubicBezTo>
                <a:cubicBezTo>
                  <a:pt x="2535" y="674"/>
                  <a:pt x="2529" y="675"/>
                  <a:pt x="2531" y="679"/>
                </a:cubicBezTo>
                <a:cubicBezTo>
                  <a:pt x="2532" y="681"/>
                  <a:pt x="2533" y="682"/>
                  <a:pt x="2532" y="683"/>
                </a:cubicBezTo>
                <a:cubicBezTo>
                  <a:pt x="2532" y="683"/>
                  <a:pt x="2532" y="683"/>
                  <a:pt x="2532" y="683"/>
                </a:cubicBezTo>
                <a:close/>
                <a:moveTo>
                  <a:pt x="2653" y="611"/>
                </a:moveTo>
                <a:cubicBezTo>
                  <a:pt x="2653" y="610"/>
                  <a:pt x="2652" y="609"/>
                  <a:pt x="2651" y="609"/>
                </a:cubicBezTo>
                <a:cubicBezTo>
                  <a:pt x="2651" y="609"/>
                  <a:pt x="2650" y="608"/>
                  <a:pt x="2650" y="608"/>
                </a:cubicBezTo>
                <a:cubicBezTo>
                  <a:pt x="2649" y="607"/>
                  <a:pt x="2651" y="606"/>
                  <a:pt x="2647" y="606"/>
                </a:cubicBezTo>
                <a:cubicBezTo>
                  <a:pt x="2646" y="606"/>
                  <a:pt x="2646" y="607"/>
                  <a:pt x="2646" y="608"/>
                </a:cubicBezTo>
                <a:cubicBezTo>
                  <a:pt x="2641" y="609"/>
                  <a:pt x="2643" y="608"/>
                  <a:pt x="2640" y="613"/>
                </a:cubicBezTo>
                <a:cubicBezTo>
                  <a:pt x="2640" y="616"/>
                  <a:pt x="2640" y="616"/>
                  <a:pt x="2640" y="616"/>
                </a:cubicBezTo>
                <a:cubicBezTo>
                  <a:pt x="2640" y="616"/>
                  <a:pt x="2639" y="619"/>
                  <a:pt x="2638" y="621"/>
                </a:cubicBezTo>
                <a:cubicBezTo>
                  <a:pt x="2638" y="623"/>
                  <a:pt x="2637" y="626"/>
                  <a:pt x="2638" y="628"/>
                </a:cubicBezTo>
                <a:cubicBezTo>
                  <a:pt x="2639" y="634"/>
                  <a:pt x="2639" y="634"/>
                  <a:pt x="2639" y="634"/>
                </a:cubicBezTo>
                <a:cubicBezTo>
                  <a:pt x="2638" y="634"/>
                  <a:pt x="2639" y="637"/>
                  <a:pt x="2639" y="637"/>
                </a:cubicBezTo>
                <a:cubicBezTo>
                  <a:pt x="2639" y="639"/>
                  <a:pt x="2643" y="640"/>
                  <a:pt x="2644" y="641"/>
                </a:cubicBezTo>
                <a:cubicBezTo>
                  <a:pt x="2645" y="644"/>
                  <a:pt x="2645" y="643"/>
                  <a:pt x="2646" y="646"/>
                </a:cubicBezTo>
                <a:cubicBezTo>
                  <a:pt x="2647" y="648"/>
                  <a:pt x="2647" y="646"/>
                  <a:pt x="2648" y="646"/>
                </a:cubicBezTo>
                <a:cubicBezTo>
                  <a:pt x="2650" y="645"/>
                  <a:pt x="2648" y="643"/>
                  <a:pt x="2648" y="640"/>
                </a:cubicBezTo>
                <a:cubicBezTo>
                  <a:pt x="2648" y="638"/>
                  <a:pt x="2651" y="634"/>
                  <a:pt x="2651" y="632"/>
                </a:cubicBezTo>
                <a:cubicBezTo>
                  <a:pt x="2652" y="626"/>
                  <a:pt x="2652" y="628"/>
                  <a:pt x="2652" y="622"/>
                </a:cubicBezTo>
                <a:cubicBezTo>
                  <a:pt x="2652" y="619"/>
                  <a:pt x="2653" y="617"/>
                  <a:pt x="2652" y="616"/>
                </a:cubicBezTo>
                <a:cubicBezTo>
                  <a:pt x="2652" y="615"/>
                  <a:pt x="2652" y="613"/>
                  <a:pt x="2652" y="613"/>
                </a:cubicBezTo>
                <a:cubicBezTo>
                  <a:pt x="2652" y="613"/>
                  <a:pt x="2653" y="612"/>
                  <a:pt x="2653" y="611"/>
                </a:cubicBezTo>
                <a:close/>
                <a:moveTo>
                  <a:pt x="2692" y="503"/>
                </a:moveTo>
                <a:cubicBezTo>
                  <a:pt x="2692" y="502"/>
                  <a:pt x="2690" y="503"/>
                  <a:pt x="2690" y="503"/>
                </a:cubicBezTo>
                <a:cubicBezTo>
                  <a:pt x="2689" y="508"/>
                  <a:pt x="2693" y="506"/>
                  <a:pt x="2693" y="505"/>
                </a:cubicBezTo>
                <a:cubicBezTo>
                  <a:pt x="2692" y="503"/>
                  <a:pt x="2692" y="503"/>
                  <a:pt x="2692" y="503"/>
                </a:cubicBezTo>
                <a:close/>
                <a:moveTo>
                  <a:pt x="2690" y="499"/>
                </a:moveTo>
                <a:cubicBezTo>
                  <a:pt x="2689" y="499"/>
                  <a:pt x="2689" y="499"/>
                  <a:pt x="2689" y="502"/>
                </a:cubicBezTo>
                <a:cubicBezTo>
                  <a:pt x="2689" y="502"/>
                  <a:pt x="2689" y="503"/>
                  <a:pt x="2690" y="503"/>
                </a:cubicBezTo>
                <a:cubicBezTo>
                  <a:pt x="2692" y="502"/>
                  <a:pt x="2692" y="502"/>
                  <a:pt x="2692" y="500"/>
                </a:cubicBezTo>
                <a:cubicBezTo>
                  <a:pt x="2692" y="499"/>
                  <a:pt x="2692" y="498"/>
                  <a:pt x="2690" y="499"/>
                </a:cubicBezTo>
                <a:close/>
                <a:moveTo>
                  <a:pt x="2670" y="511"/>
                </a:moveTo>
                <a:cubicBezTo>
                  <a:pt x="2669" y="511"/>
                  <a:pt x="2665" y="512"/>
                  <a:pt x="2665" y="513"/>
                </a:cubicBezTo>
                <a:cubicBezTo>
                  <a:pt x="2665" y="514"/>
                  <a:pt x="2665" y="515"/>
                  <a:pt x="2666" y="515"/>
                </a:cubicBezTo>
                <a:cubicBezTo>
                  <a:pt x="2669" y="516"/>
                  <a:pt x="2674" y="514"/>
                  <a:pt x="2672" y="513"/>
                </a:cubicBezTo>
                <a:cubicBezTo>
                  <a:pt x="2672" y="511"/>
                  <a:pt x="2673" y="511"/>
                  <a:pt x="2670" y="511"/>
                </a:cubicBezTo>
                <a:close/>
                <a:moveTo>
                  <a:pt x="2851" y="1088"/>
                </a:moveTo>
                <a:cubicBezTo>
                  <a:pt x="2851" y="1088"/>
                  <a:pt x="2851" y="1089"/>
                  <a:pt x="2851" y="1087"/>
                </a:cubicBezTo>
                <a:cubicBezTo>
                  <a:pt x="2851" y="1085"/>
                  <a:pt x="2848" y="1086"/>
                  <a:pt x="2847" y="1086"/>
                </a:cubicBezTo>
                <a:cubicBezTo>
                  <a:pt x="2846" y="1086"/>
                  <a:pt x="2843" y="1088"/>
                  <a:pt x="2843" y="1089"/>
                </a:cubicBezTo>
                <a:cubicBezTo>
                  <a:pt x="2846" y="1092"/>
                  <a:pt x="2844" y="1091"/>
                  <a:pt x="2849" y="1090"/>
                </a:cubicBezTo>
                <a:cubicBezTo>
                  <a:pt x="2851" y="1089"/>
                  <a:pt x="2851" y="1089"/>
                  <a:pt x="2851" y="1088"/>
                </a:cubicBezTo>
                <a:close/>
                <a:moveTo>
                  <a:pt x="2848" y="1093"/>
                </a:moveTo>
                <a:cubicBezTo>
                  <a:pt x="2848" y="1093"/>
                  <a:pt x="2845" y="1094"/>
                  <a:pt x="2846" y="1095"/>
                </a:cubicBezTo>
                <a:cubicBezTo>
                  <a:pt x="2846" y="1096"/>
                  <a:pt x="2848" y="1097"/>
                  <a:pt x="2848" y="1096"/>
                </a:cubicBezTo>
                <a:cubicBezTo>
                  <a:pt x="2848" y="1095"/>
                  <a:pt x="2849" y="1095"/>
                  <a:pt x="2849" y="1094"/>
                </a:cubicBezTo>
                <a:cubicBezTo>
                  <a:pt x="2849" y="1093"/>
                  <a:pt x="2849" y="1093"/>
                  <a:pt x="2848" y="1093"/>
                </a:cubicBezTo>
                <a:close/>
                <a:moveTo>
                  <a:pt x="2827" y="1057"/>
                </a:moveTo>
                <a:cubicBezTo>
                  <a:pt x="2827" y="1056"/>
                  <a:pt x="2825" y="1057"/>
                  <a:pt x="2825" y="1057"/>
                </a:cubicBezTo>
                <a:cubicBezTo>
                  <a:pt x="2825" y="1057"/>
                  <a:pt x="2825" y="1055"/>
                  <a:pt x="2824" y="1055"/>
                </a:cubicBezTo>
                <a:cubicBezTo>
                  <a:pt x="2823" y="1055"/>
                  <a:pt x="2820" y="1059"/>
                  <a:pt x="2820" y="1059"/>
                </a:cubicBezTo>
                <a:cubicBezTo>
                  <a:pt x="2820" y="1060"/>
                  <a:pt x="2820" y="1063"/>
                  <a:pt x="2820" y="1063"/>
                </a:cubicBezTo>
                <a:cubicBezTo>
                  <a:pt x="2821" y="1063"/>
                  <a:pt x="2829" y="1064"/>
                  <a:pt x="2826" y="1062"/>
                </a:cubicBezTo>
                <a:cubicBezTo>
                  <a:pt x="2826" y="1061"/>
                  <a:pt x="2826" y="1061"/>
                  <a:pt x="2825" y="1061"/>
                </a:cubicBezTo>
                <a:cubicBezTo>
                  <a:pt x="2825" y="1061"/>
                  <a:pt x="2827" y="1058"/>
                  <a:pt x="2827" y="1057"/>
                </a:cubicBezTo>
                <a:close/>
                <a:moveTo>
                  <a:pt x="2760" y="1035"/>
                </a:moveTo>
                <a:cubicBezTo>
                  <a:pt x="2760" y="1035"/>
                  <a:pt x="2760" y="1034"/>
                  <a:pt x="2762" y="1035"/>
                </a:cubicBezTo>
                <a:cubicBezTo>
                  <a:pt x="2764" y="1035"/>
                  <a:pt x="2765" y="1034"/>
                  <a:pt x="2765" y="1034"/>
                </a:cubicBezTo>
                <a:cubicBezTo>
                  <a:pt x="2768" y="1035"/>
                  <a:pt x="2769" y="1036"/>
                  <a:pt x="2771" y="1035"/>
                </a:cubicBezTo>
                <a:cubicBezTo>
                  <a:pt x="2772" y="1034"/>
                  <a:pt x="2775" y="1032"/>
                  <a:pt x="2774" y="1030"/>
                </a:cubicBezTo>
                <a:cubicBezTo>
                  <a:pt x="2774" y="1029"/>
                  <a:pt x="2773" y="1027"/>
                  <a:pt x="2772" y="1027"/>
                </a:cubicBezTo>
                <a:cubicBezTo>
                  <a:pt x="2770" y="1027"/>
                  <a:pt x="2768" y="1030"/>
                  <a:pt x="2766" y="1030"/>
                </a:cubicBezTo>
                <a:cubicBezTo>
                  <a:pt x="2766" y="1030"/>
                  <a:pt x="2766" y="1026"/>
                  <a:pt x="2763" y="1027"/>
                </a:cubicBezTo>
                <a:cubicBezTo>
                  <a:pt x="2763" y="1027"/>
                  <a:pt x="2763" y="1027"/>
                  <a:pt x="2762" y="1029"/>
                </a:cubicBezTo>
                <a:cubicBezTo>
                  <a:pt x="2760" y="1032"/>
                  <a:pt x="2758" y="1032"/>
                  <a:pt x="2760" y="1035"/>
                </a:cubicBezTo>
                <a:cubicBezTo>
                  <a:pt x="2760" y="1035"/>
                  <a:pt x="2760" y="1035"/>
                  <a:pt x="2760" y="1035"/>
                </a:cubicBezTo>
                <a:close/>
                <a:moveTo>
                  <a:pt x="2569" y="1182"/>
                </a:moveTo>
                <a:cubicBezTo>
                  <a:pt x="2568" y="1182"/>
                  <a:pt x="2565" y="1188"/>
                  <a:pt x="2565" y="1188"/>
                </a:cubicBezTo>
                <a:cubicBezTo>
                  <a:pt x="2565" y="1188"/>
                  <a:pt x="2567" y="1189"/>
                  <a:pt x="2568" y="1188"/>
                </a:cubicBezTo>
                <a:cubicBezTo>
                  <a:pt x="2571" y="1186"/>
                  <a:pt x="2569" y="1182"/>
                  <a:pt x="2569" y="1182"/>
                </a:cubicBezTo>
                <a:close/>
                <a:moveTo>
                  <a:pt x="3121" y="1075"/>
                </a:moveTo>
                <a:cubicBezTo>
                  <a:pt x="3122" y="1079"/>
                  <a:pt x="3122" y="1079"/>
                  <a:pt x="3122" y="1079"/>
                </a:cubicBezTo>
                <a:cubicBezTo>
                  <a:pt x="3122" y="1080"/>
                  <a:pt x="3125" y="1079"/>
                  <a:pt x="3125" y="1079"/>
                </a:cubicBezTo>
                <a:cubicBezTo>
                  <a:pt x="3129" y="1077"/>
                  <a:pt x="3128" y="1078"/>
                  <a:pt x="3129" y="1075"/>
                </a:cubicBezTo>
                <a:cubicBezTo>
                  <a:pt x="3129" y="1073"/>
                  <a:pt x="3128" y="1072"/>
                  <a:pt x="3128" y="1072"/>
                </a:cubicBezTo>
                <a:cubicBezTo>
                  <a:pt x="3126" y="1072"/>
                  <a:pt x="3126" y="1072"/>
                  <a:pt x="3126" y="1072"/>
                </a:cubicBezTo>
                <a:cubicBezTo>
                  <a:pt x="3126" y="1071"/>
                  <a:pt x="3126" y="1066"/>
                  <a:pt x="3124" y="1066"/>
                </a:cubicBezTo>
                <a:cubicBezTo>
                  <a:pt x="3123" y="1066"/>
                  <a:pt x="3122" y="1067"/>
                  <a:pt x="3121" y="1067"/>
                </a:cubicBezTo>
                <a:cubicBezTo>
                  <a:pt x="3121" y="1071"/>
                  <a:pt x="3122" y="1070"/>
                  <a:pt x="3122" y="1074"/>
                </a:cubicBezTo>
                <a:cubicBezTo>
                  <a:pt x="3122" y="1074"/>
                  <a:pt x="3121" y="1075"/>
                  <a:pt x="3121" y="1075"/>
                </a:cubicBezTo>
                <a:close/>
                <a:moveTo>
                  <a:pt x="3128" y="1082"/>
                </a:moveTo>
                <a:cubicBezTo>
                  <a:pt x="3129" y="1083"/>
                  <a:pt x="3130" y="1085"/>
                  <a:pt x="3132" y="1086"/>
                </a:cubicBezTo>
                <a:cubicBezTo>
                  <a:pt x="3132" y="1086"/>
                  <a:pt x="3135" y="1087"/>
                  <a:pt x="3133" y="1089"/>
                </a:cubicBezTo>
                <a:cubicBezTo>
                  <a:pt x="3130" y="1090"/>
                  <a:pt x="3129" y="1090"/>
                  <a:pt x="3128" y="1090"/>
                </a:cubicBezTo>
                <a:cubicBezTo>
                  <a:pt x="3126" y="1085"/>
                  <a:pt x="3127" y="1085"/>
                  <a:pt x="3127" y="1084"/>
                </a:cubicBezTo>
                <a:cubicBezTo>
                  <a:pt x="3127" y="1084"/>
                  <a:pt x="3126" y="1084"/>
                  <a:pt x="3126" y="1084"/>
                </a:cubicBezTo>
                <a:cubicBezTo>
                  <a:pt x="3124" y="1085"/>
                  <a:pt x="3126" y="1081"/>
                  <a:pt x="3126" y="1081"/>
                </a:cubicBezTo>
                <a:cubicBezTo>
                  <a:pt x="3128" y="1080"/>
                  <a:pt x="3128" y="1081"/>
                  <a:pt x="3128" y="1082"/>
                </a:cubicBezTo>
                <a:close/>
                <a:moveTo>
                  <a:pt x="3133" y="1063"/>
                </a:moveTo>
                <a:cubicBezTo>
                  <a:pt x="3134" y="1065"/>
                  <a:pt x="3134" y="1063"/>
                  <a:pt x="3135" y="1063"/>
                </a:cubicBezTo>
                <a:cubicBezTo>
                  <a:pt x="3136" y="1063"/>
                  <a:pt x="3134" y="1059"/>
                  <a:pt x="3132" y="1061"/>
                </a:cubicBezTo>
                <a:cubicBezTo>
                  <a:pt x="3131" y="1062"/>
                  <a:pt x="3132" y="1063"/>
                  <a:pt x="3133" y="1063"/>
                </a:cubicBezTo>
                <a:close/>
                <a:moveTo>
                  <a:pt x="3141" y="1131"/>
                </a:moveTo>
                <a:cubicBezTo>
                  <a:pt x="3141" y="1132"/>
                  <a:pt x="3144" y="1132"/>
                  <a:pt x="3144" y="1130"/>
                </a:cubicBezTo>
                <a:cubicBezTo>
                  <a:pt x="3144" y="1129"/>
                  <a:pt x="3141" y="1130"/>
                  <a:pt x="3141" y="1131"/>
                </a:cubicBezTo>
                <a:close/>
                <a:moveTo>
                  <a:pt x="3126" y="1054"/>
                </a:moveTo>
                <a:cubicBezTo>
                  <a:pt x="3126" y="1054"/>
                  <a:pt x="3131" y="1056"/>
                  <a:pt x="3130" y="1053"/>
                </a:cubicBezTo>
                <a:cubicBezTo>
                  <a:pt x="3129" y="1052"/>
                  <a:pt x="3130" y="1051"/>
                  <a:pt x="3129" y="1052"/>
                </a:cubicBezTo>
                <a:cubicBezTo>
                  <a:pt x="3128" y="1052"/>
                  <a:pt x="3126" y="1053"/>
                  <a:pt x="3126" y="1054"/>
                </a:cubicBezTo>
                <a:close/>
                <a:moveTo>
                  <a:pt x="3129" y="1054"/>
                </a:move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lose/>
                <a:moveTo>
                  <a:pt x="3137" y="1082"/>
                </a:moveTo>
                <a:cubicBezTo>
                  <a:pt x="3139" y="1082"/>
                  <a:pt x="3138" y="1077"/>
                  <a:pt x="3138" y="1076"/>
                </a:cubicBezTo>
                <a:cubicBezTo>
                  <a:pt x="3139" y="1075"/>
                  <a:pt x="3140" y="1070"/>
                  <a:pt x="3138" y="1070"/>
                </a:cubicBezTo>
                <a:cubicBezTo>
                  <a:pt x="3138" y="1070"/>
                  <a:pt x="3137" y="1074"/>
                  <a:pt x="3137" y="1074"/>
                </a:cubicBezTo>
                <a:cubicBezTo>
                  <a:pt x="3137" y="1075"/>
                  <a:pt x="3137" y="1077"/>
                  <a:pt x="3137" y="1078"/>
                </a:cubicBezTo>
                <a:cubicBezTo>
                  <a:pt x="3137" y="1079"/>
                  <a:pt x="3137" y="1082"/>
                  <a:pt x="3137" y="1082"/>
                </a:cubicBezTo>
                <a:close/>
                <a:moveTo>
                  <a:pt x="3137" y="1116"/>
                </a:moveTo>
                <a:cubicBezTo>
                  <a:pt x="3137" y="1118"/>
                  <a:pt x="3142" y="1117"/>
                  <a:pt x="3142" y="1116"/>
                </a:cubicBezTo>
                <a:cubicBezTo>
                  <a:pt x="3142" y="1116"/>
                  <a:pt x="3140" y="1112"/>
                  <a:pt x="3139" y="1112"/>
                </a:cubicBezTo>
                <a:cubicBezTo>
                  <a:pt x="3138" y="1112"/>
                  <a:pt x="3137" y="1114"/>
                  <a:pt x="3137" y="1116"/>
                </a:cubicBezTo>
                <a:close/>
                <a:moveTo>
                  <a:pt x="3132" y="1102"/>
                </a:moveTo>
                <a:cubicBezTo>
                  <a:pt x="3132" y="1104"/>
                  <a:pt x="3135" y="1106"/>
                  <a:pt x="3135" y="1106"/>
                </a:cubicBezTo>
                <a:cubicBezTo>
                  <a:pt x="3138" y="1105"/>
                  <a:pt x="3138" y="1105"/>
                  <a:pt x="3137" y="1102"/>
                </a:cubicBezTo>
                <a:cubicBezTo>
                  <a:pt x="3137" y="1098"/>
                  <a:pt x="3132" y="1099"/>
                  <a:pt x="3132" y="1102"/>
                </a:cubicBezTo>
                <a:close/>
                <a:moveTo>
                  <a:pt x="3135" y="1094"/>
                </a:moveTo>
                <a:cubicBezTo>
                  <a:pt x="3138" y="1093"/>
                  <a:pt x="3139" y="1092"/>
                  <a:pt x="3137" y="1091"/>
                </a:cubicBezTo>
                <a:cubicBezTo>
                  <a:pt x="3136" y="1091"/>
                  <a:pt x="3136" y="1091"/>
                  <a:pt x="3136" y="1090"/>
                </a:cubicBezTo>
                <a:cubicBezTo>
                  <a:pt x="3136" y="1088"/>
                  <a:pt x="3134" y="1089"/>
                  <a:pt x="3134" y="1092"/>
                </a:cubicBezTo>
                <a:cubicBezTo>
                  <a:pt x="3134" y="1093"/>
                  <a:pt x="3135" y="1094"/>
                  <a:pt x="3135" y="1094"/>
                </a:cubicBezTo>
                <a:close/>
                <a:moveTo>
                  <a:pt x="3123" y="1024"/>
                </a:moveTo>
                <a:cubicBezTo>
                  <a:pt x="3125" y="1025"/>
                  <a:pt x="3131" y="1024"/>
                  <a:pt x="3125" y="1021"/>
                </a:cubicBezTo>
                <a:cubicBezTo>
                  <a:pt x="3125" y="1020"/>
                  <a:pt x="3117" y="1022"/>
                  <a:pt x="3123" y="1024"/>
                </a:cubicBezTo>
                <a:close/>
                <a:moveTo>
                  <a:pt x="3133" y="1085"/>
                </a:moveTo>
                <a:cubicBezTo>
                  <a:pt x="3133" y="1086"/>
                  <a:pt x="3133" y="1087"/>
                  <a:pt x="3134" y="1087"/>
                </a:cubicBezTo>
                <a:cubicBezTo>
                  <a:pt x="3134" y="1088"/>
                  <a:pt x="3140" y="1088"/>
                  <a:pt x="3137" y="1086"/>
                </a:cubicBezTo>
                <a:cubicBezTo>
                  <a:pt x="3137" y="1085"/>
                  <a:pt x="3138" y="1084"/>
                  <a:pt x="3137" y="1084"/>
                </a:cubicBezTo>
                <a:cubicBezTo>
                  <a:pt x="3136" y="1083"/>
                  <a:pt x="3134" y="1084"/>
                  <a:pt x="3133" y="1085"/>
                </a:cubicBezTo>
                <a:close/>
                <a:moveTo>
                  <a:pt x="3135" y="1074"/>
                </a:moveTo>
                <a:cubicBezTo>
                  <a:pt x="3135" y="1074"/>
                  <a:pt x="3136" y="1074"/>
                  <a:pt x="3136" y="1074"/>
                </a:cubicBezTo>
                <a:cubicBezTo>
                  <a:pt x="3137" y="1077"/>
                  <a:pt x="3137" y="1077"/>
                  <a:pt x="3134" y="1078"/>
                </a:cubicBezTo>
                <a:cubicBezTo>
                  <a:pt x="3132" y="1077"/>
                  <a:pt x="3132" y="1075"/>
                  <a:pt x="3135" y="1074"/>
                </a:cubicBezTo>
                <a:close/>
                <a:moveTo>
                  <a:pt x="3142" y="1124"/>
                </a:moveTo>
                <a:cubicBezTo>
                  <a:pt x="3142" y="1124"/>
                  <a:pt x="3142" y="1124"/>
                  <a:pt x="3142" y="1124"/>
                </a:cubicBezTo>
                <a:cubicBezTo>
                  <a:pt x="3137" y="1131"/>
                  <a:pt x="3136" y="1117"/>
                  <a:pt x="3140" y="1120"/>
                </a:cubicBezTo>
                <a:cubicBezTo>
                  <a:pt x="3141" y="1121"/>
                  <a:pt x="3141" y="1123"/>
                  <a:pt x="3142" y="1124"/>
                </a:cubicBezTo>
                <a:close/>
                <a:moveTo>
                  <a:pt x="3133" y="1059"/>
                </a:moveTo>
                <a:cubicBezTo>
                  <a:pt x="3132" y="1059"/>
                  <a:pt x="3132" y="1058"/>
                  <a:pt x="3132" y="1057"/>
                </a:cubicBezTo>
                <a:cubicBezTo>
                  <a:pt x="3132" y="1056"/>
                  <a:pt x="3134" y="1055"/>
                  <a:pt x="3135" y="1056"/>
                </a:cubicBezTo>
                <a:cubicBezTo>
                  <a:pt x="3137" y="1057"/>
                  <a:pt x="3135" y="1060"/>
                  <a:pt x="3133" y="1059"/>
                </a:cubicBezTo>
                <a:close/>
                <a:moveTo>
                  <a:pt x="3086" y="1129"/>
                </a:moveTo>
                <a:cubicBezTo>
                  <a:pt x="3084" y="1128"/>
                  <a:pt x="3084" y="1126"/>
                  <a:pt x="3083" y="1124"/>
                </a:cubicBezTo>
                <a:cubicBezTo>
                  <a:pt x="3082" y="1122"/>
                  <a:pt x="3081" y="1120"/>
                  <a:pt x="3081" y="1119"/>
                </a:cubicBezTo>
                <a:cubicBezTo>
                  <a:pt x="3081" y="1117"/>
                  <a:pt x="3079" y="1118"/>
                  <a:pt x="3079" y="1120"/>
                </a:cubicBezTo>
                <a:cubicBezTo>
                  <a:pt x="3079" y="1122"/>
                  <a:pt x="3081" y="1123"/>
                  <a:pt x="3081" y="1126"/>
                </a:cubicBezTo>
                <a:cubicBezTo>
                  <a:pt x="3082" y="1128"/>
                  <a:pt x="3083" y="1131"/>
                  <a:pt x="3084" y="1133"/>
                </a:cubicBezTo>
                <a:cubicBezTo>
                  <a:pt x="3085" y="1135"/>
                  <a:pt x="3086" y="1136"/>
                  <a:pt x="3086" y="1137"/>
                </a:cubicBezTo>
                <a:cubicBezTo>
                  <a:pt x="3087" y="1138"/>
                  <a:pt x="3090" y="1140"/>
                  <a:pt x="3090" y="1143"/>
                </a:cubicBezTo>
                <a:cubicBezTo>
                  <a:pt x="3090" y="1143"/>
                  <a:pt x="3091" y="1146"/>
                  <a:pt x="3092" y="1147"/>
                </a:cubicBezTo>
                <a:cubicBezTo>
                  <a:pt x="3098" y="1149"/>
                  <a:pt x="3098" y="1148"/>
                  <a:pt x="3098" y="1152"/>
                </a:cubicBezTo>
                <a:cubicBezTo>
                  <a:pt x="3098" y="1153"/>
                  <a:pt x="3104" y="1156"/>
                  <a:pt x="3105" y="1156"/>
                </a:cubicBezTo>
                <a:cubicBezTo>
                  <a:pt x="3108" y="1156"/>
                  <a:pt x="3109" y="1156"/>
                  <a:pt x="3109" y="1153"/>
                </a:cubicBezTo>
                <a:cubicBezTo>
                  <a:pt x="3109" y="1151"/>
                  <a:pt x="3108" y="1152"/>
                  <a:pt x="3105" y="1149"/>
                </a:cubicBezTo>
                <a:cubicBezTo>
                  <a:pt x="3101" y="1145"/>
                  <a:pt x="3100" y="1144"/>
                  <a:pt x="3096" y="1141"/>
                </a:cubicBezTo>
                <a:cubicBezTo>
                  <a:pt x="3095" y="1141"/>
                  <a:pt x="3096" y="1139"/>
                  <a:pt x="3096" y="1138"/>
                </a:cubicBezTo>
                <a:cubicBezTo>
                  <a:pt x="3096" y="1137"/>
                  <a:pt x="3095" y="1137"/>
                  <a:pt x="3093" y="1136"/>
                </a:cubicBezTo>
                <a:cubicBezTo>
                  <a:pt x="3088" y="1133"/>
                  <a:pt x="3091" y="1133"/>
                  <a:pt x="3090" y="1130"/>
                </a:cubicBezTo>
                <a:cubicBezTo>
                  <a:pt x="3089" y="1129"/>
                  <a:pt x="3087" y="1129"/>
                  <a:pt x="3086" y="1129"/>
                </a:cubicBezTo>
                <a:close/>
                <a:moveTo>
                  <a:pt x="3111" y="1140"/>
                </a:moveTo>
                <a:cubicBezTo>
                  <a:pt x="3111" y="1140"/>
                  <a:pt x="3114" y="1143"/>
                  <a:pt x="3115" y="1143"/>
                </a:cubicBezTo>
                <a:cubicBezTo>
                  <a:pt x="3115" y="1143"/>
                  <a:pt x="3116" y="1141"/>
                  <a:pt x="3116" y="1141"/>
                </a:cubicBezTo>
                <a:cubicBezTo>
                  <a:pt x="3116" y="1141"/>
                  <a:pt x="3116" y="1133"/>
                  <a:pt x="3113" y="1137"/>
                </a:cubicBezTo>
                <a:cubicBezTo>
                  <a:pt x="3112" y="1138"/>
                  <a:pt x="3111" y="1139"/>
                  <a:pt x="3111" y="1140"/>
                </a:cubicBezTo>
                <a:cubicBezTo>
                  <a:pt x="3111" y="1140"/>
                  <a:pt x="3111" y="1140"/>
                  <a:pt x="3111" y="1140"/>
                </a:cubicBezTo>
                <a:close/>
                <a:moveTo>
                  <a:pt x="3120" y="1148"/>
                </a:moveTo>
                <a:cubicBezTo>
                  <a:pt x="3120" y="1149"/>
                  <a:pt x="3123" y="1148"/>
                  <a:pt x="3122" y="1146"/>
                </a:cubicBezTo>
                <a:cubicBezTo>
                  <a:pt x="3122" y="1144"/>
                  <a:pt x="3119" y="1144"/>
                  <a:pt x="3119" y="1146"/>
                </a:cubicBezTo>
                <a:cubicBezTo>
                  <a:pt x="3120" y="1148"/>
                  <a:pt x="3120" y="1148"/>
                  <a:pt x="3120" y="1148"/>
                </a:cubicBezTo>
                <a:close/>
                <a:moveTo>
                  <a:pt x="3044" y="985"/>
                </a:moveTo>
                <a:cubicBezTo>
                  <a:pt x="3044" y="985"/>
                  <a:pt x="3044" y="985"/>
                  <a:pt x="3044" y="985"/>
                </a:cubicBezTo>
                <a:cubicBezTo>
                  <a:pt x="3045" y="989"/>
                  <a:pt x="3047" y="986"/>
                  <a:pt x="3047" y="985"/>
                </a:cubicBezTo>
                <a:cubicBezTo>
                  <a:pt x="3047" y="984"/>
                  <a:pt x="3046" y="982"/>
                  <a:pt x="3045" y="982"/>
                </a:cubicBezTo>
                <a:cubicBezTo>
                  <a:pt x="3045" y="983"/>
                  <a:pt x="3042" y="985"/>
                  <a:pt x="3044" y="985"/>
                </a:cubicBezTo>
                <a:close/>
                <a:moveTo>
                  <a:pt x="3064" y="1005"/>
                </a:moveTo>
                <a:cubicBezTo>
                  <a:pt x="3062" y="1004"/>
                  <a:pt x="3061" y="1004"/>
                  <a:pt x="3060" y="1006"/>
                </a:cubicBezTo>
                <a:cubicBezTo>
                  <a:pt x="3057" y="1012"/>
                  <a:pt x="3058" y="1012"/>
                  <a:pt x="3063" y="1012"/>
                </a:cubicBezTo>
                <a:cubicBezTo>
                  <a:pt x="3063" y="1012"/>
                  <a:pt x="3066" y="1014"/>
                  <a:pt x="3067" y="1014"/>
                </a:cubicBezTo>
                <a:cubicBezTo>
                  <a:pt x="3067" y="1014"/>
                  <a:pt x="3071" y="1013"/>
                  <a:pt x="3072" y="1013"/>
                </a:cubicBezTo>
                <a:cubicBezTo>
                  <a:pt x="3073" y="1013"/>
                  <a:pt x="3073" y="1010"/>
                  <a:pt x="3072" y="1009"/>
                </a:cubicBezTo>
                <a:cubicBezTo>
                  <a:pt x="3071" y="1007"/>
                  <a:pt x="3066" y="1007"/>
                  <a:pt x="3064" y="1005"/>
                </a:cubicBezTo>
                <a:close/>
                <a:moveTo>
                  <a:pt x="3051" y="987"/>
                </a:moveTo>
                <a:cubicBezTo>
                  <a:pt x="3053" y="988"/>
                  <a:pt x="3053" y="986"/>
                  <a:pt x="3053" y="990"/>
                </a:cubicBezTo>
                <a:cubicBezTo>
                  <a:pt x="3053" y="990"/>
                  <a:pt x="3061" y="997"/>
                  <a:pt x="3064" y="997"/>
                </a:cubicBezTo>
                <a:cubicBezTo>
                  <a:pt x="3066" y="997"/>
                  <a:pt x="3067" y="994"/>
                  <a:pt x="3065" y="993"/>
                </a:cubicBezTo>
                <a:cubicBezTo>
                  <a:pt x="3064" y="993"/>
                  <a:pt x="3063" y="991"/>
                  <a:pt x="3060" y="990"/>
                </a:cubicBezTo>
                <a:cubicBezTo>
                  <a:pt x="3058" y="990"/>
                  <a:pt x="3058" y="989"/>
                  <a:pt x="3058" y="989"/>
                </a:cubicBezTo>
                <a:cubicBezTo>
                  <a:pt x="3058" y="989"/>
                  <a:pt x="3058" y="989"/>
                  <a:pt x="3058" y="989"/>
                </a:cubicBezTo>
                <a:cubicBezTo>
                  <a:pt x="3058" y="989"/>
                  <a:pt x="3055" y="984"/>
                  <a:pt x="3054" y="984"/>
                </a:cubicBezTo>
                <a:cubicBezTo>
                  <a:pt x="3053" y="984"/>
                  <a:pt x="3049" y="984"/>
                  <a:pt x="3049" y="985"/>
                </a:cubicBezTo>
                <a:cubicBezTo>
                  <a:pt x="3049" y="985"/>
                  <a:pt x="3050" y="987"/>
                  <a:pt x="3051" y="987"/>
                </a:cubicBezTo>
                <a:close/>
                <a:moveTo>
                  <a:pt x="3072" y="998"/>
                </a:moveTo>
                <a:cubicBezTo>
                  <a:pt x="3072" y="998"/>
                  <a:pt x="3072" y="997"/>
                  <a:pt x="3072" y="997"/>
                </a:cubicBezTo>
                <a:cubicBezTo>
                  <a:pt x="3072" y="997"/>
                  <a:pt x="3072" y="995"/>
                  <a:pt x="3072" y="994"/>
                </a:cubicBezTo>
                <a:cubicBezTo>
                  <a:pt x="3072" y="992"/>
                  <a:pt x="3074" y="993"/>
                  <a:pt x="3075" y="994"/>
                </a:cubicBezTo>
                <a:cubicBezTo>
                  <a:pt x="3075" y="994"/>
                  <a:pt x="3076" y="998"/>
                  <a:pt x="3076" y="999"/>
                </a:cubicBezTo>
                <a:cubicBezTo>
                  <a:pt x="3076" y="1002"/>
                  <a:pt x="3077" y="1002"/>
                  <a:pt x="3078" y="1003"/>
                </a:cubicBezTo>
                <a:cubicBezTo>
                  <a:pt x="3079" y="1004"/>
                  <a:pt x="3082" y="1011"/>
                  <a:pt x="3080" y="1011"/>
                </a:cubicBezTo>
                <a:cubicBezTo>
                  <a:pt x="3078" y="1011"/>
                  <a:pt x="3075" y="1006"/>
                  <a:pt x="3074" y="1004"/>
                </a:cubicBezTo>
                <a:cubicBezTo>
                  <a:pt x="3072" y="1003"/>
                  <a:pt x="3071" y="1003"/>
                  <a:pt x="3072" y="998"/>
                </a:cubicBezTo>
                <a:close/>
                <a:moveTo>
                  <a:pt x="3084" y="1024"/>
                </a:moveTo>
                <a:cubicBezTo>
                  <a:pt x="3085" y="1025"/>
                  <a:pt x="3087" y="1025"/>
                  <a:pt x="3087" y="1023"/>
                </a:cubicBezTo>
                <a:cubicBezTo>
                  <a:pt x="3087" y="1023"/>
                  <a:pt x="3086" y="1019"/>
                  <a:pt x="3085" y="1019"/>
                </a:cubicBezTo>
                <a:cubicBezTo>
                  <a:pt x="3084" y="1019"/>
                  <a:pt x="3082" y="1019"/>
                  <a:pt x="3082" y="1019"/>
                </a:cubicBezTo>
                <a:cubicBezTo>
                  <a:pt x="3081" y="1017"/>
                  <a:pt x="3081" y="1017"/>
                  <a:pt x="3079" y="1016"/>
                </a:cubicBezTo>
                <a:cubicBezTo>
                  <a:pt x="3077" y="1014"/>
                  <a:pt x="3073" y="1018"/>
                  <a:pt x="3078" y="1018"/>
                </a:cubicBezTo>
                <a:cubicBezTo>
                  <a:pt x="3078" y="1018"/>
                  <a:pt x="3078" y="1018"/>
                  <a:pt x="3078" y="1018"/>
                </a:cubicBezTo>
                <a:cubicBezTo>
                  <a:pt x="3079" y="1021"/>
                  <a:pt x="3078" y="1020"/>
                  <a:pt x="3081" y="1023"/>
                </a:cubicBezTo>
                <a:cubicBezTo>
                  <a:pt x="3082" y="1024"/>
                  <a:pt x="3083" y="1024"/>
                  <a:pt x="3084" y="1024"/>
                </a:cubicBezTo>
                <a:close/>
                <a:moveTo>
                  <a:pt x="3033" y="977"/>
                </a:moveTo>
                <a:cubicBezTo>
                  <a:pt x="3032" y="977"/>
                  <a:pt x="3032" y="976"/>
                  <a:pt x="3032" y="976"/>
                </a:cubicBezTo>
                <a:cubicBezTo>
                  <a:pt x="3032" y="975"/>
                  <a:pt x="3034" y="974"/>
                  <a:pt x="3034" y="974"/>
                </a:cubicBezTo>
                <a:cubicBezTo>
                  <a:pt x="3036" y="976"/>
                  <a:pt x="3038" y="976"/>
                  <a:pt x="3038" y="978"/>
                </a:cubicBezTo>
                <a:cubicBezTo>
                  <a:pt x="3039" y="980"/>
                  <a:pt x="3041" y="981"/>
                  <a:pt x="3042" y="983"/>
                </a:cubicBezTo>
                <a:cubicBezTo>
                  <a:pt x="3044" y="984"/>
                  <a:pt x="3039" y="985"/>
                  <a:pt x="3039" y="984"/>
                </a:cubicBezTo>
                <a:cubicBezTo>
                  <a:pt x="3036" y="983"/>
                  <a:pt x="3034" y="984"/>
                  <a:pt x="3034" y="982"/>
                </a:cubicBezTo>
                <a:cubicBezTo>
                  <a:pt x="3034" y="979"/>
                  <a:pt x="3034" y="979"/>
                  <a:pt x="3033" y="977"/>
                </a:cubicBezTo>
                <a:close/>
                <a:moveTo>
                  <a:pt x="3039" y="991"/>
                </a:moveTo>
                <a:cubicBezTo>
                  <a:pt x="3039" y="992"/>
                  <a:pt x="3039" y="992"/>
                  <a:pt x="3039" y="992"/>
                </a:cubicBezTo>
                <a:cubicBezTo>
                  <a:pt x="3039" y="991"/>
                  <a:pt x="3040" y="991"/>
                  <a:pt x="3040" y="990"/>
                </a:cubicBezTo>
                <a:cubicBezTo>
                  <a:pt x="3041" y="988"/>
                  <a:pt x="3043" y="991"/>
                  <a:pt x="3043" y="992"/>
                </a:cubicBezTo>
                <a:cubicBezTo>
                  <a:pt x="3043" y="993"/>
                  <a:pt x="3040" y="994"/>
                  <a:pt x="3040" y="994"/>
                </a:cubicBezTo>
                <a:cubicBezTo>
                  <a:pt x="3038" y="995"/>
                  <a:pt x="3035" y="994"/>
                  <a:pt x="3035" y="993"/>
                </a:cubicBezTo>
                <a:cubicBezTo>
                  <a:pt x="3035" y="992"/>
                  <a:pt x="3036" y="990"/>
                  <a:pt x="3036" y="990"/>
                </a:cubicBezTo>
                <a:cubicBezTo>
                  <a:pt x="3037" y="988"/>
                  <a:pt x="3038" y="986"/>
                  <a:pt x="3039" y="991"/>
                </a:cubicBezTo>
                <a:close/>
                <a:moveTo>
                  <a:pt x="3047" y="997"/>
                </a:moveTo>
                <a:cubicBezTo>
                  <a:pt x="3046" y="997"/>
                  <a:pt x="3045" y="996"/>
                  <a:pt x="3045" y="995"/>
                </a:cubicBezTo>
                <a:cubicBezTo>
                  <a:pt x="3045" y="992"/>
                  <a:pt x="3046" y="992"/>
                  <a:pt x="3042" y="995"/>
                </a:cubicBezTo>
                <a:cubicBezTo>
                  <a:pt x="3041" y="995"/>
                  <a:pt x="3043" y="1000"/>
                  <a:pt x="3045" y="1000"/>
                </a:cubicBezTo>
                <a:cubicBezTo>
                  <a:pt x="3046" y="1000"/>
                  <a:pt x="3046" y="1000"/>
                  <a:pt x="3046" y="1000"/>
                </a:cubicBezTo>
                <a:cubicBezTo>
                  <a:pt x="3048" y="1000"/>
                  <a:pt x="3047" y="999"/>
                  <a:pt x="3048" y="998"/>
                </a:cubicBezTo>
                <a:cubicBezTo>
                  <a:pt x="3048" y="996"/>
                  <a:pt x="3047" y="997"/>
                  <a:pt x="3047" y="997"/>
                </a:cubicBezTo>
                <a:close/>
                <a:moveTo>
                  <a:pt x="3031" y="988"/>
                </a:moveTo>
                <a:cubicBezTo>
                  <a:pt x="3031" y="989"/>
                  <a:pt x="3032" y="991"/>
                  <a:pt x="3033" y="990"/>
                </a:cubicBezTo>
                <a:cubicBezTo>
                  <a:pt x="3034" y="989"/>
                  <a:pt x="3035" y="987"/>
                  <a:pt x="3034" y="985"/>
                </a:cubicBezTo>
                <a:cubicBezTo>
                  <a:pt x="3034" y="985"/>
                  <a:pt x="3032" y="985"/>
                  <a:pt x="3032" y="985"/>
                </a:cubicBezTo>
                <a:cubicBezTo>
                  <a:pt x="3030" y="985"/>
                  <a:pt x="3031" y="987"/>
                  <a:pt x="3031" y="988"/>
                </a:cubicBezTo>
                <a:close/>
                <a:moveTo>
                  <a:pt x="2921" y="948"/>
                </a:moveTo>
                <a:cubicBezTo>
                  <a:pt x="2918" y="948"/>
                  <a:pt x="2918" y="948"/>
                  <a:pt x="2918" y="948"/>
                </a:cubicBezTo>
                <a:cubicBezTo>
                  <a:pt x="2918" y="948"/>
                  <a:pt x="2916" y="945"/>
                  <a:pt x="2916" y="945"/>
                </a:cubicBezTo>
                <a:cubicBezTo>
                  <a:pt x="2913" y="943"/>
                  <a:pt x="2913" y="943"/>
                  <a:pt x="2913" y="943"/>
                </a:cubicBezTo>
                <a:cubicBezTo>
                  <a:pt x="2912" y="943"/>
                  <a:pt x="2912" y="942"/>
                  <a:pt x="2911" y="942"/>
                </a:cubicBezTo>
                <a:cubicBezTo>
                  <a:pt x="2910" y="942"/>
                  <a:pt x="2907" y="942"/>
                  <a:pt x="2906" y="941"/>
                </a:cubicBezTo>
                <a:cubicBezTo>
                  <a:pt x="2906" y="941"/>
                  <a:pt x="2906" y="940"/>
                  <a:pt x="2905" y="940"/>
                </a:cubicBezTo>
                <a:cubicBezTo>
                  <a:pt x="2905" y="939"/>
                  <a:pt x="2902" y="937"/>
                  <a:pt x="2901" y="937"/>
                </a:cubicBezTo>
                <a:cubicBezTo>
                  <a:pt x="2894" y="936"/>
                  <a:pt x="2898" y="937"/>
                  <a:pt x="2893" y="934"/>
                </a:cubicBezTo>
                <a:cubicBezTo>
                  <a:pt x="2890" y="933"/>
                  <a:pt x="2886" y="931"/>
                  <a:pt x="2883" y="930"/>
                </a:cubicBezTo>
                <a:cubicBezTo>
                  <a:pt x="2879" y="928"/>
                  <a:pt x="2882" y="929"/>
                  <a:pt x="2877" y="928"/>
                </a:cubicBezTo>
                <a:cubicBezTo>
                  <a:pt x="2871" y="926"/>
                  <a:pt x="2871" y="926"/>
                  <a:pt x="2871" y="926"/>
                </a:cubicBezTo>
                <a:cubicBezTo>
                  <a:pt x="2863" y="924"/>
                  <a:pt x="2863" y="924"/>
                  <a:pt x="2863" y="924"/>
                </a:cubicBezTo>
                <a:cubicBezTo>
                  <a:pt x="2863" y="924"/>
                  <a:pt x="2858" y="921"/>
                  <a:pt x="2856" y="921"/>
                </a:cubicBezTo>
                <a:cubicBezTo>
                  <a:pt x="2853" y="921"/>
                  <a:pt x="2849" y="915"/>
                  <a:pt x="2846" y="915"/>
                </a:cubicBezTo>
                <a:cubicBezTo>
                  <a:pt x="2842" y="915"/>
                  <a:pt x="2839" y="918"/>
                  <a:pt x="2837" y="921"/>
                </a:cubicBezTo>
                <a:cubicBezTo>
                  <a:pt x="2837" y="921"/>
                  <a:pt x="2839" y="923"/>
                  <a:pt x="2837" y="923"/>
                </a:cubicBezTo>
                <a:cubicBezTo>
                  <a:pt x="2829" y="923"/>
                  <a:pt x="2829" y="923"/>
                  <a:pt x="2829" y="923"/>
                </a:cubicBezTo>
                <a:cubicBezTo>
                  <a:pt x="2828" y="924"/>
                  <a:pt x="2828" y="928"/>
                  <a:pt x="2827" y="929"/>
                </a:cubicBezTo>
                <a:cubicBezTo>
                  <a:pt x="2827" y="929"/>
                  <a:pt x="2824" y="932"/>
                  <a:pt x="2823" y="935"/>
                </a:cubicBezTo>
                <a:cubicBezTo>
                  <a:pt x="2821" y="938"/>
                  <a:pt x="2821" y="937"/>
                  <a:pt x="2818" y="936"/>
                </a:cubicBezTo>
                <a:cubicBezTo>
                  <a:pt x="2815" y="934"/>
                  <a:pt x="2816" y="934"/>
                  <a:pt x="2816" y="931"/>
                </a:cubicBezTo>
                <a:cubicBezTo>
                  <a:pt x="2816" y="930"/>
                  <a:pt x="2814" y="931"/>
                  <a:pt x="2814" y="929"/>
                </a:cubicBezTo>
                <a:cubicBezTo>
                  <a:pt x="2814" y="928"/>
                  <a:pt x="2814" y="926"/>
                  <a:pt x="2814" y="925"/>
                </a:cubicBezTo>
                <a:cubicBezTo>
                  <a:pt x="2815" y="920"/>
                  <a:pt x="2811" y="923"/>
                  <a:pt x="2811" y="927"/>
                </a:cubicBezTo>
                <a:cubicBezTo>
                  <a:pt x="2811" y="927"/>
                  <a:pt x="2811" y="928"/>
                  <a:pt x="2811" y="928"/>
                </a:cubicBezTo>
                <a:cubicBezTo>
                  <a:pt x="2810" y="927"/>
                  <a:pt x="2809" y="923"/>
                  <a:pt x="2809" y="922"/>
                </a:cubicBezTo>
                <a:cubicBezTo>
                  <a:pt x="2809" y="921"/>
                  <a:pt x="2808" y="921"/>
                  <a:pt x="2808" y="920"/>
                </a:cubicBezTo>
                <a:cubicBezTo>
                  <a:pt x="2808" y="919"/>
                  <a:pt x="2808" y="919"/>
                  <a:pt x="2807" y="919"/>
                </a:cubicBezTo>
                <a:cubicBezTo>
                  <a:pt x="2807" y="918"/>
                  <a:pt x="2809" y="916"/>
                  <a:pt x="2809" y="915"/>
                </a:cubicBezTo>
                <a:cubicBezTo>
                  <a:pt x="2809" y="915"/>
                  <a:pt x="2810" y="910"/>
                  <a:pt x="2809" y="911"/>
                </a:cubicBezTo>
                <a:cubicBezTo>
                  <a:pt x="2808" y="910"/>
                  <a:pt x="2808" y="908"/>
                  <a:pt x="2808" y="908"/>
                </a:cubicBezTo>
                <a:cubicBezTo>
                  <a:pt x="2803" y="904"/>
                  <a:pt x="2803" y="907"/>
                  <a:pt x="2801" y="906"/>
                </a:cubicBezTo>
                <a:cubicBezTo>
                  <a:pt x="2798" y="904"/>
                  <a:pt x="2795" y="900"/>
                  <a:pt x="2791" y="902"/>
                </a:cubicBezTo>
                <a:cubicBezTo>
                  <a:pt x="2785" y="904"/>
                  <a:pt x="2788" y="905"/>
                  <a:pt x="2778" y="908"/>
                </a:cubicBezTo>
                <a:cubicBezTo>
                  <a:pt x="2778" y="908"/>
                  <a:pt x="2777" y="913"/>
                  <a:pt x="2776" y="914"/>
                </a:cubicBezTo>
                <a:cubicBezTo>
                  <a:pt x="2777" y="913"/>
                  <a:pt x="2776" y="911"/>
                  <a:pt x="2777" y="911"/>
                </a:cubicBezTo>
                <a:cubicBezTo>
                  <a:pt x="2778" y="910"/>
                  <a:pt x="2775" y="909"/>
                  <a:pt x="2775" y="908"/>
                </a:cubicBezTo>
                <a:cubicBezTo>
                  <a:pt x="2776" y="906"/>
                  <a:pt x="2774" y="907"/>
                  <a:pt x="2773" y="906"/>
                </a:cubicBezTo>
                <a:cubicBezTo>
                  <a:pt x="2771" y="905"/>
                  <a:pt x="2768" y="908"/>
                  <a:pt x="2769" y="908"/>
                </a:cubicBezTo>
                <a:cubicBezTo>
                  <a:pt x="2771" y="911"/>
                  <a:pt x="2771" y="911"/>
                  <a:pt x="2771" y="911"/>
                </a:cubicBezTo>
                <a:cubicBezTo>
                  <a:pt x="2770" y="913"/>
                  <a:pt x="2774" y="914"/>
                  <a:pt x="2776" y="914"/>
                </a:cubicBezTo>
                <a:cubicBezTo>
                  <a:pt x="2772" y="916"/>
                  <a:pt x="2780" y="917"/>
                  <a:pt x="2782" y="916"/>
                </a:cubicBezTo>
                <a:cubicBezTo>
                  <a:pt x="2786" y="915"/>
                  <a:pt x="2783" y="918"/>
                  <a:pt x="2785" y="920"/>
                </a:cubicBezTo>
                <a:cubicBezTo>
                  <a:pt x="2786" y="921"/>
                  <a:pt x="2785" y="923"/>
                  <a:pt x="2788" y="923"/>
                </a:cubicBezTo>
                <a:cubicBezTo>
                  <a:pt x="2790" y="923"/>
                  <a:pt x="2790" y="925"/>
                  <a:pt x="2795" y="924"/>
                </a:cubicBezTo>
                <a:cubicBezTo>
                  <a:pt x="2799" y="923"/>
                  <a:pt x="2800" y="923"/>
                  <a:pt x="2804" y="923"/>
                </a:cubicBezTo>
                <a:cubicBezTo>
                  <a:pt x="2804" y="923"/>
                  <a:pt x="2804" y="923"/>
                  <a:pt x="2804" y="923"/>
                </a:cubicBezTo>
                <a:cubicBezTo>
                  <a:pt x="2804" y="925"/>
                  <a:pt x="2805" y="927"/>
                  <a:pt x="2802" y="927"/>
                </a:cubicBezTo>
                <a:cubicBezTo>
                  <a:pt x="2801" y="927"/>
                  <a:pt x="2802" y="926"/>
                  <a:pt x="2801" y="926"/>
                </a:cubicBezTo>
                <a:cubicBezTo>
                  <a:pt x="2802" y="926"/>
                  <a:pt x="2801" y="925"/>
                  <a:pt x="2800" y="925"/>
                </a:cubicBezTo>
                <a:cubicBezTo>
                  <a:pt x="2798" y="926"/>
                  <a:pt x="2798" y="926"/>
                  <a:pt x="2797" y="927"/>
                </a:cubicBezTo>
                <a:cubicBezTo>
                  <a:pt x="2794" y="931"/>
                  <a:pt x="2793" y="928"/>
                  <a:pt x="2789" y="928"/>
                </a:cubicBezTo>
                <a:cubicBezTo>
                  <a:pt x="2787" y="928"/>
                  <a:pt x="2788" y="929"/>
                  <a:pt x="2787" y="929"/>
                </a:cubicBezTo>
                <a:cubicBezTo>
                  <a:pt x="2786" y="930"/>
                  <a:pt x="2785" y="930"/>
                  <a:pt x="2785" y="931"/>
                </a:cubicBezTo>
                <a:cubicBezTo>
                  <a:pt x="2786" y="933"/>
                  <a:pt x="2789" y="933"/>
                  <a:pt x="2790" y="933"/>
                </a:cubicBezTo>
                <a:cubicBezTo>
                  <a:pt x="2791" y="933"/>
                  <a:pt x="2792" y="935"/>
                  <a:pt x="2793" y="935"/>
                </a:cubicBezTo>
                <a:cubicBezTo>
                  <a:pt x="2795" y="935"/>
                  <a:pt x="2794" y="937"/>
                  <a:pt x="2795" y="938"/>
                </a:cubicBezTo>
                <a:cubicBezTo>
                  <a:pt x="2796" y="938"/>
                  <a:pt x="2793" y="941"/>
                  <a:pt x="2793" y="942"/>
                </a:cubicBezTo>
                <a:cubicBezTo>
                  <a:pt x="2793" y="945"/>
                  <a:pt x="2795" y="945"/>
                  <a:pt x="2796" y="945"/>
                </a:cubicBezTo>
                <a:cubicBezTo>
                  <a:pt x="2799" y="946"/>
                  <a:pt x="2799" y="944"/>
                  <a:pt x="2801" y="941"/>
                </a:cubicBezTo>
                <a:cubicBezTo>
                  <a:pt x="2804" y="936"/>
                  <a:pt x="2803" y="940"/>
                  <a:pt x="2806" y="942"/>
                </a:cubicBezTo>
                <a:cubicBezTo>
                  <a:pt x="2806" y="944"/>
                  <a:pt x="2810" y="944"/>
                  <a:pt x="2812" y="944"/>
                </a:cubicBezTo>
                <a:cubicBezTo>
                  <a:pt x="2812" y="944"/>
                  <a:pt x="2812" y="945"/>
                  <a:pt x="2814" y="946"/>
                </a:cubicBezTo>
                <a:cubicBezTo>
                  <a:pt x="2815" y="947"/>
                  <a:pt x="2815" y="949"/>
                  <a:pt x="2818" y="949"/>
                </a:cubicBezTo>
                <a:cubicBezTo>
                  <a:pt x="2819" y="949"/>
                  <a:pt x="2818" y="950"/>
                  <a:pt x="2821" y="951"/>
                </a:cubicBezTo>
                <a:cubicBezTo>
                  <a:pt x="2825" y="952"/>
                  <a:pt x="2825" y="952"/>
                  <a:pt x="2825" y="952"/>
                </a:cubicBezTo>
                <a:cubicBezTo>
                  <a:pt x="2828" y="952"/>
                  <a:pt x="2834" y="956"/>
                  <a:pt x="2837" y="957"/>
                </a:cubicBezTo>
                <a:cubicBezTo>
                  <a:pt x="2840" y="958"/>
                  <a:pt x="2844" y="959"/>
                  <a:pt x="2844" y="960"/>
                </a:cubicBezTo>
                <a:cubicBezTo>
                  <a:pt x="2844" y="961"/>
                  <a:pt x="2847" y="962"/>
                  <a:pt x="2847" y="964"/>
                </a:cubicBezTo>
                <a:cubicBezTo>
                  <a:pt x="2848" y="966"/>
                  <a:pt x="2848" y="971"/>
                  <a:pt x="2850" y="972"/>
                </a:cubicBezTo>
                <a:cubicBezTo>
                  <a:pt x="2851" y="973"/>
                  <a:pt x="2852" y="974"/>
                  <a:pt x="2853" y="976"/>
                </a:cubicBezTo>
                <a:cubicBezTo>
                  <a:pt x="2851" y="978"/>
                  <a:pt x="2847" y="977"/>
                  <a:pt x="2852" y="982"/>
                </a:cubicBezTo>
                <a:cubicBezTo>
                  <a:pt x="2849" y="981"/>
                  <a:pt x="2846" y="984"/>
                  <a:pt x="2843" y="987"/>
                </a:cubicBezTo>
                <a:cubicBezTo>
                  <a:pt x="2833" y="1001"/>
                  <a:pt x="2846" y="993"/>
                  <a:pt x="2850" y="995"/>
                </a:cubicBezTo>
                <a:cubicBezTo>
                  <a:pt x="2851" y="996"/>
                  <a:pt x="2853" y="995"/>
                  <a:pt x="2854" y="994"/>
                </a:cubicBezTo>
                <a:cubicBezTo>
                  <a:pt x="2854" y="992"/>
                  <a:pt x="2857" y="993"/>
                  <a:pt x="2860" y="993"/>
                </a:cubicBezTo>
                <a:cubicBezTo>
                  <a:pt x="2863" y="992"/>
                  <a:pt x="2865" y="993"/>
                  <a:pt x="2867" y="997"/>
                </a:cubicBezTo>
                <a:cubicBezTo>
                  <a:pt x="2868" y="999"/>
                  <a:pt x="2872" y="1004"/>
                  <a:pt x="2873" y="1004"/>
                </a:cubicBezTo>
                <a:cubicBezTo>
                  <a:pt x="2876" y="1006"/>
                  <a:pt x="2875" y="1006"/>
                  <a:pt x="2878" y="1004"/>
                </a:cubicBezTo>
                <a:cubicBezTo>
                  <a:pt x="2883" y="1005"/>
                  <a:pt x="2882" y="1005"/>
                  <a:pt x="2888" y="1005"/>
                </a:cubicBezTo>
                <a:cubicBezTo>
                  <a:pt x="2891" y="1005"/>
                  <a:pt x="2889" y="1007"/>
                  <a:pt x="2895" y="1003"/>
                </a:cubicBezTo>
                <a:cubicBezTo>
                  <a:pt x="2898" y="1001"/>
                  <a:pt x="2898" y="1002"/>
                  <a:pt x="2899" y="1002"/>
                </a:cubicBezTo>
                <a:cubicBezTo>
                  <a:pt x="2900" y="1002"/>
                  <a:pt x="2898" y="997"/>
                  <a:pt x="2897" y="996"/>
                </a:cubicBezTo>
                <a:cubicBezTo>
                  <a:pt x="2895" y="994"/>
                  <a:pt x="2896" y="995"/>
                  <a:pt x="2893" y="994"/>
                </a:cubicBezTo>
                <a:cubicBezTo>
                  <a:pt x="2897" y="994"/>
                  <a:pt x="2896" y="993"/>
                  <a:pt x="2898" y="993"/>
                </a:cubicBezTo>
                <a:cubicBezTo>
                  <a:pt x="2901" y="993"/>
                  <a:pt x="2900" y="992"/>
                  <a:pt x="2900" y="991"/>
                </a:cubicBezTo>
                <a:cubicBezTo>
                  <a:pt x="2900" y="991"/>
                  <a:pt x="2902" y="991"/>
                  <a:pt x="2902" y="991"/>
                </a:cubicBezTo>
                <a:cubicBezTo>
                  <a:pt x="2905" y="989"/>
                  <a:pt x="2904" y="989"/>
                  <a:pt x="2904" y="986"/>
                </a:cubicBezTo>
                <a:cubicBezTo>
                  <a:pt x="2908" y="989"/>
                  <a:pt x="2906" y="988"/>
                  <a:pt x="2910" y="987"/>
                </a:cubicBezTo>
                <a:cubicBezTo>
                  <a:pt x="2910" y="987"/>
                  <a:pt x="2910" y="987"/>
                  <a:pt x="2910" y="987"/>
                </a:cubicBezTo>
                <a:cubicBezTo>
                  <a:pt x="2915" y="988"/>
                  <a:pt x="2915" y="988"/>
                  <a:pt x="2915" y="988"/>
                </a:cubicBezTo>
                <a:cubicBezTo>
                  <a:pt x="2915" y="988"/>
                  <a:pt x="2918" y="990"/>
                  <a:pt x="2919" y="990"/>
                </a:cubicBezTo>
                <a:cubicBezTo>
                  <a:pt x="2920" y="990"/>
                  <a:pt x="2925" y="990"/>
                  <a:pt x="2926" y="991"/>
                </a:cubicBezTo>
                <a:cubicBezTo>
                  <a:pt x="2926" y="992"/>
                  <a:pt x="2927" y="993"/>
                  <a:pt x="2927" y="993"/>
                </a:cubicBezTo>
                <a:cubicBezTo>
                  <a:pt x="2928" y="998"/>
                  <a:pt x="2927" y="996"/>
                  <a:pt x="2930" y="1000"/>
                </a:cubicBezTo>
                <a:cubicBezTo>
                  <a:pt x="2929" y="1004"/>
                  <a:pt x="2933" y="1002"/>
                  <a:pt x="2933" y="1004"/>
                </a:cubicBezTo>
                <a:cubicBezTo>
                  <a:pt x="2933" y="1005"/>
                  <a:pt x="2934" y="1007"/>
                  <a:pt x="2934" y="1008"/>
                </a:cubicBezTo>
                <a:cubicBezTo>
                  <a:pt x="2939" y="1011"/>
                  <a:pt x="2937" y="1009"/>
                  <a:pt x="2939" y="1014"/>
                </a:cubicBezTo>
                <a:cubicBezTo>
                  <a:pt x="2939" y="1015"/>
                  <a:pt x="2943" y="1016"/>
                  <a:pt x="2944" y="1016"/>
                </a:cubicBezTo>
                <a:cubicBezTo>
                  <a:pt x="2947" y="1016"/>
                  <a:pt x="2956" y="1017"/>
                  <a:pt x="2958" y="1017"/>
                </a:cubicBezTo>
                <a:cubicBezTo>
                  <a:pt x="2962" y="1019"/>
                  <a:pt x="2962" y="1019"/>
                  <a:pt x="2962" y="1019"/>
                </a:cubicBezTo>
                <a:cubicBezTo>
                  <a:pt x="2962" y="1019"/>
                  <a:pt x="2962" y="1021"/>
                  <a:pt x="2963" y="1021"/>
                </a:cubicBezTo>
                <a:cubicBezTo>
                  <a:pt x="2970" y="1021"/>
                  <a:pt x="2968" y="1022"/>
                  <a:pt x="2969" y="1018"/>
                </a:cubicBezTo>
                <a:cubicBezTo>
                  <a:pt x="2968" y="1018"/>
                  <a:pt x="2968" y="1018"/>
                  <a:pt x="2968" y="1018"/>
                </a:cubicBezTo>
                <a:cubicBezTo>
                  <a:pt x="2970" y="1017"/>
                  <a:pt x="2970" y="1017"/>
                  <a:pt x="2969" y="1016"/>
                </a:cubicBezTo>
                <a:cubicBezTo>
                  <a:pt x="2968" y="1016"/>
                  <a:pt x="2965" y="1016"/>
                  <a:pt x="2965" y="1015"/>
                </a:cubicBezTo>
                <a:cubicBezTo>
                  <a:pt x="2961" y="1012"/>
                  <a:pt x="2961" y="1012"/>
                  <a:pt x="2961" y="1012"/>
                </a:cubicBezTo>
                <a:cubicBezTo>
                  <a:pt x="2962" y="1011"/>
                  <a:pt x="2965" y="1010"/>
                  <a:pt x="2964" y="1010"/>
                </a:cubicBezTo>
                <a:cubicBezTo>
                  <a:pt x="2962" y="1008"/>
                  <a:pt x="2961" y="1008"/>
                  <a:pt x="2958" y="1008"/>
                </a:cubicBezTo>
                <a:cubicBezTo>
                  <a:pt x="2957" y="1008"/>
                  <a:pt x="2956" y="1007"/>
                  <a:pt x="2956" y="1007"/>
                </a:cubicBezTo>
                <a:cubicBezTo>
                  <a:pt x="2957" y="1003"/>
                  <a:pt x="2957" y="1003"/>
                  <a:pt x="2957" y="1003"/>
                </a:cubicBezTo>
                <a:cubicBezTo>
                  <a:pt x="2957" y="1000"/>
                  <a:pt x="2950" y="1003"/>
                  <a:pt x="2950" y="1002"/>
                </a:cubicBezTo>
                <a:cubicBezTo>
                  <a:pt x="2950" y="998"/>
                  <a:pt x="2949" y="998"/>
                  <a:pt x="2948" y="997"/>
                </a:cubicBezTo>
                <a:cubicBezTo>
                  <a:pt x="2948" y="995"/>
                  <a:pt x="2947" y="992"/>
                  <a:pt x="2947" y="992"/>
                </a:cubicBezTo>
                <a:cubicBezTo>
                  <a:pt x="2947" y="991"/>
                  <a:pt x="2945" y="988"/>
                  <a:pt x="2944" y="988"/>
                </a:cubicBezTo>
                <a:cubicBezTo>
                  <a:pt x="2944" y="988"/>
                  <a:pt x="2941" y="987"/>
                  <a:pt x="2939" y="986"/>
                </a:cubicBezTo>
                <a:cubicBezTo>
                  <a:pt x="2938" y="983"/>
                  <a:pt x="2938" y="983"/>
                  <a:pt x="2938" y="983"/>
                </a:cubicBezTo>
                <a:cubicBezTo>
                  <a:pt x="2937" y="978"/>
                  <a:pt x="2937" y="978"/>
                  <a:pt x="2937" y="978"/>
                </a:cubicBezTo>
                <a:cubicBezTo>
                  <a:pt x="2936" y="976"/>
                  <a:pt x="2936" y="976"/>
                  <a:pt x="2936" y="976"/>
                </a:cubicBezTo>
                <a:cubicBezTo>
                  <a:pt x="2941" y="975"/>
                  <a:pt x="2939" y="975"/>
                  <a:pt x="2943" y="975"/>
                </a:cubicBezTo>
                <a:cubicBezTo>
                  <a:pt x="2944" y="975"/>
                  <a:pt x="2945" y="972"/>
                  <a:pt x="2944" y="971"/>
                </a:cubicBezTo>
                <a:cubicBezTo>
                  <a:pt x="2943" y="970"/>
                  <a:pt x="2942" y="968"/>
                  <a:pt x="2942" y="968"/>
                </a:cubicBezTo>
                <a:cubicBezTo>
                  <a:pt x="2939" y="964"/>
                  <a:pt x="2937" y="965"/>
                  <a:pt x="2933" y="964"/>
                </a:cubicBezTo>
                <a:cubicBezTo>
                  <a:pt x="2932" y="963"/>
                  <a:pt x="2928" y="962"/>
                  <a:pt x="2928" y="961"/>
                </a:cubicBezTo>
                <a:cubicBezTo>
                  <a:pt x="2928" y="960"/>
                  <a:pt x="2924" y="961"/>
                  <a:pt x="2924" y="960"/>
                </a:cubicBezTo>
                <a:cubicBezTo>
                  <a:pt x="2924" y="960"/>
                  <a:pt x="2927" y="951"/>
                  <a:pt x="2925" y="951"/>
                </a:cubicBezTo>
                <a:cubicBezTo>
                  <a:pt x="2921" y="948"/>
                  <a:pt x="2921" y="948"/>
                  <a:pt x="2921" y="948"/>
                </a:cubicBezTo>
                <a:close/>
                <a:moveTo>
                  <a:pt x="2986" y="1005"/>
                </a:moveTo>
                <a:cubicBezTo>
                  <a:pt x="2985" y="1005"/>
                  <a:pt x="2984" y="1006"/>
                  <a:pt x="2984" y="1008"/>
                </a:cubicBezTo>
                <a:cubicBezTo>
                  <a:pt x="2984" y="1010"/>
                  <a:pt x="2987" y="1008"/>
                  <a:pt x="2987" y="1007"/>
                </a:cubicBezTo>
                <a:cubicBezTo>
                  <a:pt x="2987" y="1007"/>
                  <a:pt x="2987" y="1005"/>
                  <a:pt x="2986" y="1005"/>
                </a:cubicBezTo>
                <a:close/>
                <a:moveTo>
                  <a:pt x="2939" y="957"/>
                </a:moveTo>
                <a:cubicBezTo>
                  <a:pt x="2939" y="957"/>
                  <a:pt x="2941" y="960"/>
                  <a:pt x="2940" y="961"/>
                </a:cubicBezTo>
                <a:cubicBezTo>
                  <a:pt x="2937" y="963"/>
                  <a:pt x="2938" y="963"/>
                  <a:pt x="2936" y="959"/>
                </a:cubicBezTo>
                <a:cubicBezTo>
                  <a:pt x="2936" y="959"/>
                  <a:pt x="2939" y="957"/>
                  <a:pt x="2939" y="957"/>
                </a:cubicBezTo>
                <a:close/>
                <a:moveTo>
                  <a:pt x="2983" y="1019"/>
                </a:moveTo>
                <a:cubicBezTo>
                  <a:pt x="2983" y="1019"/>
                  <a:pt x="2980" y="1017"/>
                  <a:pt x="2980" y="1018"/>
                </a:cubicBezTo>
                <a:cubicBezTo>
                  <a:pt x="2980" y="1020"/>
                  <a:pt x="2980" y="1020"/>
                  <a:pt x="2979" y="1021"/>
                </a:cubicBezTo>
                <a:cubicBezTo>
                  <a:pt x="2979" y="1022"/>
                  <a:pt x="2982" y="1025"/>
                  <a:pt x="2982" y="1023"/>
                </a:cubicBezTo>
                <a:cubicBezTo>
                  <a:pt x="2982" y="1022"/>
                  <a:pt x="2983" y="1023"/>
                  <a:pt x="2981" y="1021"/>
                </a:cubicBezTo>
                <a:cubicBezTo>
                  <a:pt x="2982" y="1020"/>
                  <a:pt x="2983" y="1020"/>
                  <a:pt x="2983" y="1019"/>
                </a:cubicBezTo>
                <a:close/>
                <a:moveTo>
                  <a:pt x="2934" y="925"/>
                </a:moveTo>
                <a:cubicBezTo>
                  <a:pt x="2933" y="925"/>
                  <a:pt x="2933" y="922"/>
                  <a:pt x="2933" y="921"/>
                </a:cubicBezTo>
                <a:cubicBezTo>
                  <a:pt x="2933" y="920"/>
                  <a:pt x="2936" y="919"/>
                  <a:pt x="2937" y="920"/>
                </a:cubicBezTo>
                <a:cubicBezTo>
                  <a:pt x="2940" y="920"/>
                  <a:pt x="2944" y="920"/>
                  <a:pt x="2944" y="921"/>
                </a:cubicBezTo>
                <a:cubicBezTo>
                  <a:pt x="2945" y="924"/>
                  <a:pt x="2944" y="922"/>
                  <a:pt x="2940" y="924"/>
                </a:cubicBezTo>
                <a:cubicBezTo>
                  <a:pt x="2938" y="924"/>
                  <a:pt x="2938" y="924"/>
                  <a:pt x="2938" y="924"/>
                </a:cubicBezTo>
                <a:cubicBezTo>
                  <a:pt x="2934" y="925"/>
                  <a:pt x="2934" y="925"/>
                  <a:pt x="2934" y="925"/>
                </a:cubicBezTo>
                <a:close/>
                <a:moveTo>
                  <a:pt x="3013" y="961"/>
                </a:moveTo>
                <a:cubicBezTo>
                  <a:pt x="3015" y="963"/>
                  <a:pt x="3015" y="964"/>
                  <a:pt x="3016" y="965"/>
                </a:cubicBezTo>
                <a:cubicBezTo>
                  <a:pt x="3016" y="967"/>
                  <a:pt x="3015" y="969"/>
                  <a:pt x="3017" y="970"/>
                </a:cubicBezTo>
                <a:cubicBezTo>
                  <a:pt x="3018" y="971"/>
                  <a:pt x="3019" y="974"/>
                  <a:pt x="3019" y="975"/>
                </a:cubicBezTo>
                <a:cubicBezTo>
                  <a:pt x="3019" y="976"/>
                  <a:pt x="3021" y="977"/>
                  <a:pt x="3021" y="977"/>
                </a:cubicBezTo>
                <a:cubicBezTo>
                  <a:pt x="3028" y="977"/>
                  <a:pt x="3027" y="975"/>
                  <a:pt x="3026" y="972"/>
                </a:cubicBezTo>
                <a:cubicBezTo>
                  <a:pt x="3026" y="970"/>
                  <a:pt x="3023" y="969"/>
                  <a:pt x="3022" y="969"/>
                </a:cubicBezTo>
                <a:cubicBezTo>
                  <a:pt x="3021" y="969"/>
                  <a:pt x="3021" y="965"/>
                  <a:pt x="3020" y="964"/>
                </a:cubicBezTo>
                <a:cubicBezTo>
                  <a:pt x="3020" y="963"/>
                  <a:pt x="3020" y="961"/>
                  <a:pt x="3018" y="962"/>
                </a:cubicBezTo>
                <a:cubicBezTo>
                  <a:pt x="3018" y="962"/>
                  <a:pt x="3017" y="962"/>
                  <a:pt x="3016" y="961"/>
                </a:cubicBezTo>
                <a:cubicBezTo>
                  <a:pt x="3016" y="958"/>
                  <a:pt x="3016" y="959"/>
                  <a:pt x="3015" y="956"/>
                </a:cubicBezTo>
                <a:cubicBezTo>
                  <a:pt x="3015" y="954"/>
                  <a:pt x="3013" y="959"/>
                  <a:pt x="3013" y="960"/>
                </a:cubicBezTo>
                <a:cubicBezTo>
                  <a:pt x="3013" y="960"/>
                  <a:pt x="3013" y="960"/>
                  <a:pt x="3013" y="961"/>
                </a:cubicBezTo>
                <a:close/>
                <a:moveTo>
                  <a:pt x="2970" y="1009"/>
                </a:moveTo>
                <a:cubicBezTo>
                  <a:pt x="2969" y="1009"/>
                  <a:pt x="2969" y="1008"/>
                  <a:pt x="2969" y="1007"/>
                </a:cubicBezTo>
                <a:cubicBezTo>
                  <a:pt x="2969" y="1007"/>
                  <a:pt x="2969" y="1007"/>
                  <a:pt x="2969" y="1007"/>
                </a:cubicBezTo>
                <a:cubicBezTo>
                  <a:pt x="2969" y="1008"/>
                  <a:pt x="2966" y="1008"/>
                  <a:pt x="2965" y="1007"/>
                </a:cubicBezTo>
                <a:cubicBezTo>
                  <a:pt x="2965" y="1007"/>
                  <a:pt x="2965" y="1007"/>
                  <a:pt x="2965" y="1007"/>
                </a:cubicBezTo>
                <a:cubicBezTo>
                  <a:pt x="2965" y="1006"/>
                  <a:pt x="2964" y="1005"/>
                  <a:pt x="2966" y="1004"/>
                </a:cubicBezTo>
                <a:cubicBezTo>
                  <a:pt x="2968" y="1004"/>
                  <a:pt x="2969" y="1002"/>
                  <a:pt x="2969" y="1006"/>
                </a:cubicBezTo>
                <a:cubicBezTo>
                  <a:pt x="2969" y="1006"/>
                  <a:pt x="2969" y="1006"/>
                  <a:pt x="2969" y="1007"/>
                </a:cubicBezTo>
                <a:cubicBezTo>
                  <a:pt x="2969" y="1006"/>
                  <a:pt x="2972" y="1006"/>
                  <a:pt x="2973" y="1007"/>
                </a:cubicBezTo>
                <a:cubicBezTo>
                  <a:pt x="2974" y="1008"/>
                  <a:pt x="2975" y="1009"/>
                  <a:pt x="2974" y="1009"/>
                </a:cubicBezTo>
                <a:cubicBezTo>
                  <a:pt x="2974" y="1010"/>
                  <a:pt x="2973" y="1011"/>
                  <a:pt x="2973" y="1011"/>
                </a:cubicBezTo>
                <a:cubicBezTo>
                  <a:pt x="2974" y="1012"/>
                  <a:pt x="2974" y="1011"/>
                  <a:pt x="2974" y="1012"/>
                </a:cubicBezTo>
                <a:cubicBezTo>
                  <a:pt x="2975" y="1013"/>
                  <a:pt x="2975" y="1014"/>
                  <a:pt x="2976" y="1013"/>
                </a:cubicBezTo>
                <a:cubicBezTo>
                  <a:pt x="2976" y="1013"/>
                  <a:pt x="2977" y="1012"/>
                  <a:pt x="2977" y="1013"/>
                </a:cubicBezTo>
                <a:cubicBezTo>
                  <a:pt x="2977" y="1014"/>
                  <a:pt x="2977" y="1016"/>
                  <a:pt x="2976" y="1016"/>
                </a:cubicBezTo>
                <a:cubicBezTo>
                  <a:pt x="2976" y="1016"/>
                  <a:pt x="2974" y="1016"/>
                  <a:pt x="2974" y="1015"/>
                </a:cubicBezTo>
                <a:cubicBezTo>
                  <a:pt x="2971" y="1013"/>
                  <a:pt x="2972" y="1012"/>
                  <a:pt x="2971" y="1009"/>
                </a:cubicBezTo>
                <a:cubicBezTo>
                  <a:pt x="2971" y="1009"/>
                  <a:pt x="2970" y="1009"/>
                  <a:pt x="2970" y="1009"/>
                </a:cubicBezTo>
                <a:close/>
                <a:moveTo>
                  <a:pt x="2967" y="928"/>
                </a:moveTo>
                <a:cubicBezTo>
                  <a:pt x="2967" y="928"/>
                  <a:pt x="2967" y="927"/>
                  <a:pt x="2967" y="927"/>
                </a:cubicBezTo>
                <a:cubicBezTo>
                  <a:pt x="2971" y="925"/>
                  <a:pt x="2967" y="925"/>
                  <a:pt x="2974" y="926"/>
                </a:cubicBezTo>
                <a:cubicBezTo>
                  <a:pt x="2975" y="926"/>
                  <a:pt x="2974" y="929"/>
                  <a:pt x="2974" y="929"/>
                </a:cubicBezTo>
                <a:cubicBezTo>
                  <a:pt x="2973" y="929"/>
                  <a:pt x="2968" y="928"/>
                  <a:pt x="2967" y="928"/>
                </a:cubicBezTo>
                <a:close/>
                <a:moveTo>
                  <a:pt x="2945" y="926"/>
                </a:moveTo>
                <a:cubicBezTo>
                  <a:pt x="2943" y="926"/>
                  <a:pt x="2948" y="923"/>
                  <a:pt x="2949" y="923"/>
                </a:cubicBezTo>
                <a:cubicBezTo>
                  <a:pt x="2950" y="924"/>
                  <a:pt x="2951" y="926"/>
                  <a:pt x="2950" y="926"/>
                </a:cubicBezTo>
                <a:cubicBezTo>
                  <a:pt x="2947" y="927"/>
                  <a:pt x="2948" y="927"/>
                  <a:pt x="2945" y="926"/>
                </a:cubicBezTo>
                <a:close/>
                <a:moveTo>
                  <a:pt x="2978" y="999"/>
                </a:moveTo>
                <a:cubicBezTo>
                  <a:pt x="2979" y="997"/>
                  <a:pt x="2977" y="998"/>
                  <a:pt x="2976" y="998"/>
                </a:cubicBezTo>
                <a:cubicBezTo>
                  <a:pt x="2974" y="999"/>
                  <a:pt x="2975" y="999"/>
                  <a:pt x="2975" y="1000"/>
                </a:cubicBezTo>
                <a:cubicBezTo>
                  <a:pt x="2975" y="1000"/>
                  <a:pt x="2977" y="1001"/>
                  <a:pt x="2977" y="1000"/>
                </a:cubicBezTo>
                <a:cubicBezTo>
                  <a:pt x="2977" y="1000"/>
                  <a:pt x="2978" y="999"/>
                  <a:pt x="2978" y="999"/>
                </a:cubicBezTo>
                <a:close/>
                <a:moveTo>
                  <a:pt x="2978" y="1028"/>
                </a:moveTo>
                <a:cubicBezTo>
                  <a:pt x="2983" y="1028"/>
                  <a:pt x="2983" y="1029"/>
                  <a:pt x="2982" y="1025"/>
                </a:cubicBezTo>
                <a:cubicBezTo>
                  <a:pt x="2982" y="1025"/>
                  <a:pt x="2978" y="1026"/>
                  <a:pt x="2978" y="1026"/>
                </a:cubicBezTo>
                <a:cubicBezTo>
                  <a:pt x="2978" y="1026"/>
                  <a:pt x="2978" y="1028"/>
                  <a:pt x="2978" y="1028"/>
                </a:cubicBezTo>
                <a:close/>
                <a:moveTo>
                  <a:pt x="2979" y="931"/>
                </a:moveTo>
                <a:cubicBezTo>
                  <a:pt x="2983" y="934"/>
                  <a:pt x="2983" y="934"/>
                  <a:pt x="2983" y="934"/>
                </a:cubicBezTo>
                <a:cubicBezTo>
                  <a:pt x="2987" y="937"/>
                  <a:pt x="2987" y="937"/>
                  <a:pt x="2987" y="937"/>
                </a:cubicBezTo>
                <a:cubicBezTo>
                  <a:pt x="2988" y="937"/>
                  <a:pt x="2989" y="940"/>
                  <a:pt x="2989" y="940"/>
                </a:cubicBezTo>
                <a:cubicBezTo>
                  <a:pt x="2989" y="940"/>
                  <a:pt x="2990" y="940"/>
                  <a:pt x="2991" y="940"/>
                </a:cubicBezTo>
                <a:cubicBezTo>
                  <a:pt x="2991" y="940"/>
                  <a:pt x="2992" y="940"/>
                  <a:pt x="2992" y="940"/>
                </a:cubicBezTo>
                <a:cubicBezTo>
                  <a:pt x="2992" y="942"/>
                  <a:pt x="2995" y="945"/>
                  <a:pt x="2995" y="946"/>
                </a:cubicBezTo>
                <a:cubicBezTo>
                  <a:pt x="2995" y="947"/>
                  <a:pt x="2995" y="952"/>
                  <a:pt x="2995" y="952"/>
                </a:cubicBezTo>
                <a:cubicBezTo>
                  <a:pt x="2996" y="953"/>
                  <a:pt x="2998" y="954"/>
                  <a:pt x="2998" y="954"/>
                </a:cubicBezTo>
                <a:cubicBezTo>
                  <a:pt x="3002" y="949"/>
                  <a:pt x="3002" y="950"/>
                  <a:pt x="2999" y="946"/>
                </a:cubicBezTo>
                <a:cubicBezTo>
                  <a:pt x="2998" y="943"/>
                  <a:pt x="2995" y="941"/>
                  <a:pt x="2994" y="939"/>
                </a:cubicBezTo>
                <a:cubicBezTo>
                  <a:pt x="2993" y="938"/>
                  <a:pt x="2993" y="938"/>
                  <a:pt x="2993" y="937"/>
                </a:cubicBezTo>
                <a:cubicBezTo>
                  <a:pt x="2992" y="937"/>
                  <a:pt x="2990" y="935"/>
                  <a:pt x="2989" y="935"/>
                </a:cubicBezTo>
                <a:cubicBezTo>
                  <a:pt x="2989" y="935"/>
                  <a:pt x="2986" y="934"/>
                  <a:pt x="2984" y="932"/>
                </a:cubicBezTo>
                <a:cubicBezTo>
                  <a:pt x="2984" y="932"/>
                  <a:pt x="2982" y="930"/>
                  <a:pt x="2981" y="929"/>
                </a:cubicBezTo>
                <a:cubicBezTo>
                  <a:pt x="2981" y="929"/>
                  <a:pt x="2975" y="925"/>
                  <a:pt x="2974" y="925"/>
                </a:cubicBezTo>
                <a:cubicBezTo>
                  <a:pt x="2974" y="925"/>
                  <a:pt x="2974" y="926"/>
                  <a:pt x="2974" y="926"/>
                </a:cubicBezTo>
                <a:cubicBezTo>
                  <a:pt x="2979" y="931"/>
                  <a:pt x="2979" y="931"/>
                  <a:pt x="2979" y="931"/>
                </a:cubicBezTo>
                <a:close/>
                <a:moveTo>
                  <a:pt x="2989" y="932"/>
                </a:moveTo>
                <a:cubicBezTo>
                  <a:pt x="2989" y="932"/>
                  <a:pt x="2988" y="928"/>
                  <a:pt x="2988" y="928"/>
                </a:cubicBezTo>
                <a:cubicBezTo>
                  <a:pt x="2988" y="928"/>
                  <a:pt x="2993" y="927"/>
                  <a:pt x="2992" y="928"/>
                </a:cubicBezTo>
                <a:cubicBezTo>
                  <a:pt x="2992" y="929"/>
                  <a:pt x="2989" y="932"/>
                  <a:pt x="2989" y="932"/>
                </a:cubicBezTo>
                <a:close/>
                <a:moveTo>
                  <a:pt x="2948" y="960"/>
                </a:moveTo>
                <a:cubicBezTo>
                  <a:pt x="2948" y="960"/>
                  <a:pt x="2948" y="963"/>
                  <a:pt x="2948" y="964"/>
                </a:cubicBezTo>
                <a:cubicBezTo>
                  <a:pt x="2949" y="965"/>
                  <a:pt x="2946" y="965"/>
                  <a:pt x="2946" y="965"/>
                </a:cubicBezTo>
                <a:cubicBezTo>
                  <a:pt x="2944" y="963"/>
                  <a:pt x="2944" y="964"/>
                  <a:pt x="2945" y="960"/>
                </a:cubicBezTo>
                <a:cubicBezTo>
                  <a:pt x="2945" y="960"/>
                  <a:pt x="2947" y="960"/>
                  <a:pt x="2948" y="960"/>
                </a:cubicBezTo>
                <a:close/>
                <a:moveTo>
                  <a:pt x="2997" y="1032"/>
                </a:moveTo>
                <a:cubicBezTo>
                  <a:pt x="3000" y="1034"/>
                  <a:pt x="3000" y="1032"/>
                  <a:pt x="3000" y="1031"/>
                </a:cubicBezTo>
                <a:cubicBezTo>
                  <a:pt x="2998" y="1029"/>
                  <a:pt x="2994" y="1029"/>
                  <a:pt x="2994" y="1030"/>
                </a:cubicBezTo>
                <a:cubicBezTo>
                  <a:pt x="2994" y="1030"/>
                  <a:pt x="2996" y="1032"/>
                  <a:pt x="2997" y="1032"/>
                </a:cubicBezTo>
                <a:close/>
                <a:moveTo>
                  <a:pt x="2995" y="1004"/>
                </a:moveTo>
                <a:cubicBezTo>
                  <a:pt x="2995" y="1002"/>
                  <a:pt x="2993" y="1001"/>
                  <a:pt x="2993" y="1001"/>
                </a:cubicBezTo>
                <a:cubicBezTo>
                  <a:pt x="2992" y="1001"/>
                  <a:pt x="2990" y="1002"/>
                  <a:pt x="2990" y="1003"/>
                </a:cubicBezTo>
                <a:cubicBezTo>
                  <a:pt x="2992" y="1005"/>
                  <a:pt x="2992" y="1005"/>
                  <a:pt x="2993" y="1005"/>
                </a:cubicBezTo>
                <a:cubicBezTo>
                  <a:pt x="2994" y="1005"/>
                  <a:pt x="2995" y="1005"/>
                  <a:pt x="2995" y="1004"/>
                </a:cubicBezTo>
                <a:close/>
                <a:moveTo>
                  <a:pt x="2949" y="963"/>
                </a:moveTo>
                <a:cubicBezTo>
                  <a:pt x="2949" y="962"/>
                  <a:pt x="2949" y="961"/>
                  <a:pt x="2950" y="961"/>
                </a:cubicBezTo>
                <a:cubicBezTo>
                  <a:pt x="2955" y="961"/>
                  <a:pt x="2957" y="962"/>
                  <a:pt x="2961" y="962"/>
                </a:cubicBezTo>
                <a:cubicBezTo>
                  <a:pt x="2961" y="962"/>
                  <a:pt x="2964" y="962"/>
                  <a:pt x="2964" y="962"/>
                </a:cubicBezTo>
                <a:cubicBezTo>
                  <a:pt x="2965" y="962"/>
                  <a:pt x="2965" y="961"/>
                  <a:pt x="2967" y="962"/>
                </a:cubicBezTo>
                <a:cubicBezTo>
                  <a:pt x="2967" y="957"/>
                  <a:pt x="2967" y="957"/>
                  <a:pt x="2967" y="957"/>
                </a:cubicBezTo>
                <a:cubicBezTo>
                  <a:pt x="2967" y="957"/>
                  <a:pt x="2970" y="955"/>
                  <a:pt x="2970" y="956"/>
                </a:cubicBezTo>
                <a:cubicBezTo>
                  <a:pt x="2970" y="959"/>
                  <a:pt x="2970" y="958"/>
                  <a:pt x="2969" y="960"/>
                </a:cubicBezTo>
                <a:cubicBezTo>
                  <a:pt x="2969" y="962"/>
                  <a:pt x="2969" y="962"/>
                  <a:pt x="2969" y="962"/>
                </a:cubicBezTo>
                <a:cubicBezTo>
                  <a:pt x="2972" y="962"/>
                  <a:pt x="2971" y="962"/>
                  <a:pt x="2973" y="961"/>
                </a:cubicBezTo>
                <a:cubicBezTo>
                  <a:pt x="2973" y="960"/>
                  <a:pt x="2974" y="961"/>
                  <a:pt x="2975" y="961"/>
                </a:cubicBezTo>
                <a:cubicBezTo>
                  <a:pt x="2975" y="961"/>
                  <a:pt x="2977" y="961"/>
                  <a:pt x="2977" y="961"/>
                </a:cubicBezTo>
                <a:cubicBezTo>
                  <a:pt x="2977" y="960"/>
                  <a:pt x="2978" y="958"/>
                  <a:pt x="2978" y="958"/>
                </a:cubicBezTo>
                <a:cubicBezTo>
                  <a:pt x="2979" y="956"/>
                  <a:pt x="2980" y="956"/>
                  <a:pt x="2981" y="956"/>
                </a:cubicBezTo>
                <a:cubicBezTo>
                  <a:pt x="2986" y="956"/>
                  <a:pt x="2985" y="956"/>
                  <a:pt x="2985" y="955"/>
                </a:cubicBezTo>
                <a:cubicBezTo>
                  <a:pt x="2986" y="951"/>
                  <a:pt x="2984" y="950"/>
                  <a:pt x="2984" y="947"/>
                </a:cubicBezTo>
                <a:cubicBezTo>
                  <a:pt x="2984" y="945"/>
                  <a:pt x="2984" y="946"/>
                  <a:pt x="2987" y="946"/>
                </a:cubicBezTo>
                <a:cubicBezTo>
                  <a:pt x="2987" y="946"/>
                  <a:pt x="2987" y="946"/>
                  <a:pt x="2987" y="946"/>
                </a:cubicBezTo>
                <a:cubicBezTo>
                  <a:pt x="2988" y="947"/>
                  <a:pt x="2988" y="947"/>
                  <a:pt x="2988" y="947"/>
                </a:cubicBezTo>
                <a:cubicBezTo>
                  <a:pt x="2990" y="947"/>
                  <a:pt x="2990" y="947"/>
                  <a:pt x="2992" y="947"/>
                </a:cubicBezTo>
                <a:cubicBezTo>
                  <a:pt x="2993" y="947"/>
                  <a:pt x="2994" y="955"/>
                  <a:pt x="2993" y="956"/>
                </a:cubicBezTo>
                <a:cubicBezTo>
                  <a:pt x="2990" y="957"/>
                  <a:pt x="2991" y="956"/>
                  <a:pt x="2989" y="958"/>
                </a:cubicBezTo>
                <a:cubicBezTo>
                  <a:pt x="2989" y="960"/>
                  <a:pt x="2989" y="960"/>
                  <a:pt x="2989" y="960"/>
                </a:cubicBezTo>
                <a:cubicBezTo>
                  <a:pt x="2988" y="963"/>
                  <a:pt x="2988" y="963"/>
                  <a:pt x="2984" y="963"/>
                </a:cubicBezTo>
                <a:cubicBezTo>
                  <a:pt x="2983" y="965"/>
                  <a:pt x="2983" y="965"/>
                  <a:pt x="2983" y="965"/>
                </a:cubicBezTo>
                <a:cubicBezTo>
                  <a:pt x="2983" y="966"/>
                  <a:pt x="2980" y="966"/>
                  <a:pt x="2980" y="967"/>
                </a:cubicBezTo>
                <a:cubicBezTo>
                  <a:pt x="2979" y="967"/>
                  <a:pt x="2976" y="968"/>
                  <a:pt x="2976" y="968"/>
                </a:cubicBezTo>
                <a:cubicBezTo>
                  <a:pt x="2974" y="970"/>
                  <a:pt x="2974" y="970"/>
                  <a:pt x="2974" y="970"/>
                </a:cubicBezTo>
                <a:cubicBezTo>
                  <a:pt x="2967" y="972"/>
                  <a:pt x="2967" y="972"/>
                  <a:pt x="2967" y="972"/>
                </a:cubicBezTo>
                <a:cubicBezTo>
                  <a:pt x="2962" y="971"/>
                  <a:pt x="2963" y="972"/>
                  <a:pt x="2962" y="970"/>
                </a:cubicBezTo>
                <a:cubicBezTo>
                  <a:pt x="2953" y="969"/>
                  <a:pt x="2962" y="970"/>
                  <a:pt x="2950" y="966"/>
                </a:cubicBezTo>
                <a:cubicBezTo>
                  <a:pt x="2950" y="966"/>
                  <a:pt x="2949" y="964"/>
                  <a:pt x="2949" y="963"/>
                </a:cubicBezTo>
                <a:close/>
                <a:moveTo>
                  <a:pt x="2995" y="935"/>
                </a:moveTo>
                <a:cubicBezTo>
                  <a:pt x="2993" y="935"/>
                  <a:pt x="2998" y="932"/>
                  <a:pt x="2998" y="931"/>
                </a:cubicBezTo>
                <a:cubicBezTo>
                  <a:pt x="2999" y="930"/>
                  <a:pt x="2998" y="935"/>
                  <a:pt x="2998" y="935"/>
                </a:cubicBezTo>
                <a:cubicBezTo>
                  <a:pt x="2995" y="936"/>
                  <a:pt x="2996" y="936"/>
                  <a:pt x="2995" y="935"/>
                </a:cubicBezTo>
                <a:close/>
                <a:moveTo>
                  <a:pt x="2689" y="935"/>
                </a:moveTo>
                <a:cubicBezTo>
                  <a:pt x="2688" y="935"/>
                  <a:pt x="2690" y="938"/>
                  <a:pt x="2691" y="938"/>
                </a:cubicBezTo>
                <a:cubicBezTo>
                  <a:pt x="2692" y="938"/>
                  <a:pt x="2693" y="938"/>
                  <a:pt x="2693" y="938"/>
                </a:cubicBezTo>
                <a:cubicBezTo>
                  <a:pt x="2696" y="945"/>
                  <a:pt x="2697" y="937"/>
                  <a:pt x="2695" y="937"/>
                </a:cubicBezTo>
                <a:cubicBezTo>
                  <a:pt x="2695" y="937"/>
                  <a:pt x="2693" y="935"/>
                  <a:pt x="2693" y="935"/>
                </a:cubicBezTo>
                <a:cubicBezTo>
                  <a:pt x="2692" y="935"/>
                  <a:pt x="2689" y="934"/>
                  <a:pt x="2689" y="935"/>
                </a:cubicBezTo>
                <a:close/>
                <a:moveTo>
                  <a:pt x="2709" y="967"/>
                </a:moveTo>
                <a:cubicBezTo>
                  <a:pt x="2709" y="967"/>
                  <a:pt x="2709" y="970"/>
                  <a:pt x="2710" y="970"/>
                </a:cubicBezTo>
                <a:cubicBezTo>
                  <a:pt x="2712" y="969"/>
                  <a:pt x="2714" y="969"/>
                  <a:pt x="2710" y="967"/>
                </a:cubicBezTo>
                <a:cubicBezTo>
                  <a:pt x="2710" y="967"/>
                  <a:pt x="2709" y="967"/>
                  <a:pt x="2709" y="967"/>
                </a:cubicBezTo>
                <a:close/>
                <a:moveTo>
                  <a:pt x="2697" y="915"/>
                </a:moveTo>
                <a:cubicBezTo>
                  <a:pt x="2696" y="915"/>
                  <a:pt x="2691" y="920"/>
                  <a:pt x="2694" y="920"/>
                </a:cubicBezTo>
                <a:cubicBezTo>
                  <a:pt x="2695" y="920"/>
                  <a:pt x="2695" y="920"/>
                  <a:pt x="2696" y="919"/>
                </a:cubicBezTo>
                <a:cubicBezTo>
                  <a:pt x="2698" y="918"/>
                  <a:pt x="2697" y="915"/>
                  <a:pt x="2697" y="915"/>
                </a:cubicBezTo>
                <a:close/>
                <a:moveTo>
                  <a:pt x="2707" y="964"/>
                </a:moveTo>
                <a:cubicBezTo>
                  <a:pt x="2707" y="962"/>
                  <a:pt x="2705" y="963"/>
                  <a:pt x="2705" y="964"/>
                </a:cubicBezTo>
                <a:cubicBezTo>
                  <a:pt x="2705" y="966"/>
                  <a:pt x="2707" y="966"/>
                  <a:pt x="2707" y="964"/>
                </a:cubicBezTo>
                <a:close/>
                <a:moveTo>
                  <a:pt x="2707" y="969"/>
                </a:moveTo>
                <a:cubicBezTo>
                  <a:pt x="2709" y="969"/>
                  <a:pt x="2710" y="965"/>
                  <a:pt x="2707" y="967"/>
                </a:cubicBezTo>
                <a:cubicBezTo>
                  <a:pt x="2706" y="968"/>
                  <a:pt x="2706" y="969"/>
                  <a:pt x="2707" y="969"/>
                </a:cubicBezTo>
                <a:close/>
                <a:moveTo>
                  <a:pt x="2709" y="963"/>
                </a:moveTo>
                <a:cubicBezTo>
                  <a:pt x="2708" y="963"/>
                  <a:pt x="2708" y="966"/>
                  <a:pt x="2709" y="966"/>
                </a:cubicBezTo>
                <a:cubicBezTo>
                  <a:pt x="2710" y="966"/>
                  <a:pt x="2710" y="964"/>
                  <a:pt x="2709" y="963"/>
                </a:cubicBezTo>
                <a:close/>
                <a:moveTo>
                  <a:pt x="2702" y="919"/>
                </a:moveTo>
                <a:cubicBezTo>
                  <a:pt x="2702" y="918"/>
                  <a:pt x="2700" y="919"/>
                  <a:pt x="2699" y="920"/>
                </a:cubicBezTo>
                <a:cubicBezTo>
                  <a:pt x="2699" y="920"/>
                  <a:pt x="2695" y="922"/>
                  <a:pt x="2696" y="923"/>
                </a:cubicBezTo>
                <a:cubicBezTo>
                  <a:pt x="2698" y="924"/>
                  <a:pt x="2702" y="921"/>
                  <a:pt x="2702" y="919"/>
                </a:cubicBezTo>
                <a:close/>
                <a:moveTo>
                  <a:pt x="2700" y="917"/>
                </a:moveTo>
                <a:cubicBezTo>
                  <a:pt x="2700" y="916"/>
                  <a:pt x="2698" y="916"/>
                  <a:pt x="2698" y="917"/>
                </a:cubicBezTo>
                <a:cubicBezTo>
                  <a:pt x="2697" y="921"/>
                  <a:pt x="2699" y="919"/>
                  <a:pt x="2700" y="919"/>
                </a:cubicBezTo>
                <a:cubicBezTo>
                  <a:pt x="2701" y="918"/>
                  <a:pt x="2701" y="917"/>
                  <a:pt x="2700" y="917"/>
                </a:cubicBezTo>
                <a:close/>
                <a:moveTo>
                  <a:pt x="2697" y="911"/>
                </a:moveTo>
                <a:cubicBezTo>
                  <a:pt x="2696" y="911"/>
                  <a:pt x="2694" y="912"/>
                  <a:pt x="2693" y="912"/>
                </a:cubicBezTo>
                <a:cubicBezTo>
                  <a:pt x="2692" y="912"/>
                  <a:pt x="2692" y="917"/>
                  <a:pt x="2693" y="916"/>
                </a:cubicBezTo>
                <a:cubicBezTo>
                  <a:pt x="2694" y="916"/>
                  <a:pt x="2696" y="916"/>
                  <a:pt x="2697" y="914"/>
                </a:cubicBezTo>
                <a:cubicBezTo>
                  <a:pt x="2697" y="915"/>
                  <a:pt x="2698" y="915"/>
                  <a:pt x="2698" y="915"/>
                </a:cubicBezTo>
                <a:cubicBezTo>
                  <a:pt x="2699" y="915"/>
                  <a:pt x="2702" y="914"/>
                  <a:pt x="2698" y="912"/>
                </a:cubicBezTo>
                <a:cubicBezTo>
                  <a:pt x="2698" y="912"/>
                  <a:pt x="2698" y="913"/>
                  <a:pt x="2697" y="913"/>
                </a:cubicBezTo>
                <a:cubicBezTo>
                  <a:pt x="2698" y="912"/>
                  <a:pt x="2698" y="911"/>
                  <a:pt x="2697" y="911"/>
                </a:cubicBezTo>
                <a:close/>
                <a:moveTo>
                  <a:pt x="2708" y="958"/>
                </a:moveTo>
                <a:cubicBezTo>
                  <a:pt x="2707" y="958"/>
                  <a:pt x="2706" y="960"/>
                  <a:pt x="2706" y="960"/>
                </a:cubicBezTo>
                <a:cubicBezTo>
                  <a:pt x="2710" y="962"/>
                  <a:pt x="2708" y="958"/>
                  <a:pt x="2708" y="958"/>
                </a:cubicBezTo>
                <a:close/>
                <a:moveTo>
                  <a:pt x="2694" y="947"/>
                </a:moveTo>
                <a:cubicBezTo>
                  <a:pt x="2694" y="948"/>
                  <a:pt x="2697" y="947"/>
                  <a:pt x="2697" y="945"/>
                </a:cubicBezTo>
                <a:cubicBezTo>
                  <a:pt x="2697" y="942"/>
                  <a:pt x="2692" y="944"/>
                  <a:pt x="2692" y="944"/>
                </a:cubicBezTo>
                <a:cubicBezTo>
                  <a:pt x="2692" y="945"/>
                  <a:pt x="2693" y="946"/>
                  <a:pt x="2694" y="947"/>
                </a:cubicBezTo>
                <a:close/>
                <a:moveTo>
                  <a:pt x="2752" y="936"/>
                </a:moveTo>
                <a:cubicBezTo>
                  <a:pt x="2752" y="936"/>
                  <a:pt x="2752" y="935"/>
                  <a:pt x="2754" y="936"/>
                </a:cubicBezTo>
                <a:cubicBezTo>
                  <a:pt x="2754" y="937"/>
                  <a:pt x="2761" y="940"/>
                  <a:pt x="2760" y="937"/>
                </a:cubicBezTo>
                <a:cubicBezTo>
                  <a:pt x="2763" y="937"/>
                  <a:pt x="2761" y="937"/>
                  <a:pt x="2764" y="938"/>
                </a:cubicBezTo>
                <a:cubicBezTo>
                  <a:pt x="2766" y="938"/>
                  <a:pt x="2765" y="939"/>
                  <a:pt x="2766" y="939"/>
                </a:cubicBezTo>
                <a:cubicBezTo>
                  <a:pt x="2767" y="939"/>
                  <a:pt x="2767" y="940"/>
                  <a:pt x="2768" y="940"/>
                </a:cubicBezTo>
                <a:cubicBezTo>
                  <a:pt x="2768" y="941"/>
                  <a:pt x="2771" y="943"/>
                  <a:pt x="2772" y="943"/>
                </a:cubicBezTo>
                <a:cubicBezTo>
                  <a:pt x="2773" y="943"/>
                  <a:pt x="2774" y="941"/>
                  <a:pt x="2774" y="940"/>
                </a:cubicBezTo>
                <a:cubicBezTo>
                  <a:pt x="2774" y="940"/>
                  <a:pt x="2772" y="937"/>
                  <a:pt x="2771" y="936"/>
                </a:cubicBezTo>
                <a:cubicBezTo>
                  <a:pt x="2770" y="934"/>
                  <a:pt x="2770" y="935"/>
                  <a:pt x="2770" y="934"/>
                </a:cubicBezTo>
                <a:cubicBezTo>
                  <a:pt x="2769" y="931"/>
                  <a:pt x="2767" y="933"/>
                  <a:pt x="2763" y="932"/>
                </a:cubicBezTo>
                <a:cubicBezTo>
                  <a:pt x="2763" y="932"/>
                  <a:pt x="2760" y="930"/>
                  <a:pt x="2759" y="930"/>
                </a:cubicBezTo>
                <a:cubicBezTo>
                  <a:pt x="2757" y="931"/>
                  <a:pt x="2757" y="931"/>
                  <a:pt x="2756" y="931"/>
                </a:cubicBezTo>
                <a:cubicBezTo>
                  <a:pt x="2755" y="931"/>
                  <a:pt x="2749" y="931"/>
                  <a:pt x="2749" y="931"/>
                </a:cubicBezTo>
                <a:cubicBezTo>
                  <a:pt x="2748" y="930"/>
                  <a:pt x="2745" y="931"/>
                  <a:pt x="2745" y="932"/>
                </a:cubicBezTo>
                <a:cubicBezTo>
                  <a:pt x="2745" y="934"/>
                  <a:pt x="2747" y="937"/>
                  <a:pt x="2747" y="937"/>
                </a:cubicBezTo>
                <a:cubicBezTo>
                  <a:pt x="2747" y="937"/>
                  <a:pt x="2748" y="937"/>
                  <a:pt x="2749" y="938"/>
                </a:cubicBezTo>
                <a:cubicBezTo>
                  <a:pt x="2749" y="938"/>
                  <a:pt x="2749" y="938"/>
                  <a:pt x="2749" y="938"/>
                </a:cubicBezTo>
                <a:cubicBezTo>
                  <a:pt x="2748" y="939"/>
                  <a:pt x="2748" y="938"/>
                  <a:pt x="2742" y="940"/>
                </a:cubicBezTo>
                <a:cubicBezTo>
                  <a:pt x="2739" y="941"/>
                  <a:pt x="2742" y="942"/>
                  <a:pt x="2743" y="942"/>
                </a:cubicBezTo>
                <a:cubicBezTo>
                  <a:pt x="2743" y="942"/>
                  <a:pt x="2745" y="941"/>
                  <a:pt x="2747" y="940"/>
                </a:cubicBezTo>
                <a:cubicBezTo>
                  <a:pt x="2749" y="939"/>
                  <a:pt x="2749" y="940"/>
                  <a:pt x="2750" y="940"/>
                </a:cubicBezTo>
                <a:cubicBezTo>
                  <a:pt x="2750" y="940"/>
                  <a:pt x="2753" y="941"/>
                  <a:pt x="2753" y="940"/>
                </a:cubicBezTo>
                <a:cubicBezTo>
                  <a:pt x="2753" y="939"/>
                  <a:pt x="2751" y="939"/>
                  <a:pt x="2751" y="937"/>
                </a:cubicBezTo>
                <a:cubicBezTo>
                  <a:pt x="2751" y="936"/>
                  <a:pt x="2751" y="936"/>
                  <a:pt x="2752" y="936"/>
                </a:cubicBezTo>
                <a:close/>
                <a:moveTo>
                  <a:pt x="2789" y="961"/>
                </a:moveTo>
                <a:cubicBezTo>
                  <a:pt x="2788" y="961"/>
                  <a:pt x="2786" y="966"/>
                  <a:pt x="2787" y="965"/>
                </a:cubicBezTo>
                <a:cubicBezTo>
                  <a:pt x="2788" y="964"/>
                  <a:pt x="2792" y="961"/>
                  <a:pt x="2789" y="961"/>
                </a:cubicBezTo>
                <a:close/>
                <a:moveTo>
                  <a:pt x="2750" y="979"/>
                </a:moveTo>
                <a:cubicBezTo>
                  <a:pt x="2749" y="977"/>
                  <a:pt x="2747" y="981"/>
                  <a:pt x="2748" y="981"/>
                </a:cubicBezTo>
                <a:cubicBezTo>
                  <a:pt x="2749" y="982"/>
                  <a:pt x="2749" y="983"/>
                  <a:pt x="2751" y="982"/>
                </a:cubicBezTo>
                <a:cubicBezTo>
                  <a:pt x="2752" y="981"/>
                  <a:pt x="2753" y="981"/>
                  <a:pt x="2752" y="981"/>
                </a:cubicBezTo>
                <a:cubicBezTo>
                  <a:pt x="2752" y="981"/>
                  <a:pt x="2752" y="979"/>
                  <a:pt x="2750" y="979"/>
                </a:cubicBezTo>
                <a:close/>
                <a:moveTo>
                  <a:pt x="2721" y="865"/>
                </a:moveTo>
                <a:cubicBezTo>
                  <a:pt x="2722" y="864"/>
                  <a:pt x="2722" y="862"/>
                  <a:pt x="2721" y="862"/>
                </a:cubicBezTo>
                <a:cubicBezTo>
                  <a:pt x="2720" y="861"/>
                  <a:pt x="2717" y="865"/>
                  <a:pt x="2720" y="865"/>
                </a:cubicBezTo>
                <a:cubicBezTo>
                  <a:pt x="2720" y="865"/>
                  <a:pt x="2721" y="865"/>
                  <a:pt x="2721" y="865"/>
                </a:cubicBezTo>
                <a:close/>
                <a:moveTo>
                  <a:pt x="2643" y="1000"/>
                </a:moveTo>
                <a:cubicBezTo>
                  <a:pt x="2643" y="1000"/>
                  <a:pt x="2646" y="1000"/>
                  <a:pt x="2647" y="999"/>
                </a:cubicBezTo>
                <a:cubicBezTo>
                  <a:pt x="2647" y="999"/>
                  <a:pt x="2647" y="998"/>
                  <a:pt x="2648" y="999"/>
                </a:cubicBezTo>
                <a:cubicBezTo>
                  <a:pt x="2649" y="999"/>
                  <a:pt x="2650" y="999"/>
                  <a:pt x="2651" y="999"/>
                </a:cubicBezTo>
                <a:cubicBezTo>
                  <a:pt x="2653" y="1000"/>
                  <a:pt x="2650" y="996"/>
                  <a:pt x="2650" y="996"/>
                </a:cubicBezTo>
                <a:cubicBezTo>
                  <a:pt x="2650" y="995"/>
                  <a:pt x="2651" y="995"/>
                  <a:pt x="2650" y="994"/>
                </a:cubicBezTo>
                <a:cubicBezTo>
                  <a:pt x="2650" y="993"/>
                  <a:pt x="2650" y="992"/>
                  <a:pt x="2648" y="993"/>
                </a:cubicBezTo>
                <a:cubicBezTo>
                  <a:pt x="2648" y="993"/>
                  <a:pt x="2647" y="994"/>
                  <a:pt x="2646" y="993"/>
                </a:cubicBezTo>
                <a:cubicBezTo>
                  <a:pt x="2646" y="992"/>
                  <a:pt x="2646" y="992"/>
                  <a:pt x="2644" y="992"/>
                </a:cubicBezTo>
                <a:cubicBezTo>
                  <a:pt x="2643" y="992"/>
                  <a:pt x="2643" y="992"/>
                  <a:pt x="2643" y="993"/>
                </a:cubicBezTo>
                <a:cubicBezTo>
                  <a:pt x="2643" y="993"/>
                  <a:pt x="2642" y="993"/>
                  <a:pt x="2642" y="992"/>
                </a:cubicBezTo>
                <a:cubicBezTo>
                  <a:pt x="2642" y="992"/>
                  <a:pt x="2641" y="992"/>
                  <a:pt x="2641" y="991"/>
                </a:cubicBezTo>
                <a:cubicBezTo>
                  <a:pt x="2640" y="990"/>
                  <a:pt x="2638" y="991"/>
                  <a:pt x="2638" y="993"/>
                </a:cubicBezTo>
                <a:cubicBezTo>
                  <a:pt x="2637" y="993"/>
                  <a:pt x="2640" y="995"/>
                  <a:pt x="2640" y="995"/>
                </a:cubicBezTo>
                <a:cubicBezTo>
                  <a:pt x="2641" y="995"/>
                  <a:pt x="2642" y="996"/>
                  <a:pt x="2642" y="996"/>
                </a:cubicBezTo>
                <a:cubicBezTo>
                  <a:pt x="2642" y="996"/>
                  <a:pt x="2642" y="996"/>
                  <a:pt x="2642" y="997"/>
                </a:cubicBezTo>
                <a:cubicBezTo>
                  <a:pt x="2642" y="997"/>
                  <a:pt x="2640" y="997"/>
                  <a:pt x="2639" y="997"/>
                </a:cubicBezTo>
                <a:cubicBezTo>
                  <a:pt x="2638" y="998"/>
                  <a:pt x="2637" y="995"/>
                  <a:pt x="2636" y="995"/>
                </a:cubicBezTo>
                <a:cubicBezTo>
                  <a:pt x="2634" y="994"/>
                  <a:pt x="2635" y="994"/>
                  <a:pt x="2632" y="994"/>
                </a:cubicBezTo>
                <a:cubicBezTo>
                  <a:pt x="2632" y="994"/>
                  <a:pt x="2631" y="994"/>
                  <a:pt x="2630" y="995"/>
                </a:cubicBezTo>
                <a:cubicBezTo>
                  <a:pt x="2627" y="997"/>
                  <a:pt x="2630" y="998"/>
                  <a:pt x="2628" y="999"/>
                </a:cubicBezTo>
                <a:cubicBezTo>
                  <a:pt x="2627" y="1000"/>
                  <a:pt x="2627" y="1000"/>
                  <a:pt x="2627" y="1001"/>
                </a:cubicBezTo>
                <a:cubicBezTo>
                  <a:pt x="2627" y="1002"/>
                  <a:pt x="2627" y="1004"/>
                  <a:pt x="2630" y="1004"/>
                </a:cubicBezTo>
                <a:cubicBezTo>
                  <a:pt x="2633" y="1004"/>
                  <a:pt x="2635" y="1001"/>
                  <a:pt x="2640" y="1001"/>
                </a:cubicBezTo>
                <a:cubicBezTo>
                  <a:pt x="2642" y="1001"/>
                  <a:pt x="2643" y="999"/>
                  <a:pt x="2643" y="998"/>
                </a:cubicBezTo>
                <a:cubicBezTo>
                  <a:pt x="2643" y="998"/>
                  <a:pt x="2643" y="999"/>
                  <a:pt x="2643" y="999"/>
                </a:cubicBezTo>
                <a:cubicBezTo>
                  <a:pt x="2643" y="1000"/>
                  <a:pt x="2643" y="1000"/>
                  <a:pt x="2643" y="1000"/>
                </a:cubicBezTo>
                <a:close/>
                <a:moveTo>
                  <a:pt x="2680" y="999"/>
                </a:moveTo>
                <a:cubicBezTo>
                  <a:pt x="2682" y="999"/>
                  <a:pt x="2684" y="999"/>
                  <a:pt x="2684" y="999"/>
                </a:cubicBezTo>
                <a:cubicBezTo>
                  <a:pt x="2687" y="999"/>
                  <a:pt x="2690" y="1000"/>
                  <a:pt x="2688" y="997"/>
                </a:cubicBezTo>
                <a:cubicBezTo>
                  <a:pt x="2691" y="994"/>
                  <a:pt x="2691" y="996"/>
                  <a:pt x="2691" y="991"/>
                </a:cubicBezTo>
                <a:cubicBezTo>
                  <a:pt x="2691" y="991"/>
                  <a:pt x="2691" y="990"/>
                  <a:pt x="2690" y="991"/>
                </a:cubicBezTo>
                <a:cubicBezTo>
                  <a:pt x="2689" y="993"/>
                  <a:pt x="2689" y="992"/>
                  <a:pt x="2686" y="996"/>
                </a:cubicBezTo>
                <a:cubicBezTo>
                  <a:pt x="2680" y="995"/>
                  <a:pt x="2680" y="995"/>
                  <a:pt x="2680" y="995"/>
                </a:cubicBezTo>
                <a:cubicBezTo>
                  <a:pt x="2680" y="995"/>
                  <a:pt x="2679" y="994"/>
                  <a:pt x="2678" y="994"/>
                </a:cubicBezTo>
                <a:cubicBezTo>
                  <a:pt x="2675" y="996"/>
                  <a:pt x="2674" y="995"/>
                  <a:pt x="2672" y="995"/>
                </a:cubicBezTo>
                <a:cubicBezTo>
                  <a:pt x="2669" y="994"/>
                  <a:pt x="2667" y="993"/>
                  <a:pt x="2667" y="993"/>
                </a:cubicBezTo>
                <a:cubicBezTo>
                  <a:pt x="2662" y="993"/>
                  <a:pt x="2663" y="993"/>
                  <a:pt x="2660" y="995"/>
                </a:cubicBezTo>
                <a:cubicBezTo>
                  <a:pt x="2660" y="995"/>
                  <a:pt x="2659" y="997"/>
                  <a:pt x="2659" y="998"/>
                </a:cubicBezTo>
                <a:cubicBezTo>
                  <a:pt x="2659" y="998"/>
                  <a:pt x="2659" y="1000"/>
                  <a:pt x="2660" y="1000"/>
                </a:cubicBezTo>
                <a:cubicBezTo>
                  <a:pt x="2661" y="1000"/>
                  <a:pt x="2667" y="1000"/>
                  <a:pt x="2667" y="1000"/>
                </a:cubicBezTo>
                <a:cubicBezTo>
                  <a:pt x="2669" y="1000"/>
                  <a:pt x="2669" y="1000"/>
                  <a:pt x="2669" y="1000"/>
                </a:cubicBezTo>
                <a:cubicBezTo>
                  <a:pt x="2671" y="1002"/>
                  <a:pt x="2673" y="1002"/>
                  <a:pt x="2674" y="1000"/>
                </a:cubicBezTo>
                <a:cubicBezTo>
                  <a:pt x="2676" y="999"/>
                  <a:pt x="2677" y="1001"/>
                  <a:pt x="2679" y="1000"/>
                </a:cubicBezTo>
                <a:cubicBezTo>
                  <a:pt x="2679" y="1000"/>
                  <a:pt x="2680" y="999"/>
                  <a:pt x="2680" y="999"/>
                </a:cubicBezTo>
                <a:close/>
                <a:moveTo>
                  <a:pt x="2790" y="966"/>
                </a:moveTo>
                <a:cubicBezTo>
                  <a:pt x="2792" y="969"/>
                  <a:pt x="2792" y="967"/>
                  <a:pt x="2794" y="966"/>
                </a:cubicBezTo>
                <a:cubicBezTo>
                  <a:pt x="2798" y="961"/>
                  <a:pt x="2796" y="962"/>
                  <a:pt x="2796" y="959"/>
                </a:cubicBezTo>
                <a:cubicBezTo>
                  <a:pt x="2795" y="956"/>
                  <a:pt x="2795" y="959"/>
                  <a:pt x="2794" y="959"/>
                </a:cubicBezTo>
                <a:cubicBezTo>
                  <a:pt x="2790" y="960"/>
                  <a:pt x="2791" y="960"/>
                  <a:pt x="2792" y="962"/>
                </a:cubicBezTo>
                <a:cubicBezTo>
                  <a:pt x="2792" y="963"/>
                  <a:pt x="2792" y="963"/>
                  <a:pt x="2792" y="964"/>
                </a:cubicBezTo>
                <a:cubicBezTo>
                  <a:pt x="2792" y="962"/>
                  <a:pt x="2791" y="963"/>
                  <a:pt x="2791" y="963"/>
                </a:cubicBezTo>
                <a:cubicBezTo>
                  <a:pt x="2789" y="963"/>
                  <a:pt x="2790" y="965"/>
                  <a:pt x="2790" y="966"/>
                </a:cubicBezTo>
                <a:close/>
                <a:moveTo>
                  <a:pt x="2815" y="909"/>
                </a:moveTo>
                <a:cubicBezTo>
                  <a:pt x="2812" y="912"/>
                  <a:pt x="2817" y="912"/>
                  <a:pt x="2817" y="910"/>
                </a:cubicBezTo>
                <a:cubicBezTo>
                  <a:pt x="2817" y="910"/>
                  <a:pt x="2816" y="907"/>
                  <a:pt x="2815" y="909"/>
                </a:cubicBezTo>
                <a:close/>
                <a:moveTo>
                  <a:pt x="2815" y="970"/>
                </a:moveTo>
                <a:cubicBezTo>
                  <a:pt x="2816" y="968"/>
                  <a:pt x="2816" y="969"/>
                  <a:pt x="2815" y="965"/>
                </a:cubicBezTo>
                <a:cubicBezTo>
                  <a:pt x="2814" y="961"/>
                  <a:pt x="2814" y="956"/>
                  <a:pt x="2811" y="961"/>
                </a:cubicBezTo>
                <a:cubicBezTo>
                  <a:pt x="2811" y="961"/>
                  <a:pt x="2814" y="965"/>
                  <a:pt x="2814" y="967"/>
                </a:cubicBezTo>
                <a:cubicBezTo>
                  <a:pt x="2813" y="970"/>
                  <a:pt x="2815" y="971"/>
                  <a:pt x="2815" y="970"/>
                </a:cubicBezTo>
                <a:close/>
                <a:moveTo>
                  <a:pt x="2813" y="967"/>
                </a:moveTo>
                <a:cubicBezTo>
                  <a:pt x="2813" y="965"/>
                  <a:pt x="2812" y="960"/>
                  <a:pt x="2810" y="961"/>
                </a:cubicBezTo>
                <a:cubicBezTo>
                  <a:pt x="2809" y="961"/>
                  <a:pt x="2808" y="962"/>
                  <a:pt x="2808" y="962"/>
                </a:cubicBezTo>
                <a:cubicBezTo>
                  <a:pt x="2808" y="962"/>
                  <a:pt x="2806" y="965"/>
                  <a:pt x="2806" y="966"/>
                </a:cubicBezTo>
                <a:cubicBezTo>
                  <a:pt x="2806" y="967"/>
                  <a:pt x="2808" y="969"/>
                  <a:pt x="2808" y="970"/>
                </a:cubicBezTo>
                <a:cubicBezTo>
                  <a:pt x="2808" y="970"/>
                  <a:pt x="2809" y="973"/>
                  <a:pt x="2811" y="972"/>
                </a:cubicBezTo>
                <a:cubicBezTo>
                  <a:pt x="2812" y="972"/>
                  <a:pt x="2813" y="972"/>
                  <a:pt x="2813" y="970"/>
                </a:cubicBezTo>
                <a:cubicBezTo>
                  <a:pt x="2812" y="968"/>
                  <a:pt x="2813" y="968"/>
                  <a:pt x="2813" y="967"/>
                </a:cubicBezTo>
                <a:close/>
                <a:moveTo>
                  <a:pt x="2751" y="902"/>
                </a:moveTo>
                <a:cubicBezTo>
                  <a:pt x="2749" y="902"/>
                  <a:pt x="2748" y="906"/>
                  <a:pt x="2752" y="906"/>
                </a:cubicBezTo>
                <a:cubicBezTo>
                  <a:pt x="2754" y="906"/>
                  <a:pt x="2752" y="902"/>
                  <a:pt x="2751" y="902"/>
                </a:cubicBezTo>
                <a:close/>
                <a:moveTo>
                  <a:pt x="2744" y="933"/>
                </a:moveTo>
                <a:cubicBezTo>
                  <a:pt x="2744" y="933"/>
                  <a:pt x="2744" y="933"/>
                  <a:pt x="2742" y="935"/>
                </a:cubicBezTo>
                <a:cubicBezTo>
                  <a:pt x="2742" y="935"/>
                  <a:pt x="2742" y="939"/>
                  <a:pt x="2743" y="939"/>
                </a:cubicBezTo>
                <a:cubicBezTo>
                  <a:pt x="2743" y="939"/>
                  <a:pt x="2745" y="938"/>
                  <a:pt x="2745" y="937"/>
                </a:cubicBezTo>
                <a:cubicBezTo>
                  <a:pt x="2745" y="936"/>
                  <a:pt x="2745" y="933"/>
                  <a:pt x="2744" y="933"/>
                </a:cubicBezTo>
                <a:close/>
                <a:moveTo>
                  <a:pt x="2805" y="971"/>
                </a:moveTo>
                <a:cubicBezTo>
                  <a:pt x="2805" y="972"/>
                  <a:pt x="2805" y="977"/>
                  <a:pt x="2805" y="978"/>
                </a:cubicBezTo>
                <a:cubicBezTo>
                  <a:pt x="2806" y="978"/>
                  <a:pt x="2809" y="975"/>
                  <a:pt x="2809" y="973"/>
                </a:cubicBezTo>
                <a:cubicBezTo>
                  <a:pt x="2809" y="973"/>
                  <a:pt x="2809" y="972"/>
                  <a:pt x="2809" y="971"/>
                </a:cubicBezTo>
                <a:cubicBezTo>
                  <a:pt x="2808" y="969"/>
                  <a:pt x="2806" y="969"/>
                  <a:pt x="2805" y="969"/>
                </a:cubicBezTo>
                <a:cubicBezTo>
                  <a:pt x="2805" y="969"/>
                  <a:pt x="2805" y="969"/>
                  <a:pt x="2805" y="971"/>
                </a:cubicBezTo>
                <a:close/>
                <a:moveTo>
                  <a:pt x="2627" y="996"/>
                </a:moveTo>
                <a:cubicBezTo>
                  <a:pt x="2628" y="995"/>
                  <a:pt x="2628" y="993"/>
                  <a:pt x="2627" y="993"/>
                </a:cubicBezTo>
                <a:cubicBezTo>
                  <a:pt x="2624" y="991"/>
                  <a:pt x="2624" y="992"/>
                  <a:pt x="2623" y="992"/>
                </a:cubicBezTo>
                <a:cubicBezTo>
                  <a:pt x="2621" y="993"/>
                  <a:pt x="2620" y="994"/>
                  <a:pt x="2620" y="995"/>
                </a:cubicBezTo>
                <a:cubicBezTo>
                  <a:pt x="2620" y="998"/>
                  <a:pt x="2621" y="998"/>
                  <a:pt x="2619" y="998"/>
                </a:cubicBezTo>
                <a:cubicBezTo>
                  <a:pt x="2618" y="998"/>
                  <a:pt x="2619" y="1000"/>
                  <a:pt x="2619" y="1000"/>
                </a:cubicBezTo>
                <a:cubicBezTo>
                  <a:pt x="2619" y="1000"/>
                  <a:pt x="2622" y="1001"/>
                  <a:pt x="2622" y="1001"/>
                </a:cubicBezTo>
                <a:cubicBezTo>
                  <a:pt x="2622" y="1001"/>
                  <a:pt x="2626" y="1000"/>
                  <a:pt x="2626" y="999"/>
                </a:cubicBezTo>
                <a:cubicBezTo>
                  <a:pt x="2625" y="998"/>
                  <a:pt x="2626" y="997"/>
                  <a:pt x="2627" y="996"/>
                </a:cubicBezTo>
                <a:close/>
                <a:moveTo>
                  <a:pt x="2754" y="892"/>
                </a:moveTo>
                <a:cubicBezTo>
                  <a:pt x="2755" y="889"/>
                  <a:pt x="2749" y="891"/>
                  <a:pt x="2748" y="890"/>
                </a:cubicBezTo>
                <a:cubicBezTo>
                  <a:pt x="2748" y="890"/>
                  <a:pt x="2748" y="890"/>
                  <a:pt x="2748" y="890"/>
                </a:cubicBezTo>
                <a:cubicBezTo>
                  <a:pt x="2752" y="884"/>
                  <a:pt x="2750" y="888"/>
                  <a:pt x="2753" y="886"/>
                </a:cubicBezTo>
                <a:cubicBezTo>
                  <a:pt x="2755" y="884"/>
                  <a:pt x="2753" y="884"/>
                  <a:pt x="2753" y="882"/>
                </a:cubicBezTo>
                <a:cubicBezTo>
                  <a:pt x="2757" y="883"/>
                  <a:pt x="2755" y="879"/>
                  <a:pt x="2754" y="879"/>
                </a:cubicBezTo>
                <a:cubicBezTo>
                  <a:pt x="2752" y="879"/>
                  <a:pt x="2753" y="880"/>
                  <a:pt x="2753" y="881"/>
                </a:cubicBezTo>
                <a:cubicBezTo>
                  <a:pt x="2752" y="880"/>
                  <a:pt x="2751" y="880"/>
                  <a:pt x="2751" y="880"/>
                </a:cubicBezTo>
                <a:cubicBezTo>
                  <a:pt x="2749" y="880"/>
                  <a:pt x="2747" y="883"/>
                  <a:pt x="2746" y="883"/>
                </a:cubicBezTo>
                <a:cubicBezTo>
                  <a:pt x="2744" y="883"/>
                  <a:pt x="2747" y="888"/>
                  <a:pt x="2743" y="888"/>
                </a:cubicBezTo>
                <a:cubicBezTo>
                  <a:pt x="2740" y="888"/>
                  <a:pt x="2740" y="889"/>
                  <a:pt x="2741" y="893"/>
                </a:cubicBezTo>
                <a:cubicBezTo>
                  <a:pt x="2742" y="895"/>
                  <a:pt x="2743" y="895"/>
                  <a:pt x="2742" y="898"/>
                </a:cubicBezTo>
                <a:cubicBezTo>
                  <a:pt x="2742" y="898"/>
                  <a:pt x="2741" y="901"/>
                  <a:pt x="2742" y="901"/>
                </a:cubicBezTo>
                <a:cubicBezTo>
                  <a:pt x="2742" y="901"/>
                  <a:pt x="2742" y="901"/>
                  <a:pt x="2742" y="901"/>
                </a:cubicBezTo>
                <a:cubicBezTo>
                  <a:pt x="2744" y="903"/>
                  <a:pt x="2743" y="905"/>
                  <a:pt x="2746" y="908"/>
                </a:cubicBezTo>
                <a:cubicBezTo>
                  <a:pt x="2748" y="909"/>
                  <a:pt x="2748" y="909"/>
                  <a:pt x="2748" y="909"/>
                </a:cubicBezTo>
                <a:cubicBezTo>
                  <a:pt x="2748" y="909"/>
                  <a:pt x="2752" y="910"/>
                  <a:pt x="2752" y="909"/>
                </a:cubicBezTo>
                <a:cubicBezTo>
                  <a:pt x="2752" y="908"/>
                  <a:pt x="2748" y="908"/>
                  <a:pt x="2748" y="906"/>
                </a:cubicBezTo>
                <a:cubicBezTo>
                  <a:pt x="2748" y="904"/>
                  <a:pt x="2746" y="903"/>
                  <a:pt x="2745" y="901"/>
                </a:cubicBezTo>
                <a:cubicBezTo>
                  <a:pt x="2745" y="901"/>
                  <a:pt x="2745" y="895"/>
                  <a:pt x="2745" y="894"/>
                </a:cubicBezTo>
                <a:cubicBezTo>
                  <a:pt x="2745" y="893"/>
                  <a:pt x="2745" y="893"/>
                  <a:pt x="2745" y="893"/>
                </a:cubicBezTo>
                <a:cubicBezTo>
                  <a:pt x="2746" y="893"/>
                  <a:pt x="2746" y="892"/>
                  <a:pt x="2747" y="893"/>
                </a:cubicBezTo>
                <a:cubicBezTo>
                  <a:pt x="2748" y="893"/>
                  <a:pt x="2751" y="895"/>
                  <a:pt x="2752" y="895"/>
                </a:cubicBezTo>
                <a:cubicBezTo>
                  <a:pt x="2753" y="895"/>
                  <a:pt x="2754" y="893"/>
                  <a:pt x="2754" y="892"/>
                </a:cubicBezTo>
                <a:close/>
                <a:moveTo>
                  <a:pt x="2423" y="868"/>
                </a:moveTo>
                <a:cubicBezTo>
                  <a:pt x="2421" y="866"/>
                  <a:pt x="2421" y="867"/>
                  <a:pt x="2418" y="863"/>
                </a:cubicBezTo>
                <a:cubicBezTo>
                  <a:pt x="2418" y="863"/>
                  <a:pt x="2415" y="864"/>
                  <a:pt x="2415" y="864"/>
                </a:cubicBezTo>
                <a:cubicBezTo>
                  <a:pt x="2414" y="867"/>
                  <a:pt x="2419" y="867"/>
                  <a:pt x="2422" y="869"/>
                </a:cubicBezTo>
                <a:cubicBezTo>
                  <a:pt x="2422" y="870"/>
                  <a:pt x="2423" y="871"/>
                  <a:pt x="2423" y="871"/>
                </a:cubicBezTo>
                <a:cubicBezTo>
                  <a:pt x="2424" y="871"/>
                  <a:pt x="2425" y="870"/>
                  <a:pt x="2424" y="869"/>
                </a:cubicBezTo>
                <a:cubicBezTo>
                  <a:pt x="2424" y="869"/>
                  <a:pt x="2424" y="869"/>
                  <a:pt x="2423" y="868"/>
                </a:cubicBezTo>
                <a:close/>
                <a:moveTo>
                  <a:pt x="2496" y="891"/>
                </a:moveTo>
                <a:cubicBezTo>
                  <a:pt x="2497" y="891"/>
                  <a:pt x="2498" y="889"/>
                  <a:pt x="2498" y="888"/>
                </a:cubicBezTo>
                <a:cubicBezTo>
                  <a:pt x="2497" y="888"/>
                  <a:pt x="2496" y="886"/>
                  <a:pt x="2495" y="887"/>
                </a:cubicBezTo>
                <a:cubicBezTo>
                  <a:pt x="2494" y="887"/>
                  <a:pt x="2495" y="889"/>
                  <a:pt x="2494" y="889"/>
                </a:cubicBezTo>
                <a:cubicBezTo>
                  <a:pt x="2492" y="889"/>
                  <a:pt x="2495" y="891"/>
                  <a:pt x="2496" y="891"/>
                </a:cubicBezTo>
                <a:close/>
                <a:moveTo>
                  <a:pt x="2746" y="918"/>
                </a:moveTo>
                <a:cubicBezTo>
                  <a:pt x="2748" y="918"/>
                  <a:pt x="2748" y="916"/>
                  <a:pt x="2747" y="916"/>
                </a:cubicBezTo>
                <a:cubicBezTo>
                  <a:pt x="2744" y="914"/>
                  <a:pt x="2743" y="915"/>
                  <a:pt x="2743" y="913"/>
                </a:cubicBezTo>
                <a:cubicBezTo>
                  <a:pt x="2742" y="910"/>
                  <a:pt x="2739" y="912"/>
                  <a:pt x="2739" y="912"/>
                </a:cubicBezTo>
                <a:cubicBezTo>
                  <a:pt x="2739" y="912"/>
                  <a:pt x="2740" y="914"/>
                  <a:pt x="2740" y="914"/>
                </a:cubicBezTo>
                <a:cubicBezTo>
                  <a:pt x="2739" y="915"/>
                  <a:pt x="2737" y="913"/>
                  <a:pt x="2738" y="918"/>
                </a:cubicBezTo>
                <a:cubicBezTo>
                  <a:pt x="2739" y="918"/>
                  <a:pt x="2739" y="918"/>
                  <a:pt x="2741" y="918"/>
                </a:cubicBezTo>
                <a:cubicBezTo>
                  <a:pt x="2746" y="918"/>
                  <a:pt x="2746" y="918"/>
                  <a:pt x="2746" y="918"/>
                </a:cubicBezTo>
                <a:close/>
                <a:moveTo>
                  <a:pt x="2513" y="918"/>
                </a:moveTo>
                <a:cubicBezTo>
                  <a:pt x="2513" y="919"/>
                  <a:pt x="2510" y="922"/>
                  <a:pt x="2511" y="922"/>
                </a:cubicBezTo>
                <a:cubicBezTo>
                  <a:pt x="2514" y="922"/>
                  <a:pt x="2516" y="922"/>
                  <a:pt x="2519" y="923"/>
                </a:cubicBezTo>
                <a:cubicBezTo>
                  <a:pt x="2520" y="927"/>
                  <a:pt x="2520" y="925"/>
                  <a:pt x="2520" y="928"/>
                </a:cubicBezTo>
                <a:cubicBezTo>
                  <a:pt x="2520" y="932"/>
                  <a:pt x="2523" y="930"/>
                  <a:pt x="2523" y="931"/>
                </a:cubicBezTo>
                <a:cubicBezTo>
                  <a:pt x="2525" y="931"/>
                  <a:pt x="2525" y="934"/>
                  <a:pt x="2527" y="934"/>
                </a:cubicBezTo>
                <a:cubicBezTo>
                  <a:pt x="2527" y="934"/>
                  <a:pt x="2530" y="933"/>
                  <a:pt x="2528" y="932"/>
                </a:cubicBezTo>
                <a:cubicBezTo>
                  <a:pt x="2527" y="931"/>
                  <a:pt x="2527" y="930"/>
                  <a:pt x="2529" y="929"/>
                </a:cubicBezTo>
                <a:cubicBezTo>
                  <a:pt x="2530" y="927"/>
                  <a:pt x="2531" y="926"/>
                  <a:pt x="2528" y="926"/>
                </a:cubicBezTo>
                <a:cubicBezTo>
                  <a:pt x="2527" y="926"/>
                  <a:pt x="2525" y="926"/>
                  <a:pt x="2525" y="925"/>
                </a:cubicBezTo>
                <a:cubicBezTo>
                  <a:pt x="2524" y="924"/>
                  <a:pt x="2525" y="921"/>
                  <a:pt x="2524" y="921"/>
                </a:cubicBezTo>
                <a:cubicBezTo>
                  <a:pt x="2521" y="915"/>
                  <a:pt x="2522" y="914"/>
                  <a:pt x="2520" y="914"/>
                </a:cubicBezTo>
                <a:cubicBezTo>
                  <a:pt x="2519" y="914"/>
                  <a:pt x="2520" y="914"/>
                  <a:pt x="2518" y="916"/>
                </a:cubicBezTo>
                <a:cubicBezTo>
                  <a:pt x="2518" y="916"/>
                  <a:pt x="2517" y="915"/>
                  <a:pt x="2516" y="915"/>
                </a:cubicBezTo>
                <a:cubicBezTo>
                  <a:pt x="2516" y="915"/>
                  <a:pt x="2514" y="918"/>
                  <a:pt x="2514" y="918"/>
                </a:cubicBezTo>
                <a:cubicBezTo>
                  <a:pt x="2515" y="919"/>
                  <a:pt x="2515" y="919"/>
                  <a:pt x="2515" y="919"/>
                </a:cubicBezTo>
                <a:cubicBezTo>
                  <a:pt x="2514" y="919"/>
                  <a:pt x="2514" y="918"/>
                  <a:pt x="2513" y="918"/>
                </a:cubicBezTo>
                <a:close/>
                <a:moveTo>
                  <a:pt x="2503" y="902"/>
                </a:moveTo>
                <a:cubicBezTo>
                  <a:pt x="2503" y="903"/>
                  <a:pt x="2503" y="903"/>
                  <a:pt x="2504" y="905"/>
                </a:cubicBezTo>
                <a:cubicBezTo>
                  <a:pt x="2504" y="905"/>
                  <a:pt x="2504" y="906"/>
                  <a:pt x="2505" y="906"/>
                </a:cubicBezTo>
                <a:cubicBezTo>
                  <a:pt x="2509" y="903"/>
                  <a:pt x="2507" y="903"/>
                  <a:pt x="2507" y="902"/>
                </a:cubicBezTo>
                <a:cubicBezTo>
                  <a:pt x="2507" y="901"/>
                  <a:pt x="2504" y="901"/>
                  <a:pt x="2503" y="902"/>
                </a:cubicBezTo>
                <a:close/>
                <a:moveTo>
                  <a:pt x="2510" y="899"/>
                </a:moveTo>
                <a:cubicBezTo>
                  <a:pt x="2509" y="898"/>
                  <a:pt x="2507" y="897"/>
                  <a:pt x="2506" y="896"/>
                </a:cubicBezTo>
                <a:cubicBezTo>
                  <a:pt x="2504" y="894"/>
                  <a:pt x="2503" y="897"/>
                  <a:pt x="2505" y="898"/>
                </a:cubicBezTo>
                <a:cubicBezTo>
                  <a:pt x="2505" y="898"/>
                  <a:pt x="2505" y="898"/>
                  <a:pt x="2505" y="898"/>
                </a:cubicBezTo>
                <a:cubicBezTo>
                  <a:pt x="2506" y="899"/>
                  <a:pt x="2505" y="900"/>
                  <a:pt x="2505" y="900"/>
                </a:cubicBezTo>
                <a:cubicBezTo>
                  <a:pt x="2506" y="901"/>
                  <a:pt x="2507" y="900"/>
                  <a:pt x="2508" y="900"/>
                </a:cubicBezTo>
                <a:cubicBezTo>
                  <a:pt x="2509" y="902"/>
                  <a:pt x="2508" y="902"/>
                  <a:pt x="2511" y="901"/>
                </a:cubicBezTo>
                <a:cubicBezTo>
                  <a:pt x="2511" y="901"/>
                  <a:pt x="2512" y="900"/>
                  <a:pt x="2510" y="899"/>
                </a:cubicBezTo>
                <a:close/>
                <a:moveTo>
                  <a:pt x="2538" y="929"/>
                </a:moveTo>
                <a:cubicBezTo>
                  <a:pt x="2538" y="929"/>
                  <a:pt x="2533" y="930"/>
                  <a:pt x="2536" y="932"/>
                </a:cubicBezTo>
                <a:cubicBezTo>
                  <a:pt x="2536" y="932"/>
                  <a:pt x="2537" y="932"/>
                  <a:pt x="2537" y="933"/>
                </a:cubicBezTo>
                <a:cubicBezTo>
                  <a:pt x="2537" y="932"/>
                  <a:pt x="2537" y="932"/>
                  <a:pt x="2537" y="932"/>
                </a:cubicBezTo>
                <a:cubicBezTo>
                  <a:pt x="2536" y="933"/>
                  <a:pt x="2537" y="937"/>
                  <a:pt x="2539" y="934"/>
                </a:cubicBezTo>
                <a:cubicBezTo>
                  <a:pt x="2540" y="932"/>
                  <a:pt x="2541" y="935"/>
                  <a:pt x="2542" y="935"/>
                </a:cubicBezTo>
                <a:cubicBezTo>
                  <a:pt x="2544" y="933"/>
                  <a:pt x="2544" y="933"/>
                  <a:pt x="2544" y="931"/>
                </a:cubicBezTo>
                <a:cubicBezTo>
                  <a:pt x="2544" y="929"/>
                  <a:pt x="2544" y="929"/>
                  <a:pt x="2543" y="927"/>
                </a:cubicBezTo>
                <a:cubicBezTo>
                  <a:pt x="2543" y="927"/>
                  <a:pt x="2539" y="927"/>
                  <a:pt x="2539" y="927"/>
                </a:cubicBezTo>
                <a:cubicBezTo>
                  <a:pt x="2538" y="927"/>
                  <a:pt x="2538" y="928"/>
                  <a:pt x="2538" y="929"/>
                </a:cubicBezTo>
                <a:close/>
                <a:moveTo>
                  <a:pt x="2538" y="935"/>
                </a:move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lose/>
                <a:moveTo>
                  <a:pt x="2617" y="995"/>
                </a:moveTo>
                <a:cubicBezTo>
                  <a:pt x="2618" y="993"/>
                  <a:pt x="2615" y="991"/>
                  <a:pt x="2614" y="991"/>
                </a:cubicBezTo>
                <a:cubicBezTo>
                  <a:pt x="2611" y="988"/>
                  <a:pt x="2611" y="991"/>
                  <a:pt x="2610" y="991"/>
                </a:cubicBezTo>
                <a:cubicBezTo>
                  <a:pt x="2610" y="991"/>
                  <a:pt x="2607" y="992"/>
                  <a:pt x="2606" y="992"/>
                </a:cubicBezTo>
                <a:cubicBezTo>
                  <a:pt x="2605" y="991"/>
                  <a:pt x="2605" y="991"/>
                  <a:pt x="2604" y="992"/>
                </a:cubicBezTo>
                <a:cubicBezTo>
                  <a:pt x="2604" y="991"/>
                  <a:pt x="2604" y="987"/>
                  <a:pt x="2604" y="987"/>
                </a:cubicBezTo>
                <a:cubicBezTo>
                  <a:pt x="2601" y="987"/>
                  <a:pt x="2595" y="986"/>
                  <a:pt x="2591" y="987"/>
                </a:cubicBezTo>
                <a:cubicBezTo>
                  <a:pt x="2590" y="986"/>
                  <a:pt x="2587" y="982"/>
                  <a:pt x="2586" y="981"/>
                </a:cubicBezTo>
                <a:cubicBezTo>
                  <a:pt x="2584" y="978"/>
                  <a:pt x="2588" y="975"/>
                  <a:pt x="2581" y="976"/>
                </a:cubicBezTo>
                <a:cubicBezTo>
                  <a:pt x="2576" y="977"/>
                  <a:pt x="2580" y="974"/>
                  <a:pt x="2573" y="974"/>
                </a:cubicBezTo>
                <a:cubicBezTo>
                  <a:pt x="2572" y="974"/>
                  <a:pt x="2572" y="974"/>
                  <a:pt x="2572" y="974"/>
                </a:cubicBezTo>
                <a:cubicBezTo>
                  <a:pt x="2571" y="974"/>
                  <a:pt x="2570" y="971"/>
                  <a:pt x="2569" y="971"/>
                </a:cubicBezTo>
                <a:cubicBezTo>
                  <a:pt x="2568" y="971"/>
                  <a:pt x="2566" y="973"/>
                  <a:pt x="2566" y="973"/>
                </a:cubicBezTo>
                <a:cubicBezTo>
                  <a:pt x="2563" y="977"/>
                  <a:pt x="2563" y="977"/>
                  <a:pt x="2563" y="977"/>
                </a:cubicBezTo>
                <a:cubicBezTo>
                  <a:pt x="2560" y="976"/>
                  <a:pt x="2555" y="975"/>
                  <a:pt x="2552" y="976"/>
                </a:cubicBezTo>
                <a:cubicBezTo>
                  <a:pt x="2548" y="977"/>
                  <a:pt x="2548" y="977"/>
                  <a:pt x="2546" y="974"/>
                </a:cubicBezTo>
                <a:cubicBezTo>
                  <a:pt x="2545" y="973"/>
                  <a:pt x="2544" y="971"/>
                  <a:pt x="2544" y="970"/>
                </a:cubicBezTo>
                <a:cubicBezTo>
                  <a:pt x="2544" y="968"/>
                  <a:pt x="2542" y="970"/>
                  <a:pt x="2541" y="970"/>
                </a:cubicBezTo>
                <a:cubicBezTo>
                  <a:pt x="2541" y="970"/>
                  <a:pt x="2540" y="969"/>
                  <a:pt x="2540" y="969"/>
                </a:cubicBezTo>
                <a:cubicBezTo>
                  <a:pt x="2539" y="969"/>
                  <a:pt x="2538" y="970"/>
                  <a:pt x="2537" y="970"/>
                </a:cubicBezTo>
                <a:cubicBezTo>
                  <a:pt x="2537" y="970"/>
                  <a:pt x="2535" y="967"/>
                  <a:pt x="2535" y="967"/>
                </a:cubicBezTo>
                <a:cubicBezTo>
                  <a:pt x="2532" y="966"/>
                  <a:pt x="2533" y="966"/>
                  <a:pt x="2529" y="967"/>
                </a:cubicBezTo>
                <a:cubicBezTo>
                  <a:pt x="2529" y="967"/>
                  <a:pt x="2528" y="968"/>
                  <a:pt x="2528" y="968"/>
                </a:cubicBezTo>
                <a:cubicBezTo>
                  <a:pt x="2527" y="967"/>
                  <a:pt x="2522" y="966"/>
                  <a:pt x="2520" y="966"/>
                </a:cubicBezTo>
                <a:cubicBezTo>
                  <a:pt x="2518" y="966"/>
                  <a:pt x="2519" y="968"/>
                  <a:pt x="2518" y="968"/>
                </a:cubicBezTo>
                <a:cubicBezTo>
                  <a:pt x="2516" y="972"/>
                  <a:pt x="2518" y="971"/>
                  <a:pt x="2515" y="973"/>
                </a:cubicBezTo>
                <a:cubicBezTo>
                  <a:pt x="2514" y="974"/>
                  <a:pt x="2511" y="976"/>
                  <a:pt x="2514" y="976"/>
                </a:cubicBezTo>
                <a:cubicBezTo>
                  <a:pt x="2516" y="975"/>
                  <a:pt x="2518" y="978"/>
                  <a:pt x="2523" y="978"/>
                </a:cubicBezTo>
                <a:cubicBezTo>
                  <a:pt x="2528" y="978"/>
                  <a:pt x="2523" y="982"/>
                  <a:pt x="2524" y="983"/>
                </a:cubicBezTo>
                <a:cubicBezTo>
                  <a:pt x="2526" y="984"/>
                  <a:pt x="2526" y="983"/>
                  <a:pt x="2529" y="984"/>
                </a:cubicBezTo>
                <a:cubicBezTo>
                  <a:pt x="2533" y="985"/>
                  <a:pt x="2533" y="985"/>
                  <a:pt x="2533" y="985"/>
                </a:cubicBezTo>
                <a:cubicBezTo>
                  <a:pt x="2543" y="990"/>
                  <a:pt x="2540" y="988"/>
                  <a:pt x="2547" y="987"/>
                </a:cubicBezTo>
                <a:cubicBezTo>
                  <a:pt x="2548" y="987"/>
                  <a:pt x="2549" y="987"/>
                  <a:pt x="2549" y="987"/>
                </a:cubicBezTo>
                <a:cubicBezTo>
                  <a:pt x="2550" y="987"/>
                  <a:pt x="2556" y="989"/>
                  <a:pt x="2557" y="990"/>
                </a:cubicBezTo>
                <a:cubicBezTo>
                  <a:pt x="2557" y="990"/>
                  <a:pt x="2558" y="991"/>
                  <a:pt x="2563" y="993"/>
                </a:cubicBezTo>
                <a:cubicBezTo>
                  <a:pt x="2566" y="995"/>
                  <a:pt x="2574" y="994"/>
                  <a:pt x="2578" y="994"/>
                </a:cubicBezTo>
                <a:cubicBezTo>
                  <a:pt x="2580" y="995"/>
                  <a:pt x="2588" y="995"/>
                  <a:pt x="2588" y="994"/>
                </a:cubicBezTo>
                <a:cubicBezTo>
                  <a:pt x="2594" y="993"/>
                  <a:pt x="2593" y="993"/>
                  <a:pt x="2595" y="996"/>
                </a:cubicBezTo>
                <a:cubicBezTo>
                  <a:pt x="2597" y="998"/>
                  <a:pt x="2603" y="998"/>
                  <a:pt x="2603" y="996"/>
                </a:cubicBezTo>
                <a:cubicBezTo>
                  <a:pt x="2603" y="995"/>
                  <a:pt x="2603" y="994"/>
                  <a:pt x="2603" y="994"/>
                </a:cubicBezTo>
                <a:cubicBezTo>
                  <a:pt x="2603" y="994"/>
                  <a:pt x="2603" y="993"/>
                  <a:pt x="2604" y="992"/>
                </a:cubicBezTo>
                <a:cubicBezTo>
                  <a:pt x="2604" y="992"/>
                  <a:pt x="2604" y="992"/>
                  <a:pt x="2604" y="992"/>
                </a:cubicBezTo>
                <a:cubicBezTo>
                  <a:pt x="2605" y="994"/>
                  <a:pt x="2605" y="994"/>
                  <a:pt x="2608" y="995"/>
                </a:cubicBezTo>
                <a:cubicBezTo>
                  <a:pt x="2610" y="996"/>
                  <a:pt x="2609" y="998"/>
                  <a:pt x="2611" y="998"/>
                </a:cubicBezTo>
                <a:cubicBezTo>
                  <a:pt x="2614" y="998"/>
                  <a:pt x="2613" y="998"/>
                  <a:pt x="2615" y="999"/>
                </a:cubicBezTo>
                <a:cubicBezTo>
                  <a:pt x="2616" y="999"/>
                  <a:pt x="2616" y="997"/>
                  <a:pt x="2616" y="996"/>
                </a:cubicBezTo>
                <a:cubicBezTo>
                  <a:pt x="2617" y="995"/>
                  <a:pt x="2617" y="995"/>
                  <a:pt x="2617" y="995"/>
                </a:cubicBezTo>
                <a:close/>
                <a:moveTo>
                  <a:pt x="2433" y="875"/>
                </a:moveTo>
                <a:cubicBezTo>
                  <a:pt x="2433" y="875"/>
                  <a:pt x="2434" y="873"/>
                  <a:pt x="2435" y="873"/>
                </a:cubicBezTo>
                <a:cubicBezTo>
                  <a:pt x="2437" y="873"/>
                  <a:pt x="2432" y="871"/>
                  <a:pt x="2432" y="871"/>
                </a:cubicBezTo>
                <a:cubicBezTo>
                  <a:pt x="2432" y="871"/>
                  <a:pt x="2429" y="871"/>
                  <a:pt x="2430" y="872"/>
                </a:cubicBezTo>
                <a:cubicBezTo>
                  <a:pt x="2430" y="872"/>
                  <a:pt x="2432" y="874"/>
                  <a:pt x="2433" y="875"/>
                </a:cubicBezTo>
                <a:close/>
                <a:moveTo>
                  <a:pt x="2482" y="957"/>
                </a:moveTo>
                <a:cubicBezTo>
                  <a:pt x="2482" y="957"/>
                  <a:pt x="2480" y="959"/>
                  <a:pt x="2480" y="960"/>
                </a:cubicBezTo>
                <a:cubicBezTo>
                  <a:pt x="2480" y="960"/>
                  <a:pt x="2484" y="961"/>
                  <a:pt x="2485" y="961"/>
                </a:cubicBezTo>
                <a:cubicBezTo>
                  <a:pt x="2487" y="959"/>
                  <a:pt x="2483" y="957"/>
                  <a:pt x="2482" y="957"/>
                </a:cubicBezTo>
                <a:close/>
                <a:moveTo>
                  <a:pt x="2467" y="939"/>
                </a:moveTo>
                <a:cubicBezTo>
                  <a:pt x="2467" y="939"/>
                  <a:pt x="2471" y="937"/>
                  <a:pt x="2468" y="936"/>
                </a:cubicBezTo>
                <a:cubicBezTo>
                  <a:pt x="2466" y="935"/>
                  <a:pt x="2466" y="939"/>
                  <a:pt x="2467" y="939"/>
                </a:cubicBezTo>
                <a:close/>
                <a:moveTo>
                  <a:pt x="2494" y="955"/>
                </a:moveTo>
                <a:cubicBezTo>
                  <a:pt x="2498" y="960"/>
                  <a:pt x="2496" y="958"/>
                  <a:pt x="2502" y="961"/>
                </a:cubicBezTo>
                <a:cubicBezTo>
                  <a:pt x="2504" y="962"/>
                  <a:pt x="2505" y="966"/>
                  <a:pt x="2506" y="965"/>
                </a:cubicBezTo>
                <a:cubicBezTo>
                  <a:pt x="2507" y="963"/>
                  <a:pt x="2507" y="963"/>
                  <a:pt x="2507" y="963"/>
                </a:cubicBezTo>
                <a:cubicBezTo>
                  <a:pt x="2508" y="963"/>
                  <a:pt x="2508" y="963"/>
                  <a:pt x="2508" y="963"/>
                </a:cubicBezTo>
                <a:cubicBezTo>
                  <a:pt x="2509" y="963"/>
                  <a:pt x="2512" y="964"/>
                  <a:pt x="2512" y="964"/>
                </a:cubicBezTo>
                <a:cubicBezTo>
                  <a:pt x="2513" y="962"/>
                  <a:pt x="2513" y="962"/>
                  <a:pt x="2513" y="962"/>
                </a:cubicBezTo>
                <a:cubicBezTo>
                  <a:pt x="2514" y="962"/>
                  <a:pt x="2517" y="965"/>
                  <a:pt x="2518" y="965"/>
                </a:cubicBezTo>
                <a:cubicBezTo>
                  <a:pt x="2518" y="965"/>
                  <a:pt x="2519" y="962"/>
                  <a:pt x="2519" y="962"/>
                </a:cubicBezTo>
                <a:cubicBezTo>
                  <a:pt x="2519" y="956"/>
                  <a:pt x="2519" y="956"/>
                  <a:pt x="2519" y="956"/>
                </a:cubicBezTo>
                <a:cubicBezTo>
                  <a:pt x="2519" y="955"/>
                  <a:pt x="2520" y="954"/>
                  <a:pt x="2520" y="950"/>
                </a:cubicBezTo>
                <a:cubicBezTo>
                  <a:pt x="2520" y="947"/>
                  <a:pt x="2521" y="943"/>
                  <a:pt x="2520" y="940"/>
                </a:cubicBezTo>
                <a:cubicBezTo>
                  <a:pt x="2518" y="936"/>
                  <a:pt x="2522" y="935"/>
                  <a:pt x="2522" y="932"/>
                </a:cubicBezTo>
                <a:cubicBezTo>
                  <a:pt x="2523" y="931"/>
                  <a:pt x="2520" y="932"/>
                  <a:pt x="2520" y="932"/>
                </a:cubicBezTo>
                <a:cubicBezTo>
                  <a:pt x="2519" y="931"/>
                  <a:pt x="2520" y="930"/>
                  <a:pt x="2518" y="929"/>
                </a:cubicBezTo>
                <a:cubicBezTo>
                  <a:pt x="2516" y="927"/>
                  <a:pt x="2520" y="924"/>
                  <a:pt x="2515" y="924"/>
                </a:cubicBezTo>
                <a:cubicBezTo>
                  <a:pt x="2511" y="923"/>
                  <a:pt x="2511" y="923"/>
                  <a:pt x="2511" y="923"/>
                </a:cubicBezTo>
                <a:cubicBezTo>
                  <a:pt x="2511" y="922"/>
                  <a:pt x="2511" y="922"/>
                  <a:pt x="2509" y="921"/>
                </a:cubicBezTo>
                <a:cubicBezTo>
                  <a:pt x="2505" y="919"/>
                  <a:pt x="2507" y="919"/>
                  <a:pt x="2507" y="917"/>
                </a:cubicBezTo>
                <a:cubicBezTo>
                  <a:pt x="2507" y="915"/>
                  <a:pt x="2506" y="911"/>
                  <a:pt x="2504" y="909"/>
                </a:cubicBezTo>
                <a:cubicBezTo>
                  <a:pt x="2504" y="909"/>
                  <a:pt x="2500" y="908"/>
                  <a:pt x="2499" y="908"/>
                </a:cubicBezTo>
                <a:cubicBezTo>
                  <a:pt x="2499" y="908"/>
                  <a:pt x="2497" y="907"/>
                  <a:pt x="2496" y="906"/>
                </a:cubicBezTo>
                <a:cubicBezTo>
                  <a:pt x="2497" y="905"/>
                  <a:pt x="2498" y="904"/>
                  <a:pt x="2497" y="903"/>
                </a:cubicBezTo>
                <a:cubicBezTo>
                  <a:pt x="2500" y="902"/>
                  <a:pt x="2500" y="902"/>
                  <a:pt x="2500" y="902"/>
                </a:cubicBezTo>
                <a:cubicBezTo>
                  <a:pt x="2500" y="901"/>
                  <a:pt x="2498" y="899"/>
                  <a:pt x="2497" y="900"/>
                </a:cubicBezTo>
                <a:cubicBezTo>
                  <a:pt x="2495" y="901"/>
                  <a:pt x="2495" y="901"/>
                  <a:pt x="2496" y="902"/>
                </a:cubicBezTo>
                <a:cubicBezTo>
                  <a:pt x="2495" y="901"/>
                  <a:pt x="2496" y="899"/>
                  <a:pt x="2497" y="899"/>
                </a:cubicBezTo>
                <a:cubicBezTo>
                  <a:pt x="2501" y="896"/>
                  <a:pt x="2499" y="896"/>
                  <a:pt x="2498" y="895"/>
                </a:cubicBezTo>
                <a:cubicBezTo>
                  <a:pt x="2497" y="894"/>
                  <a:pt x="2496" y="889"/>
                  <a:pt x="2493" y="891"/>
                </a:cubicBezTo>
                <a:cubicBezTo>
                  <a:pt x="2490" y="892"/>
                  <a:pt x="2492" y="890"/>
                  <a:pt x="2492" y="890"/>
                </a:cubicBezTo>
                <a:cubicBezTo>
                  <a:pt x="2493" y="887"/>
                  <a:pt x="2494" y="888"/>
                  <a:pt x="2490" y="884"/>
                </a:cubicBezTo>
                <a:cubicBezTo>
                  <a:pt x="2489" y="884"/>
                  <a:pt x="2489" y="885"/>
                  <a:pt x="2488" y="885"/>
                </a:cubicBezTo>
                <a:cubicBezTo>
                  <a:pt x="2488" y="885"/>
                  <a:pt x="2486" y="884"/>
                  <a:pt x="2486" y="883"/>
                </a:cubicBezTo>
                <a:cubicBezTo>
                  <a:pt x="2486" y="883"/>
                  <a:pt x="2487" y="882"/>
                  <a:pt x="2487" y="881"/>
                </a:cubicBezTo>
                <a:cubicBezTo>
                  <a:pt x="2486" y="880"/>
                  <a:pt x="2481" y="877"/>
                  <a:pt x="2480" y="879"/>
                </a:cubicBezTo>
                <a:cubicBezTo>
                  <a:pt x="2478" y="878"/>
                  <a:pt x="2479" y="875"/>
                  <a:pt x="2478" y="874"/>
                </a:cubicBezTo>
                <a:cubicBezTo>
                  <a:pt x="2476" y="872"/>
                  <a:pt x="2476" y="877"/>
                  <a:pt x="2472" y="873"/>
                </a:cubicBezTo>
                <a:cubicBezTo>
                  <a:pt x="2471" y="872"/>
                  <a:pt x="2469" y="869"/>
                  <a:pt x="2468" y="873"/>
                </a:cubicBezTo>
                <a:cubicBezTo>
                  <a:pt x="2466" y="871"/>
                  <a:pt x="2464" y="871"/>
                  <a:pt x="2465" y="870"/>
                </a:cubicBezTo>
                <a:cubicBezTo>
                  <a:pt x="2466" y="867"/>
                  <a:pt x="2463" y="868"/>
                  <a:pt x="2461" y="867"/>
                </a:cubicBezTo>
                <a:cubicBezTo>
                  <a:pt x="2460" y="866"/>
                  <a:pt x="2460" y="865"/>
                  <a:pt x="2459" y="864"/>
                </a:cubicBezTo>
                <a:cubicBezTo>
                  <a:pt x="2456" y="861"/>
                  <a:pt x="2456" y="862"/>
                  <a:pt x="2453" y="858"/>
                </a:cubicBezTo>
                <a:cubicBezTo>
                  <a:pt x="2453" y="857"/>
                  <a:pt x="2448" y="854"/>
                  <a:pt x="2447" y="853"/>
                </a:cubicBezTo>
                <a:cubicBezTo>
                  <a:pt x="2445" y="851"/>
                  <a:pt x="2448" y="852"/>
                  <a:pt x="2442" y="849"/>
                </a:cubicBezTo>
                <a:cubicBezTo>
                  <a:pt x="2442" y="846"/>
                  <a:pt x="2442" y="847"/>
                  <a:pt x="2440" y="844"/>
                </a:cubicBezTo>
                <a:cubicBezTo>
                  <a:pt x="2437" y="840"/>
                  <a:pt x="2437" y="842"/>
                  <a:pt x="2435" y="837"/>
                </a:cubicBezTo>
                <a:cubicBezTo>
                  <a:pt x="2435" y="837"/>
                  <a:pt x="2432" y="836"/>
                  <a:pt x="2432" y="836"/>
                </a:cubicBezTo>
                <a:cubicBezTo>
                  <a:pt x="2429" y="836"/>
                  <a:pt x="2426" y="837"/>
                  <a:pt x="2423" y="836"/>
                </a:cubicBezTo>
                <a:cubicBezTo>
                  <a:pt x="2420" y="836"/>
                  <a:pt x="2419" y="836"/>
                  <a:pt x="2416" y="835"/>
                </a:cubicBezTo>
                <a:cubicBezTo>
                  <a:pt x="2411" y="831"/>
                  <a:pt x="2412" y="831"/>
                  <a:pt x="2410" y="834"/>
                </a:cubicBezTo>
                <a:cubicBezTo>
                  <a:pt x="2410" y="834"/>
                  <a:pt x="2409" y="837"/>
                  <a:pt x="2409" y="837"/>
                </a:cubicBezTo>
                <a:cubicBezTo>
                  <a:pt x="2409" y="838"/>
                  <a:pt x="2415" y="846"/>
                  <a:pt x="2416" y="847"/>
                </a:cubicBezTo>
                <a:cubicBezTo>
                  <a:pt x="2420" y="849"/>
                  <a:pt x="2419" y="849"/>
                  <a:pt x="2421" y="851"/>
                </a:cubicBezTo>
                <a:cubicBezTo>
                  <a:pt x="2422" y="853"/>
                  <a:pt x="2422" y="853"/>
                  <a:pt x="2425" y="854"/>
                </a:cubicBezTo>
                <a:cubicBezTo>
                  <a:pt x="2428" y="854"/>
                  <a:pt x="2428" y="856"/>
                  <a:pt x="2429" y="858"/>
                </a:cubicBezTo>
                <a:cubicBezTo>
                  <a:pt x="2430" y="858"/>
                  <a:pt x="2432" y="860"/>
                  <a:pt x="2432" y="862"/>
                </a:cubicBezTo>
                <a:cubicBezTo>
                  <a:pt x="2432" y="862"/>
                  <a:pt x="2432" y="862"/>
                  <a:pt x="2432" y="862"/>
                </a:cubicBezTo>
                <a:cubicBezTo>
                  <a:pt x="2432" y="863"/>
                  <a:pt x="2434" y="864"/>
                  <a:pt x="2435" y="865"/>
                </a:cubicBezTo>
                <a:cubicBezTo>
                  <a:pt x="2436" y="866"/>
                  <a:pt x="2435" y="871"/>
                  <a:pt x="2436" y="871"/>
                </a:cubicBezTo>
                <a:cubicBezTo>
                  <a:pt x="2439" y="872"/>
                  <a:pt x="2438" y="871"/>
                  <a:pt x="2441" y="874"/>
                </a:cubicBezTo>
                <a:cubicBezTo>
                  <a:pt x="2443" y="875"/>
                  <a:pt x="2448" y="877"/>
                  <a:pt x="2448" y="878"/>
                </a:cubicBezTo>
                <a:cubicBezTo>
                  <a:pt x="2448" y="880"/>
                  <a:pt x="2446" y="878"/>
                  <a:pt x="2450" y="886"/>
                </a:cubicBezTo>
                <a:cubicBezTo>
                  <a:pt x="2452" y="891"/>
                  <a:pt x="2451" y="894"/>
                  <a:pt x="2455" y="895"/>
                </a:cubicBezTo>
                <a:cubicBezTo>
                  <a:pt x="2459" y="896"/>
                  <a:pt x="2457" y="897"/>
                  <a:pt x="2458" y="900"/>
                </a:cubicBezTo>
                <a:cubicBezTo>
                  <a:pt x="2459" y="902"/>
                  <a:pt x="2466" y="913"/>
                  <a:pt x="2466" y="914"/>
                </a:cubicBezTo>
                <a:cubicBezTo>
                  <a:pt x="2467" y="915"/>
                  <a:pt x="2468" y="920"/>
                  <a:pt x="2469" y="920"/>
                </a:cubicBezTo>
                <a:cubicBezTo>
                  <a:pt x="2469" y="922"/>
                  <a:pt x="2467" y="923"/>
                  <a:pt x="2470" y="925"/>
                </a:cubicBezTo>
                <a:cubicBezTo>
                  <a:pt x="2475" y="928"/>
                  <a:pt x="2471" y="935"/>
                  <a:pt x="2480" y="938"/>
                </a:cubicBezTo>
                <a:cubicBezTo>
                  <a:pt x="2485" y="940"/>
                  <a:pt x="2482" y="942"/>
                  <a:pt x="2483" y="943"/>
                </a:cubicBezTo>
                <a:cubicBezTo>
                  <a:pt x="2483" y="943"/>
                  <a:pt x="2488" y="948"/>
                  <a:pt x="2489" y="950"/>
                </a:cubicBezTo>
                <a:cubicBezTo>
                  <a:pt x="2490" y="952"/>
                  <a:pt x="2494" y="955"/>
                  <a:pt x="2494" y="955"/>
                </a:cubicBezTo>
                <a:close/>
                <a:moveTo>
                  <a:pt x="2447" y="902"/>
                </a:moveTo>
                <a:cubicBezTo>
                  <a:pt x="2447" y="902"/>
                  <a:pt x="2446" y="896"/>
                  <a:pt x="2444" y="896"/>
                </a:cubicBezTo>
                <a:cubicBezTo>
                  <a:pt x="2443" y="896"/>
                  <a:pt x="2443" y="897"/>
                  <a:pt x="2443" y="898"/>
                </a:cubicBezTo>
                <a:cubicBezTo>
                  <a:pt x="2443" y="898"/>
                  <a:pt x="2443" y="903"/>
                  <a:pt x="2444" y="904"/>
                </a:cubicBezTo>
                <a:cubicBezTo>
                  <a:pt x="2445" y="905"/>
                  <a:pt x="2446" y="903"/>
                  <a:pt x="2447" y="902"/>
                </a:cubicBezTo>
                <a:close/>
                <a:moveTo>
                  <a:pt x="2431" y="883"/>
                </a:moveTo>
                <a:cubicBezTo>
                  <a:pt x="2432" y="885"/>
                  <a:pt x="2434" y="887"/>
                  <a:pt x="2434" y="889"/>
                </a:cubicBezTo>
                <a:cubicBezTo>
                  <a:pt x="2434" y="891"/>
                  <a:pt x="2439" y="892"/>
                  <a:pt x="2439" y="891"/>
                </a:cubicBezTo>
                <a:cubicBezTo>
                  <a:pt x="2440" y="888"/>
                  <a:pt x="2440" y="888"/>
                  <a:pt x="2440" y="888"/>
                </a:cubicBezTo>
                <a:cubicBezTo>
                  <a:pt x="2440" y="887"/>
                  <a:pt x="2439" y="884"/>
                  <a:pt x="2438" y="883"/>
                </a:cubicBezTo>
                <a:cubicBezTo>
                  <a:pt x="2435" y="879"/>
                  <a:pt x="2435" y="879"/>
                  <a:pt x="2432" y="880"/>
                </a:cubicBezTo>
                <a:cubicBezTo>
                  <a:pt x="2430" y="881"/>
                  <a:pt x="2429" y="880"/>
                  <a:pt x="2431" y="883"/>
                </a:cubicBezTo>
                <a:close/>
                <a:moveTo>
                  <a:pt x="2464" y="931"/>
                </a:moveTo>
                <a:cubicBezTo>
                  <a:pt x="2464" y="931"/>
                  <a:pt x="2463" y="928"/>
                  <a:pt x="2463" y="928"/>
                </a:cubicBezTo>
                <a:cubicBezTo>
                  <a:pt x="2463" y="928"/>
                  <a:pt x="2460" y="925"/>
                  <a:pt x="2460" y="926"/>
                </a:cubicBezTo>
                <a:cubicBezTo>
                  <a:pt x="2459" y="927"/>
                  <a:pt x="2459" y="929"/>
                  <a:pt x="2459" y="930"/>
                </a:cubicBezTo>
                <a:cubicBezTo>
                  <a:pt x="2459" y="931"/>
                  <a:pt x="2461" y="930"/>
                  <a:pt x="2462" y="934"/>
                </a:cubicBezTo>
                <a:cubicBezTo>
                  <a:pt x="2462" y="936"/>
                  <a:pt x="2464" y="936"/>
                  <a:pt x="2465" y="936"/>
                </a:cubicBezTo>
                <a:cubicBezTo>
                  <a:pt x="2466" y="936"/>
                  <a:pt x="2467" y="933"/>
                  <a:pt x="2467" y="932"/>
                </a:cubicBezTo>
                <a:cubicBezTo>
                  <a:pt x="2467" y="932"/>
                  <a:pt x="2466" y="931"/>
                  <a:pt x="2464" y="931"/>
                </a:cubicBezTo>
                <a:close/>
                <a:moveTo>
                  <a:pt x="2447" y="913"/>
                </a:moveTo>
                <a:cubicBezTo>
                  <a:pt x="2448" y="914"/>
                  <a:pt x="2452" y="920"/>
                  <a:pt x="2453" y="917"/>
                </a:cubicBezTo>
                <a:cubicBezTo>
                  <a:pt x="2453" y="916"/>
                  <a:pt x="2454" y="915"/>
                  <a:pt x="2453" y="915"/>
                </a:cubicBezTo>
                <a:cubicBezTo>
                  <a:pt x="2453" y="915"/>
                  <a:pt x="2451" y="909"/>
                  <a:pt x="2450" y="908"/>
                </a:cubicBezTo>
                <a:cubicBezTo>
                  <a:pt x="2450" y="908"/>
                  <a:pt x="2448" y="908"/>
                  <a:pt x="2447" y="908"/>
                </a:cubicBezTo>
                <a:cubicBezTo>
                  <a:pt x="2447" y="909"/>
                  <a:pt x="2446" y="912"/>
                  <a:pt x="2446" y="912"/>
                </a:cubicBezTo>
                <a:cubicBezTo>
                  <a:pt x="2447" y="913"/>
                  <a:pt x="2447" y="913"/>
                  <a:pt x="2447" y="913"/>
                </a:cubicBezTo>
                <a:close/>
                <a:moveTo>
                  <a:pt x="2457" y="920"/>
                </a:moveTo>
                <a:cubicBezTo>
                  <a:pt x="2456" y="920"/>
                  <a:pt x="2456" y="920"/>
                  <a:pt x="2455" y="920"/>
                </a:cubicBezTo>
                <a:cubicBezTo>
                  <a:pt x="2455" y="920"/>
                  <a:pt x="2455" y="920"/>
                  <a:pt x="2455" y="921"/>
                </a:cubicBezTo>
                <a:cubicBezTo>
                  <a:pt x="2455" y="922"/>
                  <a:pt x="2456" y="926"/>
                  <a:pt x="2458" y="924"/>
                </a:cubicBezTo>
                <a:cubicBezTo>
                  <a:pt x="2458" y="924"/>
                  <a:pt x="2459" y="924"/>
                  <a:pt x="2458" y="920"/>
                </a:cubicBezTo>
                <a:cubicBezTo>
                  <a:pt x="2457" y="920"/>
                  <a:pt x="2457" y="920"/>
                  <a:pt x="2457" y="920"/>
                </a:cubicBezTo>
                <a:close/>
                <a:moveTo>
                  <a:pt x="2678" y="1017"/>
                </a:moveTo>
                <a:cubicBezTo>
                  <a:pt x="2678" y="1017"/>
                  <a:pt x="2675" y="1018"/>
                  <a:pt x="2675" y="1018"/>
                </a:cubicBezTo>
                <a:cubicBezTo>
                  <a:pt x="2676" y="1021"/>
                  <a:pt x="2676" y="1021"/>
                  <a:pt x="2677" y="1021"/>
                </a:cubicBezTo>
                <a:cubicBezTo>
                  <a:pt x="2677" y="1021"/>
                  <a:pt x="2680" y="1020"/>
                  <a:pt x="2679" y="1019"/>
                </a:cubicBezTo>
                <a:cubicBezTo>
                  <a:pt x="2678" y="1018"/>
                  <a:pt x="2678" y="1017"/>
                  <a:pt x="2678" y="1017"/>
                </a:cubicBezTo>
                <a:close/>
                <a:moveTo>
                  <a:pt x="2670" y="956"/>
                </a:moveTo>
                <a:cubicBezTo>
                  <a:pt x="2670" y="954"/>
                  <a:pt x="2669" y="955"/>
                  <a:pt x="2668" y="955"/>
                </a:cubicBezTo>
                <a:cubicBezTo>
                  <a:pt x="2667" y="955"/>
                  <a:pt x="2667" y="957"/>
                  <a:pt x="2668" y="957"/>
                </a:cubicBezTo>
                <a:cubicBezTo>
                  <a:pt x="2669" y="958"/>
                  <a:pt x="2670" y="957"/>
                  <a:pt x="2670" y="956"/>
                </a:cubicBezTo>
                <a:close/>
                <a:moveTo>
                  <a:pt x="2668" y="963"/>
                </a:moveTo>
                <a:cubicBezTo>
                  <a:pt x="2667" y="965"/>
                  <a:pt x="2667" y="972"/>
                  <a:pt x="2668" y="972"/>
                </a:cubicBezTo>
                <a:cubicBezTo>
                  <a:pt x="2669" y="972"/>
                  <a:pt x="2668" y="971"/>
                  <a:pt x="2669" y="971"/>
                </a:cubicBezTo>
                <a:cubicBezTo>
                  <a:pt x="2670" y="970"/>
                  <a:pt x="2670" y="970"/>
                  <a:pt x="2670" y="968"/>
                </a:cubicBezTo>
                <a:cubicBezTo>
                  <a:pt x="2670" y="966"/>
                  <a:pt x="2670" y="965"/>
                  <a:pt x="2670" y="964"/>
                </a:cubicBezTo>
                <a:cubicBezTo>
                  <a:pt x="2670" y="963"/>
                  <a:pt x="2668" y="963"/>
                  <a:pt x="2668" y="963"/>
                </a:cubicBezTo>
                <a:close/>
                <a:moveTo>
                  <a:pt x="2670" y="978"/>
                </a:moveTo>
                <a:cubicBezTo>
                  <a:pt x="2671" y="978"/>
                  <a:pt x="2672" y="977"/>
                  <a:pt x="2672" y="976"/>
                </a:cubicBezTo>
                <a:cubicBezTo>
                  <a:pt x="2672" y="974"/>
                  <a:pt x="2669" y="973"/>
                  <a:pt x="2669" y="976"/>
                </a:cubicBezTo>
                <a:cubicBezTo>
                  <a:pt x="2669" y="977"/>
                  <a:pt x="2669" y="978"/>
                  <a:pt x="2670" y="978"/>
                </a:cubicBezTo>
                <a:close/>
                <a:moveTo>
                  <a:pt x="2684" y="961"/>
                </a:moveTo>
                <a:cubicBezTo>
                  <a:pt x="2685" y="957"/>
                  <a:pt x="2680" y="954"/>
                  <a:pt x="2681" y="959"/>
                </a:cubicBezTo>
                <a:cubicBezTo>
                  <a:pt x="2681" y="963"/>
                  <a:pt x="2683" y="962"/>
                  <a:pt x="2684" y="961"/>
                </a:cubicBezTo>
                <a:close/>
                <a:moveTo>
                  <a:pt x="2688" y="950"/>
                </a:moveTo>
                <a:cubicBezTo>
                  <a:pt x="2689" y="950"/>
                  <a:pt x="2689" y="950"/>
                  <a:pt x="2689" y="950"/>
                </a:cubicBezTo>
                <a:cubicBezTo>
                  <a:pt x="2690" y="949"/>
                  <a:pt x="2691" y="950"/>
                  <a:pt x="2692" y="949"/>
                </a:cubicBezTo>
                <a:cubicBezTo>
                  <a:pt x="2693" y="948"/>
                  <a:pt x="2693" y="947"/>
                  <a:pt x="2692" y="945"/>
                </a:cubicBezTo>
                <a:cubicBezTo>
                  <a:pt x="2692" y="944"/>
                  <a:pt x="2690" y="944"/>
                  <a:pt x="2689" y="944"/>
                </a:cubicBezTo>
                <a:cubicBezTo>
                  <a:pt x="2689" y="942"/>
                  <a:pt x="2687" y="940"/>
                  <a:pt x="2686" y="939"/>
                </a:cubicBezTo>
                <a:cubicBezTo>
                  <a:pt x="2687" y="936"/>
                  <a:pt x="2687" y="936"/>
                  <a:pt x="2687" y="936"/>
                </a:cubicBezTo>
                <a:cubicBezTo>
                  <a:pt x="2687" y="936"/>
                  <a:pt x="2688" y="936"/>
                  <a:pt x="2688" y="935"/>
                </a:cubicBezTo>
                <a:cubicBezTo>
                  <a:pt x="2688" y="932"/>
                  <a:pt x="2682" y="927"/>
                  <a:pt x="2682" y="926"/>
                </a:cubicBezTo>
                <a:cubicBezTo>
                  <a:pt x="2682" y="924"/>
                  <a:pt x="2682" y="923"/>
                  <a:pt x="2680" y="922"/>
                </a:cubicBezTo>
                <a:cubicBezTo>
                  <a:pt x="2679" y="922"/>
                  <a:pt x="2678" y="920"/>
                  <a:pt x="2678" y="920"/>
                </a:cubicBezTo>
                <a:cubicBezTo>
                  <a:pt x="2679" y="919"/>
                  <a:pt x="2678" y="920"/>
                  <a:pt x="2680" y="920"/>
                </a:cubicBezTo>
                <a:cubicBezTo>
                  <a:pt x="2681" y="920"/>
                  <a:pt x="2683" y="918"/>
                  <a:pt x="2683" y="917"/>
                </a:cubicBezTo>
                <a:cubicBezTo>
                  <a:pt x="2685" y="917"/>
                  <a:pt x="2687" y="917"/>
                  <a:pt x="2688" y="915"/>
                </a:cubicBezTo>
                <a:cubicBezTo>
                  <a:pt x="2688" y="914"/>
                  <a:pt x="2692" y="911"/>
                  <a:pt x="2692" y="910"/>
                </a:cubicBezTo>
                <a:cubicBezTo>
                  <a:pt x="2692" y="909"/>
                  <a:pt x="2694" y="909"/>
                  <a:pt x="2695" y="909"/>
                </a:cubicBezTo>
                <a:cubicBezTo>
                  <a:pt x="2696" y="909"/>
                  <a:pt x="2696" y="911"/>
                  <a:pt x="2698" y="910"/>
                </a:cubicBezTo>
                <a:cubicBezTo>
                  <a:pt x="2700" y="909"/>
                  <a:pt x="2700" y="905"/>
                  <a:pt x="2699" y="905"/>
                </a:cubicBezTo>
                <a:cubicBezTo>
                  <a:pt x="2698" y="904"/>
                  <a:pt x="2698" y="904"/>
                  <a:pt x="2697" y="904"/>
                </a:cubicBezTo>
                <a:cubicBezTo>
                  <a:pt x="2694" y="904"/>
                  <a:pt x="2694" y="905"/>
                  <a:pt x="2692" y="905"/>
                </a:cubicBezTo>
                <a:cubicBezTo>
                  <a:pt x="2691" y="905"/>
                  <a:pt x="2692" y="906"/>
                  <a:pt x="2692" y="907"/>
                </a:cubicBezTo>
                <a:cubicBezTo>
                  <a:pt x="2691" y="908"/>
                  <a:pt x="2688" y="905"/>
                  <a:pt x="2687" y="906"/>
                </a:cubicBezTo>
                <a:cubicBezTo>
                  <a:pt x="2685" y="907"/>
                  <a:pt x="2685" y="908"/>
                  <a:pt x="2684" y="908"/>
                </a:cubicBezTo>
                <a:cubicBezTo>
                  <a:pt x="2679" y="906"/>
                  <a:pt x="2681" y="906"/>
                  <a:pt x="2678" y="909"/>
                </a:cubicBezTo>
                <a:cubicBezTo>
                  <a:pt x="2677" y="911"/>
                  <a:pt x="2677" y="912"/>
                  <a:pt x="2676" y="912"/>
                </a:cubicBezTo>
                <a:cubicBezTo>
                  <a:pt x="2674" y="913"/>
                  <a:pt x="2675" y="914"/>
                  <a:pt x="2673" y="913"/>
                </a:cubicBezTo>
                <a:cubicBezTo>
                  <a:pt x="2673" y="912"/>
                  <a:pt x="2673" y="912"/>
                  <a:pt x="2672" y="913"/>
                </a:cubicBezTo>
                <a:cubicBezTo>
                  <a:pt x="2671" y="912"/>
                  <a:pt x="2671" y="908"/>
                  <a:pt x="2671" y="908"/>
                </a:cubicBezTo>
                <a:cubicBezTo>
                  <a:pt x="2667" y="906"/>
                  <a:pt x="2667" y="907"/>
                  <a:pt x="2667" y="906"/>
                </a:cubicBezTo>
                <a:cubicBezTo>
                  <a:pt x="2667" y="905"/>
                  <a:pt x="2666" y="902"/>
                  <a:pt x="2666" y="902"/>
                </a:cubicBezTo>
                <a:cubicBezTo>
                  <a:pt x="2666" y="900"/>
                  <a:pt x="2667" y="900"/>
                  <a:pt x="2667" y="898"/>
                </a:cubicBezTo>
                <a:cubicBezTo>
                  <a:pt x="2666" y="894"/>
                  <a:pt x="2670" y="891"/>
                  <a:pt x="2671" y="892"/>
                </a:cubicBezTo>
                <a:cubicBezTo>
                  <a:pt x="2672" y="894"/>
                  <a:pt x="2676" y="893"/>
                  <a:pt x="2678" y="892"/>
                </a:cubicBezTo>
                <a:cubicBezTo>
                  <a:pt x="2679" y="892"/>
                  <a:pt x="2678" y="892"/>
                  <a:pt x="2680" y="892"/>
                </a:cubicBezTo>
                <a:cubicBezTo>
                  <a:pt x="2684" y="892"/>
                  <a:pt x="2680" y="894"/>
                  <a:pt x="2689" y="893"/>
                </a:cubicBezTo>
                <a:cubicBezTo>
                  <a:pt x="2693" y="892"/>
                  <a:pt x="2695" y="892"/>
                  <a:pt x="2698" y="894"/>
                </a:cubicBezTo>
                <a:cubicBezTo>
                  <a:pt x="2699" y="894"/>
                  <a:pt x="2703" y="895"/>
                  <a:pt x="2704" y="894"/>
                </a:cubicBezTo>
                <a:cubicBezTo>
                  <a:pt x="2705" y="894"/>
                  <a:pt x="2710" y="892"/>
                  <a:pt x="2710" y="892"/>
                </a:cubicBezTo>
                <a:cubicBezTo>
                  <a:pt x="2710" y="892"/>
                  <a:pt x="2711" y="894"/>
                  <a:pt x="2712" y="892"/>
                </a:cubicBezTo>
                <a:cubicBezTo>
                  <a:pt x="2713" y="891"/>
                  <a:pt x="2713" y="887"/>
                  <a:pt x="2715" y="887"/>
                </a:cubicBezTo>
                <a:cubicBezTo>
                  <a:pt x="2717" y="887"/>
                  <a:pt x="2716" y="883"/>
                  <a:pt x="2718" y="882"/>
                </a:cubicBezTo>
                <a:cubicBezTo>
                  <a:pt x="2721" y="880"/>
                  <a:pt x="2717" y="876"/>
                  <a:pt x="2716" y="877"/>
                </a:cubicBezTo>
                <a:cubicBezTo>
                  <a:pt x="2714" y="879"/>
                  <a:pt x="2712" y="883"/>
                  <a:pt x="2709" y="885"/>
                </a:cubicBezTo>
                <a:cubicBezTo>
                  <a:pt x="2708" y="886"/>
                  <a:pt x="2706" y="887"/>
                  <a:pt x="2706" y="887"/>
                </a:cubicBezTo>
                <a:cubicBezTo>
                  <a:pt x="2703" y="887"/>
                  <a:pt x="2700" y="885"/>
                  <a:pt x="2695" y="887"/>
                </a:cubicBezTo>
                <a:cubicBezTo>
                  <a:pt x="2692" y="885"/>
                  <a:pt x="2690" y="885"/>
                  <a:pt x="2687" y="885"/>
                </a:cubicBezTo>
                <a:cubicBezTo>
                  <a:pt x="2685" y="885"/>
                  <a:pt x="2683" y="884"/>
                  <a:pt x="2682" y="884"/>
                </a:cubicBezTo>
                <a:cubicBezTo>
                  <a:pt x="2681" y="884"/>
                  <a:pt x="2681" y="882"/>
                  <a:pt x="2680" y="882"/>
                </a:cubicBezTo>
                <a:cubicBezTo>
                  <a:pt x="2679" y="882"/>
                  <a:pt x="2678" y="882"/>
                  <a:pt x="2677" y="882"/>
                </a:cubicBezTo>
                <a:cubicBezTo>
                  <a:pt x="2676" y="881"/>
                  <a:pt x="2675" y="881"/>
                  <a:pt x="2674" y="881"/>
                </a:cubicBezTo>
                <a:cubicBezTo>
                  <a:pt x="2673" y="882"/>
                  <a:pt x="2672" y="882"/>
                  <a:pt x="2673" y="884"/>
                </a:cubicBezTo>
                <a:cubicBezTo>
                  <a:pt x="2673" y="884"/>
                  <a:pt x="2673" y="884"/>
                  <a:pt x="2673" y="884"/>
                </a:cubicBezTo>
                <a:cubicBezTo>
                  <a:pt x="2671" y="885"/>
                  <a:pt x="2671" y="887"/>
                  <a:pt x="2671" y="888"/>
                </a:cubicBezTo>
                <a:cubicBezTo>
                  <a:pt x="2671" y="887"/>
                  <a:pt x="2669" y="885"/>
                  <a:pt x="2669" y="885"/>
                </a:cubicBezTo>
                <a:cubicBezTo>
                  <a:pt x="2668" y="885"/>
                  <a:pt x="2666" y="887"/>
                  <a:pt x="2666" y="887"/>
                </a:cubicBezTo>
                <a:cubicBezTo>
                  <a:pt x="2665" y="891"/>
                  <a:pt x="2665" y="891"/>
                  <a:pt x="2665" y="891"/>
                </a:cubicBezTo>
                <a:cubicBezTo>
                  <a:pt x="2664" y="892"/>
                  <a:pt x="2662" y="893"/>
                  <a:pt x="2662" y="896"/>
                </a:cubicBezTo>
                <a:cubicBezTo>
                  <a:pt x="2663" y="899"/>
                  <a:pt x="2661" y="900"/>
                  <a:pt x="2661" y="901"/>
                </a:cubicBezTo>
                <a:cubicBezTo>
                  <a:pt x="2662" y="902"/>
                  <a:pt x="2662" y="903"/>
                  <a:pt x="2662" y="904"/>
                </a:cubicBezTo>
                <a:cubicBezTo>
                  <a:pt x="2662" y="904"/>
                  <a:pt x="2660" y="906"/>
                  <a:pt x="2660" y="906"/>
                </a:cubicBezTo>
                <a:cubicBezTo>
                  <a:pt x="2658" y="913"/>
                  <a:pt x="2658" y="913"/>
                  <a:pt x="2658" y="913"/>
                </a:cubicBezTo>
                <a:cubicBezTo>
                  <a:pt x="2657" y="915"/>
                  <a:pt x="2656" y="915"/>
                  <a:pt x="2657" y="917"/>
                </a:cubicBezTo>
                <a:cubicBezTo>
                  <a:pt x="2657" y="918"/>
                  <a:pt x="2657" y="918"/>
                  <a:pt x="2657" y="919"/>
                </a:cubicBezTo>
                <a:cubicBezTo>
                  <a:pt x="2656" y="919"/>
                  <a:pt x="2654" y="923"/>
                  <a:pt x="2655" y="924"/>
                </a:cubicBezTo>
                <a:cubicBezTo>
                  <a:pt x="2655" y="925"/>
                  <a:pt x="2655" y="927"/>
                  <a:pt x="2653" y="927"/>
                </a:cubicBezTo>
                <a:cubicBezTo>
                  <a:pt x="2651" y="927"/>
                  <a:pt x="2651" y="929"/>
                  <a:pt x="2651" y="931"/>
                </a:cubicBezTo>
                <a:cubicBezTo>
                  <a:pt x="2651" y="932"/>
                  <a:pt x="2654" y="930"/>
                  <a:pt x="2653" y="932"/>
                </a:cubicBezTo>
                <a:cubicBezTo>
                  <a:pt x="2652" y="935"/>
                  <a:pt x="2651" y="934"/>
                  <a:pt x="2651" y="935"/>
                </a:cubicBezTo>
                <a:cubicBezTo>
                  <a:pt x="2651" y="938"/>
                  <a:pt x="2651" y="938"/>
                  <a:pt x="2655" y="938"/>
                </a:cubicBezTo>
                <a:cubicBezTo>
                  <a:pt x="2657" y="938"/>
                  <a:pt x="2658" y="937"/>
                  <a:pt x="2658" y="939"/>
                </a:cubicBezTo>
                <a:cubicBezTo>
                  <a:pt x="2659" y="942"/>
                  <a:pt x="2658" y="943"/>
                  <a:pt x="2659" y="946"/>
                </a:cubicBezTo>
                <a:cubicBezTo>
                  <a:pt x="2661" y="949"/>
                  <a:pt x="2658" y="949"/>
                  <a:pt x="2657" y="957"/>
                </a:cubicBezTo>
                <a:cubicBezTo>
                  <a:pt x="2657" y="957"/>
                  <a:pt x="2657" y="959"/>
                  <a:pt x="2656" y="960"/>
                </a:cubicBezTo>
                <a:cubicBezTo>
                  <a:pt x="2654" y="963"/>
                  <a:pt x="2659" y="961"/>
                  <a:pt x="2660" y="962"/>
                </a:cubicBezTo>
                <a:cubicBezTo>
                  <a:pt x="2661" y="964"/>
                  <a:pt x="2665" y="961"/>
                  <a:pt x="2668" y="961"/>
                </a:cubicBezTo>
                <a:cubicBezTo>
                  <a:pt x="2669" y="961"/>
                  <a:pt x="2668" y="958"/>
                  <a:pt x="2668" y="959"/>
                </a:cubicBezTo>
                <a:cubicBezTo>
                  <a:pt x="2668" y="959"/>
                  <a:pt x="2668" y="959"/>
                  <a:pt x="2668" y="959"/>
                </a:cubicBezTo>
                <a:cubicBezTo>
                  <a:pt x="2664" y="953"/>
                  <a:pt x="2664" y="954"/>
                  <a:pt x="2667" y="953"/>
                </a:cubicBezTo>
                <a:cubicBezTo>
                  <a:pt x="2671" y="951"/>
                  <a:pt x="2667" y="950"/>
                  <a:pt x="2667" y="944"/>
                </a:cubicBezTo>
                <a:cubicBezTo>
                  <a:pt x="2668" y="941"/>
                  <a:pt x="2667" y="939"/>
                  <a:pt x="2667" y="937"/>
                </a:cubicBezTo>
                <a:cubicBezTo>
                  <a:pt x="2667" y="935"/>
                  <a:pt x="2666" y="933"/>
                  <a:pt x="2664" y="932"/>
                </a:cubicBezTo>
                <a:cubicBezTo>
                  <a:pt x="2669" y="931"/>
                  <a:pt x="2671" y="929"/>
                  <a:pt x="2672" y="929"/>
                </a:cubicBezTo>
                <a:cubicBezTo>
                  <a:pt x="2673" y="929"/>
                  <a:pt x="2675" y="929"/>
                  <a:pt x="2675" y="930"/>
                </a:cubicBezTo>
                <a:cubicBezTo>
                  <a:pt x="2675" y="930"/>
                  <a:pt x="2674" y="932"/>
                  <a:pt x="2674" y="933"/>
                </a:cubicBezTo>
                <a:cubicBezTo>
                  <a:pt x="2673" y="938"/>
                  <a:pt x="2670" y="935"/>
                  <a:pt x="2670" y="937"/>
                </a:cubicBezTo>
                <a:cubicBezTo>
                  <a:pt x="2670" y="938"/>
                  <a:pt x="2678" y="945"/>
                  <a:pt x="2678" y="945"/>
                </a:cubicBezTo>
                <a:cubicBezTo>
                  <a:pt x="2680" y="945"/>
                  <a:pt x="2679" y="946"/>
                  <a:pt x="2678" y="946"/>
                </a:cubicBezTo>
                <a:cubicBezTo>
                  <a:pt x="2677" y="947"/>
                  <a:pt x="2678" y="951"/>
                  <a:pt x="2677" y="952"/>
                </a:cubicBezTo>
                <a:cubicBezTo>
                  <a:pt x="2677" y="955"/>
                  <a:pt x="2682" y="956"/>
                  <a:pt x="2683" y="955"/>
                </a:cubicBezTo>
                <a:cubicBezTo>
                  <a:pt x="2684" y="955"/>
                  <a:pt x="2685" y="953"/>
                  <a:pt x="2683" y="951"/>
                </a:cubicBezTo>
                <a:cubicBezTo>
                  <a:pt x="2683" y="951"/>
                  <a:pt x="2683" y="950"/>
                  <a:pt x="2683" y="950"/>
                </a:cubicBezTo>
                <a:cubicBezTo>
                  <a:pt x="2684" y="950"/>
                  <a:pt x="2687" y="950"/>
                  <a:pt x="2688" y="950"/>
                </a:cubicBezTo>
                <a:close/>
                <a:moveTo>
                  <a:pt x="2653" y="978"/>
                </a:moveTo>
                <a:cubicBezTo>
                  <a:pt x="2654" y="979"/>
                  <a:pt x="2654" y="976"/>
                  <a:pt x="2654" y="975"/>
                </a:cubicBezTo>
                <a:cubicBezTo>
                  <a:pt x="2654" y="972"/>
                  <a:pt x="2647" y="974"/>
                  <a:pt x="2653" y="978"/>
                </a:cubicBezTo>
                <a:close/>
                <a:moveTo>
                  <a:pt x="2680" y="981"/>
                </a:moveTo>
                <a:cubicBezTo>
                  <a:pt x="2680" y="980"/>
                  <a:pt x="2679" y="979"/>
                  <a:pt x="2679" y="980"/>
                </a:cubicBezTo>
                <a:cubicBezTo>
                  <a:pt x="2677" y="982"/>
                  <a:pt x="2678" y="983"/>
                  <a:pt x="2681" y="985"/>
                </a:cubicBezTo>
                <a:cubicBezTo>
                  <a:pt x="2681" y="985"/>
                  <a:pt x="2685" y="984"/>
                  <a:pt x="2680" y="981"/>
                </a:cubicBezTo>
                <a:close/>
                <a:moveTo>
                  <a:pt x="2676" y="974"/>
                </a:moveTo>
                <a:cubicBezTo>
                  <a:pt x="2676" y="974"/>
                  <a:pt x="2677" y="972"/>
                  <a:pt x="2676" y="972"/>
                </a:cubicBezTo>
                <a:cubicBezTo>
                  <a:pt x="2675" y="972"/>
                  <a:pt x="2673" y="973"/>
                  <a:pt x="2673" y="975"/>
                </a:cubicBezTo>
                <a:cubicBezTo>
                  <a:pt x="2673" y="976"/>
                  <a:pt x="2673" y="977"/>
                  <a:pt x="2673" y="978"/>
                </a:cubicBezTo>
                <a:cubicBezTo>
                  <a:pt x="2673" y="979"/>
                  <a:pt x="2678" y="979"/>
                  <a:pt x="2676" y="976"/>
                </a:cubicBezTo>
                <a:cubicBezTo>
                  <a:pt x="2676" y="974"/>
                  <a:pt x="2676" y="974"/>
                  <a:pt x="2676" y="974"/>
                </a:cubicBezTo>
                <a:close/>
                <a:moveTo>
                  <a:pt x="2717" y="867"/>
                </a:moveTo>
                <a:cubicBezTo>
                  <a:pt x="2718" y="868"/>
                  <a:pt x="2719" y="869"/>
                  <a:pt x="2719" y="867"/>
                </a:cubicBezTo>
                <a:cubicBezTo>
                  <a:pt x="2719" y="866"/>
                  <a:pt x="2717" y="865"/>
                  <a:pt x="2717" y="867"/>
                </a:cubicBezTo>
                <a:cubicBezTo>
                  <a:pt x="2717" y="867"/>
                  <a:pt x="2717" y="867"/>
                  <a:pt x="2717" y="867"/>
                </a:cubicBezTo>
                <a:close/>
                <a:moveTo>
                  <a:pt x="2718" y="854"/>
                </a:moveTo>
                <a:cubicBezTo>
                  <a:pt x="2717" y="854"/>
                  <a:pt x="2720" y="860"/>
                  <a:pt x="2721" y="860"/>
                </a:cubicBezTo>
                <a:cubicBezTo>
                  <a:pt x="2721" y="860"/>
                  <a:pt x="2721" y="860"/>
                  <a:pt x="2721" y="860"/>
                </a:cubicBezTo>
                <a:cubicBezTo>
                  <a:pt x="2721" y="854"/>
                  <a:pt x="2722" y="853"/>
                  <a:pt x="2718" y="854"/>
                </a:cubicBezTo>
                <a:close/>
                <a:moveTo>
                  <a:pt x="2652" y="969"/>
                </a:moveTo>
                <a:cubicBezTo>
                  <a:pt x="2652" y="969"/>
                  <a:pt x="2654" y="969"/>
                  <a:pt x="2654" y="968"/>
                </a:cubicBezTo>
                <a:cubicBezTo>
                  <a:pt x="2652" y="963"/>
                  <a:pt x="2649" y="969"/>
                  <a:pt x="2652" y="969"/>
                </a:cubicBezTo>
                <a:close/>
                <a:moveTo>
                  <a:pt x="2718" y="872"/>
                </a:moveTo>
                <a:cubicBezTo>
                  <a:pt x="2719" y="874"/>
                  <a:pt x="2721" y="871"/>
                  <a:pt x="2719" y="870"/>
                </a:cubicBezTo>
                <a:cubicBezTo>
                  <a:pt x="2718" y="868"/>
                  <a:pt x="2715" y="870"/>
                  <a:pt x="2718" y="872"/>
                </a:cubicBezTo>
                <a:close/>
                <a:moveTo>
                  <a:pt x="2654" y="997"/>
                </a:moveTo>
                <a:cubicBezTo>
                  <a:pt x="2654" y="998"/>
                  <a:pt x="2656" y="1000"/>
                  <a:pt x="2656" y="997"/>
                </a:cubicBezTo>
                <a:cubicBezTo>
                  <a:pt x="2657" y="997"/>
                  <a:pt x="2657" y="995"/>
                  <a:pt x="2656" y="994"/>
                </a:cubicBezTo>
                <a:cubicBezTo>
                  <a:pt x="2655" y="994"/>
                  <a:pt x="2653" y="995"/>
                  <a:pt x="2654" y="997"/>
                </a:cubicBezTo>
                <a:cubicBezTo>
                  <a:pt x="2654" y="997"/>
                  <a:pt x="2654" y="997"/>
                  <a:pt x="2654" y="997"/>
                </a:cubicBezTo>
                <a:close/>
                <a:moveTo>
                  <a:pt x="2655" y="998"/>
                </a:move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lose/>
                <a:moveTo>
                  <a:pt x="2650" y="881"/>
                </a:moveTo>
                <a:cubicBezTo>
                  <a:pt x="2651" y="881"/>
                  <a:pt x="2655" y="879"/>
                  <a:pt x="2650" y="877"/>
                </a:cubicBezTo>
                <a:cubicBezTo>
                  <a:pt x="2649" y="877"/>
                  <a:pt x="2647" y="880"/>
                  <a:pt x="2648" y="880"/>
                </a:cubicBezTo>
                <a:cubicBezTo>
                  <a:pt x="2648" y="880"/>
                  <a:pt x="2649" y="881"/>
                  <a:pt x="2650" y="881"/>
                </a:cubicBezTo>
                <a:close/>
                <a:moveTo>
                  <a:pt x="2645" y="872"/>
                </a:moveTo>
                <a:cubicBezTo>
                  <a:pt x="2649" y="876"/>
                  <a:pt x="2649" y="872"/>
                  <a:pt x="2649" y="872"/>
                </a:cubicBezTo>
                <a:cubicBezTo>
                  <a:pt x="2647" y="869"/>
                  <a:pt x="2648" y="870"/>
                  <a:pt x="2646" y="868"/>
                </a:cubicBezTo>
                <a:cubicBezTo>
                  <a:pt x="2644" y="866"/>
                  <a:pt x="2645" y="869"/>
                  <a:pt x="2645" y="869"/>
                </a:cubicBezTo>
                <a:cubicBezTo>
                  <a:pt x="2645" y="869"/>
                  <a:pt x="2644" y="872"/>
                  <a:pt x="2645" y="872"/>
                </a:cubicBezTo>
                <a:close/>
                <a:moveTo>
                  <a:pt x="2774" y="902"/>
                </a:moveTo>
                <a:cubicBezTo>
                  <a:pt x="2775" y="902"/>
                  <a:pt x="2775" y="901"/>
                  <a:pt x="2775" y="901"/>
                </a:cubicBezTo>
                <a:cubicBezTo>
                  <a:pt x="2776" y="902"/>
                  <a:pt x="2779" y="902"/>
                  <a:pt x="2779" y="901"/>
                </a:cubicBezTo>
                <a:cubicBezTo>
                  <a:pt x="2781" y="901"/>
                  <a:pt x="2779" y="900"/>
                  <a:pt x="2779" y="900"/>
                </a:cubicBezTo>
                <a:cubicBezTo>
                  <a:pt x="2778" y="898"/>
                  <a:pt x="2777" y="898"/>
                  <a:pt x="2777" y="898"/>
                </a:cubicBezTo>
                <a:cubicBezTo>
                  <a:pt x="2776" y="898"/>
                  <a:pt x="2769" y="897"/>
                  <a:pt x="2774" y="900"/>
                </a:cubicBezTo>
                <a:cubicBezTo>
                  <a:pt x="2772" y="900"/>
                  <a:pt x="2772" y="900"/>
                  <a:pt x="2772" y="899"/>
                </a:cubicBezTo>
                <a:cubicBezTo>
                  <a:pt x="2772" y="897"/>
                  <a:pt x="2771" y="898"/>
                  <a:pt x="2768" y="898"/>
                </a:cubicBezTo>
                <a:cubicBezTo>
                  <a:pt x="2764" y="898"/>
                  <a:pt x="2769" y="906"/>
                  <a:pt x="2774" y="902"/>
                </a:cubicBezTo>
                <a:close/>
                <a:moveTo>
                  <a:pt x="2764" y="913"/>
                </a:moveTo>
                <a:cubicBezTo>
                  <a:pt x="2765" y="913"/>
                  <a:pt x="2766" y="912"/>
                  <a:pt x="2766" y="911"/>
                </a:cubicBezTo>
                <a:cubicBezTo>
                  <a:pt x="2766" y="911"/>
                  <a:pt x="2765" y="911"/>
                  <a:pt x="2763" y="911"/>
                </a:cubicBezTo>
                <a:cubicBezTo>
                  <a:pt x="2762" y="910"/>
                  <a:pt x="2762" y="911"/>
                  <a:pt x="2762" y="911"/>
                </a:cubicBezTo>
                <a:cubicBezTo>
                  <a:pt x="2760" y="912"/>
                  <a:pt x="2763" y="913"/>
                  <a:pt x="2764" y="913"/>
                </a:cubicBezTo>
                <a:close/>
                <a:moveTo>
                  <a:pt x="2753" y="897"/>
                </a:moveTo>
                <a:cubicBezTo>
                  <a:pt x="2757" y="896"/>
                  <a:pt x="2757" y="896"/>
                  <a:pt x="2757" y="896"/>
                </a:cubicBezTo>
                <a:cubicBezTo>
                  <a:pt x="2759" y="896"/>
                  <a:pt x="2755" y="892"/>
                  <a:pt x="2753" y="894"/>
                </a:cubicBezTo>
                <a:cubicBezTo>
                  <a:pt x="2753" y="894"/>
                  <a:pt x="2752" y="897"/>
                  <a:pt x="2753" y="897"/>
                </a:cubicBezTo>
                <a:close/>
                <a:moveTo>
                  <a:pt x="2759" y="902"/>
                </a:moveTo>
                <a:cubicBezTo>
                  <a:pt x="2759" y="902"/>
                  <a:pt x="2762" y="901"/>
                  <a:pt x="2762" y="901"/>
                </a:cubicBezTo>
                <a:cubicBezTo>
                  <a:pt x="2762" y="901"/>
                  <a:pt x="2758" y="898"/>
                  <a:pt x="2758" y="898"/>
                </a:cubicBezTo>
                <a:cubicBezTo>
                  <a:pt x="2756" y="898"/>
                  <a:pt x="2758" y="902"/>
                  <a:pt x="2759" y="902"/>
                </a:cubicBezTo>
                <a:close/>
                <a:moveTo>
                  <a:pt x="2811" y="977"/>
                </a:moveTo>
                <a:cubicBezTo>
                  <a:pt x="2812" y="977"/>
                  <a:pt x="2814" y="975"/>
                  <a:pt x="2814" y="974"/>
                </a:cubicBezTo>
                <a:cubicBezTo>
                  <a:pt x="2814" y="972"/>
                  <a:pt x="2810" y="974"/>
                  <a:pt x="2811" y="975"/>
                </a:cubicBezTo>
                <a:cubicBezTo>
                  <a:pt x="2809" y="974"/>
                  <a:pt x="2808" y="978"/>
                  <a:pt x="2809" y="978"/>
                </a:cubicBezTo>
                <a:cubicBezTo>
                  <a:pt x="2810" y="979"/>
                  <a:pt x="2811" y="977"/>
                  <a:pt x="2811" y="977"/>
                </a:cubicBezTo>
                <a:cubicBezTo>
                  <a:pt x="2811" y="977"/>
                  <a:pt x="2811" y="977"/>
                  <a:pt x="2811" y="977"/>
                </a:cubicBezTo>
                <a:close/>
                <a:moveTo>
                  <a:pt x="2736" y="893"/>
                </a:moveTo>
                <a:cubicBezTo>
                  <a:pt x="2736" y="894"/>
                  <a:pt x="2737" y="895"/>
                  <a:pt x="2737" y="896"/>
                </a:cubicBezTo>
                <a:cubicBezTo>
                  <a:pt x="2737" y="897"/>
                  <a:pt x="2739" y="896"/>
                  <a:pt x="2739" y="896"/>
                </a:cubicBezTo>
                <a:cubicBezTo>
                  <a:pt x="2741" y="896"/>
                  <a:pt x="2740" y="893"/>
                  <a:pt x="2739" y="893"/>
                </a:cubicBezTo>
                <a:cubicBezTo>
                  <a:pt x="2739" y="893"/>
                  <a:pt x="2737" y="893"/>
                  <a:pt x="2736" y="893"/>
                </a:cubicBezTo>
                <a:close/>
                <a:moveTo>
                  <a:pt x="2736" y="902"/>
                </a:moveTo>
                <a:cubicBezTo>
                  <a:pt x="2736" y="903"/>
                  <a:pt x="2737" y="903"/>
                  <a:pt x="2737" y="905"/>
                </a:cubicBezTo>
                <a:cubicBezTo>
                  <a:pt x="2738" y="907"/>
                  <a:pt x="2742" y="911"/>
                  <a:pt x="2742" y="907"/>
                </a:cubicBezTo>
                <a:cubicBezTo>
                  <a:pt x="2742" y="905"/>
                  <a:pt x="2741" y="903"/>
                  <a:pt x="2741" y="902"/>
                </a:cubicBezTo>
                <a:cubicBezTo>
                  <a:pt x="2741" y="901"/>
                  <a:pt x="2738" y="901"/>
                  <a:pt x="2737" y="901"/>
                </a:cubicBezTo>
                <a:cubicBezTo>
                  <a:pt x="2736" y="901"/>
                  <a:pt x="2736" y="902"/>
                  <a:pt x="2736" y="902"/>
                </a:cubicBezTo>
                <a:close/>
                <a:moveTo>
                  <a:pt x="2748" y="873"/>
                </a:moveTo>
                <a:cubicBezTo>
                  <a:pt x="2749" y="874"/>
                  <a:pt x="2749" y="874"/>
                  <a:pt x="2750" y="873"/>
                </a:cubicBezTo>
                <a:cubicBezTo>
                  <a:pt x="2752" y="872"/>
                  <a:pt x="2752" y="871"/>
                  <a:pt x="2751" y="868"/>
                </a:cubicBezTo>
                <a:cubicBezTo>
                  <a:pt x="2750" y="865"/>
                  <a:pt x="2751" y="867"/>
                  <a:pt x="2747" y="869"/>
                </a:cubicBezTo>
                <a:cubicBezTo>
                  <a:pt x="2745" y="870"/>
                  <a:pt x="2748" y="873"/>
                  <a:pt x="2748" y="873"/>
                </a:cubicBezTo>
                <a:close/>
                <a:moveTo>
                  <a:pt x="2701" y="993"/>
                </a:moveTo>
                <a:cubicBezTo>
                  <a:pt x="2700" y="992"/>
                  <a:pt x="2696" y="993"/>
                  <a:pt x="2694" y="993"/>
                </a:cubicBezTo>
                <a:cubicBezTo>
                  <a:pt x="2694" y="993"/>
                  <a:pt x="2695" y="993"/>
                  <a:pt x="2693" y="993"/>
                </a:cubicBezTo>
                <a:cubicBezTo>
                  <a:pt x="2689" y="992"/>
                  <a:pt x="2693" y="995"/>
                  <a:pt x="2693" y="996"/>
                </a:cubicBezTo>
                <a:cubicBezTo>
                  <a:pt x="2693" y="997"/>
                  <a:pt x="2698" y="999"/>
                  <a:pt x="2697" y="996"/>
                </a:cubicBezTo>
                <a:cubicBezTo>
                  <a:pt x="2698" y="995"/>
                  <a:pt x="2701" y="993"/>
                  <a:pt x="2701" y="993"/>
                </a:cubicBezTo>
                <a:close/>
                <a:moveTo>
                  <a:pt x="2696" y="997"/>
                </a:move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lose/>
                <a:moveTo>
                  <a:pt x="2726" y="921"/>
                </a:moveTo>
                <a:cubicBezTo>
                  <a:pt x="2729" y="921"/>
                  <a:pt x="2735" y="918"/>
                  <a:pt x="2723" y="918"/>
                </a:cubicBezTo>
                <a:cubicBezTo>
                  <a:pt x="2719" y="918"/>
                  <a:pt x="2720" y="919"/>
                  <a:pt x="2718" y="917"/>
                </a:cubicBezTo>
                <a:cubicBezTo>
                  <a:pt x="2717" y="916"/>
                  <a:pt x="2716" y="917"/>
                  <a:pt x="2715" y="917"/>
                </a:cubicBezTo>
                <a:cubicBezTo>
                  <a:pt x="2713" y="916"/>
                  <a:pt x="2712" y="917"/>
                  <a:pt x="2711" y="917"/>
                </a:cubicBezTo>
                <a:cubicBezTo>
                  <a:pt x="2710" y="917"/>
                  <a:pt x="2707" y="918"/>
                  <a:pt x="2707" y="919"/>
                </a:cubicBezTo>
                <a:cubicBezTo>
                  <a:pt x="2708" y="923"/>
                  <a:pt x="2708" y="922"/>
                  <a:pt x="2711" y="922"/>
                </a:cubicBezTo>
                <a:cubicBezTo>
                  <a:pt x="2713" y="922"/>
                  <a:pt x="2713" y="919"/>
                  <a:pt x="2719" y="921"/>
                </a:cubicBezTo>
                <a:cubicBezTo>
                  <a:pt x="2721" y="921"/>
                  <a:pt x="2721" y="921"/>
                  <a:pt x="2722" y="921"/>
                </a:cubicBezTo>
                <a:cubicBezTo>
                  <a:pt x="2720" y="922"/>
                  <a:pt x="2725" y="926"/>
                  <a:pt x="2725" y="926"/>
                </a:cubicBezTo>
                <a:cubicBezTo>
                  <a:pt x="2725" y="925"/>
                  <a:pt x="2725" y="924"/>
                  <a:pt x="2725" y="923"/>
                </a:cubicBezTo>
                <a:cubicBezTo>
                  <a:pt x="2725" y="922"/>
                  <a:pt x="2723" y="921"/>
                  <a:pt x="2723" y="921"/>
                </a:cubicBezTo>
                <a:cubicBezTo>
                  <a:pt x="2726" y="921"/>
                  <a:pt x="2726" y="921"/>
                  <a:pt x="2726" y="921"/>
                </a:cubicBezTo>
                <a:close/>
                <a:moveTo>
                  <a:pt x="2720" y="989"/>
                </a:moveTo>
                <a:cubicBezTo>
                  <a:pt x="2720" y="989"/>
                  <a:pt x="2720" y="989"/>
                  <a:pt x="2720" y="989"/>
                </a:cubicBezTo>
                <a:cubicBezTo>
                  <a:pt x="2724" y="990"/>
                  <a:pt x="2727" y="991"/>
                  <a:pt x="2730" y="988"/>
                </a:cubicBezTo>
                <a:cubicBezTo>
                  <a:pt x="2732" y="987"/>
                  <a:pt x="2730" y="985"/>
                  <a:pt x="2729" y="985"/>
                </a:cubicBezTo>
                <a:cubicBezTo>
                  <a:pt x="2726" y="986"/>
                  <a:pt x="2726" y="986"/>
                  <a:pt x="2723" y="986"/>
                </a:cubicBezTo>
                <a:cubicBezTo>
                  <a:pt x="2721" y="986"/>
                  <a:pt x="2720" y="988"/>
                  <a:pt x="2720" y="989"/>
                </a:cubicBezTo>
                <a:close/>
                <a:moveTo>
                  <a:pt x="2687" y="962"/>
                </a:moveTo>
                <a:cubicBezTo>
                  <a:pt x="2687" y="964"/>
                  <a:pt x="2691" y="965"/>
                  <a:pt x="2692" y="961"/>
                </a:cubicBezTo>
                <a:cubicBezTo>
                  <a:pt x="2692" y="961"/>
                  <a:pt x="2692" y="961"/>
                  <a:pt x="2692" y="961"/>
                </a:cubicBezTo>
                <a:cubicBezTo>
                  <a:pt x="2694" y="960"/>
                  <a:pt x="2695" y="961"/>
                  <a:pt x="2695" y="958"/>
                </a:cubicBezTo>
                <a:cubicBezTo>
                  <a:pt x="2695" y="957"/>
                  <a:pt x="2693" y="958"/>
                  <a:pt x="2693" y="957"/>
                </a:cubicBezTo>
                <a:cubicBezTo>
                  <a:pt x="2692" y="957"/>
                  <a:pt x="2692" y="955"/>
                  <a:pt x="2693" y="954"/>
                </a:cubicBezTo>
                <a:cubicBezTo>
                  <a:pt x="2693" y="953"/>
                  <a:pt x="2696" y="954"/>
                  <a:pt x="2695" y="950"/>
                </a:cubicBezTo>
                <a:cubicBezTo>
                  <a:pt x="2695" y="949"/>
                  <a:pt x="2695" y="949"/>
                  <a:pt x="2693" y="949"/>
                </a:cubicBezTo>
                <a:cubicBezTo>
                  <a:pt x="2691" y="949"/>
                  <a:pt x="2691" y="955"/>
                  <a:pt x="2691" y="956"/>
                </a:cubicBezTo>
                <a:cubicBezTo>
                  <a:pt x="2691" y="957"/>
                  <a:pt x="2690" y="958"/>
                  <a:pt x="2689" y="959"/>
                </a:cubicBezTo>
                <a:cubicBezTo>
                  <a:pt x="2689" y="957"/>
                  <a:pt x="2689" y="959"/>
                  <a:pt x="2690" y="957"/>
                </a:cubicBezTo>
                <a:cubicBezTo>
                  <a:pt x="2691" y="957"/>
                  <a:pt x="2691" y="954"/>
                  <a:pt x="2691" y="953"/>
                </a:cubicBezTo>
                <a:cubicBezTo>
                  <a:pt x="2691" y="951"/>
                  <a:pt x="2690" y="951"/>
                  <a:pt x="2689" y="951"/>
                </a:cubicBezTo>
                <a:cubicBezTo>
                  <a:pt x="2686" y="953"/>
                  <a:pt x="2685" y="954"/>
                  <a:pt x="2687" y="955"/>
                </a:cubicBezTo>
                <a:cubicBezTo>
                  <a:pt x="2686" y="956"/>
                  <a:pt x="2685" y="957"/>
                  <a:pt x="2685" y="958"/>
                </a:cubicBezTo>
                <a:cubicBezTo>
                  <a:pt x="2685" y="961"/>
                  <a:pt x="2687" y="960"/>
                  <a:pt x="2688" y="961"/>
                </a:cubicBezTo>
                <a:cubicBezTo>
                  <a:pt x="2687" y="961"/>
                  <a:pt x="2687" y="962"/>
                  <a:pt x="2687" y="962"/>
                </a:cubicBezTo>
                <a:close/>
                <a:moveTo>
                  <a:pt x="2738" y="890"/>
                </a:moveTo>
                <a:cubicBezTo>
                  <a:pt x="2738" y="891"/>
                  <a:pt x="2740" y="891"/>
                  <a:pt x="2740" y="888"/>
                </a:cubicBezTo>
                <a:cubicBezTo>
                  <a:pt x="2740" y="887"/>
                  <a:pt x="2740" y="887"/>
                  <a:pt x="2740" y="887"/>
                </a:cubicBezTo>
                <a:cubicBezTo>
                  <a:pt x="2744" y="885"/>
                  <a:pt x="2744" y="885"/>
                  <a:pt x="2744" y="885"/>
                </a:cubicBezTo>
                <a:cubicBezTo>
                  <a:pt x="2745" y="882"/>
                  <a:pt x="2746" y="880"/>
                  <a:pt x="2745" y="878"/>
                </a:cubicBezTo>
                <a:cubicBezTo>
                  <a:pt x="2745" y="878"/>
                  <a:pt x="2743" y="878"/>
                  <a:pt x="2745" y="875"/>
                </a:cubicBezTo>
                <a:cubicBezTo>
                  <a:pt x="2745" y="874"/>
                  <a:pt x="2744" y="870"/>
                  <a:pt x="2743" y="871"/>
                </a:cubicBezTo>
                <a:cubicBezTo>
                  <a:pt x="2742" y="874"/>
                  <a:pt x="2742" y="874"/>
                  <a:pt x="2742" y="874"/>
                </a:cubicBezTo>
                <a:cubicBezTo>
                  <a:pt x="2741" y="876"/>
                  <a:pt x="2741" y="879"/>
                  <a:pt x="2741" y="880"/>
                </a:cubicBezTo>
                <a:cubicBezTo>
                  <a:pt x="2739" y="884"/>
                  <a:pt x="2738" y="884"/>
                  <a:pt x="2739" y="886"/>
                </a:cubicBezTo>
                <a:cubicBezTo>
                  <a:pt x="2739" y="887"/>
                  <a:pt x="2739" y="887"/>
                  <a:pt x="2739" y="887"/>
                </a:cubicBezTo>
                <a:cubicBezTo>
                  <a:pt x="2738" y="887"/>
                  <a:pt x="2738" y="889"/>
                  <a:pt x="2738" y="890"/>
                </a:cubicBezTo>
                <a:close/>
                <a:moveTo>
                  <a:pt x="2763" y="920"/>
                </a:moveTo>
                <a:cubicBezTo>
                  <a:pt x="2764" y="922"/>
                  <a:pt x="2765" y="922"/>
                  <a:pt x="2770" y="922"/>
                </a:cubicBezTo>
                <a:cubicBezTo>
                  <a:pt x="2771" y="922"/>
                  <a:pt x="2772" y="919"/>
                  <a:pt x="2772" y="918"/>
                </a:cubicBezTo>
                <a:cubicBezTo>
                  <a:pt x="2772" y="917"/>
                  <a:pt x="2770" y="917"/>
                  <a:pt x="2769" y="918"/>
                </a:cubicBezTo>
                <a:cubicBezTo>
                  <a:pt x="2766" y="918"/>
                  <a:pt x="2765" y="919"/>
                  <a:pt x="2763" y="919"/>
                </a:cubicBezTo>
                <a:cubicBezTo>
                  <a:pt x="2762" y="919"/>
                  <a:pt x="2763" y="920"/>
                  <a:pt x="2763" y="920"/>
                </a:cubicBezTo>
                <a:close/>
                <a:moveTo>
                  <a:pt x="2765" y="895"/>
                </a:moveTo>
                <a:cubicBezTo>
                  <a:pt x="2765" y="896"/>
                  <a:pt x="2765" y="896"/>
                  <a:pt x="2766" y="896"/>
                </a:cubicBezTo>
                <a:cubicBezTo>
                  <a:pt x="2768" y="896"/>
                  <a:pt x="2768" y="892"/>
                  <a:pt x="2765" y="894"/>
                </a:cubicBezTo>
                <a:cubicBezTo>
                  <a:pt x="2764" y="895"/>
                  <a:pt x="2765" y="895"/>
                  <a:pt x="2765" y="895"/>
                </a:cubicBezTo>
                <a:close/>
                <a:moveTo>
                  <a:pt x="2730" y="851"/>
                </a:moveTo>
                <a:cubicBezTo>
                  <a:pt x="2730" y="853"/>
                  <a:pt x="2733" y="851"/>
                  <a:pt x="2733" y="850"/>
                </a:cubicBezTo>
                <a:cubicBezTo>
                  <a:pt x="2733" y="849"/>
                  <a:pt x="2732" y="846"/>
                  <a:pt x="2732" y="846"/>
                </a:cubicBezTo>
                <a:cubicBezTo>
                  <a:pt x="2732" y="845"/>
                  <a:pt x="2729" y="845"/>
                  <a:pt x="2730" y="846"/>
                </a:cubicBezTo>
                <a:cubicBezTo>
                  <a:pt x="2730" y="850"/>
                  <a:pt x="2730" y="848"/>
                  <a:pt x="2730" y="851"/>
                </a:cubicBezTo>
                <a:close/>
                <a:moveTo>
                  <a:pt x="2780" y="888"/>
                </a:moveTo>
                <a:cubicBezTo>
                  <a:pt x="2781" y="888"/>
                  <a:pt x="2782" y="884"/>
                  <a:pt x="2781" y="884"/>
                </a:cubicBezTo>
                <a:cubicBezTo>
                  <a:pt x="2781" y="884"/>
                  <a:pt x="2777" y="885"/>
                  <a:pt x="2778" y="886"/>
                </a:cubicBezTo>
                <a:cubicBezTo>
                  <a:pt x="2778" y="886"/>
                  <a:pt x="2780" y="888"/>
                  <a:pt x="2780" y="888"/>
                </a:cubicBezTo>
                <a:close/>
                <a:moveTo>
                  <a:pt x="2765" y="986"/>
                </a:moveTo>
                <a:cubicBezTo>
                  <a:pt x="2764" y="985"/>
                  <a:pt x="2762" y="986"/>
                  <a:pt x="2762" y="987"/>
                </a:cubicBezTo>
                <a:cubicBezTo>
                  <a:pt x="2763" y="988"/>
                  <a:pt x="2765" y="989"/>
                  <a:pt x="2765" y="987"/>
                </a:cubicBezTo>
                <a:cubicBezTo>
                  <a:pt x="2765" y="987"/>
                  <a:pt x="2765" y="986"/>
                  <a:pt x="2765" y="986"/>
                </a:cubicBezTo>
                <a:close/>
                <a:moveTo>
                  <a:pt x="2616" y="977"/>
                </a:moveTo>
                <a:cubicBezTo>
                  <a:pt x="2616" y="976"/>
                  <a:pt x="2616" y="975"/>
                  <a:pt x="2615" y="975"/>
                </a:cubicBezTo>
                <a:cubicBezTo>
                  <a:pt x="2614" y="975"/>
                  <a:pt x="2609" y="977"/>
                  <a:pt x="2612" y="978"/>
                </a:cubicBezTo>
                <a:cubicBezTo>
                  <a:pt x="2613" y="978"/>
                  <a:pt x="2613" y="979"/>
                  <a:pt x="2616" y="978"/>
                </a:cubicBezTo>
                <a:cubicBezTo>
                  <a:pt x="2617" y="978"/>
                  <a:pt x="2617" y="977"/>
                  <a:pt x="2616" y="977"/>
                </a:cubicBezTo>
                <a:close/>
                <a:moveTo>
                  <a:pt x="2620" y="977"/>
                </a:moveTo>
                <a:cubicBezTo>
                  <a:pt x="2619" y="977"/>
                  <a:pt x="2618" y="979"/>
                  <a:pt x="2620" y="979"/>
                </a:cubicBezTo>
                <a:cubicBezTo>
                  <a:pt x="2622" y="979"/>
                  <a:pt x="2622" y="977"/>
                  <a:pt x="2620" y="977"/>
                </a:cubicBezTo>
                <a:close/>
                <a:moveTo>
                  <a:pt x="2623" y="977"/>
                </a:moveTo>
                <a:cubicBezTo>
                  <a:pt x="2622" y="977"/>
                  <a:pt x="2624" y="979"/>
                  <a:pt x="2624" y="979"/>
                </a:cubicBezTo>
                <a:cubicBezTo>
                  <a:pt x="2625" y="979"/>
                  <a:pt x="2626" y="977"/>
                  <a:pt x="2623" y="977"/>
                </a:cubicBezTo>
                <a:close/>
                <a:moveTo>
                  <a:pt x="2589" y="981"/>
                </a:moveTo>
                <a:cubicBezTo>
                  <a:pt x="2589" y="982"/>
                  <a:pt x="2592" y="982"/>
                  <a:pt x="2592" y="981"/>
                </a:cubicBezTo>
                <a:cubicBezTo>
                  <a:pt x="2594" y="981"/>
                  <a:pt x="2596" y="982"/>
                  <a:pt x="2599" y="981"/>
                </a:cubicBezTo>
                <a:cubicBezTo>
                  <a:pt x="2601" y="980"/>
                  <a:pt x="2601" y="981"/>
                  <a:pt x="2603" y="978"/>
                </a:cubicBezTo>
                <a:cubicBezTo>
                  <a:pt x="2604" y="978"/>
                  <a:pt x="2604" y="978"/>
                  <a:pt x="2603" y="978"/>
                </a:cubicBezTo>
                <a:cubicBezTo>
                  <a:pt x="2601" y="977"/>
                  <a:pt x="2592" y="976"/>
                  <a:pt x="2590" y="977"/>
                </a:cubicBezTo>
                <a:cubicBezTo>
                  <a:pt x="2588" y="978"/>
                  <a:pt x="2587" y="978"/>
                  <a:pt x="2587" y="978"/>
                </a:cubicBezTo>
                <a:cubicBezTo>
                  <a:pt x="2588" y="980"/>
                  <a:pt x="2589" y="981"/>
                  <a:pt x="2589" y="981"/>
                </a:cubicBezTo>
                <a:close/>
                <a:moveTo>
                  <a:pt x="2702" y="923"/>
                </a:moveTo>
                <a:cubicBezTo>
                  <a:pt x="2702" y="923"/>
                  <a:pt x="2702" y="921"/>
                  <a:pt x="2701" y="921"/>
                </a:cubicBezTo>
                <a:cubicBezTo>
                  <a:pt x="2701" y="921"/>
                  <a:pt x="2698" y="923"/>
                  <a:pt x="2699" y="923"/>
                </a:cubicBezTo>
                <a:cubicBezTo>
                  <a:pt x="2700" y="924"/>
                  <a:pt x="2702" y="923"/>
                  <a:pt x="2702" y="923"/>
                </a:cubicBezTo>
                <a:close/>
                <a:moveTo>
                  <a:pt x="2609" y="978"/>
                </a:moveTo>
                <a:cubicBezTo>
                  <a:pt x="2609" y="978"/>
                  <a:pt x="2609" y="978"/>
                  <a:pt x="2608" y="980"/>
                </a:cubicBezTo>
                <a:cubicBezTo>
                  <a:pt x="2607" y="981"/>
                  <a:pt x="2612" y="982"/>
                  <a:pt x="2610" y="979"/>
                </a:cubicBezTo>
                <a:cubicBezTo>
                  <a:pt x="2610" y="979"/>
                  <a:pt x="2610" y="978"/>
                  <a:pt x="2609" y="978"/>
                </a:cubicBezTo>
                <a:close/>
                <a:moveTo>
                  <a:pt x="2636" y="925"/>
                </a:moveTo>
                <a:cubicBezTo>
                  <a:pt x="2637" y="925"/>
                  <a:pt x="2636" y="923"/>
                  <a:pt x="2636" y="923"/>
                </a:cubicBezTo>
                <a:cubicBezTo>
                  <a:pt x="2636" y="922"/>
                  <a:pt x="2634" y="922"/>
                  <a:pt x="2633" y="922"/>
                </a:cubicBezTo>
                <a:cubicBezTo>
                  <a:pt x="2631" y="927"/>
                  <a:pt x="2634" y="925"/>
                  <a:pt x="2636" y="925"/>
                </a:cubicBezTo>
                <a:close/>
                <a:moveTo>
                  <a:pt x="2645" y="980"/>
                </a:moveTo>
                <a:cubicBezTo>
                  <a:pt x="2646" y="980"/>
                  <a:pt x="2647" y="978"/>
                  <a:pt x="2645" y="978"/>
                </a:cubicBezTo>
                <a:cubicBezTo>
                  <a:pt x="2645" y="978"/>
                  <a:pt x="2642" y="978"/>
                  <a:pt x="2642" y="978"/>
                </a:cubicBezTo>
                <a:cubicBezTo>
                  <a:pt x="2642" y="979"/>
                  <a:pt x="2644" y="981"/>
                  <a:pt x="2645" y="980"/>
                </a:cubicBezTo>
                <a:close/>
                <a:moveTo>
                  <a:pt x="2830" y="917"/>
                </a:moveTo>
                <a:cubicBezTo>
                  <a:pt x="2829" y="917"/>
                  <a:pt x="2820" y="915"/>
                  <a:pt x="2820" y="917"/>
                </a:cubicBezTo>
                <a:cubicBezTo>
                  <a:pt x="2820" y="918"/>
                  <a:pt x="2822" y="919"/>
                  <a:pt x="2824" y="921"/>
                </a:cubicBezTo>
                <a:cubicBezTo>
                  <a:pt x="2826" y="922"/>
                  <a:pt x="2834" y="921"/>
                  <a:pt x="2834" y="920"/>
                </a:cubicBezTo>
                <a:cubicBezTo>
                  <a:pt x="2834" y="920"/>
                  <a:pt x="2834" y="919"/>
                  <a:pt x="2834" y="919"/>
                </a:cubicBezTo>
                <a:cubicBezTo>
                  <a:pt x="2834" y="918"/>
                  <a:pt x="2832" y="918"/>
                  <a:pt x="2830" y="917"/>
                </a:cubicBezTo>
                <a:close/>
                <a:moveTo>
                  <a:pt x="2394" y="816"/>
                </a:moveTo>
                <a:cubicBezTo>
                  <a:pt x="2395" y="820"/>
                  <a:pt x="2394" y="820"/>
                  <a:pt x="2397" y="819"/>
                </a:cubicBezTo>
                <a:cubicBezTo>
                  <a:pt x="2398" y="819"/>
                  <a:pt x="2398" y="816"/>
                  <a:pt x="2398" y="815"/>
                </a:cubicBezTo>
                <a:cubicBezTo>
                  <a:pt x="2395" y="813"/>
                  <a:pt x="2395" y="813"/>
                  <a:pt x="2395" y="813"/>
                </a:cubicBezTo>
                <a:cubicBezTo>
                  <a:pt x="2398" y="813"/>
                  <a:pt x="2394" y="811"/>
                  <a:pt x="2394" y="811"/>
                </a:cubicBezTo>
                <a:cubicBezTo>
                  <a:pt x="2392" y="812"/>
                  <a:pt x="2392" y="812"/>
                  <a:pt x="2394" y="816"/>
                </a:cubicBezTo>
                <a:close/>
                <a:moveTo>
                  <a:pt x="2703" y="996"/>
                </a:moveTo>
                <a:cubicBezTo>
                  <a:pt x="2704" y="996"/>
                  <a:pt x="2704" y="996"/>
                  <a:pt x="2704" y="995"/>
                </a:cubicBezTo>
                <a:cubicBezTo>
                  <a:pt x="2705" y="997"/>
                  <a:pt x="2716" y="993"/>
                  <a:pt x="2713" y="992"/>
                </a:cubicBezTo>
                <a:cubicBezTo>
                  <a:pt x="2712" y="991"/>
                  <a:pt x="2711" y="992"/>
                  <a:pt x="2710" y="992"/>
                </a:cubicBezTo>
                <a:cubicBezTo>
                  <a:pt x="2707" y="992"/>
                  <a:pt x="2704" y="991"/>
                  <a:pt x="2704" y="993"/>
                </a:cubicBezTo>
                <a:cubicBezTo>
                  <a:pt x="2704" y="994"/>
                  <a:pt x="2705" y="994"/>
                  <a:pt x="2705" y="994"/>
                </a:cubicBezTo>
                <a:cubicBezTo>
                  <a:pt x="2704" y="995"/>
                  <a:pt x="2704" y="995"/>
                  <a:pt x="2704" y="995"/>
                </a:cubicBezTo>
                <a:cubicBezTo>
                  <a:pt x="2704" y="994"/>
                  <a:pt x="2704" y="994"/>
                  <a:pt x="2704" y="993"/>
                </a:cubicBezTo>
                <a:cubicBezTo>
                  <a:pt x="2704" y="990"/>
                  <a:pt x="2702" y="991"/>
                  <a:pt x="2701" y="994"/>
                </a:cubicBezTo>
                <a:cubicBezTo>
                  <a:pt x="2701" y="995"/>
                  <a:pt x="2700" y="995"/>
                  <a:pt x="2701" y="996"/>
                </a:cubicBezTo>
                <a:cubicBezTo>
                  <a:pt x="2701" y="996"/>
                  <a:pt x="2702" y="996"/>
                  <a:pt x="2703" y="996"/>
                </a:cubicBezTo>
                <a:close/>
                <a:moveTo>
                  <a:pt x="2550" y="914"/>
                </a:moveTo>
                <a:cubicBezTo>
                  <a:pt x="2548" y="914"/>
                  <a:pt x="2548" y="918"/>
                  <a:pt x="2550" y="918"/>
                </a:cubicBezTo>
                <a:cubicBezTo>
                  <a:pt x="2552" y="918"/>
                  <a:pt x="2552" y="914"/>
                  <a:pt x="2550" y="914"/>
                </a:cubicBezTo>
                <a:close/>
                <a:moveTo>
                  <a:pt x="2635" y="986"/>
                </a:moveTo>
                <a:cubicBezTo>
                  <a:pt x="2636" y="986"/>
                  <a:pt x="2637" y="986"/>
                  <a:pt x="2637" y="985"/>
                </a:cubicBezTo>
                <a:cubicBezTo>
                  <a:pt x="2637" y="983"/>
                  <a:pt x="2635" y="984"/>
                  <a:pt x="2634" y="985"/>
                </a:cubicBezTo>
                <a:cubicBezTo>
                  <a:pt x="2633" y="985"/>
                  <a:pt x="2634" y="986"/>
                  <a:pt x="2635" y="986"/>
                </a:cubicBezTo>
                <a:close/>
                <a:moveTo>
                  <a:pt x="2638" y="926"/>
                </a:moveTo>
                <a:cubicBezTo>
                  <a:pt x="2640" y="927"/>
                  <a:pt x="2641" y="927"/>
                  <a:pt x="2642" y="924"/>
                </a:cubicBezTo>
                <a:cubicBezTo>
                  <a:pt x="2643" y="923"/>
                  <a:pt x="2641" y="923"/>
                  <a:pt x="2640" y="923"/>
                </a:cubicBezTo>
                <a:cubicBezTo>
                  <a:pt x="2639" y="923"/>
                  <a:pt x="2640" y="924"/>
                  <a:pt x="2638" y="926"/>
                </a:cubicBezTo>
                <a:cubicBezTo>
                  <a:pt x="2638" y="926"/>
                  <a:pt x="2638" y="926"/>
                  <a:pt x="2638" y="926"/>
                </a:cubicBezTo>
                <a:close/>
                <a:moveTo>
                  <a:pt x="2638" y="982"/>
                </a:moveTo>
                <a:cubicBezTo>
                  <a:pt x="2638" y="982"/>
                  <a:pt x="2642" y="986"/>
                  <a:pt x="2643" y="986"/>
                </a:cubicBezTo>
                <a:cubicBezTo>
                  <a:pt x="2644" y="986"/>
                  <a:pt x="2643" y="983"/>
                  <a:pt x="2643" y="983"/>
                </a:cubicBezTo>
                <a:cubicBezTo>
                  <a:pt x="2641" y="982"/>
                  <a:pt x="2638" y="981"/>
                  <a:pt x="2638" y="982"/>
                </a:cubicBezTo>
                <a:close/>
                <a:moveTo>
                  <a:pt x="2589" y="966"/>
                </a:moveTo>
                <a:cubicBezTo>
                  <a:pt x="2591" y="966"/>
                  <a:pt x="2590" y="962"/>
                  <a:pt x="2588" y="962"/>
                </a:cubicBezTo>
                <a:cubicBezTo>
                  <a:pt x="2585" y="962"/>
                  <a:pt x="2585" y="966"/>
                  <a:pt x="2589" y="966"/>
                </a:cubicBezTo>
                <a:close/>
                <a:moveTo>
                  <a:pt x="2781" y="948"/>
                </a:moveTo>
                <a:cubicBezTo>
                  <a:pt x="2780" y="948"/>
                  <a:pt x="2780" y="951"/>
                  <a:pt x="2780" y="951"/>
                </a:cubicBezTo>
                <a:cubicBezTo>
                  <a:pt x="2781" y="952"/>
                  <a:pt x="2783" y="950"/>
                  <a:pt x="2782" y="949"/>
                </a:cubicBezTo>
                <a:cubicBezTo>
                  <a:pt x="2781" y="948"/>
                  <a:pt x="2781" y="948"/>
                  <a:pt x="2781" y="948"/>
                </a:cubicBezTo>
                <a:close/>
                <a:moveTo>
                  <a:pt x="2775" y="992"/>
                </a:moveTo>
                <a:cubicBezTo>
                  <a:pt x="2775" y="992"/>
                  <a:pt x="2773" y="990"/>
                  <a:pt x="2772" y="991"/>
                </a:cubicBezTo>
                <a:cubicBezTo>
                  <a:pt x="2771" y="991"/>
                  <a:pt x="2768" y="994"/>
                  <a:pt x="2770" y="994"/>
                </a:cubicBezTo>
                <a:cubicBezTo>
                  <a:pt x="2771" y="994"/>
                  <a:pt x="2771" y="994"/>
                  <a:pt x="2771" y="994"/>
                </a:cubicBezTo>
                <a:cubicBezTo>
                  <a:pt x="2772" y="993"/>
                  <a:pt x="2774" y="994"/>
                  <a:pt x="2775" y="992"/>
                </a:cubicBezTo>
                <a:close/>
                <a:moveTo>
                  <a:pt x="2775" y="989"/>
                </a:moveTo>
                <a:cubicBezTo>
                  <a:pt x="2779" y="988"/>
                  <a:pt x="2778" y="984"/>
                  <a:pt x="2779" y="984"/>
                </a:cubicBezTo>
                <a:cubicBezTo>
                  <a:pt x="2781" y="984"/>
                  <a:pt x="2782" y="983"/>
                  <a:pt x="2783" y="981"/>
                </a:cubicBezTo>
                <a:cubicBezTo>
                  <a:pt x="2783" y="981"/>
                  <a:pt x="2781" y="979"/>
                  <a:pt x="2780" y="979"/>
                </a:cubicBezTo>
                <a:cubicBezTo>
                  <a:pt x="2777" y="979"/>
                  <a:pt x="2778" y="983"/>
                  <a:pt x="2775" y="983"/>
                </a:cubicBezTo>
                <a:cubicBezTo>
                  <a:pt x="2775" y="983"/>
                  <a:pt x="2773" y="987"/>
                  <a:pt x="2773" y="988"/>
                </a:cubicBezTo>
                <a:cubicBezTo>
                  <a:pt x="2773" y="989"/>
                  <a:pt x="2774" y="989"/>
                  <a:pt x="2775" y="989"/>
                </a:cubicBezTo>
                <a:close/>
                <a:moveTo>
                  <a:pt x="2779" y="978"/>
                </a:moveTo>
                <a:cubicBezTo>
                  <a:pt x="2780" y="978"/>
                  <a:pt x="2780" y="978"/>
                  <a:pt x="2782" y="975"/>
                </a:cubicBezTo>
                <a:cubicBezTo>
                  <a:pt x="2783" y="974"/>
                  <a:pt x="2781" y="973"/>
                  <a:pt x="2781" y="974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6"/>
                  <a:pt x="2778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8"/>
                </a:cubicBezTo>
                <a:close/>
                <a:moveTo>
                  <a:pt x="2830" y="910"/>
                </a:moveTo>
                <a:cubicBezTo>
                  <a:pt x="2825" y="910"/>
                  <a:pt x="2830" y="907"/>
                  <a:pt x="2822" y="905"/>
                </a:cubicBezTo>
                <a:cubicBezTo>
                  <a:pt x="2818" y="904"/>
                  <a:pt x="2819" y="906"/>
                  <a:pt x="2819" y="907"/>
                </a:cubicBezTo>
                <a:cubicBezTo>
                  <a:pt x="2823" y="910"/>
                  <a:pt x="2821" y="906"/>
                  <a:pt x="2824" y="912"/>
                </a:cubicBezTo>
                <a:cubicBezTo>
                  <a:pt x="2825" y="913"/>
                  <a:pt x="2834" y="911"/>
                  <a:pt x="2830" y="910"/>
                </a:cubicBezTo>
                <a:close/>
                <a:moveTo>
                  <a:pt x="2780" y="944"/>
                </a:moveTo>
                <a:cubicBezTo>
                  <a:pt x="2779" y="944"/>
                  <a:pt x="2776" y="946"/>
                  <a:pt x="2778" y="946"/>
                </a:cubicBezTo>
                <a:cubicBezTo>
                  <a:pt x="2780" y="946"/>
                  <a:pt x="2784" y="944"/>
                  <a:pt x="2780" y="944"/>
                </a:cubicBezTo>
                <a:close/>
                <a:moveTo>
                  <a:pt x="2778" y="942"/>
                </a:moveTo>
                <a:cubicBezTo>
                  <a:pt x="2778" y="942"/>
                  <a:pt x="2774" y="941"/>
                  <a:pt x="2775" y="942"/>
                </a:cubicBezTo>
                <a:cubicBezTo>
                  <a:pt x="2776" y="944"/>
                  <a:pt x="2777" y="944"/>
                  <a:pt x="2777" y="943"/>
                </a:cubicBezTo>
                <a:cubicBezTo>
                  <a:pt x="2777" y="943"/>
                  <a:pt x="2777" y="943"/>
                  <a:pt x="2777" y="943"/>
                </a:cubicBezTo>
                <a:cubicBezTo>
                  <a:pt x="2778" y="943"/>
                  <a:pt x="2779" y="942"/>
                  <a:pt x="2778" y="942"/>
                </a:cubicBezTo>
                <a:close/>
                <a:moveTo>
                  <a:pt x="2737" y="987"/>
                </a:moveTo>
                <a:cubicBezTo>
                  <a:pt x="2741" y="987"/>
                  <a:pt x="2739" y="983"/>
                  <a:pt x="2737" y="984"/>
                </a:cubicBezTo>
                <a:cubicBezTo>
                  <a:pt x="2735" y="984"/>
                  <a:pt x="2733" y="987"/>
                  <a:pt x="2737" y="987"/>
                </a:cubicBezTo>
                <a:close/>
                <a:moveTo>
                  <a:pt x="2687" y="1023"/>
                </a:moveTo>
                <a:cubicBezTo>
                  <a:pt x="2689" y="1023"/>
                  <a:pt x="2689" y="1023"/>
                  <a:pt x="2689" y="1023"/>
                </a:cubicBezTo>
                <a:cubicBezTo>
                  <a:pt x="2693" y="1021"/>
                  <a:pt x="2694" y="1022"/>
                  <a:pt x="2694" y="1020"/>
                </a:cubicBezTo>
                <a:cubicBezTo>
                  <a:pt x="2694" y="1020"/>
                  <a:pt x="2694" y="1018"/>
                  <a:pt x="2693" y="1018"/>
                </a:cubicBezTo>
                <a:cubicBezTo>
                  <a:pt x="2691" y="1019"/>
                  <a:pt x="2689" y="1020"/>
                  <a:pt x="2687" y="1021"/>
                </a:cubicBezTo>
                <a:cubicBezTo>
                  <a:pt x="2686" y="1021"/>
                  <a:pt x="2686" y="1023"/>
                  <a:pt x="2687" y="1023"/>
                </a:cubicBezTo>
                <a:close/>
                <a:moveTo>
                  <a:pt x="2697" y="1018"/>
                </a:moveTo>
                <a:cubicBezTo>
                  <a:pt x="2699" y="1018"/>
                  <a:pt x="2699" y="1018"/>
                  <a:pt x="2699" y="1018"/>
                </a:cubicBezTo>
                <a:cubicBezTo>
                  <a:pt x="2701" y="1016"/>
                  <a:pt x="2702" y="1014"/>
                  <a:pt x="2702" y="1014"/>
                </a:cubicBezTo>
                <a:cubicBezTo>
                  <a:pt x="2703" y="1013"/>
                  <a:pt x="2705" y="1011"/>
                  <a:pt x="2706" y="1011"/>
                </a:cubicBezTo>
                <a:cubicBezTo>
                  <a:pt x="2707" y="1011"/>
                  <a:pt x="2711" y="1009"/>
                  <a:pt x="2712" y="1009"/>
                </a:cubicBezTo>
                <a:cubicBezTo>
                  <a:pt x="2713" y="1009"/>
                  <a:pt x="2715" y="1007"/>
                  <a:pt x="2716" y="1006"/>
                </a:cubicBezTo>
                <a:cubicBezTo>
                  <a:pt x="2723" y="1002"/>
                  <a:pt x="2723" y="1002"/>
                  <a:pt x="2723" y="1002"/>
                </a:cubicBezTo>
                <a:cubicBezTo>
                  <a:pt x="2726" y="1000"/>
                  <a:pt x="2729" y="1003"/>
                  <a:pt x="2732" y="998"/>
                </a:cubicBezTo>
                <a:cubicBezTo>
                  <a:pt x="2733" y="997"/>
                  <a:pt x="2734" y="995"/>
                  <a:pt x="2733" y="994"/>
                </a:cubicBezTo>
                <a:cubicBezTo>
                  <a:pt x="2733" y="994"/>
                  <a:pt x="2730" y="993"/>
                  <a:pt x="2730" y="994"/>
                </a:cubicBezTo>
                <a:cubicBezTo>
                  <a:pt x="2724" y="997"/>
                  <a:pt x="2726" y="996"/>
                  <a:pt x="2719" y="996"/>
                </a:cubicBezTo>
                <a:cubicBezTo>
                  <a:pt x="2715" y="996"/>
                  <a:pt x="2716" y="997"/>
                  <a:pt x="2713" y="998"/>
                </a:cubicBezTo>
                <a:cubicBezTo>
                  <a:pt x="2712" y="998"/>
                  <a:pt x="2710" y="1001"/>
                  <a:pt x="2710" y="1001"/>
                </a:cubicBezTo>
                <a:cubicBezTo>
                  <a:pt x="2709" y="1002"/>
                  <a:pt x="2700" y="1005"/>
                  <a:pt x="2698" y="1007"/>
                </a:cubicBezTo>
                <a:cubicBezTo>
                  <a:pt x="2695" y="1010"/>
                  <a:pt x="2695" y="1010"/>
                  <a:pt x="2695" y="1010"/>
                </a:cubicBezTo>
                <a:cubicBezTo>
                  <a:pt x="2695" y="1013"/>
                  <a:pt x="2695" y="1014"/>
                  <a:pt x="2694" y="1014"/>
                </a:cubicBezTo>
                <a:cubicBezTo>
                  <a:pt x="2694" y="1014"/>
                  <a:pt x="2692" y="1016"/>
                  <a:pt x="2692" y="1016"/>
                </a:cubicBezTo>
                <a:cubicBezTo>
                  <a:pt x="2692" y="1018"/>
                  <a:pt x="2695" y="1018"/>
                  <a:pt x="2697" y="1018"/>
                </a:cubicBezTo>
                <a:close/>
                <a:moveTo>
                  <a:pt x="2651" y="1010"/>
                </a:moveTo>
                <a:cubicBezTo>
                  <a:pt x="2655" y="1011"/>
                  <a:pt x="2654" y="1009"/>
                  <a:pt x="2658" y="1014"/>
                </a:cubicBezTo>
                <a:cubicBezTo>
                  <a:pt x="2661" y="1017"/>
                  <a:pt x="2661" y="1018"/>
                  <a:pt x="2664" y="1017"/>
                </a:cubicBezTo>
                <a:cubicBezTo>
                  <a:pt x="2665" y="1017"/>
                  <a:pt x="2665" y="1017"/>
                  <a:pt x="2665" y="1017"/>
                </a:cubicBezTo>
                <a:cubicBezTo>
                  <a:pt x="2666" y="1017"/>
                  <a:pt x="2670" y="1013"/>
                  <a:pt x="2665" y="1012"/>
                </a:cubicBezTo>
                <a:cubicBezTo>
                  <a:pt x="2665" y="1010"/>
                  <a:pt x="2665" y="1008"/>
                  <a:pt x="2663" y="1008"/>
                </a:cubicBezTo>
                <a:cubicBezTo>
                  <a:pt x="2661" y="1008"/>
                  <a:pt x="2660" y="1005"/>
                  <a:pt x="2659" y="1005"/>
                </a:cubicBezTo>
                <a:cubicBezTo>
                  <a:pt x="2654" y="1006"/>
                  <a:pt x="2654" y="1006"/>
                  <a:pt x="2654" y="1006"/>
                </a:cubicBezTo>
                <a:cubicBezTo>
                  <a:pt x="2653" y="1006"/>
                  <a:pt x="2652" y="1005"/>
                  <a:pt x="2650" y="1005"/>
                </a:cubicBezTo>
                <a:cubicBezTo>
                  <a:pt x="2649" y="1006"/>
                  <a:pt x="2647" y="1009"/>
                  <a:pt x="2651" y="1010"/>
                </a:cubicBezTo>
                <a:close/>
                <a:moveTo>
                  <a:pt x="2619" y="975"/>
                </a:moveTo>
                <a:cubicBezTo>
                  <a:pt x="2620" y="975"/>
                  <a:pt x="2622" y="972"/>
                  <a:pt x="2619" y="972"/>
                </a:cubicBezTo>
                <a:cubicBezTo>
                  <a:pt x="2616" y="972"/>
                  <a:pt x="2617" y="975"/>
                  <a:pt x="2619" y="975"/>
                </a:cubicBezTo>
                <a:close/>
                <a:moveTo>
                  <a:pt x="2758" y="975"/>
                </a:moveTo>
                <a:cubicBezTo>
                  <a:pt x="2758" y="977"/>
                  <a:pt x="2760" y="976"/>
                  <a:pt x="2761" y="976"/>
                </a:cubicBezTo>
                <a:cubicBezTo>
                  <a:pt x="2763" y="976"/>
                  <a:pt x="2761" y="974"/>
                  <a:pt x="2760" y="974"/>
                </a:cubicBezTo>
                <a:cubicBezTo>
                  <a:pt x="2759" y="974"/>
                  <a:pt x="2758" y="975"/>
                  <a:pt x="2758" y="975"/>
                </a:cubicBezTo>
                <a:close/>
                <a:moveTo>
                  <a:pt x="2759" y="992"/>
                </a:moveTo>
                <a:cubicBezTo>
                  <a:pt x="2759" y="992"/>
                  <a:pt x="2760" y="992"/>
                  <a:pt x="2762" y="992"/>
                </a:cubicBezTo>
                <a:cubicBezTo>
                  <a:pt x="2764" y="992"/>
                  <a:pt x="2762" y="989"/>
                  <a:pt x="2762" y="988"/>
                </a:cubicBezTo>
                <a:cubicBezTo>
                  <a:pt x="2761" y="986"/>
                  <a:pt x="2758" y="989"/>
                  <a:pt x="2757" y="989"/>
                </a:cubicBezTo>
                <a:cubicBezTo>
                  <a:pt x="2756" y="989"/>
                  <a:pt x="2758" y="992"/>
                  <a:pt x="2759" y="992"/>
                </a:cubicBezTo>
                <a:close/>
                <a:moveTo>
                  <a:pt x="2736" y="940"/>
                </a:moveTo>
                <a:cubicBezTo>
                  <a:pt x="2737" y="939"/>
                  <a:pt x="2737" y="939"/>
                  <a:pt x="2737" y="937"/>
                </a:cubicBezTo>
                <a:cubicBezTo>
                  <a:pt x="2736" y="936"/>
                  <a:pt x="2736" y="937"/>
                  <a:pt x="2736" y="935"/>
                </a:cubicBezTo>
                <a:cubicBezTo>
                  <a:pt x="2735" y="934"/>
                  <a:pt x="2735" y="934"/>
                  <a:pt x="2733" y="933"/>
                </a:cubicBezTo>
                <a:cubicBezTo>
                  <a:pt x="2733" y="933"/>
                  <a:pt x="2730" y="933"/>
                  <a:pt x="2730" y="933"/>
                </a:cubicBezTo>
                <a:cubicBezTo>
                  <a:pt x="2729" y="933"/>
                  <a:pt x="2727" y="934"/>
                  <a:pt x="2726" y="934"/>
                </a:cubicBezTo>
                <a:cubicBezTo>
                  <a:pt x="2726" y="934"/>
                  <a:pt x="2724" y="933"/>
                  <a:pt x="2724" y="934"/>
                </a:cubicBezTo>
                <a:cubicBezTo>
                  <a:pt x="2723" y="938"/>
                  <a:pt x="2722" y="936"/>
                  <a:pt x="2727" y="941"/>
                </a:cubicBezTo>
                <a:cubicBezTo>
                  <a:pt x="2729" y="943"/>
                  <a:pt x="2729" y="943"/>
                  <a:pt x="2733" y="942"/>
                </a:cubicBezTo>
                <a:cubicBezTo>
                  <a:pt x="2734" y="942"/>
                  <a:pt x="2735" y="941"/>
                  <a:pt x="2736" y="940"/>
                </a:cubicBezTo>
                <a:close/>
                <a:moveTo>
                  <a:pt x="2741" y="994"/>
                </a:moveTo>
                <a:cubicBezTo>
                  <a:pt x="2742" y="995"/>
                  <a:pt x="2742" y="994"/>
                  <a:pt x="2743" y="992"/>
                </a:cubicBezTo>
                <a:cubicBezTo>
                  <a:pt x="2744" y="989"/>
                  <a:pt x="2739" y="990"/>
                  <a:pt x="2739" y="990"/>
                </a:cubicBezTo>
                <a:cubicBezTo>
                  <a:pt x="2739" y="991"/>
                  <a:pt x="2740" y="994"/>
                  <a:pt x="2741" y="994"/>
                </a:cubicBezTo>
                <a:close/>
                <a:moveTo>
                  <a:pt x="2389" y="806"/>
                </a:moveTo>
                <a:cubicBezTo>
                  <a:pt x="2392" y="806"/>
                  <a:pt x="2391" y="807"/>
                  <a:pt x="2393" y="805"/>
                </a:cubicBezTo>
                <a:cubicBezTo>
                  <a:pt x="2393" y="805"/>
                  <a:pt x="2393" y="800"/>
                  <a:pt x="2392" y="802"/>
                </a:cubicBezTo>
                <a:cubicBezTo>
                  <a:pt x="2391" y="802"/>
                  <a:pt x="2388" y="805"/>
                  <a:pt x="2389" y="806"/>
                </a:cubicBezTo>
                <a:close/>
                <a:moveTo>
                  <a:pt x="2555" y="869"/>
                </a:moveTo>
                <a:cubicBezTo>
                  <a:pt x="2555" y="868"/>
                  <a:pt x="2553" y="867"/>
                  <a:pt x="2553" y="867"/>
                </a:cubicBezTo>
                <a:cubicBezTo>
                  <a:pt x="2552" y="868"/>
                  <a:pt x="2550" y="869"/>
                  <a:pt x="2551" y="869"/>
                </a:cubicBezTo>
                <a:cubicBezTo>
                  <a:pt x="2552" y="870"/>
                  <a:pt x="2556" y="871"/>
                  <a:pt x="2555" y="869"/>
                </a:cubicBezTo>
                <a:cubicBezTo>
                  <a:pt x="2555" y="869"/>
                  <a:pt x="2555" y="869"/>
                  <a:pt x="2555" y="869"/>
                </a:cubicBezTo>
                <a:close/>
                <a:moveTo>
                  <a:pt x="2549" y="866"/>
                </a:moveTo>
                <a:cubicBezTo>
                  <a:pt x="2551" y="865"/>
                  <a:pt x="2551" y="865"/>
                  <a:pt x="2551" y="865"/>
                </a:cubicBezTo>
                <a:cubicBezTo>
                  <a:pt x="2551" y="865"/>
                  <a:pt x="2551" y="862"/>
                  <a:pt x="2550" y="863"/>
                </a:cubicBezTo>
                <a:cubicBezTo>
                  <a:pt x="2549" y="864"/>
                  <a:pt x="2548" y="866"/>
                  <a:pt x="2549" y="866"/>
                </a:cubicBezTo>
                <a:close/>
                <a:moveTo>
                  <a:pt x="2654" y="844"/>
                </a:moveTo>
                <a:cubicBezTo>
                  <a:pt x="2654" y="846"/>
                  <a:pt x="2657" y="846"/>
                  <a:pt x="2658" y="845"/>
                </a:cubicBezTo>
                <a:cubicBezTo>
                  <a:pt x="2659" y="845"/>
                  <a:pt x="2658" y="841"/>
                  <a:pt x="2657" y="841"/>
                </a:cubicBezTo>
                <a:cubicBezTo>
                  <a:pt x="2656" y="842"/>
                  <a:pt x="2654" y="843"/>
                  <a:pt x="2654" y="844"/>
                </a:cubicBezTo>
                <a:close/>
                <a:moveTo>
                  <a:pt x="2541" y="852"/>
                </a:moveTo>
                <a:cubicBezTo>
                  <a:pt x="2541" y="853"/>
                  <a:pt x="2542" y="855"/>
                  <a:pt x="2543" y="855"/>
                </a:cubicBezTo>
                <a:cubicBezTo>
                  <a:pt x="2548" y="855"/>
                  <a:pt x="2546" y="853"/>
                  <a:pt x="2545" y="852"/>
                </a:cubicBezTo>
                <a:cubicBezTo>
                  <a:pt x="2544" y="851"/>
                  <a:pt x="2543" y="847"/>
                  <a:pt x="2541" y="851"/>
                </a:cubicBezTo>
                <a:cubicBezTo>
                  <a:pt x="2541" y="852"/>
                  <a:pt x="2541" y="852"/>
                  <a:pt x="2541" y="852"/>
                </a:cubicBezTo>
                <a:close/>
                <a:moveTo>
                  <a:pt x="2653" y="851"/>
                </a:moveTo>
                <a:cubicBezTo>
                  <a:pt x="2655" y="847"/>
                  <a:pt x="2651" y="848"/>
                  <a:pt x="2651" y="848"/>
                </a:cubicBezTo>
                <a:cubicBezTo>
                  <a:pt x="2647" y="851"/>
                  <a:pt x="2653" y="851"/>
                  <a:pt x="2653" y="851"/>
                </a:cubicBezTo>
                <a:close/>
                <a:moveTo>
                  <a:pt x="2653" y="844"/>
                </a:moveTo>
                <a:cubicBezTo>
                  <a:pt x="2652" y="844"/>
                  <a:pt x="2651" y="844"/>
                  <a:pt x="2651" y="845"/>
                </a:cubicBezTo>
                <a:cubicBezTo>
                  <a:pt x="2651" y="846"/>
                  <a:pt x="2653" y="847"/>
                  <a:pt x="2653" y="847"/>
                </a:cubicBezTo>
                <a:cubicBezTo>
                  <a:pt x="2654" y="846"/>
                  <a:pt x="2655" y="844"/>
                  <a:pt x="2653" y="844"/>
                </a:cubicBezTo>
                <a:close/>
                <a:moveTo>
                  <a:pt x="2633" y="810"/>
                </a:moveTo>
                <a:cubicBezTo>
                  <a:pt x="2633" y="810"/>
                  <a:pt x="2636" y="809"/>
                  <a:pt x="2636" y="809"/>
                </a:cubicBezTo>
                <a:cubicBezTo>
                  <a:pt x="2636" y="808"/>
                  <a:pt x="2635" y="807"/>
                  <a:pt x="2635" y="807"/>
                </a:cubicBezTo>
                <a:cubicBezTo>
                  <a:pt x="2633" y="807"/>
                  <a:pt x="2632" y="808"/>
                  <a:pt x="2633" y="810"/>
                </a:cubicBezTo>
                <a:cubicBezTo>
                  <a:pt x="2633" y="810"/>
                  <a:pt x="2633" y="810"/>
                  <a:pt x="2633" y="810"/>
                </a:cubicBezTo>
                <a:close/>
                <a:moveTo>
                  <a:pt x="2572" y="880"/>
                </a:moveTo>
                <a:cubicBezTo>
                  <a:pt x="2571" y="880"/>
                  <a:pt x="2567" y="878"/>
                  <a:pt x="2566" y="878"/>
                </a:cubicBezTo>
                <a:cubicBezTo>
                  <a:pt x="2565" y="877"/>
                  <a:pt x="2563" y="879"/>
                  <a:pt x="2560" y="875"/>
                </a:cubicBezTo>
                <a:cubicBezTo>
                  <a:pt x="2560" y="875"/>
                  <a:pt x="2557" y="873"/>
                  <a:pt x="2557" y="874"/>
                </a:cubicBezTo>
                <a:cubicBezTo>
                  <a:pt x="2557" y="875"/>
                  <a:pt x="2557" y="875"/>
                  <a:pt x="2557" y="875"/>
                </a:cubicBezTo>
                <a:cubicBezTo>
                  <a:pt x="2556" y="874"/>
                  <a:pt x="2554" y="877"/>
                  <a:pt x="2554" y="877"/>
                </a:cubicBezTo>
                <a:cubicBezTo>
                  <a:pt x="2551" y="884"/>
                  <a:pt x="2551" y="884"/>
                  <a:pt x="2551" y="884"/>
                </a:cubicBezTo>
                <a:cubicBezTo>
                  <a:pt x="2550" y="891"/>
                  <a:pt x="2550" y="891"/>
                  <a:pt x="2550" y="891"/>
                </a:cubicBezTo>
                <a:cubicBezTo>
                  <a:pt x="2553" y="895"/>
                  <a:pt x="2553" y="895"/>
                  <a:pt x="2553" y="895"/>
                </a:cubicBezTo>
                <a:cubicBezTo>
                  <a:pt x="2553" y="899"/>
                  <a:pt x="2553" y="899"/>
                  <a:pt x="2553" y="899"/>
                </a:cubicBezTo>
                <a:cubicBezTo>
                  <a:pt x="2551" y="900"/>
                  <a:pt x="2551" y="899"/>
                  <a:pt x="2553" y="904"/>
                </a:cubicBezTo>
                <a:cubicBezTo>
                  <a:pt x="2554" y="905"/>
                  <a:pt x="2555" y="905"/>
                  <a:pt x="2556" y="905"/>
                </a:cubicBezTo>
                <a:cubicBezTo>
                  <a:pt x="2555" y="908"/>
                  <a:pt x="2554" y="908"/>
                  <a:pt x="2556" y="909"/>
                </a:cubicBezTo>
                <a:cubicBezTo>
                  <a:pt x="2556" y="909"/>
                  <a:pt x="2555" y="913"/>
                  <a:pt x="2556" y="913"/>
                </a:cubicBezTo>
                <a:cubicBezTo>
                  <a:pt x="2559" y="913"/>
                  <a:pt x="2560" y="912"/>
                  <a:pt x="2560" y="909"/>
                </a:cubicBezTo>
                <a:cubicBezTo>
                  <a:pt x="2562" y="914"/>
                  <a:pt x="2561" y="911"/>
                  <a:pt x="2561" y="916"/>
                </a:cubicBezTo>
                <a:cubicBezTo>
                  <a:pt x="2561" y="917"/>
                  <a:pt x="2561" y="918"/>
                  <a:pt x="2562" y="919"/>
                </a:cubicBezTo>
                <a:cubicBezTo>
                  <a:pt x="2563" y="920"/>
                  <a:pt x="2564" y="923"/>
                  <a:pt x="2564" y="923"/>
                </a:cubicBezTo>
                <a:cubicBezTo>
                  <a:pt x="2564" y="932"/>
                  <a:pt x="2564" y="932"/>
                  <a:pt x="2564" y="932"/>
                </a:cubicBezTo>
                <a:cubicBezTo>
                  <a:pt x="2564" y="932"/>
                  <a:pt x="2567" y="932"/>
                  <a:pt x="2568" y="932"/>
                </a:cubicBezTo>
                <a:cubicBezTo>
                  <a:pt x="2569" y="932"/>
                  <a:pt x="2571" y="934"/>
                  <a:pt x="2571" y="934"/>
                </a:cubicBezTo>
                <a:cubicBezTo>
                  <a:pt x="2575" y="932"/>
                  <a:pt x="2575" y="932"/>
                  <a:pt x="2575" y="932"/>
                </a:cubicBezTo>
                <a:cubicBezTo>
                  <a:pt x="2576" y="934"/>
                  <a:pt x="2575" y="933"/>
                  <a:pt x="2580" y="931"/>
                </a:cubicBezTo>
                <a:cubicBezTo>
                  <a:pt x="2580" y="934"/>
                  <a:pt x="2580" y="934"/>
                  <a:pt x="2580" y="934"/>
                </a:cubicBezTo>
                <a:cubicBezTo>
                  <a:pt x="2580" y="934"/>
                  <a:pt x="2581" y="938"/>
                  <a:pt x="2583" y="937"/>
                </a:cubicBezTo>
                <a:cubicBezTo>
                  <a:pt x="2585" y="937"/>
                  <a:pt x="2585" y="937"/>
                  <a:pt x="2585" y="937"/>
                </a:cubicBezTo>
                <a:cubicBezTo>
                  <a:pt x="2587" y="937"/>
                  <a:pt x="2587" y="937"/>
                  <a:pt x="2587" y="937"/>
                </a:cubicBezTo>
                <a:cubicBezTo>
                  <a:pt x="2588" y="937"/>
                  <a:pt x="2591" y="936"/>
                  <a:pt x="2591" y="936"/>
                </a:cubicBezTo>
                <a:cubicBezTo>
                  <a:pt x="2592" y="932"/>
                  <a:pt x="2592" y="932"/>
                  <a:pt x="2592" y="932"/>
                </a:cubicBezTo>
                <a:cubicBezTo>
                  <a:pt x="2596" y="936"/>
                  <a:pt x="2595" y="936"/>
                  <a:pt x="2598" y="935"/>
                </a:cubicBezTo>
                <a:cubicBezTo>
                  <a:pt x="2598" y="935"/>
                  <a:pt x="2598" y="938"/>
                  <a:pt x="2599" y="938"/>
                </a:cubicBezTo>
                <a:cubicBezTo>
                  <a:pt x="2602" y="937"/>
                  <a:pt x="2602" y="937"/>
                  <a:pt x="2602" y="937"/>
                </a:cubicBezTo>
                <a:cubicBezTo>
                  <a:pt x="2604" y="937"/>
                  <a:pt x="2604" y="937"/>
                  <a:pt x="2604" y="937"/>
                </a:cubicBezTo>
                <a:cubicBezTo>
                  <a:pt x="2608" y="940"/>
                  <a:pt x="2608" y="940"/>
                  <a:pt x="2608" y="940"/>
                </a:cubicBezTo>
                <a:cubicBezTo>
                  <a:pt x="2608" y="945"/>
                  <a:pt x="2608" y="945"/>
                  <a:pt x="2608" y="945"/>
                </a:cubicBezTo>
                <a:cubicBezTo>
                  <a:pt x="2607" y="947"/>
                  <a:pt x="2609" y="948"/>
                  <a:pt x="2609" y="946"/>
                </a:cubicBezTo>
                <a:cubicBezTo>
                  <a:pt x="2609" y="945"/>
                  <a:pt x="2609" y="945"/>
                  <a:pt x="2609" y="945"/>
                </a:cubicBezTo>
                <a:cubicBezTo>
                  <a:pt x="2612" y="944"/>
                  <a:pt x="2613" y="945"/>
                  <a:pt x="2616" y="942"/>
                </a:cubicBezTo>
                <a:cubicBezTo>
                  <a:pt x="2616" y="941"/>
                  <a:pt x="2616" y="941"/>
                  <a:pt x="2616" y="941"/>
                </a:cubicBezTo>
                <a:cubicBezTo>
                  <a:pt x="2617" y="940"/>
                  <a:pt x="2621" y="940"/>
                  <a:pt x="2622" y="939"/>
                </a:cubicBezTo>
                <a:cubicBezTo>
                  <a:pt x="2623" y="938"/>
                  <a:pt x="2623" y="938"/>
                  <a:pt x="2623" y="938"/>
                </a:cubicBezTo>
                <a:cubicBezTo>
                  <a:pt x="2622" y="942"/>
                  <a:pt x="2622" y="941"/>
                  <a:pt x="2623" y="945"/>
                </a:cubicBezTo>
                <a:cubicBezTo>
                  <a:pt x="2623" y="946"/>
                  <a:pt x="2625" y="944"/>
                  <a:pt x="2625" y="944"/>
                </a:cubicBezTo>
                <a:cubicBezTo>
                  <a:pt x="2625" y="944"/>
                  <a:pt x="2627" y="941"/>
                  <a:pt x="2627" y="941"/>
                </a:cubicBezTo>
                <a:cubicBezTo>
                  <a:pt x="2627" y="936"/>
                  <a:pt x="2627" y="938"/>
                  <a:pt x="2624" y="934"/>
                </a:cubicBezTo>
                <a:cubicBezTo>
                  <a:pt x="2625" y="934"/>
                  <a:pt x="2625" y="933"/>
                  <a:pt x="2625" y="933"/>
                </a:cubicBezTo>
                <a:cubicBezTo>
                  <a:pt x="2625" y="930"/>
                  <a:pt x="2625" y="931"/>
                  <a:pt x="2627" y="928"/>
                </a:cubicBezTo>
                <a:cubicBezTo>
                  <a:pt x="2627" y="928"/>
                  <a:pt x="2629" y="923"/>
                  <a:pt x="2628" y="923"/>
                </a:cubicBezTo>
                <a:cubicBezTo>
                  <a:pt x="2627" y="922"/>
                  <a:pt x="2627" y="922"/>
                  <a:pt x="2627" y="922"/>
                </a:cubicBezTo>
                <a:cubicBezTo>
                  <a:pt x="2628" y="920"/>
                  <a:pt x="2627" y="919"/>
                  <a:pt x="2626" y="917"/>
                </a:cubicBezTo>
                <a:cubicBezTo>
                  <a:pt x="2628" y="917"/>
                  <a:pt x="2627" y="917"/>
                  <a:pt x="2630" y="914"/>
                </a:cubicBezTo>
                <a:cubicBezTo>
                  <a:pt x="2630" y="914"/>
                  <a:pt x="2631" y="911"/>
                  <a:pt x="2631" y="911"/>
                </a:cubicBezTo>
                <a:cubicBezTo>
                  <a:pt x="2631" y="911"/>
                  <a:pt x="2631" y="911"/>
                  <a:pt x="2631" y="911"/>
                </a:cubicBezTo>
                <a:cubicBezTo>
                  <a:pt x="2632" y="914"/>
                  <a:pt x="2635" y="910"/>
                  <a:pt x="2636" y="909"/>
                </a:cubicBezTo>
                <a:cubicBezTo>
                  <a:pt x="2637" y="909"/>
                  <a:pt x="2640" y="905"/>
                  <a:pt x="2639" y="903"/>
                </a:cubicBezTo>
                <a:cubicBezTo>
                  <a:pt x="2637" y="897"/>
                  <a:pt x="2637" y="897"/>
                  <a:pt x="2637" y="897"/>
                </a:cubicBezTo>
                <a:cubicBezTo>
                  <a:pt x="2639" y="894"/>
                  <a:pt x="2639" y="894"/>
                  <a:pt x="2639" y="894"/>
                </a:cubicBezTo>
                <a:cubicBezTo>
                  <a:pt x="2640" y="890"/>
                  <a:pt x="2640" y="890"/>
                  <a:pt x="2640" y="890"/>
                </a:cubicBezTo>
                <a:cubicBezTo>
                  <a:pt x="2641" y="890"/>
                  <a:pt x="2642" y="889"/>
                  <a:pt x="2642" y="889"/>
                </a:cubicBezTo>
                <a:cubicBezTo>
                  <a:pt x="2642" y="888"/>
                  <a:pt x="2642" y="888"/>
                  <a:pt x="2642" y="888"/>
                </a:cubicBezTo>
                <a:cubicBezTo>
                  <a:pt x="2644" y="887"/>
                  <a:pt x="2644" y="888"/>
                  <a:pt x="2645" y="889"/>
                </a:cubicBezTo>
                <a:cubicBezTo>
                  <a:pt x="2647" y="889"/>
                  <a:pt x="2654" y="888"/>
                  <a:pt x="2654" y="887"/>
                </a:cubicBezTo>
                <a:cubicBezTo>
                  <a:pt x="2653" y="886"/>
                  <a:pt x="2652" y="884"/>
                  <a:pt x="2652" y="883"/>
                </a:cubicBezTo>
                <a:cubicBezTo>
                  <a:pt x="2645" y="879"/>
                  <a:pt x="2645" y="881"/>
                  <a:pt x="2642" y="873"/>
                </a:cubicBezTo>
                <a:cubicBezTo>
                  <a:pt x="2643" y="871"/>
                  <a:pt x="2644" y="872"/>
                  <a:pt x="2642" y="869"/>
                </a:cubicBezTo>
                <a:cubicBezTo>
                  <a:pt x="2641" y="868"/>
                  <a:pt x="2640" y="867"/>
                  <a:pt x="2640" y="865"/>
                </a:cubicBezTo>
                <a:cubicBezTo>
                  <a:pt x="2640" y="862"/>
                  <a:pt x="2639" y="862"/>
                  <a:pt x="2637" y="862"/>
                </a:cubicBezTo>
                <a:cubicBezTo>
                  <a:pt x="2637" y="859"/>
                  <a:pt x="2637" y="860"/>
                  <a:pt x="2636" y="857"/>
                </a:cubicBezTo>
                <a:cubicBezTo>
                  <a:pt x="2636" y="857"/>
                  <a:pt x="2635" y="856"/>
                  <a:pt x="2634" y="856"/>
                </a:cubicBezTo>
                <a:cubicBezTo>
                  <a:pt x="2636" y="856"/>
                  <a:pt x="2642" y="857"/>
                  <a:pt x="2639" y="854"/>
                </a:cubicBezTo>
                <a:cubicBezTo>
                  <a:pt x="2641" y="853"/>
                  <a:pt x="2642" y="851"/>
                  <a:pt x="2640" y="850"/>
                </a:cubicBezTo>
                <a:cubicBezTo>
                  <a:pt x="2644" y="849"/>
                  <a:pt x="2647" y="849"/>
                  <a:pt x="2650" y="847"/>
                </a:cubicBezTo>
                <a:cubicBezTo>
                  <a:pt x="2652" y="847"/>
                  <a:pt x="2651" y="846"/>
                  <a:pt x="2650" y="846"/>
                </a:cubicBezTo>
                <a:cubicBezTo>
                  <a:pt x="2649" y="845"/>
                  <a:pt x="2649" y="845"/>
                  <a:pt x="2649" y="845"/>
                </a:cubicBezTo>
                <a:cubicBezTo>
                  <a:pt x="2649" y="844"/>
                  <a:pt x="2643" y="844"/>
                  <a:pt x="2644" y="842"/>
                </a:cubicBezTo>
                <a:cubicBezTo>
                  <a:pt x="2645" y="841"/>
                  <a:pt x="2645" y="841"/>
                  <a:pt x="2647" y="841"/>
                </a:cubicBezTo>
                <a:cubicBezTo>
                  <a:pt x="2648" y="841"/>
                  <a:pt x="2648" y="841"/>
                  <a:pt x="2648" y="841"/>
                </a:cubicBezTo>
                <a:cubicBezTo>
                  <a:pt x="2649" y="842"/>
                  <a:pt x="2655" y="839"/>
                  <a:pt x="2655" y="838"/>
                </a:cubicBezTo>
                <a:cubicBezTo>
                  <a:pt x="2655" y="837"/>
                  <a:pt x="2655" y="835"/>
                  <a:pt x="2654" y="836"/>
                </a:cubicBezTo>
                <a:cubicBezTo>
                  <a:pt x="2653" y="836"/>
                  <a:pt x="2652" y="836"/>
                  <a:pt x="2651" y="835"/>
                </a:cubicBezTo>
                <a:cubicBezTo>
                  <a:pt x="2650" y="834"/>
                  <a:pt x="2648" y="834"/>
                  <a:pt x="2646" y="832"/>
                </a:cubicBezTo>
                <a:cubicBezTo>
                  <a:pt x="2647" y="831"/>
                  <a:pt x="2644" y="830"/>
                  <a:pt x="2643" y="832"/>
                </a:cubicBezTo>
                <a:cubicBezTo>
                  <a:pt x="2642" y="832"/>
                  <a:pt x="2641" y="832"/>
                  <a:pt x="2641" y="832"/>
                </a:cubicBezTo>
                <a:cubicBezTo>
                  <a:pt x="2641" y="830"/>
                  <a:pt x="2643" y="831"/>
                  <a:pt x="2643" y="830"/>
                </a:cubicBezTo>
                <a:cubicBezTo>
                  <a:pt x="2643" y="829"/>
                  <a:pt x="2641" y="827"/>
                  <a:pt x="2640" y="829"/>
                </a:cubicBezTo>
                <a:cubicBezTo>
                  <a:pt x="2639" y="830"/>
                  <a:pt x="2639" y="829"/>
                  <a:pt x="2638" y="829"/>
                </a:cubicBezTo>
                <a:cubicBezTo>
                  <a:pt x="2638" y="829"/>
                  <a:pt x="2637" y="827"/>
                  <a:pt x="2638" y="827"/>
                </a:cubicBezTo>
                <a:cubicBezTo>
                  <a:pt x="2640" y="825"/>
                  <a:pt x="2639" y="825"/>
                  <a:pt x="2639" y="824"/>
                </a:cubicBezTo>
                <a:cubicBezTo>
                  <a:pt x="2639" y="823"/>
                  <a:pt x="2638" y="822"/>
                  <a:pt x="2638" y="822"/>
                </a:cubicBezTo>
                <a:cubicBezTo>
                  <a:pt x="2638" y="821"/>
                  <a:pt x="2635" y="820"/>
                  <a:pt x="2634" y="820"/>
                </a:cubicBezTo>
                <a:cubicBezTo>
                  <a:pt x="2633" y="820"/>
                  <a:pt x="2634" y="818"/>
                  <a:pt x="2633" y="818"/>
                </a:cubicBezTo>
                <a:cubicBezTo>
                  <a:pt x="2632" y="818"/>
                  <a:pt x="2631" y="817"/>
                  <a:pt x="2631" y="818"/>
                </a:cubicBezTo>
                <a:cubicBezTo>
                  <a:pt x="2631" y="817"/>
                  <a:pt x="2630" y="816"/>
                  <a:pt x="2629" y="816"/>
                </a:cubicBezTo>
                <a:cubicBezTo>
                  <a:pt x="2629" y="816"/>
                  <a:pt x="2628" y="818"/>
                  <a:pt x="2628" y="819"/>
                </a:cubicBezTo>
                <a:cubicBezTo>
                  <a:pt x="2628" y="819"/>
                  <a:pt x="2626" y="821"/>
                  <a:pt x="2625" y="823"/>
                </a:cubicBezTo>
                <a:cubicBezTo>
                  <a:pt x="2625" y="824"/>
                  <a:pt x="2623" y="826"/>
                  <a:pt x="2622" y="826"/>
                </a:cubicBezTo>
                <a:cubicBezTo>
                  <a:pt x="2621" y="826"/>
                  <a:pt x="2621" y="828"/>
                  <a:pt x="2621" y="830"/>
                </a:cubicBezTo>
                <a:cubicBezTo>
                  <a:pt x="2620" y="836"/>
                  <a:pt x="2620" y="833"/>
                  <a:pt x="2617" y="833"/>
                </a:cubicBezTo>
                <a:cubicBezTo>
                  <a:pt x="2617" y="833"/>
                  <a:pt x="2615" y="836"/>
                  <a:pt x="2615" y="837"/>
                </a:cubicBezTo>
                <a:cubicBezTo>
                  <a:pt x="2615" y="838"/>
                  <a:pt x="2616" y="838"/>
                  <a:pt x="2616" y="838"/>
                </a:cubicBezTo>
                <a:cubicBezTo>
                  <a:pt x="2617" y="839"/>
                  <a:pt x="2617" y="840"/>
                  <a:pt x="2617" y="840"/>
                </a:cubicBezTo>
                <a:cubicBezTo>
                  <a:pt x="2617" y="841"/>
                  <a:pt x="2615" y="842"/>
                  <a:pt x="2614" y="841"/>
                </a:cubicBezTo>
                <a:cubicBezTo>
                  <a:pt x="2610" y="837"/>
                  <a:pt x="2609" y="841"/>
                  <a:pt x="2607" y="844"/>
                </a:cubicBezTo>
                <a:cubicBezTo>
                  <a:pt x="2607" y="844"/>
                  <a:pt x="2606" y="844"/>
                  <a:pt x="2605" y="845"/>
                </a:cubicBezTo>
                <a:cubicBezTo>
                  <a:pt x="2605" y="842"/>
                  <a:pt x="2604" y="844"/>
                  <a:pt x="2602" y="844"/>
                </a:cubicBezTo>
                <a:cubicBezTo>
                  <a:pt x="2601" y="844"/>
                  <a:pt x="2601" y="849"/>
                  <a:pt x="2600" y="851"/>
                </a:cubicBezTo>
                <a:cubicBezTo>
                  <a:pt x="2599" y="852"/>
                  <a:pt x="2598" y="852"/>
                  <a:pt x="2598" y="853"/>
                </a:cubicBezTo>
                <a:cubicBezTo>
                  <a:pt x="2598" y="853"/>
                  <a:pt x="2597" y="853"/>
                  <a:pt x="2596" y="856"/>
                </a:cubicBezTo>
                <a:cubicBezTo>
                  <a:pt x="2592" y="860"/>
                  <a:pt x="2592" y="860"/>
                  <a:pt x="2592" y="860"/>
                </a:cubicBezTo>
                <a:cubicBezTo>
                  <a:pt x="2589" y="863"/>
                  <a:pt x="2589" y="863"/>
                  <a:pt x="2589" y="863"/>
                </a:cubicBezTo>
                <a:cubicBezTo>
                  <a:pt x="2588" y="864"/>
                  <a:pt x="2580" y="864"/>
                  <a:pt x="2578" y="864"/>
                </a:cubicBezTo>
                <a:cubicBezTo>
                  <a:pt x="2577" y="864"/>
                  <a:pt x="2575" y="869"/>
                  <a:pt x="2575" y="870"/>
                </a:cubicBezTo>
                <a:cubicBezTo>
                  <a:pt x="2573" y="873"/>
                  <a:pt x="2576" y="878"/>
                  <a:pt x="2572" y="880"/>
                </a:cubicBezTo>
                <a:close/>
                <a:moveTo>
                  <a:pt x="2630" y="820"/>
                </a:moveTo>
                <a:cubicBezTo>
                  <a:pt x="2630" y="821"/>
                  <a:pt x="2630" y="821"/>
                  <a:pt x="2630" y="821"/>
                </a:cubicBezTo>
                <a:cubicBezTo>
                  <a:pt x="2631" y="822"/>
                  <a:pt x="2631" y="820"/>
                  <a:pt x="2631" y="819"/>
                </a:cubicBezTo>
                <a:cubicBezTo>
                  <a:pt x="2630" y="820"/>
                  <a:pt x="2630" y="820"/>
                  <a:pt x="2630" y="820"/>
                </a:cubicBezTo>
                <a:close/>
                <a:moveTo>
                  <a:pt x="2630" y="805"/>
                </a:moveTo>
                <a:cubicBezTo>
                  <a:pt x="2628" y="805"/>
                  <a:pt x="2629" y="809"/>
                  <a:pt x="2630" y="808"/>
                </a:cubicBezTo>
                <a:cubicBezTo>
                  <a:pt x="2633" y="807"/>
                  <a:pt x="2632" y="804"/>
                  <a:pt x="2630" y="805"/>
                </a:cubicBezTo>
                <a:cubicBezTo>
                  <a:pt x="2630" y="805"/>
                  <a:pt x="2630" y="805"/>
                  <a:pt x="2630" y="805"/>
                </a:cubicBezTo>
                <a:close/>
                <a:moveTo>
                  <a:pt x="2640" y="817"/>
                </a:moveTo>
                <a:cubicBezTo>
                  <a:pt x="2639" y="817"/>
                  <a:pt x="2637" y="817"/>
                  <a:pt x="2638" y="820"/>
                </a:cubicBezTo>
                <a:cubicBezTo>
                  <a:pt x="2639" y="820"/>
                  <a:pt x="2644" y="820"/>
                  <a:pt x="2642" y="817"/>
                </a:cubicBezTo>
                <a:cubicBezTo>
                  <a:pt x="2641" y="817"/>
                  <a:pt x="2641" y="817"/>
                  <a:pt x="2640" y="817"/>
                </a:cubicBezTo>
                <a:close/>
                <a:moveTo>
                  <a:pt x="2634" y="818"/>
                </a:moveTo>
                <a:cubicBezTo>
                  <a:pt x="2634" y="818"/>
                  <a:pt x="2635" y="817"/>
                  <a:pt x="2636" y="817"/>
                </a:cubicBezTo>
                <a:cubicBezTo>
                  <a:pt x="2639" y="816"/>
                  <a:pt x="2636" y="812"/>
                  <a:pt x="2636" y="812"/>
                </a:cubicBezTo>
                <a:cubicBezTo>
                  <a:pt x="2635" y="812"/>
                  <a:pt x="2635" y="813"/>
                  <a:pt x="2634" y="814"/>
                </a:cubicBezTo>
                <a:cubicBezTo>
                  <a:pt x="2634" y="811"/>
                  <a:pt x="2633" y="814"/>
                  <a:pt x="2631" y="814"/>
                </a:cubicBezTo>
                <a:cubicBezTo>
                  <a:pt x="2631" y="814"/>
                  <a:pt x="2630" y="816"/>
                  <a:pt x="2631" y="816"/>
                </a:cubicBezTo>
                <a:cubicBezTo>
                  <a:pt x="2632" y="815"/>
                  <a:pt x="2634" y="816"/>
                  <a:pt x="2634" y="815"/>
                </a:cubicBezTo>
                <a:cubicBezTo>
                  <a:pt x="2635" y="816"/>
                  <a:pt x="2633" y="817"/>
                  <a:pt x="2634" y="818"/>
                </a:cubicBezTo>
                <a:close/>
                <a:moveTo>
                  <a:pt x="2541" y="842"/>
                </a:moveTo>
                <a:cubicBezTo>
                  <a:pt x="2540" y="841"/>
                  <a:pt x="2539" y="844"/>
                  <a:pt x="2539" y="844"/>
                </a:cubicBezTo>
                <a:cubicBezTo>
                  <a:pt x="2539" y="845"/>
                  <a:pt x="2541" y="845"/>
                  <a:pt x="2541" y="844"/>
                </a:cubicBezTo>
                <a:cubicBezTo>
                  <a:pt x="2541" y="843"/>
                  <a:pt x="2541" y="842"/>
                  <a:pt x="2541" y="842"/>
                </a:cubicBezTo>
                <a:close/>
                <a:moveTo>
                  <a:pt x="1275" y="568"/>
                </a:moveTo>
                <a:cubicBezTo>
                  <a:pt x="1276" y="568"/>
                  <a:pt x="1277" y="564"/>
                  <a:pt x="1277" y="564"/>
                </a:cubicBezTo>
                <a:cubicBezTo>
                  <a:pt x="1277" y="563"/>
                  <a:pt x="1274" y="562"/>
                  <a:pt x="1273" y="563"/>
                </a:cubicBezTo>
                <a:cubicBezTo>
                  <a:pt x="1270" y="569"/>
                  <a:pt x="1272" y="567"/>
                  <a:pt x="1275" y="568"/>
                </a:cubicBezTo>
                <a:close/>
                <a:moveTo>
                  <a:pt x="1278" y="572"/>
                </a:moveTo>
                <a:cubicBezTo>
                  <a:pt x="1278" y="574"/>
                  <a:pt x="1282" y="575"/>
                  <a:pt x="1282" y="573"/>
                </a:cubicBezTo>
                <a:cubicBezTo>
                  <a:pt x="1282" y="570"/>
                  <a:pt x="1278" y="570"/>
                  <a:pt x="1278" y="572"/>
                </a:cubicBezTo>
                <a:close/>
                <a:moveTo>
                  <a:pt x="1297" y="570"/>
                </a:moveTo>
                <a:cubicBezTo>
                  <a:pt x="1295" y="570"/>
                  <a:pt x="1293" y="574"/>
                  <a:pt x="1293" y="575"/>
                </a:cubicBezTo>
                <a:cubicBezTo>
                  <a:pt x="1293" y="577"/>
                  <a:pt x="1295" y="577"/>
                  <a:pt x="1297" y="577"/>
                </a:cubicBezTo>
                <a:cubicBezTo>
                  <a:pt x="1298" y="577"/>
                  <a:pt x="1298" y="575"/>
                  <a:pt x="1298" y="574"/>
                </a:cubicBezTo>
                <a:cubicBezTo>
                  <a:pt x="1299" y="572"/>
                  <a:pt x="1303" y="569"/>
                  <a:pt x="1297" y="570"/>
                </a:cubicBezTo>
                <a:close/>
                <a:moveTo>
                  <a:pt x="1307" y="572"/>
                </a:moveTo>
                <a:cubicBezTo>
                  <a:pt x="1305" y="573"/>
                  <a:pt x="1306" y="573"/>
                  <a:pt x="1309" y="573"/>
                </a:cubicBezTo>
                <a:cubicBezTo>
                  <a:pt x="1309" y="573"/>
                  <a:pt x="1311" y="572"/>
                  <a:pt x="1312" y="572"/>
                </a:cubicBezTo>
                <a:cubicBezTo>
                  <a:pt x="1313" y="571"/>
                  <a:pt x="1314" y="565"/>
                  <a:pt x="1312" y="565"/>
                </a:cubicBezTo>
                <a:cubicBezTo>
                  <a:pt x="1311" y="565"/>
                  <a:pt x="1308" y="566"/>
                  <a:pt x="1309" y="568"/>
                </a:cubicBezTo>
                <a:cubicBezTo>
                  <a:pt x="1309" y="571"/>
                  <a:pt x="1309" y="570"/>
                  <a:pt x="1307" y="572"/>
                </a:cubicBezTo>
                <a:close/>
                <a:moveTo>
                  <a:pt x="1290" y="566"/>
                </a:moveTo>
                <a:cubicBezTo>
                  <a:pt x="1289" y="566"/>
                  <a:pt x="1287" y="569"/>
                  <a:pt x="1285" y="569"/>
                </a:cubicBezTo>
                <a:cubicBezTo>
                  <a:pt x="1282" y="569"/>
                  <a:pt x="1282" y="573"/>
                  <a:pt x="1284" y="574"/>
                </a:cubicBezTo>
                <a:cubicBezTo>
                  <a:pt x="1285" y="575"/>
                  <a:pt x="1287" y="574"/>
                  <a:pt x="1287" y="572"/>
                </a:cubicBezTo>
                <a:cubicBezTo>
                  <a:pt x="1288" y="569"/>
                  <a:pt x="1291" y="570"/>
                  <a:pt x="1292" y="568"/>
                </a:cubicBezTo>
                <a:cubicBezTo>
                  <a:pt x="1293" y="566"/>
                  <a:pt x="1291" y="566"/>
                  <a:pt x="1290" y="566"/>
                </a:cubicBezTo>
                <a:close/>
                <a:moveTo>
                  <a:pt x="1269" y="577"/>
                </a:moveTo>
                <a:cubicBezTo>
                  <a:pt x="1269" y="579"/>
                  <a:pt x="1274" y="580"/>
                  <a:pt x="1274" y="576"/>
                </a:cubicBezTo>
                <a:cubicBezTo>
                  <a:pt x="1274" y="573"/>
                  <a:pt x="1270" y="574"/>
                  <a:pt x="1269" y="577"/>
                </a:cubicBezTo>
                <a:close/>
                <a:moveTo>
                  <a:pt x="1314" y="565"/>
                </a:moveTo>
                <a:cubicBezTo>
                  <a:pt x="1314" y="565"/>
                  <a:pt x="1317" y="564"/>
                  <a:pt x="1318" y="563"/>
                </a:cubicBezTo>
                <a:cubicBezTo>
                  <a:pt x="1319" y="562"/>
                  <a:pt x="1319" y="557"/>
                  <a:pt x="1316" y="559"/>
                </a:cubicBezTo>
                <a:cubicBezTo>
                  <a:pt x="1314" y="561"/>
                  <a:pt x="1312" y="559"/>
                  <a:pt x="1313" y="564"/>
                </a:cubicBezTo>
                <a:cubicBezTo>
                  <a:pt x="1313" y="565"/>
                  <a:pt x="1314" y="565"/>
                  <a:pt x="1314" y="565"/>
                </a:cubicBezTo>
                <a:close/>
                <a:moveTo>
                  <a:pt x="2275" y="813"/>
                </a:moveTo>
                <a:cubicBezTo>
                  <a:pt x="2275" y="811"/>
                  <a:pt x="2271" y="805"/>
                  <a:pt x="2270" y="803"/>
                </a:cubicBezTo>
                <a:cubicBezTo>
                  <a:pt x="2270" y="798"/>
                  <a:pt x="2269" y="801"/>
                  <a:pt x="2267" y="798"/>
                </a:cubicBezTo>
                <a:cubicBezTo>
                  <a:pt x="2266" y="795"/>
                  <a:pt x="2266" y="795"/>
                  <a:pt x="2266" y="795"/>
                </a:cubicBezTo>
                <a:cubicBezTo>
                  <a:pt x="2262" y="793"/>
                  <a:pt x="2264" y="793"/>
                  <a:pt x="2262" y="790"/>
                </a:cubicBezTo>
                <a:cubicBezTo>
                  <a:pt x="2262" y="790"/>
                  <a:pt x="2260" y="787"/>
                  <a:pt x="2259" y="787"/>
                </a:cubicBezTo>
                <a:cubicBezTo>
                  <a:pt x="2257" y="789"/>
                  <a:pt x="2259" y="785"/>
                  <a:pt x="2256" y="784"/>
                </a:cubicBezTo>
                <a:cubicBezTo>
                  <a:pt x="2254" y="784"/>
                  <a:pt x="2253" y="785"/>
                  <a:pt x="2255" y="786"/>
                </a:cubicBezTo>
                <a:cubicBezTo>
                  <a:pt x="2256" y="787"/>
                  <a:pt x="2255" y="788"/>
                  <a:pt x="2256" y="790"/>
                </a:cubicBezTo>
                <a:cubicBezTo>
                  <a:pt x="2256" y="791"/>
                  <a:pt x="2256" y="793"/>
                  <a:pt x="2255" y="793"/>
                </a:cubicBezTo>
                <a:cubicBezTo>
                  <a:pt x="2254" y="793"/>
                  <a:pt x="2252" y="791"/>
                  <a:pt x="2252" y="793"/>
                </a:cubicBezTo>
                <a:cubicBezTo>
                  <a:pt x="2252" y="794"/>
                  <a:pt x="2254" y="795"/>
                  <a:pt x="2255" y="795"/>
                </a:cubicBezTo>
                <a:cubicBezTo>
                  <a:pt x="2254" y="796"/>
                  <a:pt x="2252" y="795"/>
                  <a:pt x="2253" y="799"/>
                </a:cubicBezTo>
                <a:cubicBezTo>
                  <a:pt x="2253" y="801"/>
                  <a:pt x="2255" y="801"/>
                  <a:pt x="2253" y="803"/>
                </a:cubicBezTo>
                <a:cubicBezTo>
                  <a:pt x="2252" y="804"/>
                  <a:pt x="2253" y="805"/>
                  <a:pt x="2253" y="806"/>
                </a:cubicBezTo>
                <a:cubicBezTo>
                  <a:pt x="2253" y="810"/>
                  <a:pt x="2253" y="810"/>
                  <a:pt x="2253" y="810"/>
                </a:cubicBezTo>
                <a:cubicBezTo>
                  <a:pt x="2253" y="820"/>
                  <a:pt x="2254" y="814"/>
                  <a:pt x="2256" y="822"/>
                </a:cubicBezTo>
                <a:cubicBezTo>
                  <a:pt x="2256" y="824"/>
                  <a:pt x="2257" y="823"/>
                  <a:pt x="2257" y="824"/>
                </a:cubicBezTo>
                <a:cubicBezTo>
                  <a:pt x="2258" y="828"/>
                  <a:pt x="2258" y="828"/>
                  <a:pt x="2261" y="829"/>
                </a:cubicBezTo>
                <a:cubicBezTo>
                  <a:pt x="2265" y="829"/>
                  <a:pt x="2265" y="829"/>
                  <a:pt x="2265" y="829"/>
                </a:cubicBezTo>
                <a:cubicBezTo>
                  <a:pt x="2266" y="829"/>
                  <a:pt x="2266" y="827"/>
                  <a:pt x="2268" y="827"/>
                </a:cubicBezTo>
                <a:cubicBezTo>
                  <a:pt x="2271" y="826"/>
                  <a:pt x="2271" y="826"/>
                  <a:pt x="2271" y="826"/>
                </a:cubicBezTo>
                <a:cubicBezTo>
                  <a:pt x="2273" y="826"/>
                  <a:pt x="2274" y="823"/>
                  <a:pt x="2274" y="820"/>
                </a:cubicBezTo>
                <a:cubicBezTo>
                  <a:pt x="2274" y="817"/>
                  <a:pt x="2275" y="820"/>
                  <a:pt x="2275" y="815"/>
                </a:cubicBezTo>
                <a:cubicBezTo>
                  <a:pt x="2275" y="813"/>
                  <a:pt x="2275" y="813"/>
                  <a:pt x="2275" y="813"/>
                </a:cubicBezTo>
                <a:close/>
                <a:moveTo>
                  <a:pt x="1992" y="751"/>
                </a:moveTo>
                <a:cubicBezTo>
                  <a:pt x="1989" y="750"/>
                  <a:pt x="1988" y="753"/>
                  <a:pt x="1986" y="751"/>
                </a:cubicBezTo>
                <a:cubicBezTo>
                  <a:pt x="1986" y="751"/>
                  <a:pt x="1986" y="749"/>
                  <a:pt x="1983" y="752"/>
                </a:cubicBezTo>
                <a:cubicBezTo>
                  <a:pt x="1980" y="751"/>
                  <a:pt x="1985" y="756"/>
                  <a:pt x="1988" y="755"/>
                </a:cubicBezTo>
                <a:cubicBezTo>
                  <a:pt x="1992" y="755"/>
                  <a:pt x="1991" y="756"/>
                  <a:pt x="1994" y="754"/>
                </a:cubicBezTo>
                <a:cubicBezTo>
                  <a:pt x="1994" y="754"/>
                  <a:pt x="1994" y="752"/>
                  <a:pt x="1993" y="752"/>
                </a:cubicBezTo>
                <a:cubicBezTo>
                  <a:pt x="1993" y="752"/>
                  <a:pt x="1992" y="751"/>
                  <a:pt x="1992" y="751"/>
                </a:cubicBezTo>
                <a:close/>
                <a:moveTo>
                  <a:pt x="2034" y="658"/>
                </a:moveTo>
                <a:cubicBezTo>
                  <a:pt x="2033" y="658"/>
                  <a:pt x="2033" y="659"/>
                  <a:pt x="2031" y="661"/>
                </a:cubicBezTo>
                <a:cubicBezTo>
                  <a:pt x="2031" y="662"/>
                  <a:pt x="2030" y="664"/>
                  <a:pt x="2030" y="664"/>
                </a:cubicBezTo>
                <a:cubicBezTo>
                  <a:pt x="2031" y="665"/>
                  <a:pt x="2031" y="665"/>
                  <a:pt x="2032" y="665"/>
                </a:cubicBezTo>
                <a:cubicBezTo>
                  <a:pt x="2033" y="663"/>
                  <a:pt x="2036" y="661"/>
                  <a:pt x="2034" y="658"/>
                </a:cubicBezTo>
                <a:cubicBezTo>
                  <a:pt x="2034" y="658"/>
                  <a:pt x="2034" y="658"/>
                  <a:pt x="2034" y="658"/>
                </a:cubicBezTo>
                <a:close/>
                <a:moveTo>
                  <a:pt x="2007" y="695"/>
                </a:moveTo>
                <a:cubicBezTo>
                  <a:pt x="2005" y="695"/>
                  <a:pt x="2006" y="695"/>
                  <a:pt x="2006" y="697"/>
                </a:cubicBezTo>
                <a:cubicBezTo>
                  <a:pt x="2005" y="697"/>
                  <a:pt x="2008" y="697"/>
                  <a:pt x="2009" y="697"/>
                </a:cubicBezTo>
                <a:cubicBezTo>
                  <a:pt x="2010" y="696"/>
                  <a:pt x="2008" y="695"/>
                  <a:pt x="2007" y="695"/>
                </a:cubicBezTo>
                <a:close/>
                <a:moveTo>
                  <a:pt x="1284" y="157"/>
                </a:moveTo>
                <a:cubicBezTo>
                  <a:pt x="1285" y="157"/>
                  <a:pt x="1284" y="156"/>
                  <a:pt x="1284" y="156"/>
                </a:cubicBezTo>
                <a:cubicBezTo>
                  <a:pt x="1284" y="156"/>
                  <a:pt x="1284" y="156"/>
                  <a:pt x="1284" y="156"/>
                </a:cubicBezTo>
                <a:cubicBezTo>
                  <a:pt x="1282" y="153"/>
                  <a:pt x="1288" y="155"/>
                  <a:pt x="1288" y="154"/>
                </a:cubicBezTo>
                <a:cubicBezTo>
                  <a:pt x="1288" y="152"/>
                  <a:pt x="1288" y="150"/>
                  <a:pt x="1290" y="151"/>
                </a:cubicBezTo>
                <a:cubicBezTo>
                  <a:pt x="1294" y="152"/>
                  <a:pt x="1293" y="153"/>
                  <a:pt x="1293" y="154"/>
                </a:cubicBezTo>
                <a:cubicBezTo>
                  <a:pt x="1295" y="154"/>
                  <a:pt x="1295" y="154"/>
                  <a:pt x="1295" y="154"/>
                </a:cubicBezTo>
                <a:cubicBezTo>
                  <a:pt x="1301" y="153"/>
                  <a:pt x="1292" y="153"/>
                  <a:pt x="1292" y="150"/>
                </a:cubicBezTo>
                <a:cubicBezTo>
                  <a:pt x="1292" y="148"/>
                  <a:pt x="1295" y="149"/>
                  <a:pt x="1297" y="149"/>
                </a:cubicBezTo>
                <a:cubicBezTo>
                  <a:pt x="1300" y="149"/>
                  <a:pt x="1299" y="151"/>
                  <a:pt x="1301" y="153"/>
                </a:cubicBezTo>
                <a:cubicBezTo>
                  <a:pt x="1301" y="153"/>
                  <a:pt x="1308" y="154"/>
                  <a:pt x="1303" y="156"/>
                </a:cubicBezTo>
                <a:cubicBezTo>
                  <a:pt x="1300" y="158"/>
                  <a:pt x="1302" y="157"/>
                  <a:pt x="1303" y="158"/>
                </a:cubicBezTo>
                <a:cubicBezTo>
                  <a:pt x="1304" y="158"/>
                  <a:pt x="1305" y="161"/>
                  <a:pt x="1306" y="159"/>
                </a:cubicBezTo>
                <a:cubicBezTo>
                  <a:pt x="1306" y="158"/>
                  <a:pt x="1307" y="158"/>
                  <a:pt x="1309" y="157"/>
                </a:cubicBezTo>
                <a:cubicBezTo>
                  <a:pt x="1311" y="156"/>
                  <a:pt x="1310" y="159"/>
                  <a:pt x="1311" y="157"/>
                </a:cubicBezTo>
                <a:cubicBezTo>
                  <a:pt x="1312" y="156"/>
                  <a:pt x="1312" y="156"/>
                  <a:pt x="1311" y="155"/>
                </a:cubicBezTo>
                <a:cubicBezTo>
                  <a:pt x="1309" y="151"/>
                  <a:pt x="1315" y="152"/>
                  <a:pt x="1315" y="153"/>
                </a:cubicBezTo>
                <a:cubicBezTo>
                  <a:pt x="1315" y="154"/>
                  <a:pt x="1320" y="157"/>
                  <a:pt x="1319" y="155"/>
                </a:cubicBezTo>
                <a:cubicBezTo>
                  <a:pt x="1319" y="153"/>
                  <a:pt x="1321" y="154"/>
                  <a:pt x="1323" y="153"/>
                </a:cubicBezTo>
                <a:cubicBezTo>
                  <a:pt x="1326" y="152"/>
                  <a:pt x="1328" y="154"/>
                  <a:pt x="1329" y="156"/>
                </a:cubicBezTo>
                <a:cubicBezTo>
                  <a:pt x="1329" y="156"/>
                  <a:pt x="1330" y="155"/>
                  <a:pt x="1330" y="155"/>
                </a:cubicBezTo>
                <a:cubicBezTo>
                  <a:pt x="1330" y="155"/>
                  <a:pt x="1328" y="152"/>
                  <a:pt x="1329" y="152"/>
                </a:cubicBezTo>
                <a:cubicBezTo>
                  <a:pt x="1332" y="152"/>
                  <a:pt x="1331" y="152"/>
                  <a:pt x="1333" y="153"/>
                </a:cubicBezTo>
                <a:cubicBezTo>
                  <a:pt x="1336" y="155"/>
                  <a:pt x="1335" y="152"/>
                  <a:pt x="1338" y="151"/>
                </a:cubicBezTo>
                <a:cubicBezTo>
                  <a:pt x="1339" y="151"/>
                  <a:pt x="1339" y="153"/>
                  <a:pt x="1342" y="151"/>
                </a:cubicBezTo>
                <a:cubicBezTo>
                  <a:pt x="1343" y="151"/>
                  <a:pt x="1342" y="149"/>
                  <a:pt x="1344" y="149"/>
                </a:cubicBezTo>
                <a:cubicBezTo>
                  <a:pt x="1344" y="149"/>
                  <a:pt x="1347" y="148"/>
                  <a:pt x="1347" y="148"/>
                </a:cubicBezTo>
                <a:cubicBezTo>
                  <a:pt x="1347" y="149"/>
                  <a:pt x="1350" y="151"/>
                  <a:pt x="1351" y="151"/>
                </a:cubicBezTo>
                <a:cubicBezTo>
                  <a:pt x="1353" y="151"/>
                  <a:pt x="1353" y="151"/>
                  <a:pt x="1353" y="151"/>
                </a:cubicBezTo>
                <a:cubicBezTo>
                  <a:pt x="1354" y="151"/>
                  <a:pt x="1355" y="149"/>
                  <a:pt x="1355" y="150"/>
                </a:cubicBezTo>
                <a:cubicBezTo>
                  <a:pt x="1356" y="151"/>
                  <a:pt x="1354" y="152"/>
                  <a:pt x="1354" y="153"/>
                </a:cubicBezTo>
                <a:cubicBezTo>
                  <a:pt x="1355" y="154"/>
                  <a:pt x="1357" y="153"/>
                  <a:pt x="1357" y="153"/>
                </a:cubicBezTo>
                <a:cubicBezTo>
                  <a:pt x="1358" y="154"/>
                  <a:pt x="1356" y="155"/>
                  <a:pt x="1356" y="156"/>
                </a:cubicBezTo>
                <a:cubicBezTo>
                  <a:pt x="1357" y="156"/>
                  <a:pt x="1358" y="156"/>
                  <a:pt x="1358" y="156"/>
                </a:cubicBezTo>
                <a:cubicBezTo>
                  <a:pt x="1359" y="155"/>
                  <a:pt x="1360" y="156"/>
                  <a:pt x="1359" y="157"/>
                </a:cubicBezTo>
                <a:cubicBezTo>
                  <a:pt x="1362" y="158"/>
                  <a:pt x="1362" y="158"/>
                  <a:pt x="1362" y="158"/>
                </a:cubicBezTo>
                <a:cubicBezTo>
                  <a:pt x="1363" y="158"/>
                  <a:pt x="1365" y="157"/>
                  <a:pt x="1365" y="159"/>
                </a:cubicBezTo>
                <a:cubicBezTo>
                  <a:pt x="1365" y="160"/>
                  <a:pt x="1363" y="161"/>
                  <a:pt x="1363" y="162"/>
                </a:cubicBezTo>
                <a:cubicBezTo>
                  <a:pt x="1362" y="162"/>
                  <a:pt x="1364" y="165"/>
                  <a:pt x="1362" y="165"/>
                </a:cubicBezTo>
                <a:cubicBezTo>
                  <a:pt x="1361" y="165"/>
                  <a:pt x="1360" y="164"/>
                  <a:pt x="1360" y="165"/>
                </a:cubicBezTo>
                <a:cubicBezTo>
                  <a:pt x="1358" y="168"/>
                  <a:pt x="1357" y="167"/>
                  <a:pt x="1356" y="167"/>
                </a:cubicBezTo>
                <a:cubicBezTo>
                  <a:pt x="1356" y="167"/>
                  <a:pt x="1355" y="170"/>
                  <a:pt x="1353" y="171"/>
                </a:cubicBezTo>
                <a:cubicBezTo>
                  <a:pt x="1351" y="172"/>
                  <a:pt x="1351" y="172"/>
                  <a:pt x="1351" y="172"/>
                </a:cubicBezTo>
                <a:cubicBezTo>
                  <a:pt x="1350" y="172"/>
                  <a:pt x="1348" y="172"/>
                  <a:pt x="1348" y="171"/>
                </a:cubicBezTo>
                <a:cubicBezTo>
                  <a:pt x="1346" y="172"/>
                  <a:pt x="1344" y="174"/>
                  <a:pt x="1343" y="174"/>
                </a:cubicBezTo>
                <a:cubicBezTo>
                  <a:pt x="1342" y="174"/>
                  <a:pt x="1338" y="175"/>
                  <a:pt x="1338" y="175"/>
                </a:cubicBezTo>
                <a:cubicBezTo>
                  <a:pt x="1337" y="175"/>
                  <a:pt x="1336" y="177"/>
                  <a:pt x="1336" y="176"/>
                </a:cubicBezTo>
                <a:cubicBezTo>
                  <a:pt x="1334" y="176"/>
                  <a:pt x="1330" y="177"/>
                  <a:pt x="1328" y="177"/>
                </a:cubicBezTo>
                <a:cubicBezTo>
                  <a:pt x="1324" y="178"/>
                  <a:pt x="1329" y="180"/>
                  <a:pt x="1323" y="180"/>
                </a:cubicBezTo>
                <a:cubicBezTo>
                  <a:pt x="1321" y="180"/>
                  <a:pt x="1320" y="181"/>
                  <a:pt x="1318" y="181"/>
                </a:cubicBezTo>
                <a:cubicBezTo>
                  <a:pt x="1317" y="181"/>
                  <a:pt x="1310" y="180"/>
                  <a:pt x="1308" y="179"/>
                </a:cubicBezTo>
                <a:cubicBezTo>
                  <a:pt x="1305" y="177"/>
                  <a:pt x="1305" y="175"/>
                  <a:pt x="1299" y="175"/>
                </a:cubicBezTo>
                <a:cubicBezTo>
                  <a:pt x="1296" y="176"/>
                  <a:pt x="1294" y="176"/>
                  <a:pt x="1292" y="176"/>
                </a:cubicBezTo>
                <a:cubicBezTo>
                  <a:pt x="1291" y="176"/>
                  <a:pt x="1289" y="176"/>
                  <a:pt x="1289" y="175"/>
                </a:cubicBezTo>
                <a:cubicBezTo>
                  <a:pt x="1289" y="172"/>
                  <a:pt x="1292" y="174"/>
                  <a:pt x="1292" y="173"/>
                </a:cubicBezTo>
                <a:cubicBezTo>
                  <a:pt x="1296" y="170"/>
                  <a:pt x="1294" y="171"/>
                  <a:pt x="1295" y="170"/>
                </a:cubicBezTo>
                <a:cubicBezTo>
                  <a:pt x="1293" y="167"/>
                  <a:pt x="1294" y="168"/>
                  <a:pt x="1295" y="166"/>
                </a:cubicBezTo>
                <a:cubicBezTo>
                  <a:pt x="1286" y="164"/>
                  <a:pt x="1292" y="166"/>
                  <a:pt x="1283" y="166"/>
                </a:cubicBezTo>
                <a:cubicBezTo>
                  <a:pt x="1283" y="166"/>
                  <a:pt x="1280" y="165"/>
                  <a:pt x="1281" y="164"/>
                </a:cubicBezTo>
                <a:cubicBezTo>
                  <a:pt x="1282" y="163"/>
                  <a:pt x="1283" y="163"/>
                  <a:pt x="1285" y="163"/>
                </a:cubicBezTo>
                <a:cubicBezTo>
                  <a:pt x="1288" y="164"/>
                  <a:pt x="1290" y="163"/>
                  <a:pt x="1294" y="163"/>
                </a:cubicBezTo>
                <a:cubicBezTo>
                  <a:pt x="1295" y="163"/>
                  <a:pt x="1299" y="163"/>
                  <a:pt x="1299" y="162"/>
                </a:cubicBezTo>
                <a:cubicBezTo>
                  <a:pt x="1299" y="162"/>
                  <a:pt x="1294" y="164"/>
                  <a:pt x="1294" y="161"/>
                </a:cubicBezTo>
                <a:cubicBezTo>
                  <a:pt x="1294" y="160"/>
                  <a:pt x="1296" y="160"/>
                  <a:pt x="1298" y="160"/>
                </a:cubicBezTo>
                <a:cubicBezTo>
                  <a:pt x="1297" y="159"/>
                  <a:pt x="1296" y="159"/>
                  <a:pt x="1295" y="159"/>
                </a:cubicBezTo>
                <a:cubicBezTo>
                  <a:pt x="1286" y="159"/>
                  <a:pt x="1286" y="159"/>
                  <a:pt x="1286" y="159"/>
                </a:cubicBezTo>
                <a:cubicBezTo>
                  <a:pt x="1285" y="159"/>
                  <a:pt x="1284" y="160"/>
                  <a:pt x="1283" y="160"/>
                </a:cubicBezTo>
                <a:cubicBezTo>
                  <a:pt x="1281" y="159"/>
                  <a:pt x="1279" y="159"/>
                  <a:pt x="1280" y="158"/>
                </a:cubicBezTo>
                <a:cubicBezTo>
                  <a:pt x="1282" y="155"/>
                  <a:pt x="1283" y="157"/>
                  <a:pt x="1284" y="157"/>
                </a:cubicBezTo>
                <a:close/>
                <a:moveTo>
                  <a:pt x="1373" y="297"/>
                </a:moveTo>
                <a:cubicBezTo>
                  <a:pt x="1373" y="297"/>
                  <a:pt x="1368" y="298"/>
                  <a:pt x="1368" y="299"/>
                </a:cubicBezTo>
                <a:cubicBezTo>
                  <a:pt x="1368" y="299"/>
                  <a:pt x="1368" y="300"/>
                  <a:pt x="1369" y="300"/>
                </a:cubicBezTo>
                <a:cubicBezTo>
                  <a:pt x="1371" y="300"/>
                  <a:pt x="1371" y="300"/>
                  <a:pt x="1371" y="300"/>
                </a:cubicBezTo>
                <a:cubicBezTo>
                  <a:pt x="1371" y="300"/>
                  <a:pt x="1371" y="300"/>
                  <a:pt x="1371" y="301"/>
                </a:cubicBezTo>
                <a:cubicBezTo>
                  <a:pt x="1369" y="301"/>
                  <a:pt x="1369" y="301"/>
                  <a:pt x="1367" y="302"/>
                </a:cubicBezTo>
                <a:cubicBezTo>
                  <a:pt x="1367" y="302"/>
                  <a:pt x="1367" y="302"/>
                  <a:pt x="1367" y="302"/>
                </a:cubicBezTo>
                <a:cubicBezTo>
                  <a:pt x="1368" y="304"/>
                  <a:pt x="1369" y="304"/>
                  <a:pt x="1371" y="303"/>
                </a:cubicBezTo>
                <a:cubicBezTo>
                  <a:pt x="1371" y="303"/>
                  <a:pt x="1371" y="303"/>
                  <a:pt x="1371" y="303"/>
                </a:cubicBezTo>
                <a:cubicBezTo>
                  <a:pt x="1370" y="304"/>
                  <a:pt x="1370" y="303"/>
                  <a:pt x="1370" y="306"/>
                </a:cubicBezTo>
                <a:cubicBezTo>
                  <a:pt x="1369" y="306"/>
                  <a:pt x="1372" y="306"/>
                  <a:pt x="1372" y="306"/>
                </a:cubicBezTo>
                <a:cubicBezTo>
                  <a:pt x="1373" y="305"/>
                  <a:pt x="1373" y="305"/>
                  <a:pt x="1373" y="305"/>
                </a:cubicBezTo>
                <a:cubicBezTo>
                  <a:pt x="1372" y="307"/>
                  <a:pt x="1372" y="307"/>
                  <a:pt x="1374" y="307"/>
                </a:cubicBezTo>
                <a:cubicBezTo>
                  <a:pt x="1375" y="307"/>
                  <a:pt x="1376" y="306"/>
                  <a:pt x="1378" y="306"/>
                </a:cubicBezTo>
                <a:cubicBezTo>
                  <a:pt x="1380" y="306"/>
                  <a:pt x="1385" y="305"/>
                  <a:pt x="1385" y="305"/>
                </a:cubicBezTo>
                <a:cubicBezTo>
                  <a:pt x="1386" y="304"/>
                  <a:pt x="1387" y="303"/>
                  <a:pt x="1388" y="303"/>
                </a:cubicBezTo>
                <a:cubicBezTo>
                  <a:pt x="1393" y="302"/>
                  <a:pt x="1393" y="302"/>
                  <a:pt x="1393" y="302"/>
                </a:cubicBezTo>
                <a:cubicBezTo>
                  <a:pt x="1395" y="300"/>
                  <a:pt x="1395" y="300"/>
                  <a:pt x="1395" y="300"/>
                </a:cubicBezTo>
                <a:cubicBezTo>
                  <a:pt x="1396" y="300"/>
                  <a:pt x="1402" y="300"/>
                  <a:pt x="1403" y="300"/>
                </a:cubicBezTo>
                <a:cubicBezTo>
                  <a:pt x="1404" y="300"/>
                  <a:pt x="1403" y="299"/>
                  <a:pt x="1403" y="299"/>
                </a:cubicBezTo>
                <a:cubicBezTo>
                  <a:pt x="1404" y="298"/>
                  <a:pt x="1405" y="297"/>
                  <a:pt x="1405" y="295"/>
                </a:cubicBezTo>
                <a:cubicBezTo>
                  <a:pt x="1405" y="295"/>
                  <a:pt x="1405" y="295"/>
                  <a:pt x="1405" y="295"/>
                </a:cubicBezTo>
                <a:cubicBezTo>
                  <a:pt x="1407" y="292"/>
                  <a:pt x="1407" y="292"/>
                  <a:pt x="1407" y="292"/>
                </a:cubicBezTo>
                <a:cubicBezTo>
                  <a:pt x="1407" y="289"/>
                  <a:pt x="1407" y="290"/>
                  <a:pt x="1408" y="288"/>
                </a:cubicBezTo>
                <a:cubicBezTo>
                  <a:pt x="1409" y="288"/>
                  <a:pt x="1407" y="286"/>
                  <a:pt x="1407" y="285"/>
                </a:cubicBezTo>
                <a:cubicBezTo>
                  <a:pt x="1407" y="284"/>
                  <a:pt x="1407" y="283"/>
                  <a:pt x="1407" y="283"/>
                </a:cubicBezTo>
                <a:cubicBezTo>
                  <a:pt x="1406" y="280"/>
                  <a:pt x="1406" y="281"/>
                  <a:pt x="1406" y="279"/>
                </a:cubicBezTo>
                <a:cubicBezTo>
                  <a:pt x="1406" y="279"/>
                  <a:pt x="1406" y="279"/>
                  <a:pt x="1408" y="279"/>
                </a:cubicBezTo>
                <a:cubicBezTo>
                  <a:pt x="1409" y="279"/>
                  <a:pt x="1408" y="278"/>
                  <a:pt x="1410" y="277"/>
                </a:cubicBezTo>
                <a:cubicBezTo>
                  <a:pt x="1411" y="277"/>
                  <a:pt x="1413" y="276"/>
                  <a:pt x="1413" y="276"/>
                </a:cubicBezTo>
                <a:cubicBezTo>
                  <a:pt x="1412" y="274"/>
                  <a:pt x="1412" y="274"/>
                  <a:pt x="1413" y="273"/>
                </a:cubicBezTo>
                <a:cubicBezTo>
                  <a:pt x="1413" y="273"/>
                  <a:pt x="1413" y="272"/>
                  <a:pt x="1412" y="271"/>
                </a:cubicBezTo>
                <a:cubicBezTo>
                  <a:pt x="1409" y="269"/>
                  <a:pt x="1411" y="266"/>
                  <a:pt x="1407" y="266"/>
                </a:cubicBezTo>
                <a:cubicBezTo>
                  <a:pt x="1404" y="266"/>
                  <a:pt x="1407" y="267"/>
                  <a:pt x="1401" y="266"/>
                </a:cubicBezTo>
                <a:cubicBezTo>
                  <a:pt x="1400" y="264"/>
                  <a:pt x="1400" y="264"/>
                  <a:pt x="1398" y="264"/>
                </a:cubicBezTo>
                <a:cubicBezTo>
                  <a:pt x="1397" y="264"/>
                  <a:pt x="1397" y="265"/>
                  <a:pt x="1396" y="265"/>
                </a:cubicBezTo>
                <a:cubicBezTo>
                  <a:pt x="1393" y="266"/>
                  <a:pt x="1393" y="266"/>
                  <a:pt x="1393" y="266"/>
                </a:cubicBezTo>
                <a:cubicBezTo>
                  <a:pt x="1393" y="266"/>
                  <a:pt x="1391" y="265"/>
                  <a:pt x="1391" y="266"/>
                </a:cubicBezTo>
                <a:cubicBezTo>
                  <a:pt x="1389" y="269"/>
                  <a:pt x="1389" y="269"/>
                  <a:pt x="1389" y="269"/>
                </a:cubicBezTo>
                <a:cubicBezTo>
                  <a:pt x="1387" y="271"/>
                  <a:pt x="1381" y="273"/>
                  <a:pt x="1388" y="273"/>
                </a:cubicBezTo>
                <a:cubicBezTo>
                  <a:pt x="1388" y="273"/>
                  <a:pt x="1389" y="274"/>
                  <a:pt x="1390" y="274"/>
                </a:cubicBezTo>
                <a:cubicBezTo>
                  <a:pt x="1390" y="274"/>
                  <a:pt x="1389" y="275"/>
                  <a:pt x="1388" y="275"/>
                </a:cubicBezTo>
                <a:cubicBezTo>
                  <a:pt x="1386" y="275"/>
                  <a:pt x="1388" y="276"/>
                  <a:pt x="1385" y="276"/>
                </a:cubicBezTo>
                <a:cubicBezTo>
                  <a:pt x="1382" y="276"/>
                  <a:pt x="1382" y="277"/>
                  <a:pt x="1381" y="276"/>
                </a:cubicBezTo>
                <a:cubicBezTo>
                  <a:pt x="1378" y="275"/>
                  <a:pt x="1379" y="276"/>
                  <a:pt x="1378" y="276"/>
                </a:cubicBezTo>
                <a:cubicBezTo>
                  <a:pt x="1378" y="276"/>
                  <a:pt x="1375" y="275"/>
                  <a:pt x="1373" y="276"/>
                </a:cubicBezTo>
                <a:cubicBezTo>
                  <a:pt x="1372" y="276"/>
                  <a:pt x="1371" y="279"/>
                  <a:pt x="1371" y="279"/>
                </a:cubicBezTo>
                <a:cubicBezTo>
                  <a:pt x="1371" y="279"/>
                  <a:pt x="1371" y="280"/>
                  <a:pt x="1373" y="280"/>
                </a:cubicBezTo>
                <a:cubicBezTo>
                  <a:pt x="1375" y="281"/>
                  <a:pt x="1375" y="281"/>
                  <a:pt x="1375" y="281"/>
                </a:cubicBezTo>
                <a:cubicBezTo>
                  <a:pt x="1375" y="283"/>
                  <a:pt x="1374" y="282"/>
                  <a:pt x="1374" y="283"/>
                </a:cubicBezTo>
                <a:cubicBezTo>
                  <a:pt x="1372" y="284"/>
                  <a:pt x="1372" y="284"/>
                  <a:pt x="1374" y="285"/>
                </a:cubicBezTo>
                <a:cubicBezTo>
                  <a:pt x="1378" y="289"/>
                  <a:pt x="1374" y="288"/>
                  <a:pt x="1379" y="288"/>
                </a:cubicBezTo>
                <a:cubicBezTo>
                  <a:pt x="1381" y="288"/>
                  <a:pt x="1381" y="288"/>
                  <a:pt x="1381" y="288"/>
                </a:cubicBezTo>
                <a:cubicBezTo>
                  <a:pt x="1380" y="288"/>
                  <a:pt x="1378" y="288"/>
                  <a:pt x="1379" y="290"/>
                </a:cubicBezTo>
                <a:cubicBezTo>
                  <a:pt x="1376" y="291"/>
                  <a:pt x="1377" y="293"/>
                  <a:pt x="1375" y="293"/>
                </a:cubicBezTo>
                <a:cubicBezTo>
                  <a:pt x="1374" y="293"/>
                  <a:pt x="1374" y="295"/>
                  <a:pt x="1374" y="295"/>
                </a:cubicBezTo>
                <a:cubicBezTo>
                  <a:pt x="1373" y="297"/>
                  <a:pt x="1373" y="297"/>
                  <a:pt x="1373" y="297"/>
                </a:cubicBezTo>
                <a:close/>
                <a:moveTo>
                  <a:pt x="1407" y="252"/>
                </a:moveTo>
                <a:cubicBezTo>
                  <a:pt x="1409" y="251"/>
                  <a:pt x="1407" y="249"/>
                  <a:pt x="1406" y="250"/>
                </a:cubicBezTo>
                <a:cubicBezTo>
                  <a:pt x="1405" y="251"/>
                  <a:pt x="1404" y="252"/>
                  <a:pt x="1403" y="252"/>
                </a:cubicBezTo>
                <a:cubicBezTo>
                  <a:pt x="1402" y="252"/>
                  <a:pt x="1404" y="254"/>
                  <a:pt x="1406" y="252"/>
                </a:cubicBezTo>
                <a:cubicBezTo>
                  <a:pt x="1407" y="252"/>
                  <a:pt x="1407" y="252"/>
                  <a:pt x="1407" y="252"/>
                </a:cubicBezTo>
                <a:close/>
                <a:moveTo>
                  <a:pt x="1411" y="247"/>
                </a:moveTo>
                <a:cubicBezTo>
                  <a:pt x="1412" y="248"/>
                  <a:pt x="1413" y="247"/>
                  <a:pt x="1414" y="246"/>
                </a:cubicBezTo>
                <a:cubicBezTo>
                  <a:pt x="1414" y="246"/>
                  <a:pt x="1414" y="247"/>
                  <a:pt x="1414" y="247"/>
                </a:cubicBezTo>
                <a:cubicBezTo>
                  <a:pt x="1413" y="247"/>
                  <a:pt x="1412" y="247"/>
                  <a:pt x="1413" y="249"/>
                </a:cubicBezTo>
                <a:cubicBezTo>
                  <a:pt x="1413" y="249"/>
                  <a:pt x="1412" y="249"/>
                  <a:pt x="1412" y="249"/>
                </a:cubicBezTo>
                <a:cubicBezTo>
                  <a:pt x="1410" y="249"/>
                  <a:pt x="1411" y="250"/>
                  <a:pt x="1412" y="251"/>
                </a:cubicBezTo>
                <a:cubicBezTo>
                  <a:pt x="1412" y="251"/>
                  <a:pt x="1412" y="251"/>
                  <a:pt x="1412" y="251"/>
                </a:cubicBezTo>
                <a:cubicBezTo>
                  <a:pt x="1411" y="251"/>
                  <a:pt x="1406" y="250"/>
                  <a:pt x="1408" y="252"/>
                </a:cubicBezTo>
                <a:cubicBezTo>
                  <a:pt x="1409" y="253"/>
                  <a:pt x="1410" y="253"/>
                  <a:pt x="1410" y="253"/>
                </a:cubicBezTo>
                <a:cubicBezTo>
                  <a:pt x="1408" y="255"/>
                  <a:pt x="1412" y="255"/>
                  <a:pt x="1413" y="254"/>
                </a:cubicBezTo>
                <a:cubicBezTo>
                  <a:pt x="1414" y="253"/>
                  <a:pt x="1413" y="252"/>
                  <a:pt x="1414" y="252"/>
                </a:cubicBezTo>
                <a:cubicBezTo>
                  <a:pt x="1415" y="252"/>
                  <a:pt x="1416" y="252"/>
                  <a:pt x="1415" y="251"/>
                </a:cubicBezTo>
                <a:cubicBezTo>
                  <a:pt x="1416" y="251"/>
                  <a:pt x="1417" y="251"/>
                  <a:pt x="1417" y="250"/>
                </a:cubicBezTo>
                <a:cubicBezTo>
                  <a:pt x="1417" y="250"/>
                  <a:pt x="1418" y="250"/>
                  <a:pt x="1418" y="250"/>
                </a:cubicBezTo>
                <a:cubicBezTo>
                  <a:pt x="1417" y="250"/>
                  <a:pt x="1415" y="251"/>
                  <a:pt x="1416" y="252"/>
                </a:cubicBezTo>
                <a:cubicBezTo>
                  <a:pt x="1414" y="253"/>
                  <a:pt x="1415" y="253"/>
                  <a:pt x="1414" y="255"/>
                </a:cubicBezTo>
                <a:cubicBezTo>
                  <a:pt x="1413" y="257"/>
                  <a:pt x="1414" y="257"/>
                  <a:pt x="1413" y="257"/>
                </a:cubicBezTo>
                <a:cubicBezTo>
                  <a:pt x="1413" y="257"/>
                  <a:pt x="1413" y="260"/>
                  <a:pt x="1413" y="260"/>
                </a:cubicBezTo>
                <a:cubicBezTo>
                  <a:pt x="1413" y="260"/>
                  <a:pt x="1413" y="261"/>
                  <a:pt x="1414" y="261"/>
                </a:cubicBezTo>
                <a:cubicBezTo>
                  <a:pt x="1414" y="261"/>
                  <a:pt x="1411" y="263"/>
                  <a:pt x="1411" y="265"/>
                </a:cubicBezTo>
                <a:cubicBezTo>
                  <a:pt x="1411" y="266"/>
                  <a:pt x="1414" y="266"/>
                  <a:pt x="1414" y="265"/>
                </a:cubicBezTo>
                <a:cubicBezTo>
                  <a:pt x="1414" y="263"/>
                  <a:pt x="1414" y="263"/>
                  <a:pt x="1415" y="262"/>
                </a:cubicBezTo>
                <a:cubicBezTo>
                  <a:pt x="1415" y="264"/>
                  <a:pt x="1415" y="264"/>
                  <a:pt x="1416" y="264"/>
                </a:cubicBezTo>
                <a:cubicBezTo>
                  <a:pt x="1417" y="265"/>
                  <a:pt x="1419" y="263"/>
                  <a:pt x="1417" y="261"/>
                </a:cubicBezTo>
                <a:cubicBezTo>
                  <a:pt x="1417" y="261"/>
                  <a:pt x="1416" y="261"/>
                  <a:pt x="1416" y="261"/>
                </a:cubicBezTo>
                <a:cubicBezTo>
                  <a:pt x="1418" y="257"/>
                  <a:pt x="1419" y="260"/>
                  <a:pt x="1420" y="259"/>
                </a:cubicBezTo>
                <a:cubicBezTo>
                  <a:pt x="1419" y="261"/>
                  <a:pt x="1421" y="262"/>
                  <a:pt x="1421" y="263"/>
                </a:cubicBezTo>
                <a:cubicBezTo>
                  <a:pt x="1421" y="263"/>
                  <a:pt x="1421" y="263"/>
                  <a:pt x="1422" y="264"/>
                </a:cubicBezTo>
                <a:cubicBezTo>
                  <a:pt x="1421" y="264"/>
                  <a:pt x="1419" y="265"/>
                  <a:pt x="1419" y="265"/>
                </a:cubicBezTo>
                <a:cubicBezTo>
                  <a:pt x="1417" y="269"/>
                  <a:pt x="1415" y="268"/>
                  <a:pt x="1416" y="269"/>
                </a:cubicBezTo>
                <a:cubicBezTo>
                  <a:pt x="1416" y="271"/>
                  <a:pt x="1417" y="271"/>
                  <a:pt x="1417" y="271"/>
                </a:cubicBezTo>
                <a:cubicBezTo>
                  <a:pt x="1419" y="272"/>
                  <a:pt x="1419" y="271"/>
                  <a:pt x="1419" y="270"/>
                </a:cubicBezTo>
                <a:cubicBezTo>
                  <a:pt x="1419" y="270"/>
                  <a:pt x="1420" y="271"/>
                  <a:pt x="1422" y="272"/>
                </a:cubicBezTo>
                <a:cubicBezTo>
                  <a:pt x="1423" y="272"/>
                  <a:pt x="1423" y="272"/>
                  <a:pt x="1423" y="271"/>
                </a:cubicBezTo>
                <a:cubicBezTo>
                  <a:pt x="1423" y="270"/>
                  <a:pt x="1423" y="270"/>
                  <a:pt x="1423" y="270"/>
                </a:cubicBezTo>
                <a:cubicBezTo>
                  <a:pt x="1424" y="270"/>
                  <a:pt x="1424" y="270"/>
                  <a:pt x="1424" y="270"/>
                </a:cubicBezTo>
                <a:cubicBezTo>
                  <a:pt x="1427" y="274"/>
                  <a:pt x="1427" y="271"/>
                  <a:pt x="1429" y="270"/>
                </a:cubicBezTo>
                <a:cubicBezTo>
                  <a:pt x="1430" y="270"/>
                  <a:pt x="1430" y="270"/>
                  <a:pt x="1430" y="270"/>
                </a:cubicBezTo>
                <a:cubicBezTo>
                  <a:pt x="1430" y="270"/>
                  <a:pt x="1431" y="271"/>
                  <a:pt x="1431" y="271"/>
                </a:cubicBezTo>
                <a:cubicBezTo>
                  <a:pt x="1429" y="273"/>
                  <a:pt x="1429" y="273"/>
                  <a:pt x="1430" y="277"/>
                </a:cubicBezTo>
                <a:cubicBezTo>
                  <a:pt x="1430" y="277"/>
                  <a:pt x="1433" y="279"/>
                  <a:pt x="1433" y="279"/>
                </a:cubicBezTo>
                <a:cubicBezTo>
                  <a:pt x="1433" y="279"/>
                  <a:pt x="1433" y="279"/>
                  <a:pt x="1433" y="279"/>
                </a:cubicBezTo>
                <a:cubicBezTo>
                  <a:pt x="1434" y="278"/>
                  <a:pt x="1436" y="277"/>
                  <a:pt x="1435" y="279"/>
                </a:cubicBezTo>
                <a:cubicBezTo>
                  <a:pt x="1434" y="280"/>
                  <a:pt x="1432" y="282"/>
                  <a:pt x="1433" y="282"/>
                </a:cubicBezTo>
                <a:cubicBezTo>
                  <a:pt x="1434" y="283"/>
                  <a:pt x="1433" y="283"/>
                  <a:pt x="1433" y="283"/>
                </a:cubicBezTo>
                <a:cubicBezTo>
                  <a:pt x="1432" y="283"/>
                  <a:pt x="1432" y="285"/>
                  <a:pt x="1432" y="286"/>
                </a:cubicBezTo>
                <a:cubicBezTo>
                  <a:pt x="1432" y="286"/>
                  <a:pt x="1433" y="286"/>
                  <a:pt x="1433" y="286"/>
                </a:cubicBezTo>
                <a:cubicBezTo>
                  <a:pt x="1431" y="287"/>
                  <a:pt x="1430" y="286"/>
                  <a:pt x="1429" y="286"/>
                </a:cubicBezTo>
                <a:cubicBezTo>
                  <a:pt x="1428" y="287"/>
                  <a:pt x="1424" y="287"/>
                  <a:pt x="1423" y="287"/>
                </a:cubicBezTo>
                <a:cubicBezTo>
                  <a:pt x="1422" y="287"/>
                  <a:pt x="1421" y="285"/>
                  <a:pt x="1420" y="286"/>
                </a:cubicBezTo>
                <a:cubicBezTo>
                  <a:pt x="1420" y="287"/>
                  <a:pt x="1418" y="287"/>
                  <a:pt x="1420" y="288"/>
                </a:cubicBezTo>
                <a:cubicBezTo>
                  <a:pt x="1421" y="290"/>
                  <a:pt x="1421" y="290"/>
                  <a:pt x="1420" y="291"/>
                </a:cubicBezTo>
                <a:cubicBezTo>
                  <a:pt x="1420" y="291"/>
                  <a:pt x="1418" y="291"/>
                  <a:pt x="1419" y="292"/>
                </a:cubicBezTo>
                <a:cubicBezTo>
                  <a:pt x="1422" y="294"/>
                  <a:pt x="1421" y="291"/>
                  <a:pt x="1423" y="293"/>
                </a:cubicBezTo>
                <a:cubicBezTo>
                  <a:pt x="1424" y="294"/>
                  <a:pt x="1422" y="295"/>
                  <a:pt x="1424" y="295"/>
                </a:cubicBezTo>
                <a:cubicBezTo>
                  <a:pt x="1421" y="298"/>
                  <a:pt x="1424" y="297"/>
                  <a:pt x="1419" y="299"/>
                </a:cubicBezTo>
                <a:cubicBezTo>
                  <a:pt x="1417" y="300"/>
                  <a:pt x="1418" y="300"/>
                  <a:pt x="1415" y="300"/>
                </a:cubicBezTo>
                <a:cubicBezTo>
                  <a:pt x="1414" y="300"/>
                  <a:pt x="1414" y="301"/>
                  <a:pt x="1413" y="302"/>
                </a:cubicBezTo>
                <a:cubicBezTo>
                  <a:pt x="1412" y="302"/>
                  <a:pt x="1412" y="303"/>
                  <a:pt x="1412" y="304"/>
                </a:cubicBezTo>
                <a:cubicBezTo>
                  <a:pt x="1412" y="304"/>
                  <a:pt x="1412" y="305"/>
                  <a:pt x="1412" y="305"/>
                </a:cubicBezTo>
                <a:cubicBezTo>
                  <a:pt x="1414" y="306"/>
                  <a:pt x="1414" y="306"/>
                  <a:pt x="1414" y="306"/>
                </a:cubicBezTo>
                <a:cubicBezTo>
                  <a:pt x="1413" y="307"/>
                  <a:pt x="1417" y="306"/>
                  <a:pt x="1418" y="306"/>
                </a:cubicBezTo>
                <a:cubicBezTo>
                  <a:pt x="1418" y="305"/>
                  <a:pt x="1419" y="305"/>
                  <a:pt x="1420" y="305"/>
                </a:cubicBezTo>
                <a:cubicBezTo>
                  <a:pt x="1419" y="305"/>
                  <a:pt x="1421" y="307"/>
                  <a:pt x="1422" y="307"/>
                </a:cubicBezTo>
                <a:cubicBezTo>
                  <a:pt x="1424" y="306"/>
                  <a:pt x="1424" y="306"/>
                  <a:pt x="1424" y="306"/>
                </a:cubicBezTo>
                <a:cubicBezTo>
                  <a:pt x="1426" y="308"/>
                  <a:pt x="1430" y="309"/>
                  <a:pt x="1431" y="308"/>
                </a:cubicBezTo>
                <a:cubicBezTo>
                  <a:pt x="1431" y="307"/>
                  <a:pt x="1431" y="307"/>
                  <a:pt x="1431" y="307"/>
                </a:cubicBezTo>
                <a:cubicBezTo>
                  <a:pt x="1431" y="307"/>
                  <a:pt x="1432" y="307"/>
                  <a:pt x="1432" y="307"/>
                </a:cubicBezTo>
                <a:cubicBezTo>
                  <a:pt x="1433" y="307"/>
                  <a:pt x="1433" y="307"/>
                  <a:pt x="1433" y="307"/>
                </a:cubicBezTo>
                <a:cubicBezTo>
                  <a:pt x="1433" y="307"/>
                  <a:pt x="1431" y="308"/>
                  <a:pt x="1431" y="310"/>
                </a:cubicBezTo>
                <a:cubicBezTo>
                  <a:pt x="1427" y="310"/>
                  <a:pt x="1427" y="310"/>
                  <a:pt x="1422" y="309"/>
                </a:cubicBezTo>
                <a:cubicBezTo>
                  <a:pt x="1420" y="309"/>
                  <a:pt x="1422" y="311"/>
                  <a:pt x="1419" y="311"/>
                </a:cubicBezTo>
                <a:cubicBezTo>
                  <a:pt x="1418" y="311"/>
                  <a:pt x="1417" y="311"/>
                  <a:pt x="1417" y="312"/>
                </a:cubicBezTo>
                <a:cubicBezTo>
                  <a:pt x="1417" y="314"/>
                  <a:pt x="1416" y="314"/>
                  <a:pt x="1416" y="315"/>
                </a:cubicBezTo>
                <a:cubicBezTo>
                  <a:pt x="1415" y="317"/>
                  <a:pt x="1414" y="316"/>
                  <a:pt x="1413" y="318"/>
                </a:cubicBezTo>
                <a:cubicBezTo>
                  <a:pt x="1412" y="319"/>
                  <a:pt x="1411" y="319"/>
                  <a:pt x="1410" y="320"/>
                </a:cubicBezTo>
                <a:cubicBezTo>
                  <a:pt x="1408" y="321"/>
                  <a:pt x="1408" y="320"/>
                  <a:pt x="1407" y="322"/>
                </a:cubicBezTo>
                <a:cubicBezTo>
                  <a:pt x="1405" y="323"/>
                  <a:pt x="1409" y="323"/>
                  <a:pt x="1410" y="323"/>
                </a:cubicBezTo>
                <a:cubicBezTo>
                  <a:pt x="1411" y="322"/>
                  <a:pt x="1412" y="325"/>
                  <a:pt x="1413" y="325"/>
                </a:cubicBezTo>
                <a:cubicBezTo>
                  <a:pt x="1414" y="325"/>
                  <a:pt x="1414" y="323"/>
                  <a:pt x="1414" y="322"/>
                </a:cubicBezTo>
                <a:cubicBezTo>
                  <a:pt x="1415" y="321"/>
                  <a:pt x="1416" y="321"/>
                  <a:pt x="1417" y="320"/>
                </a:cubicBezTo>
                <a:cubicBezTo>
                  <a:pt x="1418" y="320"/>
                  <a:pt x="1420" y="321"/>
                  <a:pt x="1421" y="320"/>
                </a:cubicBezTo>
                <a:cubicBezTo>
                  <a:pt x="1421" y="320"/>
                  <a:pt x="1421" y="320"/>
                  <a:pt x="1421" y="320"/>
                </a:cubicBezTo>
                <a:cubicBezTo>
                  <a:pt x="1422" y="320"/>
                  <a:pt x="1425" y="322"/>
                  <a:pt x="1426" y="321"/>
                </a:cubicBezTo>
                <a:cubicBezTo>
                  <a:pt x="1428" y="318"/>
                  <a:pt x="1425" y="318"/>
                  <a:pt x="1429" y="317"/>
                </a:cubicBezTo>
                <a:cubicBezTo>
                  <a:pt x="1431" y="316"/>
                  <a:pt x="1432" y="315"/>
                  <a:pt x="1434" y="316"/>
                </a:cubicBezTo>
                <a:cubicBezTo>
                  <a:pt x="1435" y="318"/>
                  <a:pt x="1437" y="317"/>
                  <a:pt x="1437" y="317"/>
                </a:cubicBezTo>
                <a:cubicBezTo>
                  <a:pt x="1438" y="317"/>
                  <a:pt x="1438" y="317"/>
                  <a:pt x="1438" y="316"/>
                </a:cubicBezTo>
                <a:cubicBezTo>
                  <a:pt x="1439" y="316"/>
                  <a:pt x="1440" y="318"/>
                  <a:pt x="1441" y="316"/>
                </a:cubicBezTo>
                <a:cubicBezTo>
                  <a:pt x="1441" y="315"/>
                  <a:pt x="1444" y="316"/>
                  <a:pt x="1444" y="316"/>
                </a:cubicBezTo>
                <a:cubicBezTo>
                  <a:pt x="1444" y="320"/>
                  <a:pt x="1451" y="316"/>
                  <a:pt x="1448" y="315"/>
                </a:cubicBezTo>
                <a:cubicBezTo>
                  <a:pt x="1450" y="316"/>
                  <a:pt x="1450" y="316"/>
                  <a:pt x="1450" y="316"/>
                </a:cubicBezTo>
                <a:cubicBezTo>
                  <a:pt x="1453" y="317"/>
                  <a:pt x="1453" y="315"/>
                  <a:pt x="1454" y="315"/>
                </a:cubicBezTo>
                <a:cubicBezTo>
                  <a:pt x="1458" y="315"/>
                  <a:pt x="1461" y="317"/>
                  <a:pt x="1462" y="315"/>
                </a:cubicBezTo>
                <a:cubicBezTo>
                  <a:pt x="1462" y="314"/>
                  <a:pt x="1465" y="314"/>
                  <a:pt x="1467" y="312"/>
                </a:cubicBezTo>
                <a:cubicBezTo>
                  <a:pt x="1469" y="311"/>
                  <a:pt x="1471" y="311"/>
                  <a:pt x="1471" y="309"/>
                </a:cubicBezTo>
                <a:cubicBezTo>
                  <a:pt x="1471" y="307"/>
                  <a:pt x="1465" y="309"/>
                  <a:pt x="1463" y="308"/>
                </a:cubicBezTo>
                <a:cubicBezTo>
                  <a:pt x="1463" y="306"/>
                  <a:pt x="1467" y="308"/>
                  <a:pt x="1466" y="304"/>
                </a:cubicBezTo>
                <a:cubicBezTo>
                  <a:pt x="1466" y="304"/>
                  <a:pt x="1465" y="304"/>
                  <a:pt x="1465" y="304"/>
                </a:cubicBezTo>
                <a:cubicBezTo>
                  <a:pt x="1468" y="304"/>
                  <a:pt x="1469" y="305"/>
                  <a:pt x="1469" y="303"/>
                </a:cubicBezTo>
                <a:cubicBezTo>
                  <a:pt x="1468" y="301"/>
                  <a:pt x="1470" y="302"/>
                  <a:pt x="1470" y="302"/>
                </a:cubicBezTo>
                <a:cubicBezTo>
                  <a:pt x="1471" y="301"/>
                  <a:pt x="1474" y="298"/>
                  <a:pt x="1474" y="297"/>
                </a:cubicBezTo>
                <a:cubicBezTo>
                  <a:pt x="1475" y="293"/>
                  <a:pt x="1472" y="293"/>
                  <a:pt x="1472" y="292"/>
                </a:cubicBezTo>
                <a:cubicBezTo>
                  <a:pt x="1468" y="290"/>
                  <a:pt x="1470" y="291"/>
                  <a:pt x="1464" y="290"/>
                </a:cubicBezTo>
                <a:cubicBezTo>
                  <a:pt x="1463" y="290"/>
                  <a:pt x="1463" y="292"/>
                  <a:pt x="1462" y="292"/>
                </a:cubicBezTo>
                <a:cubicBezTo>
                  <a:pt x="1462" y="292"/>
                  <a:pt x="1461" y="292"/>
                  <a:pt x="1460" y="292"/>
                </a:cubicBezTo>
                <a:cubicBezTo>
                  <a:pt x="1460" y="292"/>
                  <a:pt x="1460" y="291"/>
                  <a:pt x="1460" y="291"/>
                </a:cubicBezTo>
                <a:cubicBezTo>
                  <a:pt x="1461" y="291"/>
                  <a:pt x="1463" y="288"/>
                  <a:pt x="1462" y="288"/>
                </a:cubicBezTo>
                <a:cubicBezTo>
                  <a:pt x="1462" y="288"/>
                  <a:pt x="1463" y="287"/>
                  <a:pt x="1462" y="287"/>
                </a:cubicBezTo>
                <a:cubicBezTo>
                  <a:pt x="1461" y="286"/>
                  <a:pt x="1460" y="286"/>
                  <a:pt x="1459" y="285"/>
                </a:cubicBezTo>
                <a:cubicBezTo>
                  <a:pt x="1461" y="285"/>
                  <a:pt x="1461" y="283"/>
                  <a:pt x="1460" y="283"/>
                </a:cubicBezTo>
                <a:cubicBezTo>
                  <a:pt x="1457" y="281"/>
                  <a:pt x="1459" y="280"/>
                  <a:pt x="1458" y="279"/>
                </a:cubicBezTo>
                <a:cubicBezTo>
                  <a:pt x="1458" y="278"/>
                  <a:pt x="1455" y="275"/>
                  <a:pt x="1455" y="274"/>
                </a:cubicBezTo>
                <a:cubicBezTo>
                  <a:pt x="1450" y="272"/>
                  <a:pt x="1450" y="272"/>
                  <a:pt x="1450" y="272"/>
                </a:cubicBezTo>
                <a:cubicBezTo>
                  <a:pt x="1450" y="271"/>
                  <a:pt x="1449" y="270"/>
                  <a:pt x="1449" y="270"/>
                </a:cubicBezTo>
                <a:cubicBezTo>
                  <a:pt x="1447" y="265"/>
                  <a:pt x="1449" y="265"/>
                  <a:pt x="1445" y="261"/>
                </a:cubicBezTo>
                <a:cubicBezTo>
                  <a:pt x="1444" y="259"/>
                  <a:pt x="1442" y="256"/>
                  <a:pt x="1439" y="256"/>
                </a:cubicBezTo>
                <a:cubicBezTo>
                  <a:pt x="1439" y="256"/>
                  <a:pt x="1439" y="257"/>
                  <a:pt x="1438" y="257"/>
                </a:cubicBezTo>
                <a:cubicBezTo>
                  <a:pt x="1436" y="256"/>
                  <a:pt x="1437" y="256"/>
                  <a:pt x="1436" y="255"/>
                </a:cubicBezTo>
                <a:cubicBezTo>
                  <a:pt x="1437" y="254"/>
                  <a:pt x="1438" y="253"/>
                  <a:pt x="1439" y="253"/>
                </a:cubicBezTo>
                <a:cubicBezTo>
                  <a:pt x="1441" y="250"/>
                  <a:pt x="1443" y="249"/>
                  <a:pt x="1445" y="246"/>
                </a:cubicBezTo>
                <a:cubicBezTo>
                  <a:pt x="1445" y="245"/>
                  <a:pt x="1446" y="243"/>
                  <a:pt x="1447" y="243"/>
                </a:cubicBezTo>
                <a:cubicBezTo>
                  <a:pt x="1449" y="241"/>
                  <a:pt x="1447" y="241"/>
                  <a:pt x="1446" y="240"/>
                </a:cubicBezTo>
                <a:cubicBezTo>
                  <a:pt x="1445" y="239"/>
                  <a:pt x="1446" y="240"/>
                  <a:pt x="1443" y="239"/>
                </a:cubicBezTo>
                <a:cubicBezTo>
                  <a:pt x="1436" y="239"/>
                  <a:pt x="1436" y="239"/>
                  <a:pt x="1436" y="239"/>
                </a:cubicBezTo>
                <a:cubicBezTo>
                  <a:pt x="1436" y="239"/>
                  <a:pt x="1435" y="239"/>
                  <a:pt x="1434" y="240"/>
                </a:cubicBezTo>
                <a:cubicBezTo>
                  <a:pt x="1434" y="239"/>
                  <a:pt x="1432" y="239"/>
                  <a:pt x="1432" y="239"/>
                </a:cubicBezTo>
                <a:cubicBezTo>
                  <a:pt x="1430" y="240"/>
                  <a:pt x="1431" y="240"/>
                  <a:pt x="1429" y="241"/>
                </a:cubicBezTo>
                <a:cubicBezTo>
                  <a:pt x="1432" y="239"/>
                  <a:pt x="1427" y="238"/>
                  <a:pt x="1426" y="238"/>
                </a:cubicBezTo>
                <a:cubicBezTo>
                  <a:pt x="1427" y="237"/>
                  <a:pt x="1427" y="238"/>
                  <a:pt x="1429" y="238"/>
                </a:cubicBezTo>
                <a:cubicBezTo>
                  <a:pt x="1429" y="237"/>
                  <a:pt x="1430" y="237"/>
                  <a:pt x="1430" y="237"/>
                </a:cubicBezTo>
                <a:cubicBezTo>
                  <a:pt x="1434" y="236"/>
                  <a:pt x="1432" y="236"/>
                  <a:pt x="1433" y="235"/>
                </a:cubicBezTo>
                <a:cubicBezTo>
                  <a:pt x="1435" y="234"/>
                  <a:pt x="1436" y="235"/>
                  <a:pt x="1437" y="233"/>
                </a:cubicBezTo>
                <a:cubicBezTo>
                  <a:pt x="1437" y="231"/>
                  <a:pt x="1438" y="233"/>
                  <a:pt x="1438" y="230"/>
                </a:cubicBezTo>
                <a:cubicBezTo>
                  <a:pt x="1438" y="229"/>
                  <a:pt x="1434" y="229"/>
                  <a:pt x="1434" y="230"/>
                </a:cubicBezTo>
                <a:cubicBezTo>
                  <a:pt x="1430" y="231"/>
                  <a:pt x="1427" y="229"/>
                  <a:pt x="1426" y="230"/>
                </a:cubicBezTo>
                <a:cubicBezTo>
                  <a:pt x="1425" y="231"/>
                  <a:pt x="1424" y="230"/>
                  <a:pt x="1424" y="230"/>
                </a:cubicBezTo>
                <a:cubicBezTo>
                  <a:pt x="1423" y="229"/>
                  <a:pt x="1423" y="229"/>
                  <a:pt x="1422" y="229"/>
                </a:cubicBezTo>
                <a:cubicBezTo>
                  <a:pt x="1421" y="230"/>
                  <a:pt x="1420" y="231"/>
                  <a:pt x="1420" y="232"/>
                </a:cubicBezTo>
                <a:cubicBezTo>
                  <a:pt x="1420" y="233"/>
                  <a:pt x="1420" y="233"/>
                  <a:pt x="1420" y="233"/>
                </a:cubicBezTo>
                <a:cubicBezTo>
                  <a:pt x="1421" y="233"/>
                  <a:pt x="1421" y="233"/>
                  <a:pt x="1421" y="234"/>
                </a:cubicBezTo>
                <a:cubicBezTo>
                  <a:pt x="1421" y="234"/>
                  <a:pt x="1421" y="234"/>
                  <a:pt x="1421" y="234"/>
                </a:cubicBezTo>
                <a:cubicBezTo>
                  <a:pt x="1420" y="234"/>
                  <a:pt x="1417" y="232"/>
                  <a:pt x="1418" y="235"/>
                </a:cubicBezTo>
                <a:cubicBezTo>
                  <a:pt x="1418" y="235"/>
                  <a:pt x="1418" y="235"/>
                  <a:pt x="1419" y="235"/>
                </a:cubicBezTo>
                <a:cubicBezTo>
                  <a:pt x="1417" y="237"/>
                  <a:pt x="1420" y="237"/>
                  <a:pt x="1420" y="238"/>
                </a:cubicBezTo>
                <a:cubicBezTo>
                  <a:pt x="1419" y="238"/>
                  <a:pt x="1419" y="238"/>
                  <a:pt x="1419" y="238"/>
                </a:cubicBezTo>
                <a:cubicBezTo>
                  <a:pt x="1418" y="237"/>
                  <a:pt x="1415" y="237"/>
                  <a:pt x="1415" y="238"/>
                </a:cubicBezTo>
                <a:cubicBezTo>
                  <a:pt x="1415" y="238"/>
                  <a:pt x="1414" y="239"/>
                  <a:pt x="1414" y="240"/>
                </a:cubicBezTo>
                <a:cubicBezTo>
                  <a:pt x="1414" y="241"/>
                  <a:pt x="1414" y="241"/>
                  <a:pt x="1415" y="241"/>
                </a:cubicBezTo>
                <a:cubicBezTo>
                  <a:pt x="1414" y="241"/>
                  <a:pt x="1412" y="241"/>
                  <a:pt x="1413" y="242"/>
                </a:cubicBezTo>
                <a:cubicBezTo>
                  <a:pt x="1413" y="243"/>
                  <a:pt x="1415" y="243"/>
                  <a:pt x="1416" y="243"/>
                </a:cubicBezTo>
                <a:cubicBezTo>
                  <a:pt x="1415" y="244"/>
                  <a:pt x="1414" y="244"/>
                  <a:pt x="1414" y="244"/>
                </a:cubicBezTo>
                <a:cubicBezTo>
                  <a:pt x="1414" y="245"/>
                  <a:pt x="1415" y="245"/>
                  <a:pt x="1415" y="246"/>
                </a:cubicBezTo>
                <a:cubicBezTo>
                  <a:pt x="1415" y="246"/>
                  <a:pt x="1414" y="246"/>
                  <a:pt x="1414" y="246"/>
                </a:cubicBezTo>
                <a:cubicBezTo>
                  <a:pt x="1415" y="244"/>
                  <a:pt x="1413" y="243"/>
                  <a:pt x="1412" y="243"/>
                </a:cubicBezTo>
                <a:cubicBezTo>
                  <a:pt x="1411" y="243"/>
                  <a:pt x="1412" y="244"/>
                  <a:pt x="1411" y="243"/>
                </a:cubicBezTo>
                <a:cubicBezTo>
                  <a:pt x="1410" y="242"/>
                  <a:pt x="1411" y="243"/>
                  <a:pt x="1411" y="240"/>
                </a:cubicBezTo>
                <a:cubicBezTo>
                  <a:pt x="1410" y="238"/>
                  <a:pt x="1408" y="239"/>
                  <a:pt x="1408" y="240"/>
                </a:cubicBezTo>
                <a:cubicBezTo>
                  <a:pt x="1408" y="241"/>
                  <a:pt x="1408" y="241"/>
                  <a:pt x="1408" y="241"/>
                </a:cubicBezTo>
                <a:cubicBezTo>
                  <a:pt x="1408" y="241"/>
                  <a:pt x="1406" y="241"/>
                  <a:pt x="1406" y="242"/>
                </a:cubicBezTo>
                <a:cubicBezTo>
                  <a:pt x="1406" y="243"/>
                  <a:pt x="1407" y="243"/>
                  <a:pt x="1407" y="244"/>
                </a:cubicBezTo>
                <a:cubicBezTo>
                  <a:pt x="1407" y="246"/>
                  <a:pt x="1410" y="245"/>
                  <a:pt x="1411" y="247"/>
                </a:cubicBezTo>
                <a:close/>
                <a:moveTo>
                  <a:pt x="1403" y="234"/>
                </a:moveTo>
                <a:cubicBezTo>
                  <a:pt x="1402" y="235"/>
                  <a:pt x="1404" y="236"/>
                  <a:pt x="1404" y="237"/>
                </a:cubicBezTo>
                <a:cubicBezTo>
                  <a:pt x="1404" y="238"/>
                  <a:pt x="1404" y="238"/>
                  <a:pt x="1404" y="238"/>
                </a:cubicBezTo>
                <a:cubicBezTo>
                  <a:pt x="1403" y="239"/>
                  <a:pt x="1403" y="239"/>
                  <a:pt x="1404" y="240"/>
                </a:cubicBezTo>
                <a:cubicBezTo>
                  <a:pt x="1405" y="240"/>
                  <a:pt x="1406" y="238"/>
                  <a:pt x="1406" y="239"/>
                </a:cubicBezTo>
                <a:cubicBezTo>
                  <a:pt x="1407" y="239"/>
                  <a:pt x="1408" y="236"/>
                  <a:pt x="1410" y="236"/>
                </a:cubicBezTo>
                <a:cubicBezTo>
                  <a:pt x="1410" y="236"/>
                  <a:pt x="1412" y="233"/>
                  <a:pt x="1412" y="233"/>
                </a:cubicBezTo>
                <a:cubicBezTo>
                  <a:pt x="1412" y="231"/>
                  <a:pt x="1412" y="233"/>
                  <a:pt x="1411" y="231"/>
                </a:cubicBezTo>
                <a:cubicBezTo>
                  <a:pt x="1410" y="228"/>
                  <a:pt x="1410" y="231"/>
                  <a:pt x="1410" y="232"/>
                </a:cubicBezTo>
                <a:cubicBezTo>
                  <a:pt x="1409" y="232"/>
                  <a:pt x="1408" y="232"/>
                  <a:pt x="1406" y="234"/>
                </a:cubicBezTo>
                <a:cubicBezTo>
                  <a:pt x="1405" y="234"/>
                  <a:pt x="1405" y="234"/>
                  <a:pt x="1403" y="234"/>
                </a:cubicBezTo>
                <a:close/>
                <a:moveTo>
                  <a:pt x="1409" y="248"/>
                </a:moveTo>
                <a:cubicBezTo>
                  <a:pt x="1410" y="248"/>
                  <a:pt x="1411" y="246"/>
                  <a:pt x="1409" y="246"/>
                </a:cubicBezTo>
                <a:cubicBezTo>
                  <a:pt x="1407" y="246"/>
                  <a:pt x="1407" y="249"/>
                  <a:pt x="1409" y="248"/>
                </a:cubicBezTo>
                <a:close/>
                <a:moveTo>
                  <a:pt x="1449" y="214"/>
                </a:moveTo>
                <a:cubicBezTo>
                  <a:pt x="1450" y="214"/>
                  <a:pt x="1450" y="214"/>
                  <a:pt x="1450" y="214"/>
                </a:cubicBezTo>
                <a:cubicBezTo>
                  <a:pt x="1450" y="215"/>
                  <a:pt x="1451" y="215"/>
                  <a:pt x="1452" y="214"/>
                </a:cubicBezTo>
                <a:cubicBezTo>
                  <a:pt x="1452" y="216"/>
                  <a:pt x="1452" y="216"/>
                  <a:pt x="1452" y="216"/>
                </a:cubicBezTo>
                <a:cubicBezTo>
                  <a:pt x="1450" y="217"/>
                  <a:pt x="1452" y="217"/>
                  <a:pt x="1453" y="217"/>
                </a:cubicBezTo>
                <a:cubicBezTo>
                  <a:pt x="1456" y="218"/>
                  <a:pt x="1454" y="216"/>
                  <a:pt x="1454" y="214"/>
                </a:cubicBezTo>
                <a:cubicBezTo>
                  <a:pt x="1454" y="213"/>
                  <a:pt x="1454" y="213"/>
                  <a:pt x="1454" y="213"/>
                </a:cubicBezTo>
                <a:cubicBezTo>
                  <a:pt x="1456" y="213"/>
                  <a:pt x="1455" y="211"/>
                  <a:pt x="1455" y="210"/>
                </a:cubicBezTo>
                <a:cubicBezTo>
                  <a:pt x="1455" y="210"/>
                  <a:pt x="1458" y="210"/>
                  <a:pt x="1458" y="207"/>
                </a:cubicBezTo>
                <a:cubicBezTo>
                  <a:pt x="1458" y="206"/>
                  <a:pt x="1455" y="208"/>
                  <a:pt x="1455" y="208"/>
                </a:cubicBezTo>
                <a:cubicBezTo>
                  <a:pt x="1455" y="209"/>
                  <a:pt x="1454" y="209"/>
                  <a:pt x="1454" y="209"/>
                </a:cubicBezTo>
                <a:cubicBezTo>
                  <a:pt x="1454" y="209"/>
                  <a:pt x="1452" y="208"/>
                  <a:pt x="1452" y="209"/>
                </a:cubicBezTo>
                <a:cubicBezTo>
                  <a:pt x="1451" y="209"/>
                  <a:pt x="1451" y="209"/>
                  <a:pt x="1451" y="210"/>
                </a:cubicBezTo>
                <a:cubicBezTo>
                  <a:pt x="1450" y="211"/>
                  <a:pt x="1451" y="210"/>
                  <a:pt x="1452" y="211"/>
                </a:cubicBezTo>
                <a:cubicBezTo>
                  <a:pt x="1449" y="213"/>
                  <a:pt x="1449" y="214"/>
                  <a:pt x="1449" y="214"/>
                </a:cubicBezTo>
                <a:close/>
                <a:moveTo>
                  <a:pt x="1419" y="279"/>
                </a:moveTo>
                <a:cubicBezTo>
                  <a:pt x="1422" y="278"/>
                  <a:pt x="1422" y="278"/>
                  <a:pt x="1422" y="278"/>
                </a:cubicBezTo>
                <a:cubicBezTo>
                  <a:pt x="1422" y="278"/>
                  <a:pt x="1424" y="276"/>
                  <a:pt x="1424" y="276"/>
                </a:cubicBezTo>
                <a:cubicBezTo>
                  <a:pt x="1424" y="275"/>
                  <a:pt x="1423" y="275"/>
                  <a:pt x="1422" y="275"/>
                </a:cubicBezTo>
                <a:cubicBezTo>
                  <a:pt x="1421" y="275"/>
                  <a:pt x="1421" y="275"/>
                  <a:pt x="1421" y="275"/>
                </a:cubicBezTo>
                <a:cubicBezTo>
                  <a:pt x="1420" y="276"/>
                  <a:pt x="1420" y="276"/>
                  <a:pt x="1420" y="277"/>
                </a:cubicBezTo>
                <a:cubicBezTo>
                  <a:pt x="1417" y="278"/>
                  <a:pt x="1419" y="279"/>
                  <a:pt x="1419" y="279"/>
                </a:cubicBezTo>
                <a:close/>
                <a:moveTo>
                  <a:pt x="1399" y="247"/>
                </a:moveTo>
                <a:cubicBezTo>
                  <a:pt x="1398" y="247"/>
                  <a:pt x="1399" y="248"/>
                  <a:pt x="1400" y="248"/>
                </a:cubicBezTo>
                <a:cubicBezTo>
                  <a:pt x="1400" y="248"/>
                  <a:pt x="1400" y="247"/>
                  <a:pt x="1400" y="247"/>
                </a:cubicBezTo>
                <a:cubicBezTo>
                  <a:pt x="1401" y="246"/>
                  <a:pt x="1401" y="246"/>
                  <a:pt x="1401" y="245"/>
                </a:cubicBezTo>
                <a:cubicBezTo>
                  <a:pt x="1401" y="244"/>
                  <a:pt x="1401" y="244"/>
                  <a:pt x="1401" y="244"/>
                </a:cubicBezTo>
                <a:cubicBezTo>
                  <a:pt x="1402" y="244"/>
                  <a:pt x="1403" y="242"/>
                  <a:pt x="1402" y="241"/>
                </a:cubicBezTo>
                <a:cubicBezTo>
                  <a:pt x="1403" y="240"/>
                  <a:pt x="1404" y="239"/>
                  <a:pt x="1401" y="239"/>
                </a:cubicBezTo>
                <a:cubicBezTo>
                  <a:pt x="1401" y="239"/>
                  <a:pt x="1399" y="240"/>
                  <a:pt x="1399" y="242"/>
                </a:cubicBezTo>
                <a:cubicBezTo>
                  <a:pt x="1400" y="243"/>
                  <a:pt x="1400" y="243"/>
                  <a:pt x="1400" y="243"/>
                </a:cubicBezTo>
                <a:cubicBezTo>
                  <a:pt x="1399" y="244"/>
                  <a:pt x="1399" y="244"/>
                  <a:pt x="1399" y="245"/>
                </a:cubicBezTo>
                <a:cubicBezTo>
                  <a:pt x="1399" y="245"/>
                  <a:pt x="1399" y="245"/>
                  <a:pt x="1399" y="245"/>
                </a:cubicBezTo>
                <a:cubicBezTo>
                  <a:pt x="1399" y="246"/>
                  <a:pt x="1399" y="246"/>
                  <a:pt x="1399" y="246"/>
                </a:cubicBezTo>
                <a:cubicBezTo>
                  <a:pt x="1399" y="246"/>
                  <a:pt x="1399" y="246"/>
                  <a:pt x="1399" y="247"/>
                </a:cubicBezTo>
                <a:close/>
                <a:moveTo>
                  <a:pt x="1391" y="239"/>
                </a:moveTo>
                <a:cubicBezTo>
                  <a:pt x="1392" y="239"/>
                  <a:pt x="1393" y="240"/>
                  <a:pt x="1393" y="239"/>
                </a:cubicBezTo>
                <a:cubicBezTo>
                  <a:pt x="1393" y="235"/>
                  <a:pt x="1390" y="237"/>
                  <a:pt x="1390" y="238"/>
                </a:cubicBezTo>
                <a:cubicBezTo>
                  <a:pt x="1390" y="238"/>
                  <a:pt x="1390" y="239"/>
                  <a:pt x="1391" y="239"/>
                </a:cubicBezTo>
                <a:close/>
                <a:moveTo>
                  <a:pt x="1416" y="258"/>
                </a:moveTo>
                <a:cubicBezTo>
                  <a:pt x="1416" y="258"/>
                  <a:pt x="1416" y="258"/>
                  <a:pt x="1416" y="258"/>
                </a:cubicBezTo>
                <a:cubicBezTo>
                  <a:pt x="1415" y="258"/>
                  <a:pt x="1415" y="258"/>
                  <a:pt x="1415" y="258"/>
                </a:cubicBezTo>
                <a:cubicBezTo>
                  <a:pt x="1415" y="259"/>
                  <a:pt x="1415" y="259"/>
                  <a:pt x="1415" y="259"/>
                </a:cubicBezTo>
                <a:cubicBezTo>
                  <a:pt x="1415" y="259"/>
                  <a:pt x="1416" y="258"/>
                  <a:pt x="1416" y="258"/>
                </a:cubicBezTo>
                <a:close/>
                <a:moveTo>
                  <a:pt x="1447" y="315"/>
                </a:moveTo>
                <a:cubicBezTo>
                  <a:pt x="1447" y="314"/>
                  <a:pt x="1446" y="314"/>
                  <a:pt x="1446" y="314"/>
                </a:cubicBezTo>
                <a:cubicBezTo>
                  <a:pt x="1446" y="315"/>
                  <a:pt x="1446" y="315"/>
                  <a:pt x="1446" y="315"/>
                </a:cubicBezTo>
                <a:cubicBezTo>
                  <a:pt x="1447" y="315"/>
                  <a:pt x="1447" y="315"/>
                  <a:pt x="1447" y="315"/>
                </a:cubicBezTo>
                <a:close/>
                <a:moveTo>
                  <a:pt x="1420" y="257"/>
                </a:moveTo>
                <a:cubicBezTo>
                  <a:pt x="1420" y="257"/>
                  <a:pt x="1420" y="258"/>
                  <a:pt x="1420" y="258"/>
                </a:cubicBezTo>
                <a:cubicBezTo>
                  <a:pt x="1420" y="258"/>
                  <a:pt x="1420" y="258"/>
                  <a:pt x="1420" y="258"/>
                </a:cubicBezTo>
                <a:cubicBezTo>
                  <a:pt x="1420" y="257"/>
                  <a:pt x="1420" y="257"/>
                  <a:pt x="1420" y="257"/>
                </a:cubicBezTo>
                <a:cubicBezTo>
                  <a:pt x="1420" y="257"/>
                  <a:pt x="1420" y="257"/>
                  <a:pt x="1420" y="257"/>
                </a:cubicBezTo>
                <a:close/>
                <a:moveTo>
                  <a:pt x="1435" y="228"/>
                </a:moveTo>
                <a:cubicBezTo>
                  <a:pt x="1437" y="229"/>
                  <a:pt x="1436" y="228"/>
                  <a:pt x="1437" y="227"/>
                </a:cubicBezTo>
                <a:cubicBezTo>
                  <a:pt x="1437" y="227"/>
                  <a:pt x="1438" y="228"/>
                  <a:pt x="1439" y="228"/>
                </a:cubicBezTo>
                <a:cubicBezTo>
                  <a:pt x="1443" y="228"/>
                  <a:pt x="1440" y="225"/>
                  <a:pt x="1439" y="225"/>
                </a:cubicBezTo>
                <a:cubicBezTo>
                  <a:pt x="1438" y="225"/>
                  <a:pt x="1438" y="224"/>
                  <a:pt x="1437" y="223"/>
                </a:cubicBezTo>
                <a:cubicBezTo>
                  <a:pt x="1436" y="222"/>
                  <a:pt x="1434" y="224"/>
                  <a:pt x="1435" y="225"/>
                </a:cubicBezTo>
                <a:cubicBezTo>
                  <a:pt x="1435" y="226"/>
                  <a:pt x="1434" y="227"/>
                  <a:pt x="1435" y="228"/>
                </a:cubicBezTo>
                <a:close/>
                <a:moveTo>
                  <a:pt x="1411" y="259"/>
                </a:moveTo>
                <a:cubicBezTo>
                  <a:pt x="1413" y="259"/>
                  <a:pt x="1413" y="258"/>
                  <a:pt x="1413" y="257"/>
                </a:cubicBezTo>
                <a:cubicBezTo>
                  <a:pt x="1413" y="255"/>
                  <a:pt x="1411" y="257"/>
                  <a:pt x="1411" y="257"/>
                </a:cubicBezTo>
                <a:cubicBezTo>
                  <a:pt x="1410" y="258"/>
                  <a:pt x="1411" y="258"/>
                  <a:pt x="1409" y="259"/>
                </a:cubicBezTo>
                <a:cubicBezTo>
                  <a:pt x="1408" y="259"/>
                  <a:pt x="1408" y="259"/>
                  <a:pt x="1408" y="259"/>
                </a:cubicBezTo>
                <a:cubicBezTo>
                  <a:pt x="1408" y="259"/>
                  <a:pt x="1406" y="259"/>
                  <a:pt x="1406" y="260"/>
                </a:cubicBezTo>
                <a:cubicBezTo>
                  <a:pt x="1406" y="262"/>
                  <a:pt x="1406" y="262"/>
                  <a:pt x="1406" y="262"/>
                </a:cubicBezTo>
                <a:cubicBezTo>
                  <a:pt x="1406" y="263"/>
                  <a:pt x="1410" y="263"/>
                  <a:pt x="1410" y="261"/>
                </a:cubicBezTo>
                <a:cubicBezTo>
                  <a:pt x="1410" y="260"/>
                  <a:pt x="1410" y="260"/>
                  <a:pt x="1410" y="260"/>
                </a:cubicBezTo>
                <a:cubicBezTo>
                  <a:pt x="1411" y="259"/>
                  <a:pt x="1411" y="259"/>
                  <a:pt x="1411" y="259"/>
                </a:cubicBezTo>
                <a:close/>
                <a:moveTo>
                  <a:pt x="1481" y="438"/>
                </a:moveTo>
                <a:cubicBezTo>
                  <a:pt x="1481" y="436"/>
                  <a:pt x="1479" y="436"/>
                  <a:pt x="1477" y="438"/>
                </a:cubicBezTo>
                <a:cubicBezTo>
                  <a:pt x="1476" y="440"/>
                  <a:pt x="1473" y="441"/>
                  <a:pt x="1473" y="442"/>
                </a:cubicBezTo>
                <a:cubicBezTo>
                  <a:pt x="1473" y="444"/>
                  <a:pt x="1476" y="442"/>
                  <a:pt x="1477" y="442"/>
                </a:cubicBezTo>
                <a:cubicBezTo>
                  <a:pt x="1477" y="442"/>
                  <a:pt x="1477" y="443"/>
                  <a:pt x="1477" y="443"/>
                </a:cubicBezTo>
                <a:cubicBezTo>
                  <a:pt x="1476" y="445"/>
                  <a:pt x="1479" y="444"/>
                  <a:pt x="1480" y="444"/>
                </a:cubicBezTo>
                <a:cubicBezTo>
                  <a:pt x="1480" y="445"/>
                  <a:pt x="1481" y="445"/>
                  <a:pt x="1482" y="445"/>
                </a:cubicBezTo>
                <a:cubicBezTo>
                  <a:pt x="1482" y="444"/>
                  <a:pt x="1485" y="441"/>
                  <a:pt x="1485" y="440"/>
                </a:cubicBezTo>
                <a:cubicBezTo>
                  <a:pt x="1485" y="439"/>
                  <a:pt x="1484" y="439"/>
                  <a:pt x="1482" y="439"/>
                </a:cubicBezTo>
                <a:cubicBezTo>
                  <a:pt x="1482" y="439"/>
                  <a:pt x="1481" y="440"/>
                  <a:pt x="1481" y="439"/>
                </a:cubicBezTo>
                <a:cubicBezTo>
                  <a:pt x="1481" y="438"/>
                  <a:pt x="1481" y="438"/>
                  <a:pt x="1481" y="438"/>
                </a:cubicBezTo>
                <a:close/>
                <a:moveTo>
                  <a:pt x="1465" y="450"/>
                </a:moveTo>
                <a:cubicBezTo>
                  <a:pt x="1465" y="450"/>
                  <a:pt x="1466" y="450"/>
                  <a:pt x="1467" y="449"/>
                </a:cubicBezTo>
                <a:cubicBezTo>
                  <a:pt x="1469" y="447"/>
                  <a:pt x="1467" y="446"/>
                  <a:pt x="1465" y="446"/>
                </a:cubicBezTo>
                <a:cubicBezTo>
                  <a:pt x="1464" y="446"/>
                  <a:pt x="1462" y="449"/>
                  <a:pt x="1463" y="449"/>
                </a:cubicBezTo>
                <a:cubicBezTo>
                  <a:pt x="1463" y="450"/>
                  <a:pt x="1464" y="450"/>
                  <a:pt x="1465" y="450"/>
                </a:cubicBezTo>
                <a:close/>
                <a:moveTo>
                  <a:pt x="1488" y="438"/>
                </a:moveTo>
                <a:cubicBezTo>
                  <a:pt x="1492" y="438"/>
                  <a:pt x="1490" y="439"/>
                  <a:pt x="1491" y="440"/>
                </a:cubicBezTo>
                <a:cubicBezTo>
                  <a:pt x="1493" y="440"/>
                  <a:pt x="1494" y="438"/>
                  <a:pt x="1492" y="436"/>
                </a:cubicBezTo>
                <a:cubicBezTo>
                  <a:pt x="1491" y="435"/>
                  <a:pt x="1490" y="435"/>
                  <a:pt x="1489" y="435"/>
                </a:cubicBezTo>
                <a:cubicBezTo>
                  <a:pt x="1488" y="436"/>
                  <a:pt x="1486" y="436"/>
                  <a:pt x="1486" y="437"/>
                </a:cubicBezTo>
                <a:cubicBezTo>
                  <a:pt x="1486" y="438"/>
                  <a:pt x="1488" y="438"/>
                  <a:pt x="1488" y="438"/>
                </a:cubicBezTo>
                <a:close/>
                <a:moveTo>
                  <a:pt x="1549" y="261"/>
                </a:moveTo>
                <a:cubicBezTo>
                  <a:pt x="1549" y="261"/>
                  <a:pt x="1549" y="261"/>
                  <a:pt x="1550" y="261"/>
                </a:cubicBezTo>
                <a:cubicBezTo>
                  <a:pt x="1551" y="259"/>
                  <a:pt x="1551" y="259"/>
                  <a:pt x="1551" y="259"/>
                </a:cubicBezTo>
                <a:cubicBezTo>
                  <a:pt x="1551" y="259"/>
                  <a:pt x="1550" y="258"/>
                  <a:pt x="1550" y="258"/>
                </a:cubicBezTo>
                <a:cubicBezTo>
                  <a:pt x="1548" y="258"/>
                  <a:pt x="1547" y="259"/>
                  <a:pt x="1548" y="259"/>
                </a:cubicBezTo>
                <a:cubicBezTo>
                  <a:pt x="1550" y="259"/>
                  <a:pt x="1550" y="259"/>
                  <a:pt x="1550" y="259"/>
                </a:cubicBezTo>
                <a:cubicBezTo>
                  <a:pt x="1549" y="261"/>
                  <a:pt x="1549" y="261"/>
                  <a:pt x="1549" y="261"/>
                </a:cubicBezTo>
                <a:close/>
                <a:moveTo>
                  <a:pt x="1409" y="198"/>
                </a:moveTo>
                <a:cubicBezTo>
                  <a:pt x="1410" y="198"/>
                  <a:pt x="1411" y="198"/>
                  <a:pt x="1411" y="199"/>
                </a:cubicBezTo>
                <a:cubicBezTo>
                  <a:pt x="1412" y="201"/>
                  <a:pt x="1412" y="200"/>
                  <a:pt x="1411" y="202"/>
                </a:cubicBezTo>
                <a:cubicBezTo>
                  <a:pt x="1409" y="204"/>
                  <a:pt x="1408" y="200"/>
                  <a:pt x="1408" y="200"/>
                </a:cubicBezTo>
                <a:cubicBezTo>
                  <a:pt x="1408" y="197"/>
                  <a:pt x="1409" y="198"/>
                  <a:pt x="1409" y="198"/>
                </a:cubicBezTo>
                <a:close/>
                <a:moveTo>
                  <a:pt x="1413" y="195"/>
                </a:moveTo>
                <a:cubicBezTo>
                  <a:pt x="1413" y="195"/>
                  <a:pt x="1412" y="196"/>
                  <a:pt x="1413" y="197"/>
                </a:cubicBezTo>
                <a:cubicBezTo>
                  <a:pt x="1415" y="198"/>
                  <a:pt x="1410" y="198"/>
                  <a:pt x="1409" y="197"/>
                </a:cubicBezTo>
                <a:cubicBezTo>
                  <a:pt x="1408" y="197"/>
                  <a:pt x="1409" y="197"/>
                  <a:pt x="1407" y="194"/>
                </a:cubicBezTo>
                <a:cubicBezTo>
                  <a:pt x="1407" y="194"/>
                  <a:pt x="1407" y="195"/>
                  <a:pt x="1406" y="195"/>
                </a:cubicBezTo>
                <a:cubicBezTo>
                  <a:pt x="1406" y="195"/>
                  <a:pt x="1405" y="194"/>
                  <a:pt x="1406" y="193"/>
                </a:cubicBezTo>
                <a:cubicBezTo>
                  <a:pt x="1407" y="191"/>
                  <a:pt x="1407" y="192"/>
                  <a:pt x="1408" y="191"/>
                </a:cubicBezTo>
                <a:cubicBezTo>
                  <a:pt x="1409" y="190"/>
                  <a:pt x="1410" y="192"/>
                  <a:pt x="1412" y="191"/>
                </a:cubicBezTo>
                <a:cubicBezTo>
                  <a:pt x="1415" y="189"/>
                  <a:pt x="1415" y="194"/>
                  <a:pt x="1413" y="195"/>
                </a:cubicBezTo>
                <a:close/>
                <a:moveTo>
                  <a:pt x="1551" y="245"/>
                </a:moveTo>
                <a:cubicBezTo>
                  <a:pt x="1552" y="246"/>
                  <a:pt x="1555" y="246"/>
                  <a:pt x="1555" y="245"/>
                </a:cubicBezTo>
                <a:cubicBezTo>
                  <a:pt x="1555" y="243"/>
                  <a:pt x="1555" y="243"/>
                  <a:pt x="1553" y="243"/>
                </a:cubicBezTo>
                <a:cubicBezTo>
                  <a:pt x="1553" y="243"/>
                  <a:pt x="1550" y="245"/>
                  <a:pt x="1551" y="245"/>
                </a:cubicBezTo>
                <a:close/>
                <a:moveTo>
                  <a:pt x="1628" y="212"/>
                </a:moveTo>
                <a:cubicBezTo>
                  <a:pt x="1628" y="212"/>
                  <a:pt x="1627" y="212"/>
                  <a:pt x="1625" y="211"/>
                </a:cubicBezTo>
                <a:cubicBezTo>
                  <a:pt x="1624" y="210"/>
                  <a:pt x="1624" y="211"/>
                  <a:pt x="1622" y="212"/>
                </a:cubicBezTo>
                <a:cubicBezTo>
                  <a:pt x="1621" y="213"/>
                  <a:pt x="1623" y="215"/>
                  <a:pt x="1623" y="216"/>
                </a:cubicBezTo>
                <a:cubicBezTo>
                  <a:pt x="1624" y="216"/>
                  <a:pt x="1629" y="216"/>
                  <a:pt x="1628" y="215"/>
                </a:cubicBezTo>
                <a:cubicBezTo>
                  <a:pt x="1628" y="214"/>
                  <a:pt x="1628" y="212"/>
                  <a:pt x="1628" y="212"/>
                </a:cubicBezTo>
                <a:close/>
                <a:moveTo>
                  <a:pt x="1612" y="248"/>
                </a:moveTo>
                <a:cubicBezTo>
                  <a:pt x="1611" y="248"/>
                  <a:pt x="1612" y="249"/>
                  <a:pt x="1613" y="249"/>
                </a:cubicBezTo>
                <a:cubicBezTo>
                  <a:pt x="1616" y="248"/>
                  <a:pt x="1614" y="246"/>
                  <a:pt x="1616" y="245"/>
                </a:cubicBezTo>
                <a:cubicBezTo>
                  <a:pt x="1620" y="243"/>
                  <a:pt x="1618" y="242"/>
                  <a:pt x="1617" y="242"/>
                </a:cubicBezTo>
                <a:cubicBezTo>
                  <a:pt x="1617" y="241"/>
                  <a:pt x="1617" y="241"/>
                  <a:pt x="1617" y="241"/>
                </a:cubicBezTo>
                <a:cubicBezTo>
                  <a:pt x="1619" y="239"/>
                  <a:pt x="1619" y="239"/>
                  <a:pt x="1619" y="239"/>
                </a:cubicBezTo>
                <a:cubicBezTo>
                  <a:pt x="1620" y="238"/>
                  <a:pt x="1618" y="237"/>
                  <a:pt x="1618" y="237"/>
                </a:cubicBezTo>
                <a:cubicBezTo>
                  <a:pt x="1615" y="237"/>
                  <a:pt x="1616" y="238"/>
                  <a:pt x="1613" y="240"/>
                </a:cubicBezTo>
                <a:cubicBezTo>
                  <a:pt x="1613" y="240"/>
                  <a:pt x="1612" y="241"/>
                  <a:pt x="1612" y="242"/>
                </a:cubicBezTo>
                <a:cubicBezTo>
                  <a:pt x="1612" y="248"/>
                  <a:pt x="1612" y="246"/>
                  <a:pt x="1613" y="247"/>
                </a:cubicBezTo>
                <a:cubicBezTo>
                  <a:pt x="1613" y="248"/>
                  <a:pt x="1612" y="248"/>
                  <a:pt x="1612" y="248"/>
                </a:cubicBezTo>
                <a:close/>
                <a:moveTo>
                  <a:pt x="1585" y="269"/>
                </a:moveTo>
                <a:cubicBezTo>
                  <a:pt x="1586" y="270"/>
                  <a:pt x="1586" y="270"/>
                  <a:pt x="1588" y="270"/>
                </a:cubicBezTo>
                <a:cubicBezTo>
                  <a:pt x="1589" y="269"/>
                  <a:pt x="1588" y="267"/>
                  <a:pt x="1588" y="267"/>
                </a:cubicBezTo>
                <a:cubicBezTo>
                  <a:pt x="1587" y="266"/>
                  <a:pt x="1585" y="266"/>
                  <a:pt x="1585" y="266"/>
                </a:cubicBezTo>
                <a:cubicBezTo>
                  <a:pt x="1585" y="266"/>
                  <a:pt x="1582" y="267"/>
                  <a:pt x="1585" y="269"/>
                </a:cubicBezTo>
                <a:close/>
                <a:moveTo>
                  <a:pt x="1622" y="112"/>
                </a:moveTo>
                <a:cubicBezTo>
                  <a:pt x="1622" y="112"/>
                  <a:pt x="1620" y="112"/>
                  <a:pt x="1620" y="113"/>
                </a:cubicBezTo>
                <a:cubicBezTo>
                  <a:pt x="1619" y="115"/>
                  <a:pt x="1619" y="114"/>
                  <a:pt x="1620" y="115"/>
                </a:cubicBezTo>
                <a:cubicBezTo>
                  <a:pt x="1620" y="115"/>
                  <a:pt x="1624" y="115"/>
                  <a:pt x="1623" y="114"/>
                </a:cubicBezTo>
                <a:cubicBezTo>
                  <a:pt x="1623" y="113"/>
                  <a:pt x="1623" y="112"/>
                  <a:pt x="1622" y="112"/>
                </a:cubicBezTo>
                <a:close/>
                <a:moveTo>
                  <a:pt x="1650" y="35"/>
                </a:moveTo>
                <a:cubicBezTo>
                  <a:pt x="1650" y="35"/>
                  <a:pt x="1648" y="35"/>
                  <a:pt x="1649" y="36"/>
                </a:cubicBezTo>
                <a:cubicBezTo>
                  <a:pt x="1650" y="38"/>
                  <a:pt x="1653" y="41"/>
                  <a:pt x="1653" y="37"/>
                </a:cubicBezTo>
                <a:cubicBezTo>
                  <a:pt x="1653" y="37"/>
                  <a:pt x="1653" y="36"/>
                  <a:pt x="1652" y="36"/>
                </a:cubicBezTo>
                <a:cubicBezTo>
                  <a:pt x="1651" y="35"/>
                  <a:pt x="1651" y="35"/>
                  <a:pt x="1650" y="35"/>
                </a:cubicBezTo>
                <a:close/>
                <a:moveTo>
                  <a:pt x="1550" y="32"/>
                </a:moveTo>
                <a:cubicBezTo>
                  <a:pt x="1552" y="33"/>
                  <a:pt x="1552" y="34"/>
                  <a:pt x="1554" y="33"/>
                </a:cubicBezTo>
                <a:cubicBezTo>
                  <a:pt x="1554" y="32"/>
                  <a:pt x="1554" y="33"/>
                  <a:pt x="1555" y="33"/>
                </a:cubicBezTo>
                <a:cubicBezTo>
                  <a:pt x="1553" y="34"/>
                  <a:pt x="1551" y="33"/>
                  <a:pt x="1551" y="34"/>
                </a:cubicBezTo>
                <a:cubicBezTo>
                  <a:pt x="1549" y="36"/>
                  <a:pt x="1550" y="36"/>
                  <a:pt x="1553" y="36"/>
                </a:cubicBezTo>
                <a:cubicBezTo>
                  <a:pt x="1553" y="40"/>
                  <a:pt x="1554" y="36"/>
                  <a:pt x="1558" y="40"/>
                </a:cubicBezTo>
                <a:cubicBezTo>
                  <a:pt x="1560" y="42"/>
                  <a:pt x="1560" y="41"/>
                  <a:pt x="1562" y="41"/>
                </a:cubicBezTo>
                <a:cubicBezTo>
                  <a:pt x="1565" y="42"/>
                  <a:pt x="1566" y="42"/>
                  <a:pt x="1568" y="41"/>
                </a:cubicBezTo>
                <a:cubicBezTo>
                  <a:pt x="1569" y="41"/>
                  <a:pt x="1569" y="40"/>
                  <a:pt x="1570" y="41"/>
                </a:cubicBezTo>
                <a:cubicBezTo>
                  <a:pt x="1571" y="41"/>
                  <a:pt x="1574" y="41"/>
                  <a:pt x="1573" y="39"/>
                </a:cubicBezTo>
                <a:cubicBezTo>
                  <a:pt x="1573" y="39"/>
                  <a:pt x="1572" y="37"/>
                  <a:pt x="1572" y="37"/>
                </a:cubicBezTo>
                <a:cubicBezTo>
                  <a:pt x="1573" y="38"/>
                  <a:pt x="1573" y="39"/>
                  <a:pt x="1575" y="39"/>
                </a:cubicBezTo>
                <a:cubicBezTo>
                  <a:pt x="1577" y="38"/>
                  <a:pt x="1576" y="37"/>
                  <a:pt x="1577" y="37"/>
                </a:cubicBezTo>
                <a:cubicBezTo>
                  <a:pt x="1578" y="38"/>
                  <a:pt x="1577" y="38"/>
                  <a:pt x="1577" y="39"/>
                </a:cubicBezTo>
                <a:cubicBezTo>
                  <a:pt x="1577" y="40"/>
                  <a:pt x="1577" y="41"/>
                  <a:pt x="1578" y="41"/>
                </a:cubicBezTo>
                <a:cubicBezTo>
                  <a:pt x="1576" y="42"/>
                  <a:pt x="1577" y="42"/>
                  <a:pt x="1574" y="42"/>
                </a:cubicBezTo>
                <a:cubicBezTo>
                  <a:pt x="1572" y="42"/>
                  <a:pt x="1569" y="43"/>
                  <a:pt x="1567" y="43"/>
                </a:cubicBezTo>
                <a:cubicBezTo>
                  <a:pt x="1566" y="43"/>
                  <a:pt x="1568" y="45"/>
                  <a:pt x="1568" y="45"/>
                </a:cubicBezTo>
                <a:cubicBezTo>
                  <a:pt x="1568" y="45"/>
                  <a:pt x="1567" y="47"/>
                  <a:pt x="1568" y="47"/>
                </a:cubicBezTo>
                <a:cubicBezTo>
                  <a:pt x="1569" y="47"/>
                  <a:pt x="1571" y="50"/>
                  <a:pt x="1574" y="50"/>
                </a:cubicBezTo>
                <a:cubicBezTo>
                  <a:pt x="1577" y="50"/>
                  <a:pt x="1577" y="50"/>
                  <a:pt x="1577" y="50"/>
                </a:cubicBezTo>
                <a:cubicBezTo>
                  <a:pt x="1577" y="51"/>
                  <a:pt x="1578" y="51"/>
                  <a:pt x="1579" y="52"/>
                </a:cubicBezTo>
                <a:cubicBezTo>
                  <a:pt x="1580" y="53"/>
                  <a:pt x="1580" y="54"/>
                  <a:pt x="1582" y="53"/>
                </a:cubicBezTo>
                <a:cubicBezTo>
                  <a:pt x="1584" y="53"/>
                  <a:pt x="1583" y="56"/>
                  <a:pt x="1588" y="55"/>
                </a:cubicBezTo>
                <a:cubicBezTo>
                  <a:pt x="1588" y="55"/>
                  <a:pt x="1589" y="57"/>
                  <a:pt x="1590" y="53"/>
                </a:cubicBezTo>
                <a:cubicBezTo>
                  <a:pt x="1591" y="52"/>
                  <a:pt x="1592" y="52"/>
                  <a:pt x="1592" y="50"/>
                </a:cubicBezTo>
                <a:cubicBezTo>
                  <a:pt x="1593" y="48"/>
                  <a:pt x="1594" y="48"/>
                  <a:pt x="1594" y="48"/>
                </a:cubicBezTo>
                <a:cubicBezTo>
                  <a:pt x="1597" y="48"/>
                  <a:pt x="1597" y="49"/>
                  <a:pt x="1598" y="49"/>
                </a:cubicBezTo>
                <a:cubicBezTo>
                  <a:pt x="1599" y="49"/>
                  <a:pt x="1598" y="44"/>
                  <a:pt x="1598" y="44"/>
                </a:cubicBezTo>
                <a:cubicBezTo>
                  <a:pt x="1598" y="43"/>
                  <a:pt x="1601" y="43"/>
                  <a:pt x="1601" y="43"/>
                </a:cubicBezTo>
                <a:cubicBezTo>
                  <a:pt x="1602" y="43"/>
                  <a:pt x="1602" y="40"/>
                  <a:pt x="1602" y="40"/>
                </a:cubicBezTo>
                <a:cubicBezTo>
                  <a:pt x="1603" y="39"/>
                  <a:pt x="1605" y="40"/>
                  <a:pt x="1605" y="40"/>
                </a:cubicBezTo>
                <a:cubicBezTo>
                  <a:pt x="1607" y="38"/>
                  <a:pt x="1610" y="38"/>
                  <a:pt x="1612" y="38"/>
                </a:cubicBezTo>
                <a:cubicBezTo>
                  <a:pt x="1612" y="38"/>
                  <a:pt x="1609" y="38"/>
                  <a:pt x="1609" y="39"/>
                </a:cubicBezTo>
                <a:cubicBezTo>
                  <a:pt x="1609" y="40"/>
                  <a:pt x="1611" y="40"/>
                  <a:pt x="1612" y="41"/>
                </a:cubicBezTo>
                <a:cubicBezTo>
                  <a:pt x="1615" y="44"/>
                  <a:pt x="1613" y="42"/>
                  <a:pt x="1617" y="44"/>
                </a:cubicBezTo>
                <a:cubicBezTo>
                  <a:pt x="1616" y="47"/>
                  <a:pt x="1613" y="47"/>
                  <a:pt x="1615" y="49"/>
                </a:cubicBezTo>
                <a:cubicBezTo>
                  <a:pt x="1625" y="47"/>
                  <a:pt x="1625" y="47"/>
                  <a:pt x="1625" y="47"/>
                </a:cubicBezTo>
                <a:cubicBezTo>
                  <a:pt x="1623" y="51"/>
                  <a:pt x="1630" y="49"/>
                  <a:pt x="1630" y="49"/>
                </a:cubicBezTo>
                <a:cubicBezTo>
                  <a:pt x="1631" y="48"/>
                  <a:pt x="1633" y="48"/>
                  <a:pt x="1634" y="47"/>
                </a:cubicBezTo>
                <a:cubicBezTo>
                  <a:pt x="1635" y="47"/>
                  <a:pt x="1636" y="46"/>
                  <a:pt x="1636" y="45"/>
                </a:cubicBezTo>
                <a:cubicBezTo>
                  <a:pt x="1637" y="45"/>
                  <a:pt x="1639" y="46"/>
                  <a:pt x="1640" y="45"/>
                </a:cubicBezTo>
                <a:cubicBezTo>
                  <a:pt x="1643" y="43"/>
                  <a:pt x="1637" y="42"/>
                  <a:pt x="1636" y="43"/>
                </a:cubicBezTo>
                <a:cubicBezTo>
                  <a:pt x="1633" y="43"/>
                  <a:pt x="1634" y="44"/>
                  <a:pt x="1631" y="43"/>
                </a:cubicBezTo>
                <a:cubicBezTo>
                  <a:pt x="1630" y="43"/>
                  <a:pt x="1630" y="43"/>
                  <a:pt x="1630" y="43"/>
                </a:cubicBezTo>
                <a:cubicBezTo>
                  <a:pt x="1630" y="42"/>
                  <a:pt x="1631" y="42"/>
                  <a:pt x="1631" y="41"/>
                </a:cubicBezTo>
                <a:cubicBezTo>
                  <a:pt x="1631" y="40"/>
                  <a:pt x="1627" y="41"/>
                  <a:pt x="1626" y="41"/>
                </a:cubicBezTo>
                <a:cubicBezTo>
                  <a:pt x="1626" y="41"/>
                  <a:pt x="1623" y="41"/>
                  <a:pt x="1622" y="41"/>
                </a:cubicBezTo>
                <a:cubicBezTo>
                  <a:pt x="1624" y="38"/>
                  <a:pt x="1624" y="38"/>
                  <a:pt x="1617" y="37"/>
                </a:cubicBezTo>
                <a:cubicBezTo>
                  <a:pt x="1617" y="37"/>
                  <a:pt x="1617" y="37"/>
                  <a:pt x="1617" y="37"/>
                </a:cubicBezTo>
                <a:cubicBezTo>
                  <a:pt x="1618" y="36"/>
                  <a:pt x="1618" y="35"/>
                  <a:pt x="1617" y="35"/>
                </a:cubicBezTo>
                <a:cubicBezTo>
                  <a:pt x="1615" y="35"/>
                  <a:pt x="1609" y="34"/>
                  <a:pt x="1608" y="34"/>
                </a:cubicBezTo>
                <a:cubicBezTo>
                  <a:pt x="1606" y="32"/>
                  <a:pt x="1606" y="33"/>
                  <a:pt x="1602" y="33"/>
                </a:cubicBezTo>
                <a:cubicBezTo>
                  <a:pt x="1601" y="33"/>
                  <a:pt x="1601" y="33"/>
                  <a:pt x="1601" y="32"/>
                </a:cubicBezTo>
                <a:cubicBezTo>
                  <a:pt x="1600" y="29"/>
                  <a:pt x="1595" y="29"/>
                  <a:pt x="1594" y="31"/>
                </a:cubicBezTo>
                <a:cubicBezTo>
                  <a:pt x="1593" y="31"/>
                  <a:pt x="1592" y="31"/>
                  <a:pt x="1593" y="30"/>
                </a:cubicBezTo>
                <a:cubicBezTo>
                  <a:pt x="1596" y="28"/>
                  <a:pt x="1588" y="27"/>
                  <a:pt x="1586" y="28"/>
                </a:cubicBezTo>
                <a:cubicBezTo>
                  <a:pt x="1585" y="28"/>
                  <a:pt x="1585" y="27"/>
                  <a:pt x="1585" y="26"/>
                </a:cubicBezTo>
                <a:cubicBezTo>
                  <a:pt x="1580" y="25"/>
                  <a:pt x="1581" y="27"/>
                  <a:pt x="1580" y="28"/>
                </a:cubicBezTo>
                <a:cubicBezTo>
                  <a:pt x="1580" y="29"/>
                  <a:pt x="1577" y="28"/>
                  <a:pt x="1583" y="32"/>
                </a:cubicBezTo>
                <a:cubicBezTo>
                  <a:pt x="1584" y="33"/>
                  <a:pt x="1585" y="34"/>
                  <a:pt x="1584" y="35"/>
                </a:cubicBezTo>
                <a:cubicBezTo>
                  <a:pt x="1584" y="35"/>
                  <a:pt x="1583" y="33"/>
                  <a:pt x="1582" y="32"/>
                </a:cubicBezTo>
                <a:cubicBezTo>
                  <a:pt x="1578" y="31"/>
                  <a:pt x="1579" y="28"/>
                  <a:pt x="1576" y="28"/>
                </a:cubicBezTo>
                <a:cubicBezTo>
                  <a:pt x="1573" y="28"/>
                  <a:pt x="1571" y="28"/>
                  <a:pt x="1569" y="30"/>
                </a:cubicBezTo>
                <a:cubicBezTo>
                  <a:pt x="1569" y="30"/>
                  <a:pt x="1569" y="31"/>
                  <a:pt x="1570" y="31"/>
                </a:cubicBezTo>
                <a:cubicBezTo>
                  <a:pt x="1569" y="32"/>
                  <a:pt x="1569" y="32"/>
                  <a:pt x="1568" y="32"/>
                </a:cubicBezTo>
                <a:cubicBezTo>
                  <a:pt x="1566" y="30"/>
                  <a:pt x="1566" y="30"/>
                  <a:pt x="1566" y="30"/>
                </a:cubicBezTo>
                <a:cubicBezTo>
                  <a:pt x="1567" y="29"/>
                  <a:pt x="1568" y="29"/>
                  <a:pt x="1569" y="29"/>
                </a:cubicBezTo>
                <a:cubicBezTo>
                  <a:pt x="1571" y="27"/>
                  <a:pt x="1570" y="26"/>
                  <a:pt x="1567" y="27"/>
                </a:cubicBezTo>
                <a:cubicBezTo>
                  <a:pt x="1564" y="28"/>
                  <a:pt x="1563" y="27"/>
                  <a:pt x="1562" y="28"/>
                </a:cubicBezTo>
                <a:cubicBezTo>
                  <a:pt x="1561" y="29"/>
                  <a:pt x="1559" y="27"/>
                  <a:pt x="1557" y="27"/>
                </a:cubicBezTo>
                <a:cubicBezTo>
                  <a:pt x="1553" y="28"/>
                  <a:pt x="1556" y="25"/>
                  <a:pt x="1549" y="30"/>
                </a:cubicBezTo>
                <a:cubicBezTo>
                  <a:pt x="1548" y="30"/>
                  <a:pt x="1550" y="32"/>
                  <a:pt x="1550" y="32"/>
                </a:cubicBezTo>
                <a:close/>
                <a:moveTo>
                  <a:pt x="1582" y="40"/>
                </a:moveTo>
                <a:cubicBezTo>
                  <a:pt x="1584" y="38"/>
                  <a:pt x="1585" y="38"/>
                  <a:pt x="1585" y="38"/>
                </a:cubicBezTo>
                <a:cubicBezTo>
                  <a:pt x="1585" y="38"/>
                  <a:pt x="1585" y="38"/>
                  <a:pt x="1585" y="38"/>
                </a:cubicBezTo>
                <a:cubicBezTo>
                  <a:pt x="1584" y="38"/>
                  <a:pt x="1582" y="39"/>
                  <a:pt x="1581" y="40"/>
                </a:cubicBezTo>
                <a:cubicBezTo>
                  <a:pt x="1581" y="40"/>
                  <a:pt x="1581" y="40"/>
                  <a:pt x="1581" y="40"/>
                </a:cubicBezTo>
                <a:cubicBezTo>
                  <a:pt x="1581" y="40"/>
                  <a:pt x="1581" y="40"/>
                  <a:pt x="1582" y="40"/>
                </a:cubicBezTo>
                <a:close/>
                <a:moveTo>
                  <a:pt x="1678" y="25"/>
                </a:moveTo>
                <a:cubicBezTo>
                  <a:pt x="1679" y="26"/>
                  <a:pt x="1680" y="27"/>
                  <a:pt x="1680" y="26"/>
                </a:cubicBezTo>
                <a:cubicBezTo>
                  <a:pt x="1681" y="26"/>
                  <a:pt x="1683" y="26"/>
                  <a:pt x="1685" y="26"/>
                </a:cubicBezTo>
                <a:cubicBezTo>
                  <a:pt x="1687" y="25"/>
                  <a:pt x="1692" y="27"/>
                  <a:pt x="1692" y="25"/>
                </a:cubicBezTo>
                <a:cubicBezTo>
                  <a:pt x="1692" y="22"/>
                  <a:pt x="1685" y="25"/>
                  <a:pt x="1684" y="24"/>
                </a:cubicBezTo>
                <a:cubicBezTo>
                  <a:pt x="1683" y="24"/>
                  <a:pt x="1677" y="25"/>
                  <a:pt x="1678" y="25"/>
                </a:cubicBezTo>
                <a:close/>
                <a:moveTo>
                  <a:pt x="1408" y="104"/>
                </a:moveTo>
                <a:cubicBezTo>
                  <a:pt x="1410" y="103"/>
                  <a:pt x="1411" y="102"/>
                  <a:pt x="1412" y="102"/>
                </a:cubicBezTo>
                <a:cubicBezTo>
                  <a:pt x="1412" y="102"/>
                  <a:pt x="1415" y="103"/>
                  <a:pt x="1415" y="104"/>
                </a:cubicBezTo>
                <a:cubicBezTo>
                  <a:pt x="1415" y="104"/>
                  <a:pt x="1412" y="105"/>
                  <a:pt x="1412" y="105"/>
                </a:cubicBezTo>
                <a:cubicBezTo>
                  <a:pt x="1408" y="105"/>
                  <a:pt x="1408" y="106"/>
                  <a:pt x="1407" y="106"/>
                </a:cubicBezTo>
                <a:cubicBezTo>
                  <a:pt x="1406" y="106"/>
                  <a:pt x="1404" y="105"/>
                  <a:pt x="1408" y="104"/>
                </a:cubicBezTo>
                <a:close/>
                <a:moveTo>
                  <a:pt x="1568" y="132"/>
                </a:moveTo>
                <a:cubicBezTo>
                  <a:pt x="1566" y="133"/>
                  <a:pt x="1568" y="132"/>
                  <a:pt x="1565" y="134"/>
                </a:cubicBezTo>
                <a:cubicBezTo>
                  <a:pt x="1565" y="134"/>
                  <a:pt x="1564" y="135"/>
                  <a:pt x="1564" y="135"/>
                </a:cubicBezTo>
                <a:cubicBezTo>
                  <a:pt x="1565" y="138"/>
                  <a:pt x="1564" y="137"/>
                  <a:pt x="1567" y="136"/>
                </a:cubicBezTo>
                <a:cubicBezTo>
                  <a:pt x="1569" y="135"/>
                  <a:pt x="1569" y="134"/>
                  <a:pt x="1569" y="133"/>
                </a:cubicBezTo>
                <a:cubicBezTo>
                  <a:pt x="1568" y="132"/>
                  <a:pt x="1568" y="132"/>
                  <a:pt x="1568" y="132"/>
                </a:cubicBezTo>
                <a:close/>
                <a:moveTo>
                  <a:pt x="1659" y="36"/>
                </a:moveTo>
                <a:cubicBezTo>
                  <a:pt x="1661" y="36"/>
                  <a:pt x="1664" y="36"/>
                  <a:pt x="1665" y="36"/>
                </a:cubicBezTo>
                <a:cubicBezTo>
                  <a:pt x="1665" y="36"/>
                  <a:pt x="1670" y="37"/>
                  <a:pt x="1670" y="36"/>
                </a:cubicBezTo>
                <a:cubicBezTo>
                  <a:pt x="1670" y="33"/>
                  <a:pt x="1671" y="34"/>
                  <a:pt x="1660" y="34"/>
                </a:cubicBezTo>
                <a:cubicBezTo>
                  <a:pt x="1659" y="34"/>
                  <a:pt x="1655" y="36"/>
                  <a:pt x="1659" y="36"/>
                </a:cubicBezTo>
                <a:close/>
                <a:moveTo>
                  <a:pt x="1593" y="27"/>
                </a:moveTo>
                <a:cubicBezTo>
                  <a:pt x="1593" y="27"/>
                  <a:pt x="1593" y="27"/>
                  <a:pt x="1593" y="26"/>
                </a:cubicBezTo>
                <a:cubicBezTo>
                  <a:pt x="1593" y="26"/>
                  <a:pt x="1594" y="25"/>
                  <a:pt x="1595" y="25"/>
                </a:cubicBezTo>
                <a:cubicBezTo>
                  <a:pt x="1598" y="24"/>
                  <a:pt x="1595" y="26"/>
                  <a:pt x="1600" y="24"/>
                </a:cubicBezTo>
                <a:cubicBezTo>
                  <a:pt x="1598" y="24"/>
                  <a:pt x="1601" y="23"/>
                  <a:pt x="1602" y="23"/>
                </a:cubicBezTo>
                <a:cubicBezTo>
                  <a:pt x="1602" y="23"/>
                  <a:pt x="1602" y="23"/>
                  <a:pt x="1602" y="23"/>
                </a:cubicBezTo>
                <a:cubicBezTo>
                  <a:pt x="1605" y="22"/>
                  <a:pt x="1605" y="22"/>
                  <a:pt x="1606" y="23"/>
                </a:cubicBezTo>
                <a:cubicBezTo>
                  <a:pt x="1608" y="23"/>
                  <a:pt x="1611" y="25"/>
                  <a:pt x="1612" y="24"/>
                </a:cubicBezTo>
                <a:cubicBezTo>
                  <a:pt x="1615" y="23"/>
                  <a:pt x="1616" y="24"/>
                  <a:pt x="1618" y="24"/>
                </a:cubicBezTo>
                <a:cubicBezTo>
                  <a:pt x="1620" y="25"/>
                  <a:pt x="1619" y="26"/>
                  <a:pt x="1621" y="26"/>
                </a:cubicBezTo>
                <a:cubicBezTo>
                  <a:pt x="1621" y="25"/>
                  <a:pt x="1621" y="25"/>
                  <a:pt x="1620" y="25"/>
                </a:cubicBezTo>
                <a:cubicBezTo>
                  <a:pt x="1620" y="25"/>
                  <a:pt x="1620" y="23"/>
                  <a:pt x="1622" y="23"/>
                </a:cubicBezTo>
                <a:cubicBezTo>
                  <a:pt x="1623" y="23"/>
                  <a:pt x="1626" y="22"/>
                  <a:pt x="1626" y="24"/>
                </a:cubicBezTo>
                <a:cubicBezTo>
                  <a:pt x="1626" y="24"/>
                  <a:pt x="1628" y="25"/>
                  <a:pt x="1629" y="24"/>
                </a:cubicBezTo>
                <a:cubicBezTo>
                  <a:pt x="1631" y="22"/>
                  <a:pt x="1636" y="24"/>
                  <a:pt x="1637" y="24"/>
                </a:cubicBezTo>
                <a:cubicBezTo>
                  <a:pt x="1638" y="24"/>
                  <a:pt x="1640" y="24"/>
                  <a:pt x="1641" y="24"/>
                </a:cubicBezTo>
                <a:cubicBezTo>
                  <a:pt x="1646" y="24"/>
                  <a:pt x="1646" y="24"/>
                  <a:pt x="1646" y="24"/>
                </a:cubicBezTo>
                <a:cubicBezTo>
                  <a:pt x="1647" y="24"/>
                  <a:pt x="1652" y="24"/>
                  <a:pt x="1652" y="26"/>
                </a:cubicBezTo>
                <a:cubicBezTo>
                  <a:pt x="1652" y="28"/>
                  <a:pt x="1651" y="28"/>
                  <a:pt x="1649" y="28"/>
                </a:cubicBezTo>
                <a:cubicBezTo>
                  <a:pt x="1646" y="28"/>
                  <a:pt x="1647" y="29"/>
                  <a:pt x="1645" y="29"/>
                </a:cubicBezTo>
                <a:cubicBezTo>
                  <a:pt x="1645" y="30"/>
                  <a:pt x="1645" y="30"/>
                  <a:pt x="1645" y="30"/>
                </a:cubicBezTo>
                <a:cubicBezTo>
                  <a:pt x="1646" y="31"/>
                  <a:pt x="1643" y="32"/>
                  <a:pt x="1642" y="32"/>
                </a:cubicBezTo>
                <a:cubicBezTo>
                  <a:pt x="1638" y="32"/>
                  <a:pt x="1639" y="31"/>
                  <a:pt x="1636" y="32"/>
                </a:cubicBezTo>
                <a:cubicBezTo>
                  <a:pt x="1633" y="34"/>
                  <a:pt x="1633" y="33"/>
                  <a:pt x="1628" y="33"/>
                </a:cubicBezTo>
                <a:cubicBezTo>
                  <a:pt x="1625" y="33"/>
                  <a:pt x="1626" y="32"/>
                  <a:pt x="1625" y="32"/>
                </a:cubicBezTo>
                <a:cubicBezTo>
                  <a:pt x="1623" y="32"/>
                  <a:pt x="1612" y="33"/>
                  <a:pt x="1611" y="31"/>
                </a:cubicBezTo>
                <a:cubicBezTo>
                  <a:pt x="1611" y="31"/>
                  <a:pt x="1605" y="31"/>
                  <a:pt x="1604" y="31"/>
                </a:cubicBezTo>
                <a:cubicBezTo>
                  <a:pt x="1604" y="31"/>
                  <a:pt x="1603" y="30"/>
                  <a:pt x="1604" y="29"/>
                </a:cubicBezTo>
                <a:cubicBezTo>
                  <a:pt x="1602" y="30"/>
                  <a:pt x="1602" y="30"/>
                  <a:pt x="1600" y="29"/>
                </a:cubicBezTo>
                <a:cubicBezTo>
                  <a:pt x="1599" y="29"/>
                  <a:pt x="1595" y="29"/>
                  <a:pt x="1595" y="28"/>
                </a:cubicBezTo>
                <a:cubicBezTo>
                  <a:pt x="1594" y="27"/>
                  <a:pt x="1595" y="27"/>
                  <a:pt x="1596" y="27"/>
                </a:cubicBezTo>
                <a:cubicBezTo>
                  <a:pt x="1595" y="26"/>
                  <a:pt x="1594" y="27"/>
                  <a:pt x="1593" y="27"/>
                </a:cubicBezTo>
                <a:close/>
                <a:moveTo>
                  <a:pt x="1612" y="28"/>
                </a:moveTo>
                <a:cubicBezTo>
                  <a:pt x="1613" y="28"/>
                  <a:pt x="1613" y="28"/>
                  <a:pt x="1613" y="28"/>
                </a:cubicBezTo>
                <a:cubicBezTo>
                  <a:pt x="1611" y="29"/>
                  <a:pt x="1609" y="29"/>
                  <a:pt x="1607" y="29"/>
                </a:cubicBezTo>
                <a:cubicBezTo>
                  <a:pt x="1609" y="28"/>
                  <a:pt x="1611" y="28"/>
                  <a:pt x="1612" y="28"/>
                </a:cubicBezTo>
                <a:close/>
                <a:moveTo>
                  <a:pt x="1647" y="53"/>
                </a:moveTo>
                <a:cubicBezTo>
                  <a:pt x="1646" y="54"/>
                  <a:pt x="1641" y="54"/>
                  <a:pt x="1643" y="56"/>
                </a:cubicBezTo>
                <a:cubicBezTo>
                  <a:pt x="1645" y="57"/>
                  <a:pt x="1644" y="56"/>
                  <a:pt x="1647" y="56"/>
                </a:cubicBezTo>
                <a:cubicBezTo>
                  <a:pt x="1648" y="56"/>
                  <a:pt x="1648" y="53"/>
                  <a:pt x="1647" y="53"/>
                </a:cubicBezTo>
                <a:close/>
                <a:moveTo>
                  <a:pt x="1644" y="228"/>
                </a:moveTo>
                <a:cubicBezTo>
                  <a:pt x="1647" y="228"/>
                  <a:pt x="1648" y="230"/>
                  <a:pt x="1648" y="229"/>
                </a:cubicBezTo>
                <a:cubicBezTo>
                  <a:pt x="1649" y="227"/>
                  <a:pt x="1651" y="230"/>
                  <a:pt x="1650" y="225"/>
                </a:cubicBezTo>
                <a:cubicBezTo>
                  <a:pt x="1650" y="225"/>
                  <a:pt x="1648" y="224"/>
                  <a:pt x="1647" y="225"/>
                </a:cubicBezTo>
                <a:cubicBezTo>
                  <a:pt x="1646" y="225"/>
                  <a:pt x="1646" y="226"/>
                  <a:pt x="1644" y="226"/>
                </a:cubicBezTo>
                <a:cubicBezTo>
                  <a:pt x="1642" y="227"/>
                  <a:pt x="1642" y="228"/>
                  <a:pt x="1644" y="228"/>
                </a:cubicBezTo>
                <a:close/>
                <a:moveTo>
                  <a:pt x="1641" y="232"/>
                </a:moveTo>
                <a:cubicBezTo>
                  <a:pt x="1641" y="233"/>
                  <a:pt x="1643" y="234"/>
                  <a:pt x="1643" y="235"/>
                </a:cubicBezTo>
                <a:cubicBezTo>
                  <a:pt x="1643" y="236"/>
                  <a:pt x="1642" y="238"/>
                  <a:pt x="1644" y="238"/>
                </a:cubicBezTo>
                <a:cubicBezTo>
                  <a:pt x="1644" y="238"/>
                  <a:pt x="1646" y="237"/>
                  <a:pt x="1645" y="235"/>
                </a:cubicBezTo>
                <a:cubicBezTo>
                  <a:pt x="1645" y="235"/>
                  <a:pt x="1645" y="235"/>
                  <a:pt x="1645" y="235"/>
                </a:cubicBezTo>
                <a:cubicBezTo>
                  <a:pt x="1646" y="235"/>
                  <a:pt x="1647" y="236"/>
                  <a:pt x="1650" y="235"/>
                </a:cubicBezTo>
                <a:cubicBezTo>
                  <a:pt x="1650" y="234"/>
                  <a:pt x="1652" y="233"/>
                  <a:pt x="1652" y="232"/>
                </a:cubicBezTo>
                <a:cubicBezTo>
                  <a:pt x="1653" y="232"/>
                  <a:pt x="1654" y="232"/>
                  <a:pt x="1654" y="231"/>
                </a:cubicBezTo>
                <a:cubicBezTo>
                  <a:pt x="1654" y="231"/>
                  <a:pt x="1654" y="229"/>
                  <a:pt x="1653" y="229"/>
                </a:cubicBezTo>
                <a:cubicBezTo>
                  <a:pt x="1651" y="229"/>
                  <a:pt x="1652" y="230"/>
                  <a:pt x="1648" y="230"/>
                </a:cubicBezTo>
                <a:cubicBezTo>
                  <a:pt x="1644" y="230"/>
                  <a:pt x="1645" y="231"/>
                  <a:pt x="1644" y="231"/>
                </a:cubicBezTo>
                <a:cubicBezTo>
                  <a:pt x="1642" y="231"/>
                  <a:pt x="1641" y="231"/>
                  <a:pt x="1641" y="232"/>
                </a:cubicBezTo>
                <a:close/>
                <a:moveTo>
                  <a:pt x="1602" y="401"/>
                </a:moveTo>
                <a:cubicBezTo>
                  <a:pt x="1602" y="401"/>
                  <a:pt x="1599" y="402"/>
                  <a:pt x="1600" y="403"/>
                </a:cubicBezTo>
                <a:cubicBezTo>
                  <a:pt x="1601" y="404"/>
                  <a:pt x="1601" y="404"/>
                  <a:pt x="1603" y="402"/>
                </a:cubicBezTo>
                <a:cubicBezTo>
                  <a:pt x="1604" y="402"/>
                  <a:pt x="1602" y="401"/>
                  <a:pt x="1602" y="401"/>
                </a:cubicBezTo>
                <a:close/>
                <a:moveTo>
                  <a:pt x="1607" y="401"/>
                </a:moveTo>
                <a:cubicBezTo>
                  <a:pt x="1608" y="401"/>
                  <a:pt x="1609" y="399"/>
                  <a:pt x="1608" y="399"/>
                </a:cubicBezTo>
                <a:cubicBezTo>
                  <a:pt x="1605" y="398"/>
                  <a:pt x="1607" y="397"/>
                  <a:pt x="1603" y="399"/>
                </a:cubicBezTo>
                <a:cubicBezTo>
                  <a:pt x="1602" y="400"/>
                  <a:pt x="1607" y="401"/>
                  <a:pt x="1607" y="401"/>
                </a:cubicBezTo>
                <a:close/>
                <a:moveTo>
                  <a:pt x="1710" y="486"/>
                </a:moveTo>
                <a:cubicBezTo>
                  <a:pt x="1712" y="484"/>
                  <a:pt x="1709" y="484"/>
                  <a:pt x="1709" y="484"/>
                </a:cubicBezTo>
                <a:cubicBezTo>
                  <a:pt x="1708" y="487"/>
                  <a:pt x="1706" y="486"/>
                  <a:pt x="1707" y="490"/>
                </a:cubicBezTo>
                <a:cubicBezTo>
                  <a:pt x="1708" y="491"/>
                  <a:pt x="1709" y="490"/>
                  <a:pt x="1709" y="490"/>
                </a:cubicBezTo>
                <a:cubicBezTo>
                  <a:pt x="1712" y="488"/>
                  <a:pt x="1708" y="488"/>
                  <a:pt x="1710" y="486"/>
                </a:cubicBezTo>
                <a:close/>
                <a:moveTo>
                  <a:pt x="1668" y="482"/>
                </a:moveTo>
                <a:cubicBezTo>
                  <a:pt x="1670" y="481"/>
                  <a:pt x="1670" y="482"/>
                  <a:pt x="1670" y="479"/>
                </a:cubicBezTo>
                <a:cubicBezTo>
                  <a:pt x="1670" y="478"/>
                  <a:pt x="1668" y="478"/>
                  <a:pt x="1668" y="478"/>
                </a:cubicBezTo>
                <a:cubicBezTo>
                  <a:pt x="1668" y="480"/>
                  <a:pt x="1667" y="482"/>
                  <a:pt x="1668" y="482"/>
                </a:cubicBezTo>
                <a:close/>
                <a:moveTo>
                  <a:pt x="1645" y="459"/>
                </a:moveTo>
                <a:cubicBezTo>
                  <a:pt x="1649" y="459"/>
                  <a:pt x="1647" y="457"/>
                  <a:pt x="1645" y="455"/>
                </a:cubicBezTo>
                <a:cubicBezTo>
                  <a:pt x="1645" y="453"/>
                  <a:pt x="1644" y="454"/>
                  <a:pt x="1642" y="456"/>
                </a:cubicBezTo>
                <a:cubicBezTo>
                  <a:pt x="1640" y="458"/>
                  <a:pt x="1644" y="458"/>
                  <a:pt x="1645" y="459"/>
                </a:cubicBezTo>
                <a:close/>
                <a:moveTo>
                  <a:pt x="1715" y="484"/>
                </a:moveTo>
                <a:cubicBezTo>
                  <a:pt x="1716" y="484"/>
                  <a:pt x="1719" y="479"/>
                  <a:pt x="1719" y="477"/>
                </a:cubicBezTo>
                <a:cubicBezTo>
                  <a:pt x="1719" y="474"/>
                  <a:pt x="1712" y="480"/>
                  <a:pt x="1713" y="481"/>
                </a:cubicBezTo>
                <a:cubicBezTo>
                  <a:pt x="1714" y="483"/>
                  <a:pt x="1714" y="484"/>
                  <a:pt x="1715" y="484"/>
                </a:cubicBezTo>
                <a:close/>
                <a:moveTo>
                  <a:pt x="1681" y="448"/>
                </a:moveTo>
                <a:cubicBezTo>
                  <a:pt x="1680" y="448"/>
                  <a:pt x="1681" y="449"/>
                  <a:pt x="1681" y="449"/>
                </a:cubicBezTo>
                <a:cubicBezTo>
                  <a:pt x="1682" y="451"/>
                  <a:pt x="1682" y="452"/>
                  <a:pt x="1683" y="452"/>
                </a:cubicBezTo>
                <a:cubicBezTo>
                  <a:pt x="1685" y="452"/>
                  <a:pt x="1685" y="447"/>
                  <a:pt x="1681" y="448"/>
                </a:cubicBezTo>
                <a:close/>
                <a:moveTo>
                  <a:pt x="1684" y="460"/>
                </a:moveTo>
                <a:cubicBezTo>
                  <a:pt x="1684" y="461"/>
                  <a:pt x="1686" y="463"/>
                  <a:pt x="1686" y="463"/>
                </a:cubicBezTo>
                <a:cubicBezTo>
                  <a:pt x="1688" y="464"/>
                  <a:pt x="1688" y="465"/>
                  <a:pt x="1688" y="466"/>
                </a:cubicBezTo>
                <a:cubicBezTo>
                  <a:pt x="1689" y="466"/>
                  <a:pt x="1690" y="466"/>
                  <a:pt x="1690" y="466"/>
                </a:cubicBezTo>
                <a:cubicBezTo>
                  <a:pt x="1690" y="468"/>
                  <a:pt x="1692" y="466"/>
                  <a:pt x="1692" y="466"/>
                </a:cubicBezTo>
                <a:cubicBezTo>
                  <a:pt x="1692" y="465"/>
                  <a:pt x="1691" y="465"/>
                  <a:pt x="1691" y="465"/>
                </a:cubicBezTo>
                <a:cubicBezTo>
                  <a:pt x="1691" y="463"/>
                  <a:pt x="1687" y="460"/>
                  <a:pt x="1686" y="459"/>
                </a:cubicBezTo>
                <a:cubicBezTo>
                  <a:pt x="1685" y="458"/>
                  <a:pt x="1685" y="459"/>
                  <a:pt x="1684" y="460"/>
                </a:cubicBezTo>
                <a:close/>
                <a:moveTo>
                  <a:pt x="1686" y="436"/>
                </a:moveTo>
                <a:cubicBezTo>
                  <a:pt x="1685" y="436"/>
                  <a:pt x="1685" y="436"/>
                  <a:pt x="1685" y="436"/>
                </a:cubicBezTo>
                <a:cubicBezTo>
                  <a:pt x="1686" y="439"/>
                  <a:pt x="1686" y="439"/>
                  <a:pt x="1689" y="439"/>
                </a:cubicBezTo>
                <a:cubicBezTo>
                  <a:pt x="1692" y="439"/>
                  <a:pt x="1692" y="435"/>
                  <a:pt x="1689" y="435"/>
                </a:cubicBezTo>
                <a:cubicBezTo>
                  <a:pt x="1689" y="435"/>
                  <a:pt x="1686" y="436"/>
                  <a:pt x="1686" y="436"/>
                </a:cubicBezTo>
                <a:close/>
                <a:moveTo>
                  <a:pt x="1681" y="466"/>
                </a:moveTo>
                <a:cubicBezTo>
                  <a:pt x="1681" y="466"/>
                  <a:pt x="1681" y="468"/>
                  <a:pt x="1682" y="468"/>
                </a:cubicBezTo>
                <a:cubicBezTo>
                  <a:pt x="1683" y="467"/>
                  <a:pt x="1684" y="464"/>
                  <a:pt x="1681" y="466"/>
                </a:cubicBezTo>
                <a:close/>
                <a:moveTo>
                  <a:pt x="1691" y="430"/>
                </a:moveTo>
                <a:cubicBezTo>
                  <a:pt x="1691" y="430"/>
                  <a:pt x="1691" y="430"/>
                  <a:pt x="1689" y="431"/>
                </a:cubicBezTo>
                <a:cubicBezTo>
                  <a:pt x="1689" y="431"/>
                  <a:pt x="1691" y="433"/>
                  <a:pt x="1691" y="433"/>
                </a:cubicBezTo>
                <a:cubicBezTo>
                  <a:pt x="1692" y="433"/>
                  <a:pt x="1693" y="430"/>
                  <a:pt x="1691" y="430"/>
                </a:cubicBezTo>
                <a:close/>
                <a:moveTo>
                  <a:pt x="1677" y="486"/>
                </a:moveTo>
                <a:cubicBezTo>
                  <a:pt x="1677" y="485"/>
                  <a:pt x="1676" y="485"/>
                  <a:pt x="1676" y="486"/>
                </a:cubicBezTo>
                <a:cubicBezTo>
                  <a:pt x="1675" y="486"/>
                  <a:pt x="1674" y="486"/>
                  <a:pt x="1674" y="488"/>
                </a:cubicBezTo>
                <a:cubicBezTo>
                  <a:pt x="1674" y="489"/>
                  <a:pt x="1674" y="489"/>
                  <a:pt x="1674" y="490"/>
                </a:cubicBezTo>
                <a:cubicBezTo>
                  <a:pt x="1674" y="492"/>
                  <a:pt x="1675" y="490"/>
                  <a:pt x="1676" y="491"/>
                </a:cubicBezTo>
                <a:cubicBezTo>
                  <a:pt x="1678" y="492"/>
                  <a:pt x="1678" y="492"/>
                  <a:pt x="1680" y="492"/>
                </a:cubicBezTo>
                <a:cubicBezTo>
                  <a:pt x="1683" y="492"/>
                  <a:pt x="1681" y="493"/>
                  <a:pt x="1682" y="493"/>
                </a:cubicBezTo>
                <a:cubicBezTo>
                  <a:pt x="1686" y="493"/>
                  <a:pt x="1686" y="493"/>
                  <a:pt x="1686" y="493"/>
                </a:cubicBezTo>
                <a:cubicBezTo>
                  <a:pt x="1686" y="495"/>
                  <a:pt x="1686" y="495"/>
                  <a:pt x="1689" y="495"/>
                </a:cubicBezTo>
                <a:cubicBezTo>
                  <a:pt x="1690" y="495"/>
                  <a:pt x="1695" y="493"/>
                  <a:pt x="1695" y="493"/>
                </a:cubicBezTo>
                <a:cubicBezTo>
                  <a:pt x="1696" y="494"/>
                  <a:pt x="1702" y="497"/>
                  <a:pt x="1702" y="490"/>
                </a:cubicBezTo>
                <a:cubicBezTo>
                  <a:pt x="1702" y="489"/>
                  <a:pt x="1700" y="491"/>
                  <a:pt x="1700" y="491"/>
                </a:cubicBezTo>
                <a:cubicBezTo>
                  <a:pt x="1697" y="491"/>
                  <a:pt x="1697" y="491"/>
                  <a:pt x="1697" y="491"/>
                </a:cubicBezTo>
                <a:cubicBezTo>
                  <a:pt x="1697" y="491"/>
                  <a:pt x="1696" y="490"/>
                  <a:pt x="1696" y="490"/>
                </a:cubicBezTo>
                <a:cubicBezTo>
                  <a:pt x="1693" y="490"/>
                  <a:pt x="1693" y="490"/>
                  <a:pt x="1693" y="490"/>
                </a:cubicBezTo>
                <a:cubicBezTo>
                  <a:pt x="1692" y="489"/>
                  <a:pt x="1690" y="489"/>
                  <a:pt x="1689" y="489"/>
                </a:cubicBezTo>
                <a:cubicBezTo>
                  <a:pt x="1685" y="489"/>
                  <a:pt x="1684" y="490"/>
                  <a:pt x="1682" y="489"/>
                </a:cubicBezTo>
                <a:cubicBezTo>
                  <a:pt x="1681" y="485"/>
                  <a:pt x="1679" y="488"/>
                  <a:pt x="1677" y="486"/>
                </a:cubicBezTo>
                <a:close/>
                <a:moveTo>
                  <a:pt x="1680" y="463"/>
                </a:moveTo>
                <a:cubicBezTo>
                  <a:pt x="1678" y="464"/>
                  <a:pt x="1680" y="466"/>
                  <a:pt x="1681" y="465"/>
                </a:cubicBezTo>
                <a:cubicBezTo>
                  <a:pt x="1683" y="464"/>
                  <a:pt x="1682" y="462"/>
                  <a:pt x="1680" y="463"/>
                </a:cubicBezTo>
                <a:close/>
                <a:moveTo>
                  <a:pt x="1681" y="474"/>
                </a:moveTo>
                <a:cubicBezTo>
                  <a:pt x="1681" y="475"/>
                  <a:pt x="1684" y="477"/>
                  <a:pt x="1684" y="474"/>
                </a:cubicBezTo>
                <a:cubicBezTo>
                  <a:pt x="1685" y="473"/>
                  <a:pt x="1681" y="472"/>
                  <a:pt x="1681" y="474"/>
                </a:cubicBezTo>
                <a:close/>
                <a:moveTo>
                  <a:pt x="1684" y="473"/>
                </a:moveTo>
                <a:cubicBezTo>
                  <a:pt x="1686" y="473"/>
                  <a:pt x="1686" y="472"/>
                  <a:pt x="1686" y="471"/>
                </a:cubicBezTo>
                <a:cubicBezTo>
                  <a:pt x="1686" y="470"/>
                  <a:pt x="1683" y="470"/>
                  <a:pt x="1683" y="470"/>
                </a:cubicBezTo>
                <a:cubicBezTo>
                  <a:pt x="1684" y="472"/>
                  <a:pt x="1683" y="473"/>
                  <a:pt x="1684" y="473"/>
                </a:cubicBezTo>
                <a:close/>
                <a:moveTo>
                  <a:pt x="1698" y="466"/>
                </a:moveTo>
                <a:cubicBezTo>
                  <a:pt x="1698" y="467"/>
                  <a:pt x="1701" y="464"/>
                  <a:pt x="1700" y="463"/>
                </a:cubicBezTo>
                <a:cubicBezTo>
                  <a:pt x="1700" y="463"/>
                  <a:pt x="1698" y="463"/>
                  <a:pt x="1697" y="463"/>
                </a:cubicBezTo>
                <a:cubicBezTo>
                  <a:pt x="1693" y="463"/>
                  <a:pt x="1696" y="466"/>
                  <a:pt x="1698" y="466"/>
                </a:cubicBezTo>
                <a:close/>
                <a:moveTo>
                  <a:pt x="1694" y="469"/>
                </a:moveTo>
                <a:cubicBezTo>
                  <a:pt x="1692" y="467"/>
                  <a:pt x="1692" y="467"/>
                  <a:pt x="1691" y="469"/>
                </a:cubicBezTo>
                <a:cubicBezTo>
                  <a:pt x="1691" y="469"/>
                  <a:pt x="1691" y="468"/>
                  <a:pt x="1689" y="468"/>
                </a:cubicBezTo>
                <a:cubicBezTo>
                  <a:pt x="1689" y="468"/>
                  <a:pt x="1688" y="470"/>
                  <a:pt x="1688" y="470"/>
                </a:cubicBezTo>
                <a:cubicBezTo>
                  <a:pt x="1687" y="471"/>
                  <a:pt x="1687" y="471"/>
                  <a:pt x="1689" y="472"/>
                </a:cubicBezTo>
                <a:cubicBezTo>
                  <a:pt x="1690" y="473"/>
                  <a:pt x="1691" y="472"/>
                  <a:pt x="1691" y="472"/>
                </a:cubicBezTo>
                <a:cubicBezTo>
                  <a:pt x="1692" y="472"/>
                  <a:pt x="1692" y="472"/>
                  <a:pt x="1694" y="469"/>
                </a:cubicBezTo>
                <a:cubicBezTo>
                  <a:pt x="1694" y="469"/>
                  <a:pt x="1694" y="469"/>
                  <a:pt x="1694" y="469"/>
                </a:cubicBezTo>
                <a:close/>
                <a:moveTo>
                  <a:pt x="1686" y="465"/>
                </a:moveTo>
                <a:cubicBezTo>
                  <a:pt x="1684" y="465"/>
                  <a:pt x="1685" y="466"/>
                  <a:pt x="1685" y="467"/>
                </a:cubicBezTo>
                <a:cubicBezTo>
                  <a:pt x="1685" y="468"/>
                  <a:pt x="1688" y="467"/>
                  <a:pt x="1688" y="466"/>
                </a:cubicBezTo>
                <a:cubicBezTo>
                  <a:pt x="1688" y="465"/>
                  <a:pt x="1687" y="465"/>
                  <a:pt x="1686" y="465"/>
                </a:cubicBezTo>
                <a:close/>
                <a:moveTo>
                  <a:pt x="1694" y="434"/>
                </a:moveTo>
                <a:cubicBezTo>
                  <a:pt x="1694" y="434"/>
                  <a:pt x="1692" y="434"/>
                  <a:pt x="1692" y="435"/>
                </a:cubicBezTo>
                <a:cubicBezTo>
                  <a:pt x="1692" y="436"/>
                  <a:pt x="1695" y="437"/>
                  <a:pt x="1694" y="434"/>
                </a:cubicBezTo>
                <a:cubicBezTo>
                  <a:pt x="1694" y="434"/>
                  <a:pt x="1694" y="434"/>
                  <a:pt x="1694" y="434"/>
                </a:cubicBezTo>
                <a:close/>
                <a:moveTo>
                  <a:pt x="1692" y="474"/>
                </a:moveTo>
                <a:cubicBezTo>
                  <a:pt x="1692" y="471"/>
                  <a:pt x="1689" y="474"/>
                  <a:pt x="1689" y="475"/>
                </a:cubicBezTo>
                <a:cubicBezTo>
                  <a:pt x="1689" y="476"/>
                  <a:pt x="1692" y="477"/>
                  <a:pt x="1692" y="474"/>
                </a:cubicBezTo>
                <a:close/>
                <a:moveTo>
                  <a:pt x="1691" y="479"/>
                </a:moveTo>
                <a:cubicBezTo>
                  <a:pt x="1693" y="480"/>
                  <a:pt x="1695" y="475"/>
                  <a:pt x="1692" y="477"/>
                </a:cubicBezTo>
                <a:cubicBezTo>
                  <a:pt x="1690" y="478"/>
                  <a:pt x="1690" y="478"/>
                  <a:pt x="1690" y="478"/>
                </a:cubicBezTo>
                <a:cubicBezTo>
                  <a:pt x="1690" y="479"/>
                  <a:pt x="1691" y="479"/>
                  <a:pt x="1691" y="479"/>
                </a:cubicBezTo>
                <a:close/>
                <a:moveTo>
                  <a:pt x="1695" y="457"/>
                </a:moveTo>
                <a:cubicBezTo>
                  <a:pt x="1696" y="457"/>
                  <a:pt x="1698" y="455"/>
                  <a:pt x="1698" y="454"/>
                </a:cubicBezTo>
                <a:cubicBezTo>
                  <a:pt x="1698" y="452"/>
                  <a:pt x="1697" y="451"/>
                  <a:pt x="1696" y="451"/>
                </a:cubicBezTo>
                <a:cubicBezTo>
                  <a:pt x="1695" y="451"/>
                  <a:pt x="1695" y="453"/>
                  <a:pt x="1694" y="455"/>
                </a:cubicBezTo>
                <a:cubicBezTo>
                  <a:pt x="1693" y="455"/>
                  <a:pt x="1695" y="457"/>
                  <a:pt x="1695" y="457"/>
                </a:cubicBezTo>
                <a:close/>
                <a:moveTo>
                  <a:pt x="1701" y="448"/>
                </a:moveTo>
                <a:cubicBezTo>
                  <a:pt x="1702" y="447"/>
                  <a:pt x="1699" y="443"/>
                  <a:pt x="1698" y="443"/>
                </a:cubicBezTo>
                <a:cubicBezTo>
                  <a:pt x="1697" y="443"/>
                  <a:pt x="1695" y="444"/>
                  <a:pt x="1694" y="445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3" y="446"/>
                  <a:pt x="1696" y="447"/>
                  <a:pt x="1698" y="449"/>
                </a:cubicBezTo>
                <a:cubicBezTo>
                  <a:pt x="1699" y="449"/>
                  <a:pt x="1700" y="449"/>
                  <a:pt x="1701" y="448"/>
                </a:cubicBezTo>
                <a:close/>
                <a:moveTo>
                  <a:pt x="1776" y="490"/>
                </a:moveTo>
                <a:cubicBezTo>
                  <a:pt x="1778" y="490"/>
                  <a:pt x="1779" y="488"/>
                  <a:pt x="1780" y="486"/>
                </a:cubicBezTo>
                <a:cubicBezTo>
                  <a:pt x="1781" y="486"/>
                  <a:pt x="1780" y="486"/>
                  <a:pt x="1780" y="486"/>
                </a:cubicBezTo>
                <a:cubicBezTo>
                  <a:pt x="1777" y="487"/>
                  <a:pt x="1777" y="486"/>
                  <a:pt x="1776" y="488"/>
                </a:cubicBezTo>
                <a:cubicBezTo>
                  <a:pt x="1771" y="491"/>
                  <a:pt x="1771" y="489"/>
                  <a:pt x="1765" y="490"/>
                </a:cubicBezTo>
                <a:cubicBezTo>
                  <a:pt x="1764" y="490"/>
                  <a:pt x="1763" y="490"/>
                  <a:pt x="1763" y="491"/>
                </a:cubicBezTo>
                <a:cubicBezTo>
                  <a:pt x="1762" y="492"/>
                  <a:pt x="1757" y="492"/>
                  <a:pt x="1757" y="493"/>
                </a:cubicBezTo>
                <a:cubicBezTo>
                  <a:pt x="1757" y="493"/>
                  <a:pt x="1758" y="497"/>
                  <a:pt x="1759" y="497"/>
                </a:cubicBezTo>
                <a:cubicBezTo>
                  <a:pt x="1764" y="499"/>
                  <a:pt x="1762" y="498"/>
                  <a:pt x="1768" y="498"/>
                </a:cubicBezTo>
                <a:cubicBezTo>
                  <a:pt x="1768" y="498"/>
                  <a:pt x="1770" y="495"/>
                  <a:pt x="1772" y="495"/>
                </a:cubicBezTo>
                <a:cubicBezTo>
                  <a:pt x="1773" y="496"/>
                  <a:pt x="1775" y="495"/>
                  <a:pt x="1776" y="495"/>
                </a:cubicBezTo>
                <a:cubicBezTo>
                  <a:pt x="1777" y="495"/>
                  <a:pt x="1775" y="493"/>
                  <a:pt x="1775" y="491"/>
                </a:cubicBezTo>
                <a:cubicBezTo>
                  <a:pt x="1775" y="491"/>
                  <a:pt x="1775" y="491"/>
                  <a:pt x="1776" y="490"/>
                </a:cubicBezTo>
                <a:close/>
                <a:moveTo>
                  <a:pt x="2437" y="762"/>
                </a:moveTo>
                <a:cubicBezTo>
                  <a:pt x="2437" y="762"/>
                  <a:pt x="2438" y="761"/>
                  <a:pt x="2438" y="761"/>
                </a:cubicBezTo>
                <a:cubicBezTo>
                  <a:pt x="2438" y="757"/>
                  <a:pt x="2436" y="760"/>
                  <a:pt x="2436" y="761"/>
                </a:cubicBezTo>
                <a:cubicBezTo>
                  <a:pt x="2437" y="762"/>
                  <a:pt x="2437" y="762"/>
                  <a:pt x="2437" y="762"/>
                </a:cubicBezTo>
                <a:close/>
                <a:moveTo>
                  <a:pt x="2436" y="763"/>
                </a:moveTo>
                <a:cubicBezTo>
                  <a:pt x="2436" y="762"/>
                  <a:pt x="2436" y="760"/>
                  <a:pt x="2434" y="761"/>
                </a:cubicBezTo>
                <a:cubicBezTo>
                  <a:pt x="2432" y="762"/>
                  <a:pt x="2433" y="761"/>
                  <a:pt x="2434" y="763"/>
                </a:cubicBezTo>
                <a:cubicBezTo>
                  <a:pt x="2434" y="763"/>
                  <a:pt x="2435" y="765"/>
                  <a:pt x="2435" y="764"/>
                </a:cubicBezTo>
                <a:cubicBezTo>
                  <a:pt x="2436" y="763"/>
                  <a:pt x="2436" y="763"/>
                  <a:pt x="2436" y="763"/>
                </a:cubicBezTo>
                <a:close/>
                <a:moveTo>
                  <a:pt x="2439" y="777"/>
                </a:moveTo>
                <a:cubicBezTo>
                  <a:pt x="2439" y="776"/>
                  <a:pt x="2438" y="776"/>
                  <a:pt x="2438" y="776"/>
                </a:cubicBezTo>
                <a:cubicBezTo>
                  <a:pt x="2437" y="776"/>
                  <a:pt x="2437" y="777"/>
                  <a:pt x="2437" y="777"/>
                </a:cubicBezTo>
                <a:cubicBezTo>
                  <a:pt x="2437" y="777"/>
                  <a:pt x="2435" y="777"/>
                  <a:pt x="2435" y="777"/>
                </a:cubicBezTo>
                <a:cubicBezTo>
                  <a:pt x="2434" y="778"/>
                  <a:pt x="2434" y="777"/>
                  <a:pt x="2435" y="779"/>
                </a:cubicBezTo>
                <a:cubicBezTo>
                  <a:pt x="2435" y="779"/>
                  <a:pt x="2437" y="778"/>
                  <a:pt x="2437" y="778"/>
                </a:cubicBezTo>
                <a:cubicBezTo>
                  <a:pt x="2437" y="778"/>
                  <a:pt x="2440" y="779"/>
                  <a:pt x="2439" y="777"/>
                </a:cubicBezTo>
                <a:close/>
                <a:moveTo>
                  <a:pt x="2431" y="754"/>
                </a:moveTo>
                <a:cubicBezTo>
                  <a:pt x="2431" y="754"/>
                  <a:pt x="2433" y="754"/>
                  <a:pt x="2433" y="753"/>
                </a:cubicBezTo>
                <a:cubicBezTo>
                  <a:pt x="2432" y="751"/>
                  <a:pt x="2432" y="752"/>
                  <a:pt x="2431" y="754"/>
                </a:cubicBezTo>
                <a:cubicBezTo>
                  <a:pt x="2431" y="754"/>
                  <a:pt x="2431" y="754"/>
                  <a:pt x="2431" y="754"/>
                </a:cubicBezTo>
                <a:close/>
                <a:moveTo>
                  <a:pt x="2433" y="750"/>
                </a:moveTo>
                <a:cubicBezTo>
                  <a:pt x="2431" y="750"/>
                  <a:pt x="2431" y="750"/>
                  <a:pt x="2432" y="752"/>
                </a:cubicBezTo>
                <a:cubicBezTo>
                  <a:pt x="2433" y="752"/>
                  <a:pt x="2434" y="750"/>
                  <a:pt x="2433" y="750"/>
                </a:cubicBezTo>
                <a:close/>
                <a:moveTo>
                  <a:pt x="2433" y="756"/>
                </a:moveTo>
                <a:cubicBezTo>
                  <a:pt x="2433" y="756"/>
                  <a:pt x="2434" y="758"/>
                  <a:pt x="2435" y="758"/>
                </a:cubicBezTo>
                <a:cubicBezTo>
                  <a:pt x="2437" y="758"/>
                  <a:pt x="2437" y="759"/>
                  <a:pt x="2437" y="756"/>
                </a:cubicBezTo>
                <a:cubicBezTo>
                  <a:pt x="2437" y="756"/>
                  <a:pt x="2435" y="755"/>
                  <a:pt x="2435" y="755"/>
                </a:cubicBezTo>
                <a:cubicBezTo>
                  <a:pt x="2434" y="755"/>
                  <a:pt x="2433" y="755"/>
                  <a:pt x="2433" y="756"/>
                </a:cubicBezTo>
                <a:close/>
                <a:moveTo>
                  <a:pt x="2437" y="783"/>
                </a:moveTo>
                <a:cubicBezTo>
                  <a:pt x="2437" y="783"/>
                  <a:pt x="2434" y="786"/>
                  <a:pt x="2437" y="786"/>
                </a:cubicBezTo>
                <a:cubicBezTo>
                  <a:pt x="2439" y="786"/>
                  <a:pt x="2440" y="782"/>
                  <a:pt x="2439" y="781"/>
                </a:cubicBezTo>
                <a:cubicBezTo>
                  <a:pt x="2439" y="781"/>
                  <a:pt x="2438" y="778"/>
                  <a:pt x="2437" y="781"/>
                </a:cubicBezTo>
                <a:cubicBezTo>
                  <a:pt x="2437" y="782"/>
                  <a:pt x="2438" y="782"/>
                  <a:pt x="2438" y="783"/>
                </a:cubicBezTo>
                <a:cubicBezTo>
                  <a:pt x="2437" y="783"/>
                  <a:pt x="2437" y="783"/>
                  <a:pt x="2437" y="783"/>
                </a:cubicBezTo>
                <a:close/>
                <a:moveTo>
                  <a:pt x="2436" y="785"/>
                </a:move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lose/>
                <a:moveTo>
                  <a:pt x="2435" y="772"/>
                </a:moveTo>
                <a:cubicBezTo>
                  <a:pt x="2435" y="771"/>
                  <a:pt x="2435" y="771"/>
                  <a:pt x="2433" y="772"/>
                </a:cubicBezTo>
                <a:cubicBezTo>
                  <a:pt x="2433" y="773"/>
                  <a:pt x="2435" y="773"/>
                  <a:pt x="2435" y="773"/>
                </a:cubicBezTo>
                <a:cubicBezTo>
                  <a:pt x="2436" y="773"/>
                  <a:pt x="2436" y="774"/>
                  <a:pt x="2436" y="773"/>
                </a:cubicBezTo>
                <a:cubicBezTo>
                  <a:pt x="2438" y="775"/>
                  <a:pt x="2438" y="778"/>
                  <a:pt x="2439" y="774"/>
                </a:cubicBezTo>
                <a:cubicBezTo>
                  <a:pt x="2439" y="774"/>
                  <a:pt x="2439" y="773"/>
                  <a:pt x="2439" y="773"/>
                </a:cubicBezTo>
                <a:cubicBezTo>
                  <a:pt x="2438" y="770"/>
                  <a:pt x="2437" y="771"/>
                  <a:pt x="2435" y="772"/>
                </a:cubicBezTo>
                <a:close/>
                <a:moveTo>
                  <a:pt x="2435" y="748"/>
                </a:moveTo>
                <a:cubicBezTo>
                  <a:pt x="2438" y="751"/>
                  <a:pt x="2437" y="750"/>
                  <a:pt x="2438" y="747"/>
                </a:cubicBezTo>
                <a:cubicBezTo>
                  <a:pt x="2438" y="747"/>
                  <a:pt x="2437" y="745"/>
                  <a:pt x="2436" y="745"/>
                </a:cubicBezTo>
                <a:cubicBezTo>
                  <a:pt x="2435" y="745"/>
                  <a:pt x="2434" y="744"/>
                  <a:pt x="2435" y="748"/>
                </a:cubicBezTo>
                <a:cubicBezTo>
                  <a:pt x="2435" y="748"/>
                  <a:pt x="2435" y="748"/>
                  <a:pt x="2435" y="748"/>
                </a:cubicBezTo>
                <a:close/>
                <a:moveTo>
                  <a:pt x="2430" y="761"/>
                </a:moveTo>
                <a:cubicBezTo>
                  <a:pt x="2430" y="761"/>
                  <a:pt x="2432" y="763"/>
                  <a:pt x="2432" y="762"/>
                </a:cubicBezTo>
                <a:cubicBezTo>
                  <a:pt x="2432" y="760"/>
                  <a:pt x="2433" y="760"/>
                  <a:pt x="2430" y="760"/>
                </a:cubicBezTo>
                <a:cubicBezTo>
                  <a:pt x="2430" y="760"/>
                  <a:pt x="2430" y="761"/>
                  <a:pt x="2430" y="761"/>
                </a:cubicBezTo>
                <a:close/>
                <a:moveTo>
                  <a:pt x="2437" y="770"/>
                </a:moveTo>
                <a:cubicBezTo>
                  <a:pt x="2438" y="770"/>
                  <a:pt x="2439" y="768"/>
                  <a:pt x="2439" y="768"/>
                </a:cubicBezTo>
                <a:cubicBezTo>
                  <a:pt x="2438" y="767"/>
                  <a:pt x="2438" y="767"/>
                  <a:pt x="2437" y="769"/>
                </a:cubicBezTo>
                <a:cubicBezTo>
                  <a:pt x="2437" y="769"/>
                  <a:pt x="2436" y="770"/>
                  <a:pt x="2437" y="770"/>
                </a:cubicBezTo>
                <a:close/>
                <a:moveTo>
                  <a:pt x="2388" y="725"/>
                </a:moveTo>
                <a:cubicBezTo>
                  <a:pt x="2387" y="725"/>
                  <a:pt x="2387" y="728"/>
                  <a:pt x="2388" y="728"/>
                </a:cubicBezTo>
                <a:cubicBezTo>
                  <a:pt x="2389" y="728"/>
                  <a:pt x="2389" y="729"/>
                  <a:pt x="2389" y="726"/>
                </a:cubicBezTo>
                <a:cubicBezTo>
                  <a:pt x="2389" y="725"/>
                  <a:pt x="2389" y="725"/>
                  <a:pt x="2388" y="725"/>
                </a:cubicBezTo>
                <a:close/>
                <a:moveTo>
                  <a:pt x="2384" y="746"/>
                </a:moveTo>
                <a:cubicBezTo>
                  <a:pt x="2384" y="745"/>
                  <a:pt x="2384" y="744"/>
                  <a:pt x="2384" y="744"/>
                </a:cubicBezTo>
                <a:cubicBezTo>
                  <a:pt x="2384" y="743"/>
                  <a:pt x="2383" y="741"/>
                  <a:pt x="2382" y="741"/>
                </a:cubicBezTo>
                <a:cubicBezTo>
                  <a:pt x="2382" y="741"/>
                  <a:pt x="2382" y="743"/>
                  <a:pt x="2382" y="743"/>
                </a:cubicBezTo>
                <a:cubicBezTo>
                  <a:pt x="2381" y="746"/>
                  <a:pt x="2381" y="746"/>
                  <a:pt x="2381" y="746"/>
                </a:cubicBezTo>
                <a:cubicBezTo>
                  <a:pt x="2380" y="749"/>
                  <a:pt x="2380" y="749"/>
                  <a:pt x="2380" y="749"/>
                </a:cubicBezTo>
                <a:cubicBezTo>
                  <a:pt x="2381" y="753"/>
                  <a:pt x="2381" y="753"/>
                  <a:pt x="2381" y="753"/>
                </a:cubicBezTo>
                <a:cubicBezTo>
                  <a:pt x="2381" y="755"/>
                  <a:pt x="2381" y="755"/>
                  <a:pt x="2381" y="755"/>
                </a:cubicBezTo>
                <a:cubicBezTo>
                  <a:pt x="2381" y="755"/>
                  <a:pt x="2379" y="757"/>
                  <a:pt x="2379" y="758"/>
                </a:cubicBezTo>
                <a:cubicBezTo>
                  <a:pt x="2379" y="761"/>
                  <a:pt x="2379" y="760"/>
                  <a:pt x="2380" y="761"/>
                </a:cubicBezTo>
                <a:cubicBezTo>
                  <a:pt x="2380" y="762"/>
                  <a:pt x="2380" y="767"/>
                  <a:pt x="2380" y="767"/>
                </a:cubicBezTo>
                <a:cubicBezTo>
                  <a:pt x="2381" y="767"/>
                  <a:pt x="2381" y="768"/>
                  <a:pt x="2383" y="764"/>
                </a:cubicBezTo>
                <a:cubicBezTo>
                  <a:pt x="2383" y="764"/>
                  <a:pt x="2382" y="762"/>
                  <a:pt x="2382" y="762"/>
                </a:cubicBezTo>
                <a:cubicBezTo>
                  <a:pt x="2383" y="760"/>
                  <a:pt x="2383" y="760"/>
                  <a:pt x="2383" y="760"/>
                </a:cubicBezTo>
                <a:cubicBezTo>
                  <a:pt x="2382" y="755"/>
                  <a:pt x="2383" y="758"/>
                  <a:pt x="2383" y="755"/>
                </a:cubicBezTo>
                <a:cubicBezTo>
                  <a:pt x="2383" y="754"/>
                  <a:pt x="2383" y="754"/>
                  <a:pt x="2383" y="754"/>
                </a:cubicBezTo>
                <a:cubicBezTo>
                  <a:pt x="2384" y="751"/>
                  <a:pt x="2383" y="751"/>
                  <a:pt x="2384" y="747"/>
                </a:cubicBezTo>
                <a:cubicBezTo>
                  <a:pt x="2384" y="746"/>
                  <a:pt x="2384" y="746"/>
                  <a:pt x="2384" y="746"/>
                </a:cubicBezTo>
                <a:close/>
                <a:moveTo>
                  <a:pt x="2380" y="771"/>
                </a:moveTo>
                <a:cubicBezTo>
                  <a:pt x="2379" y="770"/>
                  <a:pt x="2377" y="776"/>
                  <a:pt x="2379" y="776"/>
                </a:cubicBezTo>
                <a:cubicBezTo>
                  <a:pt x="2381" y="776"/>
                  <a:pt x="2381" y="776"/>
                  <a:pt x="2381" y="776"/>
                </a:cubicBezTo>
                <a:cubicBezTo>
                  <a:pt x="2382" y="774"/>
                  <a:pt x="2382" y="772"/>
                  <a:pt x="2380" y="771"/>
                </a:cubicBezTo>
                <a:close/>
                <a:moveTo>
                  <a:pt x="2391" y="722"/>
                </a:moveTo>
                <a:cubicBezTo>
                  <a:pt x="2390" y="719"/>
                  <a:pt x="2390" y="719"/>
                  <a:pt x="2388" y="722"/>
                </a:cubicBezTo>
                <a:cubicBezTo>
                  <a:pt x="2388" y="722"/>
                  <a:pt x="2388" y="724"/>
                  <a:pt x="2389" y="723"/>
                </a:cubicBezTo>
                <a:cubicBezTo>
                  <a:pt x="2390" y="723"/>
                  <a:pt x="2391" y="723"/>
                  <a:pt x="2391" y="722"/>
                </a:cubicBezTo>
                <a:close/>
                <a:moveTo>
                  <a:pt x="2459" y="786"/>
                </a:moveTo>
                <a:cubicBezTo>
                  <a:pt x="2459" y="786"/>
                  <a:pt x="2456" y="784"/>
                  <a:pt x="2456" y="785"/>
                </a:cubicBezTo>
                <a:cubicBezTo>
                  <a:pt x="2456" y="787"/>
                  <a:pt x="2455" y="787"/>
                  <a:pt x="2458" y="786"/>
                </a:cubicBezTo>
                <a:cubicBezTo>
                  <a:pt x="2458" y="786"/>
                  <a:pt x="2459" y="786"/>
                  <a:pt x="2459" y="786"/>
                </a:cubicBezTo>
                <a:close/>
                <a:moveTo>
                  <a:pt x="2457" y="787"/>
                </a:moveTo>
                <a:cubicBezTo>
                  <a:pt x="2457" y="787"/>
                  <a:pt x="2455" y="788"/>
                  <a:pt x="2455" y="788"/>
                </a:cubicBezTo>
                <a:cubicBezTo>
                  <a:pt x="2456" y="790"/>
                  <a:pt x="2455" y="790"/>
                  <a:pt x="2457" y="790"/>
                </a:cubicBezTo>
                <a:cubicBezTo>
                  <a:pt x="2457" y="790"/>
                  <a:pt x="2459" y="788"/>
                  <a:pt x="2458" y="788"/>
                </a:cubicBezTo>
                <a:cubicBezTo>
                  <a:pt x="2457" y="787"/>
                  <a:pt x="2457" y="787"/>
                  <a:pt x="2457" y="787"/>
                </a:cubicBezTo>
                <a:close/>
                <a:moveTo>
                  <a:pt x="2453" y="786"/>
                </a:moveTo>
                <a:cubicBezTo>
                  <a:pt x="2453" y="786"/>
                  <a:pt x="2452" y="790"/>
                  <a:pt x="2453" y="790"/>
                </a:cubicBezTo>
                <a:cubicBezTo>
                  <a:pt x="2453" y="790"/>
                  <a:pt x="2455" y="788"/>
                  <a:pt x="2455" y="787"/>
                </a:cubicBezTo>
                <a:cubicBezTo>
                  <a:pt x="2454" y="787"/>
                  <a:pt x="2453" y="786"/>
                  <a:pt x="2453" y="786"/>
                </a:cubicBezTo>
                <a:close/>
                <a:moveTo>
                  <a:pt x="2723" y="543"/>
                </a:moveTo>
                <a:cubicBezTo>
                  <a:pt x="2722" y="543"/>
                  <a:pt x="2721" y="547"/>
                  <a:pt x="2721" y="547"/>
                </a:cubicBezTo>
                <a:cubicBezTo>
                  <a:pt x="2721" y="548"/>
                  <a:pt x="2723" y="551"/>
                  <a:pt x="2724" y="549"/>
                </a:cubicBezTo>
                <a:cubicBezTo>
                  <a:pt x="2724" y="548"/>
                  <a:pt x="2725" y="547"/>
                  <a:pt x="2725" y="546"/>
                </a:cubicBezTo>
                <a:cubicBezTo>
                  <a:pt x="2725" y="545"/>
                  <a:pt x="2724" y="543"/>
                  <a:pt x="2723" y="543"/>
                </a:cubicBezTo>
                <a:close/>
                <a:moveTo>
                  <a:pt x="2671" y="618"/>
                </a:moveTo>
                <a:cubicBezTo>
                  <a:pt x="2669" y="617"/>
                  <a:pt x="2672" y="620"/>
                  <a:pt x="2672" y="620"/>
                </a:cubicBezTo>
                <a:cubicBezTo>
                  <a:pt x="2672" y="620"/>
                  <a:pt x="2674" y="619"/>
                  <a:pt x="2674" y="618"/>
                </a:cubicBezTo>
                <a:cubicBezTo>
                  <a:pt x="2674" y="617"/>
                  <a:pt x="2672" y="616"/>
                  <a:pt x="2672" y="616"/>
                </a:cubicBezTo>
                <a:cubicBezTo>
                  <a:pt x="2672" y="616"/>
                  <a:pt x="2671" y="617"/>
                  <a:pt x="2671" y="618"/>
                </a:cubicBezTo>
                <a:close/>
                <a:moveTo>
                  <a:pt x="2722" y="573"/>
                </a:moveTo>
                <a:cubicBezTo>
                  <a:pt x="2725" y="573"/>
                  <a:pt x="2721" y="570"/>
                  <a:pt x="2721" y="571"/>
                </a:cubicBezTo>
                <a:cubicBezTo>
                  <a:pt x="2721" y="573"/>
                  <a:pt x="2720" y="573"/>
                  <a:pt x="2722" y="573"/>
                </a:cubicBezTo>
                <a:close/>
                <a:moveTo>
                  <a:pt x="2712" y="576"/>
                </a:moveTo>
                <a:cubicBezTo>
                  <a:pt x="2711" y="580"/>
                  <a:pt x="2712" y="581"/>
                  <a:pt x="2714" y="580"/>
                </a:cubicBezTo>
                <a:cubicBezTo>
                  <a:pt x="2715" y="579"/>
                  <a:pt x="2715" y="579"/>
                  <a:pt x="2714" y="578"/>
                </a:cubicBezTo>
                <a:cubicBezTo>
                  <a:pt x="2714" y="577"/>
                  <a:pt x="2712" y="576"/>
                  <a:pt x="2712" y="576"/>
                </a:cubicBezTo>
                <a:close/>
                <a:moveTo>
                  <a:pt x="2721" y="548"/>
                </a:moveTo>
                <a:cubicBezTo>
                  <a:pt x="2720" y="546"/>
                  <a:pt x="2719" y="547"/>
                  <a:pt x="2718" y="547"/>
                </a:cubicBezTo>
                <a:cubicBezTo>
                  <a:pt x="2717" y="547"/>
                  <a:pt x="2717" y="552"/>
                  <a:pt x="2719" y="552"/>
                </a:cubicBezTo>
                <a:cubicBezTo>
                  <a:pt x="2719" y="552"/>
                  <a:pt x="2720" y="551"/>
                  <a:pt x="2721" y="551"/>
                </a:cubicBezTo>
                <a:cubicBezTo>
                  <a:pt x="2722" y="550"/>
                  <a:pt x="2721" y="549"/>
                  <a:pt x="2721" y="548"/>
                </a:cubicBezTo>
                <a:close/>
                <a:moveTo>
                  <a:pt x="2713" y="574"/>
                </a:moveTo>
                <a:cubicBezTo>
                  <a:pt x="2716" y="579"/>
                  <a:pt x="2716" y="576"/>
                  <a:pt x="2717" y="575"/>
                </a:cubicBezTo>
                <a:cubicBezTo>
                  <a:pt x="2718" y="575"/>
                  <a:pt x="2719" y="572"/>
                  <a:pt x="2719" y="571"/>
                </a:cubicBezTo>
                <a:cubicBezTo>
                  <a:pt x="2719" y="570"/>
                  <a:pt x="2718" y="569"/>
                  <a:pt x="2717" y="570"/>
                </a:cubicBezTo>
                <a:cubicBezTo>
                  <a:pt x="2713" y="572"/>
                  <a:pt x="2714" y="571"/>
                  <a:pt x="2713" y="574"/>
                </a:cubicBezTo>
                <a:cubicBezTo>
                  <a:pt x="2713" y="574"/>
                  <a:pt x="2713" y="574"/>
                  <a:pt x="2713" y="574"/>
                </a:cubicBezTo>
                <a:close/>
                <a:moveTo>
                  <a:pt x="2714" y="557"/>
                </a:moveTo>
                <a:cubicBezTo>
                  <a:pt x="2716" y="557"/>
                  <a:pt x="2718" y="553"/>
                  <a:pt x="2716" y="552"/>
                </a:cubicBezTo>
                <a:cubicBezTo>
                  <a:pt x="2715" y="552"/>
                  <a:pt x="2715" y="552"/>
                  <a:pt x="2714" y="554"/>
                </a:cubicBezTo>
                <a:cubicBezTo>
                  <a:pt x="2713" y="555"/>
                  <a:pt x="2714" y="557"/>
                  <a:pt x="2714" y="557"/>
                </a:cubicBezTo>
                <a:close/>
                <a:moveTo>
                  <a:pt x="2706" y="527"/>
                </a:moveTo>
                <a:cubicBezTo>
                  <a:pt x="2706" y="528"/>
                  <a:pt x="2707" y="527"/>
                  <a:pt x="2707" y="527"/>
                </a:cubicBezTo>
                <a:cubicBezTo>
                  <a:pt x="2708" y="527"/>
                  <a:pt x="2708" y="526"/>
                  <a:pt x="2708" y="524"/>
                </a:cubicBezTo>
                <a:cubicBezTo>
                  <a:pt x="2708" y="524"/>
                  <a:pt x="2707" y="523"/>
                  <a:pt x="2706" y="523"/>
                </a:cubicBezTo>
                <a:cubicBezTo>
                  <a:pt x="2706" y="523"/>
                  <a:pt x="2705" y="526"/>
                  <a:pt x="2706" y="527"/>
                </a:cubicBezTo>
                <a:close/>
                <a:moveTo>
                  <a:pt x="2706" y="523"/>
                </a:moveTo>
                <a:cubicBezTo>
                  <a:pt x="2708" y="524"/>
                  <a:pt x="2709" y="521"/>
                  <a:pt x="2709" y="521"/>
                </a:cubicBezTo>
                <a:cubicBezTo>
                  <a:pt x="2709" y="520"/>
                  <a:pt x="2704" y="519"/>
                  <a:pt x="2706" y="523"/>
                </a:cubicBezTo>
                <a:cubicBezTo>
                  <a:pt x="2706" y="523"/>
                  <a:pt x="2706" y="523"/>
                  <a:pt x="2706" y="523"/>
                </a:cubicBezTo>
                <a:close/>
                <a:moveTo>
                  <a:pt x="2707" y="523"/>
                </a:move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lose/>
                <a:moveTo>
                  <a:pt x="2705" y="593"/>
                </a:moveTo>
                <a:cubicBezTo>
                  <a:pt x="2704" y="595"/>
                  <a:pt x="2705" y="595"/>
                  <a:pt x="2705" y="598"/>
                </a:cubicBezTo>
                <a:cubicBezTo>
                  <a:pt x="2705" y="598"/>
                  <a:pt x="2708" y="597"/>
                  <a:pt x="2708" y="596"/>
                </a:cubicBezTo>
                <a:cubicBezTo>
                  <a:pt x="2708" y="594"/>
                  <a:pt x="2709" y="595"/>
                  <a:pt x="2711" y="591"/>
                </a:cubicBezTo>
                <a:cubicBezTo>
                  <a:pt x="2712" y="589"/>
                  <a:pt x="2709" y="589"/>
                  <a:pt x="2709" y="590"/>
                </a:cubicBezTo>
                <a:cubicBezTo>
                  <a:pt x="2705" y="593"/>
                  <a:pt x="2705" y="593"/>
                  <a:pt x="2705" y="593"/>
                </a:cubicBezTo>
                <a:close/>
                <a:moveTo>
                  <a:pt x="2713" y="561"/>
                </a:moveTo>
                <a:cubicBezTo>
                  <a:pt x="2713" y="560"/>
                  <a:pt x="2711" y="560"/>
                  <a:pt x="2711" y="561"/>
                </a:cubicBezTo>
                <a:cubicBezTo>
                  <a:pt x="2711" y="564"/>
                  <a:pt x="2711" y="564"/>
                  <a:pt x="2712" y="563"/>
                </a:cubicBezTo>
                <a:cubicBezTo>
                  <a:pt x="2713" y="563"/>
                  <a:pt x="2713" y="562"/>
                  <a:pt x="2713" y="561"/>
                </a:cubicBezTo>
                <a:close/>
                <a:moveTo>
                  <a:pt x="2759" y="456"/>
                </a:moveTo>
                <a:cubicBezTo>
                  <a:pt x="2759" y="456"/>
                  <a:pt x="2758" y="456"/>
                  <a:pt x="2757" y="459"/>
                </a:cubicBezTo>
                <a:cubicBezTo>
                  <a:pt x="2757" y="459"/>
                  <a:pt x="2756" y="461"/>
                  <a:pt x="2757" y="461"/>
                </a:cubicBezTo>
                <a:cubicBezTo>
                  <a:pt x="2758" y="462"/>
                  <a:pt x="2758" y="462"/>
                  <a:pt x="2758" y="462"/>
                </a:cubicBezTo>
                <a:cubicBezTo>
                  <a:pt x="2757" y="464"/>
                  <a:pt x="2759" y="464"/>
                  <a:pt x="2759" y="464"/>
                </a:cubicBezTo>
                <a:cubicBezTo>
                  <a:pt x="2760" y="464"/>
                  <a:pt x="2762" y="460"/>
                  <a:pt x="2760" y="460"/>
                </a:cubicBezTo>
                <a:cubicBezTo>
                  <a:pt x="2759" y="458"/>
                  <a:pt x="2760" y="456"/>
                  <a:pt x="2759" y="456"/>
                </a:cubicBezTo>
                <a:close/>
                <a:moveTo>
                  <a:pt x="2736" y="376"/>
                </a:moveTo>
                <a:cubicBezTo>
                  <a:pt x="2736" y="376"/>
                  <a:pt x="2734" y="376"/>
                  <a:pt x="2734" y="376"/>
                </a:cubicBezTo>
                <a:cubicBezTo>
                  <a:pt x="2734" y="381"/>
                  <a:pt x="2735" y="379"/>
                  <a:pt x="2736" y="379"/>
                </a:cubicBezTo>
                <a:cubicBezTo>
                  <a:pt x="2737" y="379"/>
                  <a:pt x="2736" y="376"/>
                  <a:pt x="2736" y="376"/>
                </a:cubicBezTo>
                <a:close/>
                <a:moveTo>
                  <a:pt x="2737" y="380"/>
                </a:moveTo>
                <a:cubicBezTo>
                  <a:pt x="2737" y="381"/>
                  <a:pt x="2737" y="381"/>
                  <a:pt x="2739" y="381"/>
                </a:cubicBezTo>
                <a:cubicBezTo>
                  <a:pt x="2740" y="381"/>
                  <a:pt x="2739" y="379"/>
                  <a:pt x="2739" y="379"/>
                </a:cubicBezTo>
                <a:cubicBezTo>
                  <a:pt x="2737" y="378"/>
                  <a:pt x="2737" y="377"/>
                  <a:pt x="2736" y="380"/>
                </a:cubicBezTo>
                <a:cubicBezTo>
                  <a:pt x="2736" y="380"/>
                  <a:pt x="2736" y="380"/>
                  <a:pt x="2737" y="380"/>
                </a:cubicBezTo>
                <a:close/>
                <a:moveTo>
                  <a:pt x="2692" y="520"/>
                </a:moveTo>
                <a:cubicBezTo>
                  <a:pt x="2691" y="521"/>
                  <a:pt x="2690" y="524"/>
                  <a:pt x="2691" y="524"/>
                </a:cubicBezTo>
                <a:cubicBezTo>
                  <a:pt x="2691" y="524"/>
                  <a:pt x="2696" y="522"/>
                  <a:pt x="2694" y="521"/>
                </a:cubicBezTo>
                <a:cubicBezTo>
                  <a:pt x="2695" y="520"/>
                  <a:pt x="2692" y="520"/>
                  <a:pt x="2692" y="520"/>
                </a:cubicBezTo>
                <a:close/>
                <a:moveTo>
                  <a:pt x="2676" y="618"/>
                </a:moveTo>
                <a:cubicBezTo>
                  <a:pt x="2678" y="618"/>
                  <a:pt x="2677" y="614"/>
                  <a:pt x="2676" y="614"/>
                </a:cubicBezTo>
                <a:cubicBezTo>
                  <a:pt x="2673" y="617"/>
                  <a:pt x="2675" y="617"/>
                  <a:pt x="2676" y="618"/>
                </a:cubicBezTo>
                <a:cubicBezTo>
                  <a:pt x="2676" y="618"/>
                  <a:pt x="2676" y="618"/>
                  <a:pt x="2676" y="618"/>
                </a:cubicBezTo>
                <a:close/>
                <a:moveTo>
                  <a:pt x="2710" y="582"/>
                </a:moveTo>
                <a:cubicBezTo>
                  <a:pt x="2709" y="589"/>
                  <a:pt x="2717" y="580"/>
                  <a:pt x="2711" y="582"/>
                </a:cubicBezTo>
                <a:cubicBezTo>
                  <a:pt x="2710" y="582"/>
                  <a:pt x="2710" y="582"/>
                  <a:pt x="2710" y="582"/>
                </a:cubicBezTo>
                <a:close/>
                <a:moveTo>
                  <a:pt x="2698" y="509"/>
                </a:moveTo>
                <a:cubicBezTo>
                  <a:pt x="2698" y="509"/>
                  <a:pt x="2698" y="506"/>
                  <a:pt x="2697" y="510"/>
                </a:cubicBezTo>
                <a:cubicBezTo>
                  <a:pt x="2696" y="510"/>
                  <a:pt x="2697" y="511"/>
                  <a:pt x="2697" y="511"/>
                </a:cubicBezTo>
                <a:cubicBezTo>
                  <a:pt x="2699" y="511"/>
                  <a:pt x="2698" y="510"/>
                  <a:pt x="2698" y="509"/>
                </a:cubicBezTo>
                <a:close/>
                <a:moveTo>
                  <a:pt x="2794" y="388"/>
                </a:moveTo>
                <a:cubicBezTo>
                  <a:pt x="2795" y="390"/>
                  <a:pt x="2795" y="390"/>
                  <a:pt x="2796" y="388"/>
                </a:cubicBezTo>
                <a:cubicBezTo>
                  <a:pt x="2797" y="388"/>
                  <a:pt x="2797" y="387"/>
                  <a:pt x="2797" y="386"/>
                </a:cubicBezTo>
                <a:cubicBezTo>
                  <a:pt x="2800" y="383"/>
                  <a:pt x="2799" y="386"/>
                  <a:pt x="2803" y="380"/>
                </a:cubicBezTo>
                <a:cubicBezTo>
                  <a:pt x="2803" y="380"/>
                  <a:pt x="2803" y="380"/>
                  <a:pt x="2804" y="380"/>
                </a:cubicBezTo>
                <a:cubicBezTo>
                  <a:pt x="2807" y="380"/>
                  <a:pt x="2806" y="378"/>
                  <a:pt x="2806" y="378"/>
                </a:cubicBezTo>
                <a:cubicBezTo>
                  <a:pt x="2807" y="376"/>
                  <a:pt x="2805" y="376"/>
                  <a:pt x="2804" y="376"/>
                </a:cubicBezTo>
                <a:cubicBezTo>
                  <a:pt x="2803" y="376"/>
                  <a:pt x="2802" y="376"/>
                  <a:pt x="2802" y="378"/>
                </a:cubicBezTo>
                <a:cubicBezTo>
                  <a:pt x="2801" y="378"/>
                  <a:pt x="2800" y="379"/>
                  <a:pt x="2800" y="379"/>
                </a:cubicBezTo>
                <a:cubicBezTo>
                  <a:pt x="2799" y="378"/>
                  <a:pt x="2798" y="375"/>
                  <a:pt x="2797" y="377"/>
                </a:cubicBezTo>
                <a:cubicBezTo>
                  <a:pt x="2797" y="378"/>
                  <a:pt x="2797" y="381"/>
                  <a:pt x="2797" y="381"/>
                </a:cubicBezTo>
                <a:cubicBezTo>
                  <a:pt x="2796" y="382"/>
                  <a:pt x="2795" y="382"/>
                  <a:pt x="2795" y="385"/>
                </a:cubicBezTo>
                <a:cubicBezTo>
                  <a:pt x="2795" y="385"/>
                  <a:pt x="2794" y="386"/>
                  <a:pt x="2794" y="388"/>
                </a:cubicBezTo>
                <a:close/>
                <a:moveTo>
                  <a:pt x="2784" y="395"/>
                </a:moveTo>
                <a:cubicBezTo>
                  <a:pt x="2784" y="394"/>
                  <a:pt x="2784" y="389"/>
                  <a:pt x="2783" y="389"/>
                </a:cubicBezTo>
                <a:cubicBezTo>
                  <a:pt x="2783" y="389"/>
                  <a:pt x="2782" y="388"/>
                  <a:pt x="2781" y="389"/>
                </a:cubicBezTo>
                <a:cubicBezTo>
                  <a:pt x="2781" y="390"/>
                  <a:pt x="2779" y="394"/>
                  <a:pt x="2779" y="394"/>
                </a:cubicBezTo>
                <a:cubicBezTo>
                  <a:pt x="2776" y="394"/>
                  <a:pt x="2776" y="393"/>
                  <a:pt x="2774" y="391"/>
                </a:cubicBezTo>
                <a:cubicBezTo>
                  <a:pt x="2774" y="391"/>
                  <a:pt x="2769" y="392"/>
                  <a:pt x="2768" y="392"/>
                </a:cubicBezTo>
                <a:cubicBezTo>
                  <a:pt x="2762" y="386"/>
                  <a:pt x="2765" y="388"/>
                  <a:pt x="2762" y="388"/>
                </a:cubicBezTo>
                <a:cubicBezTo>
                  <a:pt x="2761" y="388"/>
                  <a:pt x="2757" y="386"/>
                  <a:pt x="2757" y="385"/>
                </a:cubicBezTo>
                <a:cubicBezTo>
                  <a:pt x="2754" y="382"/>
                  <a:pt x="2754" y="382"/>
                  <a:pt x="2754" y="382"/>
                </a:cubicBezTo>
                <a:cubicBezTo>
                  <a:pt x="2754" y="382"/>
                  <a:pt x="2750" y="380"/>
                  <a:pt x="2749" y="379"/>
                </a:cubicBezTo>
                <a:cubicBezTo>
                  <a:pt x="2744" y="376"/>
                  <a:pt x="2747" y="377"/>
                  <a:pt x="2743" y="375"/>
                </a:cubicBezTo>
                <a:cubicBezTo>
                  <a:pt x="2743" y="375"/>
                  <a:pt x="2739" y="377"/>
                  <a:pt x="2740" y="378"/>
                </a:cubicBezTo>
                <a:cubicBezTo>
                  <a:pt x="2744" y="382"/>
                  <a:pt x="2743" y="381"/>
                  <a:pt x="2747" y="384"/>
                </a:cubicBezTo>
                <a:cubicBezTo>
                  <a:pt x="2747" y="387"/>
                  <a:pt x="2747" y="387"/>
                  <a:pt x="2747" y="387"/>
                </a:cubicBezTo>
                <a:cubicBezTo>
                  <a:pt x="2748" y="389"/>
                  <a:pt x="2749" y="391"/>
                  <a:pt x="2749" y="392"/>
                </a:cubicBezTo>
                <a:cubicBezTo>
                  <a:pt x="2750" y="392"/>
                  <a:pt x="2752" y="394"/>
                  <a:pt x="2752" y="395"/>
                </a:cubicBezTo>
                <a:cubicBezTo>
                  <a:pt x="2752" y="395"/>
                  <a:pt x="2749" y="396"/>
                  <a:pt x="2749" y="396"/>
                </a:cubicBezTo>
                <a:cubicBezTo>
                  <a:pt x="2751" y="399"/>
                  <a:pt x="2751" y="398"/>
                  <a:pt x="2753" y="400"/>
                </a:cubicBezTo>
                <a:cubicBezTo>
                  <a:pt x="2753" y="401"/>
                  <a:pt x="2752" y="402"/>
                  <a:pt x="2752" y="402"/>
                </a:cubicBezTo>
                <a:cubicBezTo>
                  <a:pt x="2750" y="403"/>
                  <a:pt x="2744" y="399"/>
                  <a:pt x="2744" y="401"/>
                </a:cubicBezTo>
                <a:cubicBezTo>
                  <a:pt x="2744" y="403"/>
                  <a:pt x="2743" y="402"/>
                  <a:pt x="2746" y="404"/>
                </a:cubicBezTo>
                <a:cubicBezTo>
                  <a:pt x="2746" y="406"/>
                  <a:pt x="2746" y="406"/>
                  <a:pt x="2743" y="408"/>
                </a:cubicBezTo>
                <a:cubicBezTo>
                  <a:pt x="2743" y="409"/>
                  <a:pt x="2744" y="411"/>
                  <a:pt x="2744" y="411"/>
                </a:cubicBezTo>
                <a:cubicBezTo>
                  <a:pt x="2744" y="411"/>
                  <a:pt x="2744" y="412"/>
                  <a:pt x="2744" y="413"/>
                </a:cubicBezTo>
                <a:cubicBezTo>
                  <a:pt x="2743" y="412"/>
                  <a:pt x="2741" y="414"/>
                  <a:pt x="2742" y="415"/>
                </a:cubicBezTo>
                <a:cubicBezTo>
                  <a:pt x="2743" y="416"/>
                  <a:pt x="2743" y="416"/>
                  <a:pt x="2745" y="415"/>
                </a:cubicBezTo>
                <a:cubicBezTo>
                  <a:pt x="2746" y="415"/>
                  <a:pt x="2745" y="414"/>
                  <a:pt x="2744" y="413"/>
                </a:cubicBezTo>
                <a:cubicBezTo>
                  <a:pt x="2750" y="415"/>
                  <a:pt x="2748" y="413"/>
                  <a:pt x="2752" y="418"/>
                </a:cubicBezTo>
                <a:cubicBezTo>
                  <a:pt x="2751" y="422"/>
                  <a:pt x="2751" y="421"/>
                  <a:pt x="2753" y="421"/>
                </a:cubicBezTo>
                <a:cubicBezTo>
                  <a:pt x="2754" y="424"/>
                  <a:pt x="2753" y="424"/>
                  <a:pt x="2757" y="423"/>
                </a:cubicBezTo>
                <a:cubicBezTo>
                  <a:pt x="2758" y="423"/>
                  <a:pt x="2757" y="421"/>
                  <a:pt x="2757" y="420"/>
                </a:cubicBezTo>
                <a:cubicBezTo>
                  <a:pt x="2759" y="418"/>
                  <a:pt x="2759" y="418"/>
                  <a:pt x="2759" y="418"/>
                </a:cubicBezTo>
                <a:cubicBezTo>
                  <a:pt x="2761" y="419"/>
                  <a:pt x="2761" y="419"/>
                  <a:pt x="2761" y="419"/>
                </a:cubicBezTo>
                <a:cubicBezTo>
                  <a:pt x="2764" y="419"/>
                  <a:pt x="2764" y="418"/>
                  <a:pt x="2762" y="417"/>
                </a:cubicBezTo>
                <a:cubicBezTo>
                  <a:pt x="2759" y="416"/>
                  <a:pt x="2757" y="415"/>
                  <a:pt x="2757" y="415"/>
                </a:cubicBezTo>
                <a:cubicBezTo>
                  <a:pt x="2751" y="414"/>
                  <a:pt x="2753" y="415"/>
                  <a:pt x="2750" y="412"/>
                </a:cubicBezTo>
                <a:cubicBezTo>
                  <a:pt x="2751" y="410"/>
                  <a:pt x="2751" y="410"/>
                  <a:pt x="2751" y="410"/>
                </a:cubicBezTo>
                <a:cubicBezTo>
                  <a:pt x="2753" y="410"/>
                  <a:pt x="2753" y="410"/>
                  <a:pt x="2753" y="410"/>
                </a:cubicBezTo>
                <a:cubicBezTo>
                  <a:pt x="2754" y="412"/>
                  <a:pt x="2753" y="411"/>
                  <a:pt x="2756" y="412"/>
                </a:cubicBezTo>
                <a:cubicBezTo>
                  <a:pt x="2756" y="412"/>
                  <a:pt x="2760" y="409"/>
                  <a:pt x="2760" y="409"/>
                </a:cubicBezTo>
                <a:cubicBezTo>
                  <a:pt x="2775" y="416"/>
                  <a:pt x="2775" y="416"/>
                  <a:pt x="2775" y="416"/>
                </a:cubicBezTo>
                <a:cubicBezTo>
                  <a:pt x="2779" y="416"/>
                  <a:pt x="2777" y="415"/>
                  <a:pt x="2781" y="417"/>
                </a:cubicBezTo>
                <a:cubicBezTo>
                  <a:pt x="2781" y="417"/>
                  <a:pt x="2781" y="417"/>
                  <a:pt x="2781" y="416"/>
                </a:cubicBezTo>
                <a:cubicBezTo>
                  <a:pt x="2779" y="408"/>
                  <a:pt x="2779" y="408"/>
                  <a:pt x="2779" y="408"/>
                </a:cubicBezTo>
                <a:cubicBezTo>
                  <a:pt x="2780" y="406"/>
                  <a:pt x="2780" y="406"/>
                  <a:pt x="2780" y="406"/>
                </a:cubicBezTo>
                <a:cubicBezTo>
                  <a:pt x="2787" y="405"/>
                  <a:pt x="2787" y="405"/>
                  <a:pt x="2787" y="405"/>
                </a:cubicBezTo>
                <a:cubicBezTo>
                  <a:pt x="2790" y="405"/>
                  <a:pt x="2790" y="403"/>
                  <a:pt x="2790" y="403"/>
                </a:cubicBezTo>
                <a:cubicBezTo>
                  <a:pt x="2791" y="403"/>
                  <a:pt x="2793" y="404"/>
                  <a:pt x="2793" y="403"/>
                </a:cubicBezTo>
                <a:cubicBezTo>
                  <a:pt x="2793" y="401"/>
                  <a:pt x="2797" y="398"/>
                  <a:pt x="2790" y="400"/>
                </a:cubicBezTo>
                <a:cubicBezTo>
                  <a:pt x="2790" y="400"/>
                  <a:pt x="2789" y="403"/>
                  <a:pt x="2787" y="398"/>
                </a:cubicBezTo>
                <a:cubicBezTo>
                  <a:pt x="2786" y="397"/>
                  <a:pt x="2784" y="397"/>
                  <a:pt x="2784" y="395"/>
                </a:cubicBezTo>
                <a:close/>
                <a:moveTo>
                  <a:pt x="2693" y="520"/>
                </a:moveTo>
                <a:cubicBezTo>
                  <a:pt x="2693" y="520"/>
                  <a:pt x="2696" y="520"/>
                  <a:pt x="2696" y="520"/>
                </a:cubicBezTo>
                <a:cubicBezTo>
                  <a:pt x="2696" y="519"/>
                  <a:pt x="2696" y="518"/>
                  <a:pt x="2696" y="518"/>
                </a:cubicBezTo>
                <a:cubicBezTo>
                  <a:pt x="2699" y="517"/>
                  <a:pt x="2697" y="515"/>
                  <a:pt x="2697" y="515"/>
                </a:cubicBezTo>
                <a:cubicBezTo>
                  <a:pt x="2693" y="516"/>
                  <a:pt x="2694" y="516"/>
                  <a:pt x="2695" y="518"/>
                </a:cubicBezTo>
                <a:cubicBezTo>
                  <a:pt x="2695" y="518"/>
                  <a:pt x="2695" y="518"/>
                  <a:pt x="2695" y="518"/>
                </a:cubicBezTo>
                <a:cubicBezTo>
                  <a:pt x="2695" y="518"/>
                  <a:pt x="2693" y="519"/>
                  <a:pt x="2693" y="520"/>
                </a:cubicBezTo>
                <a:close/>
                <a:moveTo>
                  <a:pt x="2807" y="536"/>
                </a:moveTo>
                <a:cubicBezTo>
                  <a:pt x="2808" y="538"/>
                  <a:pt x="2808" y="539"/>
                  <a:pt x="2811" y="538"/>
                </a:cubicBezTo>
                <a:cubicBezTo>
                  <a:pt x="2812" y="538"/>
                  <a:pt x="2811" y="534"/>
                  <a:pt x="2810" y="535"/>
                </a:cubicBezTo>
                <a:cubicBezTo>
                  <a:pt x="2809" y="535"/>
                  <a:pt x="2807" y="535"/>
                  <a:pt x="2807" y="536"/>
                </a:cubicBezTo>
                <a:close/>
                <a:moveTo>
                  <a:pt x="2689" y="613"/>
                </a:moveTo>
                <a:cubicBezTo>
                  <a:pt x="2689" y="613"/>
                  <a:pt x="2687" y="610"/>
                  <a:pt x="2686" y="610"/>
                </a:cubicBezTo>
                <a:cubicBezTo>
                  <a:pt x="2684" y="610"/>
                  <a:pt x="2684" y="613"/>
                  <a:pt x="2684" y="613"/>
                </a:cubicBezTo>
                <a:cubicBezTo>
                  <a:pt x="2686" y="614"/>
                  <a:pt x="2687" y="614"/>
                  <a:pt x="2689" y="613"/>
                </a:cubicBezTo>
                <a:close/>
                <a:moveTo>
                  <a:pt x="2786" y="395"/>
                </a:moveTo>
                <a:cubicBezTo>
                  <a:pt x="2786" y="396"/>
                  <a:pt x="2789" y="397"/>
                  <a:pt x="2789" y="396"/>
                </a:cubicBezTo>
                <a:cubicBezTo>
                  <a:pt x="2790" y="393"/>
                  <a:pt x="2789" y="393"/>
                  <a:pt x="2792" y="391"/>
                </a:cubicBezTo>
                <a:cubicBezTo>
                  <a:pt x="2793" y="389"/>
                  <a:pt x="2794" y="390"/>
                  <a:pt x="2791" y="387"/>
                </a:cubicBezTo>
                <a:cubicBezTo>
                  <a:pt x="2791" y="387"/>
                  <a:pt x="2789" y="386"/>
                  <a:pt x="2788" y="386"/>
                </a:cubicBezTo>
                <a:cubicBezTo>
                  <a:pt x="2787" y="386"/>
                  <a:pt x="2788" y="388"/>
                  <a:pt x="2788" y="389"/>
                </a:cubicBezTo>
                <a:cubicBezTo>
                  <a:pt x="2788" y="389"/>
                  <a:pt x="2787" y="391"/>
                  <a:pt x="2787" y="392"/>
                </a:cubicBezTo>
                <a:cubicBezTo>
                  <a:pt x="2787" y="393"/>
                  <a:pt x="2786" y="395"/>
                  <a:pt x="2786" y="395"/>
                </a:cubicBezTo>
                <a:close/>
                <a:moveTo>
                  <a:pt x="2704" y="509"/>
                </a:moveTo>
                <a:cubicBezTo>
                  <a:pt x="2703" y="513"/>
                  <a:pt x="2704" y="510"/>
                  <a:pt x="2701" y="514"/>
                </a:cubicBezTo>
                <a:cubicBezTo>
                  <a:pt x="2699" y="513"/>
                  <a:pt x="2698" y="515"/>
                  <a:pt x="2698" y="515"/>
                </a:cubicBezTo>
                <a:cubicBezTo>
                  <a:pt x="2698" y="515"/>
                  <a:pt x="2699" y="517"/>
                  <a:pt x="2700" y="517"/>
                </a:cubicBezTo>
                <a:cubicBezTo>
                  <a:pt x="2700" y="519"/>
                  <a:pt x="2700" y="518"/>
                  <a:pt x="2703" y="520"/>
                </a:cubicBezTo>
                <a:cubicBezTo>
                  <a:pt x="2702" y="526"/>
                  <a:pt x="2706" y="521"/>
                  <a:pt x="2706" y="520"/>
                </a:cubicBezTo>
                <a:cubicBezTo>
                  <a:pt x="2706" y="519"/>
                  <a:pt x="2705" y="518"/>
                  <a:pt x="2705" y="518"/>
                </a:cubicBezTo>
                <a:cubicBezTo>
                  <a:pt x="2705" y="517"/>
                  <a:pt x="2705" y="517"/>
                  <a:pt x="2705" y="517"/>
                </a:cubicBezTo>
                <a:cubicBezTo>
                  <a:pt x="2707" y="517"/>
                  <a:pt x="2707" y="518"/>
                  <a:pt x="2709" y="519"/>
                </a:cubicBezTo>
                <a:cubicBezTo>
                  <a:pt x="2709" y="520"/>
                  <a:pt x="2709" y="520"/>
                  <a:pt x="2710" y="520"/>
                </a:cubicBezTo>
                <a:cubicBezTo>
                  <a:pt x="2710" y="521"/>
                  <a:pt x="2711" y="522"/>
                  <a:pt x="2711" y="522"/>
                </a:cubicBezTo>
                <a:cubicBezTo>
                  <a:pt x="2712" y="530"/>
                  <a:pt x="2709" y="526"/>
                  <a:pt x="2710" y="530"/>
                </a:cubicBezTo>
                <a:cubicBezTo>
                  <a:pt x="2710" y="531"/>
                  <a:pt x="2712" y="534"/>
                  <a:pt x="2712" y="535"/>
                </a:cubicBezTo>
                <a:cubicBezTo>
                  <a:pt x="2712" y="535"/>
                  <a:pt x="2712" y="537"/>
                  <a:pt x="2712" y="537"/>
                </a:cubicBezTo>
                <a:cubicBezTo>
                  <a:pt x="2714" y="539"/>
                  <a:pt x="2713" y="539"/>
                  <a:pt x="2717" y="539"/>
                </a:cubicBezTo>
                <a:cubicBezTo>
                  <a:pt x="2717" y="539"/>
                  <a:pt x="2718" y="539"/>
                  <a:pt x="2718" y="539"/>
                </a:cubicBezTo>
                <a:cubicBezTo>
                  <a:pt x="2717" y="544"/>
                  <a:pt x="2722" y="540"/>
                  <a:pt x="2722" y="538"/>
                </a:cubicBezTo>
                <a:cubicBezTo>
                  <a:pt x="2722" y="537"/>
                  <a:pt x="2721" y="537"/>
                  <a:pt x="2721" y="537"/>
                </a:cubicBezTo>
                <a:cubicBezTo>
                  <a:pt x="2721" y="537"/>
                  <a:pt x="2721" y="536"/>
                  <a:pt x="2721" y="536"/>
                </a:cubicBezTo>
                <a:cubicBezTo>
                  <a:pt x="2721" y="537"/>
                  <a:pt x="2723" y="538"/>
                  <a:pt x="2723" y="537"/>
                </a:cubicBezTo>
                <a:cubicBezTo>
                  <a:pt x="2723" y="533"/>
                  <a:pt x="2723" y="533"/>
                  <a:pt x="2723" y="533"/>
                </a:cubicBezTo>
                <a:cubicBezTo>
                  <a:pt x="2723" y="533"/>
                  <a:pt x="2722" y="531"/>
                  <a:pt x="2722" y="531"/>
                </a:cubicBezTo>
                <a:cubicBezTo>
                  <a:pt x="2722" y="524"/>
                  <a:pt x="2722" y="524"/>
                  <a:pt x="2722" y="524"/>
                </a:cubicBezTo>
                <a:cubicBezTo>
                  <a:pt x="2722" y="523"/>
                  <a:pt x="2722" y="523"/>
                  <a:pt x="2722" y="523"/>
                </a:cubicBezTo>
                <a:cubicBezTo>
                  <a:pt x="2724" y="519"/>
                  <a:pt x="2724" y="521"/>
                  <a:pt x="2722" y="518"/>
                </a:cubicBezTo>
                <a:cubicBezTo>
                  <a:pt x="2721" y="518"/>
                  <a:pt x="2721" y="515"/>
                  <a:pt x="2719" y="516"/>
                </a:cubicBezTo>
                <a:cubicBezTo>
                  <a:pt x="2719" y="516"/>
                  <a:pt x="2718" y="516"/>
                  <a:pt x="2717" y="515"/>
                </a:cubicBezTo>
                <a:cubicBezTo>
                  <a:pt x="2721" y="514"/>
                  <a:pt x="2718" y="513"/>
                  <a:pt x="2717" y="511"/>
                </a:cubicBezTo>
                <a:cubicBezTo>
                  <a:pt x="2716" y="509"/>
                  <a:pt x="2716" y="511"/>
                  <a:pt x="2715" y="511"/>
                </a:cubicBezTo>
                <a:cubicBezTo>
                  <a:pt x="2714" y="511"/>
                  <a:pt x="2714" y="511"/>
                  <a:pt x="2712" y="511"/>
                </a:cubicBezTo>
                <a:cubicBezTo>
                  <a:pt x="2710" y="509"/>
                  <a:pt x="2710" y="508"/>
                  <a:pt x="2709" y="508"/>
                </a:cubicBezTo>
                <a:cubicBezTo>
                  <a:pt x="2710" y="508"/>
                  <a:pt x="2712" y="507"/>
                  <a:pt x="2712" y="507"/>
                </a:cubicBezTo>
                <a:cubicBezTo>
                  <a:pt x="2714" y="507"/>
                  <a:pt x="2715" y="507"/>
                  <a:pt x="2717" y="508"/>
                </a:cubicBezTo>
                <a:cubicBezTo>
                  <a:pt x="2719" y="509"/>
                  <a:pt x="2722" y="512"/>
                  <a:pt x="2720" y="505"/>
                </a:cubicBezTo>
                <a:cubicBezTo>
                  <a:pt x="2720" y="504"/>
                  <a:pt x="2720" y="504"/>
                  <a:pt x="2721" y="502"/>
                </a:cubicBezTo>
                <a:cubicBezTo>
                  <a:pt x="2722" y="503"/>
                  <a:pt x="2722" y="503"/>
                  <a:pt x="2723" y="503"/>
                </a:cubicBezTo>
                <a:cubicBezTo>
                  <a:pt x="2723" y="505"/>
                  <a:pt x="2722" y="507"/>
                  <a:pt x="2725" y="505"/>
                </a:cubicBezTo>
                <a:cubicBezTo>
                  <a:pt x="2725" y="504"/>
                  <a:pt x="2729" y="504"/>
                  <a:pt x="2731" y="502"/>
                </a:cubicBezTo>
                <a:cubicBezTo>
                  <a:pt x="2731" y="502"/>
                  <a:pt x="2733" y="501"/>
                  <a:pt x="2733" y="501"/>
                </a:cubicBezTo>
                <a:cubicBezTo>
                  <a:pt x="2733" y="502"/>
                  <a:pt x="2734" y="503"/>
                  <a:pt x="2734" y="502"/>
                </a:cubicBezTo>
                <a:cubicBezTo>
                  <a:pt x="2735" y="501"/>
                  <a:pt x="2739" y="499"/>
                  <a:pt x="2740" y="499"/>
                </a:cubicBezTo>
                <a:cubicBezTo>
                  <a:pt x="2741" y="499"/>
                  <a:pt x="2742" y="499"/>
                  <a:pt x="2742" y="499"/>
                </a:cubicBezTo>
                <a:cubicBezTo>
                  <a:pt x="2742" y="499"/>
                  <a:pt x="2742" y="499"/>
                  <a:pt x="2742" y="499"/>
                </a:cubicBezTo>
                <a:cubicBezTo>
                  <a:pt x="2745" y="500"/>
                  <a:pt x="2744" y="499"/>
                  <a:pt x="2744" y="501"/>
                </a:cubicBezTo>
                <a:cubicBezTo>
                  <a:pt x="2744" y="501"/>
                  <a:pt x="2744" y="501"/>
                  <a:pt x="2744" y="501"/>
                </a:cubicBezTo>
                <a:cubicBezTo>
                  <a:pt x="2743" y="502"/>
                  <a:pt x="2743" y="504"/>
                  <a:pt x="2742" y="504"/>
                </a:cubicBezTo>
                <a:cubicBezTo>
                  <a:pt x="2742" y="504"/>
                  <a:pt x="2742" y="504"/>
                  <a:pt x="2742" y="505"/>
                </a:cubicBezTo>
                <a:cubicBezTo>
                  <a:pt x="2738" y="506"/>
                  <a:pt x="2739" y="502"/>
                  <a:pt x="2736" y="502"/>
                </a:cubicBezTo>
                <a:cubicBezTo>
                  <a:pt x="2735" y="502"/>
                  <a:pt x="2734" y="503"/>
                  <a:pt x="2733" y="504"/>
                </a:cubicBezTo>
                <a:cubicBezTo>
                  <a:pt x="2732" y="504"/>
                  <a:pt x="2732" y="505"/>
                  <a:pt x="2732" y="506"/>
                </a:cubicBezTo>
                <a:cubicBezTo>
                  <a:pt x="2732" y="507"/>
                  <a:pt x="2731" y="508"/>
                  <a:pt x="2730" y="508"/>
                </a:cubicBezTo>
                <a:cubicBezTo>
                  <a:pt x="2729" y="508"/>
                  <a:pt x="2729" y="505"/>
                  <a:pt x="2727" y="505"/>
                </a:cubicBezTo>
                <a:cubicBezTo>
                  <a:pt x="2725" y="506"/>
                  <a:pt x="2726" y="506"/>
                  <a:pt x="2726" y="508"/>
                </a:cubicBezTo>
                <a:cubicBezTo>
                  <a:pt x="2725" y="511"/>
                  <a:pt x="2725" y="510"/>
                  <a:pt x="2725" y="511"/>
                </a:cubicBezTo>
                <a:cubicBezTo>
                  <a:pt x="2722" y="512"/>
                  <a:pt x="2720" y="512"/>
                  <a:pt x="2721" y="515"/>
                </a:cubicBezTo>
                <a:cubicBezTo>
                  <a:pt x="2721" y="516"/>
                  <a:pt x="2723" y="515"/>
                  <a:pt x="2723" y="515"/>
                </a:cubicBezTo>
                <a:cubicBezTo>
                  <a:pt x="2726" y="516"/>
                  <a:pt x="2726" y="516"/>
                  <a:pt x="2726" y="516"/>
                </a:cubicBezTo>
                <a:cubicBezTo>
                  <a:pt x="2726" y="516"/>
                  <a:pt x="2731" y="523"/>
                  <a:pt x="2732" y="523"/>
                </a:cubicBezTo>
                <a:cubicBezTo>
                  <a:pt x="2733" y="523"/>
                  <a:pt x="2732" y="521"/>
                  <a:pt x="2733" y="521"/>
                </a:cubicBezTo>
                <a:cubicBezTo>
                  <a:pt x="2733" y="520"/>
                  <a:pt x="2732" y="520"/>
                  <a:pt x="2733" y="518"/>
                </a:cubicBezTo>
                <a:cubicBezTo>
                  <a:pt x="2735" y="516"/>
                  <a:pt x="2731" y="515"/>
                  <a:pt x="2738" y="513"/>
                </a:cubicBezTo>
                <a:cubicBezTo>
                  <a:pt x="2740" y="513"/>
                  <a:pt x="2741" y="517"/>
                  <a:pt x="2742" y="517"/>
                </a:cubicBezTo>
                <a:cubicBezTo>
                  <a:pt x="2743" y="517"/>
                  <a:pt x="2744" y="512"/>
                  <a:pt x="2745" y="510"/>
                </a:cubicBezTo>
                <a:cubicBezTo>
                  <a:pt x="2745" y="509"/>
                  <a:pt x="2744" y="509"/>
                  <a:pt x="2744" y="507"/>
                </a:cubicBezTo>
                <a:cubicBezTo>
                  <a:pt x="2743" y="506"/>
                  <a:pt x="2743" y="506"/>
                  <a:pt x="2743" y="506"/>
                </a:cubicBezTo>
                <a:cubicBezTo>
                  <a:pt x="2743" y="506"/>
                  <a:pt x="2743" y="505"/>
                  <a:pt x="2743" y="505"/>
                </a:cubicBezTo>
                <a:cubicBezTo>
                  <a:pt x="2744" y="506"/>
                  <a:pt x="2747" y="506"/>
                  <a:pt x="2745" y="502"/>
                </a:cubicBezTo>
                <a:cubicBezTo>
                  <a:pt x="2746" y="502"/>
                  <a:pt x="2746" y="501"/>
                  <a:pt x="2746" y="500"/>
                </a:cubicBezTo>
                <a:cubicBezTo>
                  <a:pt x="2747" y="500"/>
                  <a:pt x="2748" y="500"/>
                  <a:pt x="2748" y="501"/>
                </a:cubicBezTo>
                <a:cubicBezTo>
                  <a:pt x="2748" y="503"/>
                  <a:pt x="2748" y="503"/>
                  <a:pt x="2747" y="503"/>
                </a:cubicBezTo>
                <a:cubicBezTo>
                  <a:pt x="2745" y="504"/>
                  <a:pt x="2746" y="505"/>
                  <a:pt x="2747" y="507"/>
                </a:cubicBezTo>
                <a:cubicBezTo>
                  <a:pt x="2748" y="509"/>
                  <a:pt x="2752" y="512"/>
                  <a:pt x="2752" y="512"/>
                </a:cubicBezTo>
                <a:cubicBezTo>
                  <a:pt x="2753" y="513"/>
                  <a:pt x="2757" y="515"/>
                  <a:pt x="2758" y="513"/>
                </a:cubicBezTo>
                <a:cubicBezTo>
                  <a:pt x="2759" y="512"/>
                  <a:pt x="2759" y="506"/>
                  <a:pt x="2760" y="505"/>
                </a:cubicBezTo>
                <a:cubicBezTo>
                  <a:pt x="2762" y="505"/>
                  <a:pt x="2762" y="505"/>
                  <a:pt x="2762" y="505"/>
                </a:cubicBezTo>
                <a:cubicBezTo>
                  <a:pt x="2764" y="505"/>
                  <a:pt x="2763" y="502"/>
                  <a:pt x="2762" y="501"/>
                </a:cubicBezTo>
                <a:cubicBezTo>
                  <a:pt x="2759" y="499"/>
                  <a:pt x="2759" y="501"/>
                  <a:pt x="2759" y="497"/>
                </a:cubicBezTo>
                <a:cubicBezTo>
                  <a:pt x="2759" y="497"/>
                  <a:pt x="2760" y="495"/>
                  <a:pt x="2760" y="496"/>
                </a:cubicBezTo>
                <a:cubicBezTo>
                  <a:pt x="2762" y="499"/>
                  <a:pt x="2761" y="499"/>
                  <a:pt x="2765" y="499"/>
                </a:cubicBezTo>
                <a:cubicBezTo>
                  <a:pt x="2765" y="499"/>
                  <a:pt x="2766" y="500"/>
                  <a:pt x="2767" y="500"/>
                </a:cubicBezTo>
                <a:cubicBezTo>
                  <a:pt x="2774" y="501"/>
                  <a:pt x="2774" y="501"/>
                  <a:pt x="2774" y="501"/>
                </a:cubicBezTo>
                <a:cubicBezTo>
                  <a:pt x="2775" y="501"/>
                  <a:pt x="2775" y="499"/>
                  <a:pt x="2775" y="498"/>
                </a:cubicBezTo>
                <a:cubicBezTo>
                  <a:pt x="2775" y="497"/>
                  <a:pt x="2776" y="497"/>
                  <a:pt x="2776" y="495"/>
                </a:cubicBezTo>
                <a:cubicBezTo>
                  <a:pt x="2776" y="495"/>
                  <a:pt x="2776" y="495"/>
                  <a:pt x="2776" y="495"/>
                </a:cubicBezTo>
                <a:cubicBezTo>
                  <a:pt x="2777" y="495"/>
                  <a:pt x="2779" y="496"/>
                  <a:pt x="2779" y="496"/>
                </a:cubicBezTo>
                <a:cubicBezTo>
                  <a:pt x="2779" y="499"/>
                  <a:pt x="2779" y="499"/>
                  <a:pt x="2779" y="499"/>
                </a:cubicBezTo>
                <a:cubicBezTo>
                  <a:pt x="2779" y="499"/>
                  <a:pt x="2780" y="500"/>
                  <a:pt x="2781" y="500"/>
                </a:cubicBezTo>
                <a:cubicBezTo>
                  <a:pt x="2782" y="502"/>
                  <a:pt x="2783" y="498"/>
                  <a:pt x="2783" y="497"/>
                </a:cubicBezTo>
                <a:cubicBezTo>
                  <a:pt x="2783" y="496"/>
                  <a:pt x="2782" y="494"/>
                  <a:pt x="2782" y="493"/>
                </a:cubicBezTo>
                <a:cubicBezTo>
                  <a:pt x="2786" y="492"/>
                  <a:pt x="2784" y="492"/>
                  <a:pt x="2786" y="490"/>
                </a:cubicBezTo>
                <a:cubicBezTo>
                  <a:pt x="2787" y="488"/>
                  <a:pt x="2788" y="489"/>
                  <a:pt x="2788" y="489"/>
                </a:cubicBezTo>
                <a:cubicBezTo>
                  <a:pt x="2788" y="490"/>
                  <a:pt x="2786" y="492"/>
                  <a:pt x="2788" y="495"/>
                </a:cubicBezTo>
                <a:cubicBezTo>
                  <a:pt x="2789" y="496"/>
                  <a:pt x="2791" y="498"/>
                  <a:pt x="2791" y="498"/>
                </a:cubicBezTo>
                <a:cubicBezTo>
                  <a:pt x="2792" y="498"/>
                  <a:pt x="2793" y="496"/>
                  <a:pt x="2793" y="495"/>
                </a:cubicBezTo>
                <a:cubicBezTo>
                  <a:pt x="2794" y="492"/>
                  <a:pt x="2792" y="491"/>
                  <a:pt x="2792" y="490"/>
                </a:cubicBezTo>
                <a:cubicBezTo>
                  <a:pt x="2793" y="489"/>
                  <a:pt x="2797" y="488"/>
                  <a:pt x="2795" y="487"/>
                </a:cubicBezTo>
                <a:cubicBezTo>
                  <a:pt x="2794" y="486"/>
                  <a:pt x="2793" y="485"/>
                  <a:pt x="2792" y="484"/>
                </a:cubicBezTo>
                <a:cubicBezTo>
                  <a:pt x="2790" y="482"/>
                  <a:pt x="2791" y="484"/>
                  <a:pt x="2790" y="480"/>
                </a:cubicBezTo>
                <a:cubicBezTo>
                  <a:pt x="2788" y="474"/>
                  <a:pt x="2790" y="474"/>
                  <a:pt x="2789" y="473"/>
                </a:cubicBezTo>
                <a:cubicBezTo>
                  <a:pt x="2789" y="467"/>
                  <a:pt x="2788" y="468"/>
                  <a:pt x="2785" y="463"/>
                </a:cubicBezTo>
                <a:cubicBezTo>
                  <a:pt x="2785" y="463"/>
                  <a:pt x="2784" y="462"/>
                  <a:pt x="2784" y="462"/>
                </a:cubicBezTo>
                <a:cubicBezTo>
                  <a:pt x="2784" y="461"/>
                  <a:pt x="2784" y="459"/>
                  <a:pt x="2783" y="458"/>
                </a:cubicBezTo>
                <a:cubicBezTo>
                  <a:pt x="2784" y="458"/>
                  <a:pt x="2784" y="457"/>
                  <a:pt x="2784" y="457"/>
                </a:cubicBezTo>
                <a:cubicBezTo>
                  <a:pt x="2784" y="457"/>
                  <a:pt x="2787" y="459"/>
                  <a:pt x="2787" y="458"/>
                </a:cubicBezTo>
                <a:cubicBezTo>
                  <a:pt x="2787" y="458"/>
                  <a:pt x="2787" y="455"/>
                  <a:pt x="2786" y="455"/>
                </a:cubicBezTo>
                <a:cubicBezTo>
                  <a:pt x="2785" y="454"/>
                  <a:pt x="2786" y="449"/>
                  <a:pt x="2786" y="449"/>
                </a:cubicBezTo>
                <a:cubicBezTo>
                  <a:pt x="2786" y="448"/>
                  <a:pt x="2786" y="444"/>
                  <a:pt x="2785" y="444"/>
                </a:cubicBezTo>
                <a:cubicBezTo>
                  <a:pt x="2783" y="441"/>
                  <a:pt x="2783" y="440"/>
                  <a:pt x="2781" y="438"/>
                </a:cubicBezTo>
                <a:cubicBezTo>
                  <a:pt x="2775" y="432"/>
                  <a:pt x="2775" y="432"/>
                  <a:pt x="2775" y="432"/>
                </a:cubicBezTo>
                <a:cubicBezTo>
                  <a:pt x="2773" y="431"/>
                  <a:pt x="2772" y="432"/>
                  <a:pt x="2771" y="429"/>
                </a:cubicBezTo>
                <a:cubicBezTo>
                  <a:pt x="2771" y="428"/>
                  <a:pt x="2770" y="426"/>
                  <a:pt x="2770" y="426"/>
                </a:cubicBezTo>
                <a:cubicBezTo>
                  <a:pt x="2768" y="424"/>
                  <a:pt x="2768" y="424"/>
                  <a:pt x="2768" y="424"/>
                </a:cubicBezTo>
                <a:cubicBezTo>
                  <a:pt x="2768" y="423"/>
                  <a:pt x="2767" y="422"/>
                  <a:pt x="2767" y="422"/>
                </a:cubicBezTo>
                <a:cubicBezTo>
                  <a:pt x="2766" y="422"/>
                  <a:pt x="2765" y="423"/>
                  <a:pt x="2765" y="423"/>
                </a:cubicBezTo>
                <a:cubicBezTo>
                  <a:pt x="2764" y="423"/>
                  <a:pt x="2764" y="422"/>
                  <a:pt x="2763" y="421"/>
                </a:cubicBezTo>
                <a:cubicBezTo>
                  <a:pt x="2763" y="421"/>
                  <a:pt x="2761" y="421"/>
                  <a:pt x="2761" y="421"/>
                </a:cubicBezTo>
                <a:cubicBezTo>
                  <a:pt x="2760" y="424"/>
                  <a:pt x="2761" y="424"/>
                  <a:pt x="2761" y="425"/>
                </a:cubicBezTo>
                <a:cubicBezTo>
                  <a:pt x="2762" y="426"/>
                  <a:pt x="2764" y="425"/>
                  <a:pt x="2765" y="425"/>
                </a:cubicBezTo>
                <a:cubicBezTo>
                  <a:pt x="2767" y="426"/>
                  <a:pt x="2766" y="426"/>
                  <a:pt x="2767" y="428"/>
                </a:cubicBezTo>
                <a:cubicBezTo>
                  <a:pt x="2766" y="429"/>
                  <a:pt x="2765" y="426"/>
                  <a:pt x="2764" y="427"/>
                </a:cubicBezTo>
                <a:cubicBezTo>
                  <a:pt x="2763" y="428"/>
                  <a:pt x="2763" y="428"/>
                  <a:pt x="2763" y="428"/>
                </a:cubicBezTo>
                <a:cubicBezTo>
                  <a:pt x="2761" y="428"/>
                  <a:pt x="2763" y="427"/>
                  <a:pt x="2761" y="425"/>
                </a:cubicBezTo>
                <a:cubicBezTo>
                  <a:pt x="2760" y="424"/>
                  <a:pt x="2757" y="425"/>
                  <a:pt x="2757" y="425"/>
                </a:cubicBezTo>
                <a:cubicBezTo>
                  <a:pt x="2757" y="426"/>
                  <a:pt x="2758" y="427"/>
                  <a:pt x="2759" y="427"/>
                </a:cubicBezTo>
                <a:cubicBezTo>
                  <a:pt x="2759" y="429"/>
                  <a:pt x="2759" y="429"/>
                  <a:pt x="2759" y="429"/>
                </a:cubicBezTo>
                <a:cubicBezTo>
                  <a:pt x="2759" y="430"/>
                  <a:pt x="2757" y="431"/>
                  <a:pt x="2757" y="432"/>
                </a:cubicBezTo>
                <a:cubicBezTo>
                  <a:pt x="2757" y="433"/>
                  <a:pt x="2760" y="435"/>
                  <a:pt x="2761" y="436"/>
                </a:cubicBezTo>
                <a:cubicBezTo>
                  <a:pt x="2761" y="438"/>
                  <a:pt x="2761" y="438"/>
                  <a:pt x="2761" y="438"/>
                </a:cubicBezTo>
                <a:cubicBezTo>
                  <a:pt x="2761" y="438"/>
                  <a:pt x="2759" y="439"/>
                  <a:pt x="2759" y="439"/>
                </a:cubicBezTo>
                <a:cubicBezTo>
                  <a:pt x="2761" y="441"/>
                  <a:pt x="2762" y="440"/>
                  <a:pt x="2763" y="441"/>
                </a:cubicBezTo>
                <a:cubicBezTo>
                  <a:pt x="2763" y="441"/>
                  <a:pt x="2765" y="443"/>
                  <a:pt x="2765" y="444"/>
                </a:cubicBezTo>
                <a:cubicBezTo>
                  <a:pt x="2766" y="446"/>
                  <a:pt x="2765" y="450"/>
                  <a:pt x="2767" y="451"/>
                </a:cubicBezTo>
                <a:cubicBezTo>
                  <a:pt x="2766" y="455"/>
                  <a:pt x="2765" y="453"/>
                  <a:pt x="2766" y="457"/>
                </a:cubicBezTo>
                <a:cubicBezTo>
                  <a:pt x="2767" y="459"/>
                  <a:pt x="2769" y="459"/>
                  <a:pt x="2766" y="462"/>
                </a:cubicBezTo>
                <a:cubicBezTo>
                  <a:pt x="2764" y="463"/>
                  <a:pt x="2764" y="462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7"/>
                  <a:pt x="2764" y="467"/>
                </a:cubicBezTo>
                <a:cubicBezTo>
                  <a:pt x="2762" y="470"/>
                  <a:pt x="2764" y="470"/>
                  <a:pt x="2762" y="471"/>
                </a:cubicBezTo>
                <a:cubicBezTo>
                  <a:pt x="2759" y="473"/>
                  <a:pt x="2757" y="473"/>
                  <a:pt x="2756" y="474"/>
                </a:cubicBezTo>
                <a:cubicBezTo>
                  <a:pt x="2755" y="475"/>
                  <a:pt x="2754" y="475"/>
                  <a:pt x="2753" y="475"/>
                </a:cubicBezTo>
                <a:cubicBezTo>
                  <a:pt x="2751" y="472"/>
                  <a:pt x="2753" y="473"/>
                  <a:pt x="2750" y="471"/>
                </a:cubicBezTo>
                <a:cubicBezTo>
                  <a:pt x="2756" y="466"/>
                  <a:pt x="2751" y="464"/>
                  <a:pt x="2747" y="469"/>
                </a:cubicBezTo>
                <a:cubicBezTo>
                  <a:pt x="2745" y="472"/>
                  <a:pt x="2748" y="472"/>
                  <a:pt x="2749" y="473"/>
                </a:cubicBezTo>
                <a:cubicBezTo>
                  <a:pt x="2749" y="474"/>
                  <a:pt x="2749" y="477"/>
                  <a:pt x="2749" y="478"/>
                </a:cubicBezTo>
                <a:cubicBezTo>
                  <a:pt x="2748" y="484"/>
                  <a:pt x="2745" y="483"/>
                  <a:pt x="2747" y="486"/>
                </a:cubicBezTo>
                <a:cubicBezTo>
                  <a:pt x="2750" y="489"/>
                  <a:pt x="2746" y="490"/>
                  <a:pt x="2744" y="488"/>
                </a:cubicBezTo>
                <a:cubicBezTo>
                  <a:pt x="2743" y="488"/>
                  <a:pt x="2741" y="487"/>
                  <a:pt x="2741" y="487"/>
                </a:cubicBezTo>
                <a:cubicBezTo>
                  <a:pt x="2741" y="487"/>
                  <a:pt x="2740" y="487"/>
                  <a:pt x="2738" y="488"/>
                </a:cubicBezTo>
                <a:cubicBezTo>
                  <a:pt x="2736" y="489"/>
                  <a:pt x="2736" y="489"/>
                  <a:pt x="2736" y="489"/>
                </a:cubicBezTo>
                <a:cubicBezTo>
                  <a:pt x="2733" y="489"/>
                  <a:pt x="2733" y="490"/>
                  <a:pt x="2731" y="490"/>
                </a:cubicBezTo>
                <a:cubicBezTo>
                  <a:pt x="2726" y="490"/>
                  <a:pt x="2726" y="490"/>
                  <a:pt x="2726" y="490"/>
                </a:cubicBezTo>
                <a:cubicBezTo>
                  <a:pt x="2725" y="490"/>
                  <a:pt x="2725" y="491"/>
                  <a:pt x="2723" y="489"/>
                </a:cubicBezTo>
                <a:cubicBezTo>
                  <a:pt x="2723" y="488"/>
                  <a:pt x="2722" y="489"/>
                  <a:pt x="2720" y="489"/>
                </a:cubicBezTo>
                <a:cubicBezTo>
                  <a:pt x="2719" y="489"/>
                  <a:pt x="2719" y="490"/>
                  <a:pt x="2719" y="491"/>
                </a:cubicBezTo>
                <a:cubicBezTo>
                  <a:pt x="2718" y="491"/>
                  <a:pt x="2717" y="490"/>
                  <a:pt x="2718" y="493"/>
                </a:cubicBezTo>
                <a:cubicBezTo>
                  <a:pt x="2714" y="496"/>
                  <a:pt x="2711" y="501"/>
                  <a:pt x="2710" y="501"/>
                </a:cubicBezTo>
                <a:cubicBezTo>
                  <a:pt x="2708" y="502"/>
                  <a:pt x="2708" y="502"/>
                  <a:pt x="2708" y="502"/>
                </a:cubicBezTo>
                <a:cubicBezTo>
                  <a:pt x="2708" y="502"/>
                  <a:pt x="2705" y="502"/>
                  <a:pt x="2705" y="503"/>
                </a:cubicBezTo>
                <a:cubicBezTo>
                  <a:pt x="2705" y="503"/>
                  <a:pt x="2705" y="506"/>
                  <a:pt x="2706" y="506"/>
                </a:cubicBezTo>
                <a:cubicBezTo>
                  <a:pt x="2709" y="507"/>
                  <a:pt x="2707" y="507"/>
                  <a:pt x="2709" y="508"/>
                </a:cubicBezTo>
                <a:cubicBezTo>
                  <a:pt x="2708" y="507"/>
                  <a:pt x="2707" y="508"/>
                  <a:pt x="2706" y="508"/>
                </a:cubicBezTo>
                <a:cubicBezTo>
                  <a:pt x="2704" y="509"/>
                  <a:pt x="2704" y="509"/>
                  <a:pt x="2704" y="509"/>
                </a:cubicBezTo>
                <a:close/>
                <a:moveTo>
                  <a:pt x="2715" y="535"/>
                </a:moveTo>
                <a:cubicBezTo>
                  <a:pt x="2715" y="536"/>
                  <a:pt x="2716" y="535"/>
                  <a:pt x="2716" y="537"/>
                </a:cubicBezTo>
                <a:cubicBezTo>
                  <a:pt x="2717" y="539"/>
                  <a:pt x="2718" y="538"/>
                  <a:pt x="2718" y="539"/>
                </a:cubicBezTo>
                <a:cubicBezTo>
                  <a:pt x="2718" y="536"/>
                  <a:pt x="2716" y="536"/>
                  <a:pt x="2717" y="534"/>
                </a:cubicBezTo>
                <a:cubicBezTo>
                  <a:pt x="2716" y="533"/>
                  <a:pt x="2716" y="533"/>
                  <a:pt x="2716" y="533"/>
                </a:cubicBezTo>
                <a:cubicBezTo>
                  <a:pt x="2715" y="534"/>
                  <a:pt x="2715" y="534"/>
                  <a:pt x="2715" y="535"/>
                </a:cubicBezTo>
                <a:close/>
                <a:moveTo>
                  <a:pt x="2787" y="498"/>
                </a:moveTo>
                <a:cubicBezTo>
                  <a:pt x="2787" y="498"/>
                  <a:pt x="2785" y="498"/>
                  <a:pt x="2785" y="499"/>
                </a:cubicBezTo>
                <a:cubicBezTo>
                  <a:pt x="2785" y="500"/>
                  <a:pt x="2785" y="500"/>
                  <a:pt x="2785" y="500"/>
                </a:cubicBezTo>
                <a:cubicBezTo>
                  <a:pt x="2788" y="502"/>
                  <a:pt x="2787" y="498"/>
                  <a:pt x="2787" y="498"/>
                </a:cubicBezTo>
                <a:close/>
                <a:moveTo>
                  <a:pt x="2820" y="554"/>
                </a:moveTo>
                <a:cubicBezTo>
                  <a:pt x="2817" y="554"/>
                  <a:pt x="2817" y="554"/>
                  <a:pt x="2818" y="556"/>
                </a:cubicBezTo>
                <a:cubicBezTo>
                  <a:pt x="2818" y="557"/>
                  <a:pt x="2821" y="557"/>
                  <a:pt x="2821" y="556"/>
                </a:cubicBezTo>
                <a:cubicBezTo>
                  <a:pt x="2821" y="556"/>
                  <a:pt x="2820" y="553"/>
                  <a:pt x="2820" y="554"/>
                </a:cubicBezTo>
                <a:close/>
                <a:moveTo>
                  <a:pt x="2799" y="520"/>
                </a:moveTo>
                <a:cubicBezTo>
                  <a:pt x="2800" y="520"/>
                  <a:pt x="2801" y="520"/>
                  <a:pt x="2801" y="519"/>
                </a:cubicBezTo>
                <a:cubicBezTo>
                  <a:pt x="2801" y="519"/>
                  <a:pt x="2801" y="516"/>
                  <a:pt x="2800" y="516"/>
                </a:cubicBezTo>
                <a:cubicBezTo>
                  <a:pt x="2797" y="517"/>
                  <a:pt x="2797" y="517"/>
                  <a:pt x="2798" y="519"/>
                </a:cubicBezTo>
                <a:cubicBezTo>
                  <a:pt x="2798" y="519"/>
                  <a:pt x="2798" y="520"/>
                  <a:pt x="2799" y="520"/>
                </a:cubicBezTo>
                <a:close/>
                <a:moveTo>
                  <a:pt x="2799" y="398"/>
                </a:moveTo>
                <a:cubicBezTo>
                  <a:pt x="2799" y="397"/>
                  <a:pt x="2801" y="397"/>
                  <a:pt x="2800" y="395"/>
                </a:cubicBezTo>
                <a:cubicBezTo>
                  <a:pt x="2800" y="395"/>
                  <a:pt x="2798" y="393"/>
                  <a:pt x="2798" y="393"/>
                </a:cubicBezTo>
                <a:cubicBezTo>
                  <a:pt x="2796" y="395"/>
                  <a:pt x="2796" y="394"/>
                  <a:pt x="2797" y="397"/>
                </a:cubicBezTo>
                <a:cubicBezTo>
                  <a:pt x="2798" y="398"/>
                  <a:pt x="2798" y="398"/>
                  <a:pt x="2799" y="398"/>
                </a:cubicBezTo>
                <a:close/>
                <a:moveTo>
                  <a:pt x="2802" y="527"/>
                </a:moveTo>
                <a:cubicBezTo>
                  <a:pt x="2803" y="527"/>
                  <a:pt x="2804" y="527"/>
                  <a:pt x="2804" y="527"/>
                </a:cubicBezTo>
                <a:cubicBezTo>
                  <a:pt x="2804" y="527"/>
                  <a:pt x="2803" y="524"/>
                  <a:pt x="2803" y="524"/>
                </a:cubicBezTo>
                <a:cubicBezTo>
                  <a:pt x="2801" y="525"/>
                  <a:pt x="2800" y="525"/>
                  <a:pt x="2801" y="527"/>
                </a:cubicBezTo>
                <a:cubicBezTo>
                  <a:pt x="2801" y="527"/>
                  <a:pt x="2801" y="527"/>
                  <a:pt x="2802" y="527"/>
                </a:cubicBezTo>
                <a:close/>
                <a:moveTo>
                  <a:pt x="2820" y="362"/>
                </a:moveTo>
                <a:cubicBezTo>
                  <a:pt x="2820" y="363"/>
                  <a:pt x="2822" y="362"/>
                  <a:pt x="2823" y="362"/>
                </a:cubicBezTo>
                <a:cubicBezTo>
                  <a:pt x="2824" y="361"/>
                  <a:pt x="2824" y="358"/>
                  <a:pt x="2824" y="357"/>
                </a:cubicBezTo>
                <a:cubicBezTo>
                  <a:pt x="2824" y="357"/>
                  <a:pt x="2823" y="356"/>
                  <a:pt x="2823" y="357"/>
                </a:cubicBezTo>
                <a:cubicBezTo>
                  <a:pt x="2821" y="360"/>
                  <a:pt x="2821" y="359"/>
                  <a:pt x="2820" y="362"/>
                </a:cubicBezTo>
                <a:close/>
                <a:moveTo>
                  <a:pt x="2760" y="107"/>
                </a:moveTo>
                <a:cubicBezTo>
                  <a:pt x="2760" y="107"/>
                  <a:pt x="2761" y="109"/>
                  <a:pt x="2763" y="109"/>
                </a:cubicBezTo>
                <a:cubicBezTo>
                  <a:pt x="2764" y="109"/>
                  <a:pt x="2768" y="109"/>
                  <a:pt x="2769" y="108"/>
                </a:cubicBezTo>
                <a:cubicBezTo>
                  <a:pt x="2771" y="107"/>
                  <a:pt x="2788" y="109"/>
                  <a:pt x="2788" y="107"/>
                </a:cubicBezTo>
                <a:cubicBezTo>
                  <a:pt x="2788" y="106"/>
                  <a:pt x="2784" y="105"/>
                  <a:pt x="2783" y="104"/>
                </a:cubicBezTo>
                <a:cubicBezTo>
                  <a:pt x="2777" y="102"/>
                  <a:pt x="2777" y="103"/>
                  <a:pt x="2772" y="102"/>
                </a:cubicBezTo>
                <a:cubicBezTo>
                  <a:pt x="2771" y="101"/>
                  <a:pt x="2765" y="101"/>
                  <a:pt x="2764" y="101"/>
                </a:cubicBezTo>
                <a:cubicBezTo>
                  <a:pt x="2761" y="101"/>
                  <a:pt x="2761" y="102"/>
                  <a:pt x="2759" y="104"/>
                </a:cubicBezTo>
                <a:cubicBezTo>
                  <a:pt x="2758" y="104"/>
                  <a:pt x="2760" y="107"/>
                  <a:pt x="2760" y="107"/>
                </a:cubicBezTo>
                <a:close/>
                <a:moveTo>
                  <a:pt x="2470" y="68"/>
                </a:moveTo>
                <a:cubicBezTo>
                  <a:pt x="2470" y="69"/>
                  <a:pt x="2473" y="69"/>
                  <a:pt x="2474" y="70"/>
                </a:cubicBezTo>
                <a:cubicBezTo>
                  <a:pt x="2477" y="71"/>
                  <a:pt x="2482" y="71"/>
                  <a:pt x="2485" y="72"/>
                </a:cubicBezTo>
                <a:cubicBezTo>
                  <a:pt x="2486" y="72"/>
                  <a:pt x="2490" y="72"/>
                  <a:pt x="2491" y="72"/>
                </a:cubicBezTo>
                <a:cubicBezTo>
                  <a:pt x="2493" y="73"/>
                  <a:pt x="2494" y="73"/>
                  <a:pt x="2496" y="73"/>
                </a:cubicBezTo>
                <a:cubicBezTo>
                  <a:pt x="2500" y="73"/>
                  <a:pt x="2503" y="74"/>
                  <a:pt x="2506" y="72"/>
                </a:cubicBezTo>
                <a:cubicBezTo>
                  <a:pt x="2507" y="72"/>
                  <a:pt x="2506" y="70"/>
                  <a:pt x="2505" y="69"/>
                </a:cubicBezTo>
                <a:cubicBezTo>
                  <a:pt x="2505" y="68"/>
                  <a:pt x="2501" y="71"/>
                  <a:pt x="2498" y="68"/>
                </a:cubicBezTo>
                <a:cubicBezTo>
                  <a:pt x="2497" y="68"/>
                  <a:pt x="2490" y="67"/>
                  <a:pt x="2490" y="68"/>
                </a:cubicBezTo>
                <a:cubicBezTo>
                  <a:pt x="2490" y="69"/>
                  <a:pt x="2488" y="69"/>
                  <a:pt x="2486" y="69"/>
                </a:cubicBezTo>
                <a:cubicBezTo>
                  <a:pt x="2486" y="65"/>
                  <a:pt x="2485" y="66"/>
                  <a:pt x="2479" y="66"/>
                </a:cubicBezTo>
                <a:cubicBezTo>
                  <a:pt x="2478" y="66"/>
                  <a:pt x="2477" y="66"/>
                  <a:pt x="2476" y="67"/>
                </a:cubicBezTo>
                <a:cubicBezTo>
                  <a:pt x="2476" y="68"/>
                  <a:pt x="2473" y="67"/>
                  <a:pt x="2472" y="66"/>
                </a:cubicBezTo>
                <a:cubicBezTo>
                  <a:pt x="2470" y="64"/>
                  <a:pt x="2466" y="65"/>
                  <a:pt x="2470" y="68"/>
                </a:cubicBezTo>
                <a:close/>
                <a:moveTo>
                  <a:pt x="1851" y="23"/>
                </a:moveTo>
                <a:cubicBezTo>
                  <a:pt x="1851" y="24"/>
                  <a:pt x="1854" y="24"/>
                  <a:pt x="1856" y="24"/>
                </a:cubicBezTo>
                <a:cubicBezTo>
                  <a:pt x="1864" y="24"/>
                  <a:pt x="1864" y="24"/>
                  <a:pt x="1864" y="24"/>
                </a:cubicBezTo>
                <a:cubicBezTo>
                  <a:pt x="1868" y="23"/>
                  <a:pt x="1867" y="22"/>
                  <a:pt x="1868" y="22"/>
                </a:cubicBezTo>
                <a:cubicBezTo>
                  <a:pt x="1869" y="21"/>
                  <a:pt x="1864" y="19"/>
                  <a:pt x="1860" y="21"/>
                </a:cubicBezTo>
                <a:cubicBezTo>
                  <a:pt x="1854" y="23"/>
                  <a:pt x="1850" y="19"/>
                  <a:pt x="1850" y="22"/>
                </a:cubicBezTo>
                <a:cubicBezTo>
                  <a:pt x="1851" y="23"/>
                  <a:pt x="1851" y="23"/>
                  <a:pt x="1851" y="23"/>
                </a:cubicBezTo>
                <a:close/>
                <a:moveTo>
                  <a:pt x="2823" y="346"/>
                </a:moveTo>
                <a:cubicBezTo>
                  <a:pt x="2822" y="346"/>
                  <a:pt x="2823" y="349"/>
                  <a:pt x="2824" y="349"/>
                </a:cubicBezTo>
                <a:cubicBezTo>
                  <a:pt x="2825" y="349"/>
                  <a:pt x="2827" y="347"/>
                  <a:pt x="2823" y="346"/>
                </a:cubicBezTo>
                <a:cubicBezTo>
                  <a:pt x="2823" y="345"/>
                  <a:pt x="2823" y="346"/>
                  <a:pt x="2823" y="346"/>
                </a:cubicBezTo>
                <a:close/>
                <a:moveTo>
                  <a:pt x="2826" y="341"/>
                </a:moveTo>
                <a:cubicBezTo>
                  <a:pt x="2826" y="340"/>
                  <a:pt x="2828" y="339"/>
                  <a:pt x="2826" y="338"/>
                </a:cubicBezTo>
                <a:cubicBezTo>
                  <a:pt x="2825" y="337"/>
                  <a:pt x="2824" y="336"/>
                  <a:pt x="2824" y="339"/>
                </a:cubicBezTo>
                <a:cubicBezTo>
                  <a:pt x="2824" y="341"/>
                  <a:pt x="2825" y="342"/>
                  <a:pt x="2826" y="341"/>
                </a:cubicBezTo>
                <a:close/>
                <a:moveTo>
                  <a:pt x="1870" y="20"/>
                </a:moveTo>
                <a:cubicBezTo>
                  <a:pt x="1867" y="19"/>
                  <a:pt x="1859" y="17"/>
                  <a:pt x="1864" y="15"/>
                </a:cubicBezTo>
                <a:cubicBezTo>
                  <a:pt x="1865" y="15"/>
                  <a:pt x="1866" y="15"/>
                  <a:pt x="1867" y="16"/>
                </a:cubicBezTo>
                <a:cubicBezTo>
                  <a:pt x="1869" y="16"/>
                  <a:pt x="1870" y="16"/>
                  <a:pt x="1872" y="18"/>
                </a:cubicBezTo>
                <a:cubicBezTo>
                  <a:pt x="1873" y="18"/>
                  <a:pt x="1872" y="20"/>
                  <a:pt x="1870" y="20"/>
                </a:cubicBezTo>
                <a:close/>
                <a:moveTo>
                  <a:pt x="2391" y="63"/>
                </a:moveTo>
                <a:cubicBezTo>
                  <a:pt x="2391" y="64"/>
                  <a:pt x="2393" y="64"/>
                  <a:pt x="2393" y="64"/>
                </a:cubicBezTo>
                <a:cubicBezTo>
                  <a:pt x="2393" y="65"/>
                  <a:pt x="2394" y="66"/>
                  <a:pt x="2395" y="67"/>
                </a:cubicBezTo>
                <a:cubicBezTo>
                  <a:pt x="2396" y="67"/>
                  <a:pt x="2397" y="68"/>
                  <a:pt x="2398" y="68"/>
                </a:cubicBezTo>
                <a:cubicBezTo>
                  <a:pt x="2400" y="67"/>
                  <a:pt x="2402" y="68"/>
                  <a:pt x="2400" y="66"/>
                </a:cubicBezTo>
                <a:cubicBezTo>
                  <a:pt x="2402" y="66"/>
                  <a:pt x="2401" y="66"/>
                  <a:pt x="2398" y="64"/>
                </a:cubicBezTo>
                <a:cubicBezTo>
                  <a:pt x="2397" y="63"/>
                  <a:pt x="2395" y="62"/>
                  <a:pt x="2395" y="62"/>
                </a:cubicBezTo>
                <a:cubicBezTo>
                  <a:pt x="2396" y="60"/>
                  <a:pt x="2393" y="61"/>
                  <a:pt x="2392" y="62"/>
                </a:cubicBezTo>
                <a:cubicBezTo>
                  <a:pt x="2391" y="61"/>
                  <a:pt x="2390" y="61"/>
                  <a:pt x="2391" y="63"/>
                </a:cubicBezTo>
                <a:close/>
                <a:moveTo>
                  <a:pt x="2127" y="37"/>
                </a:moveTo>
                <a:cubicBezTo>
                  <a:pt x="2128" y="37"/>
                  <a:pt x="2128" y="38"/>
                  <a:pt x="2128" y="38"/>
                </a:cubicBezTo>
                <a:cubicBezTo>
                  <a:pt x="2126" y="38"/>
                  <a:pt x="2127" y="41"/>
                  <a:pt x="2127" y="42"/>
                </a:cubicBezTo>
                <a:cubicBezTo>
                  <a:pt x="2127" y="42"/>
                  <a:pt x="2126" y="44"/>
                  <a:pt x="2127" y="44"/>
                </a:cubicBezTo>
                <a:cubicBezTo>
                  <a:pt x="2128" y="45"/>
                  <a:pt x="2127" y="46"/>
                  <a:pt x="2134" y="45"/>
                </a:cubicBezTo>
                <a:cubicBezTo>
                  <a:pt x="2138" y="44"/>
                  <a:pt x="2138" y="44"/>
                  <a:pt x="2142" y="44"/>
                </a:cubicBezTo>
                <a:cubicBezTo>
                  <a:pt x="2146" y="43"/>
                  <a:pt x="2150" y="45"/>
                  <a:pt x="2152" y="43"/>
                </a:cubicBezTo>
                <a:cubicBezTo>
                  <a:pt x="2154" y="43"/>
                  <a:pt x="2157" y="43"/>
                  <a:pt x="2158" y="43"/>
                </a:cubicBezTo>
                <a:cubicBezTo>
                  <a:pt x="2160" y="43"/>
                  <a:pt x="2165" y="40"/>
                  <a:pt x="2161" y="39"/>
                </a:cubicBezTo>
                <a:cubicBezTo>
                  <a:pt x="2159" y="39"/>
                  <a:pt x="2159" y="39"/>
                  <a:pt x="2158" y="37"/>
                </a:cubicBezTo>
                <a:cubicBezTo>
                  <a:pt x="2156" y="34"/>
                  <a:pt x="2156" y="35"/>
                  <a:pt x="2155" y="34"/>
                </a:cubicBezTo>
                <a:cubicBezTo>
                  <a:pt x="2153" y="34"/>
                  <a:pt x="2152" y="34"/>
                  <a:pt x="2152" y="35"/>
                </a:cubicBezTo>
                <a:cubicBezTo>
                  <a:pt x="2151" y="36"/>
                  <a:pt x="2151" y="36"/>
                  <a:pt x="2149" y="36"/>
                </a:cubicBezTo>
                <a:cubicBezTo>
                  <a:pt x="2145" y="36"/>
                  <a:pt x="2148" y="34"/>
                  <a:pt x="2142" y="34"/>
                </a:cubicBezTo>
                <a:cubicBezTo>
                  <a:pt x="2140" y="34"/>
                  <a:pt x="2140" y="35"/>
                  <a:pt x="2139" y="36"/>
                </a:cubicBezTo>
                <a:cubicBezTo>
                  <a:pt x="2137" y="32"/>
                  <a:pt x="2139" y="34"/>
                  <a:pt x="2134" y="33"/>
                </a:cubicBezTo>
                <a:cubicBezTo>
                  <a:pt x="2133" y="31"/>
                  <a:pt x="2131" y="33"/>
                  <a:pt x="2130" y="34"/>
                </a:cubicBezTo>
                <a:cubicBezTo>
                  <a:pt x="2129" y="34"/>
                  <a:pt x="2128" y="33"/>
                  <a:pt x="2128" y="33"/>
                </a:cubicBezTo>
                <a:cubicBezTo>
                  <a:pt x="2125" y="35"/>
                  <a:pt x="2126" y="36"/>
                  <a:pt x="2127" y="37"/>
                </a:cubicBezTo>
                <a:close/>
                <a:moveTo>
                  <a:pt x="2681" y="287"/>
                </a:moveTo>
                <a:cubicBezTo>
                  <a:pt x="2678" y="286"/>
                  <a:pt x="2677" y="287"/>
                  <a:pt x="2677" y="287"/>
                </a:cubicBezTo>
                <a:cubicBezTo>
                  <a:pt x="2678" y="291"/>
                  <a:pt x="2677" y="290"/>
                  <a:pt x="2682" y="293"/>
                </a:cubicBezTo>
                <a:cubicBezTo>
                  <a:pt x="2685" y="295"/>
                  <a:pt x="2683" y="298"/>
                  <a:pt x="2687" y="301"/>
                </a:cubicBezTo>
                <a:cubicBezTo>
                  <a:pt x="2691" y="303"/>
                  <a:pt x="2688" y="304"/>
                  <a:pt x="2692" y="306"/>
                </a:cubicBezTo>
                <a:cubicBezTo>
                  <a:pt x="2697" y="307"/>
                  <a:pt x="2692" y="307"/>
                  <a:pt x="2700" y="313"/>
                </a:cubicBezTo>
                <a:cubicBezTo>
                  <a:pt x="2704" y="315"/>
                  <a:pt x="2700" y="315"/>
                  <a:pt x="2706" y="321"/>
                </a:cubicBezTo>
                <a:cubicBezTo>
                  <a:pt x="2709" y="324"/>
                  <a:pt x="2706" y="323"/>
                  <a:pt x="2710" y="327"/>
                </a:cubicBezTo>
                <a:cubicBezTo>
                  <a:pt x="2711" y="329"/>
                  <a:pt x="2714" y="332"/>
                  <a:pt x="2715" y="334"/>
                </a:cubicBezTo>
                <a:cubicBezTo>
                  <a:pt x="2715" y="336"/>
                  <a:pt x="2716" y="337"/>
                  <a:pt x="2716" y="338"/>
                </a:cubicBezTo>
                <a:cubicBezTo>
                  <a:pt x="2717" y="342"/>
                  <a:pt x="2720" y="342"/>
                  <a:pt x="2723" y="344"/>
                </a:cubicBezTo>
                <a:cubicBezTo>
                  <a:pt x="2725" y="346"/>
                  <a:pt x="2725" y="346"/>
                  <a:pt x="2725" y="346"/>
                </a:cubicBezTo>
                <a:cubicBezTo>
                  <a:pt x="2725" y="346"/>
                  <a:pt x="2725" y="349"/>
                  <a:pt x="2728" y="354"/>
                </a:cubicBezTo>
                <a:cubicBezTo>
                  <a:pt x="2728" y="355"/>
                  <a:pt x="2732" y="359"/>
                  <a:pt x="2732" y="359"/>
                </a:cubicBezTo>
                <a:cubicBezTo>
                  <a:pt x="2733" y="361"/>
                  <a:pt x="2732" y="364"/>
                  <a:pt x="2737" y="368"/>
                </a:cubicBezTo>
                <a:cubicBezTo>
                  <a:pt x="2740" y="371"/>
                  <a:pt x="2741" y="374"/>
                  <a:pt x="2741" y="368"/>
                </a:cubicBezTo>
                <a:cubicBezTo>
                  <a:pt x="2741" y="365"/>
                  <a:pt x="2739" y="365"/>
                  <a:pt x="2739" y="364"/>
                </a:cubicBezTo>
                <a:cubicBezTo>
                  <a:pt x="2740" y="363"/>
                  <a:pt x="2739" y="363"/>
                  <a:pt x="2742" y="364"/>
                </a:cubicBezTo>
                <a:cubicBezTo>
                  <a:pt x="2742" y="365"/>
                  <a:pt x="2744" y="364"/>
                  <a:pt x="2746" y="365"/>
                </a:cubicBezTo>
                <a:cubicBezTo>
                  <a:pt x="2748" y="366"/>
                  <a:pt x="2750" y="370"/>
                  <a:pt x="2753" y="370"/>
                </a:cubicBezTo>
                <a:cubicBezTo>
                  <a:pt x="2754" y="370"/>
                  <a:pt x="2752" y="367"/>
                  <a:pt x="2751" y="365"/>
                </a:cubicBezTo>
                <a:cubicBezTo>
                  <a:pt x="2750" y="364"/>
                  <a:pt x="2748" y="360"/>
                  <a:pt x="2748" y="360"/>
                </a:cubicBezTo>
                <a:cubicBezTo>
                  <a:pt x="2748" y="360"/>
                  <a:pt x="2746" y="360"/>
                  <a:pt x="2745" y="360"/>
                </a:cubicBezTo>
                <a:cubicBezTo>
                  <a:pt x="2745" y="360"/>
                  <a:pt x="2739" y="356"/>
                  <a:pt x="2737" y="354"/>
                </a:cubicBezTo>
                <a:cubicBezTo>
                  <a:pt x="2735" y="353"/>
                  <a:pt x="2734" y="353"/>
                  <a:pt x="2733" y="351"/>
                </a:cubicBezTo>
                <a:cubicBezTo>
                  <a:pt x="2732" y="350"/>
                  <a:pt x="2730" y="348"/>
                  <a:pt x="2730" y="347"/>
                </a:cubicBezTo>
                <a:cubicBezTo>
                  <a:pt x="2730" y="346"/>
                  <a:pt x="2729" y="345"/>
                  <a:pt x="2729" y="342"/>
                </a:cubicBezTo>
                <a:cubicBezTo>
                  <a:pt x="2728" y="337"/>
                  <a:pt x="2724" y="336"/>
                  <a:pt x="2724" y="333"/>
                </a:cubicBezTo>
                <a:cubicBezTo>
                  <a:pt x="2724" y="333"/>
                  <a:pt x="2726" y="332"/>
                  <a:pt x="2727" y="333"/>
                </a:cubicBezTo>
                <a:cubicBezTo>
                  <a:pt x="2728" y="333"/>
                  <a:pt x="2728" y="333"/>
                  <a:pt x="2729" y="333"/>
                </a:cubicBezTo>
                <a:cubicBezTo>
                  <a:pt x="2731" y="333"/>
                  <a:pt x="2733" y="334"/>
                  <a:pt x="2734" y="335"/>
                </a:cubicBezTo>
                <a:cubicBezTo>
                  <a:pt x="2735" y="338"/>
                  <a:pt x="2738" y="339"/>
                  <a:pt x="2739" y="339"/>
                </a:cubicBezTo>
                <a:cubicBezTo>
                  <a:pt x="2739" y="340"/>
                  <a:pt x="2743" y="341"/>
                  <a:pt x="2743" y="341"/>
                </a:cubicBezTo>
                <a:cubicBezTo>
                  <a:pt x="2744" y="340"/>
                  <a:pt x="2738" y="334"/>
                  <a:pt x="2738" y="334"/>
                </a:cubicBezTo>
                <a:cubicBezTo>
                  <a:pt x="2736" y="333"/>
                  <a:pt x="2731" y="329"/>
                  <a:pt x="2729" y="326"/>
                </a:cubicBezTo>
                <a:cubicBezTo>
                  <a:pt x="2725" y="322"/>
                  <a:pt x="2727" y="325"/>
                  <a:pt x="2721" y="320"/>
                </a:cubicBezTo>
                <a:cubicBezTo>
                  <a:pt x="2718" y="316"/>
                  <a:pt x="2715" y="314"/>
                  <a:pt x="2714" y="312"/>
                </a:cubicBezTo>
                <a:cubicBezTo>
                  <a:pt x="2712" y="309"/>
                  <a:pt x="2706" y="306"/>
                  <a:pt x="2702" y="302"/>
                </a:cubicBezTo>
                <a:cubicBezTo>
                  <a:pt x="2701" y="300"/>
                  <a:pt x="2699" y="297"/>
                  <a:pt x="2699" y="297"/>
                </a:cubicBezTo>
                <a:cubicBezTo>
                  <a:pt x="2693" y="291"/>
                  <a:pt x="2693" y="291"/>
                  <a:pt x="2693" y="291"/>
                </a:cubicBezTo>
                <a:cubicBezTo>
                  <a:pt x="2692" y="290"/>
                  <a:pt x="2686" y="284"/>
                  <a:pt x="2685" y="283"/>
                </a:cubicBezTo>
                <a:cubicBezTo>
                  <a:pt x="2684" y="281"/>
                  <a:pt x="2681" y="279"/>
                  <a:pt x="2680" y="277"/>
                </a:cubicBezTo>
                <a:cubicBezTo>
                  <a:pt x="2680" y="277"/>
                  <a:pt x="2677" y="273"/>
                  <a:pt x="2676" y="274"/>
                </a:cubicBezTo>
                <a:cubicBezTo>
                  <a:pt x="2675" y="274"/>
                  <a:pt x="2671" y="275"/>
                  <a:pt x="2674" y="277"/>
                </a:cubicBezTo>
                <a:cubicBezTo>
                  <a:pt x="2678" y="280"/>
                  <a:pt x="2677" y="282"/>
                  <a:pt x="2680" y="283"/>
                </a:cubicBezTo>
                <a:cubicBezTo>
                  <a:pt x="2683" y="284"/>
                  <a:pt x="2682" y="284"/>
                  <a:pt x="2682" y="287"/>
                </a:cubicBezTo>
                <a:cubicBezTo>
                  <a:pt x="2682" y="287"/>
                  <a:pt x="2682" y="287"/>
                  <a:pt x="2682" y="287"/>
                </a:cubicBezTo>
                <a:cubicBezTo>
                  <a:pt x="2682" y="287"/>
                  <a:pt x="2681" y="287"/>
                  <a:pt x="2681" y="287"/>
                </a:cubicBezTo>
                <a:close/>
                <a:moveTo>
                  <a:pt x="2455" y="80"/>
                </a:moveTo>
                <a:cubicBezTo>
                  <a:pt x="2455" y="80"/>
                  <a:pt x="2455" y="81"/>
                  <a:pt x="2455" y="82"/>
                </a:cubicBezTo>
                <a:cubicBezTo>
                  <a:pt x="2446" y="87"/>
                  <a:pt x="2456" y="85"/>
                  <a:pt x="2467" y="86"/>
                </a:cubicBezTo>
                <a:cubicBezTo>
                  <a:pt x="2474" y="87"/>
                  <a:pt x="2473" y="87"/>
                  <a:pt x="2476" y="87"/>
                </a:cubicBezTo>
                <a:cubicBezTo>
                  <a:pt x="2478" y="87"/>
                  <a:pt x="2480" y="88"/>
                  <a:pt x="2480" y="86"/>
                </a:cubicBezTo>
                <a:cubicBezTo>
                  <a:pt x="2480" y="85"/>
                  <a:pt x="2476" y="82"/>
                  <a:pt x="2474" y="82"/>
                </a:cubicBezTo>
                <a:cubicBezTo>
                  <a:pt x="2471" y="82"/>
                  <a:pt x="2468" y="83"/>
                  <a:pt x="2467" y="81"/>
                </a:cubicBezTo>
                <a:cubicBezTo>
                  <a:pt x="2467" y="80"/>
                  <a:pt x="2457" y="79"/>
                  <a:pt x="2455" y="80"/>
                </a:cubicBezTo>
                <a:close/>
                <a:moveTo>
                  <a:pt x="2056" y="29"/>
                </a:moveTo>
                <a:cubicBezTo>
                  <a:pt x="2056" y="29"/>
                  <a:pt x="2056" y="29"/>
                  <a:pt x="2056" y="29"/>
                </a:cubicBezTo>
                <a:cubicBezTo>
                  <a:pt x="2054" y="24"/>
                  <a:pt x="2057" y="26"/>
                  <a:pt x="2060" y="24"/>
                </a:cubicBezTo>
                <a:cubicBezTo>
                  <a:pt x="2057" y="22"/>
                  <a:pt x="2056" y="19"/>
                  <a:pt x="2058" y="19"/>
                </a:cubicBezTo>
                <a:cubicBezTo>
                  <a:pt x="2060" y="20"/>
                  <a:pt x="2062" y="18"/>
                  <a:pt x="2064" y="19"/>
                </a:cubicBezTo>
                <a:cubicBezTo>
                  <a:pt x="2065" y="19"/>
                  <a:pt x="2067" y="18"/>
                  <a:pt x="2069" y="18"/>
                </a:cubicBezTo>
                <a:cubicBezTo>
                  <a:pt x="2073" y="17"/>
                  <a:pt x="2071" y="19"/>
                  <a:pt x="2076" y="19"/>
                </a:cubicBezTo>
                <a:cubicBezTo>
                  <a:pt x="2079" y="19"/>
                  <a:pt x="2080" y="21"/>
                  <a:pt x="2081" y="21"/>
                </a:cubicBezTo>
                <a:cubicBezTo>
                  <a:pt x="2081" y="21"/>
                  <a:pt x="2082" y="20"/>
                  <a:pt x="2089" y="21"/>
                </a:cubicBezTo>
                <a:cubicBezTo>
                  <a:pt x="2091" y="22"/>
                  <a:pt x="2091" y="22"/>
                  <a:pt x="2091" y="22"/>
                </a:cubicBezTo>
                <a:cubicBezTo>
                  <a:pt x="2091" y="23"/>
                  <a:pt x="2089" y="22"/>
                  <a:pt x="2087" y="24"/>
                </a:cubicBezTo>
                <a:cubicBezTo>
                  <a:pt x="2088" y="24"/>
                  <a:pt x="2091" y="24"/>
                  <a:pt x="2091" y="25"/>
                </a:cubicBezTo>
                <a:cubicBezTo>
                  <a:pt x="2091" y="26"/>
                  <a:pt x="2090" y="26"/>
                  <a:pt x="2087" y="26"/>
                </a:cubicBezTo>
                <a:cubicBezTo>
                  <a:pt x="2089" y="26"/>
                  <a:pt x="2091" y="26"/>
                  <a:pt x="2092" y="26"/>
                </a:cubicBezTo>
                <a:cubicBezTo>
                  <a:pt x="2095" y="25"/>
                  <a:pt x="2095" y="28"/>
                  <a:pt x="2097" y="26"/>
                </a:cubicBezTo>
                <a:cubicBezTo>
                  <a:pt x="2099" y="25"/>
                  <a:pt x="2099" y="28"/>
                  <a:pt x="2099" y="29"/>
                </a:cubicBezTo>
                <a:cubicBezTo>
                  <a:pt x="2100" y="29"/>
                  <a:pt x="2101" y="29"/>
                  <a:pt x="2101" y="29"/>
                </a:cubicBezTo>
                <a:cubicBezTo>
                  <a:pt x="2101" y="28"/>
                  <a:pt x="2101" y="28"/>
                  <a:pt x="2101" y="28"/>
                </a:cubicBezTo>
                <a:cubicBezTo>
                  <a:pt x="2101" y="27"/>
                  <a:pt x="2106" y="28"/>
                  <a:pt x="2108" y="27"/>
                </a:cubicBezTo>
                <a:cubicBezTo>
                  <a:pt x="2110" y="27"/>
                  <a:pt x="2113" y="28"/>
                  <a:pt x="2114" y="30"/>
                </a:cubicBezTo>
                <a:cubicBezTo>
                  <a:pt x="2115" y="33"/>
                  <a:pt x="2117" y="31"/>
                  <a:pt x="2115" y="33"/>
                </a:cubicBezTo>
                <a:cubicBezTo>
                  <a:pt x="2120" y="35"/>
                  <a:pt x="2120" y="35"/>
                  <a:pt x="2120" y="35"/>
                </a:cubicBezTo>
                <a:cubicBezTo>
                  <a:pt x="2121" y="34"/>
                  <a:pt x="2121" y="36"/>
                  <a:pt x="2121" y="36"/>
                </a:cubicBezTo>
                <a:cubicBezTo>
                  <a:pt x="2121" y="36"/>
                  <a:pt x="2126" y="37"/>
                  <a:pt x="2121" y="38"/>
                </a:cubicBezTo>
                <a:cubicBezTo>
                  <a:pt x="2113" y="38"/>
                  <a:pt x="2116" y="38"/>
                  <a:pt x="2108" y="38"/>
                </a:cubicBezTo>
                <a:cubicBezTo>
                  <a:pt x="2106" y="38"/>
                  <a:pt x="2102" y="38"/>
                  <a:pt x="2102" y="37"/>
                </a:cubicBezTo>
                <a:cubicBezTo>
                  <a:pt x="2100" y="37"/>
                  <a:pt x="2091" y="36"/>
                  <a:pt x="2090" y="36"/>
                </a:cubicBezTo>
                <a:cubicBezTo>
                  <a:pt x="2089" y="37"/>
                  <a:pt x="2086" y="36"/>
                  <a:pt x="2085" y="35"/>
                </a:cubicBezTo>
                <a:cubicBezTo>
                  <a:pt x="2081" y="34"/>
                  <a:pt x="2081" y="34"/>
                  <a:pt x="2081" y="34"/>
                </a:cubicBezTo>
                <a:cubicBezTo>
                  <a:pt x="2078" y="33"/>
                  <a:pt x="2078" y="34"/>
                  <a:pt x="2076" y="33"/>
                </a:cubicBezTo>
                <a:cubicBezTo>
                  <a:pt x="2074" y="31"/>
                  <a:pt x="2077" y="26"/>
                  <a:pt x="2083" y="26"/>
                </a:cubicBezTo>
                <a:cubicBezTo>
                  <a:pt x="2082" y="26"/>
                  <a:pt x="2083" y="25"/>
                  <a:pt x="2080" y="26"/>
                </a:cubicBezTo>
                <a:cubicBezTo>
                  <a:pt x="2076" y="28"/>
                  <a:pt x="2076" y="27"/>
                  <a:pt x="2073" y="28"/>
                </a:cubicBezTo>
                <a:cubicBezTo>
                  <a:pt x="2074" y="29"/>
                  <a:pt x="2070" y="30"/>
                  <a:pt x="2069" y="30"/>
                </a:cubicBezTo>
                <a:cubicBezTo>
                  <a:pt x="2064" y="31"/>
                  <a:pt x="2067" y="30"/>
                  <a:pt x="2064" y="31"/>
                </a:cubicBezTo>
                <a:cubicBezTo>
                  <a:pt x="2060" y="31"/>
                  <a:pt x="2060" y="29"/>
                  <a:pt x="2056" y="29"/>
                </a:cubicBezTo>
                <a:close/>
                <a:moveTo>
                  <a:pt x="1964" y="85"/>
                </a:moveTo>
                <a:cubicBezTo>
                  <a:pt x="1965" y="86"/>
                  <a:pt x="1967" y="88"/>
                  <a:pt x="1968" y="88"/>
                </a:cubicBezTo>
                <a:cubicBezTo>
                  <a:pt x="1970" y="88"/>
                  <a:pt x="1978" y="88"/>
                  <a:pt x="1978" y="87"/>
                </a:cubicBezTo>
                <a:cubicBezTo>
                  <a:pt x="1978" y="86"/>
                  <a:pt x="1975" y="85"/>
                  <a:pt x="1972" y="85"/>
                </a:cubicBezTo>
                <a:cubicBezTo>
                  <a:pt x="1971" y="85"/>
                  <a:pt x="1971" y="85"/>
                  <a:pt x="1970" y="85"/>
                </a:cubicBezTo>
                <a:cubicBezTo>
                  <a:pt x="1970" y="85"/>
                  <a:pt x="1972" y="82"/>
                  <a:pt x="1967" y="83"/>
                </a:cubicBezTo>
                <a:cubicBezTo>
                  <a:pt x="1966" y="83"/>
                  <a:pt x="1963" y="83"/>
                  <a:pt x="1963" y="84"/>
                </a:cubicBezTo>
                <a:cubicBezTo>
                  <a:pt x="1963" y="85"/>
                  <a:pt x="1963" y="85"/>
                  <a:pt x="1964" y="85"/>
                </a:cubicBezTo>
                <a:close/>
                <a:moveTo>
                  <a:pt x="1872" y="21"/>
                </a:moveTo>
                <a:cubicBezTo>
                  <a:pt x="1872" y="24"/>
                  <a:pt x="1887" y="25"/>
                  <a:pt x="1888" y="23"/>
                </a:cubicBezTo>
                <a:cubicBezTo>
                  <a:pt x="1889" y="21"/>
                  <a:pt x="1889" y="18"/>
                  <a:pt x="1884" y="18"/>
                </a:cubicBezTo>
                <a:cubicBezTo>
                  <a:pt x="1882" y="18"/>
                  <a:pt x="1877" y="18"/>
                  <a:pt x="1876" y="18"/>
                </a:cubicBezTo>
                <a:cubicBezTo>
                  <a:pt x="1875" y="19"/>
                  <a:pt x="1872" y="20"/>
                  <a:pt x="1872" y="21"/>
                </a:cubicBezTo>
                <a:close/>
                <a:moveTo>
                  <a:pt x="2451" y="77"/>
                </a:moveTo>
                <a:cubicBezTo>
                  <a:pt x="2450" y="75"/>
                  <a:pt x="2452" y="76"/>
                  <a:pt x="2448" y="75"/>
                </a:cubicBezTo>
                <a:cubicBezTo>
                  <a:pt x="2446" y="75"/>
                  <a:pt x="2442" y="75"/>
                  <a:pt x="2443" y="77"/>
                </a:cubicBezTo>
                <a:cubicBezTo>
                  <a:pt x="2444" y="78"/>
                  <a:pt x="2444" y="78"/>
                  <a:pt x="2444" y="79"/>
                </a:cubicBezTo>
                <a:cubicBezTo>
                  <a:pt x="2449" y="83"/>
                  <a:pt x="2454" y="83"/>
                  <a:pt x="2454" y="81"/>
                </a:cubicBezTo>
                <a:cubicBezTo>
                  <a:pt x="2455" y="80"/>
                  <a:pt x="2452" y="77"/>
                  <a:pt x="2451" y="77"/>
                </a:cubicBezTo>
                <a:close/>
                <a:moveTo>
                  <a:pt x="2403" y="65"/>
                </a:moveTo>
                <a:cubicBezTo>
                  <a:pt x="2404" y="65"/>
                  <a:pt x="2405" y="65"/>
                  <a:pt x="2405" y="65"/>
                </a:cubicBezTo>
                <a:cubicBezTo>
                  <a:pt x="2405" y="68"/>
                  <a:pt x="2405" y="69"/>
                  <a:pt x="2410" y="70"/>
                </a:cubicBezTo>
                <a:cubicBezTo>
                  <a:pt x="2414" y="71"/>
                  <a:pt x="2418" y="71"/>
                  <a:pt x="2420" y="71"/>
                </a:cubicBezTo>
                <a:cubicBezTo>
                  <a:pt x="2421" y="72"/>
                  <a:pt x="2421" y="73"/>
                  <a:pt x="2425" y="73"/>
                </a:cubicBezTo>
                <a:cubicBezTo>
                  <a:pt x="2426" y="73"/>
                  <a:pt x="2428" y="75"/>
                  <a:pt x="2429" y="74"/>
                </a:cubicBezTo>
                <a:cubicBezTo>
                  <a:pt x="2430" y="74"/>
                  <a:pt x="2432" y="75"/>
                  <a:pt x="2432" y="74"/>
                </a:cubicBezTo>
                <a:cubicBezTo>
                  <a:pt x="2432" y="74"/>
                  <a:pt x="2434" y="74"/>
                  <a:pt x="2433" y="73"/>
                </a:cubicBezTo>
                <a:cubicBezTo>
                  <a:pt x="2432" y="72"/>
                  <a:pt x="2433" y="72"/>
                  <a:pt x="2432" y="72"/>
                </a:cubicBezTo>
                <a:cubicBezTo>
                  <a:pt x="2435" y="72"/>
                  <a:pt x="2435" y="72"/>
                  <a:pt x="2435" y="72"/>
                </a:cubicBezTo>
                <a:cubicBezTo>
                  <a:pt x="2438" y="72"/>
                  <a:pt x="2437" y="73"/>
                  <a:pt x="2440" y="71"/>
                </a:cubicBezTo>
                <a:cubicBezTo>
                  <a:pt x="2442" y="70"/>
                  <a:pt x="2442" y="71"/>
                  <a:pt x="2444" y="71"/>
                </a:cubicBezTo>
                <a:cubicBezTo>
                  <a:pt x="2449" y="72"/>
                  <a:pt x="2458" y="74"/>
                  <a:pt x="2462" y="70"/>
                </a:cubicBezTo>
                <a:cubicBezTo>
                  <a:pt x="2462" y="70"/>
                  <a:pt x="2463" y="67"/>
                  <a:pt x="2461" y="66"/>
                </a:cubicBezTo>
                <a:cubicBezTo>
                  <a:pt x="2459" y="66"/>
                  <a:pt x="2461" y="65"/>
                  <a:pt x="2456" y="65"/>
                </a:cubicBezTo>
                <a:cubicBezTo>
                  <a:pt x="2452" y="65"/>
                  <a:pt x="2450" y="65"/>
                  <a:pt x="2447" y="64"/>
                </a:cubicBezTo>
                <a:cubicBezTo>
                  <a:pt x="2443" y="62"/>
                  <a:pt x="2445" y="64"/>
                  <a:pt x="2444" y="66"/>
                </a:cubicBezTo>
                <a:cubicBezTo>
                  <a:pt x="2444" y="66"/>
                  <a:pt x="2444" y="67"/>
                  <a:pt x="2444" y="67"/>
                </a:cubicBezTo>
                <a:cubicBezTo>
                  <a:pt x="2444" y="67"/>
                  <a:pt x="2440" y="67"/>
                  <a:pt x="2440" y="66"/>
                </a:cubicBezTo>
                <a:cubicBezTo>
                  <a:pt x="2443" y="66"/>
                  <a:pt x="2440" y="64"/>
                  <a:pt x="2440" y="64"/>
                </a:cubicBezTo>
                <a:cubicBezTo>
                  <a:pt x="2440" y="62"/>
                  <a:pt x="2437" y="62"/>
                  <a:pt x="2436" y="61"/>
                </a:cubicBezTo>
                <a:cubicBezTo>
                  <a:pt x="2435" y="61"/>
                  <a:pt x="2434" y="61"/>
                  <a:pt x="2433" y="61"/>
                </a:cubicBezTo>
                <a:cubicBezTo>
                  <a:pt x="2430" y="61"/>
                  <a:pt x="2434" y="62"/>
                  <a:pt x="2428" y="61"/>
                </a:cubicBezTo>
                <a:cubicBezTo>
                  <a:pt x="2426" y="61"/>
                  <a:pt x="2426" y="61"/>
                  <a:pt x="2425" y="62"/>
                </a:cubicBezTo>
                <a:cubicBezTo>
                  <a:pt x="2424" y="62"/>
                  <a:pt x="2424" y="62"/>
                  <a:pt x="2424" y="63"/>
                </a:cubicBezTo>
                <a:cubicBezTo>
                  <a:pt x="2424" y="63"/>
                  <a:pt x="2424" y="63"/>
                  <a:pt x="2424" y="63"/>
                </a:cubicBezTo>
                <a:cubicBezTo>
                  <a:pt x="2423" y="63"/>
                  <a:pt x="2423" y="62"/>
                  <a:pt x="2421" y="62"/>
                </a:cubicBezTo>
                <a:cubicBezTo>
                  <a:pt x="2420" y="62"/>
                  <a:pt x="2418" y="62"/>
                  <a:pt x="2417" y="62"/>
                </a:cubicBezTo>
                <a:cubicBezTo>
                  <a:pt x="2413" y="60"/>
                  <a:pt x="2413" y="61"/>
                  <a:pt x="2412" y="61"/>
                </a:cubicBezTo>
                <a:cubicBezTo>
                  <a:pt x="2410" y="60"/>
                  <a:pt x="2410" y="60"/>
                  <a:pt x="2410" y="60"/>
                </a:cubicBezTo>
                <a:cubicBezTo>
                  <a:pt x="2410" y="59"/>
                  <a:pt x="2407" y="59"/>
                  <a:pt x="2407" y="60"/>
                </a:cubicBezTo>
                <a:cubicBezTo>
                  <a:pt x="2405" y="61"/>
                  <a:pt x="2402" y="61"/>
                  <a:pt x="2402" y="62"/>
                </a:cubicBezTo>
                <a:cubicBezTo>
                  <a:pt x="2402" y="64"/>
                  <a:pt x="2402" y="64"/>
                  <a:pt x="2402" y="64"/>
                </a:cubicBezTo>
                <a:cubicBezTo>
                  <a:pt x="2402" y="64"/>
                  <a:pt x="2401" y="65"/>
                  <a:pt x="2403" y="65"/>
                </a:cubicBezTo>
                <a:close/>
                <a:moveTo>
                  <a:pt x="2432" y="72"/>
                </a:moveTo>
                <a:cubicBezTo>
                  <a:pt x="2431" y="72"/>
                  <a:pt x="2430" y="72"/>
                  <a:pt x="2430" y="72"/>
                </a:cubicBezTo>
                <a:cubicBezTo>
                  <a:pt x="2430" y="72"/>
                  <a:pt x="2430" y="72"/>
                  <a:pt x="2430" y="72"/>
                </a:cubicBezTo>
                <a:cubicBezTo>
                  <a:pt x="2430" y="72"/>
                  <a:pt x="2431" y="72"/>
                  <a:pt x="2432" y="72"/>
                </a:cubicBezTo>
                <a:close/>
                <a:moveTo>
                  <a:pt x="2824" y="323"/>
                </a:moveTo>
                <a:cubicBezTo>
                  <a:pt x="2824" y="323"/>
                  <a:pt x="2822" y="323"/>
                  <a:pt x="2822" y="324"/>
                </a:cubicBezTo>
                <a:cubicBezTo>
                  <a:pt x="2822" y="325"/>
                  <a:pt x="2822" y="325"/>
                  <a:pt x="2822" y="326"/>
                </a:cubicBezTo>
                <a:cubicBezTo>
                  <a:pt x="2823" y="327"/>
                  <a:pt x="2829" y="326"/>
                  <a:pt x="2827" y="325"/>
                </a:cubicBezTo>
                <a:cubicBezTo>
                  <a:pt x="2829" y="322"/>
                  <a:pt x="2829" y="323"/>
                  <a:pt x="2829" y="321"/>
                </a:cubicBezTo>
                <a:cubicBezTo>
                  <a:pt x="2829" y="320"/>
                  <a:pt x="2827" y="316"/>
                  <a:pt x="2826" y="317"/>
                </a:cubicBezTo>
                <a:cubicBezTo>
                  <a:pt x="2826" y="317"/>
                  <a:pt x="2824" y="317"/>
                  <a:pt x="2824" y="318"/>
                </a:cubicBezTo>
                <a:cubicBezTo>
                  <a:pt x="2824" y="319"/>
                  <a:pt x="2825" y="319"/>
                  <a:pt x="2825" y="321"/>
                </a:cubicBezTo>
                <a:cubicBezTo>
                  <a:pt x="2825" y="323"/>
                  <a:pt x="2826" y="323"/>
                  <a:pt x="2824" y="323"/>
                </a:cubicBezTo>
                <a:close/>
                <a:moveTo>
                  <a:pt x="2248" y="74"/>
                </a:moveTo>
                <a:cubicBezTo>
                  <a:pt x="2247" y="74"/>
                  <a:pt x="2247" y="75"/>
                  <a:pt x="2247" y="75"/>
                </a:cubicBezTo>
                <a:cubicBezTo>
                  <a:pt x="2245" y="77"/>
                  <a:pt x="2244" y="77"/>
                  <a:pt x="2247" y="78"/>
                </a:cubicBezTo>
                <a:cubicBezTo>
                  <a:pt x="2249" y="78"/>
                  <a:pt x="2251" y="78"/>
                  <a:pt x="2251" y="78"/>
                </a:cubicBezTo>
                <a:cubicBezTo>
                  <a:pt x="2251" y="78"/>
                  <a:pt x="2252" y="79"/>
                  <a:pt x="2254" y="79"/>
                </a:cubicBezTo>
                <a:cubicBezTo>
                  <a:pt x="2254" y="79"/>
                  <a:pt x="2258" y="80"/>
                  <a:pt x="2257" y="78"/>
                </a:cubicBezTo>
                <a:cubicBezTo>
                  <a:pt x="2257" y="78"/>
                  <a:pt x="2257" y="77"/>
                  <a:pt x="2257" y="77"/>
                </a:cubicBezTo>
                <a:cubicBezTo>
                  <a:pt x="2258" y="77"/>
                  <a:pt x="2260" y="76"/>
                  <a:pt x="2258" y="75"/>
                </a:cubicBezTo>
                <a:cubicBezTo>
                  <a:pt x="2257" y="74"/>
                  <a:pt x="2258" y="73"/>
                  <a:pt x="2257" y="74"/>
                </a:cubicBezTo>
                <a:cubicBezTo>
                  <a:pt x="2254" y="75"/>
                  <a:pt x="2250" y="74"/>
                  <a:pt x="2248" y="74"/>
                </a:cubicBezTo>
                <a:close/>
                <a:moveTo>
                  <a:pt x="2828" y="333"/>
                </a:moveTo>
                <a:cubicBezTo>
                  <a:pt x="2827" y="333"/>
                  <a:pt x="2827" y="333"/>
                  <a:pt x="2827" y="331"/>
                </a:cubicBezTo>
                <a:cubicBezTo>
                  <a:pt x="2827" y="330"/>
                  <a:pt x="2824" y="330"/>
                  <a:pt x="2824" y="331"/>
                </a:cubicBezTo>
                <a:cubicBezTo>
                  <a:pt x="2824" y="332"/>
                  <a:pt x="2824" y="332"/>
                  <a:pt x="2824" y="332"/>
                </a:cubicBezTo>
                <a:cubicBezTo>
                  <a:pt x="2824" y="335"/>
                  <a:pt x="2824" y="335"/>
                  <a:pt x="2828" y="334"/>
                </a:cubicBezTo>
                <a:cubicBezTo>
                  <a:pt x="2830" y="334"/>
                  <a:pt x="2830" y="334"/>
                  <a:pt x="2828" y="333"/>
                </a:cubicBezTo>
                <a:close/>
                <a:moveTo>
                  <a:pt x="1817" y="23"/>
                </a:moveTo>
                <a:cubicBezTo>
                  <a:pt x="1817" y="23"/>
                  <a:pt x="1822" y="23"/>
                  <a:pt x="1822" y="22"/>
                </a:cubicBezTo>
                <a:cubicBezTo>
                  <a:pt x="1832" y="21"/>
                  <a:pt x="1828" y="25"/>
                  <a:pt x="1832" y="23"/>
                </a:cubicBezTo>
                <a:cubicBezTo>
                  <a:pt x="1835" y="22"/>
                  <a:pt x="1841" y="22"/>
                  <a:pt x="1841" y="21"/>
                </a:cubicBezTo>
                <a:cubicBezTo>
                  <a:pt x="1841" y="20"/>
                  <a:pt x="1836" y="19"/>
                  <a:pt x="1835" y="19"/>
                </a:cubicBezTo>
                <a:cubicBezTo>
                  <a:pt x="1834" y="19"/>
                  <a:pt x="1834" y="19"/>
                  <a:pt x="1833" y="19"/>
                </a:cubicBezTo>
                <a:cubicBezTo>
                  <a:pt x="1837" y="17"/>
                  <a:pt x="1838" y="19"/>
                  <a:pt x="1841" y="19"/>
                </a:cubicBezTo>
                <a:cubicBezTo>
                  <a:pt x="1843" y="18"/>
                  <a:pt x="1839" y="14"/>
                  <a:pt x="1837" y="15"/>
                </a:cubicBezTo>
                <a:cubicBezTo>
                  <a:pt x="1834" y="15"/>
                  <a:pt x="1835" y="15"/>
                  <a:pt x="1831" y="15"/>
                </a:cubicBezTo>
                <a:cubicBezTo>
                  <a:pt x="1830" y="15"/>
                  <a:pt x="1830" y="16"/>
                  <a:pt x="1829" y="16"/>
                </a:cubicBezTo>
                <a:cubicBezTo>
                  <a:pt x="1828" y="17"/>
                  <a:pt x="1821" y="17"/>
                  <a:pt x="1821" y="18"/>
                </a:cubicBezTo>
                <a:cubicBezTo>
                  <a:pt x="1821" y="19"/>
                  <a:pt x="1822" y="19"/>
                  <a:pt x="1823" y="19"/>
                </a:cubicBezTo>
                <a:cubicBezTo>
                  <a:pt x="1823" y="19"/>
                  <a:pt x="1826" y="21"/>
                  <a:pt x="1822" y="20"/>
                </a:cubicBezTo>
                <a:cubicBezTo>
                  <a:pt x="1820" y="20"/>
                  <a:pt x="1817" y="20"/>
                  <a:pt x="1816" y="21"/>
                </a:cubicBezTo>
                <a:cubicBezTo>
                  <a:pt x="1816" y="22"/>
                  <a:pt x="1815" y="22"/>
                  <a:pt x="1817" y="23"/>
                </a:cubicBezTo>
                <a:close/>
                <a:moveTo>
                  <a:pt x="1848" y="82"/>
                </a:moveTo>
                <a:cubicBezTo>
                  <a:pt x="1849" y="83"/>
                  <a:pt x="1852" y="81"/>
                  <a:pt x="1852" y="83"/>
                </a:cubicBezTo>
                <a:cubicBezTo>
                  <a:pt x="1852" y="83"/>
                  <a:pt x="1851" y="84"/>
                  <a:pt x="1851" y="85"/>
                </a:cubicBezTo>
                <a:cubicBezTo>
                  <a:pt x="1850" y="86"/>
                  <a:pt x="1846" y="84"/>
                  <a:pt x="1847" y="87"/>
                </a:cubicBezTo>
                <a:cubicBezTo>
                  <a:pt x="1848" y="89"/>
                  <a:pt x="1845" y="88"/>
                  <a:pt x="1843" y="89"/>
                </a:cubicBezTo>
                <a:cubicBezTo>
                  <a:pt x="1840" y="90"/>
                  <a:pt x="1841" y="91"/>
                  <a:pt x="1844" y="91"/>
                </a:cubicBezTo>
                <a:cubicBezTo>
                  <a:pt x="1846" y="90"/>
                  <a:pt x="1846" y="91"/>
                  <a:pt x="1846" y="92"/>
                </a:cubicBezTo>
                <a:cubicBezTo>
                  <a:pt x="1845" y="93"/>
                  <a:pt x="1844" y="93"/>
                  <a:pt x="1843" y="95"/>
                </a:cubicBezTo>
                <a:cubicBezTo>
                  <a:pt x="1841" y="97"/>
                  <a:pt x="1842" y="96"/>
                  <a:pt x="1839" y="97"/>
                </a:cubicBezTo>
                <a:cubicBezTo>
                  <a:pt x="1834" y="97"/>
                  <a:pt x="1836" y="99"/>
                  <a:pt x="1836" y="102"/>
                </a:cubicBezTo>
                <a:cubicBezTo>
                  <a:pt x="1836" y="103"/>
                  <a:pt x="1842" y="102"/>
                  <a:pt x="1842" y="102"/>
                </a:cubicBezTo>
                <a:cubicBezTo>
                  <a:pt x="1844" y="102"/>
                  <a:pt x="1845" y="101"/>
                  <a:pt x="1846" y="101"/>
                </a:cubicBezTo>
                <a:cubicBezTo>
                  <a:pt x="1846" y="104"/>
                  <a:pt x="1847" y="106"/>
                  <a:pt x="1850" y="106"/>
                </a:cubicBezTo>
                <a:cubicBezTo>
                  <a:pt x="1852" y="107"/>
                  <a:pt x="1852" y="104"/>
                  <a:pt x="1852" y="103"/>
                </a:cubicBezTo>
                <a:cubicBezTo>
                  <a:pt x="1854" y="103"/>
                  <a:pt x="1855" y="102"/>
                  <a:pt x="1859" y="106"/>
                </a:cubicBezTo>
                <a:cubicBezTo>
                  <a:pt x="1860" y="108"/>
                  <a:pt x="1858" y="107"/>
                  <a:pt x="1862" y="110"/>
                </a:cubicBezTo>
                <a:cubicBezTo>
                  <a:pt x="1863" y="111"/>
                  <a:pt x="1864" y="111"/>
                  <a:pt x="1867" y="111"/>
                </a:cubicBezTo>
                <a:cubicBezTo>
                  <a:pt x="1868" y="111"/>
                  <a:pt x="1872" y="110"/>
                  <a:pt x="1873" y="110"/>
                </a:cubicBezTo>
                <a:cubicBezTo>
                  <a:pt x="1876" y="112"/>
                  <a:pt x="1876" y="112"/>
                  <a:pt x="1876" y="112"/>
                </a:cubicBezTo>
                <a:cubicBezTo>
                  <a:pt x="1876" y="112"/>
                  <a:pt x="1893" y="112"/>
                  <a:pt x="1892" y="109"/>
                </a:cubicBezTo>
                <a:cubicBezTo>
                  <a:pt x="1893" y="108"/>
                  <a:pt x="1893" y="106"/>
                  <a:pt x="1891" y="106"/>
                </a:cubicBezTo>
                <a:cubicBezTo>
                  <a:pt x="1890" y="105"/>
                  <a:pt x="1884" y="107"/>
                  <a:pt x="1883" y="106"/>
                </a:cubicBezTo>
                <a:cubicBezTo>
                  <a:pt x="1878" y="105"/>
                  <a:pt x="1882" y="104"/>
                  <a:pt x="1875" y="102"/>
                </a:cubicBezTo>
                <a:cubicBezTo>
                  <a:pt x="1874" y="102"/>
                  <a:pt x="1871" y="101"/>
                  <a:pt x="1871" y="100"/>
                </a:cubicBezTo>
                <a:cubicBezTo>
                  <a:pt x="1870" y="99"/>
                  <a:pt x="1868" y="97"/>
                  <a:pt x="1868" y="96"/>
                </a:cubicBezTo>
                <a:cubicBezTo>
                  <a:pt x="1868" y="93"/>
                  <a:pt x="1865" y="94"/>
                  <a:pt x="1865" y="93"/>
                </a:cubicBezTo>
                <a:cubicBezTo>
                  <a:pt x="1865" y="91"/>
                  <a:pt x="1870" y="91"/>
                  <a:pt x="1869" y="89"/>
                </a:cubicBezTo>
                <a:cubicBezTo>
                  <a:pt x="1868" y="86"/>
                  <a:pt x="1876" y="86"/>
                  <a:pt x="1876" y="83"/>
                </a:cubicBezTo>
                <a:cubicBezTo>
                  <a:pt x="1876" y="82"/>
                  <a:pt x="1874" y="81"/>
                  <a:pt x="1875" y="81"/>
                </a:cubicBezTo>
                <a:cubicBezTo>
                  <a:pt x="1877" y="81"/>
                  <a:pt x="1877" y="80"/>
                  <a:pt x="1874" y="79"/>
                </a:cubicBezTo>
                <a:cubicBezTo>
                  <a:pt x="1871" y="78"/>
                  <a:pt x="1872" y="77"/>
                  <a:pt x="1872" y="77"/>
                </a:cubicBezTo>
                <a:cubicBezTo>
                  <a:pt x="1873" y="77"/>
                  <a:pt x="1875" y="79"/>
                  <a:pt x="1877" y="79"/>
                </a:cubicBezTo>
                <a:cubicBezTo>
                  <a:pt x="1879" y="78"/>
                  <a:pt x="1874" y="75"/>
                  <a:pt x="1879" y="75"/>
                </a:cubicBezTo>
                <a:cubicBezTo>
                  <a:pt x="1881" y="75"/>
                  <a:pt x="1882" y="74"/>
                  <a:pt x="1887" y="73"/>
                </a:cubicBezTo>
                <a:cubicBezTo>
                  <a:pt x="1889" y="72"/>
                  <a:pt x="1889" y="72"/>
                  <a:pt x="1889" y="71"/>
                </a:cubicBezTo>
                <a:cubicBezTo>
                  <a:pt x="1889" y="70"/>
                  <a:pt x="1887" y="71"/>
                  <a:pt x="1887" y="70"/>
                </a:cubicBezTo>
                <a:cubicBezTo>
                  <a:pt x="1887" y="69"/>
                  <a:pt x="1887" y="70"/>
                  <a:pt x="1887" y="70"/>
                </a:cubicBezTo>
                <a:cubicBezTo>
                  <a:pt x="1898" y="69"/>
                  <a:pt x="1897" y="65"/>
                  <a:pt x="1904" y="65"/>
                </a:cubicBezTo>
                <a:cubicBezTo>
                  <a:pt x="1908" y="65"/>
                  <a:pt x="1908" y="65"/>
                  <a:pt x="1908" y="65"/>
                </a:cubicBezTo>
                <a:cubicBezTo>
                  <a:pt x="1910" y="65"/>
                  <a:pt x="1909" y="65"/>
                  <a:pt x="1910" y="64"/>
                </a:cubicBezTo>
                <a:cubicBezTo>
                  <a:pt x="1911" y="63"/>
                  <a:pt x="1916" y="62"/>
                  <a:pt x="1917" y="62"/>
                </a:cubicBezTo>
                <a:cubicBezTo>
                  <a:pt x="1918" y="62"/>
                  <a:pt x="1924" y="62"/>
                  <a:pt x="1924" y="61"/>
                </a:cubicBezTo>
                <a:cubicBezTo>
                  <a:pt x="1923" y="61"/>
                  <a:pt x="1923" y="61"/>
                  <a:pt x="1923" y="61"/>
                </a:cubicBezTo>
                <a:cubicBezTo>
                  <a:pt x="1924" y="60"/>
                  <a:pt x="1928" y="60"/>
                  <a:pt x="1928" y="60"/>
                </a:cubicBezTo>
                <a:cubicBezTo>
                  <a:pt x="1929" y="59"/>
                  <a:pt x="1933" y="58"/>
                  <a:pt x="1935" y="58"/>
                </a:cubicBezTo>
                <a:cubicBezTo>
                  <a:pt x="1938" y="58"/>
                  <a:pt x="1936" y="58"/>
                  <a:pt x="1938" y="56"/>
                </a:cubicBezTo>
                <a:cubicBezTo>
                  <a:pt x="1940" y="54"/>
                  <a:pt x="1938" y="54"/>
                  <a:pt x="1935" y="53"/>
                </a:cubicBezTo>
                <a:cubicBezTo>
                  <a:pt x="1934" y="53"/>
                  <a:pt x="1929" y="53"/>
                  <a:pt x="1928" y="53"/>
                </a:cubicBezTo>
                <a:cubicBezTo>
                  <a:pt x="1926" y="52"/>
                  <a:pt x="1920" y="52"/>
                  <a:pt x="1918" y="53"/>
                </a:cubicBezTo>
                <a:cubicBezTo>
                  <a:pt x="1916" y="54"/>
                  <a:pt x="1919" y="56"/>
                  <a:pt x="1910" y="56"/>
                </a:cubicBezTo>
                <a:cubicBezTo>
                  <a:pt x="1908" y="56"/>
                  <a:pt x="1900" y="57"/>
                  <a:pt x="1899" y="57"/>
                </a:cubicBezTo>
                <a:cubicBezTo>
                  <a:pt x="1898" y="58"/>
                  <a:pt x="1892" y="58"/>
                  <a:pt x="1891" y="57"/>
                </a:cubicBezTo>
                <a:cubicBezTo>
                  <a:pt x="1889" y="56"/>
                  <a:pt x="1887" y="61"/>
                  <a:pt x="1883" y="61"/>
                </a:cubicBezTo>
                <a:cubicBezTo>
                  <a:pt x="1882" y="61"/>
                  <a:pt x="1882" y="61"/>
                  <a:pt x="1879" y="61"/>
                </a:cubicBezTo>
                <a:cubicBezTo>
                  <a:pt x="1874" y="61"/>
                  <a:pt x="1874" y="62"/>
                  <a:pt x="1871" y="62"/>
                </a:cubicBezTo>
                <a:cubicBezTo>
                  <a:pt x="1869" y="62"/>
                  <a:pt x="1868" y="64"/>
                  <a:pt x="1866" y="64"/>
                </a:cubicBezTo>
                <a:cubicBezTo>
                  <a:pt x="1863" y="64"/>
                  <a:pt x="1863" y="63"/>
                  <a:pt x="1862" y="67"/>
                </a:cubicBezTo>
                <a:cubicBezTo>
                  <a:pt x="1861" y="70"/>
                  <a:pt x="1860" y="70"/>
                  <a:pt x="1858" y="70"/>
                </a:cubicBezTo>
                <a:cubicBezTo>
                  <a:pt x="1857" y="69"/>
                  <a:pt x="1856" y="76"/>
                  <a:pt x="1855" y="77"/>
                </a:cubicBezTo>
                <a:cubicBezTo>
                  <a:pt x="1854" y="77"/>
                  <a:pt x="1854" y="77"/>
                  <a:pt x="1853" y="77"/>
                </a:cubicBezTo>
                <a:cubicBezTo>
                  <a:pt x="1850" y="77"/>
                  <a:pt x="1850" y="77"/>
                  <a:pt x="1849" y="79"/>
                </a:cubicBezTo>
                <a:cubicBezTo>
                  <a:pt x="1849" y="79"/>
                  <a:pt x="1848" y="81"/>
                  <a:pt x="1848" y="82"/>
                </a:cubicBezTo>
                <a:close/>
                <a:moveTo>
                  <a:pt x="1840" y="23"/>
                </a:moveTo>
                <a:cubicBezTo>
                  <a:pt x="1841" y="23"/>
                  <a:pt x="1842" y="24"/>
                  <a:pt x="1842" y="25"/>
                </a:cubicBezTo>
                <a:cubicBezTo>
                  <a:pt x="1842" y="27"/>
                  <a:pt x="1839" y="27"/>
                  <a:pt x="1838" y="27"/>
                </a:cubicBezTo>
                <a:cubicBezTo>
                  <a:pt x="1830" y="29"/>
                  <a:pt x="1833" y="25"/>
                  <a:pt x="1834" y="25"/>
                </a:cubicBezTo>
                <a:cubicBezTo>
                  <a:pt x="1835" y="24"/>
                  <a:pt x="1838" y="23"/>
                  <a:pt x="1840" y="23"/>
                </a:cubicBezTo>
                <a:close/>
                <a:moveTo>
                  <a:pt x="1851" y="26"/>
                </a:moveTo>
                <a:cubicBezTo>
                  <a:pt x="1851" y="27"/>
                  <a:pt x="1851" y="27"/>
                  <a:pt x="1851" y="27"/>
                </a:cubicBezTo>
                <a:cubicBezTo>
                  <a:pt x="1857" y="30"/>
                  <a:pt x="1857" y="31"/>
                  <a:pt x="1857" y="26"/>
                </a:cubicBezTo>
                <a:cubicBezTo>
                  <a:pt x="1857" y="25"/>
                  <a:pt x="1857" y="25"/>
                  <a:pt x="1856" y="25"/>
                </a:cubicBezTo>
                <a:cubicBezTo>
                  <a:pt x="1855" y="25"/>
                  <a:pt x="1851" y="26"/>
                  <a:pt x="1851" y="26"/>
                </a:cubicBezTo>
                <a:close/>
                <a:moveTo>
                  <a:pt x="2622" y="268"/>
                </a:moveTo>
                <a:cubicBezTo>
                  <a:pt x="2622" y="268"/>
                  <a:pt x="2614" y="269"/>
                  <a:pt x="2619" y="271"/>
                </a:cubicBezTo>
                <a:cubicBezTo>
                  <a:pt x="2620" y="271"/>
                  <a:pt x="2623" y="270"/>
                  <a:pt x="2623" y="270"/>
                </a:cubicBezTo>
                <a:cubicBezTo>
                  <a:pt x="2623" y="269"/>
                  <a:pt x="2623" y="270"/>
                  <a:pt x="2623" y="269"/>
                </a:cubicBezTo>
                <a:cubicBezTo>
                  <a:pt x="2623" y="268"/>
                  <a:pt x="2622" y="268"/>
                  <a:pt x="2622" y="268"/>
                </a:cubicBezTo>
                <a:close/>
                <a:moveTo>
                  <a:pt x="1845" y="28"/>
                </a:moveTo>
                <a:cubicBezTo>
                  <a:pt x="1844" y="28"/>
                  <a:pt x="1844" y="28"/>
                  <a:pt x="1843" y="27"/>
                </a:cubicBezTo>
                <a:cubicBezTo>
                  <a:pt x="1843" y="27"/>
                  <a:pt x="1842" y="24"/>
                  <a:pt x="1843" y="24"/>
                </a:cubicBezTo>
                <a:cubicBezTo>
                  <a:pt x="1843" y="24"/>
                  <a:pt x="1848" y="22"/>
                  <a:pt x="1849" y="24"/>
                </a:cubicBezTo>
                <a:cubicBezTo>
                  <a:pt x="1849" y="28"/>
                  <a:pt x="1848" y="28"/>
                  <a:pt x="1845" y="28"/>
                </a:cubicBezTo>
                <a:close/>
                <a:moveTo>
                  <a:pt x="2805" y="231"/>
                </a:moveTo>
                <a:cubicBezTo>
                  <a:pt x="2806" y="234"/>
                  <a:pt x="2805" y="232"/>
                  <a:pt x="2807" y="233"/>
                </a:cubicBezTo>
                <a:cubicBezTo>
                  <a:pt x="2809" y="235"/>
                  <a:pt x="2809" y="230"/>
                  <a:pt x="2812" y="230"/>
                </a:cubicBezTo>
                <a:cubicBezTo>
                  <a:pt x="2813" y="230"/>
                  <a:pt x="2813" y="229"/>
                  <a:pt x="2812" y="229"/>
                </a:cubicBezTo>
                <a:cubicBezTo>
                  <a:pt x="2811" y="226"/>
                  <a:pt x="2809" y="226"/>
                  <a:pt x="2806" y="226"/>
                </a:cubicBezTo>
                <a:cubicBezTo>
                  <a:pt x="2806" y="226"/>
                  <a:pt x="2803" y="228"/>
                  <a:pt x="2803" y="229"/>
                </a:cubicBezTo>
                <a:cubicBezTo>
                  <a:pt x="2805" y="230"/>
                  <a:pt x="2805" y="230"/>
                  <a:pt x="2805" y="230"/>
                </a:cubicBezTo>
                <a:cubicBezTo>
                  <a:pt x="2805" y="231"/>
                  <a:pt x="2805" y="231"/>
                  <a:pt x="2805" y="231"/>
                </a:cubicBezTo>
                <a:close/>
                <a:moveTo>
                  <a:pt x="1763" y="23"/>
                </a:moveTo>
                <a:cubicBezTo>
                  <a:pt x="1763" y="24"/>
                  <a:pt x="1767" y="24"/>
                  <a:pt x="1767" y="24"/>
                </a:cubicBezTo>
                <a:cubicBezTo>
                  <a:pt x="1771" y="24"/>
                  <a:pt x="1770" y="25"/>
                  <a:pt x="1774" y="26"/>
                </a:cubicBezTo>
                <a:cubicBezTo>
                  <a:pt x="1776" y="27"/>
                  <a:pt x="1775" y="26"/>
                  <a:pt x="1775" y="25"/>
                </a:cubicBezTo>
                <a:cubicBezTo>
                  <a:pt x="1776" y="25"/>
                  <a:pt x="1777" y="25"/>
                  <a:pt x="1778" y="25"/>
                </a:cubicBezTo>
                <a:cubicBezTo>
                  <a:pt x="1780" y="29"/>
                  <a:pt x="1787" y="28"/>
                  <a:pt x="1789" y="25"/>
                </a:cubicBezTo>
                <a:cubicBezTo>
                  <a:pt x="1790" y="24"/>
                  <a:pt x="1790" y="24"/>
                  <a:pt x="1790" y="24"/>
                </a:cubicBezTo>
                <a:cubicBezTo>
                  <a:pt x="1791" y="24"/>
                  <a:pt x="1802" y="24"/>
                  <a:pt x="1802" y="21"/>
                </a:cubicBezTo>
                <a:cubicBezTo>
                  <a:pt x="1802" y="20"/>
                  <a:pt x="1800" y="21"/>
                  <a:pt x="1800" y="21"/>
                </a:cubicBezTo>
                <a:cubicBezTo>
                  <a:pt x="1800" y="21"/>
                  <a:pt x="1796" y="19"/>
                  <a:pt x="1794" y="19"/>
                </a:cubicBezTo>
                <a:cubicBezTo>
                  <a:pt x="1791" y="19"/>
                  <a:pt x="1784" y="23"/>
                  <a:pt x="1783" y="22"/>
                </a:cubicBezTo>
                <a:cubicBezTo>
                  <a:pt x="1782" y="16"/>
                  <a:pt x="1777" y="22"/>
                  <a:pt x="1772" y="21"/>
                </a:cubicBezTo>
                <a:cubicBezTo>
                  <a:pt x="1768" y="20"/>
                  <a:pt x="1766" y="21"/>
                  <a:pt x="1763" y="23"/>
                </a:cubicBezTo>
                <a:cubicBezTo>
                  <a:pt x="1762" y="23"/>
                  <a:pt x="1763" y="23"/>
                  <a:pt x="1763" y="23"/>
                </a:cubicBezTo>
                <a:close/>
                <a:moveTo>
                  <a:pt x="2632" y="271"/>
                </a:moveTo>
                <a:cubicBezTo>
                  <a:pt x="2631" y="270"/>
                  <a:pt x="2629" y="267"/>
                  <a:pt x="2627" y="267"/>
                </a:cubicBezTo>
                <a:cubicBezTo>
                  <a:pt x="2626" y="267"/>
                  <a:pt x="2625" y="266"/>
                  <a:pt x="2624" y="267"/>
                </a:cubicBezTo>
                <a:cubicBezTo>
                  <a:pt x="2624" y="267"/>
                  <a:pt x="2624" y="270"/>
                  <a:pt x="2625" y="271"/>
                </a:cubicBezTo>
                <a:cubicBezTo>
                  <a:pt x="2625" y="271"/>
                  <a:pt x="2627" y="273"/>
                  <a:pt x="2628" y="273"/>
                </a:cubicBezTo>
                <a:cubicBezTo>
                  <a:pt x="2629" y="273"/>
                  <a:pt x="2634" y="273"/>
                  <a:pt x="2632" y="271"/>
                </a:cubicBezTo>
                <a:close/>
                <a:moveTo>
                  <a:pt x="1837" y="126"/>
                </a:moveTo>
                <a:cubicBezTo>
                  <a:pt x="1838" y="126"/>
                  <a:pt x="1842" y="124"/>
                  <a:pt x="1841" y="123"/>
                </a:cubicBezTo>
                <a:cubicBezTo>
                  <a:pt x="1841" y="123"/>
                  <a:pt x="1839" y="122"/>
                  <a:pt x="1837" y="122"/>
                </a:cubicBezTo>
                <a:cubicBezTo>
                  <a:pt x="1836" y="122"/>
                  <a:pt x="1829" y="119"/>
                  <a:pt x="1829" y="119"/>
                </a:cubicBezTo>
                <a:cubicBezTo>
                  <a:pt x="1825" y="120"/>
                  <a:pt x="1826" y="120"/>
                  <a:pt x="1825" y="122"/>
                </a:cubicBezTo>
                <a:cubicBezTo>
                  <a:pt x="1825" y="122"/>
                  <a:pt x="1826" y="127"/>
                  <a:pt x="1826" y="127"/>
                </a:cubicBezTo>
                <a:cubicBezTo>
                  <a:pt x="1832" y="127"/>
                  <a:pt x="1829" y="128"/>
                  <a:pt x="1837" y="128"/>
                </a:cubicBezTo>
                <a:cubicBezTo>
                  <a:pt x="1838" y="128"/>
                  <a:pt x="1836" y="126"/>
                  <a:pt x="1837" y="126"/>
                </a:cubicBezTo>
                <a:close/>
                <a:moveTo>
                  <a:pt x="2814" y="368"/>
                </a:moveTo>
                <a:cubicBezTo>
                  <a:pt x="2814" y="368"/>
                  <a:pt x="2812" y="370"/>
                  <a:pt x="2811" y="371"/>
                </a:cubicBezTo>
                <a:cubicBezTo>
                  <a:pt x="2811" y="371"/>
                  <a:pt x="2809" y="374"/>
                  <a:pt x="2810" y="374"/>
                </a:cubicBezTo>
                <a:cubicBezTo>
                  <a:pt x="2811" y="376"/>
                  <a:pt x="2811" y="376"/>
                  <a:pt x="2814" y="373"/>
                </a:cubicBezTo>
                <a:cubicBezTo>
                  <a:pt x="2814" y="373"/>
                  <a:pt x="2815" y="372"/>
                  <a:pt x="2814" y="372"/>
                </a:cubicBezTo>
                <a:cubicBezTo>
                  <a:pt x="2815" y="372"/>
                  <a:pt x="2816" y="370"/>
                  <a:pt x="2815" y="369"/>
                </a:cubicBezTo>
                <a:cubicBezTo>
                  <a:pt x="2814" y="368"/>
                  <a:pt x="2814" y="368"/>
                  <a:pt x="2814" y="368"/>
                </a:cubicBezTo>
                <a:close/>
                <a:moveTo>
                  <a:pt x="1809" y="27"/>
                </a:moveTo>
                <a:cubicBezTo>
                  <a:pt x="1807" y="27"/>
                  <a:pt x="1810" y="24"/>
                  <a:pt x="1811" y="24"/>
                </a:cubicBezTo>
                <a:cubicBezTo>
                  <a:pt x="1812" y="23"/>
                  <a:pt x="1819" y="25"/>
                  <a:pt x="1819" y="26"/>
                </a:cubicBezTo>
                <a:cubicBezTo>
                  <a:pt x="1820" y="29"/>
                  <a:pt x="1816" y="27"/>
                  <a:pt x="1813" y="27"/>
                </a:cubicBezTo>
                <a:cubicBezTo>
                  <a:pt x="1810" y="27"/>
                  <a:pt x="1810" y="28"/>
                  <a:pt x="1809" y="27"/>
                </a:cubicBezTo>
                <a:close/>
                <a:moveTo>
                  <a:pt x="1538" y="406"/>
                </a:moveTo>
                <a:cubicBezTo>
                  <a:pt x="1537" y="406"/>
                  <a:pt x="1536" y="405"/>
                  <a:pt x="1533" y="407"/>
                </a:cubicBezTo>
                <a:cubicBezTo>
                  <a:pt x="1529" y="410"/>
                  <a:pt x="1533" y="410"/>
                  <a:pt x="1533" y="412"/>
                </a:cubicBezTo>
                <a:cubicBezTo>
                  <a:pt x="1533" y="413"/>
                  <a:pt x="1531" y="415"/>
                  <a:pt x="1533" y="415"/>
                </a:cubicBezTo>
                <a:cubicBezTo>
                  <a:pt x="1535" y="418"/>
                  <a:pt x="1532" y="418"/>
                  <a:pt x="1534" y="420"/>
                </a:cubicBezTo>
                <a:cubicBezTo>
                  <a:pt x="1535" y="420"/>
                  <a:pt x="1535" y="420"/>
                  <a:pt x="1536" y="421"/>
                </a:cubicBezTo>
                <a:cubicBezTo>
                  <a:pt x="1538" y="422"/>
                  <a:pt x="1539" y="422"/>
                  <a:pt x="1539" y="419"/>
                </a:cubicBezTo>
                <a:cubicBezTo>
                  <a:pt x="1540" y="412"/>
                  <a:pt x="1542" y="413"/>
                  <a:pt x="1541" y="409"/>
                </a:cubicBezTo>
                <a:cubicBezTo>
                  <a:pt x="1541" y="407"/>
                  <a:pt x="1540" y="407"/>
                  <a:pt x="1541" y="406"/>
                </a:cubicBezTo>
                <a:cubicBezTo>
                  <a:pt x="1542" y="405"/>
                  <a:pt x="1540" y="402"/>
                  <a:pt x="1539" y="402"/>
                </a:cubicBezTo>
                <a:cubicBezTo>
                  <a:pt x="1539" y="402"/>
                  <a:pt x="1538" y="402"/>
                  <a:pt x="1538" y="403"/>
                </a:cubicBezTo>
                <a:cubicBezTo>
                  <a:pt x="1538" y="404"/>
                  <a:pt x="1540" y="406"/>
                  <a:pt x="1538" y="406"/>
                </a:cubicBezTo>
                <a:close/>
                <a:moveTo>
                  <a:pt x="1411" y="342"/>
                </a:moveTo>
                <a:cubicBezTo>
                  <a:pt x="1411" y="342"/>
                  <a:pt x="1412" y="341"/>
                  <a:pt x="1412" y="341"/>
                </a:cubicBezTo>
                <a:cubicBezTo>
                  <a:pt x="1412" y="341"/>
                  <a:pt x="1412" y="339"/>
                  <a:pt x="1411" y="339"/>
                </a:cubicBezTo>
                <a:cubicBezTo>
                  <a:pt x="1409" y="340"/>
                  <a:pt x="1408" y="340"/>
                  <a:pt x="1410" y="342"/>
                </a:cubicBezTo>
                <a:cubicBezTo>
                  <a:pt x="1411" y="342"/>
                  <a:pt x="1411" y="342"/>
                  <a:pt x="1411" y="342"/>
                </a:cubicBezTo>
                <a:close/>
                <a:moveTo>
                  <a:pt x="1434" y="362"/>
                </a:moveTo>
                <a:cubicBezTo>
                  <a:pt x="1435" y="362"/>
                  <a:pt x="1436" y="361"/>
                  <a:pt x="1436" y="361"/>
                </a:cubicBezTo>
                <a:cubicBezTo>
                  <a:pt x="1435" y="359"/>
                  <a:pt x="1436" y="359"/>
                  <a:pt x="1433" y="359"/>
                </a:cubicBezTo>
                <a:cubicBezTo>
                  <a:pt x="1432" y="360"/>
                  <a:pt x="1433" y="362"/>
                  <a:pt x="1434" y="362"/>
                </a:cubicBezTo>
                <a:close/>
                <a:moveTo>
                  <a:pt x="1428" y="355"/>
                </a:moveTo>
                <a:cubicBezTo>
                  <a:pt x="1428" y="355"/>
                  <a:pt x="1430" y="353"/>
                  <a:pt x="1429" y="353"/>
                </a:cubicBezTo>
                <a:cubicBezTo>
                  <a:pt x="1428" y="352"/>
                  <a:pt x="1425" y="352"/>
                  <a:pt x="1426" y="353"/>
                </a:cubicBezTo>
                <a:cubicBezTo>
                  <a:pt x="1428" y="355"/>
                  <a:pt x="1428" y="355"/>
                  <a:pt x="1428" y="355"/>
                </a:cubicBezTo>
                <a:close/>
                <a:moveTo>
                  <a:pt x="1436" y="333"/>
                </a:moveTo>
                <a:cubicBezTo>
                  <a:pt x="1439" y="334"/>
                  <a:pt x="1438" y="334"/>
                  <a:pt x="1440" y="332"/>
                </a:cubicBezTo>
                <a:cubicBezTo>
                  <a:pt x="1441" y="331"/>
                  <a:pt x="1438" y="330"/>
                  <a:pt x="1438" y="330"/>
                </a:cubicBezTo>
                <a:cubicBezTo>
                  <a:pt x="1438" y="330"/>
                  <a:pt x="1435" y="333"/>
                  <a:pt x="1436" y="333"/>
                </a:cubicBezTo>
                <a:close/>
              </a:path>
            </a:pathLst>
          </a:custGeom>
          <a:solidFill>
            <a:srgbClr val="013875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7186137" y="4761548"/>
            <a:ext cx="2126456" cy="276225"/>
          </a:xfrm>
          <a:prstGeom prst="rect">
            <a:avLst/>
          </a:prstGeom>
        </p:spPr>
        <p:txBody>
          <a:bodyPr vert="horz" wrap="square" lIns="68580" tIns="34290" rIns="68580" bIns="34290" rtlCol="0">
            <a:normAutofit lnSpcReduction="10000"/>
          </a:bodyPr>
          <a:lstStyle>
            <a:lvl1pPr>
              <a:defRPr b="1">
                <a:solidFill>
                  <a:schemeClr val="tx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mtClean="0">
                <a:solidFill>
                  <a:schemeClr val="tx1">
                    <a:alpha val="29000"/>
                  </a:schemeClr>
                </a:solidFill>
                <a:sym typeface="+mn-ea"/>
              </a:rPr>
              <a:t>东景的高中历史课堂</a:t>
            </a:r>
            <a:endParaRPr lang="zh-CN" altLang="en-US" smtClean="0">
              <a:solidFill>
                <a:schemeClr val="tx1">
                  <a:alpha val="29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9144000" cy="391478"/>
          </a:xfrm>
          <a:prstGeom prst="rect">
            <a:avLst/>
          </a:prstGeom>
          <a:solidFill>
            <a:srgbClr val="C00000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21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</p:spPr>
        <p:txBody>
          <a:bodyPr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4767264"/>
            <a:ext cx="2133600" cy="273844"/>
          </a:xfrm>
        </p:spPr>
        <p:txBody>
          <a:bodyPr lIns="68580" tIns="34290" rIns="68580" bIns="34290"/>
          <a:lstStyle/>
          <a:p>
            <a:fld id="{38411672-0B64-4190-BB7B-A1403D1DE8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4767264"/>
            <a:ext cx="289560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4767264"/>
            <a:ext cx="2133600" cy="273844"/>
          </a:xfrm>
        </p:spPr>
        <p:txBody>
          <a:bodyPr lIns="68580" tIns="34290" rIns="68580" bIns="34290"/>
          <a:lstStyle/>
          <a:p>
            <a:fld id="{6C0DC43D-7749-4E48-B2E8-EA7E1AF2C4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67500" tIns="35100" rIns="67500" bIns="351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5800"/>
            <a:ext cx="2025000" cy="237600"/>
          </a:xfrm>
        </p:spPr>
        <p:txBody>
          <a:bodyPr lIns="68580" tIns="34290" rIns="68580" bIns="3429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5800"/>
            <a:ext cx="2970000" cy="237600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</p:spPr>
        <p:txBody>
          <a:bodyPr lIns="68580" tIns="34290" rIns="68580" bIns="3429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8650" y="535255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8650" y="1735405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  <p:custDataLst>
              <p:tags r:id="rId2"/>
            </p:custDataLst>
          </p:nvPr>
        </p:nvSpPr>
        <p:spPr>
          <a:xfrm>
            <a:off x="4491038" y="4881563"/>
            <a:ext cx="157163" cy="19050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10" name="文本框 9"/>
          <p:cNvSpPr txBox="1"/>
          <p:nvPr userDrawn="1">
            <p:custDataLst>
              <p:tags r:id="rId3"/>
            </p:custDataLst>
          </p:nvPr>
        </p:nvSpPr>
        <p:spPr>
          <a:xfrm>
            <a:off x="7653612" y="213124"/>
            <a:ext cx="1295400" cy="545783"/>
          </a:xfrm>
          <a:prstGeom prst="rect">
            <a:avLst/>
          </a:prstGeom>
          <a:solidFill>
            <a:schemeClr val="accent2"/>
          </a:solidFill>
          <a:ln w="127000" cap="flat">
            <a:solidFill>
              <a:schemeClr val="accent3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9050" tIns="19050" rIns="19050" bIns="19050" numCol="1" spcCol="28575" rtlCol="0" anchor="ctr">
            <a:spAutoFit/>
          </a:bodyPr>
          <a:lstStyle/>
          <a:p>
            <a:pPr marL="0" marR="0" indent="0" algn="ctr" defTabSz="619125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300" i="0" u="none" strike="noStrike" normalizeH="0" baseline="0">
                <a:solidFill>
                  <a:schemeClr val="bg1"/>
                </a:solidFill>
                <a:uFillTx/>
                <a:latin typeface="RiWenMaoBi" charset="-122"/>
                <a:ea typeface="RiWenMaoBi" charset="-122"/>
                <a:cs typeface="RiWenMaoBi" charset="-122"/>
                <a:sym typeface="Palatino"/>
              </a:rPr>
              <a:t>正直</a:t>
            </a:r>
            <a:r>
              <a:rPr kumimoji="0" lang="zh-CN" altLang="en-US" sz="3300" i="0" u="none" strike="noStrike" normalizeH="0" baseline="0">
                <a:solidFill>
                  <a:schemeClr val="bg1"/>
                </a:solidFill>
                <a:uFillTx/>
                <a:latin typeface="FZQingKeBenYueSongS-R-GB" charset="-122"/>
                <a:ea typeface="FZQingKeBenYueSongS-R-GB" charset="-122"/>
                <a:cs typeface="FZQingKeBenYueSongS-R-GB" charset="-122"/>
                <a:sym typeface="Palatino"/>
              </a:rPr>
              <a:t>塾</a:t>
            </a:r>
            <a:endParaRPr kumimoji="0" lang="zh-CN" altLang="en-US" sz="3300" i="0" u="none" strike="noStrike" normalizeH="0" baseline="0">
              <a:solidFill>
                <a:schemeClr val="bg1"/>
              </a:solidFill>
              <a:uFillTx/>
              <a:latin typeface="FZQingKeBenYueSongS-R-GB" charset="-122"/>
              <a:ea typeface="FZQingKeBenYueSongS-R-GB" charset="-122"/>
              <a:cs typeface="FZQingKeBenYueSongS-R-GB" charset="-122"/>
              <a:sym typeface="Palatino"/>
            </a:endParaRPr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1604" y="173621"/>
            <a:ext cx="7886700" cy="387018"/>
          </a:xfrm>
        </p:spPr>
        <p:txBody>
          <a:bodyPr lIns="68580" tIns="34290" rIns="68580" bIns="34290">
            <a:normAutofit/>
          </a:bodyPr>
          <a:lstStyle>
            <a:lvl1pPr>
              <a:defRPr sz="2400" b="1">
                <a:solidFill>
                  <a:srgbClr val="557FB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705600" y="133350"/>
            <a:ext cx="2133600" cy="273844"/>
          </a:xfrm>
        </p:spPr>
        <p:txBody>
          <a:bodyPr lIns="68580" tIns="34290" rIns="68580" bIns="34290"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749404"/>
            <a:ext cx="289560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462163" y="4608222"/>
            <a:ext cx="360000" cy="228600"/>
          </a:xfrm>
        </p:spPr>
        <p:txBody>
          <a:bodyPr lIns="68580" tIns="34290" rIns="68580" bIns="34290"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0" y="1"/>
            <a:ext cx="615902" cy="672860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8"/>
            </p:custDataLst>
          </p:nvPr>
        </p:nvCxnSpPr>
        <p:spPr>
          <a:xfrm>
            <a:off x="628650" y="586519"/>
            <a:ext cx="83643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图片 6" descr="file:///C:\Program%20Files%20(x86)\Tencent\TIM\Bin\Lets_Create/pic_temp/0_pic_quater_right_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8046244" y="4383882"/>
            <a:ext cx="1032272" cy="63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图片 7" descr="file:///C:\Program%20Files%20(x86)\Tencent\TIM\Bin\Lets_Create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4260057"/>
            <a:ext cx="857250" cy="8834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16234"/>
            <a:ext cx="8139178" cy="421521"/>
          </a:xfrm>
        </p:spPr>
        <p:txBody>
          <a:bodyPr lIns="68580" tIns="34290" rIns="68580" bIns="34290">
            <a:normAutofit/>
          </a:bodyPr>
          <a:lstStyle>
            <a:lvl1pPr>
              <a:defRPr sz="21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kumimoji="0" lang="zh-CN" altLang="en-US" sz="2100" b="1" i="0" u="none" strike="noStrike" kern="1200" cap="none" spc="150" normalizeH="0" baseline="0" noProof="1">
                <a:uLnTx/>
                <a:uFillTx/>
              </a:rPr>
              <a:t>单击此处编辑母版标题样式</a:t>
            </a:r>
            <a:endParaRPr kumimoji="0" lang="zh-CN" altLang="en-US" sz="2100" b="1" i="0" u="none" strike="noStrike" kern="1200" cap="none" spc="150" normalizeH="0" baseline="0" noProof="1">
              <a:uLnTx/>
              <a:uFillTx/>
            </a:endParaRPr>
          </a:p>
        </p:txBody>
      </p:sp>
      <p:sp>
        <p:nvSpPr>
          <p:cNvPr id="92165" name="灯片编号占位符 4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6457950" y="4762500"/>
            <a:ext cx="2025254" cy="2369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algn="r" fontAlgn="base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  <p:sp>
        <p:nvSpPr>
          <p:cNvPr id="92168" name="日期占位符 2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59606" y="4762500"/>
            <a:ext cx="2025254" cy="2369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fontAlgn="base"/>
            <a:fld id="{BB962C8B-B14F-4D97-AF65-F5344CB8AC3E}" type="datetime1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  <p:sp>
        <p:nvSpPr>
          <p:cNvPr id="92169" name="页脚占位符 3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3087291" y="4762500"/>
            <a:ext cx="2969419" cy="2369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algn="ctr" fontAlgn="base"/>
            <a:endParaRPr lang="zh-CN" altLang="en-US" sz="1200" strike="noStrike" noProof="1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9" y="714385"/>
            <a:ext cx="8139178" cy="404168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375"/>
            <a:ext cx="2970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375"/>
            <a:ext cx="2025000" cy="237600"/>
          </a:xfrm>
        </p:spPr>
        <p:txBody>
          <a:bodyPr wrap="square" lIns="68580" tIns="34290" rIns="68580" bIns="34290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5"/>
            </p:custDataLst>
          </p:nvPr>
        </p:nvSpPr>
        <p:spPr>
          <a:xfrm>
            <a:off x="1476139" y="2606280"/>
            <a:ext cx="4762976" cy="839153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6600"/>
              <a:buFont typeface="Arial" panose="020B0604020202020204" pitchFamily="34" charset="0"/>
              <a:buNone/>
              <a:defRPr sz="3600" b="0" spc="394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67500" tIns="35100" rIns="67500" bIns="35100" anchor="b" anchorCtr="0">
            <a:normAutofit/>
          </a:bodyPr>
          <a:lstStyle>
            <a:lvl1pPr>
              <a:defRPr sz="3300" b="1" i="0" u="none" strike="noStrike" kern="1200" cap="none" spc="225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67500" tIns="35100" rIns="67500" bIns="351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300" b="0" i="0" u="none" strike="noStrike" kern="1200" cap="none" spc="113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384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2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5800"/>
            <a:ext cx="2025000" cy="237600"/>
          </a:xfrm>
        </p:spPr>
        <p:txBody>
          <a:bodyPr lIns="68580" tIns="34290" rIns="68580" bIns="3429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5800"/>
            <a:ext cx="2970000" cy="237600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5800"/>
            <a:ext cx="2025000" cy="237600"/>
          </a:xfrm>
        </p:spPr>
        <p:txBody>
          <a:bodyPr lIns="68580" tIns="34290" rIns="68580" bIns="3429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>
          <a:xfrm>
            <a:off x="0" y="0"/>
            <a:ext cx="9144000" cy="5143500"/>
          </a:xfrm>
        </p:spPr>
        <p:txBody>
          <a:bodyPr vert="horz" lIns="68550" tIns="34275" rIns="68550" bIns="34275" rtlCol="0">
            <a:normAutofit/>
          </a:bodyPr>
          <a:lstStyle>
            <a:lvl1pPr>
              <a:defRPr baseline="0"/>
            </a:lvl1pPr>
          </a:lstStyle>
          <a:p>
            <a:pPr marL="257175" marR="0" lvl="0" indent="-257175" algn="l" defTabSz="6851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6850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124200" y="4767263"/>
            <a:ext cx="2895600" cy="274638"/>
          </a:xfrm>
          <a:prstGeom prst="rect">
            <a:avLst/>
          </a:prstGeom>
          <a:noFill/>
          <a:ln w="9525">
            <a:noFill/>
          </a:ln>
        </p:spPr>
        <p:txBody>
          <a:bodyPr lIns="68550" tIns="34275" rIns="68550" bIns="34275" anchor="ctr" anchorCtr="0"/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endParaRPr lang="zh-CN" altLang="en-US" noProof="1"/>
          </a:p>
        </p:txBody>
      </p:sp>
      <p:sp>
        <p:nvSpPr>
          <p:cNvPr id="206853" name="灯片编号占位符 5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553200" y="4767263"/>
            <a:ext cx="2133600" cy="274638"/>
          </a:xfrm>
          <a:prstGeom prst="rect">
            <a:avLst/>
          </a:prstGeom>
          <a:noFill/>
          <a:ln w="9525">
            <a:noFill/>
          </a:ln>
        </p:spPr>
        <p:txBody>
          <a:bodyPr lIns="68550" tIns="34275" rIns="68550" bIns="34275" anchor="ctr" anchorCtr="0"/>
          <a:lstStyle/>
          <a:p>
            <a:pPr algn="r" defTabSz="514350"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noProof="1" smtClean="0"/>
            </a:fld>
            <a:endParaRPr lang="zh-CN" altLang="en-US" noProof="1"/>
          </a:p>
        </p:txBody>
      </p:sp>
      <p:sp>
        <p:nvSpPr>
          <p:cNvPr id="20685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457200" y="4767263"/>
            <a:ext cx="2133600" cy="274638"/>
          </a:xfrm>
          <a:prstGeom prst="rect">
            <a:avLst/>
          </a:prstGeom>
          <a:noFill/>
          <a:ln w="9525">
            <a:noFill/>
          </a:ln>
        </p:spPr>
        <p:txBody>
          <a:bodyPr lIns="68550" tIns="34275" rIns="68550" bIns="34275" anchor="ctr" anchorCtr="0"/>
          <a:lstStyle/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fld id="{BB962C8B-B14F-4D97-AF65-F5344CB8AC3E}" type="datetime1">
              <a:rPr lang="zh-CN" altLang="en-US" noProof="1" smtClean="0"/>
            </a:fld>
            <a:endParaRPr lang="zh-CN" altLang="en-US" noProof="1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36" y="205979"/>
            <a:ext cx="8230246" cy="857250"/>
          </a:xfrm>
        </p:spPr>
        <p:txBody>
          <a:bodyPr lIns="68580" tIns="34290" rIns="68580" bIns="34290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6207" y="4800600"/>
            <a:ext cx="3200651" cy="2128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5334419" y="4800600"/>
            <a:ext cx="3734094" cy="2128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115123" y="4800600"/>
            <a:ext cx="914472" cy="212598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fld id="{63CF1387-2480-4675-B9F0-E1B10F2BED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6400"/>
            <a:ext cx="8229600" cy="857356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080"/>
            <a:ext cx="4040188" cy="481071"/>
          </a:xfr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2151"/>
            <a:ext cx="4040188" cy="2962641"/>
          </a:xfrm>
        </p:spPr>
        <p:txBody>
          <a:bodyPr lIns="68580" tIns="34290" rIns="68580" bIns="342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080"/>
            <a:ext cx="4041775" cy="481071"/>
          </a:xfr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2151"/>
            <a:ext cx="4041775" cy="2962641"/>
          </a:xfrm>
        </p:spPr>
        <p:txBody>
          <a:bodyPr lIns="68580" tIns="34290" rIns="68580" bIns="3429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833674" y="273844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44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8486775"/>
          </a:xfrm>
          <a:prstGeom prst="rect">
            <a:avLst/>
          </a:prstGeom>
          <a:blipFill dpi="0" rotWithShape="1">
            <a:blip r:embed="rId3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>
            <p:custDataLst>
              <p:tags r:id="rId4"/>
            </p:custDataLst>
          </p:nvPr>
        </p:nvCxnSpPr>
        <p:spPr>
          <a:xfrm>
            <a:off x="562732" y="625211"/>
            <a:ext cx="8290358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>
            <a:off x="8431708" y="180724"/>
            <a:ext cx="421382" cy="444487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>
              <p:custDataLst>
                <p:tags r:id="rId6"/>
              </p:custDataLst>
            </p:nvPr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>
              <p:custDataLst>
                <p:tags r:id="rId7"/>
              </p:custDataLst>
            </p:nvPr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>
              <p:custDataLst>
                <p:tags r:id="rId8"/>
              </p:custDataLst>
            </p:nvPr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5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>
              <p:custDataLst>
                <p:tags r:id="rId9"/>
              </p:custDataLst>
            </p:nvPr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>
              <p:custDataLst>
                <p:tags r:id="rId10"/>
              </p:custDataLst>
            </p:nvPr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1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>
              <p:custDataLst>
                <p:tags r:id="rId11"/>
              </p:custDataLst>
            </p:nvPr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>
              <p:custDataLst>
                <p:tags r:id="rId12"/>
              </p:custDataLst>
            </p:nvPr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>
              <p:custDataLst>
                <p:tags r:id="rId13"/>
              </p:custDataLst>
            </p:nvPr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>
              <p:custDataLst>
                <p:tags r:id="rId14"/>
              </p:custDataLst>
            </p:nvPr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>
              <p:custDataLst>
                <p:tags r:id="rId15"/>
              </p:custDataLst>
            </p:nvPr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>
              <p:custDataLst>
                <p:tags r:id="rId16"/>
              </p:custDataLst>
            </p:nvPr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>
              <p:custDataLst>
                <p:tags r:id="rId17"/>
              </p:custDataLst>
            </p:nvPr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>
              <p:custDataLst>
                <p:tags r:id="rId18"/>
              </p:custDataLst>
            </p:nvPr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>
              <p:custDataLst>
                <p:tags r:id="rId19"/>
              </p:custDataLst>
            </p:nvPr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>
              <p:custDataLst>
                <p:tags r:id="rId20"/>
              </p:custDataLst>
            </p:nvPr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>
              <p:custDataLst>
                <p:tags r:id="rId21"/>
              </p:custDataLst>
            </p:nvPr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>
              <p:custDataLst>
                <p:tags r:id="rId22"/>
              </p:custDataLst>
            </p:nvPr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>
              <p:custDataLst>
                <p:tags r:id="rId23"/>
              </p:custDataLst>
            </p:nvPr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>
              <p:custDataLst>
                <p:tags r:id="rId24"/>
              </p:custDataLst>
            </p:nvPr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>
              <p:custDataLst>
                <p:tags r:id="rId25"/>
              </p:custDataLst>
            </p:nvPr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>
              <p:custDataLst>
                <p:tags r:id="rId26"/>
              </p:custDataLst>
            </p:nvPr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>
              <p:custDataLst>
                <p:tags r:id="rId27"/>
              </p:custDataLst>
            </p:nvPr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>
              <p:custDataLst>
                <p:tags r:id="rId28"/>
              </p:custDataLst>
            </p:nvPr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>
              <p:custDataLst>
                <p:tags r:id="rId29"/>
              </p:custDataLst>
            </p:nvPr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>
              <p:custDataLst>
                <p:tags r:id="rId30"/>
              </p:custDataLst>
            </p:nvPr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>
              <p:custDataLst>
                <p:tags r:id="rId31"/>
              </p:custDataLst>
            </p:nvPr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>
              <p:custDataLst>
                <p:tags r:id="rId32"/>
              </p:custDataLst>
            </p:nvPr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>
              <p:custDataLst>
                <p:tags r:id="rId33"/>
              </p:custDataLst>
            </p:nvPr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>
              <p:custDataLst>
                <p:tags r:id="rId34"/>
              </p:custDataLst>
            </p:nvPr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>
              <p:custDataLst>
                <p:tags r:id="rId35"/>
              </p:custDataLst>
            </p:nvPr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>
              <p:custDataLst>
                <p:tags r:id="rId36"/>
              </p:custDataLst>
            </p:nvPr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>
              <p:custDataLst>
                <p:tags r:id="rId37"/>
              </p:custDataLst>
            </p:nvPr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>
              <p:custDataLst>
                <p:tags r:id="rId38"/>
              </p:custDataLst>
            </p:nvPr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8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>
              <p:custDataLst>
                <p:tags r:id="rId39"/>
              </p:custDataLst>
            </p:nvPr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>
              <p:custDataLst>
                <p:tags r:id="rId40"/>
              </p:custDataLst>
            </p:nvPr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>
              <p:custDataLst>
                <p:tags r:id="rId41"/>
              </p:custDataLst>
            </p:nvPr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>
              <p:custDataLst>
                <p:tags r:id="rId42"/>
              </p:custDataLst>
            </p:nvPr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8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>
              <p:custDataLst>
                <p:tags r:id="rId43"/>
              </p:custDataLst>
            </p:nvPr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8" h="115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>
              <p:custDataLst>
                <p:tags r:id="rId44"/>
              </p:custDataLst>
            </p:nvPr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>
              <p:custDataLst>
                <p:tags r:id="rId46"/>
              </p:custDataLst>
            </p:nvPr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>
              <p:custDataLst>
                <p:tags r:id="rId47"/>
              </p:custDataLst>
            </p:nvPr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>
              <p:custDataLst>
                <p:tags r:id="rId48"/>
              </p:custDataLst>
            </p:nvPr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>
              <p:custDataLst>
                <p:tags r:id="rId49"/>
              </p:custDataLst>
            </p:nvPr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>
              <p:custDataLst>
                <p:tags r:id="rId50"/>
              </p:custDataLst>
            </p:nvPr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>
              <p:custDataLst>
                <p:tags r:id="rId51"/>
              </p:custDataLst>
            </p:nvPr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2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1800">
                <a:solidFill>
                  <a:srgbClr val="605448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00" decel="49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06 -7.40741E-07 L -0.90768 -0.00162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algn="l" defTabSz="914400" rtl="0">
              <a:defRPr/>
            </a:lvl1pPr>
          </a:lstStyle>
          <a:p>
            <a:fld id="{B9C4DF54-C0CD-4951-97D7-ABCD0F21C2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 algn="ctr" defTabSz="914400" rtl="0"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 algn="r" defTabSz="914400" rtl="0">
              <a:defRPr/>
            </a:lvl1pPr>
          </a:lstStyle>
          <a:p>
            <a:fld id="{0CB201C6-914F-4451-A145-3163ACB9BA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algn="l" defTabSz="914400" rtl="0">
              <a:defRPr/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algn="ctr" defTabSz="914400" rtl="0"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 algn="r" defTabSz="914400" rtl="0">
              <a:defRPr/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 algn="l" defTabSz="914400" rtl="0">
              <a:defRPr/>
            </a:lvl1pPr>
          </a:lstStyle>
          <a:p>
            <a:fld id="{8FCEC9F4-2414-4CDA-A9DA-92F0BDD14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 algn="ctr" defTabSz="914400" rtl="0"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 algn="r" defTabSz="914400" rtl="0">
              <a:defRPr/>
            </a:lvl1pPr>
          </a:lstStyle>
          <a:p>
            <a:fld id="{7E4AE001-CAD5-4C10-BEB2-D29595BFD7B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9C4DF54-C0CD-4951-97D7-ABCD0F21C2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B201C6-914F-4451-A145-3163ACB9BA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9C4DF54-C0CD-4951-97D7-ABCD0F21C2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B201C6-914F-4451-A145-3163ACB9BA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3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577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6216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718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710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6216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715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48716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681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90082" y="1333829"/>
            <a:ext cx="3655181" cy="61793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marL="0" indent="0">
              <a:buNone/>
              <a:defRPr sz="1600"/>
            </a:lvl1pPr>
            <a:lvl2pPr marL="257175" indent="0">
              <a:buNone/>
              <a:defRPr sz="14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  <a:lvl6pPr marL="1285875" indent="0">
              <a:buNone/>
              <a:defRPr sz="1000"/>
            </a:lvl6pPr>
            <a:lvl7pPr marL="1543050" indent="0">
              <a:buNone/>
              <a:defRPr sz="1000"/>
            </a:lvl7pPr>
            <a:lvl8pPr marL="1800225" indent="0">
              <a:buNone/>
              <a:defRPr sz="1000"/>
            </a:lvl8pPr>
            <a:lvl9pPr marL="20574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048682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90082" y="1999034"/>
            <a:ext cx="3655181" cy="264321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48683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92704" y="1333829"/>
            <a:ext cx="3673182" cy="61793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marL="0" indent="0">
              <a:buNone/>
              <a:defRPr sz="1600"/>
            </a:lvl1pPr>
            <a:lvl2pPr marL="257175" indent="0">
              <a:buNone/>
              <a:defRPr sz="1400"/>
            </a:lvl2pPr>
            <a:lvl3pPr marL="514350" indent="0">
              <a:buNone/>
              <a:defRPr sz="1100"/>
            </a:lvl3pPr>
            <a:lvl4pPr marL="771525" indent="0">
              <a:buNone/>
              <a:defRPr sz="1000"/>
            </a:lvl4pPr>
            <a:lvl5pPr marL="1028700" indent="0">
              <a:buNone/>
              <a:defRPr sz="1000"/>
            </a:lvl5pPr>
            <a:lvl6pPr marL="1285875" indent="0">
              <a:buNone/>
              <a:defRPr sz="1000"/>
            </a:lvl6pPr>
            <a:lvl7pPr marL="1543050" indent="0">
              <a:buNone/>
              <a:defRPr sz="1000"/>
            </a:lvl7pPr>
            <a:lvl8pPr marL="1800225" indent="0">
              <a:buNone/>
              <a:defRPr sz="1000"/>
            </a:lvl8pPr>
            <a:lvl9pPr marL="20574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1048684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6216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18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712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1048713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600"/>
            </a:lvl4pPr>
            <a:lvl5pPr marL="1028700" indent="0">
              <a:buNone/>
              <a:defRPr sz="600"/>
            </a:lvl5pPr>
            <a:lvl6pPr marL="1285875" indent="0">
              <a:buNone/>
              <a:defRPr sz="600"/>
            </a:lvl6pPr>
            <a:lvl7pPr marL="1543050" indent="0">
              <a:buNone/>
              <a:defRPr sz="600"/>
            </a:lvl7pPr>
            <a:lvl8pPr marL="1800225" indent="0">
              <a:buNone/>
              <a:defRPr sz="600"/>
            </a:lvl8pPr>
            <a:lvl9pPr marL="2057400" indent="0">
              <a:buNone/>
              <a:defRPr sz="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3124012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18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721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342901"/>
            <a:ext cx="4629150" cy="40528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1048722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3124012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100"/>
            </a:lvl1pPr>
            <a:lvl2pPr marL="257175" indent="0">
              <a:buNone/>
              <a:defRPr sz="1000"/>
            </a:lvl2pPr>
            <a:lvl3pPr marL="514350" indent="0">
              <a:buNone/>
              <a:defRPr sz="900"/>
            </a:lvl3pPr>
            <a:lvl4pPr marL="771525" indent="0">
              <a:buNone/>
              <a:defRPr sz="800"/>
            </a:lvl4pPr>
            <a:lvl5pPr marL="1028700" indent="0">
              <a:buNone/>
              <a:defRPr sz="800"/>
            </a:lvl5pPr>
            <a:lvl6pPr marL="1285875" indent="0">
              <a:buNone/>
              <a:defRPr sz="800"/>
            </a:lvl6pPr>
            <a:lvl7pPr marL="1543050" indent="0">
              <a:buNone/>
              <a:defRPr sz="800"/>
            </a:lvl7pPr>
            <a:lvl8pPr marL="1800225" indent="0">
              <a:buNone/>
              <a:defRPr sz="800"/>
            </a:lvl8pPr>
            <a:lvl9pPr marL="2057400" indent="0">
              <a:buNone/>
              <a:defRPr sz="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4681537"/>
            <a:ext cx="9144000" cy="461963"/>
          </a:xfrm>
          <a:prstGeom prst="rect">
            <a:avLst/>
          </a:prstGeom>
          <a:pattFill prst="wdUpDiag">
            <a:fgClr>
              <a:srgbClr val="081F49"/>
            </a:fgClr>
            <a:bgClr>
              <a:srgbClr val="03153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0" y="271193"/>
            <a:ext cx="135000" cy="324000"/>
          </a:xfrm>
          <a:prstGeom prst="rect">
            <a:avLst/>
          </a:prstGeom>
          <a:pattFill prst="wdUpDiag">
            <a:fgClr>
              <a:srgbClr val="081F49"/>
            </a:fgClr>
            <a:bgClr>
              <a:srgbClr val="03153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30892" y="271193"/>
            <a:ext cx="27000" cy="324000"/>
          </a:xfrm>
          <a:prstGeom prst="rect">
            <a:avLst/>
          </a:prstGeom>
          <a:gradFill flip="none" rotWithShape="1">
            <a:gsLst>
              <a:gs pos="0">
                <a:srgbClr val="208CA4"/>
              </a:gs>
              <a:gs pos="100000">
                <a:srgbClr val="195F8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文本占位符 104"/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230547" y="239685"/>
            <a:ext cx="4825252" cy="38701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rgbClr val="3D5070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请在此处添加标题</a:t>
            </a:r>
            <a:endParaRPr lang="zh-CN" altLang="en-US"/>
          </a:p>
        </p:txBody>
      </p:sp>
      <p:pic>
        <p:nvPicPr>
          <p:cNvPr id="6" name="图片 5" descr="史辰工作室1(1)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lum bright="90000"/>
          </a:blip>
          <a:srcRect t="30848" b="29260"/>
          <a:stretch>
            <a:fillRect/>
          </a:stretch>
        </p:blipFill>
        <p:spPr>
          <a:xfrm>
            <a:off x="7590949" y="4597241"/>
            <a:ext cx="1449229" cy="57816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6216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724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686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矩形 6">
            <a:hlinkClick r:id="rId2"/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>
                <a:alpha val="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0848" tIns="80678" rIns="100848" bIns="80678"/>
          <a:lstStyle>
            <a:lvl1pPr defTabSz="683895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 defTabSz="683895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 defTabSz="683895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 defTabSz="683895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 defTabSz="683895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marL="0" marR="0" lvl="0" indent="0" algn="ctr" defTabSz="5130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细黑" panose="02010600040101010101" pitchFamily="2" charset="-122"/>
              <a:ea typeface="微软雅黑 Light" panose="020B0502040204020203" pitchFamily="34" charset="-122"/>
              <a:cs typeface="Segoe UI" panose="020B0502040204020203" pitchFamily="34" charset="0"/>
            </a:endParaRPr>
          </a:p>
        </p:txBody>
      </p:sp>
      <p:sp>
        <p:nvSpPr>
          <p:cNvPr id="1048581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28650" y="4767263"/>
            <a:ext cx="2057400" cy="275035"/>
          </a:xfrm>
        </p:spPr>
        <p:txBody>
          <a:bodyPr lIns="68580" tIns="34290" rIns="68580" bIns="34290"/>
          <a:lstStyle/>
          <a:p>
            <a:pPr defTabSz="514350"/>
            <a:endParaRPr lang="zh-CN" altLang="en-US" sz="7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48582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28950" y="4767263"/>
            <a:ext cx="3086100" cy="275035"/>
          </a:xfrm>
        </p:spPr>
        <p:txBody>
          <a:bodyPr lIns="68580" tIns="34290" rIns="68580" bIns="34290"/>
          <a:lstStyle/>
          <a:p>
            <a:pPr algn="ctr" defTabSz="514350"/>
            <a:endParaRPr lang="zh-CN" altLang="en-US" sz="7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7263"/>
            <a:ext cx="2057400" cy="275035"/>
          </a:xfrm>
        </p:spPr>
        <p:txBody>
          <a:bodyPr lIns="68580" tIns="34290" rIns="68580" bIns="34290"/>
          <a:lstStyle/>
          <a:p>
            <a:pPr algn="r" defTabSz="514350"/>
            <a:fld id="{25B13E1B-81BC-4A42-A43C-47D469B3DE44}" type="slidenum">
              <a:rPr lang="zh-CN" altLang="en-US" sz="700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 sz="70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TextBox 22"/>
          <p:cNvSpPr txBox="1"/>
          <p:nvPr userDrawn="1">
            <p:custDataLst>
              <p:tags r:id="rId2"/>
            </p:custDataLst>
          </p:nvPr>
        </p:nvSpPr>
        <p:spPr>
          <a:xfrm>
            <a:off x="7354888" y="222647"/>
            <a:ext cx="1658937" cy="28469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 anchorCtr="0">
            <a:spAutoFit/>
          </a:bodyPr>
          <a:lstStyle/>
          <a:p>
            <a:pPr lvl="0" algn="ctr"/>
            <a:r>
              <a:rPr lang="zh-CN" altLang="en-US" sz="1400">
                <a:latin typeface="汉仪尚巍手书W" pitchFamily="18" charset="-122"/>
                <a:ea typeface="汉仪尚巍手书W" pitchFamily="18" charset="-122"/>
              </a:rPr>
              <a:t>马关条约</a:t>
            </a:r>
            <a:endParaRPr lang="zh-CN" altLang="zh-CN" sz="1400">
              <a:latin typeface="汉仪尚巍手书W" pitchFamily="18" charset="-122"/>
              <a:ea typeface="汉仪尚巍手书W" pitchFamily="18" charset="-122"/>
            </a:endParaRPr>
          </a:p>
        </p:txBody>
      </p:sp>
      <p:graphicFrame>
        <p:nvGraphicFramePr>
          <p:cNvPr id="7171" name="对象 32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7065963" y="123826"/>
          <a:ext cx="479425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4" imgW="6136640" imgH="6123940" progId="CorelDraw.Graphic.17">
                  <p:embed/>
                </p:oleObj>
              </mc:Choice>
              <mc:Fallback>
                <p:oleObj name="" r:id="rId4" imgW="6136640" imgH="6123940" progId="CorelDraw.Graphic.17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65963" y="123826"/>
                        <a:ext cx="479425" cy="47863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687" name="等腰三角形 6"/>
          <p:cNvSpPr/>
          <p:nvPr userDrawn="1">
            <p:custDataLst>
              <p:tags r:id="rId6"/>
            </p:custDataLst>
          </p:nvPr>
        </p:nvSpPr>
        <p:spPr>
          <a:xfrm>
            <a:off x="8099425" y="4857750"/>
            <a:ext cx="533400" cy="294085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zh-CN" altLang="en-US" sz="100" strike="noStrike" noProof="1">
              <a:solidFill>
                <a:schemeClr val="bg1"/>
              </a:solidFill>
            </a:endParaRPr>
          </a:p>
        </p:txBody>
      </p:sp>
      <p:sp>
        <p:nvSpPr>
          <p:cNvPr id="7173" name="灯片编号占位符 1"/>
          <p:cNvSpPr txBox="1"/>
          <p:nvPr userDrawn="1">
            <p:custDataLst>
              <p:tags r:id="rId7"/>
            </p:custDataLst>
          </p:nvPr>
        </p:nvSpPr>
        <p:spPr>
          <a:xfrm>
            <a:off x="8077200" y="4947047"/>
            <a:ext cx="393700" cy="189309"/>
          </a:xfrm>
          <a:prstGeom prst="rect">
            <a:avLst/>
          </a:prstGeom>
          <a:noFill/>
          <a:ln w="9525">
            <a:noFill/>
          </a:ln>
        </p:spPr>
        <p:txBody>
          <a:bodyPr lIns="51435" tIns="25718" rIns="51435" bIns="25718" anchor="ctr" anchorCtr="0"/>
          <a:lstStyle/>
          <a:p>
            <a:pPr lvl="0" algn="r"/>
            <a:fld id="{9A0DB2DC-4C9A-4742-B13C-FB6460FD3503}" type="slidenum">
              <a:rPr lang="zh-CN" altLang="en-US" sz="700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</a:rPr>
            </a:fld>
            <a:endParaRPr lang="zh-CN" altLang="en-US" sz="700">
              <a:solidFill>
                <a:schemeClr val="bg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1048689" name="Freeform: Shape 41"/>
          <p:cNvSpPr/>
          <p:nvPr userDrawn="1">
            <p:custDataLst>
              <p:tags r:id="rId8"/>
            </p:custDataLst>
          </p:nvPr>
        </p:nvSpPr>
        <p:spPr>
          <a:xfrm rot="18900000" flipH="1">
            <a:off x="-509587" y="460773"/>
            <a:ext cx="1125538" cy="975122"/>
          </a:xfrm>
          <a:custGeom>
            <a:avLst/>
            <a:gdLst>
              <a:gd name="connsiteX0" fmla="*/ 201196 w 1500566"/>
              <a:gd name="connsiteY0" fmla="*/ 0 h 1299370"/>
              <a:gd name="connsiteX1" fmla="*/ 154857 w 1500566"/>
              <a:gd name="connsiteY1" fmla="*/ 53500 h 1299370"/>
              <a:gd name="connsiteX2" fmla="*/ 15836 w 1500566"/>
              <a:gd name="connsiteY2" fmla="*/ 362787 h 1299370"/>
              <a:gd name="connsiteX3" fmla="*/ 0 w 1500566"/>
              <a:gd name="connsiteY3" fmla="*/ 519880 h 1299370"/>
              <a:gd name="connsiteX4" fmla="*/ 15836 w 1500566"/>
              <a:gd name="connsiteY4" fmla="*/ 676974 h 1299370"/>
              <a:gd name="connsiteX5" fmla="*/ 779489 w 1500566"/>
              <a:gd name="connsiteY5" fmla="*/ 1299369 h 1299370"/>
              <a:gd name="connsiteX6" fmla="*/ 1500566 w 1500566"/>
              <a:gd name="connsiteY6" fmla="*/ 1299370 h 1299370"/>
              <a:gd name="connsiteX7" fmla="*/ 1167479 w 1500566"/>
              <a:gd name="connsiteY7" fmla="*/ 966283 h 1299370"/>
              <a:gd name="connsiteX8" fmla="*/ 802606 w 1500566"/>
              <a:gd name="connsiteY8" fmla="*/ 966283 h 1299370"/>
              <a:gd name="connsiteX9" fmla="*/ 356203 w 1500566"/>
              <a:gd name="connsiteY9" fmla="*/ 519880 h 1299370"/>
              <a:gd name="connsiteX10" fmla="*/ 432441 w 1500566"/>
              <a:gd name="connsiteY10" fmla="*/ 270292 h 1299370"/>
              <a:gd name="connsiteX11" fmla="*/ 450094 w 1500566"/>
              <a:gd name="connsiteY11" fmla="*/ 248897 h 129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566" h="1299370">
                <a:moveTo>
                  <a:pt x="201196" y="0"/>
                </a:moveTo>
                <a:lnTo>
                  <a:pt x="154857" y="53500"/>
                </a:lnTo>
                <a:cubicBezTo>
                  <a:pt x="87523" y="143536"/>
                  <a:pt x="39199" y="248615"/>
                  <a:pt x="15836" y="362787"/>
                </a:cubicBezTo>
                <a:lnTo>
                  <a:pt x="0" y="519880"/>
                </a:lnTo>
                <a:lnTo>
                  <a:pt x="15836" y="676974"/>
                </a:lnTo>
                <a:cubicBezTo>
                  <a:pt x="88521" y="1032174"/>
                  <a:pt x="402802" y="1299369"/>
                  <a:pt x="779489" y="1299369"/>
                </a:cubicBezTo>
                <a:lnTo>
                  <a:pt x="1500566" y="1299370"/>
                </a:lnTo>
                <a:lnTo>
                  <a:pt x="1167479" y="966283"/>
                </a:lnTo>
                <a:lnTo>
                  <a:pt x="802606" y="966283"/>
                </a:lnTo>
                <a:cubicBezTo>
                  <a:pt x="556064" y="966283"/>
                  <a:pt x="356203" y="766422"/>
                  <a:pt x="356203" y="519880"/>
                </a:cubicBezTo>
                <a:cubicBezTo>
                  <a:pt x="356203" y="427427"/>
                  <a:pt x="384308" y="341538"/>
                  <a:pt x="432441" y="270292"/>
                </a:cubicBezTo>
                <a:lnTo>
                  <a:pt x="450094" y="24889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690" name="Rectangle: Rounded Corners 1"/>
          <p:cNvSpPr/>
          <p:nvPr userDrawn="1">
            <p:custDataLst>
              <p:tags r:id="rId9"/>
            </p:custDataLst>
          </p:nvPr>
        </p:nvSpPr>
        <p:spPr>
          <a:xfrm rot="2700000">
            <a:off x="7905750" y="-1972865"/>
            <a:ext cx="762000" cy="421243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691" name="Rectangle: Rounded Corners 2"/>
          <p:cNvSpPr/>
          <p:nvPr userDrawn="1">
            <p:custDataLst>
              <p:tags r:id="rId10"/>
            </p:custDataLst>
          </p:nvPr>
        </p:nvSpPr>
        <p:spPr>
          <a:xfrm rot="2700000">
            <a:off x="8671719" y="-2734270"/>
            <a:ext cx="762000" cy="421362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692" name="Rectangle: Rounded Corners 3"/>
          <p:cNvSpPr/>
          <p:nvPr userDrawn="1">
            <p:custDataLst>
              <p:tags r:id="rId11"/>
            </p:custDataLst>
          </p:nvPr>
        </p:nvSpPr>
        <p:spPr>
          <a:xfrm rot="2700000">
            <a:off x="7935119" y="-3079551"/>
            <a:ext cx="762000" cy="421362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693" name="Rectangle: Rounded Corners 4"/>
          <p:cNvSpPr/>
          <p:nvPr userDrawn="1">
            <p:custDataLst>
              <p:tags r:id="rId12"/>
            </p:custDataLst>
          </p:nvPr>
        </p:nvSpPr>
        <p:spPr>
          <a:xfrm rot="2700000">
            <a:off x="8321676" y="465535"/>
            <a:ext cx="520700" cy="114538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grpSp>
        <p:nvGrpSpPr>
          <p:cNvPr id="7179" name="Group 5"/>
          <p:cNvGrpSpPr/>
          <p:nvPr userDrawn="1">
            <p:custDataLst>
              <p:tags r:id="rId13"/>
            </p:custDataLst>
          </p:nvPr>
        </p:nvGrpSpPr>
        <p:grpSpPr>
          <a:xfrm>
            <a:off x="8172450" y="623888"/>
            <a:ext cx="819150" cy="828675"/>
            <a:chOff x="9789319" y="1181099"/>
            <a:chExt cx="1092994" cy="1106107"/>
          </a:xfrm>
        </p:grpSpPr>
        <p:sp>
          <p:nvSpPr>
            <p:cNvPr id="1048694" name="Oval 6"/>
            <p:cNvSpPr/>
            <p:nvPr>
              <p:custDataLst>
                <p:tags r:id="rId14"/>
              </p:custDataLst>
            </p:nvPr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  <p:sp>
          <p:nvSpPr>
            <p:cNvPr id="1048695" name="Oval 7"/>
            <p:cNvSpPr/>
            <p:nvPr>
              <p:custDataLst>
                <p:tags r:id="rId15"/>
              </p:custDataLst>
            </p:nvPr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</p:grpSp>
      <p:grpSp>
        <p:nvGrpSpPr>
          <p:cNvPr id="7182" name="Group 8"/>
          <p:cNvGrpSpPr/>
          <p:nvPr userDrawn="1">
            <p:custDataLst>
              <p:tags r:id="rId16"/>
            </p:custDataLst>
          </p:nvPr>
        </p:nvGrpSpPr>
        <p:grpSpPr>
          <a:xfrm>
            <a:off x="4716463" y="292894"/>
            <a:ext cx="4572000" cy="41672"/>
            <a:chOff x="2110637" y="95339"/>
            <a:chExt cx="6096503" cy="56431"/>
          </a:xfrm>
        </p:grpSpPr>
        <p:sp>
          <p:nvSpPr>
            <p:cNvPr id="1048696" name="Rectangle: Rounded Corners 9"/>
            <p:cNvSpPr/>
            <p:nvPr>
              <p:custDataLst>
                <p:tags r:id="rId17"/>
              </p:custDataLst>
            </p:nvPr>
          </p:nvSpPr>
          <p:spPr>
            <a:xfrm rot="2700000" flipH="1">
              <a:off x="468682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  <p:sp>
          <p:nvSpPr>
            <p:cNvPr id="1048697" name="Rectangle: Rounded Corners 10"/>
            <p:cNvSpPr/>
            <p:nvPr>
              <p:custDataLst>
                <p:tags r:id="rId18"/>
              </p:custDataLst>
            </p:nvPr>
          </p:nvSpPr>
          <p:spPr>
            <a:xfrm rot="2700000" flipH="1">
              <a:off x="4908751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  <p:sp>
          <p:nvSpPr>
            <p:cNvPr id="1048698" name="Rectangle: Rounded Corners 11"/>
            <p:cNvSpPr/>
            <p:nvPr>
              <p:custDataLst>
                <p:tags r:id="rId19"/>
              </p:custDataLst>
            </p:nvPr>
          </p:nvSpPr>
          <p:spPr>
            <a:xfrm rot="2700000" flipH="1">
              <a:off x="5130674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  <p:sp>
          <p:nvSpPr>
            <p:cNvPr id="1048699" name="Rectangle: Rounded Corners 12"/>
            <p:cNvSpPr/>
            <p:nvPr>
              <p:custDataLst>
                <p:tags r:id="rId20"/>
              </p:custDataLst>
            </p:nvPr>
          </p:nvSpPr>
          <p:spPr>
            <a:xfrm rot="2700000" flipH="1">
              <a:off x="5352597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  <p:sp>
          <p:nvSpPr>
            <p:cNvPr id="1048700" name="Rectangle: Rounded Corners 13"/>
            <p:cNvSpPr/>
            <p:nvPr>
              <p:custDataLst>
                <p:tags r:id="rId21"/>
              </p:custDataLst>
            </p:nvPr>
          </p:nvSpPr>
          <p:spPr>
            <a:xfrm rot="2700000" flipH="1">
              <a:off x="557451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id-ID" sz="100" strike="noStrike" noProof="1"/>
            </a:p>
          </p:txBody>
        </p:sp>
      </p:grpSp>
      <p:sp>
        <p:nvSpPr>
          <p:cNvPr id="1048701" name="Rectangle: Rounded Corners 22"/>
          <p:cNvSpPr/>
          <p:nvPr userDrawn="1">
            <p:custDataLst>
              <p:tags r:id="rId22"/>
            </p:custDataLst>
          </p:nvPr>
        </p:nvSpPr>
        <p:spPr>
          <a:xfrm rot="2700000" flipH="1">
            <a:off x="5684839" y="3046810"/>
            <a:ext cx="34925" cy="285988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702" name="Rectangle: Rounded Corners 23"/>
          <p:cNvSpPr/>
          <p:nvPr userDrawn="1">
            <p:custDataLst>
              <p:tags r:id="rId23"/>
            </p:custDataLst>
          </p:nvPr>
        </p:nvSpPr>
        <p:spPr>
          <a:xfrm rot="2700000" flipH="1">
            <a:off x="7242175" y="1722835"/>
            <a:ext cx="138113" cy="28729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703" name="Rectangle: Rounded Corners 24"/>
          <p:cNvSpPr/>
          <p:nvPr userDrawn="1">
            <p:custDataLst>
              <p:tags r:id="rId24"/>
            </p:custDataLst>
          </p:nvPr>
        </p:nvSpPr>
        <p:spPr>
          <a:xfrm rot="2700000">
            <a:off x="5297488" y="280987"/>
            <a:ext cx="412750" cy="12525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704" name="Rectangle: Rounded Corners 25"/>
          <p:cNvSpPr/>
          <p:nvPr userDrawn="1">
            <p:custDataLst>
              <p:tags r:id="rId25"/>
            </p:custDataLst>
          </p:nvPr>
        </p:nvSpPr>
        <p:spPr>
          <a:xfrm rot="2700000">
            <a:off x="5664994" y="-557808"/>
            <a:ext cx="261938" cy="12525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705" name="Rectangle: Rounded Corners 37"/>
          <p:cNvSpPr/>
          <p:nvPr userDrawn="1">
            <p:custDataLst>
              <p:tags r:id="rId26"/>
            </p:custDataLst>
          </p:nvPr>
        </p:nvSpPr>
        <p:spPr>
          <a:xfrm rot="2700000" flipH="1">
            <a:off x="8405814" y="3296841"/>
            <a:ext cx="50800" cy="170973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706" name="Rectangle: Rounded Corners 45"/>
          <p:cNvSpPr/>
          <p:nvPr userDrawn="1">
            <p:custDataLst>
              <p:tags r:id="rId27"/>
            </p:custDataLst>
          </p:nvPr>
        </p:nvSpPr>
        <p:spPr>
          <a:xfrm rot="2700000" flipH="1">
            <a:off x="1079500" y="-565546"/>
            <a:ext cx="61913" cy="95131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  <p:sp>
        <p:nvSpPr>
          <p:cNvPr id="1048707" name="Rectangle: Rounded Corners 46"/>
          <p:cNvSpPr/>
          <p:nvPr userDrawn="1">
            <p:custDataLst>
              <p:tags r:id="rId28"/>
            </p:custDataLst>
          </p:nvPr>
        </p:nvSpPr>
        <p:spPr>
          <a:xfrm rot="2700000" flipH="1">
            <a:off x="338138" y="-517921"/>
            <a:ext cx="257175" cy="95011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fontAlgn="base"/>
            <a:endParaRPr lang="id-ID" sz="100" strike="noStrike" noProof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8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8" grpId="0" build="allAtOnce"/>
    </p:bld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 userDrawn="1">
            <p:custDataLst>
              <p:tags r:id="rId2"/>
            </p:custDataLst>
          </p:nvPr>
        </p:nvSpPr>
        <p:spPr>
          <a:xfrm>
            <a:off x="906978" y="267494"/>
            <a:ext cx="5897272" cy="330507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935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defTabSz="514350"/>
            <a:r>
              <a:rPr lang="zh-CN" altLang="en-US">
                <a:latin typeface="阿里巴巴普惠体 L" panose="00020600040101010101" pitchFamily="18" charset="-122"/>
                <a:ea typeface="阿里巴巴普惠体 L" panose="00020600040101010101" pitchFamily="18" charset="-122"/>
              </a:rPr>
              <a:t>请输入您的标题</a:t>
            </a:r>
            <a:endParaRPr lang="zh-CN" altLang="en-US">
              <a:latin typeface="阿里巴巴普惠体 L" panose="00020600040101010101" pitchFamily="18" charset="-122"/>
              <a:ea typeface="阿里巴巴普惠体 L" panose="00020600040101010101" pitchFamily="18" charset="-122"/>
            </a:endParaRPr>
          </a:p>
        </p:txBody>
      </p:sp>
      <p:cxnSp>
        <p:nvCxnSpPr>
          <p:cNvPr id="3" name="直接连接符 2"/>
          <p:cNvCxnSpPr/>
          <p:nvPr userDrawn="1">
            <p:custDataLst>
              <p:tags r:id="rId3"/>
            </p:custDataLst>
          </p:nvPr>
        </p:nvCxnSpPr>
        <p:spPr>
          <a:xfrm flipV="1">
            <a:off x="953129" y="654062"/>
            <a:ext cx="7859428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>
            <p:custDataLst>
              <p:tags r:id="rId4"/>
            </p:custDataLst>
          </p:nvPr>
        </p:nvGrpSpPr>
        <p:grpSpPr>
          <a:xfrm>
            <a:off x="395576" y="248444"/>
            <a:ext cx="396000" cy="396000"/>
            <a:chOff x="406574" y="236732"/>
            <a:chExt cx="612048" cy="593261"/>
          </a:xfrm>
        </p:grpSpPr>
        <p:sp>
          <p:nvSpPr>
            <p:cNvPr id="5" name="矩形 4"/>
            <p:cNvSpPr/>
            <p:nvPr userDrawn="1">
              <p:custDataLst>
                <p:tags r:id="rId5"/>
              </p:custDataLst>
            </p:nvPr>
          </p:nvSpPr>
          <p:spPr>
            <a:xfrm>
              <a:off x="406574" y="236732"/>
              <a:ext cx="504000" cy="50400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阿里巴巴普惠体 L" panose="00020600040101010101" pitchFamily="18" charset="-122"/>
              </a:endParaRPr>
            </a:p>
          </p:txBody>
        </p:sp>
        <p:sp>
          <p:nvSpPr>
            <p:cNvPr id="6" name="矩形 5"/>
            <p:cNvSpPr/>
            <p:nvPr userDrawn="1">
              <p:custDataLst>
                <p:tags r:id="rId6"/>
              </p:custDataLst>
            </p:nvPr>
          </p:nvSpPr>
          <p:spPr>
            <a:xfrm>
              <a:off x="694606" y="512239"/>
              <a:ext cx="324016" cy="3177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阿里巴巴普惠体 L" panose="00020600040101010101" pitchFamily="18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>
            <p:custDataLst>
              <p:tags r:id="rId2"/>
            </p:custDataLst>
          </p:nvPr>
        </p:nvCxnSpPr>
        <p:spPr>
          <a:xfrm flipV="1">
            <a:off x="953129" y="654062"/>
            <a:ext cx="7859428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>
            <p:custDataLst>
              <p:tags r:id="rId3"/>
            </p:custDataLst>
          </p:nvPr>
        </p:nvGrpSpPr>
        <p:grpSpPr>
          <a:xfrm>
            <a:off x="395576" y="248444"/>
            <a:ext cx="396000" cy="396000"/>
            <a:chOff x="406574" y="236732"/>
            <a:chExt cx="612048" cy="593261"/>
          </a:xfrm>
        </p:grpSpPr>
        <p:sp>
          <p:nvSpPr>
            <p:cNvPr id="5" name="矩形 4"/>
            <p:cNvSpPr/>
            <p:nvPr userDrawn="1">
              <p:custDataLst>
                <p:tags r:id="rId4"/>
              </p:custDataLst>
            </p:nvPr>
          </p:nvSpPr>
          <p:spPr>
            <a:xfrm>
              <a:off x="406574" y="236732"/>
              <a:ext cx="504000" cy="50400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阿里巴巴普惠体 L" panose="00020600040101010101" pitchFamily="18" charset="-122"/>
              </a:endParaRPr>
            </a:p>
          </p:txBody>
        </p:sp>
        <p:sp>
          <p:nvSpPr>
            <p:cNvPr id="6" name="矩形 5"/>
            <p:cNvSpPr/>
            <p:nvPr userDrawn="1">
              <p:custDataLst>
                <p:tags r:id="rId5"/>
              </p:custDataLst>
            </p:nvPr>
          </p:nvSpPr>
          <p:spPr>
            <a:xfrm>
              <a:off x="694606" y="512239"/>
              <a:ext cx="324016" cy="31775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阿里巴巴普惠体 L" panose="00020600040101010101" pitchFamily="18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lIns="68580" tIns="34290" rIns="68580" bIns="34290" anchor="b"/>
          <a:lstStyle>
            <a:lvl1pPr algn="ctr">
              <a:defRPr sz="4500">
                <a:ea typeface="阿里巴巴普惠体 L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/>
          <a:lstStyle>
            <a:lvl1pPr marL="0" indent="0" algn="ctr">
              <a:buNone/>
              <a:defRPr sz="1800">
                <a:ea typeface="阿里巴巴普惠体 L" panose="00020600040101010101" pitchFamily="18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68580" tIns="34290" rIns="68580" bIns="34290"/>
          <a:lstStyle>
            <a:lvl1pPr>
              <a:defRPr>
                <a:ea typeface="阿里巴巴普惠体 L" panose="00020600040101010101" pitchFamily="18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68580" tIns="34290" rIns="68580" bIns="34290"/>
          <a:lstStyle>
            <a:lvl1pPr>
              <a:defRPr>
                <a:ea typeface="阿里巴巴普惠体 L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68580" tIns="34290" rIns="68580" bIns="34290"/>
          <a:lstStyle>
            <a:lvl1pPr>
              <a:defRPr>
                <a:ea typeface="阿里巴巴普惠体 L" panose="00020600040101010101" pitchFamily="18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4683919"/>
            <a:ext cx="2133600" cy="357188"/>
          </a:xfrm>
        </p:spPr>
        <p:txBody>
          <a:bodyPr lIns="68580" tIns="34290" rIns="68580" bIns="34290"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4683919"/>
            <a:ext cx="2895600" cy="357188"/>
          </a:xfrm>
        </p:spPr>
        <p:txBody>
          <a:bodyPr lIns="68580" tIns="34290" rIns="68580" bIns="34290"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4683919"/>
            <a:ext cx="2133600" cy="357188"/>
          </a:xfrm>
        </p:spPr>
        <p:txBody>
          <a:bodyPr lIns="68580" tIns="34290" rIns="68580" bIns="34290"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/>
          <a:p>
            <a:pPr fontAlgn="base"/>
            <a:r>
              <a:rPr kumimoji="0" lang="zh-CN" altLang="en-US" sz="3300" b="0" i="0" u="none" strike="noStrike" kern="1200" cap="none" spc="0" normalizeH="0" baseline="0" noProof="1">
                <a:uLnTx/>
                <a:uFillTx/>
              </a:rPr>
              <a:t>单击此处编辑母版标题样式</a:t>
            </a:r>
            <a:endParaRPr kumimoji="0" lang="zh-CN" altLang="en-US" sz="33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200151"/>
            <a:ext cx="8229600" cy="3394472"/>
          </a:xfrm>
        </p:spPr>
        <p:txBody>
          <a:bodyPr lIns="68580" tIns="34290" rIns="68580" bIns="34290"/>
          <a:lstStyle/>
          <a:p>
            <a:pPr lvl="0" fontAlgn="base"/>
            <a:r>
              <a:rPr kumimoji="0" lang="zh-CN" altLang="en-US" sz="2400" b="0" i="0" u="none" strike="noStrike" kern="1200" cap="none" spc="0" normalizeH="0" baseline="0" noProof="1">
                <a:uLnTx/>
                <a:uFillTx/>
              </a:rPr>
              <a:t>单击此处编辑母版文本样式</a:t>
            </a:r>
            <a:endParaRPr kumimoji="0" lang="zh-CN" altLang="en-US" sz="2400" b="0" i="0" u="none" strike="noStrike" kern="1200" cap="none" spc="0" normalizeH="0" baseline="0" noProof="1">
              <a:uLnTx/>
              <a:uFillTx/>
            </a:endParaRPr>
          </a:p>
          <a:p>
            <a:pPr lvl="1" fontAlgn="base"/>
            <a:r>
              <a:rPr kumimoji="0" lang="zh-CN" altLang="en-US" sz="2100" b="0" i="0" u="none" strike="noStrike" kern="1200" cap="none" spc="0" normalizeH="0" baseline="0" noProof="1">
                <a:uLnTx/>
                <a:uFillTx/>
              </a:rPr>
              <a:t>第二级</a:t>
            </a:r>
            <a:endParaRPr kumimoji="0" lang="zh-CN" altLang="en-US" sz="2100" b="0" i="0" u="none" strike="noStrike" kern="1200" cap="none" spc="0" normalizeH="0" baseline="0" noProof="1">
              <a:uLnTx/>
              <a:uFillTx/>
            </a:endParaRPr>
          </a:p>
          <a:p>
            <a:pPr lvl="2" fontAlgn="base"/>
            <a:r>
              <a:rPr kumimoji="0" lang="zh-CN" altLang="en-US" sz="1800" b="0" i="0" u="none" strike="noStrike" kern="1200" cap="none" spc="0" normalizeH="0" baseline="0" noProof="1">
                <a:uLnTx/>
                <a:uFillTx/>
              </a:rPr>
              <a:t>第三级</a:t>
            </a:r>
            <a:endParaRPr kumimoji="0" lang="zh-CN" altLang="en-US" sz="1800" b="0" i="0" u="none" strike="noStrike" kern="1200" cap="none" spc="0" normalizeH="0" baseline="0" noProof="1">
              <a:uLnTx/>
              <a:uFillTx/>
            </a:endParaRPr>
          </a:p>
          <a:p>
            <a:pPr lvl="3" fontAlgn="base"/>
            <a:r>
              <a:rPr kumimoji="0" lang="zh-CN" altLang="en-US" sz="1500" b="0" i="0" u="none" strike="noStrike" kern="1200" cap="none" spc="0" normalizeH="0" baseline="0" noProof="1">
                <a:uLnTx/>
                <a:uFillTx/>
              </a:rPr>
              <a:t>第四级</a:t>
            </a:r>
            <a:endParaRPr kumimoji="0" lang="zh-CN" altLang="en-US" sz="1500" b="0" i="0" u="none" strike="noStrike" kern="1200" cap="none" spc="0" normalizeH="0" baseline="0" noProof="1">
              <a:uLnTx/>
              <a:uFillTx/>
            </a:endParaRPr>
          </a:p>
          <a:p>
            <a:pPr lvl="4" fontAlgn="base"/>
            <a:r>
              <a:rPr kumimoji="0" lang="zh-CN" altLang="en-US" sz="1500" b="0" i="0" u="none" strike="noStrike" kern="1200" cap="none" spc="0" normalizeH="0" baseline="0" noProof="1">
                <a:uLnTx/>
                <a:uFillTx/>
              </a:rPr>
              <a:t>第五级</a:t>
            </a:r>
            <a:endParaRPr kumimoji="0" lang="zh-CN" altLang="en-US" sz="1500" b="0" i="0" u="none" strike="noStrike" kern="1200" cap="none" spc="0" normalizeH="0" baseline="0" noProof="1">
              <a:uLnTx/>
              <a:uFillTx/>
            </a:endParaRPr>
          </a:p>
        </p:txBody>
      </p:sp>
      <p:sp>
        <p:nvSpPr>
          <p:cNvPr id="3074" name="灯片编号占位符 102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algn="r">
              <a:buSzTx/>
            </a:pPr>
            <a:fld id="{9A0DB2DC-4C9A-4742-B13C-FB6460FD3503}" type="slidenum">
              <a:rPr lang="zh-CN" altLang="en-US"/>
            </a:fld>
            <a:endParaRPr lang="zh-CN" altLang="en-US"/>
          </a:p>
        </p:txBody>
      </p:sp>
      <p:sp>
        <p:nvSpPr>
          <p:cNvPr id="3077" name="日期占位符 1027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>
              <a:buSzTx/>
            </a:pPr>
            <a:endParaRPr lang="zh-CN" altLang="en-US"/>
          </a:p>
        </p:txBody>
      </p:sp>
      <p:sp>
        <p:nvSpPr>
          <p:cNvPr id="3078" name="页脚占位符 1028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algn="ctr">
              <a:buSzTx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 bwMode="auto">
          <a:xfrm>
            <a:off x="6552852" y="4696437"/>
            <a:ext cx="2136329" cy="415496"/>
          </a:xfrm>
          <a:prstGeom prst="rect">
            <a:avLst/>
          </a:prstGeom>
          <a:noFill/>
          <a:ln>
            <a:noFill/>
          </a:ln>
        </p:spPr>
        <p:txBody>
          <a:bodyPr lIns="68580" tIns="68579" rIns="68580" bIns="68579" numCol="1" anchor="ctr" anchorCtr="0" compatLnSpc="1">
            <a:spAutoFit/>
          </a:bodyPr>
          <a:lstStyle>
            <a:lvl1pPr marL="0" indent="0" algn="r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  <a:lvl2pPr marL="278765" indent="-10731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2pPr>
            <a:lvl3pPr marL="428625" indent="-8572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3pPr>
            <a:lvl4pPr marL="600075" indent="-8572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4pPr>
            <a:lvl5pPr marL="771525" indent="-85725"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9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5pPr>
            <a:lvl6pPr indent="857250" algn="r">
              <a:defRPr lang="zh-CN" altLang="en-US" sz="9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6pPr>
            <a:lvl7pPr indent="1028700" algn="r">
              <a:defRPr lang="zh-CN" altLang="en-US" sz="9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7pPr>
            <a:lvl8pPr indent="1200150" algn="r">
              <a:defRPr lang="zh-CN" altLang="en-US" sz="9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8pPr>
            <a:lvl9pPr indent="1371600" algn="r">
              <a:defRPr lang="zh-CN" altLang="en-US" sz="9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9pPr>
          </a:lstStyle>
          <a:p>
            <a:pPr eaLnBrk="1" hangingPunct="1"/>
            <a:fld id="{CA05AF27-A381-425C-908B-BEAD0BAE7AF9}" type="slidenum">
              <a:rPr lang="en-US" altLang="zh-CN" sz="1800" smtClean="0">
                <a:solidFill>
                  <a:srgbClr val="888888"/>
                </a:solidFill>
                <a:ea typeface="宋体" panose="02010600030101010101" pitchFamily="2" charset="-122"/>
              </a:rPr>
            </a:fld>
            <a:endParaRPr lang="en-US" altLang="zh-CN" sz="1800">
              <a:solidFill>
                <a:srgbClr val="888888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通用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28667" y="273845"/>
            <a:ext cx="7886906" cy="994172"/>
          </a:xfrm>
        </p:spPr>
        <p:txBody>
          <a:bodyPr lIns="68580" tIns="34290" rIns="68580" bIns="34290"/>
          <a:lstStyle>
            <a:lvl1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28667" y="4767264"/>
            <a:ext cx="2057453" cy="273844"/>
          </a:xfrm>
        </p:spPr>
        <p:txBody>
          <a:bodyPr lIns="68580" tIns="34290" rIns="68580" bIns="3429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9029" y="4767264"/>
            <a:ext cx="3086180" cy="273844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8119" y="4767264"/>
            <a:ext cx="2057453" cy="273844"/>
          </a:xfrm>
        </p:spPr>
        <p:txBody>
          <a:bodyPr lIns="68580" tIns="34290" rIns="68580" bIns="3429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advTm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9A67BE1-5357-40FC-8C1F-2BA652ABFE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3AA92307-B5E0-494D-927A-D5B9A97B175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5800"/>
            <a:ext cx="2025000" cy="237600"/>
          </a:xfrm>
        </p:spPr>
        <p:txBody>
          <a:bodyPr lIns="68580" tIns="34290" rIns="68580" bIns="3429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5800"/>
            <a:ext cx="2970000" cy="237600"/>
          </a:xfr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5800"/>
            <a:ext cx="2025000" cy="237600"/>
          </a:xfrm>
        </p:spPr>
        <p:txBody>
          <a:bodyPr lIns="68580" tIns="34290" rIns="68580" bIns="3429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800"/>
            <a:ext cx="7349400" cy="1927800"/>
          </a:xfrm>
        </p:spPr>
        <p:txBody>
          <a:bodyPr lIns="67500" tIns="35100" rIns="67500" bIns="351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300"/>
            <a:ext cx="7349400" cy="1104300"/>
          </a:xfrm>
        </p:spPr>
        <p:txBody>
          <a:bodyPr lIns="67500" tIns="35100" rIns="67500" bIns="351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15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800"/>
            <a:ext cx="8226900" cy="3569400"/>
          </a:xfr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300"/>
            <a:ext cx="5826600" cy="575100"/>
          </a:xfrm>
        </p:spPr>
        <p:txBody>
          <a:bodyPr lIns="67500" tIns="35100" rIns="67500" bIns="351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1400"/>
            <a:ext cx="5826600" cy="650700"/>
          </a:xfrm>
        </p:spPr>
        <p:txBody>
          <a:bodyPr lIns="67500" tIns="35100" rIns="67500" bIns="3510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5900"/>
            <a:ext cx="3882600" cy="3561300"/>
          </a:xfr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5900"/>
            <a:ext cx="3882600" cy="3561300"/>
          </a:xfrm>
        </p:spPr>
        <p:txBody>
          <a:bodyPr lIns="67500" tIns="35100" rIns="67500" bIns="351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1900"/>
            <a:ext cx="4006800" cy="286200"/>
          </a:xfrm>
        </p:spPr>
        <p:txBody>
          <a:bodyPr lIns="76200" tIns="28575" rIns="57150" bIns="28575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500"/>
            <a:ext cx="4006800" cy="3296700"/>
          </a:xfrm>
        </p:spPr>
        <p:txBody>
          <a:bodyPr vert="horz" lIns="76200" tIns="0" rIns="61913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297"/>
            <a:ext cx="4006800" cy="286200"/>
          </a:xfrm>
        </p:spPr>
        <p:txBody>
          <a:bodyPr vert="horz" lIns="76200" tIns="28575" rIns="57150" bIns="28575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500"/>
            <a:ext cx="4006800" cy="3296700"/>
          </a:xfrm>
        </p:spPr>
        <p:txBody>
          <a:bodyPr vert="horz" lIns="76200" tIns="0" rIns="61913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00"/>
            <a:ext cx="8226900" cy="529200"/>
          </a:xfrm>
        </p:spPr>
        <p:txBody>
          <a:bodyPr vert="horz" lIns="67500" tIns="35100" rIns="67500" bIns="351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166337"/>
            <a:ext cx="3924776" cy="3456146"/>
          </a:xfrm>
        </p:spPr>
        <p:txBody>
          <a:bodyPr vert="horz" lIns="67500" tIns="35100" rIns="67500" bIns="351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400"/>
            <a:ext cx="3920400" cy="3456000"/>
          </a:xfrm>
        </p:spPr>
        <p:txBody>
          <a:bodyPr vert="horz" lIns="67500" tIns="35100" rIns="67500" bIns="351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800"/>
            <a:ext cx="783000" cy="3771900"/>
          </a:xfrm>
        </p:spPr>
        <p:txBody>
          <a:bodyPr vert="eaVert" lIns="67500" tIns="35100" rIns="67500" bIns="351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800"/>
            <a:ext cx="6876900" cy="3771900"/>
          </a:xfrm>
        </p:spPr>
        <p:txBody>
          <a:bodyPr vert="eaVert" lIns="35100" tIns="35100" rIns="35100" bIns="35100"/>
          <a:lstStyle>
            <a:lvl1pPr marL="171450" indent="-171450">
              <a:spcAft>
                <a:spcPts val="750"/>
              </a:spcAft>
              <a:defRPr spc="225"/>
            </a:lvl1pPr>
            <a:lvl2pPr marL="514350" indent="-171450">
              <a:defRPr spc="225"/>
            </a:lvl2pPr>
            <a:lvl3pPr marL="857250" indent="-171450">
              <a:defRPr spc="225"/>
            </a:lvl3pPr>
            <a:lvl4pPr marL="1200150" indent="-171450">
              <a:defRPr spc="225"/>
            </a:lvl4pPr>
            <a:lvl5pPr marL="1543050" indent="-171450">
              <a:defRPr spc="225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580500"/>
            <a:ext cx="8229600" cy="411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1863000"/>
            <a:ext cx="7349400" cy="764100"/>
          </a:xfrm>
        </p:spPr>
        <p:txBody>
          <a:bodyPr vert="horz" lIns="67500" tIns="35100" rIns="67500" bIns="351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670300"/>
            <a:ext cx="7349400" cy="353700"/>
          </a:xfrm>
        </p:spPr>
        <p:txBody>
          <a:bodyPr lIns="67500" tIns="35100" rIns="67500" bIns="351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63AD1C7-A3F9-448D-B8D5-7F1B7F0EAFB7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6E6E3F-DE49-4E0E-A5A3-F1E4A026BC28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85F728-9AD0-4657-AFEF-7041831DF043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54561-B5DA-4266-BC9B-70322AC34FDE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1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0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0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200151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0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0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C8BC55B-3B9B-4905-B794-32EE7981346F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BDC4E-DF02-4EC9-8556-BB1A694F4C9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0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0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6564EE-034F-41AC-B4E4-FE8E5B393D35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E117A-51A4-4A8B-9BB9-7445C8208E27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A74CD81-575C-45EB-8B8F-098507B69959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FDF13-8C72-434A-B8A0-61142AD72E4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A23234-C1D6-45F9-A1F6-23348985127A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15E228-81DF-43FA-B8D8-44BA051C7B6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204789"/>
            <a:ext cx="3008313" cy="871538"/>
          </a:xfrm>
        </p:spPr>
        <p:txBody>
          <a:bodyPr lIns="68580" tIns="34290" rIns="68580" bIns="34290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fontAlgn="base"/>
            <a:r>
              <a:rPr lang="zh-CN" altLang="en-US" sz="8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34E2304-3793-40D7-97C2-941990B2FC02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22F567-7B59-4701-B08C-71EC361EBC98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1"/>
            <a:ext cx="5486400" cy="425054"/>
          </a:xfrm>
        </p:spPr>
        <p:txBody>
          <a:bodyPr lIns="68580" tIns="34290" rIns="68580" bIns="34290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80" tIns="34290" rIns="68580" bIns="3429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fontAlgn="base"/>
            <a:r>
              <a:rPr lang="zh-CN" altLang="en-US" sz="8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91DE008-0B3B-4FE6-9D7F-B784893DA44D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F5C68-8600-49CF-86A8-F553AD837BF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2C40E0A-7965-4CF2-B55E-DF7BE0280509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45943-ADC3-421A-96EE-47A8A256053F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400051"/>
            <a:ext cx="2057400" cy="4198144"/>
          </a:xfrm>
        </p:spPr>
        <p:txBody>
          <a:bodyPr vert="eaVert"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400051"/>
            <a:ext cx="6019800" cy="41981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1FE3060-011D-47EA-83DC-AE45F790A3F6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AC0CEB-AD74-41C3-B703-E33088D00AF3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63AD1C7-A3F9-448D-B8D5-7F1B7F0EAFB7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6E6E3F-DE49-4E0E-A5A3-F1E4A026BC28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455" indent="0">
              <a:buNone/>
              <a:defRPr sz="1300"/>
            </a:lvl2pPr>
            <a:lvl3pPr marL="677545" indent="0">
              <a:buNone/>
              <a:defRPr sz="1200"/>
            </a:lvl3pPr>
            <a:lvl4pPr marL="1016000" indent="0">
              <a:buNone/>
              <a:defRPr sz="1000"/>
            </a:lvl4pPr>
            <a:lvl5pPr marL="1354455" indent="0">
              <a:buNone/>
              <a:defRPr sz="1000"/>
            </a:lvl5pPr>
            <a:lvl6pPr marL="1692910" indent="0">
              <a:buNone/>
              <a:defRPr sz="1000"/>
            </a:lvl6pPr>
            <a:lvl7pPr marL="2032000" indent="0">
              <a:buNone/>
              <a:defRPr sz="1000"/>
            </a:lvl7pPr>
            <a:lvl8pPr marL="2371090" indent="0">
              <a:buNone/>
              <a:defRPr sz="1000"/>
            </a:lvl8pPr>
            <a:lvl9pPr marL="270891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85F728-9AD0-4657-AFEF-7041831DF043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54561-B5DA-4266-BC9B-70322AC34FDE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2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0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0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200152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0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0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C8BC55B-3B9B-4905-B794-32EE7981346F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BDC4E-DF02-4EC9-8556-BB1A694F4C9C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455" indent="0">
              <a:buNone/>
              <a:defRPr sz="1500" b="1"/>
            </a:lvl2pPr>
            <a:lvl3pPr marL="677545" indent="0">
              <a:buNone/>
              <a:defRPr sz="1300" b="1"/>
            </a:lvl3pPr>
            <a:lvl4pPr marL="1016000" indent="0">
              <a:buNone/>
              <a:defRPr sz="1200" b="1"/>
            </a:lvl4pPr>
            <a:lvl5pPr marL="1354455" indent="0">
              <a:buNone/>
              <a:defRPr sz="1200" b="1"/>
            </a:lvl5pPr>
            <a:lvl6pPr marL="1692910" indent="0">
              <a:buNone/>
              <a:defRPr sz="1200" b="1"/>
            </a:lvl6pPr>
            <a:lvl7pPr marL="2032000" indent="0">
              <a:buNone/>
              <a:defRPr sz="1200" b="1"/>
            </a:lvl7pPr>
            <a:lvl8pPr marL="2371090" indent="0">
              <a:buNone/>
              <a:defRPr sz="1200" b="1"/>
            </a:lvl8pPr>
            <a:lvl9pPr marL="270891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0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455" indent="0">
              <a:buNone/>
              <a:defRPr sz="1500" b="1"/>
            </a:lvl2pPr>
            <a:lvl3pPr marL="677545" indent="0">
              <a:buNone/>
              <a:defRPr sz="1300" b="1"/>
            </a:lvl3pPr>
            <a:lvl4pPr marL="1016000" indent="0">
              <a:buNone/>
              <a:defRPr sz="1200" b="1"/>
            </a:lvl4pPr>
            <a:lvl5pPr marL="1354455" indent="0">
              <a:buNone/>
              <a:defRPr sz="1200" b="1"/>
            </a:lvl5pPr>
            <a:lvl6pPr marL="1692910" indent="0">
              <a:buNone/>
              <a:defRPr sz="1200" b="1"/>
            </a:lvl6pPr>
            <a:lvl7pPr marL="2032000" indent="0">
              <a:buNone/>
              <a:defRPr sz="1200" b="1"/>
            </a:lvl7pPr>
            <a:lvl8pPr marL="2371090" indent="0">
              <a:buNone/>
              <a:defRPr sz="1200" b="1"/>
            </a:lvl8pPr>
            <a:lvl9pPr marL="270891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0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6564EE-034F-41AC-B4E4-FE8E5B393D35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E117A-51A4-4A8B-9BB9-7445C8208E27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A74CD81-575C-45EB-8B8F-098507B69959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FDF13-8C72-434A-B8A0-61142AD72E40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A23234-C1D6-45F9-A1F6-23348985127A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15E228-81DF-43FA-B8D8-44BA051C7B6B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2" y="204789"/>
            <a:ext cx="3008313" cy="871538"/>
          </a:xfrm>
        </p:spPr>
        <p:txBody>
          <a:bodyPr lIns="68580" tIns="34290" rIns="68580" bIns="34290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000"/>
            </a:lvl1pPr>
            <a:lvl2pPr marL="338455" indent="0">
              <a:buNone/>
              <a:defRPr sz="900"/>
            </a:lvl2pPr>
            <a:lvl3pPr marL="677545" indent="0">
              <a:buNone/>
              <a:defRPr sz="700"/>
            </a:lvl3pPr>
            <a:lvl4pPr marL="1016000" indent="0">
              <a:buNone/>
              <a:defRPr sz="700"/>
            </a:lvl4pPr>
            <a:lvl5pPr marL="1354455" indent="0">
              <a:buNone/>
              <a:defRPr sz="700"/>
            </a:lvl5pPr>
            <a:lvl6pPr marL="1692910" indent="0">
              <a:buNone/>
              <a:defRPr sz="700"/>
            </a:lvl6pPr>
            <a:lvl7pPr marL="2032000" indent="0">
              <a:buNone/>
              <a:defRPr sz="700"/>
            </a:lvl7pPr>
            <a:lvl8pPr marL="2371090" indent="0">
              <a:buNone/>
              <a:defRPr sz="700"/>
            </a:lvl8pPr>
            <a:lvl9pPr marL="2708910" indent="0">
              <a:buNone/>
              <a:defRPr sz="700"/>
            </a:lvl9pPr>
          </a:lstStyle>
          <a:p>
            <a:pPr lvl="0" fontAlgn="base"/>
            <a:r>
              <a:rPr lang="zh-CN" altLang="en-US" sz="8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34E2304-3793-40D7-97C2-941990B2FC02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22F567-7B59-4701-B08C-71EC361EBC98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1"/>
            <a:ext cx="5486400" cy="425054"/>
          </a:xfrm>
        </p:spPr>
        <p:txBody>
          <a:bodyPr lIns="68580" tIns="34290" rIns="68580" bIns="34290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80" tIns="34290" rIns="68580" bIns="34290" numCol="1" anchor="t" anchorCtr="0" compatLnSpc="1"/>
          <a:lstStyle>
            <a:lvl1pPr marL="0" indent="0">
              <a:buNone/>
              <a:defRPr sz="2400"/>
            </a:lvl1pPr>
            <a:lvl2pPr marL="338455" indent="0">
              <a:buNone/>
              <a:defRPr sz="2100"/>
            </a:lvl2pPr>
            <a:lvl3pPr marL="677545" indent="0">
              <a:buNone/>
              <a:defRPr sz="1800"/>
            </a:lvl3pPr>
            <a:lvl4pPr marL="1016000" indent="0">
              <a:buNone/>
              <a:defRPr sz="1500"/>
            </a:lvl4pPr>
            <a:lvl5pPr marL="1354455" indent="0">
              <a:buNone/>
              <a:defRPr sz="1500"/>
            </a:lvl5pPr>
            <a:lvl6pPr marL="1692910" indent="0">
              <a:buNone/>
              <a:defRPr sz="1500"/>
            </a:lvl6pPr>
            <a:lvl7pPr marL="2032000" indent="0">
              <a:buNone/>
              <a:defRPr sz="1500"/>
            </a:lvl7pPr>
            <a:lvl8pPr marL="2371090" indent="0">
              <a:buNone/>
              <a:defRPr sz="1500"/>
            </a:lvl8pPr>
            <a:lvl9pPr marL="270891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00"/>
            </a:lvl1pPr>
            <a:lvl2pPr marL="338455" indent="0">
              <a:buNone/>
              <a:defRPr sz="900"/>
            </a:lvl2pPr>
            <a:lvl3pPr marL="677545" indent="0">
              <a:buNone/>
              <a:defRPr sz="700"/>
            </a:lvl3pPr>
            <a:lvl4pPr marL="1016000" indent="0">
              <a:buNone/>
              <a:defRPr sz="700"/>
            </a:lvl4pPr>
            <a:lvl5pPr marL="1354455" indent="0">
              <a:buNone/>
              <a:defRPr sz="700"/>
            </a:lvl5pPr>
            <a:lvl6pPr marL="1692910" indent="0">
              <a:buNone/>
              <a:defRPr sz="700"/>
            </a:lvl6pPr>
            <a:lvl7pPr marL="2032000" indent="0">
              <a:buNone/>
              <a:defRPr sz="700"/>
            </a:lvl7pPr>
            <a:lvl8pPr marL="2371090" indent="0">
              <a:buNone/>
              <a:defRPr sz="700"/>
            </a:lvl8pPr>
            <a:lvl9pPr marL="2708910" indent="0">
              <a:buNone/>
              <a:defRPr sz="700"/>
            </a:lvl9pPr>
          </a:lstStyle>
          <a:p>
            <a:pPr lvl="0" fontAlgn="base"/>
            <a:r>
              <a:rPr lang="zh-CN" altLang="en-US" sz="8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91DE008-0B3B-4FE6-9D7F-B784893DA44D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F5C68-8600-49CF-86A8-F553AD837BFC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2C40E0A-7965-4CF2-B55E-DF7BE0280509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45943-ADC3-421A-96EE-47A8A256053F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400051"/>
            <a:ext cx="2057400" cy="4198144"/>
          </a:xfrm>
        </p:spPr>
        <p:txBody>
          <a:bodyPr vert="eaVert"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400051"/>
            <a:ext cx="6019800" cy="41981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7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1FE3060-011D-47EA-83DC-AE45F790A3F6}" type="datetime1">
              <a:rPr lang="en-US" altLang="zh-CN" sz="800" smtClean="0"/>
            </a:fld>
            <a:endParaRPr lang="en-US" sz="800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7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AC0CEB-AD74-41C3-B703-E33088D00AF3}" type="slidenum">
              <a:rPr lang="en-US" altLang="zh-CN" sz="800" smtClean="0"/>
            </a:fld>
            <a:endParaRPr lang="zh-CN" altLang="en-US" sz="800"/>
          </a:p>
        </p:txBody>
      </p:sp>
    </p:spTree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63AD1C7-A3F9-448D-B8D5-7F1B7F0EAFB7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6E6E3F-DE49-4E0E-A5A3-F1E4A026BC28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85F728-9AD0-4657-AFEF-7041831DF043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54561-B5DA-4266-BC9B-70322AC34FDE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1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0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0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200151"/>
            <a:ext cx="4038600" cy="3398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0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0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C8BC55B-3B9B-4905-B794-32EE7981346F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5BDC4E-DF02-4EC9-8556-BB1A694F4C9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05979"/>
            <a:ext cx="8229600" cy="857250"/>
          </a:xfrm>
        </p:spPr>
        <p:txBody>
          <a:bodyPr lIns="68580" tIns="34290" rIns="68580" bIns="34290"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0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0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86564EE-034F-41AC-B4E4-FE8E5B393D35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E117A-51A4-4A8B-9BB9-7445C8208E27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A74CD81-575C-45EB-8B8F-098507B69959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6FDF13-8C72-434A-B8A0-61142AD72E40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A23234-C1D6-45F9-A1F6-23348985127A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15E228-81DF-43FA-B8D8-44BA051C7B6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204789"/>
            <a:ext cx="3008313" cy="871538"/>
          </a:xfrm>
        </p:spPr>
        <p:txBody>
          <a:bodyPr lIns="68580" tIns="34290" rIns="68580" bIns="34290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fontAlgn="base"/>
            <a:r>
              <a:rPr lang="zh-CN" altLang="en-US" sz="8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34E2304-3793-40D7-97C2-941990B2FC02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22F567-7B59-4701-B08C-71EC361EBC98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1"/>
            <a:ext cx="5486400" cy="425054"/>
          </a:xfrm>
        </p:spPr>
        <p:txBody>
          <a:bodyPr lIns="68580" tIns="34290" rIns="68580" bIns="34290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 vert="horz" wrap="square" lIns="68580" tIns="34290" rIns="68580" bIns="3429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 fontAlgn="base"/>
            <a:r>
              <a:rPr lang="zh-CN" altLang="en-US" sz="8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91DE008-0B3B-4FE6-9D7F-B784893DA44D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F5C68-8600-49CF-86A8-F553AD837BFC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400050"/>
            <a:ext cx="8229600" cy="685800"/>
          </a:xfrm>
        </p:spPr>
        <p:txBody>
          <a:bodyPr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2C40E0A-7965-4CF2-B55E-DF7BE0280509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45943-ADC3-421A-96EE-47A8A256053F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400051"/>
            <a:ext cx="2057400" cy="4198144"/>
          </a:xfrm>
        </p:spPr>
        <p:txBody>
          <a:bodyPr vert="eaVert" lIns="68580" tIns="34290" rIns="68580" bIns="34290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400051"/>
            <a:ext cx="6019800" cy="41981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457200" y="4686300"/>
            <a:ext cx="1676400" cy="342900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lang="zh-CN" altLang="en-US" sz="8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1FE3060-011D-47EA-83DC-AE45F790A3F6}" type="datetime1">
              <a:rPr lang="en-US" altLang="zh-CN" smtClean="0"/>
            </a:fld>
            <a:endParaRPr 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781800" y="4686300"/>
            <a:ext cx="1905000" cy="3429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lang="en-US" altLang="zh-CN"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AC0CEB-AD74-41C3-B703-E33088D00AF3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31" y="841772"/>
            <a:ext cx="6858179" cy="1790700"/>
          </a:xfr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43031" y="2701530"/>
            <a:ext cx="6858179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单击以编辑母版副标题样式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28650" y="4767263"/>
            <a:ext cx="2057400" cy="274638"/>
          </a:xfrm>
        </p:spPr>
        <p:txBody>
          <a:bodyPr lIns="68580" tIns="34290" rIns="68580" bIns="34290"/>
          <a:lstStyle/>
          <a:p>
            <a:pPr fontAlgn="base"/>
            <a:fld id="{DC2E582A-0418-4A92-8424-4B46A663A020}" type="datetimeFigureOut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28950" y="4767263"/>
            <a:ext cx="3086100" cy="274638"/>
          </a:xfrm>
        </p:spPr>
        <p:txBody>
          <a:bodyPr lIns="68580" tIns="34290" rIns="68580" bIns="34290"/>
          <a:lstStyle/>
          <a:p>
            <a:pPr fontAlgn="base"/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7263"/>
            <a:ext cx="2057400" cy="274638"/>
          </a:xfrm>
        </p:spPr>
        <p:txBody>
          <a:bodyPr lIns="68580" tIns="34290" rIns="68580" bIns="34290"/>
          <a:lstStyle/>
          <a:p>
            <a:pPr fontAlgn="base"/>
            <a:fld id="{AF336F1F-F423-4E3D-AF59-E6F4756ACB08}" type="slidenum">
              <a:rPr lang="zh-CN" altLang="en-US" strike="noStrike" noProof="1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14475"/>
            <a:ext cx="7886700" cy="1125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6200" y="742950"/>
            <a:ext cx="4629150" cy="3657600"/>
          </a:xfrm>
        </p:spPr>
        <p:txBody>
          <a:bodyPr vert="horz" wrap="square" lIns="68580" tIns="34290" rIns="68580" bIns="3429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02864" y="1738802"/>
            <a:ext cx="1298829" cy="1908857"/>
          </a:xfrm>
          <a:custGeom>
            <a:avLst/>
            <a:gdLst>
              <a:gd name="connsiteX0" fmla="*/ 0 w 1731772"/>
              <a:gd name="connsiteY0" fmla="*/ 0 h 2545143"/>
              <a:gd name="connsiteX1" fmla="*/ 1731772 w 1731772"/>
              <a:gd name="connsiteY1" fmla="*/ 0 h 2545143"/>
              <a:gd name="connsiteX2" fmla="*/ 1731772 w 1731772"/>
              <a:gd name="connsiteY2" fmla="*/ 182850 h 2545143"/>
              <a:gd name="connsiteX3" fmla="*/ 1388180 w 1731772"/>
              <a:gd name="connsiteY3" fmla="*/ 182850 h 2545143"/>
              <a:gd name="connsiteX4" fmla="*/ 1388180 w 1731772"/>
              <a:gd name="connsiteY4" fmla="*/ 2545143 h 2545143"/>
              <a:gd name="connsiteX5" fmla="*/ 0 w 1731772"/>
              <a:gd name="connsiteY5" fmla="*/ 2545143 h 25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772" h="2545143">
                <a:moveTo>
                  <a:pt x="0" y="0"/>
                </a:moveTo>
                <a:lnTo>
                  <a:pt x="1731772" y="0"/>
                </a:lnTo>
                <a:lnTo>
                  <a:pt x="1731772" y="182850"/>
                </a:lnTo>
                <a:lnTo>
                  <a:pt x="1388180" y="182850"/>
                </a:lnTo>
                <a:lnTo>
                  <a:pt x="1388180" y="2545143"/>
                </a:lnTo>
                <a:lnTo>
                  <a:pt x="0" y="2545143"/>
                </a:lnTo>
                <a:close/>
              </a:path>
            </a:pathLst>
          </a:custGeom>
        </p:spPr>
      </p:pic>
      <p:pic>
        <p:nvPicPr>
          <p:cNvPr id="205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23373" y="4194572"/>
            <a:ext cx="1159669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20237124">
            <a:off x="4688133" y="3950082"/>
            <a:ext cx="1866679" cy="1495033"/>
          </a:xfrm>
          <a:custGeom>
            <a:avLst/>
            <a:gdLst>
              <a:gd name="connsiteX0" fmla="*/ 2488905 w 2488905"/>
              <a:gd name="connsiteY0" fmla="*/ 0 h 1993377"/>
              <a:gd name="connsiteX1" fmla="*/ 2488905 w 2488905"/>
              <a:gd name="connsiteY1" fmla="*/ 1993377 h 1993377"/>
              <a:gd name="connsiteX2" fmla="*/ 2085724 w 2488905"/>
              <a:gd name="connsiteY2" fmla="*/ 1993377 h 1993377"/>
              <a:gd name="connsiteX3" fmla="*/ 0 w 2488905"/>
              <a:gd name="connsiteY3" fmla="*/ 1120276 h 1993377"/>
              <a:gd name="connsiteX4" fmla="*/ 0 w 2488905"/>
              <a:gd name="connsiteY4" fmla="*/ 0 h 19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905" h="1993377">
                <a:moveTo>
                  <a:pt x="2488905" y="0"/>
                </a:moveTo>
                <a:lnTo>
                  <a:pt x="2488905" y="1993377"/>
                </a:lnTo>
                <a:lnTo>
                  <a:pt x="2085724" y="1993377"/>
                </a:lnTo>
                <a:lnTo>
                  <a:pt x="0" y="11202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20499" y="1056358"/>
            <a:ext cx="1298831" cy="1908857"/>
          </a:xfrm>
          <a:custGeom>
            <a:avLst/>
            <a:gdLst>
              <a:gd name="connsiteX0" fmla="*/ 293996 w 1731772"/>
              <a:gd name="connsiteY0" fmla="*/ 0 h 2545143"/>
              <a:gd name="connsiteX1" fmla="*/ 1731772 w 1731772"/>
              <a:gd name="connsiteY1" fmla="*/ 0 h 2545143"/>
              <a:gd name="connsiteX2" fmla="*/ 1731772 w 1731772"/>
              <a:gd name="connsiteY2" fmla="*/ 2545143 h 2545143"/>
              <a:gd name="connsiteX3" fmla="*/ 0 w 1731772"/>
              <a:gd name="connsiteY3" fmla="*/ 2545143 h 2545143"/>
              <a:gd name="connsiteX4" fmla="*/ 0 w 1731772"/>
              <a:gd name="connsiteY4" fmla="*/ 2182497 h 2545143"/>
              <a:gd name="connsiteX5" fmla="*/ 293996 w 1731772"/>
              <a:gd name="connsiteY5" fmla="*/ 2182497 h 25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772" h="2545143">
                <a:moveTo>
                  <a:pt x="293996" y="0"/>
                </a:moveTo>
                <a:lnTo>
                  <a:pt x="1731772" y="0"/>
                </a:lnTo>
                <a:lnTo>
                  <a:pt x="1731772" y="2545143"/>
                </a:lnTo>
                <a:lnTo>
                  <a:pt x="0" y="2545143"/>
                </a:lnTo>
                <a:lnTo>
                  <a:pt x="0" y="2182497"/>
                </a:lnTo>
                <a:lnTo>
                  <a:pt x="293996" y="2182497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"/>
          <a:srcRect t="7402"/>
          <a:stretch>
            <a:fillRect/>
          </a:stretch>
        </p:blipFill>
        <p:spPr>
          <a:xfrm>
            <a:off x="3205120" y="0"/>
            <a:ext cx="1159572" cy="859968"/>
          </a:xfrm>
          <a:custGeom>
            <a:avLst/>
            <a:gdLst>
              <a:gd name="connsiteX0" fmla="*/ 0 w 1546096"/>
              <a:gd name="connsiteY0" fmla="*/ 0 h 1146624"/>
              <a:gd name="connsiteX1" fmla="*/ 1546096 w 1546096"/>
              <a:gd name="connsiteY1" fmla="*/ 0 h 1146624"/>
              <a:gd name="connsiteX2" fmla="*/ 1546096 w 1546096"/>
              <a:gd name="connsiteY2" fmla="*/ 1146624 h 1146624"/>
              <a:gd name="connsiteX3" fmla="*/ 0 w 1546096"/>
              <a:gd name="connsiteY3" fmla="*/ 1146624 h 114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096" h="1146624">
                <a:moveTo>
                  <a:pt x="0" y="0"/>
                </a:moveTo>
                <a:lnTo>
                  <a:pt x="1546096" y="0"/>
                </a:lnTo>
                <a:lnTo>
                  <a:pt x="1546096" y="1146624"/>
                </a:lnTo>
                <a:lnTo>
                  <a:pt x="0" y="1146624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/>
          <a:stretch>
            <a:fillRect/>
          </a:stretch>
        </p:blipFill>
        <p:spPr>
          <a:xfrm rot="20237124">
            <a:off x="1294588" y="-313654"/>
            <a:ext cx="1866679" cy="1495033"/>
          </a:xfrm>
          <a:custGeom>
            <a:avLst/>
            <a:gdLst>
              <a:gd name="connsiteX0" fmla="*/ 361610 w 2488905"/>
              <a:gd name="connsiteY0" fmla="*/ 0 h 1993377"/>
              <a:gd name="connsiteX1" fmla="*/ 2488905 w 2488905"/>
              <a:gd name="connsiteY1" fmla="*/ 890503 h 1993377"/>
              <a:gd name="connsiteX2" fmla="*/ 2488905 w 2488905"/>
              <a:gd name="connsiteY2" fmla="*/ 1993377 h 1993377"/>
              <a:gd name="connsiteX3" fmla="*/ 0 w 2488905"/>
              <a:gd name="connsiteY3" fmla="*/ 1993377 h 1993377"/>
              <a:gd name="connsiteX4" fmla="*/ 0 w 2488905"/>
              <a:gd name="connsiteY4" fmla="*/ 0 h 19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905" h="1993377">
                <a:moveTo>
                  <a:pt x="361610" y="0"/>
                </a:moveTo>
                <a:lnTo>
                  <a:pt x="2488905" y="890503"/>
                </a:lnTo>
                <a:lnTo>
                  <a:pt x="2488905" y="1993377"/>
                </a:lnTo>
                <a:lnTo>
                  <a:pt x="0" y="1993377"/>
                </a:lnTo>
                <a:lnTo>
                  <a:pt x="0" y="0"/>
                </a:lnTo>
                <a:close/>
              </a:path>
            </a:pathLst>
          </a:custGeom>
        </p:spPr>
      </p:pic>
      <p:sp useBgFill="1"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409575" y="433388"/>
            <a:ext cx="8324850" cy="4276725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63500" sx="102000" sy="102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6"/>
          <a:srcRect l="19470" t="10933"/>
          <a:stretch>
            <a:fillRect/>
          </a:stretch>
        </p:blipFill>
        <p:spPr>
          <a:xfrm>
            <a:off x="1" y="0"/>
            <a:ext cx="1962967" cy="1738800"/>
          </a:xfrm>
          <a:custGeom>
            <a:avLst/>
            <a:gdLst>
              <a:gd name="connsiteX0" fmla="*/ 0 w 2617291"/>
              <a:gd name="connsiteY0" fmla="*/ 0 h 2318402"/>
              <a:gd name="connsiteX1" fmla="*/ 2617291 w 2617291"/>
              <a:gd name="connsiteY1" fmla="*/ 0 h 2318402"/>
              <a:gd name="connsiteX2" fmla="*/ 2617291 w 2617291"/>
              <a:gd name="connsiteY2" fmla="*/ 2318402 h 2318402"/>
              <a:gd name="connsiteX3" fmla="*/ 0 w 2617291"/>
              <a:gd name="connsiteY3" fmla="*/ 2318402 h 231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291" h="2318402">
                <a:moveTo>
                  <a:pt x="0" y="0"/>
                </a:moveTo>
                <a:lnTo>
                  <a:pt x="2617291" y="0"/>
                </a:lnTo>
                <a:lnTo>
                  <a:pt x="2617291" y="2318402"/>
                </a:lnTo>
                <a:lnTo>
                  <a:pt x="0" y="2318402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6"/>
          <a:srcRect l="8747"/>
          <a:stretch>
            <a:fillRect/>
          </a:stretch>
        </p:blipFill>
        <p:spPr>
          <a:xfrm flipH="1">
            <a:off x="6848584" y="3246112"/>
            <a:ext cx="2295416" cy="1952249"/>
          </a:xfrm>
          <a:custGeom>
            <a:avLst/>
            <a:gdLst>
              <a:gd name="connsiteX0" fmla="*/ 3060554 w 3060554"/>
              <a:gd name="connsiteY0" fmla="*/ 0 h 2602999"/>
              <a:gd name="connsiteX1" fmla="*/ 0 w 3060554"/>
              <a:gd name="connsiteY1" fmla="*/ 0 h 2602999"/>
              <a:gd name="connsiteX2" fmla="*/ 0 w 3060554"/>
              <a:gd name="connsiteY2" fmla="*/ 2602999 h 2602999"/>
              <a:gd name="connsiteX3" fmla="*/ 522294 w 3060554"/>
              <a:gd name="connsiteY3" fmla="*/ 2602999 h 2602999"/>
              <a:gd name="connsiteX4" fmla="*/ 522294 w 3060554"/>
              <a:gd name="connsiteY4" fmla="*/ 2529853 h 2602999"/>
              <a:gd name="connsiteX5" fmla="*/ 3060554 w 3060554"/>
              <a:gd name="connsiteY5" fmla="*/ 2529853 h 260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0554" h="2602999">
                <a:moveTo>
                  <a:pt x="3060554" y="0"/>
                </a:moveTo>
                <a:lnTo>
                  <a:pt x="0" y="0"/>
                </a:lnTo>
                <a:lnTo>
                  <a:pt x="0" y="2602999"/>
                </a:lnTo>
                <a:lnTo>
                  <a:pt x="522294" y="2602999"/>
                </a:lnTo>
                <a:lnTo>
                  <a:pt x="522294" y="2529853"/>
                </a:lnTo>
                <a:lnTo>
                  <a:pt x="3060554" y="2529853"/>
                </a:lnTo>
                <a:close/>
              </a:path>
            </a:pathLst>
          </a:custGeom>
        </p:spPr>
      </p:pic>
      <p:sp>
        <p:nvSpPr>
          <p:cNvPr id="4" name="标题 1"/>
          <p:cNvSpPr>
            <a:spLocks noGrp="1"/>
          </p:cNvSpPr>
          <p:nvPr>
            <p:ph type="ctrTitle"/>
            <p:custDataLst>
              <p:tags r:id="rId14"/>
            </p:custDataLst>
          </p:nvPr>
        </p:nvSpPr>
        <p:spPr>
          <a:xfrm>
            <a:off x="1143000" y="1984703"/>
            <a:ext cx="6858000" cy="982030"/>
          </a:xfrm>
        </p:spPr>
        <p:txBody>
          <a:bodyPr anchor="b">
            <a:normAutofit/>
          </a:bodyPr>
          <a:lstStyle>
            <a:lvl1pPr algn="ctr">
              <a:defRPr sz="5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  <p:custDataLst>
              <p:tags r:id="rId15"/>
            </p:custDataLst>
          </p:nvPr>
        </p:nvSpPr>
        <p:spPr>
          <a:xfrm>
            <a:off x="1143000" y="3041390"/>
            <a:ext cx="6858000" cy="46658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>
              <a:defRPr/>
            </a:pPr>
            <a:fld id="{6D07B5FF-32B0-433A-9DF0-17BC245EF0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62712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/>
          <a:p>
            <a:pPr algn="r" eaLnBrk="1" hangingPunct="1"/>
            <a:fld id="{9A0DB2DC-4C9A-4742-B13C-FB6460FD3503}" type="slidenum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02864" y="1738802"/>
            <a:ext cx="1298829" cy="1908857"/>
          </a:xfrm>
          <a:custGeom>
            <a:avLst/>
            <a:gdLst>
              <a:gd name="connsiteX0" fmla="*/ 0 w 1731772"/>
              <a:gd name="connsiteY0" fmla="*/ 0 h 2545143"/>
              <a:gd name="connsiteX1" fmla="*/ 1731772 w 1731772"/>
              <a:gd name="connsiteY1" fmla="*/ 0 h 2545143"/>
              <a:gd name="connsiteX2" fmla="*/ 1731772 w 1731772"/>
              <a:gd name="connsiteY2" fmla="*/ 182850 h 2545143"/>
              <a:gd name="connsiteX3" fmla="*/ 1388180 w 1731772"/>
              <a:gd name="connsiteY3" fmla="*/ 182850 h 2545143"/>
              <a:gd name="connsiteX4" fmla="*/ 1388180 w 1731772"/>
              <a:gd name="connsiteY4" fmla="*/ 2545143 h 2545143"/>
              <a:gd name="connsiteX5" fmla="*/ 0 w 1731772"/>
              <a:gd name="connsiteY5" fmla="*/ 2545143 h 25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772" h="2545143">
                <a:moveTo>
                  <a:pt x="0" y="0"/>
                </a:moveTo>
                <a:lnTo>
                  <a:pt x="1731772" y="0"/>
                </a:lnTo>
                <a:lnTo>
                  <a:pt x="1731772" y="182850"/>
                </a:lnTo>
                <a:lnTo>
                  <a:pt x="1388180" y="182850"/>
                </a:lnTo>
                <a:lnTo>
                  <a:pt x="1388180" y="2545143"/>
                </a:lnTo>
                <a:lnTo>
                  <a:pt x="0" y="2545143"/>
                </a:lnTo>
                <a:close/>
              </a:path>
            </a:pathLst>
          </a:custGeom>
        </p:spPr>
      </p:pic>
      <p:pic>
        <p:nvPicPr>
          <p:cNvPr id="3075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23373" y="4194572"/>
            <a:ext cx="1159669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20237124">
            <a:off x="4688133" y="3950082"/>
            <a:ext cx="1866679" cy="1495033"/>
          </a:xfrm>
          <a:custGeom>
            <a:avLst/>
            <a:gdLst>
              <a:gd name="connsiteX0" fmla="*/ 2488905 w 2488905"/>
              <a:gd name="connsiteY0" fmla="*/ 0 h 1993377"/>
              <a:gd name="connsiteX1" fmla="*/ 2488905 w 2488905"/>
              <a:gd name="connsiteY1" fmla="*/ 1993377 h 1993377"/>
              <a:gd name="connsiteX2" fmla="*/ 2085724 w 2488905"/>
              <a:gd name="connsiteY2" fmla="*/ 1993377 h 1993377"/>
              <a:gd name="connsiteX3" fmla="*/ 0 w 2488905"/>
              <a:gd name="connsiteY3" fmla="*/ 1120276 h 1993377"/>
              <a:gd name="connsiteX4" fmla="*/ 0 w 2488905"/>
              <a:gd name="connsiteY4" fmla="*/ 0 h 19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905" h="1993377">
                <a:moveTo>
                  <a:pt x="2488905" y="0"/>
                </a:moveTo>
                <a:lnTo>
                  <a:pt x="2488905" y="1993377"/>
                </a:lnTo>
                <a:lnTo>
                  <a:pt x="2085724" y="1993377"/>
                </a:lnTo>
                <a:lnTo>
                  <a:pt x="0" y="11202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20499" y="1056358"/>
            <a:ext cx="1298831" cy="1908857"/>
          </a:xfrm>
          <a:custGeom>
            <a:avLst/>
            <a:gdLst>
              <a:gd name="connsiteX0" fmla="*/ 293996 w 1731772"/>
              <a:gd name="connsiteY0" fmla="*/ 0 h 2545143"/>
              <a:gd name="connsiteX1" fmla="*/ 1731772 w 1731772"/>
              <a:gd name="connsiteY1" fmla="*/ 0 h 2545143"/>
              <a:gd name="connsiteX2" fmla="*/ 1731772 w 1731772"/>
              <a:gd name="connsiteY2" fmla="*/ 2545143 h 2545143"/>
              <a:gd name="connsiteX3" fmla="*/ 0 w 1731772"/>
              <a:gd name="connsiteY3" fmla="*/ 2545143 h 2545143"/>
              <a:gd name="connsiteX4" fmla="*/ 0 w 1731772"/>
              <a:gd name="connsiteY4" fmla="*/ 2182497 h 2545143"/>
              <a:gd name="connsiteX5" fmla="*/ 293996 w 1731772"/>
              <a:gd name="connsiteY5" fmla="*/ 2182497 h 25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772" h="2545143">
                <a:moveTo>
                  <a:pt x="293996" y="0"/>
                </a:moveTo>
                <a:lnTo>
                  <a:pt x="1731772" y="0"/>
                </a:lnTo>
                <a:lnTo>
                  <a:pt x="1731772" y="2545143"/>
                </a:lnTo>
                <a:lnTo>
                  <a:pt x="0" y="2545143"/>
                </a:lnTo>
                <a:lnTo>
                  <a:pt x="0" y="2182497"/>
                </a:lnTo>
                <a:lnTo>
                  <a:pt x="293996" y="2182497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"/>
          <a:srcRect t="7402"/>
          <a:stretch>
            <a:fillRect/>
          </a:stretch>
        </p:blipFill>
        <p:spPr>
          <a:xfrm>
            <a:off x="3205120" y="0"/>
            <a:ext cx="1159572" cy="859968"/>
          </a:xfrm>
          <a:custGeom>
            <a:avLst/>
            <a:gdLst>
              <a:gd name="connsiteX0" fmla="*/ 0 w 1546096"/>
              <a:gd name="connsiteY0" fmla="*/ 0 h 1146624"/>
              <a:gd name="connsiteX1" fmla="*/ 1546096 w 1546096"/>
              <a:gd name="connsiteY1" fmla="*/ 0 h 1146624"/>
              <a:gd name="connsiteX2" fmla="*/ 1546096 w 1546096"/>
              <a:gd name="connsiteY2" fmla="*/ 1146624 h 1146624"/>
              <a:gd name="connsiteX3" fmla="*/ 0 w 1546096"/>
              <a:gd name="connsiteY3" fmla="*/ 1146624 h 114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096" h="1146624">
                <a:moveTo>
                  <a:pt x="0" y="0"/>
                </a:moveTo>
                <a:lnTo>
                  <a:pt x="1546096" y="0"/>
                </a:lnTo>
                <a:lnTo>
                  <a:pt x="1546096" y="1146624"/>
                </a:lnTo>
                <a:lnTo>
                  <a:pt x="0" y="1146624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/>
          <a:stretch>
            <a:fillRect/>
          </a:stretch>
        </p:blipFill>
        <p:spPr>
          <a:xfrm rot="20237124">
            <a:off x="1294588" y="-313654"/>
            <a:ext cx="1866679" cy="1495033"/>
          </a:xfrm>
          <a:custGeom>
            <a:avLst/>
            <a:gdLst>
              <a:gd name="connsiteX0" fmla="*/ 361610 w 2488905"/>
              <a:gd name="connsiteY0" fmla="*/ 0 h 1993377"/>
              <a:gd name="connsiteX1" fmla="*/ 2488905 w 2488905"/>
              <a:gd name="connsiteY1" fmla="*/ 890503 h 1993377"/>
              <a:gd name="connsiteX2" fmla="*/ 2488905 w 2488905"/>
              <a:gd name="connsiteY2" fmla="*/ 1993377 h 1993377"/>
              <a:gd name="connsiteX3" fmla="*/ 0 w 2488905"/>
              <a:gd name="connsiteY3" fmla="*/ 1993377 h 1993377"/>
              <a:gd name="connsiteX4" fmla="*/ 0 w 2488905"/>
              <a:gd name="connsiteY4" fmla="*/ 0 h 199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905" h="1993377">
                <a:moveTo>
                  <a:pt x="361610" y="0"/>
                </a:moveTo>
                <a:lnTo>
                  <a:pt x="2488905" y="890503"/>
                </a:lnTo>
                <a:lnTo>
                  <a:pt x="2488905" y="1993377"/>
                </a:lnTo>
                <a:lnTo>
                  <a:pt x="0" y="1993377"/>
                </a:lnTo>
                <a:lnTo>
                  <a:pt x="0" y="0"/>
                </a:lnTo>
                <a:close/>
              </a:path>
            </a:pathLst>
          </a:custGeom>
        </p:spPr>
      </p:pic>
      <p:sp useBgFill="1"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409575" y="433388"/>
            <a:ext cx="8324850" cy="4276725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63500" sx="102000" sy="102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6"/>
          <a:srcRect l="19470" t="10933"/>
          <a:stretch>
            <a:fillRect/>
          </a:stretch>
        </p:blipFill>
        <p:spPr>
          <a:xfrm>
            <a:off x="1" y="0"/>
            <a:ext cx="1962967" cy="1738800"/>
          </a:xfrm>
          <a:custGeom>
            <a:avLst/>
            <a:gdLst>
              <a:gd name="connsiteX0" fmla="*/ 0 w 2617291"/>
              <a:gd name="connsiteY0" fmla="*/ 0 h 2318402"/>
              <a:gd name="connsiteX1" fmla="*/ 2617291 w 2617291"/>
              <a:gd name="connsiteY1" fmla="*/ 0 h 2318402"/>
              <a:gd name="connsiteX2" fmla="*/ 2617291 w 2617291"/>
              <a:gd name="connsiteY2" fmla="*/ 2318402 h 2318402"/>
              <a:gd name="connsiteX3" fmla="*/ 0 w 2617291"/>
              <a:gd name="connsiteY3" fmla="*/ 2318402 h 231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291" h="2318402">
                <a:moveTo>
                  <a:pt x="0" y="0"/>
                </a:moveTo>
                <a:lnTo>
                  <a:pt x="2617291" y="0"/>
                </a:lnTo>
                <a:lnTo>
                  <a:pt x="2617291" y="2318402"/>
                </a:lnTo>
                <a:lnTo>
                  <a:pt x="0" y="2318402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6"/>
          <a:srcRect l="8747"/>
          <a:stretch>
            <a:fillRect/>
          </a:stretch>
        </p:blipFill>
        <p:spPr>
          <a:xfrm flipH="1">
            <a:off x="6848584" y="3246112"/>
            <a:ext cx="2295416" cy="1952249"/>
          </a:xfrm>
          <a:custGeom>
            <a:avLst/>
            <a:gdLst>
              <a:gd name="connsiteX0" fmla="*/ 3060554 w 3060554"/>
              <a:gd name="connsiteY0" fmla="*/ 0 h 2602999"/>
              <a:gd name="connsiteX1" fmla="*/ 0 w 3060554"/>
              <a:gd name="connsiteY1" fmla="*/ 0 h 2602999"/>
              <a:gd name="connsiteX2" fmla="*/ 0 w 3060554"/>
              <a:gd name="connsiteY2" fmla="*/ 2602999 h 2602999"/>
              <a:gd name="connsiteX3" fmla="*/ 522294 w 3060554"/>
              <a:gd name="connsiteY3" fmla="*/ 2602999 h 2602999"/>
              <a:gd name="connsiteX4" fmla="*/ 522294 w 3060554"/>
              <a:gd name="connsiteY4" fmla="*/ 2529853 h 2602999"/>
              <a:gd name="connsiteX5" fmla="*/ 3060554 w 3060554"/>
              <a:gd name="connsiteY5" fmla="*/ 2529853 h 260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0554" h="2602999">
                <a:moveTo>
                  <a:pt x="3060554" y="0"/>
                </a:moveTo>
                <a:lnTo>
                  <a:pt x="0" y="0"/>
                </a:lnTo>
                <a:lnTo>
                  <a:pt x="0" y="2602999"/>
                </a:lnTo>
                <a:lnTo>
                  <a:pt x="522294" y="2602999"/>
                </a:lnTo>
                <a:lnTo>
                  <a:pt x="522294" y="2529853"/>
                </a:lnTo>
                <a:lnTo>
                  <a:pt x="3060554" y="2529853"/>
                </a:lnTo>
                <a:close/>
              </a:path>
            </a:pathLst>
          </a:custGeom>
        </p:spPr>
      </p:pic>
      <p:sp>
        <p:nvSpPr>
          <p:cNvPr id="17" name="标题 1"/>
          <p:cNvSpPr>
            <a:spLocks noGrp="1"/>
          </p:cNvSpPr>
          <p:nvPr>
            <p:ph type="ctrTitle"/>
            <p:custDataLst>
              <p:tags r:id="rId14"/>
            </p:custDataLst>
          </p:nvPr>
        </p:nvSpPr>
        <p:spPr>
          <a:xfrm>
            <a:off x="1143000" y="1916720"/>
            <a:ext cx="6858000" cy="1310060"/>
          </a:xfrm>
        </p:spPr>
        <p:txBody>
          <a:bodyPr>
            <a:normAutofit/>
          </a:bodyPr>
          <a:lstStyle>
            <a:lvl1pPr algn="ctr">
              <a:defRPr sz="54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>
              <a:defRPr/>
            </a:pPr>
            <a:fld id="{0CEC6898-AFEA-4E66-A2B8-AB1CBBFD5C2A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62712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/>
          <a:p>
            <a:pPr algn="r" eaLnBrk="1" hangingPunct="1"/>
            <a:fld id="{9A0DB2DC-4C9A-4742-B13C-FB6460FD3503}" type="slidenum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>
              <a:defRPr/>
            </a:pPr>
            <a:fld id="{4C97D592-CF2D-4672-A3F7-BD7A2BAA2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6462712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/>
          <a:p>
            <a:pPr algn="r" eaLnBrk="1" hangingPunct="1"/>
            <a:fld id="{9A0DB2DC-4C9A-4742-B13C-FB6460FD3503}" type="slidenum">
              <a:rPr lang="en-US" altLang="zh-CN">
                <a:ea typeface="宋体" panose="02010600030101010101" pitchFamily="2" charset="-122"/>
              </a:rPr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2.png"/><Relationship Id="rId20" Type="http://schemas.openxmlformats.org/officeDocument/2006/relationships/tags" Target="../tags/tag6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2.xml"/><Relationship Id="rId29" Type="http://schemas.openxmlformats.org/officeDocument/2006/relationships/theme" Target="../theme/theme10.xml"/><Relationship Id="rId28" Type="http://schemas.openxmlformats.org/officeDocument/2006/relationships/image" Target="file:///D:\qq&#25991;&#20214;\712321467\Image\C2C\Image2\%7b75232B38-A165-1FB7-499C-2E1C792CACB5%7d.png" TargetMode="External"/><Relationship Id="rId27" Type="http://schemas.openxmlformats.org/officeDocument/2006/relationships/image" Target="../media/image2.png"/><Relationship Id="rId26" Type="http://schemas.openxmlformats.org/officeDocument/2006/relationships/tags" Target="../tags/tag641.xml"/><Relationship Id="rId25" Type="http://schemas.openxmlformats.org/officeDocument/2006/relationships/tags" Target="../tags/tag640.xml"/><Relationship Id="rId24" Type="http://schemas.openxmlformats.org/officeDocument/2006/relationships/image" Target="../media/image14.jpeg"/><Relationship Id="rId23" Type="http://schemas.openxmlformats.org/officeDocument/2006/relationships/tags" Target="../tags/tag639.xml"/><Relationship Id="rId22" Type="http://schemas.openxmlformats.org/officeDocument/2006/relationships/tags" Target="../tags/tag638.xml"/><Relationship Id="rId21" Type="http://schemas.openxmlformats.org/officeDocument/2006/relationships/tags" Target="../tags/tag637.xml"/><Relationship Id="rId20" Type="http://schemas.openxmlformats.org/officeDocument/2006/relationships/tags" Target="../tags/tag636.xml"/><Relationship Id="rId2" Type="http://schemas.openxmlformats.org/officeDocument/2006/relationships/slideLayout" Target="../slideLayouts/slideLayout111.xml"/><Relationship Id="rId19" Type="http://schemas.openxmlformats.org/officeDocument/2006/relationships/tags" Target="../tags/tag635.xml"/><Relationship Id="rId18" Type="http://schemas.openxmlformats.org/officeDocument/2006/relationships/tags" Target="../tags/tag634.xml"/><Relationship Id="rId17" Type="http://schemas.openxmlformats.org/officeDocument/2006/relationships/tags" Target="../tags/tag633.xml"/><Relationship Id="rId16" Type="http://schemas.openxmlformats.org/officeDocument/2006/relationships/tags" Target="../tags/tag632.xml"/><Relationship Id="rId15" Type="http://schemas.openxmlformats.org/officeDocument/2006/relationships/tags" Target="../tags/tag631.xml"/><Relationship Id="rId14" Type="http://schemas.openxmlformats.org/officeDocument/2006/relationships/tags" Target="../tags/tag630.xml"/><Relationship Id="rId1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ags" Target="../tags/tag653.xml"/><Relationship Id="rId8" Type="http://schemas.openxmlformats.org/officeDocument/2006/relationships/tags" Target="../tags/tag652.xml"/><Relationship Id="rId7" Type="http://schemas.openxmlformats.org/officeDocument/2006/relationships/tags" Target="../tags/tag651.xml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image" Target="../media/image15.png"/><Relationship Id="rId3" Type="http://schemas.openxmlformats.org/officeDocument/2006/relationships/tags" Target="../tags/tag648.xml"/><Relationship Id="rId2" Type="http://schemas.openxmlformats.org/officeDocument/2006/relationships/slideLayout" Target="../slideLayouts/slideLayout124.xml"/><Relationship Id="rId18" Type="http://schemas.openxmlformats.org/officeDocument/2006/relationships/theme" Target="../theme/theme11.xml"/><Relationship Id="rId17" Type="http://schemas.openxmlformats.org/officeDocument/2006/relationships/image" Target="file:///D:\qq&#25991;&#20214;\712321467\Image\C2C\Image2\%7b75232B38-A165-1FB7-499C-2E1C792CACB5%7d.png" TargetMode="External"/><Relationship Id="rId16" Type="http://schemas.openxmlformats.org/officeDocument/2006/relationships/image" Target="../media/image2.png"/><Relationship Id="rId15" Type="http://schemas.openxmlformats.org/officeDocument/2006/relationships/tags" Target="../tags/tag658.xml"/><Relationship Id="rId14" Type="http://schemas.openxmlformats.org/officeDocument/2006/relationships/tags" Target="../tags/tag657.xml"/><Relationship Id="rId13" Type="http://schemas.openxmlformats.org/officeDocument/2006/relationships/tags" Target="../tags/tag656.xml"/><Relationship Id="rId12" Type="http://schemas.openxmlformats.org/officeDocument/2006/relationships/image" Target="../media/image16.png"/><Relationship Id="rId11" Type="http://schemas.openxmlformats.org/officeDocument/2006/relationships/tags" Target="../tags/tag655.xml"/><Relationship Id="rId10" Type="http://schemas.openxmlformats.org/officeDocument/2006/relationships/tags" Target="../tags/tag654.xml"/><Relationship Id="rId1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6.xml"/><Relationship Id="rId16" Type="http://schemas.openxmlformats.org/officeDocument/2006/relationships/theme" Target="../theme/theme12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2.png"/><Relationship Id="rId13" Type="http://schemas.openxmlformats.org/officeDocument/2006/relationships/tags" Target="../tags/tag678.xml"/><Relationship Id="rId12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9.xml"/><Relationship Id="rId21" Type="http://schemas.openxmlformats.org/officeDocument/2006/relationships/theme" Target="../theme/theme13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38.xml"/><Relationship Id="rId19" Type="http://schemas.openxmlformats.org/officeDocument/2006/relationships/image" Target="../media/image2.png"/><Relationship Id="rId18" Type="http://schemas.openxmlformats.org/officeDocument/2006/relationships/tags" Target="../tags/tag735.xml"/><Relationship Id="rId17" Type="http://schemas.openxmlformats.org/officeDocument/2006/relationships/tags" Target="../tags/tag734.xml"/><Relationship Id="rId16" Type="http://schemas.openxmlformats.org/officeDocument/2006/relationships/tags" Target="../tags/tag733.xml"/><Relationship Id="rId15" Type="http://schemas.openxmlformats.org/officeDocument/2006/relationships/tags" Target="../tags/tag732.xml"/><Relationship Id="rId14" Type="http://schemas.openxmlformats.org/officeDocument/2006/relationships/tags" Target="../tags/tag731.xml"/><Relationship Id="rId13" Type="http://schemas.openxmlformats.org/officeDocument/2006/relationships/tags" Target="../tags/tag730.xml"/><Relationship Id="rId12" Type="http://schemas.openxmlformats.org/officeDocument/2006/relationships/image" Target="../media/image18.jpeg"/><Relationship Id="rId11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5" Type="http://schemas.openxmlformats.org/officeDocument/2006/relationships/theme" Target="../theme/theme14.xml"/><Relationship Id="rId4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736.xml"/><Relationship Id="rId1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1.xml"/><Relationship Id="rId20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801.xml"/><Relationship Id="rId16" Type="http://schemas.openxmlformats.org/officeDocument/2006/relationships/tags" Target="../tags/tag800.xml"/><Relationship Id="rId15" Type="http://schemas.openxmlformats.org/officeDocument/2006/relationships/tags" Target="../tags/tag799.xml"/><Relationship Id="rId14" Type="http://schemas.openxmlformats.org/officeDocument/2006/relationships/tags" Target="../tags/tag798.xml"/><Relationship Id="rId13" Type="http://schemas.openxmlformats.org/officeDocument/2006/relationships/tags" Target="../tags/tag797.xml"/><Relationship Id="rId12" Type="http://schemas.openxmlformats.org/officeDocument/2006/relationships/tags" Target="../tags/tag796.xml"/><Relationship Id="rId11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9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2.xml"/><Relationship Id="rId23" Type="http://schemas.openxmlformats.org/officeDocument/2006/relationships/theme" Target="../theme/theme16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2.png"/><Relationship Id="rId20" Type="http://schemas.openxmlformats.org/officeDocument/2006/relationships/tags" Target="../tags/tag865.xml"/><Relationship Id="rId2" Type="http://schemas.openxmlformats.org/officeDocument/2006/relationships/slideLayout" Target="../slideLayouts/slideLayout161.xml"/><Relationship Id="rId19" Type="http://schemas.openxmlformats.org/officeDocument/2006/relationships/tags" Target="../tags/tag864.xml"/><Relationship Id="rId18" Type="http://schemas.openxmlformats.org/officeDocument/2006/relationships/tags" Target="../tags/tag863.xml"/><Relationship Id="rId17" Type="http://schemas.openxmlformats.org/officeDocument/2006/relationships/tags" Target="../tags/tag862.xml"/><Relationship Id="rId16" Type="http://schemas.openxmlformats.org/officeDocument/2006/relationships/tags" Target="../tags/tag861.xml"/><Relationship Id="rId15" Type="http://schemas.openxmlformats.org/officeDocument/2006/relationships/tags" Target="../tags/tag860.xml"/><Relationship Id="rId14" Type="http://schemas.openxmlformats.org/officeDocument/2006/relationships/image" Target="../media/image20.jpeg"/><Relationship Id="rId13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0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5.xml"/><Relationship Id="rId24" Type="http://schemas.openxmlformats.org/officeDocument/2006/relationships/theme" Target="../theme/theme17.xml"/><Relationship Id="rId23" Type="http://schemas.openxmlformats.org/officeDocument/2006/relationships/image" Target="file:///D:\qq&#25991;&#20214;\712321467\Image\C2C\Image2\%7b75232B38-A165-1FB7-499C-2E1C792CACB5%7d.png" TargetMode="External"/><Relationship Id="rId22" Type="http://schemas.openxmlformats.org/officeDocument/2006/relationships/image" Target="../media/image2.png"/><Relationship Id="rId21" Type="http://schemas.openxmlformats.org/officeDocument/2006/relationships/tags" Target="../tags/tag977.xml"/><Relationship Id="rId20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7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5.xml"/><Relationship Id="rId21" Type="http://schemas.openxmlformats.org/officeDocument/2006/relationships/theme" Target="../theme/theme18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194.xml"/><Relationship Id="rId19" Type="http://schemas.openxmlformats.org/officeDocument/2006/relationships/image" Target="../media/image2.png"/><Relationship Id="rId18" Type="http://schemas.openxmlformats.org/officeDocument/2006/relationships/tags" Target="../tags/tag1041.xml"/><Relationship Id="rId17" Type="http://schemas.openxmlformats.org/officeDocument/2006/relationships/tags" Target="../tags/tag1040.xml"/><Relationship Id="rId16" Type="http://schemas.openxmlformats.org/officeDocument/2006/relationships/tags" Target="../tags/tag1039.xml"/><Relationship Id="rId15" Type="http://schemas.openxmlformats.org/officeDocument/2006/relationships/tags" Target="../tags/tag1038.xml"/><Relationship Id="rId14" Type="http://schemas.openxmlformats.org/officeDocument/2006/relationships/tags" Target="../tags/tag1037.xml"/><Relationship Id="rId13" Type="http://schemas.openxmlformats.org/officeDocument/2006/relationships/tags" Target="../tags/tag1036.xml"/><Relationship Id="rId12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93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7.xml"/><Relationship Id="rId22" Type="http://schemas.openxmlformats.org/officeDocument/2006/relationships/theme" Target="../theme/theme19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06.xml"/><Relationship Id="rId19" Type="http://schemas.openxmlformats.org/officeDocument/2006/relationships/tags" Target="../tags/tag1146.xml"/><Relationship Id="rId18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2.png"/><Relationship Id="rId20" Type="http://schemas.openxmlformats.org/officeDocument/2006/relationships/tags" Target="../tags/tag132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24.xml"/><Relationship Id="rId18" Type="http://schemas.openxmlformats.org/officeDocument/2006/relationships/theme" Target="../theme/theme20.xml"/><Relationship Id="rId17" Type="http://schemas.openxmlformats.org/officeDocument/2006/relationships/image" Target="file:///D:\qq&#25991;&#20214;\712321467\Image\C2C\Image2\%7b75232B38-A165-1FB7-499C-2E1C792CACB5%7d.png" TargetMode="External"/><Relationship Id="rId16" Type="http://schemas.openxmlformats.org/officeDocument/2006/relationships/image" Target="../media/image2.png"/><Relationship Id="rId15" Type="http://schemas.openxmlformats.org/officeDocument/2006/relationships/tags" Target="../tags/tag1174.xml"/><Relationship Id="rId14" Type="http://schemas.openxmlformats.org/officeDocument/2006/relationships/tags" Target="../tags/tag1173.xml"/><Relationship Id="rId13" Type="http://schemas.openxmlformats.org/officeDocument/2006/relationships/tags" Target="../tags/tag1172.xml"/><Relationship Id="rId12" Type="http://schemas.openxmlformats.org/officeDocument/2006/relationships/tags" Target="../tags/tag1171.xml"/><Relationship Id="rId11" Type="http://schemas.openxmlformats.org/officeDocument/2006/relationships/tags" Target="../tags/tag1170.xml"/><Relationship Id="rId10" Type="http://schemas.openxmlformats.org/officeDocument/2006/relationships/tags" Target="../tags/tag1169.xml"/><Relationship Id="rId1" Type="http://schemas.openxmlformats.org/officeDocument/2006/relationships/slideLayout" Target="../slideLayouts/slideLayout223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2.xml"/><Relationship Id="rId17" Type="http://schemas.openxmlformats.org/officeDocument/2006/relationships/theme" Target="../theme/theme21.xml"/><Relationship Id="rId16" Type="http://schemas.openxmlformats.org/officeDocument/2006/relationships/image" Target="file:///D:\qq&#25991;&#20214;\712321467\Image\C2C\Image2\%7b75232B38-A165-1FB7-499C-2E1C792CACB5%7d.png" TargetMode="External"/><Relationship Id="rId15" Type="http://schemas.openxmlformats.org/officeDocument/2006/relationships/image" Target="../media/image2.png"/><Relationship Id="rId14" Type="http://schemas.openxmlformats.org/officeDocument/2006/relationships/tags" Target="../tags/tag1229.xml"/><Relationship Id="rId1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2.xml"/><Relationship Id="rId8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1230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6.xml"/><Relationship Id="rId8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9.xml"/><Relationship Id="rId18" Type="http://schemas.openxmlformats.org/officeDocument/2006/relationships/theme" Target="../theme/theme23.xml"/><Relationship Id="rId17" Type="http://schemas.openxmlformats.org/officeDocument/2006/relationships/image" Target="file:///D:\qq&#25991;&#20214;\712321467\Image\C2C\Image2\%7b75232B38-A165-1FB7-499C-2E1C792CACB5%7d.png" TargetMode="External"/><Relationship Id="rId16" Type="http://schemas.openxmlformats.org/officeDocument/2006/relationships/image" Target="../media/image2.png"/><Relationship Id="rId15" Type="http://schemas.openxmlformats.org/officeDocument/2006/relationships/tags" Target="../tags/tag1259.xml"/><Relationship Id="rId14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48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tags" Target="../tags/tag1271.xml"/><Relationship Id="rId8" Type="http://schemas.openxmlformats.org/officeDocument/2006/relationships/tags" Target="../tags/tag1270.xml"/><Relationship Id="rId7" Type="http://schemas.openxmlformats.org/officeDocument/2006/relationships/image" Target="../media/image32.jpeg"/><Relationship Id="rId6" Type="http://schemas.openxmlformats.org/officeDocument/2006/relationships/tags" Target="../tags/tag1269.xml"/><Relationship Id="rId5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63.xml"/><Relationship Id="rId16" Type="http://schemas.openxmlformats.org/officeDocument/2006/relationships/theme" Target="../theme/theme24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2.png"/><Relationship Id="rId13" Type="http://schemas.openxmlformats.org/officeDocument/2006/relationships/tags" Target="../tags/tag1275.xml"/><Relationship Id="rId12" Type="http://schemas.openxmlformats.org/officeDocument/2006/relationships/tags" Target="../tags/tag1274.xml"/><Relationship Id="rId11" Type="http://schemas.openxmlformats.org/officeDocument/2006/relationships/tags" Target="../tags/tag1273.xml"/><Relationship Id="rId10" Type="http://schemas.openxmlformats.org/officeDocument/2006/relationships/tags" Target="../tags/tag1272.xml"/><Relationship Id="rId1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7" Type="http://schemas.openxmlformats.org/officeDocument/2006/relationships/image" Target="file:///D:\qq&#25991;&#20214;\712321467\Image\C2C\Image2\%7b75232B38-A165-1FB7-499C-2E1C792CACB5%7d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1281.xml"/><Relationship Id="rId4" Type="http://schemas.openxmlformats.org/officeDocument/2006/relationships/tags" Target="../tags/tag1280.xml"/><Relationship Id="rId3" Type="http://schemas.openxmlformats.org/officeDocument/2006/relationships/tags" Target="../tags/tag1279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71.xml"/><Relationship Id="rId21" Type="http://schemas.openxmlformats.org/officeDocument/2006/relationships/theme" Target="../theme/theme26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70.xml"/><Relationship Id="rId19" Type="http://schemas.openxmlformats.org/officeDocument/2006/relationships/image" Target="../media/image2.png"/><Relationship Id="rId18" Type="http://schemas.openxmlformats.org/officeDocument/2006/relationships/tags" Target="../tags/tag1345.xml"/><Relationship Id="rId17" Type="http://schemas.openxmlformats.org/officeDocument/2006/relationships/tags" Target="../tags/tag1344.xml"/><Relationship Id="rId16" Type="http://schemas.openxmlformats.org/officeDocument/2006/relationships/tags" Target="../tags/tag1343.xml"/><Relationship Id="rId15" Type="http://schemas.openxmlformats.org/officeDocument/2006/relationships/tags" Target="../tags/tag1342.xml"/><Relationship Id="rId14" Type="http://schemas.openxmlformats.org/officeDocument/2006/relationships/tags" Target="../tags/tag1341.xml"/><Relationship Id="rId13" Type="http://schemas.openxmlformats.org/officeDocument/2006/relationships/tags" Target="../tags/tag1340.xml"/><Relationship Id="rId12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69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83.xml"/><Relationship Id="rId20" Type="http://schemas.openxmlformats.org/officeDocument/2006/relationships/theme" Target="../theme/theme27.xml"/><Relationship Id="rId2" Type="http://schemas.openxmlformats.org/officeDocument/2006/relationships/slideLayout" Target="../slideLayouts/slideLayout28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1409.xml"/><Relationship Id="rId16" Type="http://schemas.openxmlformats.org/officeDocument/2006/relationships/tags" Target="../tags/tag1408.xml"/><Relationship Id="rId15" Type="http://schemas.openxmlformats.org/officeDocument/2006/relationships/tags" Target="../tags/tag1407.xml"/><Relationship Id="rId14" Type="http://schemas.openxmlformats.org/officeDocument/2006/relationships/tags" Target="../tags/tag1406.xml"/><Relationship Id="rId13" Type="http://schemas.openxmlformats.org/officeDocument/2006/relationships/tags" Target="../tags/tag1405.xml"/><Relationship Id="rId12" Type="http://schemas.openxmlformats.org/officeDocument/2006/relationships/tags" Target="../tags/tag1404.xml"/><Relationship Id="rId11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1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0.xml"/><Relationship Id="rId8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4.xml"/><Relationship Id="rId20" Type="http://schemas.openxmlformats.org/officeDocument/2006/relationships/theme" Target="../theme/theme28.xml"/><Relationship Id="rId2" Type="http://schemas.openxmlformats.org/officeDocument/2006/relationships/slideLayout" Target="../slideLayouts/slideLayout293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1473.xml"/><Relationship Id="rId16" Type="http://schemas.openxmlformats.org/officeDocument/2006/relationships/tags" Target="../tags/tag1472.xml"/><Relationship Id="rId15" Type="http://schemas.openxmlformats.org/officeDocument/2006/relationships/tags" Target="../tags/tag1471.xml"/><Relationship Id="rId14" Type="http://schemas.openxmlformats.org/officeDocument/2006/relationships/tags" Target="../tags/tag1470.xml"/><Relationship Id="rId13" Type="http://schemas.openxmlformats.org/officeDocument/2006/relationships/tags" Target="../tags/tag1469.xml"/><Relationship Id="rId12" Type="http://schemas.openxmlformats.org/officeDocument/2006/relationships/tags" Target="../tags/tag1468.xml"/><Relationship Id="rId11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292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1.xml"/><Relationship Id="rId8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5.xml"/><Relationship Id="rId20" Type="http://schemas.openxmlformats.org/officeDocument/2006/relationships/theme" Target="../theme/theme29.xml"/><Relationship Id="rId2" Type="http://schemas.openxmlformats.org/officeDocument/2006/relationships/slideLayout" Target="../slideLayouts/slideLayout304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1537.xml"/><Relationship Id="rId16" Type="http://schemas.openxmlformats.org/officeDocument/2006/relationships/tags" Target="../tags/tag1536.xml"/><Relationship Id="rId15" Type="http://schemas.openxmlformats.org/officeDocument/2006/relationships/tags" Target="../tags/tag1535.xml"/><Relationship Id="rId14" Type="http://schemas.openxmlformats.org/officeDocument/2006/relationships/tags" Target="../tags/tag1534.xml"/><Relationship Id="rId13" Type="http://schemas.openxmlformats.org/officeDocument/2006/relationships/tags" Target="../tags/tag1533.xml"/><Relationship Id="rId12" Type="http://schemas.openxmlformats.org/officeDocument/2006/relationships/tags" Target="../tags/tag1532.xml"/><Relationship Id="rId11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0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.png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2.xml"/><Relationship Id="rId8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6.xml"/><Relationship Id="rId22" Type="http://schemas.openxmlformats.org/officeDocument/2006/relationships/theme" Target="../theme/theme30.xml"/><Relationship Id="rId21" Type="http://schemas.openxmlformats.org/officeDocument/2006/relationships/tags" Target="../tags/tag1600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315.xml"/><Relationship Id="rId19" Type="http://schemas.openxmlformats.org/officeDocument/2006/relationships/image" Target="../media/image2.png"/><Relationship Id="rId18" Type="http://schemas.openxmlformats.org/officeDocument/2006/relationships/tags" Target="../tags/tag1599.xml"/><Relationship Id="rId17" Type="http://schemas.openxmlformats.org/officeDocument/2006/relationships/tags" Target="../tags/tag1598.xml"/><Relationship Id="rId16" Type="http://schemas.openxmlformats.org/officeDocument/2006/relationships/tags" Target="../tags/tag1597.xml"/><Relationship Id="rId15" Type="http://schemas.openxmlformats.org/officeDocument/2006/relationships/tags" Target="../tags/tag1596.xml"/><Relationship Id="rId14" Type="http://schemas.openxmlformats.org/officeDocument/2006/relationships/tags" Target="../tags/tag1595.xml"/><Relationship Id="rId13" Type="http://schemas.openxmlformats.org/officeDocument/2006/relationships/tags" Target="../tags/tag1594.xml"/><Relationship Id="rId12" Type="http://schemas.openxmlformats.org/officeDocument/2006/relationships/image" Target="../media/image33.jpeg"/><Relationship Id="rId11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2" Type="http://schemas.openxmlformats.org/officeDocument/2006/relationships/theme" Target="../theme/theme4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9" Type="http://schemas.openxmlformats.org/officeDocument/2006/relationships/tags" Target="../tags/tag257.xml"/><Relationship Id="rId18" Type="http://schemas.openxmlformats.org/officeDocument/2006/relationships/tags" Target="../tags/tag256.xml"/><Relationship Id="rId17" Type="http://schemas.openxmlformats.org/officeDocument/2006/relationships/tags" Target="../tags/tag255.xml"/><Relationship Id="rId16" Type="http://schemas.openxmlformats.org/officeDocument/2006/relationships/tags" Target="../tags/tag254.xml"/><Relationship Id="rId15" Type="http://schemas.openxmlformats.org/officeDocument/2006/relationships/tags" Target="../tags/tag253.xml"/><Relationship Id="rId14" Type="http://schemas.openxmlformats.org/officeDocument/2006/relationships/tags" Target="../tags/tag252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2" Type="http://schemas.openxmlformats.org/officeDocument/2006/relationships/theme" Target="../theme/theme5.xml"/><Relationship Id="rId21" Type="http://schemas.openxmlformats.org/officeDocument/2006/relationships/image" Target="../media/image8.png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51.xml"/><Relationship Id="rId19" Type="http://schemas.openxmlformats.org/officeDocument/2006/relationships/image" Target="../media/image6.GIF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2.png"/><Relationship Id="rId16" Type="http://schemas.openxmlformats.org/officeDocument/2006/relationships/tags" Target="../tags/tag304.xml"/><Relationship Id="rId15" Type="http://schemas.openxmlformats.org/officeDocument/2006/relationships/image" Target="../media/image5.png"/><Relationship Id="rId14" Type="http://schemas.openxmlformats.org/officeDocument/2006/relationships/tags" Target="../tags/tag303.xml"/><Relationship Id="rId13" Type="http://schemas.openxmlformats.org/officeDocument/2006/relationships/image" Target="../media/image4.png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2" Type="http://schemas.openxmlformats.org/officeDocument/2006/relationships/theme" Target="../theme/theme6.xml"/><Relationship Id="rId21" Type="http://schemas.openxmlformats.org/officeDocument/2006/relationships/image" Target="../media/image8.png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61.xml"/><Relationship Id="rId19" Type="http://schemas.openxmlformats.org/officeDocument/2006/relationships/image" Target="../media/image6.GIF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2.png"/><Relationship Id="rId16" Type="http://schemas.openxmlformats.org/officeDocument/2006/relationships/tags" Target="../tags/tag351.xml"/><Relationship Id="rId15" Type="http://schemas.openxmlformats.org/officeDocument/2006/relationships/image" Target="../media/image5.png"/><Relationship Id="rId14" Type="http://schemas.openxmlformats.org/officeDocument/2006/relationships/tags" Target="../tags/tag350.xml"/><Relationship Id="rId13" Type="http://schemas.openxmlformats.org/officeDocument/2006/relationships/image" Target="../media/image4.png"/><Relationship Id="rId12" Type="http://schemas.openxmlformats.org/officeDocument/2006/relationships/tags" Target="../tags/tag349.xml"/><Relationship Id="rId11" Type="http://schemas.openxmlformats.org/officeDocument/2006/relationships/tags" Target="../tags/tag348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2" Type="http://schemas.openxmlformats.org/officeDocument/2006/relationships/theme" Target="../theme/theme7.xml"/><Relationship Id="rId21" Type="http://schemas.openxmlformats.org/officeDocument/2006/relationships/image" Target="../media/image8.png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71.xml"/><Relationship Id="rId19" Type="http://schemas.openxmlformats.org/officeDocument/2006/relationships/image" Target="../media/image6.GIF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2.png"/><Relationship Id="rId16" Type="http://schemas.openxmlformats.org/officeDocument/2006/relationships/tags" Target="../tags/tag402.xml"/><Relationship Id="rId15" Type="http://schemas.openxmlformats.org/officeDocument/2006/relationships/image" Target="../media/image4.png"/><Relationship Id="rId14" Type="http://schemas.openxmlformats.org/officeDocument/2006/relationships/tags" Target="../tags/tag401.xml"/><Relationship Id="rId13" Type="http://schemas.openxmlformats.org/officeDocument/2006/relationships/tags" Target="../tags/tag400.xml"/><Relationship Id="rId12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6" Type="http://schemas.openxmlformats.org/officeDocument/2006/relationships/theme" Target="../theme/theme8.xml"/><Relationship Id="rId25" Type="http://schemas.openxmlformats.org/officeDocument/2006/relationships/image" Target="file:///D:\qq&#25991;&#20214;\712321467\Image\C2C\Image2\%7b75232B38-A165-1FB7-499C-2E1C792CACB5%7d.png" TargetMode="External"/><Relationship Id="rId24" Type="http://schemas.openxmlformats.org/officeDocument/2006/relationships/image" Target="../media/image2.png"/><Relationship Id="rId23" Type="http://schemas.openxmlformats.org/officeDocument/2006/relationships/tags" Target="../tags/tag504.xml"/><Relationship Id="rId22" Type="http://schemas.openxmlformats.org/officeDocument/2006/relationships/tags" Target="../tags/tag503.xml"/><Relationship Id="rId21" Type="http://schemas.openxmlformats.org/officeDocument/2006/relationships/tags" Target="../tags/tag502.xml"/><Relationship Id="rId20" Type="http://schemas.openxmlformats.org/officeDocument/2006/relationships/tags" Target="../tags/tag501.xml"/><Relationship Id="rId2" Type="http://schemas.openxmlformats.org/officeDocument/2006/relationships/slideLayout" Target="../slideLayouts/slideLayout83.xml"/><Relationship Id="rId19" Type="http://schemas.openxmlformats.org/officeDocument/2006/relationships/tags" Target="../tags/tag500.xml"/><Relationship Id="rId18" Type="http://schemas.openxmlformats.org/officeDocument/2006/relationships/tags" Target="../tags/tag499.xml"/><Relationship Id="rId17" Type="http://schemas.openxmlformats.org/officeDocument/2006/relationships/image" Target="../media/image9.jpeg"/><Relationship Id="rId16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0.xml"/><Relationship Id="rId21" Type="http://schemas.openxmlformats.org/officeDocument/2006/relationships/theme" Target="../theme/theme9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99.xml"/><Relationship Id="rId19" Type="http://schemas.openxmlformats.org/officeDocument/2006/relationships/image" Target="../media/image2.png"/><Relationship Id="rId18" Type="http://schemas.openxmlformats.org/officeDocument/2006/relationships/tags" Target="../tags/tag571.xml"/><Relationship Id="rId17" Type="http://schemas.openxmlformats.org/officeDocument/2006/relationships/tags" Target="../tags/tag570.xml"/><Relationship Id="rId16" Type="http://schemas.openxmlformats.org/officeDocument/2006/relationships/tags" Target="../tags/tag569.xml"/><Relationship Id="rId15" Type="http://schemas.openxmlformats.org/officeDocument/2006/relationships/tags" Target="../tags/tag568.xml"/><Relationship Id="rId14" Type="http://schemas.openxmlformats.org/officeDocument/2006/relationships/tags" Target="../tags/tag567.xml"/><Relationship Id="rId13" Type="http://schemas.openxmlformats.org/officeDocument/2006/relationships/tags" Target="../tags/tag566.xml"/><Relationship Id="rId12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8000"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AE3F2-1439-436F-A991-572E92F4E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9A7E3-4DA3-4854-BA72-3EC61F6F0F5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67628" tIns="35243" rIns="67628" bIns="35243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占位符 1"/>
          <p:cNvSpPr>
            <a:spLocks noGrp="1"/>
          </p:cNvSpPr>
          <p:nvPr userDrawn="1">
            <p:custDataLst>
              <p:tags r:id="rId19"/>
            </p:custDataLst>
          </p:nvPr>
        </p:nvSpPr>
        <p:spPr>
          <a:xfrm>
            <a:off x="551550" y="551550"/>
            <a:ext cx="8226900" cy="529200"/>
          </a:xfrm>
          <a:prstGeom prst="rect">
            <a:avLst/>
          </a:prstGeom>
        </p:spPr>
        <p:txBody>
          <a:bodyPr vert="horz" lIns="67628" tIns="35243" rIns="67628" bIns="35243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 userDrawn="1">
            <p:custDataLst>
              <p:tags r:id="rId20"/>
            </p:custDataLst>
          </p:nvPr>
        </p:nvSpPr>
        <p:spPr>
          <a:xfrm>
            <a:off x="551550" y="1213050"/>
            <a:ext cx="8226900" cy="356940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 userDrawn="1">
            <p:custDataLst>
              <p:tags r:id="rId21"/>
            </p:custDataLst>
          </p:nvPr>
        </p:nvSpPr>
        <p:spPr>
          <a:xfrm>
            <a:off x="554250" y="483105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 userDrawn="1">
            <p:custDataLst>
              <p:tags r:id="rId22"/>
            </p:custDataLst>
          </p:nvPr>
        </p:nvSpPr>
        <p:spPr>
          <a:xfrm>
            <a:off x="6753450" y="483105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59f869bf1cd"/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4"/>
          <a:srcRect r="8778"/>
          <a:stretch>
            <a:fillRect/>
          </a:stretch>
        </p:blipFill>
        <p:spPr>
          <a:xfrm>
            <a:off x="1" y="-476"/>
            <a:ext cx="9142571" cy="5143976"/>
          </a:xfrm>
          <a:prstGeom prst="rect">
            <a:avLst/>
          </a:prstGeom>
        </p:spPr>
      </p:pic>
      <p:sp>
        <p:nvSpPr>
          <p:cNvPr id="12" name="矩形 1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 spd="slow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●"/>
        <a:defRPr sz="14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tabLst>
          <a:tab pos="1207135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Wingdings" panose="05000000000000000000" charset="0"/>
        <a:buChar char=""/>
        <a:defRPr sz="11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Arial" panose="020B0604020202020204" pitchFamily="34" charset="0"/>
        <a:buChar char="•"/>
        <a:defRPr sz="11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98767"/>
            <a:ext cx="9202910" cy="4945967"/>
          </a:xfrm>
          <a:prstGeom prst="rect">
            <a:avLst/>
          </a:prstGeom>
        </p:spPr>
      </p:pic>
      <p:sp>
        <p:nvSpPr>
          <p:cNvPr id="36" name="矩形 35"/>
          <p:cNvSpPr/>
          <p:nvPr userDrawn="1">
            <p:custDataLst>
              <p:tags r:id="rId5"/>
            </p:custDataLst>
          </p:nvPr>
        </p:nvSpPr>
        <p:spPr>
          <a:xfrm>
            <a:off x="0" y="98767"/>
            <a:ext cx="9144000" cy="494596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8137CA-D131-4EF6-9B14-D9F7E276C745}" type="datetimeFigureOut">
              <a:rPr lang="zh-CN" altLang="en-US" smtClean="0">
                <a:solidFill>
                  <a:srgbClr val="3A3838">
                    <a:tint val="75000"/>
                  </a:srgbClr>
                </a:solidFill>
              </a:rPr>
            </a:fld>
            <a:endParaRPr lang="zh-CN" altLang="en-US">
              <a:solidFill>
                <a:srgbClr val="3A3838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755A1B-FC52-483B-B683-58CCB7978464}" type="slidenum">
              <a:rPr lang="zh-CN" altLang="en-US" smtClean="0">
                <a:solidFill>
                  <a:srgbClr val="3A3838">
                    <a:tint val="75000"/>
                  </a:srgbClr>
                </a:solidFill>
              </a:rPr>
            </a:fld>
            <a:endParaRPr lang="zh-CN" altLang="en-US">
              <a:solidFill>
                <a:srgbClr val="3A3838">
                  <a:tint val="75000"/>
                </a:srgbClr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8"/>
            </p:custDataLst>
          </p:nvPr>
        </p:nvSpPr>
        <p:spPr>
          <a:xfrm>
            <a:off x="2425259" y="2123205"/>
            <a:ext cx="4293483" cy="623248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45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历史园地公号专供</a:t>
            </a:r>
            <a:endParaRPr kumimoji="0" lang="zh-CN" altLang="en-US" sz="3600" b="0" i="0" u="none" strike="noStrike" kern="1200" cap="none" spc="45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7" name="矩形 16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9144000" cy="10239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8" name="等腰三角形 17"/>
          <p:cNvSpPr/>
          <p:nvPr userDrawn="1">
            <p:custDataLst>
              <p:tags r:id="rId10"/>
            </p:custDataLst>
          </p:nvPr>
        </p:nvSpPr>
        <p:spPr>
          <a:xfrm rot="10800000">
            <a:off x="75041" y="98767"/>
            <a:ext cx="802488" cy="594407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8"/>
          <a:stretch>
            <a:fillRect/>
          </a:stretch>
        </p:blipFill>
        <p:spPr>
          <a:xfrm>
            <a:off x="259955" y="51197"/>
            <a:ext cx="432660" cy="401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任意多边形: 形状 28"/>
          <p:cNvSpPr/>
          <p:nvPr userDrawn="1">
            <p:custDataLst>
              <p:tags r:id="rId13"/>
            </p:custDataLst>
          </p:nvPr>
        </p:nvSpPr>
        <p:spPr>
          <a:xfrm>
            <a:off x="730046" y="2816943"/>
            <a:ext cx="3517490" cy="781664"/>
          </a:xfrm>
          <a:custGeom>
            <a:avLst/>
            <a:gdLst>
              <a:gd name="connsiteX0" fmla="*/ 0 w 4689987"/>
              <a:gd name="connsiteY0" fmla="*/ 0 h 1042219"/>
              <a:gd name="connsiteX1" fmla="*/ 0 w 4689987"/>
              <a:gd name="connsiteY1" fmla="*/ 0 h 1042219"/>
              <a:gd name="connsiteX2" fmla="*/ 127819 w 4689987"/>
              <a:gd name="connsiteY2" fmla="*/ 9832 h 1042219"/>
              <a:gd name="connsiteX3" fmla="*/ 363793 w 4689987"/>
              <a:gd name="connsiteY3" fmla="*/ 19664 h 1042219"/>
              <a:gd name="connsiteX4" fmla="*/ 530941 w 4689987"/>
              <a:gd name="connsiteY4" fmla="*/ 39329 h 1042219"/>
              <a:gd name="connsiteX5" fmla="*/ 757083 w 4689987"/>
              <a:gd name="connsiteY5" fmla="*/ 49161 h 1042219"/>
              <a:gd name="connsiteX6" fmla="*/ 875071 w 4689987"/>
              <a:gd name="connsiteY6" fmla="*/ 68825 h 1042219"/>
              <a:gd name="connsiteX7" fmla="*/ 904567 w 4689987"/>
              <a:gd name="connsiteY7" fmla="*/ 78658 h 1042219"/>
              <a:gd name="connsiteX8" fmla="*/ 943896 w 4689987"/>
              <a:gd name="connsiteY8" fmla="*/ 88490 h 1042219"/>
              <a:gd name="connsiteX9" fmla="*/ 983225 w 4689987"/>
              <a:gd name="connsiteY9" fmla="*/ 108154 h 1042219"/>
              <a:gd name="connsiteX10" fmla="*/ 1032387 w 4689987"/>
              <a:gd name="connsiteY10" fmla="*/ 147483 h 1042219"/>
              <a:gd name="connsiteX11" fmla="*/ 1091380 w 4689987"/>
              <a:gd name="connsiteY11" fmla="*/ 157316 h 1042219"/>
              <a:gd name="connsiteX12" fmla="*/ 1209367 w 4689987"/>
              <a:gd name="connsiteY12" fmla="*/ 196645 h 1042219"/>
              <a:gd name="connsiteX13" fmla="*/ 1465006 w 4689987"/>
              <a:gd name="connsiteY13" fmla="*/ 285135 h 1042219"/>
              <a:gd name="connsiteX14" fmla="*/ 1543664 w 4689987"/>
              <a:gd name="connsiteY14" fmla="*/ 294967 h 1042219"/>
              <a:gd name="connsiteX15" fmla="*/ 1759974 w 4689987"/>
              <a:gd name="connsiteY15" fmla="*/ 373625 h 1042219"/>
              <a:gd name="connsiteX16" fmla="*/ 1799303 w 4689987"/>
              <a:gd name="connsiteY16" fmla="*/ 393290 h 1042219"/>
              <a:gd name="connsiteX17" fmla="*/ 1848464 w 4689987"/>
              <a:gd name="connsiteY17" fmla="*/ 442451 h 1042219"/>
              <a:gd name="connsiteX18" fmla="*/ 1917290 w 4689987"/>
              <a:gd name="connsiteY18" fmla="*/ 501445 h 1042219"/>
              <a:gd name="connsiteX19" fmla="*/ 1936954 w 4689987"/>
              <a:gd name="connsiteY19" fmla="*/ 540774 h 1042219"/>
              <a:gd name="connsiteX20" fmla="*/ 2025445 w 4689987"/>
              <a:gd name="connsiteY20" fmla="*/ 599767 h 1042219"/>
              <a:gd name="connsiteX21" fmla="*/ 2045109 w 4689987"/>
              <a:gd name="connsiteY21" fmla="*/ 648929 h 1042219"/>
              <a:gd name="connsiteX22" fmla="*/ 2143432 w 4689987"/>
              <a:gd name="connsiteY22" fmla="*/ 707922 h 1042219"/>
              <a:gd name="connsiteX23" fmla="*/ 2231922 w 4689987"/>
              <a:gd name="connsiteY23" fmla="*/ 766916 h 1042219"/>
              <a:gd name="connsiteX24" fmla="*/ 2320412 w 4689987"/>
              <a:gd name="connsiteY24" fmla="*/ 816077 h 1042219"/>
              <a:gd name="connsiteX25" fmla="*/ 2526890 w 4689987"/>
              <a:gd name="connsiteY25" fmla="*/ 884903 h 1042219"/>
              <a:gd name="connsiteX26" fmla="*/ 2782529 w 4689987"/>
              <a:gd name="connsiteY26" fmla="*/ 963561 h 1042219"/>
              <a:gd name="connsiteX27" fmla="*/ 2851354 w 4689987"/>
              <a:gd name="connsiteY27" fmla="*/ 973393 h 1042219"/>
              <a:gd name="connsiteX28" fmla="*/ 2900516 w 4689987"/>
              <a:gd name="connsiteY28" fmla="*/ 993058 h 1042219"/>
              <a:gd name="connsiteX29" fmla="*/ 2930012 w 4689987"/>
              <a:gd name="connsiteY29" fmla="*/ 1002890 h 1042219"/>
              <a:gd name="connsiteX30" fmla="*/ 3008671 w 4689987"/>
              <a:gd name="connsiteY30" fmla="*/ 983225 h 1042219"/>
              <a:gd name="connsiteX31" fmla="*/ 3077496 w 4689987"/>
              <a:gd name="connsiteY31" fmla="*/ 953729 h 1042219"/>
              <a:gd name="connsiteX32" fmla="*/ 3156154 w 4689987"/>
              <a:gd name="connsiteY32" fmla="*/ 934064 h 1042219"/>
              <a:gd name="connsiteX33" fmla="*/ 3254477 w 4689987"/>
              <a:gd name="connsiteY33" fmla="*/ 904567 h 1042219"/>
              <a:gd name="connsiteX34" fmla="*/ 3323303 w 4689987"/>
              <a:gd name="connsiteY34" fmla="*/ 875071 h 1042219"/>
              <a:gd name="connsiteX35" fmla="*/ 3392129 w 4689987"/>
              <a:gd name="connsiteY35" fmla="*/ 855406 h 1042219"/>
              <a:gd name="connsiteX36" fmla="*/ 3421625 w 4689987"/>
              <a:gd name="connsiteY36" fmla="*/ 835742 h 1042219"/>
              <a:gd name="connsiteX37" fmla="*/ 3470787 w 4689987"/>
              <a:gd name="connsiteY37" fmla="*/ 825909 h 1042219"/>
              <a:gd name="connsiteX38" fmla="*/ 3510116 w 4689987"/>
              <a:gd name="connsiteY38" fmla="*/ 816077 h 1042219"/>
              <a:gd name="connsiteX39" fmla="*/ 3539612 w 4689987"/>
              <a:gd name="connsiteY39" fmla="*/ 796412 h 1042219"/>
              <a:gd name="connsiteX40" fmla="*/ 3569109 w 4689987"/>
              <a:gd name="connsiteY40" fmla="*/ 786580 h 1042219"/>
              <a:gd name="connsiteX41" fmla="*/ 4041058 w 4689987"/>
              <a:gd name="connsiteY41" fmla="*/ 796412 h 1042219"/>
              <a:gd name="connsiteX42" fmla="*/ 4129548 w 4689987"/>
              <a:gd name="connsiteY42" fmla="*/ 825909 h 1042219"/>
              <a:gd name="connsiteX43" fmla="*/ 4188541 w 4689987"/>
              <a:gd name="connsiteY43" fmla="*/ 845574 h 1042219"/>
              <a:gd name="connsiteX44" fmla="*/ 4227871 w 4689987"/>
              <a:gd name="connsiteY44" fmla="*/ 865238 h 1042219"/>
              <a:gd name="connsiteX45" fmla="*/ 4257367 w 4689987"/>
              <a:gd name="connsiteY45" fmla="*/ 875071 h 1042219"/>
              <a:gd name="connsiteX46" fmla="*/ 4336025 w 4689987"/>
              <a:gd name="connsiteY46" fmla="*/ 914400 h 1042219"/>
              <a:gd name="connsiteX47" fmla="*/ 4395019 w 4689987"/>
              <a:gd name="connsiteY47" fmla="*/ 934064 h 1042219"/>
              <a:gd name="connsiteX48" fmla="*/ 4689987 w 4689987"/>
              <a:gd name="connsiteY48" fmla="*/ 1042219 h 1042219"/>
              <a:gd name="connsiteX49" fmla="*/ 117987 w 4689987"/>
              <a:gd name="connsiteY49" fmla="*/ 19664 h 1042219"/>
              <a:gd name="connsiteX50" fmla="*/ 1936954 w 4689987"/>
              <a:gd name="connsiteY50" fmla="*/ 462116 h 104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689987" h="1042219">
                <a:moveTo>
                  <a:pt x="0" y="0"/>
                </a:moveTo>
                <a:lnTo>
                  <a:pt x="0" y="0"/>
                </a:lnTo>
                <a:cubicBezTo>
                  <a:pt x="42606" y="3277"/>
                  <a:pt x="85149" y="7526"/>
                  <a:pt x="127819" y="9832"/>
                </a:cubicBezTo>
                <a:cubicBezTo>
                  <a:pt x="206430" y="14081"/>
                  <a:pt x="285277" y="13919"/>
                  <a:pt x="363793" y="19664"/>
                </a:cubicBezTo>
                <a:cubicBezTo>
                  <a:pt x="419744" y="23758"/>
                  <a:pt x="474998" y="35133"/>
                  <a:pt x="530941" y="39329"/>
                </a:cubicBezTo>
                <a:cubicBezTo>
                  <a:pt x="606182" y="44972"/>
                  <a:pt x="681702" y="45884"/>
                  <a:pt x="757083" y="49161"/>
                </a:cubicBezTo>
                <a:cubicBezTo>
                  <a:pt x="861295" y="75213"/>
                  <a:pt x="706256" y="38131"/>
                  <a:pt x="875071" y="68825"/>
                </a:cubicBezTo>
                <a:cubicBezTo>
                  <a:pt x="885268" y="70679"/>
                  <a:pt x="894602" y="75811"/>
                  <a:pt x="904567" y="78658"/>
                </a:cubicBezTo>
                <a:cubicBezTo>
                  <a:pt x="917560" y="82370"/>
                  <a:pt x="931243" y="83745"/>
                  <a:pt x="943896" y="88490"/>
                </a:cubicBezTo>
                <a:cubicBezTo>
                  <a:pt x="957620" y="93636"/>
                  <a:pt x="971030" y="100024"/>
                  <a:pt x="983225" y="108154"/>
                </a:cubicBezTo>
                <a:cubicBezTo>
                  <a:pt x="1000686" y="119795"/>
                  <a:pt x="1013282" y="138799"/>
                  <a:pt x="1032387" y="147483"/>
                </a:cubicBezTo>
                <a:cubicBezTo>
                  <a:pt x="1050536" y="155733"/>
                  <a:pt x="1071716" y="154038"/>
                  <a:pt x="1091380" y="157316"/>
                </a:cubicBezTo>
                <a:cubicBezTo>
                  <a:pt x="1187289" y="214860"/>
                  <a:pt x="1089031" y="164555"/>
                  <a:pt x="1209367" y="196645"/>
                </a:cubicBezTo>
                <a:cubicBezTo>
                  <a:pt x="1316133" y="225117"/>
                  <a:pt x="1328341" y="268052"/>
                  <a:pt x="1465006" y="285135"/>
                </a:cubicBezTo>
                <a:lnTo>
                  <a:pt x="1543664" y="294967"/>
                </a:lnTo>
                <a:cubicBezTo>
                  <a:pt x="1601498" y="314245"/>
                  <a:pt x="1711726" y="349500"/>
                  <a:pt x="1759974" y="373625"/>
                </a:cubicBezTo>
                <a:lnTo>
                  <a:pt x="1799303" y="393290"/>
                </a:lnTo>
                <a:cubicBezTo>
                  <a:pt x="1837174" y="450099"/>
                  <a:pt x="1797482" y="398753"/>
                  <a:pt x="1848464" y="442451"/>
                </a:cubicBezTo>
                <a:cubicBezTo>
                  <a:pt x="1931919" y="513983"/>
                  <a:pt x="1849567" y="456296"/>
                  <a:pt x="1917290" y="501445"/>
                </a:cubicBezTo>
                <a:cubicBezTo>
                  <a:pt x="1923845" y="514555"/>
                  <a:pt x="1926109" y="530915"/>
                  <a:pt x="1936954" y="540774"/>
                </a:cubicBezTo>
                <a:cubicBezTo>
                  <a:pt x="1963186" y="564621"/>
                  <a:pt x="2025445" y="599767"/>
                  <a:pt x="2025445" y="599767"/>
                </a:cubicBezTo>
                <a:cubicBezTo>
                  <a:pt x="2032000" y="616154"/>
                  <a:pt x="2032099" y="637003"/>
                  <a:pt x="2045109" y="648929"/>
                </a:cubicBezTo>
                <a:cubicBezTo>
                  <a:pt x="2073284" y="674756"/>
                  <a:pt x="2111117" y="687512"/>
                  <a:pt x="2143432" y="707922"/>
                </a:cubicBezTo>
                <a:cubicBezTo>
                  <a:pt x="2173405" y="726852"/>
                  <a:pt x="2201673" y="748430"/>
                  <a:pt x="2231922" y="766916"/>
                </a:cubicBezTo>
                <a:cubicBezTo>
                  <a:pt x="2260714" y="784511"/>
                  <a:pt x="2289641" y="802230"/>
                  <a:pt x="2320412" y="816077"/>
                </a:cubicBezTo>
                <a:cubicBezTo>
                  <a:pt x="2391709" y="848160"/>
                  <a:pt x="2453384" y="861276"/>
                  <a:pt x="2526890" y="884903"/>
                </a:cubicBezTo>
                <a:cubicBezTo>
                  <a:pt x="2617679" y="914085"/>
                  <a:pt x="2692146" y="945484"/>
                  <a:pt x="2782529" y="963561"/>
                </a:cubicBezTo>
                <a:cubicBezTo>
                  <a:pt x="2805254" y="968106"/>
                  <a:pt x="2828412" y="970116"/>
                  <a:pt x="2851354" y="973393"/>
                </a:cubicBezTo>
                <a:cubicBezTo>
                  <a:pt x="2867741" y="979948"/>
                  <a:pt x="2883990" y="986861"/>
                  <a:pt x="2900516" y="993058"/>
                </a:cubicBezTo>
                <a:cubicBezTo>
                  <a:pt x="2910220" y="996697"/>
                  <a:pt x="2919691" y="1003828"/>
                  <a:pt x="2930012" y="1002890"/>
                </a:cubicBezTo>
                <a:cubicBezTo>
                  <a:pt x="2956928" y="1000443"/>
                  <a:pt x="2984498" y="995311"/>
                  <a:pt x="3008671" y="983225"/>
                </a:cubicBezTo>
                <a:cubicBezTo>
                  <a:pt x="3040902" y="967110"/>
                  <a:pt x="3045669" y="962409"/>
                  <a:pt x="3077496" y="953729"/>
                </a:cubicBezTo>
                <a:cubicBezTo>
                  <a:pt x="3103570" y="946618"/>
                  <a:pt x="3130515" y="942610"/>
                  <a:pt x="3156154" y="934064"/>
                </a:cubicBezTo>
                <a:cubicBezTo>
                  <a:pt x="3296349" y="887334"/>
                  <a:pt x="3150460" y="934287"/>
                  <a:pt x="3254477" y="904567"/>
                </a:cubicBezTo>
                <a:cubicBezTo>
                  <a:pt x="3300596" y="891390"/>
                  <a:pt x="3270861" y="897546"/>
                  <a:pt x="3323303" y="875071"/>
                </a:cubicBezTo>
                <a:cubicBezTo>
                  <a:pt x="3343057" y="866605"/>
                  <a:pt x="3372163" y="860397"/>
                  <a:pt x="3392129" y="855406"/>
                </a:cubicBezTo>
                <a:cubicBezTo>
                  <a:pt x="3401961" y="848851"/>
                  <a:pt x="3410561" y="839891"/>
                  <a:pt x="3421625" y="835742"/>
                </a:cubicBezTo>
                <a:cubicBezTo>
                  <a:pt x="3437273" y="829874"/>
                  <a:pt x="3454473" y="829534"/>
                  <a:pt x="3470787" y="825909"/>
                </a:cubicBezTo>
                <a:cubicBezTo>
                  <a:pt x="3483978" y="822978"/>
                  <a:pt x="3497006" y="819354"/>
                  <a:pt x="3510116" y="816077"/>
                </a:cubicBezTo>
                <a:cubicBezTo>
                  <a:pt x="3519948" y="809522"/>
                  <a:pt x="3529043" y="801697"/>
                  <a:pt x="3539612" y="796412"/>
                </a:cubicBezTo>
                <a:cubicBezTo>
                  <a:pt x="3548882" y="791777"/>
                  <a:pt x="3558745" y="786580"/>
                  <a:pt x="3569109" y="786580"/>
                </a:cubicBezTo>
                <a:cubicBezTo>
                  <a:pt x="3726459" y="786580"/>
                  <a:pt x="3883742" y="793135"/>
                  <a:pt x="4041058" y="796412"/>
                </a:cubicBezTo>
                <a:cubicBezTo>
                  <a:pt x="4135531" y="815308"/>
                  <a:pt x="4048136" y="793344"/>
                  <a:pt x="4129548" y="825909"/>
                </a:cubicBezTo>
                <a:cubicBezTo>
                  <a:pt x="4148794" y="833607"/>
                  <a:pt x="4169295" y="837876"/>
                  <a:pt x="4188541" y="845574"/>
                </a:cubicBezTo>
                <a:cubicBezTo>
                  <a:pt x="4202150" y="851018"/>
                  <a:pt x="4214399" y="859464"/>
                  <a:pt x="4227871" y="865238"/>
                </a:cubicBezTo>
                <a:cubicBezTo>
                  <a:pt x="4237397" y="869321"/>
                  <a:pt x="4247932" y="870782"/>
                  <a:pt x="4257367" y="875071"/>
                </a:cubicBezTo>
                <a:cubicBezTo>
                  <a:pt x="4284053" y="887201"/>
                  <a:pt x="4308215" y="905130"/>
                  <a:pt x="4336025" y="914400"/>
                </a:cubicBezTo>
                <a:lnTo>
                  <a:pt x="4395019" y="934064"/>
                </a:lnTo>
                <a:lnTo>
                  <a:pt x="4689987" y="1042219"/>
                </a:lnTo>
                <a:lnTo>
                  <a:pt x="117987" y="19664"/>
                </a:lnTo>
                <a:lnTo>
                  <a:pt x="1936954" y="462116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33" name="矩形 32"/>
          <p:cNvSpPr/>
          <p:nvPr userDrawn="1">
            <p:custDataLst>
              <p:tags r:id="rId14"/>
            </p:custDataLst>
          </p:nvPr>
        </p:nvSpPr>
        <p:spPr>
          <a:xfrm>
            <a:off x="0" y="5036711"/>
            <a:ext cx="9144000" cy="10239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7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spd="med">
    <p:pull/>
  </p:transition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754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7090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01545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8910" algn="l" defTabSz="677545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63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91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09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0954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7290" y="205992"/>
            <a:ext cx="8231215" cy="8573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7290" y="1200224"/>
            <a:ext cx="8231215" cy="33946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290" y="4767553"/>
            <a:ext cx="2134019" cy="27386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24813" y="4767553"/>
            <a:ext cx="2896169" cy="27386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4487" y="4767553"/>
            <a:ext cx="2134019" cy="27386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035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11000"/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C7319-51A5-4E27-AEC4-BB0573CF05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0493-9DF1-410B-9A84-201D87B8E83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314C4-E118-4C16-B2EC-D33B68389C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70D2-8013-47A2-ACE8-A2D64CC597B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>
            <p:custDataLst>
              <p:tags r:id="rId19"/>
            </p:custDataLst>
          </p:nvPr>
        </p:nvSpPr>
        <p:spPr>
          <a:xfrm>
            <a:off x="7156133" y="4662488"/>
            <a:ext cx="1964055" cy="48387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zh-CN" altLang="en-US" sz="27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隶书" panose="02010800040101010101" charset="-122"/>
                <a:ea typeface="华文隶书" panose="02010800040101010101" charset="-122"/>
              </a:rPr>
              <a:t>博路历史</a:t>
            </a:r>
            <a:endParaRPr lang="zh-CN" altLang="en-US" sz="2700" b="1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12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400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4DF54-C0CD-4951-97D7-ABCD0F21C2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400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914400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201C6-914F-4451-A145-3163ACB9BA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</p:sldLayoutIdLst>
  <p:transition/>
  <p:txStyles>
    <p:titleStyle>
      <a:lvl1pPr marL="685800" lvl="0" indent="-685800" algn="ctr" eaLnBrk="1" latinLnBrk="0" hangingPunct="1">
        <a:lnSpc>
          <a:spcPct val="10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  <a:sym typeface="Calibri" panose="020F0502020204030204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alibri" panose="020F0502020204030204"/>
          <a:ea typeface="宋体" panose="02010600030101010101" pitchFamily="2" charset="-122"/>
          <a:cs typeface="+mn-cs"/>
          <a:sym typeface="Calibri" panose="020F0502020204030204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defRPr sz="1400" kern="1200" baseline="0">
          <a:solidFill>
            <a:schemeClr val="tx1"/>
          </a:solidFill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图片1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  <p:custDataLst>
              <p:tags r:id="rId10"/>
            </p:custDataLst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>
            <a:lvl1pPr eaLnBrk="0" hangingPunct="0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1"/>
            </p:custDataLst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>
            <a:lvl1pPr algn="ctr" eaLnBrk="0" hangingPunct="0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2"/>
            </p:custDataLst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>
            <a:lvl1pPr algn="r" eaLnBrk="0" hangingPunct="0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D4159B3-9326-4130-A553-283CEC7995F7}" type="slidenum">
              <a:rPr lang="en-US"/>
            </a:fld>
            <a:endParaRPr lang="en-US"/>
          </a:p>
        </p:txBody>
      </p:sp>
      <p:pic>
        <p:nvPicPr>
          <p:cNvPr id="2053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</p:sldLayoutIdLst>
  <p:transition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ts val="1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1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ts val="1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ts val="1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ts val="1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ts val="1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ts val="1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ts val="1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ts val="1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9144000" cy="391478"/>
          </a:xfrm>
          <a:prstGeom prst="rect">
            <a:avLst/>
          </a:prstGeom>
          <a:solidFill>
            <a:srgbClr val="C00000"/>
          </a:solidFill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21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7186137" y="4761548"/>
            <a:ext cx="2126456" cy="276225"/>
          </a:xfrm>
          <a:prstGeom prst="rect">
            <a:avLst/>
          </a:prstGeom>
        </p:spPr>
        <p:txBody>
          <a:bodyPr vert="horz" wrap="square" lIns="68580" tIns="34290" rIns="68580" bIns="34290" rtlCol="0">
            <a:normAutofit lnSpcReduction="10000"/>
          </a:bodyPr>
          <a:lstStyle>
            <a:lvl1pPr>
              <a:defRPr b="1">
                <a:solidFill>
                  <a:schemeClr val="tx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mtClean="0">
                <a:solidFill>
                  <a:schemeClr val="tx1">
                    <a:alpha val="29000"/>
                  </a:schemeClr>
                </a:solidFill>
                <a:sym typeface="+mn-ea"/>
              </a:rPr>
              <a:t>东景的高中历史课堂</a:t>
            </a:r>
            <a:endParaRPr lang="zh-CN" altLang="en-US" smtClean="0">
              <a:solidFill>
                <a:schemeClr val="tx1">
                  <a:alpha val="29000"/>
                </a:schemeClr>
              </a:solidFill>
              <a:sym typeface="+mn-ea"/>
            </a:endParaRPr>
          </a:p>
        </p:txBody>
      </p:sp>
      <p:pic>
        <p:nvPicPr>
          <p:cNvPr id="6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314C4-E118-4C16-B2EC-D33B68389C2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A70D2-8013-47A2-ACE8-A2D64CC597B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50B5A-2CB9-45D7-AAAF-B02C8572AD5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667F6-2F0C-4F80-9077-F15B3C7FF71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vert="horz" lIns="68580" tIns="34290" rIns="68580" bIns="34290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</a:ln>
        </p:spPr>
        <p:txBody>
          <a:bodyPr vert="horz" lIns="68580" tIns="34290" rIns="68580" bIns="3429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17145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B72453E-6DD5-4F57-9DAF-658DC539746B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02C8E0D-74BA-48D8-A599-B13BBBD518C5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6300" y="456300"/>
            <a:ext cx="8226900" cy="529200"/>
          </a:xfrm>
          <a:prstGeom prst="rect">
            <a:avLst/>
          </a:prstGeom>
        </p:spPr>
        <p:txBody>
          <a:bodyPr vert="horz" lIns="67628" tIns="35243" rIns="67628" bIns="35243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6300" y="1117800"/>
            <a:ext cx="8226900" cy="3569400"/>
          </a:xfrm>
          <a:prstGeom prst="rect">
            <a:avLst/>
          </a:prstGeom>
        </p:spPr>
        <p:txBody>
          <a:bodyPr vert="horz" lIns="67500" tIns="35100" rIns="67500" bIns="351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9000" y="473580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35800"/>
            <a:ext cx="2970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658200" y="4735800"/>
            <a:ext cx="2025000" cy="237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ransition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750"/>
        </a:spcAft>
        <a:buFont typeface="Arial" panose="020B0604020202020204" pitchFamily="34" charset="0"/>
        <a:buChar char="●"/>
        <a:defRPr sz="14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tabLst>
          <a:tab pos="1207135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Wingdings" panose="05000000000000000000" charset="0"/>
        <a:buChar char=""/>
        <a:defRPr sz="11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225"/>
        </a:spcAft>
        <a:buFont typeface="Arial" panose="020B0604020202020204" pitchFamily="34" charset="0"/>
        <a:buChar char="•"/>
        <a:defRPr sz="11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2FEDC-5F2F-4238-83F3-12E1BBF76F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09CD-7533-47A0-AD7B-32FA96947CC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type="body"/>
            <p:custDataLst>
              <p:tags r:id="rId11"/>
            </p:custDataLst>
          </p:nvPr>
        </p:nvSpPr>
        <p:spPr>
          <a:xfrm>
            <a:off x="457200" y="1200150"/>
            <a:ext cx="8229600" cy="339883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7171" name="图片 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9144000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1" descr="视频水印小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934200" y="4781551"/>
            <a:ext cx="2108200" cy="29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ransition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5pPr>
      <a:lvl6pPr marL="3429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6pPr>
      <a:lvl7pPr marL="685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7pPr>
      <a:lvl8pPr marL="10287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8pPr>
      <a:lvl9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9pPr>
    </p:titleStyle>
    <p:bodyStyle>
      <a:lvl1pPr marL="352425" indent="-352425" algn="l" rtl="0" eaLnBrk="0" fontAlgn="base" hangingPunct="0">
        <a:lnSpc>
          <a:spcPct val="20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19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81355" indent="-32766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Blip>
          <a:blip r:embed="rId20"/>
        </a:buBlip>
        <a:defRPr sz="1800">
          <a:solidFill>
            <a:schemeClr val="tx1"/>
          </a:solidFill>
          <a:latin typeface="+mn-lt"/>
          <a:ea typeface="+mn-ea"/>
        </a:defRPr>
      </a:lvl2pPr>
      <a:lvl3pPr marL="1033780" indent="-35115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Blip>
          <a:blip r:embed="rId21"/>
        </a:buBlip>
        <a:defRPr sz="1500">
          <a:solidFill>
            <a:schemeClr val="tx1"/>
          </a:solidFill>
          <a:latin typeface="+mn-lt"/>
          <a:ea typeface="+mn-ea"/>
        </a:defRPr>
      </a:lvl3pPr>
      <a:lvl4pPr marL="1370965" indent="-32829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1500">
          <a:solidFill>
            <a:schemeClr val="tx1"/>
          </a:solidFill>
          <a:latin typeface="+mn-lt"/>
          <a:ea typeface="+mn-ea"/>
        </a:defRPr>
      </a:lvl4pPr>
      <a:lvl5pPr marL="1723390" indent="-35115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0662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24091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27520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30949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/>
          </p:cNvSpPr>
          <p:nvPr>
            <p:ph type="body"/>
            <p:custDataLst>
              <p:tags r:id="rId11"/>
            </p:custDataLst>
          </p:nvPr>
        </p:nvSpPr>
        <p:spPr>
          <a:xfrm>
            <a:off x="457200" y="1200150"/>
            <a:ext cx="8229600" cy="339883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1027" name="图片 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9144000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图片 1" descr="视频水印小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934200" y="4781551"/>
            <a:ext cx="2108201" cy="29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ransition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5pPr>
      <a:lvl6pPr marL="3429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6pPr>
      <a:lvl7pPr marL="685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7pPr>
      <a:lvl8pPr marL="10287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8pPr>
      <a:lvl9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9pPr>
    </p:titleStyle>
    <p:bodyStyle>
      <a:lvl1pPr marL="347980" indent="-347980" algn="l" rtl="0" eaLnBrk="0" fontAlgn="base" hangingPunct="0">
        <a:lnSpc>
          <a:spcPct val="200000"/>
        </a:lnSpc>
        <a:spcBef>
          <a:spcPts val="7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19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323850" algn="l" rtl="0" eaLnBrk="0" fontAlgn="base" hangingPunct="0">
        <a:lnSpc>
          <a:spcPct val="130000"/>
        </a:lnSpc>
        <a:spcBef>
          <a:spcPts val="7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Blip>
          <a:blip r:embed="rId20"/>
        </a:buBlip>
        <a:defRPr sz="1800">
          <a:solidFill>
            <a:schemeClr val="tx1"/>
          </a:solidFill>
          <a:latin typeface="+mn-lt"/>
          <a:ea typeface="+mn-ea"/>
        </a:defRPr>
      </a:lvl2pPr>
      <a:lvl3pPr marL="1020445" indent="-347345" algn="l" rtl="0" eaLnBrk="0" fontAlgn="base" hangingPunct="0">
        <a:lnSpc>
          <a:spcPct val="120000"/>
        </a:lnSpc>
        <a:spcBef>
          <a:spcPts val="7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Blip>
          <a:blip r:embed="rId21"/>
        </a:buBlip>
        <a:defRPr sz="1500">
          <a:solidFill>
            <a:schemeClr val="tx1"/>
          </a:solidFill>
          <a:latin typeface="+mn-lt"/>
          <a:ea typeface="+mn-ea"/>
        </a:defRPr>
      </a:lvl3pPr>
      <a:lvl4pPr marL="1353820" indent="-324485" algn="l" rtl="0" eaLnBrk="0" fontAlgn="base" hangingPunct="0">
        <a:lnSpc>
          <a:spcPct val="120000"/>
        </a:lnSpc>
        <a:spcBef>
          <a:spcPts val="7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1500">
          <a:solidFill>
            <a:schemeClr val="tx1"/>
          </a:solidFill>
          <a:latin typeface="+mn-lt"/>
          <a:ea typeface="+mn-ea"/>
        </a:defRPr>
      </a:lvl4pPr>
      <a:lvl5pPr marL="1701800" indent="-347345" algn="l" rtl="0" eaLnBrk="0" fontAlgn="base" hangingPunct="0">
        <a:lnSpc>
          <a:spcPct val="120000"/>
        </a:lnSpc>
        <a:spcBef>
          <a:spcPts val="7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040255" indent="-347345" algn="l" rtl="0" fontAlgn="base">
        <a:lnSpc>
          <a:spcPct val="120000"/>
        </a:lnSpc>
        <a:spcBef>
          <a:spcPts val="7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2379345" indent="-347345" algn="l" rtl="0" fontAlgn="base">
        <a:lnSpc>
          <a:spcPct val="120000"/>
        </a:lnSpc>
        <a:spcBef>
          <a:spcPts val="7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2717800" indent="-347345" algn="l" rtl="0" fontAlgn="base">
        <a:lnSpc>
          <a:spcPct val="120000"/>
        </a:lnSpc>
        <a:spcBef>
          <a:spcPts val="7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3056890" indent="-347345" algn="l" rtl="0" fontAlgn="base">
        <a:lnSpc>
          <a:spcPct val="120000"/>
        </a:lnSpc>
        <a:spcBef>
          <a:spcPts val="7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291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7109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9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457200" y="1200150"/>
            <a:ext cx="8229600" cy="339883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11267" name="图片 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9144000" cy="48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5pPr>
      <a:lvl6pPr marL="3429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6pPr>
      <a:lvl7pPr marL="685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7pPr>
      <a:lvl8pPr marL="10287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8pPr>
      <a:lvl9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panose="02020603050405020304" pitchFamily="18" charset="0"/>
          <a:ea typeface="华文仿宋" panose="02010600040101010101" pitchFamily="2" charset="-122"/>
        </a:defRPr>
      </a:lvl9pPr>
    </p:titleStyle>
    <p:bodyStyle>
      <a:lvl1pPr marL="352425" indent="-352425" algn="l" rtl="0" eaLnBrk="0" fontAlgn="base" hangingPunct="0">
        <a:lnSpc>
          <a:spcPct val="20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19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681355" indent="-32766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Blip>
          <a:blip r:embed="rId20"/>
        </a:buBlip>
        <a:defRPr sz="1800">
          <a:solidFill>
            <a:schemeClr val="tx1"/>
          </a:solidFill>
          <a:latin typeface="+mn-lt"/>
          <a:ea typeface="+mn-ea"/>
        </a:defRPr>
      </a:lvl2pPr>
      <a:lvl3pPr marL="1033780" indent="-35115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Blip>
          <a:blip r:embed="rId21"/>
        </a:buBlip>
        <a:defRPr sz="1500">
          <a:solidFill>
            <a:schemeClr val="tx1"/>
          </a:solidFill>
          <a:latin typeface="+mn-lt"/>
          <a:ea typeface="+mn-ea"/>
        </a:defRPr>
      </a:lvl3pPr>
      <a:lvl4pPr marL="1370965" indent="-32829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1500">
          <a:solidFill>
            <a:schemeClr val="tx1"/>
          </a:solidFill>
          <a:latin typeface="+mn-lt"/>
          <a:ea typeface="+mn-ea"/>
        </a:defRPr>
      </a:lvl4pPr>
      <a:lvl5pPr marL="1723390" indent="-35115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0662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24091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27520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3094990" indent="-351155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33413" y="273844"/>
            <a:ext cx="7886700" cy="99417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5"/>
            <p:custDataLst>
              <p:tags r:id="rId19"/>
            </p:custDataLst>
          </p:nvPr>
        </p:nvSpPr>
        <p:spPr>
          <a:xfrm>
            <a:off x="633413" y="1371600"/>
            <a:ext cx="7886700" cy="326350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84BC69-1A56-4E1D-8955-638E95445C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6462712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8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>
                <a:latin typeface="Calibri" panose="020F0502020204030204"/>
              </a:rPr>
            </a:fld>
            <a:endParaRPr lang="zh-CN" altLang="en-US">
              <a:latin typeface="Calibri" panose="020F0502020204030204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609.xml"/><Relationship Id="rId8" Type="http://schemas.openxmlformats.org/officeDocument/2006/relationships/tags" Target="../tags/tag1608.xml"/><Relationship Id="rId7" Type="http://schemas.openxmlformats.org/officeDocument/2006/relationships/tags" Target="../tags/tag1607.xml"/><Relationship Id="rId6" Type="http://schemas.openxmlformats.org/officeDocument/2006/relationships/tags" Target="../tags/tag1606.xml"/><Relationship Id="rId5" Type="http://schemas.openxmlformats.org/officeDocument/2006/relationships/tags" Target="../tags/tag1605.xml"/><Relationship Id="rId4" Type="http://schemas.openxmlformats.org/officeDocument/2006/relationships/tags" Target="../tags/tag1604.xml"/><Relationship Id="rId3" Type="http://schemas.openxmlformats.org/officeDocument/2006/relationships/tags" Target="../tags/tag1603.xml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199.xml"/><Relationship Id="rId20" Type="http://schemas.openxmlformats.org/officeDocument/2006/relationships/image" Target="../media/image37.png"/><Relationship Id="rId2" Type="http://schemas.openxmlformats.org/officeDocument/2006/relationships/tags" Target="../tags/tag1602.xml"/><Relationship Id="rId19" Type="http://schemas.openxmlformats.org/officeDocument/2006/relationships/tags" Target="../tags/tag1616.xml"/><Relationship Id="rId18" Type="http://schemas.openxmlformats.org/officeDocument/2006/relationships/tags" Target="../tags/tag1615.xml"/><Relationship Id="rId17" Type="http://schemas.openxmlformats.org/officeDocument/2006/relationships/tags" Target="../tags/tag1614.xml"/><Relationship Id="rId16" Type="http://schemas.openxmlformats.org/officeDocument/2006/relationships/tags" Target="../tags/tag1613.xml"/><Relationship Id="rId15" Type="http://schemas.openxmlformats.org/officeDocument/2006/relationships/tags" Target="../tags/tag1612.xml"/><Relationship Id="rId14" Type="http://schemas.openxmlformats.org/officeDocument/2006/relationships/image" Target="../media/image36.png"/><Relationship Id="rId13" Type="http://schemas.openxmlformats.org/officeDocument/2006/relationships/tags" Target="../tags/tag1611.xml"/><Relationship Id="rId12" Type="http://schemas.openxmlformats.org/officeDocument/2006/relationships/image" Target="../media/image35.jpeg"/><Relationship Id="rId11" Type="http://schemas.openxmlformats.org/officeDocument/2006/relationships/tags" Target="../tags/tag1610.xml"/><Relationship Id="rId10" Type="http://schemas.openxmlformats.org/officeDocument/2006/relationships/image" Target="../media/image34.png"/><Relationship Id="rId1" Type="http://schemas.openxmlformats.org/officeDocument/2006/relationships/tags" Target="../tags/tag160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47.xml"/><Relationship Id="rId8" Type="http://schemas.openxmlformats.org/officeDocument/2006/relationships/tags" Target="../tags/tag1746.xml"/><Relationship Id="rId7" Type="http://schemas.openxmlformats.org/officeDocument/2006/relationships/tags" Target="../tags/tag1745.xml"/><Relationship Id="rId6" Type="http://schemas.openxmlformats.org/officeDocument/2006/relationships/image" Target="../media/image58.png"/><Relationship Id="rId5" Type="http://schemas.openxmlformats.org/officeDocument/2006/relationships/tags" Target="../tags/tag1744.xml"/><Relationship Id="rId4" Type="http://schemas.openxmlformats.org/officeDocument/2006/relationships/tags" Target="../tags/tag1743.xml"/><Relationship Id="rId37" Type="http://schemas.openxmlformats.org/officeDocument/2006/relationships/slideLayout" Target="../slideLayouts/slideLayout314.xml"/><Relationship Id="rId36" Type="http://schemas.openxmlformats.org/officeDocument/2006/relationships/tags" Target="../tags/tag1766.xml"/><Relationship Id="rId35" Type="http://schemas.openxmlformats.org/officeDocument/2006/relationships/tags" Target="../tags/tag1765.xml"/><Relationship Id="rId34" Type="http://schemas.openxmlformats.org/officeDocument/2006/relationships/image" Target="../media/image64.png"/><Relationship Id="rId33" Type="http://schemas.openxmlformats.org/officeDocument/2006/relationships/tags" Target="../tags/tag1764.xml"/><Relationship Id="rId32" Type="http://schemas.microsoft.com/office/2007/relationships/media" Target="../media/media1.mp4"/><Relationship Id="rId31" Type="http://schemas.openxmlformats.org/officeDocument/2006/relationships/video" Target="../media/media1.mp4"/><Relationship Id="rId30" Type="http://schemas.openxmlformats.org/officeDocument/2006/relationships/image" Target="../media/image63.png"/><Relationship Id="rId3" Type="http://schemas.openxmlformats.org/officeDocument/2006/relationships/tags" Target="../tags/tag1742.xml"/><Relationship Id="rId29" Type="http://schemas.openxmlformats.org/officeDocument/2006/relationships/tags" Target="../tags/tag1763.xml"/><Relationship Id="rId28" Type="http://schemas.openxmlformats.org/officeDocument/2006/relationships/tags" Target="../tags/tag1762.xml"/><Relationship Id="rId27" Type="http://schemas.openxmlformats.org/officeDocument/2006/relationships/image" Target="../media/image62.png"/><Relationship Id="rId26" Type="http://schemas.openxmlformats.org/officeDocument/2006/relationships/tags" Target="../tags/tag1761.xml"/><Relationship Id="rId25" Type="http://schemas.openxmlformats.org/officeDocument/2006/relationships/tags" Target="../tags/tag1760.xml"/><Relationship Id="rId24" Type="http://schemas.openxmlformats.org/officeDocument/2006/relationships/tags" Target="../tags/tag1759.xml"/><Relationship Id="rId23" Type="http://schemas.openxmlformats.org/officeDocument/2006/relationships/tags" Target="../tags/tag1758.xml"/><Relationship Id="rId22" Type="http://schemas.openxmlformats.org/officeDocument/2006/relationships/tags" Target="../tags/tag1757.xml"/><Relationship Id="rId21" Type="http://schemas.openxmlformats.org/officeDocument/2006/relationships/tags" Target="../tags/tag1756.xml"/><Relationship Id="rId20" Type="http://schemas.openxmlformats.org/officeDocument/2006/relationships/tags" Target="../tags/tag1755.xml"/><Relationship Id="rId2" Type="http://schemas.openxmlformats.org/officeDocument/2006/relationships/tags" Target="../tags/tag1741.xml"/><Relationship Id="rId19" Type="http://schemas.openxmlformats.org/officeDocument/2006/relationships/tags" Target="../tags/tag1754.xml"/><Relationship Id="rId18" Type="http://schemas.openxmlformats.org/officeDocument/2006/relationships/tags" Target="../tags/tag1753.xml"/><Relationship Id="rId17" Type="http://schemas.openxmlformats.org/officeDocument/2006/relationships/image" Target="../media/image61.jpeg"/><Relationship Id="rId16" Type="http://schemas.openxmlformats.org/officeDocument/2006/relationships/tags" Target="../tags/tag1752.xml"/><Relationship Id="rId15" Type="http://schemas.openxmlformats.org/officeDocument/2006/relationships/image" Target="../media/image60.png"/><Relationship Id="rId14" Type="http://schemas.openxmlformats.org/officeDocument/2006/relationships/tags" Target="../tags/tag1751.xml"/><Relationship Id="rId13" Type="http://schemas.openxmlformats.org/officeDocument/2006/relationships/image" Target="../media/image59.jpeg"/><Relationship Id="rId12" Type="http://schemas.openxmlformats.org/officeDocument/2006/relationships/tags" Target="../tags/tag1750.xml"/><Relationship Id="rId11" Type="http://schemas.openxmlformats.org/officeDocument/2006/relationships/tags" Target="../tags/tag1749.xml"/><Relationship Id="rId10" Type="http://schemas.openxmlformats.org/officeDocument/2006/relationships/tags" Target="../tags/tag1748.xml"/><Relationship Id="rId1" Type="http://schemas.openxmlformats.org/officeDocument/2006/relationships/tags" Target="../tags/tag174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75.xml"/><Relationship Id="rId8" Type="http://schemas.openxmlformats.org/officeDocument/2006/relationships/tags" Target="../tags/tag1774.xml"/><Relationship Id="rId7" Type="http://schemas.openxmlformats.org/officeDocument/2006/relationships/tags" Target="../tags/tag1773.xml"/><Relationship Id="rId6" Type="http://schemas.openxmlformats.org/officeDocument/2006/relationships/tags" Target="../tags/tag1772.xml"/><Relationship Id="rId5" Type="http://schemas.openxmlformats.org/officeDocument/2006/relationships/tags" Target="../tags/tag1771.xml"/><Relationship Id="rId41" Type="http://schemas.openxmlformats.org/officeDocument/2006/relationships/notesSlide" Target="../notesSlides/notesSlide3.xml"/><Relationship Id="rId40" Type="http://schemas.openxmlformats.org/officeDocument/2006/relationships/slideLayout" Target="../slideLayouts/slideLayout125.xml"/><Relationship Id="rId4" Type="http://schemas.openxmlformats.org/officeDocument/2006/relationships/tags" Target="../tags/tag1770.xml"/><Relationship Id="rId39" Type="http://schemas.openxmlformats.org/officeDocument/2006/relationships/tags" Target="../tags/tag1796.xml"/><Relationship Id="rId38" Type="http://schemas.openxmlformats.org/officeDocument/2006/relationships/tags" Target="../tags/tag1795.xml"/><Relationship Id="rId37" Type="http://schemas.openxmlformats.org/officeDocument/2006/relationships/tags" Target="../tags/tag1794.xml"/><Relationship Id="rId36" Type="http://schemas.openxmlformats.org/officeDocument/2006/relationships/tags" Target="../tags/tag1793.xml"/><Relationship Id="rId35" Type="http://schemas.openxmlformats.org/officeDocument/2006/relationships/tags" Target="../tags/tag1792.xml"/><Relationship Id="rId34" Type="http://schemas.openxmlformats.org/officeDocument/2006/relationships/tags" Target="../tags/tag1791.xml"/><Relationship Id="rId33" Type="http://schemas.openxmlformats.org/officeDocument/2006/relationships/tags" Target="../tags/tag1790.xml"/><Relationship Id="rId32" Type="http://schemas.openxmlformats.org/officeDocument/2006/relationships/tags" Target="../tags/tag1789.xml"/><Relationship Id="rId31" Type="http://schemas.openxmlformats.org/officeDocument/2006/relationships/image" Target="../media/image69.jpeg"/><Relationship Id="rId30" Type="http://schemas.openxmlformats.org/officeDocument/2006/relationships/tags" Target="../tags/tag1788.xml"/><Relationship Id="rId3" Type="http://schemas.openxmlformats.org/officeDocument/2006/relationships/tags" Target="../tags/tag1769.xml"/><Relationship Id="rId29" Type="http://schemas.openxmlformats.org/officeDocument/2006/relationships/image" Target="../media/image68.jpeg"/><Relationship Id="rId28" Type="http://schemas.openxmlformats.org/officeDocument/2006/relationships/tags" Target="../tags/tag1787.xml"/><Relationship Id="rId27" Type="http://schemas.openxmlformats.org/officeDocument/2006/relationships/image" Target="../media/image67.jpeg"/><Relationship Id="rId26" Type="http://schemas.openxmlformats.org/officeDocument/2006/relationships/tags" Target="../tags/tag1786.xml"/><Relationship Id="rId25" Type="http://schemas.openxmlformats.org/officeDocument/2006/relationships/image" Target="../media/image66.jpeg"/><Relationship Id="rId24" Type="http://schemas.openxmlformats.org/officeDocument/2006/relationships/tags" Target="../tags/tag1785.xml"/><Relationship Id="rId23" Type="http://schemas.openxmlformats.org/officeDocument/2006/relationships/image" Target="../media/image65.jpeg"/><Relationship Id="rId22" Type="http://schemas.openxmlformats.org/officeDocument/2006/relationships/tags" Target="../tags/tag1784.xml"/><Relationship Id="rId21" Type="http://schemas.openxmlformats.org/officeDocument/2006/relationships/tags" Target="../tags/tag1783.xml"/><Relationship Id="rId20" Type="http://schemas.openxmlformats.org/officeDocument/2006/relationships/tags" Target="../tags/tag1782.xml"/><Relationship Id="rId2" Type="http://schemas.openxmlformats.org/officeDocument/2006/relationships/tags" Target="../tags/tag1768.xml"/><Relationship Id="rId19" Type="http://schemas.openxmlformats.org/officeDocument/2006/relationships/image" Target="../media/image57.jpeg"/><Relationship Id="rId18" Type="http://schemas.openxmlformats.org/officeDocument/2006/relationships/tags" Target="../tags/tag1781.xml"/><Relationship Id="rId17" Type="http://schemas.openxmlformats.org/officeDocument/2006/relationships/image" Target="../media/image56.png"/><Relationship Id="rId16" Type="http://schemas.openxmlformats.org/officeDocument/2006/relationships/tags" Target="../tags/tag1780.xml"/><Relationship Id="rId15" Type="http://schemas.openxmlformats.org/officeDocument/2006/relationships/image" Target="../media/image55.png"/><Relationship Id="rId14" Type="http://schemas.openxmlformats.org/officeDocument/2006/relationships/tags" Target="../tags/tag1779.xml"/><Relationship Id="rId13" Type="http://schemas.openxmlformats.org/officeDocument/2006/relationships/image" Target="../media/image54.jpeg"/><Relationship Id="rId12" Type="http://schemas.openxmlformats.org/officeDocument/2006/relationships/tags" Target="../tags/tag1778.xml"/><Relationship Id="rId11" Type="http://schemas.openxmlformats.org/officeDocument/2006/relationships/tags" Target="../tags/tag1777.xml"/><Relationship Id="rId10" Type="http://schemas.openxmlformats.org/officeDocument/2006/relationships/tags" Target="../tags/tag1776.xml"/><Relationship Id="rId1" Type="http://schemas.openxmlformats.org/officeDocument/2006/relationships/tags" Target="../tags/tag176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08.xml"/><Relationship Id="rId8" Type="http://schemas.openxmlformats.org/officeDocument/2006/relationships/tags" Target="../tags/tag1807.xml"/><Relationship Id="rId7" Type="http://schemas.openxmlformats.org/officeDocument/2006/relationships/tags" Target="../tags/tag1806.xml"/><Relationship Id="rId6" Type="http://schemas.openxmlformats.org/officeDocument/2006/relationships/tags" Target="../tags/tag1805.xml"/><Relationship Id="rId5" Type="http://schemas.openxmlformats.org/officeDocument/2006/relationships/tags" Target="../tags/tag1804.xml"/><Relationship Id="rId4" Type="http://schemas.openxmlformats.org/officeDocument/2006/relationships/tags" Target="../tags/tag1803.xml"/><Relationship Id="rId3" Type="http://schemas.openxmlformats.org/officeDocument/2006/relationships/tags" Target="../tags/tag1802.xml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125.xml"/><Relationship Id="rId20" Type="http://schemas.openxmlformats.org/officeDocument/2006/relationships/tags" Target="../tags/tag1817.xml"/><Relationship Id="rId2" Type="http://schemas.openxmlformats.org/officeDocument/2006/relationships/tags" Target="../tags/tag1801.xml"/><Relationship Id="rId19" Type="http://schemas.openxmlformats.org/officeDocument/2006/relationships/image" Target="../media/image71.png"/><Relationship Id="rId18" Type="http://schemas.openxmlformats.org/officeDocument/2006/relationships/tags" Target="../tags/tag1816.xml"/><Relationship Id="rId17" Type="http://schemas.openxmlformats.org/officeDocument/2006/relationships/tags" Target="../tags/tag1815.xml"/><Relationship Id="rId16" Type="http://schemas.openxmlformats.org/officeDocument/2006/relationships/image" Target="../media/image70.png"/><Relationship Id="rId15" Type="http://schemas.openxmlformats.org/officeDocument/2006/relationships/tags" Target="../tags/tag1814.xml"/><Relationship Id="rId14" Type="http://schemas.openxmlformats.org/officeDocument/2006/relationships/tags" Target="../tags/tag1813.xml"/><Relationship Id="rId13" Type="http://schemas.openxmlformats.org/officeDocument/2006/relationships/tags" Target="../tags/tag1812.xml"/><Relationship Id="rId12" Type="http://schemas.openxmlformats.org/officeDocument/2006/relationships/tags" Target="../tags/tag1811.xml"/><Relationship Id="rId11" Type="http://schemas.openxmlformats.org/officeDocument/2006/relationships/tags" Target="../tags/tag1810.xml"/><Relationship Id="rId10" Type="http://schemas.openxmlformats.org/officeDocument/2006/relationships/tags" Target="../tags/tag1809.xml"/><Relationship Id="rId1" Type="http://schemas.openxmlformats.org/officeDocument/2006/relationships/tags" Target="../tags/tag18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828.xml"/><Relationship Id="rId8" Type="http://schemas.openxmlformats.org/officeDocument/2006/relationships/tags" Target="../tags/tag1827.xml"/><Relationship Id="rId7" Type="http://schemas.openxmlformats.org/officeDocument/2006/relationships/tags" Target="../tags/tag1826.xml"/><Relationship Id="rId6" Type="http://schemas.openxmlformats.org/officeDocument/2006/relationships/tags" Target="../tags/tag1825.xml"/><Relationship Id="rId5" Type="http://schemas.openxmlformats.org/officeDocument/2006/relationships/tags" Target="../tags/tag1824.xml"/><Relationship Id="rId4" Type="http://schemas.openxmlformats.org/officeDocument/2006/relationships/image" Target="../media/image72.png"/><Relationship Id="rId3" Type="http://schemas.openxmlformats.org/officeDocument/2006/relationships/tags" Target="../tags/tag1823.xml"/><Relationship Id="rId2" Type="http://schemas.openxmlformats.org/officeDocument/2006/relationships/tags" Target="../tags/tag1822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29.xml"/><Relationship Id="rId1" Type="http://schemas.openxmlformats.org/officeDocument/2006/relationships/tags" Target="../tags/tag182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37.xml"/><Relationship Id="rId8" Type="http://schemas.openxmlformats.org/officeDocument/2006/relationships/image" Target="../media/image74.jpeg"/><Relationship Id="rId7" Type="http://schemas.openxmlformats.org/officeDocument/2006/relationships/tags" Target="../tags/tag1836.xml"/><Relationship Id="rId6" Type="http://schemas.openxmlformats.org/officeDocument/2006/relationships/image" Target="../media/image73.png"/><Relationship Id="rId5" Type="http://schemas.openxmlformats.org/officeDocument/2006/relationships/tags" Target="../tags/tag1835.xml"/><Relationship Id="rId4" Type="http://schemas.openxmlformats.org/officeDocument/2006/relationships/tags" Target="../tags/tag1834.xml"/><Relationship Id="rId3" Type="http://schemas.openxmlformats.org/officeDocument/2006/relationships/tags" Target="../tags/tag1833.xml"/><Relationship Id="rId2" Type="http://schemas.openxmlformats.org/officeDocument/2006/relationships/image" Target="../media/image38.pn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204.xml"/><Relationship Id="rId17" Type="http://schemas.openxmlformats.org/officeDocument/2006/relationships/tags" Target="../tags/tag1843.xml"/><Relationship Id="rId16" Type="http://schemas.openxmlformats.org/officeDocument/2006/relationships/image" Target="../media/image76.png"/><Relationship Id="rId15" Type="http://schemas.openxmlformats.org/officeDocument/2006/relationships/tags" Target="../tags/tag1842.xml"/><Relationship Id="rId14" Type="http://schemas.openxmlformats.org/officeDocument/2006/relationships/image" Target="../media/image75.png"/><Relationship Id="rId13" Type="http://schemas.openxmlformats.org/officeDocument/2006/relationships/tags" Target="../tags/tag1841.xml"/><Relationship Id="rId12" Type="http://schemas.openxmlformats.org/officeDocument/2006/relationships/tags" Target="../tags/tag1840.xml"/><Relationship Id="rId11" Type="http://schemas.openxmlformats.org/officeDocument/2006/relationships/tags" Target="../tags/tag1839.xml"/><Relationship Id="rId10" Type="http://schemas.openxmlformats.org/officeDocument/2006/relationships/tags" Target="../tags/tag1838.xml"/><Relationship Id="rId1" Type="http://schemas.openxmlformats.org/officeDocument/2006/relationships/tags" Target="../tags/tag183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54.xml"/><Relationship Id="rId8" Type="http://schemas.openxmlformats.org/officeDocument/2006/relationships/slide" Target="slide2.xml"/><Relationship Id="rId7" Type="http://schemas.openxmlformats.org/officeDocument/2006/relationships/tags" Target="../tags/tag1853.xml"/><Relationship Id="rId6" Type="http://schemas.openxmlformats.org/officeDocument/2006/relationships/tags" Target="../tags/tag1852.xml"/><Relationship Id="rId5" Type="http://schemas.openxmlformats.org/officeDocument/2006/relationships/tags" Target="../tags/tag1851.xml"/><Relationship Id="rId4" Type="http://schemas.openxmlformats.org/officeDocument/2006/relationships/tags" Target="../tags/tag1850.xml"/><Relationship Id="rId3" Type="http://schemas.openxmlformats.org/officeDocument/2006/relationships/tags" Target="../tags/tag1849.xml"/><Relationship Id="rId2" Type="http://schemas.openxmlformats.org/officeDocument/2006/relationships/tags" Target="../tags/tag1848.xml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25.xml"/><Relationship Id="rId16" Type="http://schemas.openxmlformats.org/officeDocument/2006/relationships/tags" Target="../tags/tag1859.xml"/><Relationship Id="rId15" Type="http://schemas.openxmlformats.org/officeDocument/2006/relationships/tags" Target="../tags/tag1858.xml"/><Relationship Id="rId14" Type="http://schemas.openxmlformats.org/officeDocument/2006/relationships/image" Target="../media/image78.png"/><Relationship Id="rId13" Type="http://schemas.openxmlformats.org/officeDocument/2006/relationships/tags" Target="../tags/tag1857.xml"/><Relationship Id="rId12" Type="http://schemas.openxmlformats.org/officeDocument/2006/relationships/tags" Target="../tags/tag1856.xml"/><Relationship Id="rId11" Type="http://schemas.openxmlformats.org/officeDocument/2006/relationships/image" Target="../media/image77.png"/><Relationship Id="rId10" Type="http://schemas.openxmlformats.org/officeDocument/2006/relationships/tags" Target="../tags/tag1855.xml"/><Relationship Id="rId1" Type="http://schemas.openxmlformats.org/officeDocument/2006/relationships/tags" Target="../tags/tag18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70.xml"/><Relationship Id="rId8" Type="http://schemas.openxmlformats.org/officeDocument/2006/relationships/tags" Target="../tags/tag1869.xml"/><Relationship Id="rId7" Type="http://schemas.openxmlformats.org/officeDocument/2006/relationships/tags" Target="../tags/tag1868.xml"/><Relationship Id="rId6" Type="http://schemas.openxmlformats.org/officeDocument/2006/relationships/tags" Target="../tags/tag1867.xml"/><Relationship Id="rId5" Type="http://schemas.openxmlformats.org/officeDocument/2006/relationships/tags" Target="../tags/tag1866.xml"/><Relationship Id="rId4" Type="http://schemas.openxmlformats.org/officeDocument/2006/relationships/tags" Target="../tags/tag1865.xml"/><Relationship Id="rId3" Type="http://schemas.openxmlformats.org/officeDocument/2006/relationships/image" Target="../media/image79.png"/><Relationship Id="rId2" Type="http://schemas.openxmlformats.org/officeDocument/2006/relationships/tags" Target="../tags/tag1864.xml"/><Relationship Id="rId15" Type="http://schemas.openxmlformats.org/officeDocument/2006/relationships/slideLayout" Target="../slideLayouts/slideLayout287.xml"/><Relationship Id="rId14" Type="http://schemas.openxmlformats.org/officeDocument/2006/relationships/tags" Target="../tags/tag1875.xml"/><Relationship Id="rId13" Type="http://schemas.openxmlformats.org/officeDocument/2006/relationships/tags" Target="../tags/tag1874.xml"/><Relationship Id="rId12" Type="http://schemas.openxmlformats.org/officeDocument/2006/relationships/tags" Target="../tags/tag1873.xml"/><Relationship Id="rId11" Type="http://schemas.openxmlformats.org/officeDocument/2006/relationships/tags" Target="../tags/tag1872.xml"/><Relationship Id="rId10" Type="http://schemas.openxmlformats.org/officeDocument/2006/relationships/tags" Target="../tags/tag1871.xml"/><Relationship Id="rId1" Type="http://schemas.openxmlformats.org/officeDocument/2006/relationships/tags" Target="../tags/tag186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884.xml"/><Relationship Id="rId8" Type="http://schemas.openxmlformats.org/officeDocument/2006/relationships/tags" Target="../tags/tag1883.xml"/><Relationship Id="rId7" Type="http://schemas.openxmlformats.org/officeDocument/2006/relationships/tags" Target="../tags/tag1882.xml"/><Relationship Id="rId6" Type="http://schemas.openxmlformats.org/officeDocument/2006/relationships/tags" Target="../tags/tag1881.xml"/><Relationship Id="rId5" Type="http://schemas.openxmlformats.org/officeDocument/2006/relationships/tags" Target="../tags/tag1880.xml"/><Relationship Id="rId4" Type="http://schemas.openxmlformats.org/officeDocument/2006/relationships/tags" Target="../tags/tag1879.xml"/><Relationship Id="rId3" Type="http://schemas.openxmlformats.org/officeDocument/2006/relationships/tags" Target="../tags/tag1878.xml"/><Relationship Id="rId2" Type="http://schemas.openxmlformats.org/officeDocument/2006/relationships/tags" Target="../tags/tag1877.xml"/><Relationship Id="rId14" Type="http://schemas.openxmlformats.org/officeDocument/2006/relationships/slideLayout" Target="../slideLayouts/slideLayout125.xml"/><Relationship Id="rId13" Type="http://schemas.openxmlformats.org/officeDocument/2006/relationships/tags" Target="../tags/tag1888.xml"/><Relationship Id="rId12" Type="http://schemas.openxmlformats.org/officeDocument/2006/relationships/tags" Target="../tags/tag1887.xml"/><Relationship Id="rId11" Type="http://schemas.openxmlformats.org/officeDocument/2006/relationships/tags" Target="../tags/tag1886.xml"/><Relationship Id="rId10" Type="http://schemas.openxmlformats.org/officeDocument/2006/relationships/tags" Target="../tags/tag1885.xml"/><Relationship Id="rId1" Type="http://schemas.openxmlformats.org/officeDocument/2006/relationships/tags" Target="../tags/tag187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897.xml"/><Relationship Id="rId8" Type="http://schemas.openxmlformats.org/officeDocument/2006/relationships/tags" Target="../tags/tag1896.xml"/><Relationship Id="rId7" Type="http://schemas.openxmlformats.org/officeDocument/2006/relationships/tags" Target="../tags/tag1895.xml"/><Relationship Id="rId6" Type="http://schemas.openxmlformats.org/officeDocument/2006/relationships/tags" Target="../tags/tag1894.xml"/><Relationship Id="rId5" Type="http://schemas.openxmlformats.org/officeDocument/2006/relationships/tags" Target="../tags/tag1893.xml"/><Relationship Id="rId4" Type="http://schemas.openxmlformats.org/officeDocument/2006/relationships/tags" Target="../tags/tag1892.xml"/><Relationship Id="rId3" Type="http://schemas.openxmlformats.org/officeDocument/2006/relationships/tags" Target="../tags/tag1891.xml"/><Relationship Id="rId27" Type="http://schemas.openxmlformats.org/officeDocument/2006/relationships/notesSlide" Target="../notesSlides/notesSlide8.xml"/><Relationship Id="rId26" Type="http://schemas.openxmlformats.org/officeDocument/2006/relationships/slideLayout" Target="../slideLayouts/slideLayout125.xml"/><Relationship Id="rId25" Type="http://schemas.openxmlformats.org/officeDocument/2006/relationships/tags" Target="../tags/tag1910.xml"/><Relationship Id="rId24" Type="http://schemas.openxmlformats.org/officeDocument/2006/relationships/tags" Target="../tags/tag1909.xml"/><Relationship Id="rId23" Type="http://schemas.openxmlformats.org/officeDocument/2006/relationships/tags" Target="../tags/tag1908.xml"/><Relationship Id="rId22" Type="http://schemas.openxmlformats.org/officeDocument/2006/relationships/image" Target="../media/image74.jpeg"/><Relationship Id="rId21" Type="http://schemas.openxmlformats.org/officeDocument/2006/relationships/tags" Target="../tags/tag1907.xml"/><Relationship Id="rId20" Type="http://schemas.openxmlformats.org/officeDocument/2006/relationships/image" Target="../media/image80.jpeg"/><Relationship Id="rId2" Type="http://schemas.openxmlformats.org/officeDocument/2006/relationships/tags" Target="../tags/tag1890.xml"/><Relationship Id="rId19" Type="http://schemas.openxmlformats.org/officeDocument/2006/relationships/tags" Target="../tags/tag1906.xml"/><Relationship Id="rId18" Type="http://schemas.openxmlformats.org/officeDocument/2006/relationships/tags" Target="../tags/tag1905.xml"/><Relationship Id="rId17" Type="http://schemas.openxmlformats.org/officeDocument/2006/relationships/tags" Target="../tags/tag1904.xml"/><Relationship Id="rId16" Type="http://schemas.openxmlformats.org/officeDocument/2006/relationships/tags" Target="../tags/tag1903.xml"/><Relationship Id="rId15" Type="http://schemas.openxmlformats.org/officeDocument/2006/relationships/slide" Target="slide2.xml"/><Relationship Id="rId14" Type="http://schemas.openxmlformats.org/officeDocument/2006/relationships/tags" Target="../tags/tag1902.xml"/><Relationship Id="rId13" Type="http://schemas.openxmlformats.org/officeDocument/2006/relationships/tags" Target="../tags/tag1901.xml"/><Relationship Id="rId12" Type="http://schemas.openxmlformats.org/officeDocument/2006/relationships/tags" Target="../tags/tag1900.xml"/><Relationship Id="rId11" Type="http://schemas.openxmlformats.org/officeDocument/2006/relationships/tags" Target="../tags/tag1899.xml"/><Relationship Id="rId10" Type="http://schemas.openxmlformats.org/officeDocument/2006/relationships/tags" Target="../tags/tag1898.xml"/><Relationship Id="rId1" Type="http://schemas.openxmlformats.org/officeDocument/2006/relationships/tags" Target="../tags/tag188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tags" Target="../tags/tag1920.xml"/><Relationship Id="rId7" Type="http://schemas.openxmlformats.org/officeDocument/2006/relationships/tags" Target="../tags/tag1919.xml"/><Relationship Id="rId6" Type="http://schemas.openxmlformats.org/officeDocument/2006/relationships/tags" Target="../tags/tag1918.xml"/><Relationship Id="rId5" Type="http://schemas.openxmlformats.org/officeDocument/2006/relationships/tags" Target="../tags/tag1917.xml"/><Relationship Id="rId4" Type="http://schemas.openxmlformats.org/officeDocument/2006/relationships/tags" Target="../tags/tag1916.xml"/><Relationship Id="rId3" Type="http://schemas.openxmlformats.org/officeDocument/2006/relationships/tags" Target="../tags/tag1915.xml"/><Relationship Id="rId2" Type="http://schemas.openxmlformats.org/officeDocument/2006/relationships/image" Target="../media/image81.png"/><Relationship Id="rId12" Type="http://schemas.openxmlformats.org/officeDocument/2006/relationships/slideLayout" Target="../slideLayouts/slideLayout127.xml"/><Relationship Id="rId11" Type="http://schemas.openxmlformats.org/officeDocument/2006/relationships/tags" Target="../tags/tag1922.xml"/><Relationship Id="rId10" Type="http://schemas.openxmlformats.org/officeDocument/2006/relationships/tags" Target="../tags/tag1921.xml"/><Relationship Id="rId1" Type="http://schemas.openxmlformats.org/officeDocument/2006/relationships/tags" Target="../tags/tag19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28.xml"/><Relationship Id="rId8" Type="http://schemas.openxmlformats.org/officeDocument/2006/relationships/tags" Target="../tags/tag1627.xml"/><Relationship Id="rId7" Type="http://schemas.openxmlformats.org/officeDocument/2006/relationships/tags" Target="../tags/tag1626.xml"/><Relationship Id="rId6" Type="http://schemas.openxmlformats.org/officeDocument/2006/relationships/tags" Target="../tags/tag1625.xml"/><Relationship Id="rId5" Type="http://schemas.openxmlformats.org/officeDocument/2006/relationships/tags" Target="../tags/tag1624.xml"/><Relationship Id="rId4" Type="http://schemas.openxmlformats.org/officeDocument/2006/relationships/tags" Target="../tags/tag1623.xml"/><Relationship Id="rId3" Type="http://schemas.openxmlformats.org/officeDocument/2006/relationships/tags" Target="../tags/tag1622.xml"/><Relationship Id="rId2" Type="http://schemas.openxmlformats.org/officeDocument/2006/relationships/tags" Target="../tags/tag1621.xml"/><Relationship Id="rId10" Type="http://schemas.openxmlformats.org/officeDocument/2006/relationships/slideLayout" Target="../slideLayouts/slideLayout194.xml"/><Relationship Id="rId1" Type="http://schemas.openxmlformats.org/officeDocument/2006/relationships/tags" Target="../tags/tag162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931.xml"/><Relationship Id="rId8" Type="http://schemas.openxmlformats.org/officeDocument/2006/relationships/tags" Target="../tags/tag1930.xml"/><Relationship Id="rId7" Type="http://schemas.openxmlformats.org/officeDocument/2006/relationships/tags" Target="../tags/tag1929.xml"/><Relationship Id="rId6" Type="http://schemas.openxmlformats.org/officeDocument/2006/relationships/tags" Target="../tags/tag1928.xml"/><Relationship Id="rId59" Type="http://schemas.openxmlformats.org/officeDocument/2006/relationships/notesSlide" Target="../notesSlides/notesSlide9.xml"/><Relationship Id="rId58" Type="http://schemas.openxmlformats.org/officeDocument/2006/relationships/slideLayout" Target="../slideLayouts/slideLayout309.xml"/><Relationship Id="rId57" Type="http://schemas.openxmlformats.org/officeDocument/2006/relationships/tags" Target="../tags/tag1979.xml"/><Relationship Id="rId56" Type="http://schemas.openxmlformats.org/officeDocument/2006/relationships/tags" Target="../tags/tag1978.xml"/><Relationship Id="rId55" Type="http://schemas.openxmlformats.org/officeDocument/2006/relationships/tags" Target="../tags/tag1977.xml"/><Relationship Id="rId54" Type="http://schemas.openxmlformats.org/officeDocument/2006/relationships/tags" Target="../tags/tag1976.xml"/><Relationship Id="rId53" Type="http://schemas.openxmlformats.org/officeDocument/2006/relationships/tags" Target="../tags/tag1975.xml"/><Relationship Id="rId52" Type="http://schemas.openxmlformats.org/officeDocument/2006/relationships/tags" Target="../tags/tag1974.xml"/><Relationship Id="rId51" Type="http://schemas.openxmlformats.org/officeDocument/2006/relationships/tags" Target="../tags/tag1973.xml"/><Relationship Id="rId50" Type="http://schemas.openxmlformats.org/officeDocument/2006/relationships/tags" Target="../tags/tag1972.xml"/><Relationship Id="rId5" Type="http://schemas.openxmlformats.org/officeDocument/2006/relationships/tags" Target="../tags/tag1927.xml"/><Relationship Id="rId49" Type="http://schemas.openxmlformats.org/officeDocument/2006/relationships/tags" Target="../tags/tag1971.xml"/><Relationship Id="rId48" Type="http://schemas.openxmlformats.org/officeDocument/2006/relationships/tags" Target="../tags/tag1970.xml"/><Relationship Id="rId47" Type="http://schemas.openxmlformats.org/officeDocument/2006/relationships/tags" Target="../tags/tag1969.xml"/><Relationship Id="rId46" Type="http://schemas.openxmlformats.org/officeDocument/2006/relationships/tags" Target="../tags/tag1968.xml"/><Relationship Id="rId45" Type="http://schemas.openxmlformats.org/officeDocument/2006/relationships/tags" Target="../tags/tag1967.xml"/><Relationship Id="rId44" Type="http://schemas.openxmlformats.org/officeDocument/2006/relationships/tags" Target="../tags/tag1966.xml"/><Relationship Id="rId43" Type="http://schemas.openxmlformats.org/officeDocument/2006/relationships/tags" Target="../tags/tag1965.xml"/><Relationship Id="rId42" Type="http://schemas.openxmlformats.org/officeDocument/2006/relationships/tags" Target="../tags/tag1964.xml"/><Relationship Id="rId41" Type="http://schemas.openxmlformats.org/officeDocument/2006/relationships/tags" Target="../tags/tag1963.xml"/><Relationship Id="rId40" Type="http://schemas.openxmlformats.org/officeDocument/2006/relationships/tags" Target="../tags/tag1962.xml"/><Relationship Id="rId4" Type="http://schemas.openxmlformats.org/officeDocument/2006/relationships/tags" Target="../tags/tag1926.xml"/><Relationship Id="rId39" Type="http://schemas.openxmlformats.org/officeDocument/2006/relationships/tags" Target="../tags/tag1961.xml"/><Relationship Id="rId38" Type="http://schemas.openxmlformats.org/officeDocument/2006/relationships/tags" Target="../tags/tag1960.xml"/><Relationship Id="rId37" Type="http://schemas.openxmlformats.org/officeDocument/2006/relationships/tags" Target="../tags/tag1959.xml"/><Relationship Id="rId36" Type="http://schemas.openxmlformats.org/officeDocument/2006/relationships/tags" Target="../tags/tag1958.xml"/><Relationship Id="rId35" Type="http://schemas.openxmlformats.org/officeDocument/2006/relationships/tags" Target="../tags/tag1957.xml"/><Relationship Id="rId34" Type="http://schemas.openxmlformats.org/officeDocument/2006/relationships/tags" Target="../tags/tag1956.xml"/><Relationship Id="rId33" Type="http://schemas.openxmlformats.org/officeDocument/2006/relationships/tags" Target="../tags/tag1955.xml"/><Relationship Id="rId32" Type="http://schemas.openxmlformats.org/officeDocument/2006/relationships/tags" Target="../tags/tag1954.xml"/><Relationship Id="rId31" Type="http://schemas.openxmlformats.org/officeDocument/2006/relationships/tags" Target="../tags/tag1953.xml"/><Relationship Id="rId30" Type="http://schemas.openxmlformats.org/officeDocument/2006/relationships/tags" Target="../tags/tag1952.xml"/><Relationship Id="rId3" Type="http://schemas.openxmlformats.org/officeDocument/2006/relationships/tags" Target="../tags/tag1925.xml"/><Relationship Id="rId29" Type="http://schemas.openxmlformats.org/officeDocument/2006/relationships/tags" Target="../tags/tag1951.xml"/><Relationship Id="rId28" Type="http://schemas.openxmlformats.org/officeDocument/2006/relationships/tags" Target="../tags/tag1950.xml"/><Relationship Id="rId27" Type="http://schemas.openxmlformats.org/officeDocument/2006/relationships/tags" Target="../tags/tag1949.xml"/><Relationship Id="rId26" Type="http://schemas.openxmlformats.org/officeDocument/2006/relationships/tags" Target="../tags/tag1948.xml"/><Relationship Id="rId25" Type="http://schemas.openxmlformats.org/officeDocument/2006/relationships/tags" Target="../tags/tag1947.xml"/><Relationship Id="rId24" Type="http://schemas.openxmlformats.org/officeDocument/2006/relationships/tags" Target="../tags/tag1946.xml"/><Relationship Id="rId23" Type="http://schemas.openxmlformats.org/officeDocument/2006/relationships/tags" Target="../tags/tag1945.xml"/><Relationship Id="rId22" Type="http://schemas.openxmlformats.org/officeDocument/2006/relationships/tags" Target="../tags/tag1944.xml"/><Relationship Id="rId21" Type="http://schemas.openxmlformats.org/officeDocument/2006/relationships/tags" Target="../tags/tag1943.xml"/><Relationship Id="rId20" Type="http://schemas.openxmlformats.org/officeDocument/2006/relationships/tags" Target="../tags/tag1942.xml"/><Relationship Id="rId2" Type="http://schemas.openxmlformats.org/officeDocument/2006/relationships/tags" Target="../tags/tag1924.xml"/><Relationship Id="rId19" Type="http://schemas.openxmlformats.org/officeDocument/2006/relationships/tags" Target="../tags/tag1941.xml"/><Relationship Id="rId18" Type="http://schemas.openxmlformats.org/officeDocument/2006/relationships/tags" Target="../tags/tag1940.xml"/><Relationship Id="rId17" Type="http://schemas.openxmlformats.org/officeDocument/2006/relationships/tags" Target="../tags/tag1939.xml"/><Relationship Id="rId16" Type="http://schemas.openxmlformats.org/officeDocument/2006/relationships/tags" Target="../tags/tag1938.xml"/><Relationship Id="rId15" Type="http://schemas.openxmlformats.org/officeDocument/2006/relationships/tags" Target="../tags/tag1937.xml"/><Relationship Id="rId14" Type="http://schemas.openxmlformats.org/officeDocument/2006/relationships/tags" Target="../tags/tag1936.xml"/><Relationship Id="rId13" Type="http://schemas.openxmlformats.org/officeDocument/2006/relationships/tags" Target="../tags/tag1935.xml"/><Relationship Id="rId12" Type="http://schemas.openxmlformats.org/officeDocument/2006/relationships/tags" Target="../tags/tag1934.xml"/><Relationship Id="rId11" Type="http://schemas.openxmlformats.org/officeDocument/2006/relationships/tags" Target="../tags/tag1933.xml"/><Relationship Id="rId10" Type="http://schemas.openxmlformats.org/officeDocument/2006/relationships/tags" Target="../tags/tag1932.xml"/><Relationship Id="rId1" Type="http://schemas.openxmlformats.org/officeDocument/2006/relationships/tags" Target="../tags/tag192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9.xml"/><Relationship Id="rId3" Type="http://schemas.openxmlformats.org/officeDocument/2006/relationships/tags" Target="../tags/tag1984.xml"/><Relationship Id="rId2" Type="http://schemas.openxmlformats.org/officeDocument/2006/relationships/tags" Target="../tags/tag1983.xml"/><Relationship Id="rId1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34.xml"/><Relationship Id="rId8" Type="http://schemas.openxmlformats.org/officeDocument/2006/relationships/image" Target="../media/image39.png"/><Relationship Id="rId7" Type="http://schemas.openxmlformats.org/officeDocument/2006/relationships/tags" Target="../tags/tag1633.xml"/><Relationship Id="rId6" Type="http://schemas.openxmlformats.org/officeDocument/2006/relationships/image" Target="../media/image34.png"/><Relationship Id="rId5" Type="http://schemas.openxmlformats.org/officeDocument/2006/relationships/tags" Target="../tags/tag1632.xml"/><Relationship Id="rId4" Type="http://schemas.openxmlformats.org/officeDocument/2006/relationships/tags" Target="../tags/tag1631.xml"/><Relationship Id="rId3" Type="http://schemas.openxmlformats.org/officeDocument/2006/relationships/tags" Target="../tags/tag1630.xml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204.xml"/><Relationship Id="rId1" Type="http://schemas.openxmlformats.org/officeDocument/2006/relationships/tags" Target="../tags/tag162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43.xml"/><Relationship Id="rId8" Type="http://schemas.openxmlformats.org/officeDocument/2006/relationships/tags" Target="../tags/tag1642.xml"/><Relationship Id="rId7" Type="http://schemas.openxmlformats.org/officeDocument/2006/relationships/tags" Target="../tags/tag1641.xml"/><Relationship Id="rId6" Type="http://schemas.openxmlformats.org/officeDocument/2006/relationships/tags" Target="../tags/tag1640.xml"/><Relationship Id="rId5" Type="http://schemas.openxmlformats.org/officeDocument/2006/relationships/tags" Target="../tags/tag1639.xml"/><Relationship Id="rId4" Type="http://schemas.openxmlformats.org/officeDocument/2006/relationships/tags" Target="../tags/tag1638.xml"/><Relationship Id="rId37" Type="http://schemas.openxmlformats.org/officeDocument/2006/relationships/slideLayout" Target="../slideLayouts/slideLayout125.xml"/><Relationship Id="rId36" Type="http://schemas.openxmlformats.org/officeDocument/2006/relationships/tags" Target="../tags/tag1670.xml"/><Relationship Id="rId35" Type="http://schemas.openxmlformats.org/officeDocument/2006/relationships/tags" Target="../tags/tag1669.xml"/><Relationship Id="rId34" Type="http://schemas.openxmlformats.org/officeDocument/2006/relationships/tags" Target="../tags/tag1668.xml"/><Relationship Id="rId33" Type="http://schemas.openxmlformats.org/officeDocument/2006/relationships/tags" Target="../tags/tag1667.xml"/><Relationship Id="rId32" Type="http://schemas.openxmlformats.org/officeDocument/2006/relationships/tags" Target="../tags/tag1666.xml"/><Relationship Id="rId31" Type="http://schemas.openxmlformats.org/officeDocument/2006/relationships/tags" Target="../tags/tag1665.xml"/><Relationship Id="rId30" Type="http://schemas.openxmlformats.org/officeDocument/2006/relationships/tags" Target="../tags/tag1664.xml"/><Relationship Id="rId3" Type="http://schemas.openxmlformats.org/officeDocument/2006/relationships/tags" Target="../tags/tag1637.xml"/><Relationship Id="rId29" Type="http://schemas.openxmlformats.org/officeDocument/2006/relationships/tags" Target="../tags/tag1663.xml"/><Relationship Id="rId28" Type="http://schemas.openxmlformats.org/officeDocument/2006/relationships/tags" Target="../tags/tag1662.xml"/><Relationship Id="rId27" Type="http://schemas.openxmlformats.org/officeDocument/2006/relationships/tags" Target="../tags/tag1661.xml"/><Relationship Id="rId26" Type="http://schemas.openxmlformats.org/officeDocument/2006/relationships/tags" Target="../tags/tag1660.xml"/><Relationship Id="rId25" Type="http://schemas.openxmlformats.org/officeDocument/2006/relationships/tags" Target="../tags/tag1659.xml"/><Relationship Id="rId24" Type="http://schemas.openxmlformats.org/officeDocument/2006/relationships/tags" Target="../tags/tag1658.xml"/><Relationship Id="rId23" Type="http://schemas.openxmlformats.org/officeDocument/2006/relationships/tags" Target="../tags/tag1657.xml"/><Relationship Id="rId22" Type="http://schemas.openxmlformats.org/officeDocument/2006/relationships/tags" Target="../tags/tag1656.xml"/><Relationship Id="rId21" Type="http://schemas.openxmlformats.org/officeDocument/2006/relationships/tags" Target="../tags/tag1655.xml"/><Relationship Id="rId20" Type="http://schemas.openxmlformats.org/officeDocument/2006/relationships/tags" Target="../tags/tag1654.xml"/><Relationship Id="rId2" Type="http://schemas.openxmlformats.org/officeDocument/2006/relationships/tags" Target="../tags/tag1636.xml"/><Relationship Id="rId19" Type="http://schemas.openxmlformats.org/officeDocument/2006/relationships/tags" Target="../tags/tag1653.xml"/><Relationship Id="rId18" Type="http://schemas.openxmlformats.org/officeDocument/2006/relationships/tags" Target="../tags/tag1652.xml"/><Relationship Id="rId17" Type="http://schemas.openxmlformats.org/officeDocument/2006/relationships/tags" Target="../tags/tag1651.xml"/><Relationship Id="rId16" Type="http://schemas.openxmlformats.org/officeDocument/2006/relationships/tags" Target="../tags/tag1650.xml"/><Relationship Id="rId15" Type="http://schemas.openxmlformats.org/officeDocument/2006/relationships/tags" Target="../tags/tag1649.xml"/><Relationship Id="rId14" Type="http://schemas.openxmlformats.org/officeDocument/2006/relationships/tags" Target="../tags/tag1648.xml"/><Relationship Id="rId13" Type="http://schemas.openxmlformats.org/officeDocument/2006/relationships/tags" Target="../tags/tag1647.xml"/><Relationship Id="rId12" Type="http://schemas.openxmlformats.org/officeDocument/2006/relationships/tags" Target="../tags/tag1646.xml"/><Relationship Id="rId11" Type="http://schemas.openxmlformats.org/officeDocument/2006/relationships/tags" Target="../tags/tag1645.xml"/><Relationship Id="rId10" Type="http://schemas.openxmlformats.org/officeDocument/2006/relationships/tags" Target="../tags/tag1644.xml"/><Relationship Id="rId1" Type="http://schemas.openxmlformats.org/officeDocument/2006/relationships/tags" Target="../tags/tag163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73.xml"/><Relationship Id="rId2" Type="http://schemas.openxmlformats.org/officeDocument/2006/relationships/tags" Target="../tags/tag1672.xml"/><Relationship Id="rId1" Type="http://schemas.openxmlformats.org/officeDocument/2006/relationships/tags" Target="../tags/tag167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83.xml"/><Relationship Id="rId8" Type="http://schemas.openxmlformats.org/officeDocument/2006/relationships/tags" Target="../tags/tag1682.xml"/><Relationship Id="rId7" Type="http://schemas.openxmlformats.org/officeDocument/2006/relationships/tags" Target="../tags/tag1681.xml"/><Relationship Id="rId6" Type="http://schemas.openxmlformats.org/officeDocument/2006/relationships/tags" Target="../tags/tag1680.xml"/><Relationship Id="rId5" Type="http://schemas.openxmlformats.org/officeDocument/2006/relationships/tags" Target="../tags/tag1679.xml"/><Relationship Id="rId43" Type="http://schemas.openxmlformats.org/officeDocument/2006/relationships/slideLayout" Target="../slideLayouts/slideLayout125.xml"/><Relationship Id="rId42" Type="http://schemas.openxmlformats.org/officeDocument/2006/relationships/tags" Target="../tags/tag1710.xml"/><Relationship Id="rId41" Type="http://schemas.openxmlformats.org/officeDocument/2006/relationships/tags" Target="../tags/tag1709.xml"/><Relationship Id="rId40" Type="http://schemas.openxmlformats.org/officeDocument/2006/relationships/tags" Target="../tags/tag1708.xml"/><Relationship Id="rId4" Type="http://schemas.openxmlformats.org/officeDocument/2006/relationships/image" Target="../media/image41.png"/><Relationship Id="rId39" Type="http://schemas.openxmlformats.org/officeDocument/2006/relationships/tags" Target="../tags/tag1707.xml"/><Relationship Id="rId38" Type="http://schemas.openxmlformats.org/officeDocument/2006/relationships/tags" Target="../tags/tag1706.xml"/><Relationship Id="rId37" Type="http://schemas.openxmlformats.org/officeDocument/2006/relationships/tags" Target="../tags/tag1705.xml"/><Relationship Id="rId36" Type="http://schemas.openxmlformats.org/officeDocument/2006/relationships/image" Target="../media/image47.png"/><Relationship Id="rId35" Type="http://schemas.openxmlformats.org/officeDocument/2006/relationships/tags" Target="../tags/tag1704.xml"/><Relationship Id="rId34" Type="http://schemas.openxmlformats.org/officeDocument/2006/relationships/image" Target="../media/image46.png"/><Relationship Id="rId33" Type="http://schemas.openxmlformats.org/officeDocument/2006/relationships/tags" Target="../tags/tag1703.xml"/><Relationship Id="rId32" Type="http://schemas.openxmlformats.org/officeDocument/2006/relationships/image" Target="../media/image45.png"/><Relationship Id="rId31" Type="http://schemas.openxmlformats.org/officeDocument/2006/relationships/tags" Target="../tags/tag1702.xml"/><Relationship Id="rId30" Type="http://schemas.openxmlformats.org/officeDocument/2006/relationships/image" Target="../media/image44.png"/><Relationship Id="rId3" Type="http://schemas.openxmlformats.org/officeDocument/2006/relationships/tags" Target="../tags/tag1678.xml"/><Relationship Id="rId29" Type="http://schemas.openxmlformats.org/officeDocument/2006/relationships/tags" Target="../tags/tag1701.xml"/><Relationship Id="rId28" Type="http://schemas.openxmlformats.org/officeDocument/2006/relationships/tags" Target="../tags/tag1700.xml"/><Relationship Id="rId27" Type="http://schemas.openxmlformats.org/officeDocument/2006/relationships/tags" Target="../tags/tag1699.xml"/><Relationship Id="rId26" Type="http://schemas.openxmlformats.org/officeDocument/2006/relationships/tags" Target="../tags/tag1698.xml"/><Relationship Id="rId25" Type="http://schemas.openxmlformats.org/officeDocument/2006/relationships/tags" Target="../tags/tag1697.xml"/><Relationship Id="rId24" Type="http://schemas.openxmlformats.org/officeDocument/2006/relationships/tags" Target="../tags/tag1696.xml"/><Relationship Id="rId23" Type="http://schemas.openxmlformats.org/officeDocument/2006/relationships/tags" Target="../tags/tag1695.xml"/><Relationship Id="rId22" Type="http://schemas.openxmlformats.org/officeDocument/2006/relationships/tags" Target="../tags/tag1694.xml"/><Relationship Id="rId21" Type="http://schemas.openxmlformats.org/officeDocument/2006/relationships/tags" Target="../tags/tag1693.xml"/><Relationship Id="rId20" Type="http://schemas.openxmlformats.org/officeDocument/2006/relationships/tags" Target="../tags/tag1692.xml"/><Relationship Id="rId2" Type="http://schemas.openxmlformats.org/officeDocument/2006/relationships/image" Target="../media/image40.png"/><Relationship Id="rId19" Type="http://schemas.openxmlformats.org/officeDocument/2006/relationships/image" Target="../media/image43.png"/><Relationship Id="rId18" Type="http://schemas.openxmlformats.org/officeDocument/2006/relationships/tags" Target="../tags/tag1691.xml"/><Relationship Id="rId17" Type="http://schemas.openxmlformats.org/officeDocument/2006/relationships/tags" Target="../tags/tag1690.xml"/><Relationship Id="rId16" Type="http://schemas.openxmlformats.org/officeDocument/2006/relationships/image" Target="../media/image42.png"/><Relationship Id="rId15" Type="http://schemas.openxmlformats.org/officeDocument/2006/relationships/tags" Target="../tags/tag1689.xml"/><Relationship Id="rId14" Type="http://schemas.openxmlformats.org/officeDocument/2006/relationships/tags" Target="../tags/tag1688.xml"/><Relationship Id="rId13" Type="http://schemas.openxmlformats.org/officeDocument/2006/relationships/tags" Target="../tags/tag1687.xml"/><Relationship Id="rId12" Type="http://schemas.openxmlformats.org/officeDocument/2006/relationships/tags" Target="../tags/tag1686.xml"/><Relationship Id="rId11" Type="http://schemas.openxmlformats.org/officeDocument/2006/relationships/tags" Target="../tags/tag1685.xml"/><Relationship Id="rId10" Type="http://schemas.openxmlformats.org/officeDocument/2006/relationships/tags" Target="../tags/tag1684.xml"/><Relationship Id="rId1" Type="http://schemas.openxmlformats.org/officeDocument/2006/relationships/tags" Target="../tags/tag167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tags" Target="../tags/tag1716.xml"/><Relationship Id="rId7" Type="http://schemas.openxmlformats.org/officeDocument/2006/relationships/image" Target="../media/image49.png"/><Relationship Id="rId6" Type="http://schemas.openxmlformats.org/officeDocument/2006/relationships/tags" Target="../tags/tag1715.xml"/><Relationship Id="rId5" Type="http://schemas.openxmlformats.org/officeDocument/2006/relationships/tags" Target="../tags/tag1714.xml"/><Relationship Id="rId4" Type="http://schemas.openxmlformats.org/officeDocument/2006/relationships/tags" Target="../tags/tag1713.xml"/><Relationship Id="rId3" Type="http://schemas.openxmlformats.org/officeDocument/2006/relationships/tags" Target="../tags/tag1712.xml"/><Relationship Id="rId2" Type="http://schemas.openxmlformats.org/officeDocument/2006/relationships/image" Target="../media/image48.png"/><Relationship Id="rId12" Type="http://schemas.openxmlformats.org/officeDocument/2006/relationships/slideLayout" Target="../slideLayouts/slideLayout298.xml"/><Relationship Id="rId11" Type="http://schemas.openxmlformats.org/officeDocument/2006/relationships/tags" Target="../tags/tag1718.xml"/><Relationship Id="rId10" Type="http://schemas.openxmlformats.org/officeDocument/2006/relationships/tags" Target="../tags/tag1717.xml"/><Relationship Id="rId1" Type="http://schemas.openxmlformats.org/officeDocument/2006/relationships/tags" Target="../tags/tag17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tags" Target="../tags/tag1725.xml"/><Relationship Id="rId7" Type="http://schemas.openxmlformats.org/officeDocument/2006/relationships/tags" Target="../tags/tag1724.xml"/><Relationship Id="rId6" Type="http://schemas.openxmlformats.org/officeDocument/2006/relationships/tags" Target="../tags/tag1723.xml"/><Relationship Id="rId5" Type="http://schemas.openxmlformats.org/officeDocument/2006/relationships/image" Target="../media/image51.png"/><Relationship Id="rId4" Type="http://schemas.openxmlformats.org/officeDocument/2006/relationships/tags" Target="../tags/tag1722.xml"/><Relationship Id="rId3" Type="http://schemas.openxmlformats.org/officeDocument/2006/relationships/tags" Target="../tags/tag1721.xml"/><Relationship Id="rId2" Type="http://schemas.openxmlformats.org/officeDocument/2006/relationships/tags" Target="../tags/tag1720.xml"/><Relationship Id="rId13" Type="http://schemas.openxmlformats.org/officeDocument/2006/relationships/slideLayout" Target="../slideLayouts/slideLayout298.xml"/><Relationship Id="rId12" Type="http://schemas.openxmlformats.org/officeDocument/2006/relationships/image" Target="../media/image53.png"/><Relationship Id="rId11" Type="http://schemas.openxmlformats.org/officeDocument/2006/relationships/tags" Target="../tags/tag1727.xml"/><Relationship Id="rId10" Type="http://schemas.openxmlformats.org/officeDocument/2006/relationships/tags" Target="../tags/tag1726.xml"/><Relationship Id="rId1" Type="http://schemas.openxmlformats.org/officeDocument/2006/relationships/tags" Target="../tags/tag171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34.xml"/><Relationship Id="rId8" Type="http://schemas.openxmlformats.org/officeDocument/2006/relationships/image" Target="../media/image54.jpeg"/><Relationship Id="rId7" Type="http://schemas.openxmlformats.org/officeDocument/2006/relationships/tags" Target="../tags/tag1733.xml"/><Relationship Id="rId6" Type="http://schemas.openxmlformats.org/officeDocument/2006/relationships/tags" Target="../tags/tag1732.xml"/><Relationship Id="rId5" Type="http://schemas.openxmlformats.org/officeDocument/2006/relationships/tags" Target="../tags/tag1731.xml"/><Relationship Id="rId4" Type="http://schemas.openxmlformats.org/officeDocument/2006/relationships/tags" Target="../tags/tag1730.xml"/><Relationship Id="rId3" Type="http://schemas.openxmlformats.org/officeDocument/2006/relationships/tags" Target="../tags/tag1729.xml"/><Relationship Id="rId2" Type="http://schemas.openxmlformats.org/officeDocument/2006/relationships/image" Target="../media/image38.png"/><Relationship Id="rId18" Type="http://schemas.openxmlformats.org/officeDocument/2006/relationships/slideLayout" Target="../slideLayouts/slideLayout280.xml"/><Relationship Id="rId17" Type="http://schemas.openxmlformats.org/officeDocument/2006/relationships/tags" Target="../tags/tag1739.xml"/><Relationship Id="rId16" Type="http://schemas.openxmlformats.org/officeDocument/2006/relationships/tags" Target="../tags/tag1738.xml"/><Relationship Id="rId15" Type="http://schemas.openxmlformats.org/officeDocument/2006/relationships/tags" Target="../tags/tag1737.xml"/><Relationship Id="rId14" Type="http://schemas.openxmlformats.org/officeDocument/2006/relationships/image" Target="../media/image57.jpeg"/><Relationship Id="rId13" Type="http://schemas.openxmlformats.org/officeDocument/2006/relationships/tags" Target="../tags/tag1736.xml"/><Relationship Id="rId12" Type="http://schemas.openxmlformats.org/officeDocument/2006/relationships/image" Target="../media/image56.png"/><Relationship Id="rId11" Type="http://schemas.openxmlformats.org/officeDocument/2006/relationships/tags" Target="../tags/tag1735.xml"/><Relationship Id="rId10" Type="http://schemas.openxmlformats.org/officeDocument/2006/relationships/image" Target="../media/image55.png"/><Relationship Id="rId1" Type="http://schemas.openxmlformats.org/officeDocument/2006/relationships/tags" Target="../tags/tag17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燕尾形 5"/>
          <p:cNvSpPr/>
          <p:nvPr>
            <p:custDataLst>
              <p:tags r:id="rId1"/>
            </p:custDataLst>
          </p:nvPr>
        </p:nvSpPr>
        <p:spPr>
          <a:xfrm>
            <a:off x="589272" y="491968"/>
            <a:ext cx="2087419" cy="52454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农业文明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燕尾形 6"/>
          <p:cNvSpPr/>
          <p:nvPr>
            <p:custDataLst>
              <p:tags r:id="rId2"/>
            </p:custDataLst>
          </p:nvPr>
        </p:nvSpPr>
        <p:spPr>
          <a:xfrm>
            <a:off x="2714754" y="473747"/>
            <a:ext cx="2974007" cy="535714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工业文明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燕尾形 7"/>
          <p:cNvSpPr/>
          <p:nvPr>
            <p:custDataLst>
              <p:tags r:id="rId3"/>
            </p:custDataLst>
          </p:nvPr>
        </p:nvSpPr>
        <p:spPr>
          <a:xfrm>
            <a:off x="5688761" y="466902"/>
            <a:ext cx="2373104" cy="543211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信息文明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肘形连接符 13"/>
          <p:cNvCxnSpPr/>
          <p:nvPr>
            <p:custDataLst>
              <p:tags r:id="rId4"/>
            </p:custDataLst>
          </p:nvPr>
        </p:nvCxnSpPr>
        <p:spPr>
          <a:xfrm flipV="1">
            <a:off x="529020" y="3790701"/>
            <a:ext cx="4575126" cy="379551"/>
          </a:xfrm>
          <a:prstGeom prst="bentConnector3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>
            <p:custDataLst>
              <p:tags r:id="rId5"/>
            </p:custDataLst>
          </p:nvPr>
        </p:nvCxnSpPr>
        <p:spPr>
          <a:xfrm flipV="1">
            <a:off x="3143650" y="3272715"/>
            <a:ext cx="5227308" cy="517986"/>
          </a:xfrm>
          <a:prstGeom prst="bentConnector3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502790" y="3385128"/>
            <a:ext cx="1865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latin typeface="微软雅黑" panose="020B0503020204020204" charset="-122"/>
                <a:ea typeface="微软雅黑" panose="020B0503020204020204" charset="-122"/>
              </a:rPr>
              <a:t>劳动工具</a:t>
            </a:r>
            <a:endParaRPr lang="en-US" altLang="zh-CN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b="1" smtClean="0"/>
              <a:t>生产工具在农业文明时代提高了生产效率</a:t>
            </a:r>
            <a:endParaRPr lang="zh-CN" altLang="en-US" b="1"/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2714754" y="3038994"/>
            <a:ext cx="2699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latin typeface="微软雅黑" panose="020B0503020204020204" charset="-122"/>
                <a:ea typeface="微软雅黑" panose="020B0503020204020204" charset="-122"/>
              </a:rPr>
              <a:t>蒸汽机、发电机、内燃机</a:t>
            </a:r>
            <a:endParaRPr lang="en-US" altLang="zh-CN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 smtClean="0"/>
              <a:t>工业革命推动了生产的机械化、专业化和生活方式的</a:t>
            </a:r>
            <a:r>
              <a:rPr lang="zh-CN" altLang="en-US" b="1"/>
              <a:t>城市</a:t>
            </a:r>
            <a:r>
              <a:rPr lang="zh-CN" altLang="en-US" b="1" smtClean="0"/>
              <a:t>化</a:t>
            </a:r>
            <a:endParaRPr lang="zh-CN" altLang="en-US" b="1"/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5629106" y="2386415"/>
            <a:ext cx="31702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smtClean="0">
                <a:latin typeface="微软雅黑" panose="020B0503020204020204" charset="-122"/>
                <a:ea typeface="微软雅黑" panose="020B0503020204020204" charset="-122"/>
              </a:rPr>
              <a:t>计算机、人工智能</a:t>
            </a:r>
            <a:endParaRPr lang="en-US" altLang="zh-CN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b="1" smtClean="0"/>
              <a:t>计算机与互联网、人工智能推动生产的集约化、社会信息化</a:t>
            </a:r>
            <a:endParaRPr lang="zh-CN" altLang="en-US" b="1"/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4354" y="4250516"/>
            <a:ext cx="1921345" cy="755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78" y="3385128"/>
            <a:ext cx="2527800" cy="162075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06" y="3916156"/>
            <a:ext cx="3066921" cy="1171754"/>
          </a:xfrm>
          <a:prstGeom prst="rect">
            <a:avLst/>
          </a:prstGeom>
        </p:spPr>
      </p:pic>
      <p:sp>
        <p:nvSpPr>
          <p:cNvPr id="40" name="文本框 39"/>
          <p:cNvSpPr txBox="1"/>
          <p:nvPr>
            <p:custDataLst>
              <p:tags r:id="rId15"/>
            </p:custDataLst>
          </p:nvPr>
        </p:nvSpPr>
        <p:spPr>
          <a:xfrm>
            <a:off x="589272" y="1893147"/>
            <a:ext cx="1823444" cy="992579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000" b="1" spc="225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第</a:t>
            </a:r>
            <a:r>
              <a:rPr lang="en-US" altLang="zh-CN" sz="2000" b="1" spc="225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4</a:t>
            </a:r>
            <a:r>
              <a:rPr lang="zh-CN" altLang="en-US" sz="2000" b="1" spc="225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课 </a:t>
            </a:r>
            <a:endParaRPr lang="zh-CN" altLang="en-US" sz="2000" b="1" spc="225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2000" b="1" spc="225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古代的生产工具与劳作</a:t>
            </a:r>
            <a:endParaRPr lang="zh-CN" altLang="en-US" sz="2000" b="1" spc="225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2937806" y="1515385"/>
            <a:ext cx="1771827" cy="992579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第</a:t>
            </a:r>
            <a:r>
              <a:rPr lang="en-US" altLang="zh-CN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5</a:t>
            </a:r>
            <a:r>
              <a:rPr lang="zh-CN" altLang="en-US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课 </a:t>
            </a:r>
            <a:endParaRPr lang="zh-CN" altLang="en-US" sz="2000" b="1" spc="225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工业革命与工厂制度</a:t>
            </a:r>
            <a:endParaRPr lang="zh-CN" altLang="en-US" sz="20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17"/>
            </p:custDataLst>
          </p:nvPr>
        </p:nvSpPr>
        <p:spPr>
          <a:xfrm>
            <a:off x="5651247" y="1126974"/>
            <a:ext cx="2614815" cy="992579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第</a:t>
            </a:r>
            <a:r>
              <a:rPr lang="en-US" altLang="zh-CN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6</a:t>
            </a:r>
            <a:r>
              <a:rPr lang="zh-CN" altLang="en-US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课 </a:t>
            </a:r>
            <a:endParaRPr lang="zh-CN" altLang="en-US" sz="2000" b="1" spc="225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20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现代科技进步与人类社会的发展</a:t>
            </a:r>
            <a:endParaRPr lang="zh-CN" altLang="en-US" sz="20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8"/>
            </p:custDataLst>
          </p:nvPr>
        </p:nvSpPr>
        <p:spPr>
          <a:xfrm>
            <a:off x="430500" y="-38353"/>
            <a:ext cx="5601078" cy="387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方正清刻本悦宋简体" panose="02010600030101010101" charset="-122"/>
              </a:rPr>
              <a:t>第</a:t>
            </a:r>
            <a:r>
              <a:rPr sz="2400" b="1" err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二单元生产工具与劳作方式</a:t>
            </a:r>
            <a:endParaRPr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05" y="0"/>
            <a:ext cx="1509395" cy="400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>
            <p:custDataLst>
              <p:tags r:id="rId1"/>
            </p:custDataLst>
          </p:nvPr>
        </p:nvSpPr>
        <p:spPr>
          <a:xfrm>
            <a:off x="618649" y="2551272"/>
            <a:ext cx="392906" cy="262414"/>
          </a:xfrm>
          <a:prstGeom prst="ellipse">
            <a:avLst/>
          </a:prstGeom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>
            <p:custDataLst>
              <p:tags r:id="rId2"/>
            </p:custDataLst>
          </p:nvPr>
        </p:nvSpPr>
        <p:spPr>
          <a:xfrm>
            <a:off x="2767489" y="2550795"/>
            <a:ext cx="392906" cy="262414"/>
          </a:xfrm>
          <a:prstGeom prst="ellipse">
            <a:avLst/>
          </a:prstGeom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32"/>
          <p:cNvSpPr/>
          <p:nvPr>
            <p:custDataLst>
              <p:tags r:id="rId3"/>
            </p:custDataLst>
          </p:nvPr>
        </p:nvSpPr>
        <p:spPr>
          <a:xfrm>
            <a:off x="5383054" y="2549843"/>
            <a:ext cx="392906" cy="262414"/>
          </a:xfrm>
          <a:prstGeom prst="ellipse">
            <a:avLst/>
          </a:prstGeom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椭圆 33"/>
          <p:cNvSpPr/>
          <p:nvPr>
            <p:custDataLst>
              <p:tags r:id="rId4"/>
            </p:custDataLst>
          </p:nvPr>
        </p:nvSpPr>
        <p:spPr>
          <a:xfrm>
            <a:off x="7982903" y="2549843"/>
            <a:ext cx="392906" cy="262414"/>
          </a:xfrm>
          <a:prstGeom prst="ellipse">
            <a:avLst/>
          </a:prstGeom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6210" y="3153251"/>
            <a:ext cx="2042045" cy="1685925"/>
          </a:xfrm>
          <a:prstGeom prst="roundRect">
            <a:avLst/>
          </a:prstGeom>
        </p:spPr>
      </p:pic>
      <p:cxnSp>
        <p:nvCxnSpPr>
          <p:cNvPr id="30" name="直接连接符 29"/>
          <p:cNvCxnSpPr/>
          <p:nvPr>
            <p:custDataLst>
              <p:tags r:id="rId7"/>
            </p:custDataLst>
          </p:nvPr>
        </p:nvCxnSpPr>
        <p:spPr>
          <a:xfrm>
            <a:off x="273367" y="2679859"/>
            <a:ext cx="8569643" cy="2381"/>
          </a:xfrm>
          <a:prstGeom prst="line">
            <a:avLst/>
          </a:prstGeom>
          <a:ln w="1016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63348" y="2746534"/>
            <a:ext cx="1300677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约三万年前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043068" y="2745106"/>
            <a:ext cx="1765548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新石器时代晚期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5269727" y="2721293"/>
            <a:ext cx="603370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汉朝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7901008" y="2741296"/>
            <a:ext cx="603370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元朝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8589" y="696754"/>
            <a:ext cx="1714024" cy="1515428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78819" y="696754"/>
            <a:ext cx="1712119" cy="151542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835718" y="699612"/>
            <a:ext cx="1681639" cy="1509236"/>
          </a:xfrm>
          <a:prstGeom prst="round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8"/>
            </p:custDataLst>
          </p:nvPr>
        </p:nvSpPr>
        <p:spPr>
          <a:xfrm>
            <a:off x="146653" y="2273618"/>
            <a:ext cx="1533113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骨针（缝制）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9"/>
            </p:custDataLst>
          </p:nvPr>
        </p:nvSpPr>
        <p:spPr>
          <a:xfrm>
            <a:off x="2043068" y="2273142"/>
            <a:ext cx="1765548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陶纺轮（纺线）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20"/>
            </p:custDataLst>
          </p:nvPr>
        </p:nvSpPr>
        <p:spPr>
          <a:xfrm>
            <a:off x="3823780" y="2271713"/>
            <a:ext cx="1533113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纺车（纺纱）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1"/>
            </p:custDataLst>
          </p:nvPr>
        </p:nvSpPr>
        <p:spPr>
          <a:xfrm>
            <a:off x="5247729" y="2243614"/>
            <a:ext cx="2230419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提花机（丝绸织造）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2"/>
            </p:custDataLst>
          </p:nvPr>
        </p:nvSpPr>
        <p:spPr>
          <a:xfrm>
            <a:off x="7319918" y="2244091"/>
            <a:ext cx="1765548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织布机（织布）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3"/>
            </p:custDataLst>
          </p:nvPr>
        </p:nvSpPr>
        <p:spPr>
          <a:xfrm>
            <a:off x="156210" y="4313397"/>
            <a:ext cx="1978819" cy="3914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100" b="1">
                <a:solidFill>
                  <a:srgbClr val="1A0AF4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欧洲旧式纺车</a:t>
            </a:r>
            <a:endParaRPr lang="zh-CN" altLang="en-US" sz="2100" b="1">
              <a:solidFill>
                <a:srgbClr val="1A0AF4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</a:endParaRPr>
          </a:p>
        </p:txBody>
      </p:sp>
      <p:sp>
        <p:nvSpPr>
          <p:cNvPr id="3" name="文本框 5121"/>
          <p:cNvSpPr txBox="1"/>
          <p:nvPr>
            <p:custDataLst>
              <p:tags r:id="rId24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以时间为线索，梳理古代纺织工具的发展历程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25"/>
            </p:custDataLst>
          </p:nvPr>
        </p:nvGrpSpPr>
        <p:grpSpPr>
          <a:xfrm>
            <a:off x="5574983" y="714376"/>
            <a:ext cx="1889760" cy="1438751"/>
            <a:chOff x="1155284" y="1733447"/>
            <a:chExt cx="3372828" cy="3923582"/>
          </a:xfrm>
        </p:grpSpPr>
        <p:pic>
          <p:nvPicPr>
            <p:cNvPr id="25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"/>
            <a:stretch>
              <a:fillRect/>
            </a:stretch>
          </p:blipFill>
          <p:spPr bwMode="auto">
            <a:xfrm>
              <a:off x="1155284" y="1733447"/>
              <a:ext cx="3372828" cy="392358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26" name="矩形 2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513986" y="3001349"/>
              <a:ext cx="2959725" cy="26019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  <a:miter lim="800000"/>
            </a:ln>
          </p:spPr>
          <p:txBody>
            <a:bodyPr wrap="square" lIns="91440" tIns="45720" rIns="91440" bIns="45720" rtlCol="0" anchor="t">
              <a:spAutoFit/>
            </a:bodyPr>
            <a:lstStyle>
              <a:lvl1pPr marL="685800" indent="-685800" algn="l" defTabSz="914400" rtl="0" eaLnBrk="0" fontAlgn="base" hangingPunct="0">
                <a:lnSpc>
                  <a:spcPct val="100000"/>
                </a:lnSpc>
                <a:spcBef>
                  <a:spcPts val="7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6400" b="0" i="0" u="none" baseline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1pPr>
              <a:lvl2pPr marL="1109980" indent="-652780" algn="l" defTabSz="914400" rtl="0" eaLnBrk="0" fontAlgn="base" hangingPunct="0">
                <a:lnSpc>
                  <a:spcPct val="100000"/>
                </a:lnSpc>
                <a:spcBef>
                  <a:spcPts val="7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6400" b="0" i="0" u="none" baseline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2pPr>
              <a:lvl3pPr marL="1524000" indent="-609600" algn="l" defTabSz="914400" rtl="0" eaLnBrk="0" fontAlgn="base" hangingPunct="0">
                <a:lnSpc>
                  <a:spcPct val="100000"/>
                </a:lnSpc>
                <a:spcBef>
                  <a:spcPts val="7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6400" b="0" i="0" u="none" baseline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3pPr>
              <a:lvl4pPr marL="2101850" indent="-730250" algn="l" defTabSz="914400" rtl="0" eaLnBrk="0" fontAlgn="base" hangingPunct="0">
                <a:lnSpc>
                  <a:spcPct val="100000"/>
                </a:lnSpc>
                <a:spcBef>
                  <a:spcPts val="7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6400" b="0" i="0" u="none" baseline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4pPr>
              <a:lvl5pPr marL="2559050" indent="-730250" algn="l" defTabSz="914400" rtl="0" eaLnBrk="0" fontAlgn="base" hangingPunct="0">
                <a:lnSpc>
                  <a:spcPct val="100000"/>
                </a:lnSpc>
                <a:spcBef>
                  <a:spcPts val="7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6400" b="0" i="0" u="none" baseline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5pPr>
              <a:lvl6pPr marL="3017520" indent="-731520">
                <a:spcBef>
                  <a:spcPts val="700"/>
                </a:spcBef>
                <a:buSzTx/>
                <a:buFont typeface="Arial" panose="020B0604020202020204"/>
                <a:buChar char="•"/>
                <a:defRPr lang="zh-CN" altLang="en-US" sz="6400"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6pPr>
              <a:lvl7pPr marL="3474720" indent="-731520">
                <a:spcBef>
                  <a:spcPts val="700"/>
                </a:spcBef>
                <a:buSzTx/>
                <a:buFont typeface="Arial" panose="020B0604020202020204"/>
                <a:buChar char="•"/>
                <a:defRPr lang="zh-CN" altLang="en-US" sz="6400"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7pPr>
              <a:lvl8pPr marL="3931920" indent="-731520">
                <a:spcBef>
                  <a:spcPts val="700"/>
                </a:spcBef>
                <a:buSzTx/>
                <a:buFont typeface="Arial" panose="020B0604020202020204"/>
                <a:buChar char="•"/>
                <a:defRPr lang="zh-CN" altLang="en-US" sz="6400"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8pPr>
              <a:lvl9pPr marL="4389120" indent="-731520">
                <a:spcBef>
                  <a:spcPts val="700"/>
                </a:spcBef>
                <a:buSzTx/>
                <a:buFont typeface="Arial" panose="020B0604020202020204"/>
                <a:buChar char="•"/>
                <a:defRPr lang="zh-CN" altLang="en-US" sz="6400">
                  <a:latin typeface="Calibri" panose="020F0502020204030204"/>
                  <a:ea typeface="Calibri" panose="020F0502020204030204"/>
                  <a:cs typeface="Calibri" panose="020F0502020204030204" charset="0"/>
                  <a:sym typeface="Calibri" panose="020F0502020204030204"/>
                </a:defRPr>
              </a:lvl9pPr>
            </a:lstStyle>
            <a:p>
              <a:pPr marL="0" algn="ctr" eaLnBrk="1" hangingPunct="1">
                <a:spcBef>
                  <a:spcPct val="50000"/>
                </a:spcBef>
                <a:buNone/>
              </a:pPr>
              <a:r>
                <a:rPr sz="1400" b="1">
                  <a:solidFill>
                    <a:srgbClr val="1D2FE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老官山汉墓出土的提花机模型，填补了中国和世界纺织史的空白。</a:t>
              </a:r>
              <a:endParaRPr sz="1400" b="1">
                <a:solidFill>
                  <a:srgbClr val="1D2FE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r="18572"/>
          <a:stretch>
            <a:fillRect/>
          </a:stretch>
        </p:blipFill>
        <p:spPr>
          <a:xfrm>
            <a:off x="7522368" y="714375"/>
            <a:ext cx="1509713" cy="1439228"/>
          </a:xfrm>
          <a:prstGeom prst="roundRect">
            <a:avLst/>
          </a:prstGeom>
        </p:spPr>
      </p:pic>
      <p:pic>
        <p:nvPicPr>
          <p:cNvPr id="35" name="素纱襌衣">
            <a:hlinkClick r:id="" action="ppaction://media"/>
          </p:cNvPr>
          <p:cNvPicPr/>
          <p:nvPr>
            <a:vide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2247070" y="3151584"/>
            <a:ext cx="1732713" cy="1689258"/>
          </a:xfrm>
          <a:prstGeom prst="rect">
            <a:avLst/>
          </a:prstGeom>
        </p:spPr>
      </p:pic>
      <p:sp>
        <p:nvSpPr>
          <p:cNvPr id="36" name="文本框 35"/>
          <p:cNvSpPr txBox="1"/>
          <p:nvPr>
            <p:custDataLst>
              <p:tags r:id="rId35"/>
            </p:custDataLst>
          </p:nvPr>
        </p:nvSpPr>
        <p:spPr>
          <a:xfrm>
            <a:off x="4028599" y="3086577"/>
            <a:ext cx="5003483" cy="2007394"/>
          </a:xfrm>
          <a:prstGeom prst="rect">
            <a:avLst/>
          </a:prstGeom>
          <a:noFill/>
          <a:ln w="12700" cmpd="sng">
            <a:solidFill>
              <a:srgbClr val="00B0F0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“交领、平肩、宽袖，然后直身，</a:t>
            </a: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人洋洋洒洒的，很自在、很心定，</a:t>
            </a: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它不强调合体，</a:t>
            </a: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人的身体在里面是自由的。素纱襌衣是属于那个时代的，却仍然在影响着两千年后的中国人。它是中国服装史上的千古传奇，但又与今天的生活并无沟壑。因为，它就是属于中国人的自由浪漫的样子。</a:t>
            </a:r>
            <a:r>
              <a:rPr lang="en-US" altLang="zh-CN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18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en-US" altLang="zh-CN" sz="1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清华大学教授、服装设计师李薇</a:t>
            </a:r>
            <a:endParaRPr lang="zh-CN" altLang="en-US" sz="18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  <p:bldP spid="15" grpId="0"/>
      <p:bldP spid="16" grpId="0"/>
      <p:bldP spid="17" grpId="0"/>
      <p:bldP spid="19" grpId="0"/>
      <p:bldP spid="3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460514" y="2144078"/>
            <a:ext cx="1533113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坯车（制坯）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758235" y="2427230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椭圆 24"/>
          <p:cNvSpPr/>
          <p:nvPr>
            <p:custDataLst>
              <p:tags r:id="rId3"/>
            </p:custDataLst>
          </p:nvPr>
        </p:nvSpPr>
        <p:spPr>
          <a:xfrm>
            <a:off x="3083957" y="2401513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椭圆 25"/>
          <p:cNvSpPr/>
          <p:nvPr>
            <p:custDataLst>
              <p:tags r:id="rId4"/>
            </p:custDataLst>
          </p:nvPr>
        </p:nvSpPr>
        <p:spPr>
          <a:xfrm>
            <a:off x="5660004" y="2422468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椭圆 27"/>
          <p:cNvSpPr/>
          <p:nvPr>
            <p:custDataLst>
              <p:tags r:id="rId5"/>
            </p:custDataLst>
          </p:nvPr>
        </p:nvSpPr>
        <p:spPr>
          <a:xfrm>
            <a:off x="7889941" y="2382463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5121"/>
          <p:cNvSpPr txBox="1"/>
          <p:nvPr>
            <p:custDataLst>
              <p:tags r:id="rId6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以时间为线索，梳理古代陶瓷业工具的发展历程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14383" y="2651284"/>
            <a:ext cx="603370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最初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2344058" y="2645093"/>
            <a:ext cx="1765548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新石器时代晚期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5514042" y="2645093"/>
            <a:ext cx="603371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南朝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7743369" y="2645093"/>
            <a:ext cx="603371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唐宋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390525" y="2109312"/>
            <a:ext cx="1997983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l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微软雅黑" panose="020B0503020204020204" charset="-122"/>
              </a:rPr>
              <a:t>泥条盘筑（制陶）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微软雅黑" panose="020B0503020204020204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30040" r="21530" b="17705"/>
          <a:stretch>
            <a:fillRect/>
          </a:stretch>
        </p:blipFill>
        <p:spPr bwMode="auto">
          <a:xfrm>
            <a:off x="154306" y="600097"/>
            <a:ext cx="1937385" cy="15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lum bright="12000"/>
          </a:blip>
          <a:stretch>
            <a:fillRect/>
          </a:stretch>
        </p:blipFill>
        <p:spPr>
          <a:xfrm>
            <a:off x="2566988" y="662941"/>
            <a:ext cx="1768316" cy="146542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lum bright="30000"/>
          </a:blip>
          <a:srcRect l="2586" t="-3472" r="3228" b="4948"/>
          <a:stretch>
            <a:fillRect/>
          </a:stretch>
        </p:blipFill>
        <p:spPr>
          <a:xfrm>
            <a:off x="4809649" y="709136"/>
            <a:ext cx="2037398" cy="1390650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10923" r="15582" b="6088"/>
          <a:stretch>
            <a:fillRect/>
          </a:stretch>
        </p:blipFill>
        <p:spPr>
          <a:xfrm>
            <a:off x="7322344" y="606742"/>
            <a:ext cx="1523048" cy="1412558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20"/>
            </p:custDataLst>
          </p:nvPr>
        </p:nvSpPr>
        <p:spPr>
          <a:xfrm>
            <a:off x="4833032" y="2150197"/>
            <a:ext cx="199798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altLang="zh-CN" sz="1800" b="1" kern="1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匣钵（防止污损）</a:t>
            </a:r>
            <a:endParaRPr lang="zh-CN" altLang="zh-CN" sz="1800" b="1" kern="1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1"/>
            </p:custDataLst>
          </p:nvPr>
        </p:nvSpPr>
        <p:spPr>
          <a:xfrm>
            <a:off x="7027239" y="2109247"/>
            <a:ext cx="199798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zh-CN" sz="1800" b="1" kern="1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支钉（防止粘连）</a:t>
            </a:r>
            <a:endParaRPr lang="zh-CN" altLang="zh-CN" sz="1800" b="1" kern="1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4274" b="5316"/>
          <a:stretch>
            <a:fillRect/>
          </a:stretch>
        </p:blipFill>
        <p:spPr bwMode="auto">
          <a:xfrm>
            <a:off x="2030373" y="3083966"/>
            <a:ext cx="1201103" cy="1635919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5634"/>
          <a:stretch>
            <a:fillRect/>
          </a:stretch>
        </p:blipFill>
        <p:spPr bwMode="auto">
          <a:xfrm>
            <a:off x="3594736" y="3052763"/>
            <a:ext cx="1333976" cy="1684496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793" y="3083966"/>
            <a:ext cx="1310640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3058" y="3052763"/>
            <a:ext cx="1380649" cy="1626394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2"/>
          <a:stretch>
            <a:fillRect/>
          </a:stretch>
        </p:blipFill>
        <p:spPr bwMode="auto">
          <a:xfrm>
            <a:off x="7322344" y="3053239"/>
            <a:ext cx="1445419" cy="160305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519737" y="4783932"/>
            <a:ext cx="1279208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7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官窑穿戴瓶 </a:t>
            </a:r>
            <a:endParaRPr lang="zh-CN" altLang="en-US" sz="17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196138" y="4799648"/>
            <a:ext cx="1947862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7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钧窑玫瑰紫釉尊 </a:t>
            </a:r>
            <a:endParaRPr lang="zh-CN" altLang="en-US" sz="17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59313" y="4743440"/>
            <a:ext cx="1471136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700" b="1" smtClean="0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</a:rPr>
              <a:t>定窑孩儿枕</a:t>
            </a:r>
            <a:endParaRPr lang="zh-CN" altLang="en-US" sz="17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646396" y="4756786"/>
            <a:ext cx="1726883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7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</a:rPr>
              <a:t>汝窑天青长颈瓶</a:t>
            </a:r>
            <a:endParaRPr lang="zh-CN" altLang="en-US" sz="17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448050" y="4799648"/>
            <a:ext cx="1825914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7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</a:rPr>
              <a:t>哥窑海棠式花盆</a:t>
            </a:r>
            <a:endParaRPr lang="zh-CN" altLang="en-US" sz="17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37"/>
            </p:custDataLst>
          </p:nvPr>
        </p:nvCxnSpPr>
        <p:spPr>
          <a:xfrm>
            <a:off x="275749" y="2579847"/>
            <a:ext cx="8569643" cy="2381"/>
          </a:xfrm>
          <a:prstGeom prst="line">
            <a:avLst/>
          </a:prstGeom>
          <a:ln w="57150" cmpd="sng">
            <a:solidFill>
              <a:srgbClr val="6096E6">
                <a:shade val="50000"/>
              </a:srgbClr>
            </a:solidFill>
            <a:prstDash val="solid"/>
            <a:headEnd type="none" w="med" len="med"/>
            <a:tailEnd type="arrow" w="med" len="med"/>
          </a:ln>
        </p:spPr>
        <p:style>
          <a:lnRef idx="3">
            <a:srgbClr val="6096E6"/>
          </a:lnRef>
          <a:fillRef idx="0">
            <a:srgbClr val="6096E6"/>
          </a:fillRef>
          <a:effectRef idx="2">
            <a:srgbClr val="6096E6"/>
          </a:effectRef>
          <a:fontRef idx="minor">
            <a:srgbClr val="000000"/>
          </a:fontRef>
        </p:style>
      </p:cxnSp>
      <p:sp>
        <p:nvSpPr>
          <p:cNvPr id="31" name="文本框 30"/>
          <p:cNvSpPr txBox="1"/>
          <p:nvPr>
            <p:custDataLst>
              <p:tags r:id="rId38"/>
            </p:custDataLst>
          </p:nvPr>
        </p:nvSpPr>
        <p:spPr>
          <a:xfrm>
            <a:off x="2742" y="3107013"/>
            <a:ext cx="461665" cy="1842349"/>
          </a:xfrm>
          <a:prstGeom prst="rect">
            <a:avLst/>
          </a:prstGeom>
          <a:solidFill>
            <a:srgbClr val="C00000"/>
          </a:solidFill>
        </p:spPr>
        <p:txBody>
          <a:bodyPr vert="eaVert" wrap="square" rtlCol="0">
            <a:spAutoFit/>
          </a:bodyPr>
          <a:lstStyle/>
          <a:p>
            <a:r>
              <a:rPr lang="zh-CN" altLang="en-US" sz="18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宋代五大名窑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/>
      <p:bldP spid="5" grpId="0"/>
      <p:bldP spid="6" grpId="0"/>
      <p:bldP spid="7" grpId="0"/>
      <p:bldP spid="2" grpId="0"/>
      <p:bldP spid="11" grpId="0"/>
      <p:bldP spid="12" grpId="0"/>
      <p:bldP spid="18" grpId="0"/>
      <p:bldP spid="19" grpId="0"/>
      <p:bldP spid="20" grpId="0"/>
      <p:bldP spid="21" grpId="0"/>
      <p:bldP spid="22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121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以时间为线索，梳理古代冶金业工具的发展历程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0970" y="722948"/>
          <a:ext cx="4573429" cy="2852261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069181"/>
                <a:gridCol w="1116330"/>
                <a:gridCol w="2387918"/>
              </a:tblGrid>
              <a:tr h="40767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冶金方式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25400" cmpd="sng">
                      <a:solidFill>
                        <a:srgbClr val="6096E6"/>
                      </a:solidFill>
                    </a:lnB>
                    <a:solidFill>
                      <a:srgbClr val="58B6E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冶金工具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25400" cmpd="sng">
                      <a:solidFill>
                        <a:srgbClr val="6096E6"/>
                      </a:solidFill>
                    </a:lnB>
                    <a:solidFill>
                      <a:srgbClr val="58B6E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作用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25400" cmpd="sng">
                      <a:solidFill>
                        <a:srgbClr val="6096E6"/>
                      </a:solidFill>
                    </a:lnB>
                    <a:solidFill>
                      <a:srgbClr val="58B6E5">
                        <a:lumMod val="20000"/>
                        <a:lumOff val="80000"/>
                      </a:srgbClr>
                    </a:solidFill>
                  </a:tcPr>
                </a:tc>
              </a:tr>
              <a:tr h="407670">
                <a:tc rowSpan="3"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锻</a:t>
                      </a:r>
                      <a:r>
                        <a:rPr lang="zh-CN" altLang="en-US" sz="1800" b="1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打</a:t>
                      </a:r>
                      <a:endParaRPr lang="en-US" altLang="zh-CN" sz="1800" b="1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zh-CN" altLang="en-US" sz="1800" b="1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（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小型）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25400" cap="flat" cmpd="sng" algn="ctr">
                      <a:solidFill>
                        <a:srgbClr val="609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25400" cap="flat" cmpd="sng" algn="ctr">
                      <a:solidFill>
                        <a:srgbClr val="609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25400" cap="flat" cmpd="sng" algn="ctr">
                      <a:solidFill>
                        <a:srgbClr val="609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</a:tr>
              <a:tr h="407670">
                <a:tc vMerge="1">
                  <a:tcPr>
                    <a:solidFill>
                      <a:srgbClr val="A13C81">
                        <a:alpha val="34902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</a:tr>
              <a:tr h="407670">
                <a:tc vMerge="1">
                  <a:tcPr>
                    <a:solidFill>
                      <a:srgbClr val="A13C81">
                        <a:alpha val="34902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</a:tr>
              <a:tr h="512921">
                <a:tc rowSpan="2">
                  <a:txBody>
                    <a:bodyPr wrap="square"/>
                    <a:lstStyle/>
                    <a:p>
                      <a:pPr algn="ctr"/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铸</a:t>
                      </a:r>
                      <a:r>
                        <a:rPr lang="zh-CN" altLang="en-US" sz="1800" b="1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造</a:t>
                      </a:r>
                      <a:endParaRPr lang="en-US" altLang="zh-CN" sz="1800" b="1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/>
                      <a:r>
                        <a:rPr lang="zh-CN" altLang="en-US" sz="1800" b="1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（</a:t>
                      </a:r>
                      <a:r>
                        <a:rPr lang="zh-CN" altLang="en-US" sz="1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大型）</a:t>
                      </a:r>
                      <a:endParaRPr lang="zh-CN" altLang="en-US" sz="1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</a:tr>
              <a:tr h="708660">
                <a:tc vMerge="1">
                  <a:tcPr>
                    <a:solidFill>
                      <a:srgbClr val="A13C81">
                        <a:alpha val="34902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>
                    <a:lnL w="12700" cmpd="sng">
                      <a:solidFill>
                        <a:srgbClr val="6096E6"/>
                      </a:solidFill>
                    </a:lnL>
                    <a:lnR w="12700" cmpd="sng">
                      <a:solidFill>
                        <a:srgbClr val="6096E6"/>
                      </a:solidFill>
                    </a:lnR>
                    <a:lnT w="12700" cmpd="sng">
                      <a:solidFill>
                        <a:srgbClr val="6096E6"/>
                      </a:solidFill>
                    </a:lnT>
                    <a:lnB w="12700" cmpd="sng">
                      <a:solidFill>
                        <a:srgbClr val="6096E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0" name="组合 39"/>
          <p:cNvGrpSpPr/>
          <p:nvPr>
            <p:custDataLst>
              <p:tags r:id="rId3"/>
            </p:custDataLst>
          </p:nvPr>
        </p:nvGrpSpPr>
        <p:grpSpPr>
          <a:xfrm>
            <a:off x="1315879" y="1143000"/>
            <a:ext cx="2866549" cy="1249204"/>
            <a:chOff x="3652" y="3261"/>
            <a:chExt cx="6019" cy="2623"/>
          </a:xfrm>
        </p:grpSpPr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5739" y="3317"/>
              <a:ext cx="3716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熔化金属原料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6308" y="4255"/>
              <a:ext cx="3363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打击金属原料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6"/>
              </p:custDataLst>
            </p:nvPr>
          </p:nvSpPr>
          <p:spPr>
            <a:xfrm>
              <a:off x="6008" y="5108"/>
              <a:ext cx="2956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磨平金属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7"/>
              </p:custDataLst>
            </p:nvPr>
          </p:nvSpPr>
          <p:spPr>
            <a:xfrm>
              <a:off x="3764" y="3261"/>
              <a:ext cx="1643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1D41D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土炉</a:t>
              </a:r>
              <a:endPara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8"/>
              </p:custDataLst>
            </p:nvPr>
          </p:nvSpPr>
          <p:spPr>
            <a:xfrm>
              <a:off x="3652" y="4239"/>
              <a:ext cx="1643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1D41D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锤</a:t>
              </a:r>
              <a:endPara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9"/>
              </p:custDataLst>
            </p:nvPr>
          </p:nvSpPr>
          <p:spPr>
            <a:xfrm>
              <a:off x="3675" y="5041"/>
              <a:ext cx="1693" cy="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1D41D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锉</a:t>
              </a:r>
              <a:endPara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1315769" y="2440307"/>
            <a:ext cx="3202394" cy="933451"/>
            <a:chOff x="3986" y="6566"/>
            <a:chExt cx="6839" cy="1960"/>
          </a:xfrm>
        </p:grpSpPr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6321" y="6653"/>
              <a:ext cx="4000" cy="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熔化金属原料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2"/>
              </p:custDataLst>
            </p:nvPr>
          </p:nvSpPr>
          <p:spPr>
            <a:xfrm>
              <a:off x="6257" y="7741"/>
              <a:ext cx="4568" cy="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  <a:buNone/>
              </a:pPr>
              <a:r>
                <a:rPr lang="zh-CN" altLang="en-US" sz="1800" b="1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使液态金属成型</a:t>
              </a:r>
              <a:endParaRPr lang="zh-CN" altLang="en-US" sz="1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4111" y="6566"/>
              <a:ext cx="1693" cy="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1D41D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坩埚</a:t>
              </a:r>
              <a:endPara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4"/>
              </p:custDataLst>
            </p:nvPr>
          </p:nvSpPr>
          <p:spPr>
            <a:xfrm>
              <a:off x="3986" y="7751"/>
              <a:ext cx="1816" cy="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zh-CN" altLang="en-US" sz="1800" b="1">
                  <a:solidFill>
                    <a:srgbClr val="1D41D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范</a:t>
              </a:r>
              <a:endPara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12519" y="722948"/>
            <a:ext cx="4118134" cy="2726531"/>
          </a:xfrm>
          <a:prstGeom prst="round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4912519" y="3594259"/>
            <a:ext cx="4028123" cy="1314926"/>
          </a:xfrm>
          <a:prstGeom prst="rect">
            <a:avLst/>
          </a:prstGeom>
          <a:noFill/>
          <a:ln w="12700" cmpd="sng">
            <a:solidFill>
              <a:srgbClr val="00B0F0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水排，东汉杜诗、水力鼓风，“用力少，见功多，百姓便之。”</a:t>
            </a:r>
            <a:endParaRPr lang="zh-CN" altLang="en-US" sz="27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4537"/>
          <a:stretch>
            <a:fillRect/>
          </a:stretch>
        </p:blipFill>
        <p:spPr>
          <a:xfrm>
            <a:off x="140970" y="3632359"/>
            <a:ext cx="4141193" cy="1405414"/>
          </a:xfrm>
          <a:prstGeom prst="round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97478" y="27030"/>
            <a:ext cx="6947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sz="2000" b="1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000" b="1" smtClean="0">
                <a:latin typeface="微软雅黑" panose="020B0503020204020204" charset="-122"/>
                <a:ea typeface="微软雅黑" panose="020B0503020204020204" charset="-122"/>
              </a:rPr>
              <a:t>：阅读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下述史料并任选三个卡片，自拟论题并予以论证。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393547" y="3620639"/>
            <a:ext cx="769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、从纵向角度，谈中国古代纺织业的</a:t>
            </a:r>
            <a:r>
              <a:rPr lang="zh-CN" altLang="en-US" sz="1800" b="1" smtClean="0">
                <a:latin typeface="微软雅黑" panose="020B0503020204020204" charset="-122"/>
                <a:ea typeface="微软雅黑" panose="020B0503020204020204" charset="-122"/>
              </a:rPr>
              <a:t>发展及影响</a:t>
            </a:r>
            <a:endParaRPr lang="en-US" altLang="zh-CN" sz="1800" b="1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8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8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800" b="1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、从横向角度，</a:t>
            </a:r>
            <a:r>
              <a:rPr lang="zh-CN" altLang="en-US" sz="1800" b="1" smtClean="0">
                <a:latin typeface="微软雅黑" panose="020B0503020204020204" charset="-122"/>
                <a:ea typeface="微软雅黑" panose="020B0503020204020204" charset="-122"/>
              </a:rPr>
              <a:t>谈丝绸之路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上东西文明的交流。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7478" y="427140"/>
            <a:ext cx="7937887" cy="3105884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825784" y="4031619"/>
            <a:ext cx="136461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社会生活</a:t>
            </a:r>
            <a:endParaRPr lang="zh-CN" altLang="en-US" sz="1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2622638" y="4031619"/>
            <a:ext cx="1364617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文学创作</a:t>
            </a:r>
            <a:endParaRPr lang="zh-CN" altLang="en-US" sz="1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362490" y="4054703"/>
            <a:ext cx="124514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思想观念</a:t>
            </a:r>
            <a:endParaRPr lang="zh-CN" altLang="en-US" sz="1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5982867" y="4068504"/>
            <a:ext cx="124514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部门分工</a:t>
            </a:r>
            <a:endParaRPr lang="zh-CN" altLang="en-US" sz="1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825784" y="4760199"/>
            <a:ext cx="2323816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政治、经济、文化等</a:t>
            </a:r>
            <a:endParaRPr lang="zh-CN" altLang="en-US" sz="1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299378"/>
            <a:ext cx="9143999" cy="2844122"/>
          </a:xfrm>
          <a:prstGeom prst="rect">
            <a:avLst/>
          </a:prstGeom>
        </p:spPr>
      </p:pic>
      <p:sp>
        <p:nvSpPr>
          <p:cNvPr id="5" name="梯形 4"/>
          <p:cNvSpPr/>
          <p:nvPr>
            <p:custDataLst>
              <p:tags r:id="rId3"/>
            </p:custDataLst>
          </p:nvPr>
        </p:nvSpPr>
        <p:spPr>
          <a:xfrm>
            <a:off x="418968" y="1982079"/>
            <a:ext cx="8725031" cy="2370296"/>
          </a:xfrm>
          <a:prstGeom prst="trapezoid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3600" b="1" spc="225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三、走向多样</a:t>
            </a:r>
            <a:endParaRPr lang="en-US" altLang="zh-CN" sz="3600" b="1" spc="225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en-US" altLang="zh-CN" sz="36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36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劳作方式的发展</a:t>
            </a:r>
            <a:endParaRPr lang="zh-CN" altLang="en-US" sz="3600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684319" y="393687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农夫行饷田</a:t>
            </a:r>
            <a:r>
              <a:rPr lang="en-US" altLang="zh-CN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,</a:t>
            </a: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闺妾起缝素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王维</a:t>
            </a:r>
            <a:r>
              <a:rPr lang="en-US" altLang="zh-CN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《</a:t>
            </a: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丁寓田家有赠</a:t>
            </a:r>
            <a:r>
              <a:rPr lang="en-US" altLang="zh-CN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》</a:t>
            </a:r>
            <a:endParaRPr lang="en-US" altLang="zh-CN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9789" y="104329"/>
            <a:ext cx="2217776" cy="1732121"/>
          </a:xfrm>
          <a:prstGeom prst="round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19176" y="82659"/>
            <a:ext cx="2124823" cy="1899420"/>
          </a:xfrm>
          <a:prstGeom prst="roundRect">
            <a:avLst/>
          </a:prstGeom>
        </p:spPr>
      </p:pic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373746" y="1875029"/>
            <a:ext cx="2462854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男耕女织（封建社会）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7194" y="1892743"/>
            <a:ext cx="2462854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l"/>
            <a:r>
              <a:rPr lang="zh-CN" altLang="en-US" sz="1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微软雅黑" panose="020B0503020204020204" charset="-122"/>
              </a:rPr>
              <a:t>千耦其耘（奴隶社会）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微软雅黑" panose="020B0503020204020204" charset="-122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4833032" y="1910052"/>
            <a:ext cx="221599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altLang="en-US" sz="18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手工作坊</a:t>
            </a:r>
            <a:r>
              <a:rPr lang="zh-CN" altLang="zh-CN" sz="18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zh-CN" altLang="en-US" sz="18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明以前</a:t>
            </a:r>
            <a:r>
              <a:rPr lang="zh-CN" altLang="zh-CN" sz="18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zh-CN" altLang="zh-CN" sz="1800" b="1" kern="1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7027239" y="1869102"/>
            <a:ext cx="199798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18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手工工场（明清</a:t>
            </a:r>
            <a:r>
              <a:rPr lang="zh-CN" altLang="zh-CN" sz="18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zh-CN" altLang="zh-CN" sz="1800" b="1" kern="1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2439270" y="104329"/>
            <a:ext cx="2331805" cy="1705413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5000" b="-5000"/>
            </a:stretch>
          </a:blipFill>
          <a:ln>
            <a:noFill/>
          </a:ln>
        </p:spPr>
        <p:style>
          <a:lnRef idx="2">
            <a:srgbClr val="083868">
              <a:shade val="50000"/>
            </a:srgbClr>
          </a:lnRef>
          <a:fillRef idx="1">
            <a:srgbClr val="083868"/>
          </a:fillRef>
          <a:effectRef idx="0">
            <a:srgbClr val="083868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圆角矩形 15"/>
          <p:cNvSpPr/>
          <p:nvPr>
            <p:custDataLst>
              <p:tags r:id="rId15"/>
            </p:custDataLst>
          </p:nvPr>
        </p:nvSpPr>
        <p:spPr>
          <a:xfrm>
            <a:off x="4803837" y="133941"/>
            <a:ext cx="2182576" cy="1662988"/>
          </a:xfrm>
          <a:prstGeom prst="round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17000" b="-17000"/>
            </a:stretch>
          </a:blipFill>
          <a:ln>
            <a:noFill/>
          </a:ln>
        </p:spPr>
        <p:style>
          <a:lnRef idx="2">
            <a:srgbClr val="083868">
              <a:shade val="50000"/>
            </a:srgbClr>
          </a:lnRef>
          <a:fillRef idx="1">
            <a:srgbClr val="083868"/>
          </a:fillRef>
          <a:effectRef idx="0">
            <a:srgbClr val="083868"/>
          </a:effectRef>
          <a:fontRef idx="minor">
            <a:srgbClr val="FFFFFF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121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古代农业经营形态：</a:t>
            </a:r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集体、家庭、庄园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7638" y="617697"/>
          <a:ext cx="8865394" cy="250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193"/>
                <a:gridCol w="4185285"/>
                <a:gridCol w="3139916"/>
              </a:tblGrid>
              <a:tr h="40957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sz="21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劳作方式</a:t>
                      </a:r>
                      <a:endParaRPr lang="zh-CN" altLang="en-US" sz="21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特点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代表</a:t>
                      </a:r>
                      <a:endParaRPr lang="zh-CN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1986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sz="21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集体劳作</a:t>
                      </a:r>
                      <a:endParaRPr lang="zh-CN" altLang="en-US" sz="21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9126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sz="21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家庭式劳作</a:t>
                      </a:r>
                      <a:endParaRPr lang="zh-CN" altLang="en-US" sz="2100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rgbClr val="1D41D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rgbClr val="1D41D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16769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zh-CN" sz="2100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庄园式劳作</a:t>
                      </a:r>
                      <a:endParaRPr lang="zh-CN" altLang="en-US" sz="2100" b="1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rgbClr val="1D41D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1800" b="1">
                        <a:solidFill>
                          <a:srgbClr val="1D41D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vert="horz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1808322" y="1049655"/>
            <a:ext cx="3439954" cy="6224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生产力水平低下，生产工具简陋；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  <a:p>
            <a:pPr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春秋晚期前的劳作方式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727835" y="1792129"/>
            <a:ext cx="4365784" cy="3867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以家庭为单位，男耕女织，自给自足</a:t>
            </a:r>
            <a:r>
              <a:rPr lang="en-US" altLang="zh-CN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…</a:t>
            </a:r>
            <a:endParaRPr lang="en-US" altLang="zh-CN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714024" y="2298859"/>
            <a:ext cx="4097655" cy="899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劳动者集中劳作，被束缚在土地上；</a:t>
            </a:r>
            <a:r>
              <a:rPr lang="en-US" altLang="zh-CN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   </a:t>
            </a:r>
            <a:endParaRPr lang="en-US" altLang="zh-CN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（存在人身依附关系，劳动具有强制性）</a:t>
            </a:r>
            <a:endParaRPr lang="zh-CN" altLang="en-US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生产力低下；</a:t>
            </a:r>
            <a:endParaRPr lang="zh-CN" altLang="en-US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036469" y="1151573"/>
            <a:ext cx="2249805" cy="3867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商周时期实行井田制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3" name="文本框 12">
            <a:hlinkClick r:id="" action="ppaction://hlinkshowjump?jump=nextslide"/>
          </p:cNvPr>
          <p:cNvSpPr txBox="1"/>
          <p:nvPr>
            <p:custDataLst>
              <p:tags r:id="rId7"/>
            </p:custDataLst>
          </p:nvPr>
        </p:nvSpPr>
        <p:spPr>
          <a:xfrm>
            <a:off x="5906453" y="1618774"/>
            <a:ext cx="2696051" cy="7048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中国古代的小农经济</a:t>
            </a:r>
            <a:endParaRPr lang="zh-CN" altLang="en-US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  <a:p>
            <a:pPr fontAlgn="auto">
              <a:lnSpc>
                <a:spcPct val="115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古希腊罗马的家庭式劳作</a:t>
            </a:r>
            <a:endParaRPr lang="zh-CN" altLang="en-US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>
            <a:hlinkClick r:id="rId8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5811679" y="2320766"/>
            <a:ext cx="3183731" cy="899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罗马共和国晚期的奴隶制庄园</a:t>
            </a:r>
            <a:endParaRPr lang="zh-CN" altLang="en-US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中古西欧的庄园</a:t>
            </a:r>
            <a:endParaRPr lang="zh-CN" altLang="en-US" sz="1800" b="1">
              <a:solidFill>
                <a:srgbClr val="1D41D5"/>
              </a:solidFill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 b="1">
                <a:solidFill>
                  <a:srgbClr val="1D41D5"/>
                </a:solidFill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  <a:sym typeface="+mn-ea"/>
              </a:rPr>
              <a:t>中国魏晋南北朝的坞堡</a:t>
            </a:r>
            <a:endParaRPr lang="zh-CN" altLang="en-US" sz="1800" b="1">
              <a:solidFill>
                <a:srgbClr val="1D41D5"/>
              </a:solidFill>
              <a:highlight>
                <a:srgbClr val="808080"/>
              </a:highlight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7" name="图片 6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04234" y="3165158"/>
            <a:ext cx="1808798" cy="189785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8" name="TextBox 14"/>
          <p:cNvSpPr txBox="1"/>
          <p:nvPr>
            <p:custDataLst>
              <p:tags r:id="rId12"/>
            </p:custDataLst>
          </p:nvPr>
        </p:nvSpPr>
        <p:spPr>
          <a:xfrm>
            <a:off x="2550319" y="3259455"/>
            <a:ext cx="4565809" cy="1684020"/>
          </a:xfrm>
          <a:prstGeom prst="rect">
            <a:avLst/>
          </a:prstGeom>
          <a:noFill/>
          <a:ln w="12700" cmpd="sng">
            <a:solidFill>
              <a:srgbClr val="FFC000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宋体" panose="02010600030101010101" pitchFamily="2" charset="-122"/>
              </a:rPr>
              <a:t>三国时期的青瓷坞堡</a:t>
            </a:r>
            <a:endParaRPr lang="zh-CN" altLang="en-US" sz="21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宋体" panose="02010600030101010101" pitchFamily="2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100" b="1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宋体" panose="02010600030101010101" pitchFamily="2" charset="-122"/>
              </a:rPr>
              <a:t>是一件能充分反映当时地主庄园经济缩影的典型器物：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国家权力弱而割据权力强，生产的社会化程度和市场化程度低，劳动者存在人身依附关系。</a:t>
            </a:r>
            <a:endParaRPr lang="zh-CN" altLang="en-US" sz="2100" b="1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3318033"/>
            <a:ext cx="2334578" cy="1538288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400527" y="3392805"/>
            <a:ext cx="1828324" cy="622459"/>
          </a:xfrm>
          <a:prstGeom prst="rect">
            <a:avLst/>
          </a:prstGeom>
          <a:noFill/>
          <a:ln w="19050"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1800" b="1">
                <a:solidFill>
                  <a:srgbClr val="1D2FE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福建土楼，</a:t>
            </a:r>
            <a:r>
              <a:rPr lang="zh-CN" altLang="zh-CN" sz="1800" b="1">
                <a:solidFill>
                  <a:srgbClr val="1D2FE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易守难攻，聚族而居</a:t>
            </a:r>
            <a:endParaRPr lang="zh-CN" altLang="zh-CN" sz="1800" b="1">
              <a:solidFill>
                <a:srgbClr val="1D2FE1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5" grpId="2"/>
      <p:bldP spid="12" grpId="0"/>
      <p:bldP spid="13" grpId="0"/>
      <p:bldP spid="14" grpId="2"/>
      <p:bldP spid="8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6408" y="696023"/>
            <a:ext cx="4603936" cy="4118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42900" algn="just">
              <a:lnSpc>
                <a:spcPct val="120000"/>
              </a:lnSpc>
            </a:pPr>
            <a:r>
              <a:rPr lang="zh-CN" altLang="zh-CN" sz="200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世家大族在占有的大片田地上，建立了颇具规模的庄园……庄园内，从农耕、畜牧、纺织，到果园业、制药业一应具备。……在庄园中，农民成为庄园主的徒附、部曲、宾客、佃仆、奴婢，人身依附的程度不等，自东汉至魏晋逐渐加强。……在魏晋南北朝，农具的大型化，战火频仍，世家大族坞壁自保等条件，决定了庄园必然形成自给自足的经营</a:t>
            </a:r>
            <a:r>
              <a:rPr lang="zh-CN" altLang="zh-CN" sz="200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方式。</a:t>
            </a:r>
            <a:endParaRPr lang="zh-CN" altLang="zh-CN" sz="2000" smtClean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342900" algn="r">
              <a:lnSpc>
                <a:spcPct val="120000"/>
              </a:lnSpc>
            </a:pPr>
            <a:r>
              <a:rPr lang="en-US" altLang="zh-CN" sz="180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zh-CN" sz="180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吴承明等《中国市场通史·第</a:t>
            </a:r>
            <a:r>
              <a:rPr lang="en-US" altLang="zh-CN" sz="180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zh-CN" sz="180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卷》</a:t>
            </a:r>
            <a:endParaRPr lang="zh-CN" altLang="zh-CN" sz="180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25645" y="795023"/>
            <a:ext cx="4143405" cy="3493319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0" y="270930"/>
            <a:ext cx="8115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smtClean="0"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sz="2100" b="1" smtClean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 b="1" smtClean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结合所学，中国古代庄园与西欧庄园有什么共同特点？</a:t>
            </a:r>
            <a:endParaRPr lang="en-US" altLang="zh-CN" sz="21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: 圆角 6"/>
          <p:cNvSpPr/>
          <p:nvPr>
            <p:custDataLst>
              <p:tags r:id="rId5"/>
            </p:custDataLst>
          </p:nvPr>
        </p:nvSpPr>
        <p:spPr>
          <a:xfrm>
            <a:off x="3889394" y="1447240"/>
            <a:ext cx="880950" cy="31264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>
            <p:custDataLst>
              <p:tags r:id="rId6"/>
            </p:custDataLst>
          </p:nvPr>
        </p:nvSpPr>
        <p:spPr>
          <a:xfrm>
            <a:off x="221709" y="1838886"/>
            <a:ext cx="373324" cy="31264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880427" y="1411090"/>
            <a:ext cx="2721350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自给自足，独立性强</a:t>
            </a:r>
            <a:endParaRPr lang="zh-CN" altLang="en-US" sz="21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: 圆角 9"/>
          <p:cNvSpPr/>
          <p:nvPr>
            <p:custDataLst>
              <p:tags r:id="rId8"/>
            </p:custDataLst>
          </p:nvPr>
        </p:nvSpPr>
        <p:spPr>
          <a:xfrm>
            <a:off x="4064000" y="2198457"/>
            <a:ext cx="706344" cy="3432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4866589" y="2126185"/>
            <a:ext cx="2721350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劳动者人身依附性强</a:t>
            </a:r>
            <a:endParaRPr lang="zh-CN" altLang="en-US" sz="21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: 圆角 11"/>
          <p:cNvSpPr/>
          <p:nvPr>
            <p:custDataLst>
              <p:tags r:id="rId10"/>
            </p:custDataLst>
          </p:nvPr>
        </p:nvSpPr>
        <p:spPr>
          <a:xfrm>
            <a:off x="210698" y="3316485"/>
            <a:ext cx="1104508" cy="31264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866589" y="3490252"/>
            <a:ext cx="2440810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中央集权衰弱时期</a:t>
            </a:r>
            <a:endParaRPr lang="zh-CN" altLang="en-US" sz="21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: 圆角 13"/>
          <p:cNvSpPr/>
          <p:nvPr>
            <p:custDataLst>
              <p:tags r:id="rId12"/>
            </p:custDataLst>
          </p:nvPr>
        </p:nvSpPr>
        <p:spPr>
          <a:xfrm>
            <a:off x="3064423" y="2935769"/>
            <a:ext cx="1502962" cy="31264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4866589" y="2806799"/>
            <a:ext cx="3005418" cy="4154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生产工具影响劳作方式</a:t>
            </a:r>
            <a:endParaRPr lang="zh-CN" altLang="en-US" sz="21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: 圆角 7"/>
          <p:cNvSpPr/>
          <p:nvPr>
            <p:custDataLst>
              <p:tags r:id="rId14"/>
            </p:custDataLst>
          </p:nvPr>
        </p:nvSpPr>
        <p:spPr>
          <a:xfrm>
            <a:off x="314073" y="2645536"/>
            <a:ext cx="471018" cy="2341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515" y="1417238"/>
            <a:ext cx="2042636" cy="28392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indent="889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时间：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原因：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特点：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indent="889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影响：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0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1529" y="1451879"/>
            <a:ext cx="3706178" cy="377026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春秋战国时期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19389" y="1753788"/>
            <a:ext cx="7852886" cy="377026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0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铁农具、牛耕的出现和推广；封建土地私有制的逐步确立</a:t>
            </a:r>
            <a:endParaRPr lang="zh-CN" altLang="en-US" sz="20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630819" y="2157485"/>
            <a:ext cx="735377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分散性，耕作方式是小农户个体经营</a:t>
            </a:r>
            <a:endParaRPr lang="zh-CN" altLang="en-US" sz="20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652249" y="2537574"/>
            <a:ext cx="668226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封闭性，男耕女织，“自给自足”</a:t>
            </a:r>
            <a:endParaRPr lang="zh-CN" altLang="en-US" sz="20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652249" y="2920727"/>
            <a:ext cx="7515701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落后性，阻碍技术进步和生产发展</a:t>
            </a:r>
            <a:endParaRPr lang="zh-CN" altLang="en-US" sz="20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627007" y="3284178"/>
            <a:ext cx="754094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脆弱性，易受天灾、苛政和土地兼并的影响</a:t>
            </a:r>
            <a:endParaRPr lang="zh-CN" altLang="en-US" sz="20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1639867" y="3626333"/>
            <a:ext cx="720899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0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进步性，水利兴修防御了自然灾害</a:t>
            </a:r>
            <a:endParaRPr lang="zh-CN" altLang="en-US" sz="20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639867" y="4033637"/>
            <a:ext cx="7515225" cy="992579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 anchor="t" anchorCtr="0">
            <a:spAutoFit/>
          </a:bodyPr>
          <a:lstStyle/>
          <a:p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是我国古代长期存在的农业生产模式，</a:t>
            </a: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有利于社会稳定，保证国家赋税收入，是封建经济长期延续的重要原因；难以产生技术突破</a:t>
            </a:r>
            <a:r>
              <a:rPr lang="zh-CN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，不利于商品经济发展和科技进步，在</a:t>
            </a: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近代阻碍社会进步。</a:t>
            </a:r>
            <a:endParaRPr lang="zh-CN" altLang="en-US" sz="20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111427" y="232001"/>
            <a:ext cx="9009727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民有二男以上不分异者，倍其赋</a:t>
            </a:r>
            <a:r>
              <a:rPr lang="zh-CN" altLang="en-US" sz="21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r>
              <a:rPr lang="en-US" altLang="zh-CN" sz="2100" b="1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——《</a:t>
            </a:r>
            <a:r>
              <a:rPr lang="zh-CN" altLang="en-US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史记</a:t>
            </a:r>
            <a:r>
              <a:rPr lang="en-US" altLang="zh-CN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商君列传</a:t>
            </a:r>
            <a:r>
              <a:rPr lang="en-US" altLang="zh-CN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1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11427" y="636569"/>
            <a:ext cx="9009727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毛泽东在</a:t>
            </a:r>
            <a:r>
              <a:rPr lang="en-US" altLang="zh-CN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中国革命和中国共产党</a:t>
            </a:r>
            <a:r>
              <a:rPr lang="en-US" altLang="zh-CN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1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中指出，在中国封建时代，“农民不但生产自己需要的农产品，而且生产自己需要的大部分手工业品。”</a:t>
            </a:r>
            <a:endParaRPr lang="zh-CN" altLang="en-US" sz="2100" b="1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5121"/>
          <p:cNvSpPr txBox="1"/>
          <p:nvPr>
            <p:custDataLst>
              <p:tags r:id="rId12"/>
            </p:custDataLst>
          </p:nvPr>
        </p:nvSpPr>
        <p:spPr>
          <a:xfrm>
            <a:off x="27488" y="1500250"/>
            <a:ext cx="530803" cy="2533387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全面</a:t>
            </a:r>
            <a:r>
              <a:rPr lang="zh-CN" altLang="en-US" sz="2000" b="1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认识小农经济</a:t>
            </a:r>
            <a:endParaRPr lang="zh-CN" altLang="en-US" sz="20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4" grpId="0" animBg="1"/>
      <p:bldP spid="11" grpId="0"/>
      <p:bldP spid="12" grpId="0"/>
      <p:bldP spid="13" grpId="0"/>
      <p:bldP spid="14" grpId="0"/>
      <p:bldP spid="15" grpId="0"/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121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古代手工业经营形态：</a:t>
            </a:r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家庭、作坊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21785" y="659481"/>
          <a:ext cx="8695592" cy="2891477"/>
        </p:xfrm>
        <a:graphic>
          <a:graphicData uri="http://schemas.openxmlformats.org/drawingml/2006/table">
            <a:tbl>
              <a:tblPr/>
              <a:tblGrid>
                <a:gridCol w="1124430"/>
                <a:gridCol w="824582"/>
                <a:gridCol w="1574202"/>
                <a:gridCol w="1649164"/>
                <a:gridCol w="1199392"/>
                <a:gridCol w="2323822"/>
              </a:tblGrid>
              <a:tr h="34290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经营形态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出现时间</a:t>
                      </a:r>
                      <a:endParaRPr kumimoji="0" lang="zh-CN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生产经营模式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产品及流向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流通方式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地位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5829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官营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手工业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322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民营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手工业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426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家庭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手工业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vert="horz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4183" y="1209073"/>
            <a:ext cx="60337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西周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0851" y="2108233"/>
            <a:ext cx="60337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春秋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战国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 Box 4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80368" y="2948556"/>
            <a:ext cx="60337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春秋</a:t>
            </a:r>
            <a:endParaRPr lang="zh-CN" altLang="en-US" sz="1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战国</a:t>
            </a:r>
            <a:endParaRPr lang="zh-CN" altLang="en-US" sz="1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4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90725" y="1023461"/>
            <a:ext cx="2012633" cy="89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政府直接经营，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集中的大作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坊生产。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34" y="2072441"/>
            <a:ext cx="1474684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民间私人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经营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82688" y="3041351"/>
            <a:ext cx="1474684" cy="34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家庭副业</a:t>
            </a:r>
            <a:endParaRPr lang="zh-CN" altLang="en-US" sz="1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 Box 4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68077" y="1070610"/>
            <a:ext cx="1856423" cy="89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官府专用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皇帝私用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4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85122" y="2100075"/>
            <a:ext cx="1566617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民间消费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的产品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 Box 4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84746" y="2853214"/>
            <a:ext cx="1748790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kumimoji="1" lang="zh-CN" altLang="en-US" sz="1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供自己消费和交纳赋税的产品</a:t>
            </a:r>
            <a:endParaRPr kumimoji="1" lang="zh-CN" altLang="en-US" sz="1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 Box 4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382670" y="1070709"/>
            <a:ext cx="1214969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不在市场流通</a:t>
            </a:r>
            <a:endParaRPr kumimoji="1"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 Box 5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433454" y="2006540"/>
            <a:ext cx="1146563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主要在市场流通</a:t>
            </a:r>
            <a:endParaRPr kumimoji="1"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 Box 5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524723" y="2888296"/>
            <a:ext cx="1078155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zh-CN" altLang="en-US" sz="1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剩余部分出售</a:t>
            </a:r>
            <a:endParaRPr kumimoji="1" lang="zh-CN" altLang="en-US" sz="1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52">
            <a:hlinkClick r:id="rId15" action="ppaction://hlinksldjump"/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96686" y="1023262"/>
            <a:ext cx="2301164" cy="89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明中叶前，占据主导地位；代表最高水平；</a:t>
            </a:r>
            <a:r>
              <a:rPr kumimoji="1"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阻碍商品经济发展</a:t>
            </a:r>
            <a:endParaRPr kumimoji="1"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Rectangle 53">
            <a:hlinkClick r:id="rId15" action="ppaction://hlinksldjump"/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596686" y="1922422"/>
            <a:ext cx="2397957" cy="89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明中叶后，在一些部门，占据主导地位；孕育雇佣劳动关系 </a:t>
            </a:r>
            <a:endParaRPr lang="zh-CN" altLang="en-US" sz="1800" b="1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</a:endParaRPr>
          </a:p>
        </p:txBody>
      </p:sp>
      <p:sp>
        <p:nvSpPr>
          <p:cNvPr id="27" name="Rectangle 5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415564" y="2855595"/>
            <a:ext cx="2575084" cy="622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8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中国古代社会稳定的重要因素，到近代破产</a:t>
            </a:r>
            <a:endParaRPr lang="zh-CN" altLang="en-US" sz="1800" b="1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21933" y="3624263"/>
            <a:ext cx="2364581" cy="1366361"/>
          </a:xfrm>
          <a:prstGeom prst="round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955506" y="3632359"/>
            <a:ext cx="2942273" cy="1463040"/>
          </a:xfrm>
          <a:prstGeom prst="roundRect">
            <a:avLst/>
          </a:prstGeom>
        </p:spPr>
      </p:pic>
      <p:sp>
        <p:nvSpPr>
          <p:cNvPr id="30" name="文本框 29"/>
          <p:cNvSpPr txBox="1"/>
          <p:nvPr>
            <p:custDataLst>
              <p:tags r:id="rId23"/>
            </p:custDataLst>
          </p:nvPr>
        </p:nvSpPr>
        <p:spPr>
          <a:xfrm>
            <a:off x="2691288" y="4594403"/>
            <a:ext cx="3159443" cy="392415"/>
          </a:xfrm>
          <a:prstGeom prst="rect">
            <a:avLst/>
          </a:prstGeom>
          <a:noFill/>
          <a:ln w="12700" cmpd="sng">
            <a:solidFill>
              <a:srgbClr val="FFC000"/>
            </a:solidFill>
            <a:prstDash val="solid"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zh-CN" altLang="en-US" sz="2100" b="1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技术传承具有封闭性</a:t>
            </a:r>
            <a:endParaRPr lang="zh-CN" altLang="en-US" sz="21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2743675" y="3508374"/>
            <a:ext cx="3159443" cy="1037749"/>
          </a:xfrm>
          <a:prstGeom prst="rect">
            <a:avLst/>
          </a:prstGeom>
          <a:noFill/>
          <a:ln w="12700" cmpd="sng">
            <a:solidFill>
              <a:srgbClr val="FFC000"/>
            </a:solidFill>
            <a:prstDash val="solid"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中国手工业劳作方式经历了由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家庭手工业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到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作坊手工业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，再到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工场手工业</a:t>
            </a:r>
            <a:endParaRPr lang="zh-CN" altLang="en-US" sz="21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0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0683" y="2627948"/>
            <a:ext cx="3041982" cy="2249329"/>
          </a:xfrm>
          <a:prstGeom prst="round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0" name="文本框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7159" y="100965"/>
            <a:ext cx="7253459" cy="807913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7030A0"/>
            </a:solidFill>
            <a:prstDash val="solid"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韦伯之问：</a:t>
            </a: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工业革命为何没有首先发生在孕育了资本主义萌芽的中国？</a:t>
            </a:r>
            <a:r>
              <a:rPr lang="en-US" altLang="zh-CN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德国经济学家马克斯·韦伯</a:t>
            </a:r>
            <a:endParaRPr lang="zh-CN" altLang="en-US" sz="24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512" y="978251"/>
            <a:ext cx="7306106" cy="117724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7030A0"/>
            </a:solidFill>
            <a:prstDash val="solid"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李约瑟难题：</a:t>
            </a:r>
            <a:r>
              <a:rPr sz="24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尽管中国古代对人类科技发展做出了很多重要贡献，但为什么科学和工业革命没有在近代的中国发生</a:t>
            </a:r>
            <a:r>
              <a: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？</a:t>
            </a:r>
            <a:r>
              <a:rPr lang="en-US" altLang="zh-CN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英国科学家李约瑟</a:t>
            </a:r>
            <a:endParaRPr lang="zh-CN" altLang="en-US" sz="24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" name="文本框 2"/>
          <p:cNvSpPr txBox="1"/>
          <p:nvPr>
            <p:custDataLst>
              <p:tags r:id="rId5"/>
            </p:custDataLst>
          </p:nvPr>
        </p:nvSpPr>
        <p:spPr>
          <a:xfrm>
            <a:off x="6530351" y="3098450"/>
            <a:ext cx="1153001" cy="809149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00B0F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</a:t>
            </a:r>
            <a:r>
              <a:rPr lang="zh-CN" altLang="en-US" sz="2400" b="1">
                <a:solidFill>
                  <a:srgbClr val="00B0F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世界在剧变，</a:t>
            </a:r>
            <a:endParaRPr lang="zh-CN" altLang="en-US" sz="2400" b="1">
              <a:solidFill>
                <a:srgbClr val="00B0F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5" name="文本框 2"/>
          <p:cNvSpPr txBox="1"/>
          <p:nvPr>
            <p:custDataLst>
              <p:tags r:id="rId6"/>
            </p:custDataLst>
          </p:nvPr>
        </p:nvSpPr>
        <p:spPr>
          <a:xfrm>
            <a:off x="7683352" y="3098450"/>
            <a:ext cx="1493520" cy="809149"/>
          </a:xfrm>
          <a:prstGeom prst="rect">
            <a:avLst/>
          </a:prstGeom>
          <a:noFill/>
        </p:spPr>
        <p:txBody>
          <a:bodyPr wrap="square" lIns="71321" tIns="35661" rIns="71321" bIns="35661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00B0F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“我”量变质不变！</a:t>
            </a:r>
            <a:endParaRPr lang="zh-CN" altLang="en-US" sz="2400" b="1">
              <a:solidFill>
                <a:srgbClr val="00B0F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7520665" y="1332071"/>
            <a:ext cx="1236793" cy="1608133"/>
          </a:xfrm>
          <a:prstGeom prst="rect">
            <a:avLst/>
          </a:prstGeom>
          <a:noFill/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defTabSz="711200">
              <a:spcBef>
                <a:spcPct val="0"/>
              </a:spcBef>
            </a:pP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小农经济封建专制程朱理学闭关锁国</a:t>
            </a:r>
            <a:endParaRPr lang="en-US" altLang="zh-CN" sz="20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11200">
              <a:spcBef>
                <a:spcPct val="0"/>
              </a:spcBef>
            </a:pPr>
            <a:r>
              <a:rPr lang="zh-CN" altLang="en-US" sz="20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传承封闭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717565" y="2569130"/>
            <a:ext cx="2737568" cy="2366963"/>
          </a:xfrm>
          <a:prstGeom prst="round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7106852" y="100965"/>
            <a:ext cx="2281714" cy="114595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FFFF00"/>
                </a:solidFill>
                <a:highlight>
                  <a:srgbClr val="0000FF"/>
                </a:highligh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技术逐渐改进</a:t>
            </a:r>
            <a:endParaRPr lang="zh-CN" altLang="en-US" sz="2000" b="1">
              <a:solidFill>
                <a:srgbClr val="FFFF00"/>
              </a:solidFill>
              <a:highlight>
                <a:srgbClr val="0000FF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FFFF00"/>
                </a:solidFill>
                <a:highlight>
                  <a:srgbClr val="0000FF"/>
                </a:highligh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长期领先世界</a:t>
            </a:r>
            <a:endParaRPr lang="zh-CN" altLang="en-US" sz="2000" b="1">
              <a:solidFill>
                <a:srgbClr val="FFFF00"/>
              </a:solidFill>
              <a:highlight>
                <a:srgbClr val="0000FF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FFFF00"/>
                </a:solidFill>
                <a:highlight>
                  <a:srgbClr val="0000FF"/>
                </a:highligh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但没有质的突破</a:t>
            </a:r>
            <a:endParaRPr lang="zh-CN" altLang="en-US" sz="2000" b="1">
              <a:solidFill>
                <a:srgbClr val="FFFF00"/>
              </a:solidFill>
              <a:highlight>
                <a:srgbClr val="0000FF"/>
              </a:highligh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4" grpId="0"/>
      <p:bldP spid="5" grpId="0"/>
      <p:bldP spid="7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35255" y="853174"/>
            <a:ext cx="3948589" cy="117724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sz="1800" b="1" spc="225" err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生产工具</a:t>
            </a:r>
            <a:r>
              <a:rPr sz="18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：</a:t>
            </a:r>
            <a:endParaRPr sz="1800" b="1" spc="225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  <a:p>
            <a:pPr fontAlgn="auto">
              <a:lnSpc>
                <a:spcPct val="100000"/>
              </a:lnSpc>
            </a:pPr>
            <a:r>
              <a:rPr sz="1800" b="1" spc="225" err="1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是生产力发展水平的主要标志，包括农业生产工具、手工业生产工具、机器大生产。</a:t>
            </a:r>
            <a:endParaRPr sz="1800" b="1" spc="225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44780" y="2243110"/>
            <a:ext cx="3948589" cy="1731243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sz="1800" b="1" spc="225" err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劳作方式</a:t>
            </a:r>
            <a:r>
              <a:rPr sz="18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：</a:t>
            </a:r>
            <a:endParaRPr sz="1800" b="1" spc="225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  <a:p>
            <a:pPr fontAlgn="auto">
              <a:lnSpc>
                <a:spcPct val="100000"/>
              </a:lnSpc>
            </a:pPr>
            <a:r>
              <a:rPr sz="18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是劳作过程中劳动者所采取的，包括分工协作方式在内的劳动组织形式，包括农业家庭式劳作、农业庄园式劳作、手工业家庭式劳作与作坊式劳作、工厂</a:t>
            </a:r>
            <a:r>
              <a:rPr lang="zh-CN" altLang="en-US" sz="18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制度</a:t>
            </a:r>
            <a:r>
              <a:rPr sz="1800" b="1" spc="225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。</a:t>
            </a:r>
            <a:endParaRPr sz="1800" b="1" spc="225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15554" y="125520"/>
            <a:ext cx="5682092" cy="500137"/>
          </a:xfrm>
          <a:prstGeom prst="rect">
            <a:avLst/>
          </a:prstGeom>
          <a:noFill/>
          <a:ln w="12700" cmpd="sng">
            <a:solidFill>
              <a:schemeClr val="accent4"/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800" b="1" spc="22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第</a:t>
            </a:r>
            <a:r>
              <a:rPr lang="en-US" altLang="zh-CN" sz="2800" b="1" spc="22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4</a:t>
            </a:r>
            <a:r>
              <a:rPr lang="zh-CN" altLang="en-US" sz="2800" b="1" spc="22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课 </a:t>
            </a:r>
            <a:r>
              <a:rPr lang="zh-CN" altLang="en-US" sz="2800" b="1" spc="225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古代</a:t>
            </a:r>
            <a:r>
              <a:rPr lang="zh-CN" altLang="en-US" sz="2800" b="1" spc="22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Arial" panose="020B0604020202020204" pitchFamily="34" charset="0"/>
              </a:rPr>
              <a:t>的生产工具与劳作</a:t>
            </a:r>
            <a:endParaRPr lang="zh-CN" altLang="en-US" sz="2800" b="1" spc="225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4535056" y="817122"/>
            <a:ext cx="4173740" cy="807913"/>
          </a:xfrm>
          <a:prstGeom prst="rect">
            <a:avLst/>
          </a:prstGeom>
          <a:noFill/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壹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   </a:t>
            </a:r>
            <a:r>
              <a:rPr lang="zh-CN" altLang="en-US" sz="2400" b="1" spc="225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走向高效</a:t>
            </a:r>
            <a:endParaRPr lang="zh-CN" altLang="en-US" sz="2400" b="1" spc="225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en-US" altLang="zh-CN" sz="24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农业工具的变化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4535055" y="1931433"/>
            <a:ext cx="4173740" cy="807913"/>
          </a:xfrm>
          <a:prstGeom prst="rect">
            <a:avLst/>
          </a:prstGeom>
          <a:noFill/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贰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   </a:t>
            </a:r>
            <a:r>
              <a:rPr lang="zh-CN" altLang="en-US" sz="2400" b="1" spc="225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走向规范</a:t>
            </a:r>
            <a:endParaRPr lang="en-US" altLang="zh-CN" sz="2400" b="1" spc="225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en-US" altLang="zh-CN" sz="2400" b="1" smtClean="0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手工业工具的进步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535055" y="3045744"/>
            <a:ext cx="4173740" cy="807913"/>
          </a:xfrm>
          <a:prstGeom prst="rect">
            <a:avLst/>
          </a:prstGeom>
          <a:noFill/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叁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   </a:t>
            </a:r>
            <a:r>
              <a:rPr lang="zh-CN" altLang="en-US" sz="24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走向多样</a:t>
            </a:r>
            <a:endParaRPr lang="en-US" altLang="zh-CN" sz="24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</a:endParaRPr>
          </a:p>
          <a:p>
            <a:pPr algn="ctr"/>
            <a:r>
              <a:rPr lang="en-US" altLang="zh-CN" sz="2400" b="1" smtClean="0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劳作方式的发展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86970" y="4027910"/>
            <a:ext cx="8939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CN" altLang="en-US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【课标】</a:t>
            </a:r>
            <a:r>
              <a:rPr lang="en-US" altLang="zh-CN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了解历史上劳动工具和主要劳作方式的变化</a:t>
            </a:r>
            <a:r>
              <a:rPr lang="zh-CN" altLang="en-US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en-US" altLang="zh-CN" sz="2000" b="1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defTabSz="914400"/>
            <a:r>
              <a:rPr lang="en-US" altLang="zh-CN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2</a:t>
            </a:r>
            <a:r>
              <a:rPr lang="en-US" altLang="zh-CN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理解劳动人民对历史的推动作用，以及生产方式的变革</a:t>
            </a:r>
            <a:r>
              <a:rPr lang="zh-CN" altLang="en-US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</a:t>
            </a:r>
            <a:endParaRPr lang="en-US" altLang="zh-CN" sz="2000" b="1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defTabSz="914400"/>
            <a:r>
              <a:rPr lang="en-US" altLang="zh-CN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</a:t>
            </a:r>
            <a:r>
              <a:rPr lang="zh-CN" altLang="en-US" sz="20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人类社会带来</a:t>
            </a:r>
            <a:r>
              <a:rPr lang="zh-CN" altLang="en-US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的革命性意义。</a:t>
            </a:r>
            <a:endParaRPr lang="zh-CN" altLang="en-US" sz="20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8541782" y="345767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【课标】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2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7042" y="20797"/>
            <a:ext cx="1567815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8831" y="1270753"/>
            <a:ext cx="507831" cy="3063240"/>
          </a:xfrm>
          <a:prstGeom prst="rect">
            <a:avLst/>
          </a:prstGeom>
          <a:solidFill>
            <a:schemeClr val="bg2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1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古代生产工具与劳作</a:t>
            </a:r>
            <a:endParaRPr lang="zh-CN" altLang="en-US" sz="21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左大括号 3"/>
          <p:cNvSpPr/>
          <p:nvPr>
            <p:custDataLst>
              <p:tags r:id="rId3"/>
            </p:custDataLst>
          </p:nvPr>
        </p:nvSpPr>
        <p:spPr>
          <a:xfrm>
            <a:off x="754509" y="1063807"/>
            <a:ext cx="259380" cy="3219450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10993" y="901757"/>
            <a:ext cx="115483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8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走向高效：农业</a:t>
            </a:r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工具的变化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19309" y="3449443"/>
            <a:ext cx="11733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8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走向规范：手工业</a:t>
            </a:r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工具的进步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左大括号 7"/>
          <p:cNvSpPr/>
          <p:nvPr>
            <p:custDataLst>
              <p:tags r:id="rId6"/>
            </p:custDataLst>
          </p:nvPr>
        </p:nvSpPr>
        <p:spPr>
          <a:xfrm>
            <a:off x="2127928" y="219193"/>
            <a:ext cx="285905" cy="2334196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457115" y="97466"/>
            <a:ext cx="112466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耕作工具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360234" y="1302945"/>
            <a:ext cx="119718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灌溉工具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360234" y="2383479"/>
            <a:ext cx="277606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畜牧工具：</a:t>
            </a:r>
            <a:r>
              <a:rPr lang="zh-CN" altLang="en-US" sz="1800" b="1">
                <a:solidFill>
                  <a:srgbClr val="ED7D31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圈厩、马槽</a:t>
            </a:r>
            <a:endParaRPr lang="zh-CN" altLang="en-US" sz="1800" b="1">
              <a:solidFill>
                <a:srgbClr val="ED7D31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左大括号 41"/>
          <p:cNvSpPr/>
          <p:nvPr>
            <p:custDataLst>
              <p:tags r:id="rId10"/>
            </p:custDataLst>
          </p:nvPr>
        </p:nvSpPr>
        <p:spPr>
          <a:xfrm>
            <a:off x="2101938" y="2996865"/>
            <a:ext cx="275057" cy="1724756"/>
          </a:xfrm>
          <a:prstGeom prst="leftBrac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1"/>
            </p:custDataLst>
          </p:nvPr>
        </p:nvSpPr>
        <p:spPr>
          <a:xfrm>
            <a:off x="2424244" y="2917655"/>
            <a:ext cx="67532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纺织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2"/>
            </p:custDataLst>
          </p:nvPr>
        </p:nvSpPr>
        <p:spPr>
          <a:xfrm>
            <a:off x="2360234" y="3796016"/>
            <a:ext cx="67532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陶瓷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2445869" y="4608824"/>
            <a:ext cx="67532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冶铁</a:t>
            </a:r>
            <a:endParaRPr lang="zh-CN" altLang="en-US" sz="180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文本框 73"/>
          <p:cNvSpPr txBox="1"/>
          <p:nvPr>
            <p:custDataLst>
              <p:tags r:id="rId14"/>
            </p:custDataLst>
          </p:nvPr>
        </p:nvSpPr>
        <p:spPr>
          <a:xfrm>
            <a:off x="3110044" y="4609329"/>
            <a:ext cx="154906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锻打、铸造</a:t>
            </a:r>
            <a:endParaRPr lang="zh-CN" altLang="en-US" sz="1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右大括号 74"/>
          <p:cNvSpPr/>
          <p:nvPr>
            <p:custDataLst>
              <p:tags r:id="rId15"/>
            </p:custDataLst>
          </p:nvPr>
        </p:nvSpPr>
        <p:spPr>
          <a:xfrm>
            <a:off x="6873690" y="568538"/>
            <a:ext cx="291712" cy="439104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2" name="组合 91"/>
          <p:cNvGrpSpPr/>
          <p:nvPr>
            <p:custDataLst>
              <p:tags r:id="rId16"/>
            </p:custDataLst>
          </p:nvPr>
        </p:nvGrpSpPr>
        <p:grpSpPr>
          <a:xfrm>
            <a:off x="2398181" y="1626089"/>
            <a:ext cx="4243203" cy="751277"/>
            <a:chOff x="3647931" y="2200999"/>
            <a:chExt cx="5657604" cy="1001703"/>
          </a:xfrm>
        </p:grpSpPr>
        <p:grpSp>
          <p:nvGrpSpPr>
            <p:cNvPr id="28" name="组合 27"/>
            <p:cNvGrpSpPr/>
            <p:nvPr>
              <p:custDataLst>
                <p:tags r:id="rId17"/>
              </p:custDataLst>
            </p:nvPr>
          </p:nvGrpSpPr>
          <p:grpSpPr>
            <a:xfrm>
              <a:off x="3647931" y="2200999"/>
              <a:ext cx="5657604" cy="1001703"/>
              <a:chOff x="3467588" y="728464"/>
              <a:chExt cx="5657604" cy="1641464"/>
            </a:xfrm>
          </p:grpSpPr>
          <p:sp>
            <p:nvSpPr>
              <p:cNvPr id="31" name="文本框 3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467588" y="806456"/>
                <a:ext cx="1590355" cy="1563472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陶器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原始社会末期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334855" y="744108"/>
                <a:ext cx="724771" cy="110955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翻车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东汉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382335" y="766254"/>
                <a:ext cx="1585203" cy="1563472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杠杆原理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古埃及、中国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8410183" y="728464"/>
                <a:ext cx="715009" cy="110955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筒车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唐朝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6" name="右箭头 75"/>
            <p:cNvSpPr/>
            <p:nvPr>
              <p:custDataLst>
                <p:tags r:id="rId22"/>
              </p:custDataLst>
            </p:nvPr>
          </p:nvSpPr>
          <p:spPr>
            <a:xfrm>
              <a:off x="5288457" y="2434743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右箭头 77"/>
            <p:cNvSpPr/>
            <p:nvPr>
              <p:custDataLst>
                <p:tags r:id="rId23"/>
              </p:custDataLst>
            </p:nvPr>
          </p:nvSpPr>
          <p:spPr>
            <a:xfrm>
              <a:off x="7229395" y="2426659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右箭头 78"/>
            <p:cNvSpPr/>
            <p:nvPr>
              <p:custDataLst>
                <p:tags r:id="rId24"/>
              </p:custDataLst>
            </p:nvPr>
          </p:nvSpPr>
          <p:spPr>
            <a:xfrm>
              <a:off x="8358453" y="2422755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3" name="组合 92"/>
          <p:cNvGrpSpPr/>
          <p:nvPr>
            <p:custDataLst>
              <p:tags r:id="rId25"/>
            </p:custDataLst>
          </p:nvPr>
        </p:nvGrpSpPr>
        <p:grpSpPr>
          <a:xfrm>
            <a:off x="2398180" y="427538"/>
            <a:ext cx="4475509" cy="928856"/>
            <a:chOff x="3690113" y="601874"/>
            <a:chExt cx="5836184" cy="1238474"/>
          </a:xfrm>
        </p:grpSpPr>
        <p:grpSp>
          <p:nvGrpSpPr>
            <p:cNvPr id="46" name="组合 45"/>
            <p:cNvGrpSpPr/>
            <p:nvPr>
              <p:custDataLst>
                <p:tags r:id="rId26"/>
              </p:custDataLst>
            </p:nvPr>
          </p:nvGrpSpPr>
          <p:grpSpPr>
            <a:xfrm>
              <a:off x="3690113" y="601874"/>
              <a:ext cx="5836184" cy="1238474"/>
              <a:chOff x="3562190" y="690545"/>
              <a:chExt cx="5836184" cy="1238474"/>
            </a:xfrm>
          </p:grpSpPr>
          <p:sp>
            <p:nvSpPr>
              <p:cNvPr id="49" name="文本框 48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3562190" y="854241"/>
                <a:ext cx="1368267" cy="954108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打制石器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旧石器时代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6834816" y="757918"/>
                <a:ext cx="1034788" cy="954107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青铜器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金石并用时代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文本框 52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4993005" y="690545"/>
                <a:ext cx="1152525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5" name="文本框 54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5248018" y="860749"/>
                <a:ext cx="1328740" cy="954108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磨制石器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新石器时代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8019578" y="697913"/>
                <a:ext cx="1378796" cy="1231106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铁农具大量出现并推广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铁器时代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0" name="右箭头 79"/>
            <p:cNvSpPr/>
            <p:nvPr>
              <p:custDataLst>
                <p:tags r:id="rId32"/>
              </p:custDataLst>
            </p:nvPr>
          </p:nvSpPr>
          <p:spPr>
            <a:xfrm>
              <a:off x="5085764" y="981863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1" name="右箭头 80"/>
            <p:cNvSpPr/>
            <p:nvPr>
              <p:custDataLst>
                <p:tags r:id="rId33"/>
              </p:custDataLst>
            </p:nvPr>
          </p:nvSpPr>
          <p:spPr>
            <a:xfrm>
              <a:off x="6729944" y="949846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2" name="右箭头 81"/>
            <p:cNvSpPr/>
            <p:nvPr>
              <p:custDataLst>
                <p:tags r:id="rId34"/>
              </p:custDataLst>
            </p:nvPr>
          </p:nvSpPr>
          <p:spPr>
            <a:xfrm>
              <a:off x="7898716" y="965528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1" name="组合 90"/>
          <p:cNvGrpSpPr/>
          <p:nvPr>
            <p:custDataLst>
              <p:tags r:id="rId35"/>
            </p:custDataLst>
          </p:nvPr>
        </p:nvGrpSpPr>
        <p:grpSpPr>
          <a:xfrm>
            <a:off x="3099566" y="2845171"/>
            <a:ext cx="3925497" cy="822585"/>
            <a:chOff x="4395236" y="3936480"/>
            <a:chExt cx="5266266" cy="1170421"/>
          </a:xfrm>
        </p:grpSpPr>
        <p:grpSp>
          <p:nvGrpSpPr>
            <p:cNvPr id="27" name="组合 26"/>
            <p:cNvGrpSpPr/>
            <p:nvPr>
              <p:custDataLst>
                <p:tags r:id="rId36"/>
              </p:custDataLst>
            </p:nvPr>
          </p:nvGrpSpPr>
          <p:grpSpPr>
            <a:xfrm>
              <a:off x="4395236" y="3936480"/>
              <a:ext cx="5266266" cy="1170421"/>
              <a:chOff x="3892549" y="617980"/>
              <a:chExt cx="5266266" cy="1170421"/>
            </a:xfrm>
          </p:grpSpPr>
          <p:sp>
            <p:nvSpPr>
              <p:cNvPr id="15" name="文本框 14"/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3892549" y="1300667"/>
                <a:ext cx="1049656" cy="426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3904145" y="815653"/>
                <a:ext cx="1130456" cy="722571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骨针</a:t>
                </a:r>
                <a:endParaRPr lang="en-US" altLang="zh-CN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en-US" altLang="zh-CN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万年前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6993171" y="617980"/>
                <a:ext cx="980012" cy="1018170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纺车</a:t>
                </a:r>
                <a:endParaRPr lang="en-US" altLang="zh-CN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提花机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汉朝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5372255" y="770231"/>
                <a:ext cx="1337486" cy="1018170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陶纺轮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新石器晚期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8192624" y="727297"/>
                <a:ext cx="966191" cy="722571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纺织机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元朝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3" name="右箭头 82"/>
            <p:cNvSpPr/>
            <p:nvPr>
              <p:custDataLst>
                <p:tags r:id="rId42"/>
              </p:custDataLst>
            </p:nvPr>
          </p:nvSpPr>
          <p:spPr>
            <a:xfrm>
              <a:off x="5613479" y="4343490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4" name="右箭头 83"/>
            <p:cNvSpPr/>
            <p:nvPr>
              <p:custDataLst>
                <p:tags r:id="rId43"/>
              </p:custDataLst>
            </p:nvPr>
          </p:nvSpPr>
          <p:spPr>
            <a:xfrm>
              <a:off x="7257624" y="4304071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5" name="右箭头 84"/>
            <p:cNvSpPr/>
            <p:nvPr>
              <p:custDataLst>
                <p:tags r:id="rId44"/>
              </p:custDataLst>
            </p:nvPr>
          </p:nvSpPr>
          <p:spPr>
            <a:xfrm>
              <a:off x="8458906" y="4304072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0" name="组合 89"/>
          <p:cNvGrpSpPr/>
          <p:nvPr>
            <p:custDataLst>
              <p:tags r:id="rId45"/>
            </p:custDataLst>
          </p:nvPr>
        </p:nvGrpSpPr>
        <p:grpSpPr>
          <a:xfrm>
            <a:off x="3168857" y="3735457"/>
            <a:ext cx="3708573" cy="512735"/>
            <a:chOff x="4362563" y="5306090"/>
            <a:chExt cx="4944764" cy="683646"/>
          </a:xfrm>
        </p:grpSpPr>
        <p:grpSp>
          <p:nvGrpSpPr>
            <p:cNvPr id="60" name="组合 59"/>
            <p:cNvGrpSpPr/>
            <p:nvPr>
              <p:custDataLst>
                <p:tags r:id="rId46"/>
              </p:custDataLst>
            </p:nvPr>
          </p:nvGrpSpPr>
          <p:grpSpPr>
            <a:xfrm>
              <a:off x="4362563" y="5306090"/>
              <a:ext cx="4944764" cy="683646"/>
              <a:chOff x="3867688" y="653711"/>
              <a:chExt cx="4944764" cy="683646"/>
            </a:xfrm>
          </p:grpSpPr>
          <p:sp>
            <p:nvSpPr>
              <p:cNvPr id="63" name="文本框 62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3867688" y="660250"/>
                <a:ext cx="1260711" cy="677107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泥条盘筑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原始社会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6" name="文本框 65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7073451" y="653711"/>
                <a:ext cx="714108" cy="677107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匣钵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南朝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9" name="文本框 68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5316116" y="660250"/>
                <a:ext cx="1393561" cy="677107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坯车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1350" b="1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新石器晚期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2" name="文本框 71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8103309" y="660248"/>
                <a:ext cx="709143" cy="677107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支钉</a:t>
                </a:r>
                <a:endParaRPr lang="zh-CN" altLang="en-US" sz="135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r>
                  <a:rPr lang="zh-CN" altLang="en-US" sz="1350" b="1" smtClean="0">
                    <a:solidFill>
                      <a:srgbClr val="ED7D31">
                        <a:lumMod val="50000"/>
                      </a:srgb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唐宋</a:t>
                </a:r>
                <a:endParaRPr lang="zh-CN" altLang="en-US" sz="1350" b="1">
                  <a:solidFill>
                    <a:srgbClr val="ED7D31">
                      <a:lumMod val="5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6" name="右箭头 85"/>
            <p:cNvSpPr/>
            <p:nvPr>
              <p:custDataLst>
                <p:tags r:id="rId51"/>
              </p:custDataLst>
            </p:nvPr>
          </p:nvSpPr>
          <p:spPr>
            <a:xfrm>
              <a:off x="5540394" y="5549651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右箭头 86"/>
            <p:cNvSpPr/>
            <p:nvPr>
              <p:custDataLst>
                <p:tags r:id="rId52"/>
              </p:custDataLst>
            </p:nvPr>
          </p:nvSpPr>
          <p:spPr>
            <a:xfrm>
              <a:off x="7229394" y="5549327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右箭头 87"/>
            <p:cNvSpPr/>
            <p:nvPr>
              <p:custDataLst>
                <p:tags r:id="rId53"/>
              </p:custDataLst>
            </p:nvPr>
          </p:nvSpPr>
          <p:spPr>
            <a:xfrm>
              <a:off x="8325806" y="5540291"/>
              <a:ext cx="248833" cy="259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54"/>
            </p:custDataLst>
          </p:nvPr>
        </p:nvGrpSpPr>
        <p:grpSpPr>
          <a:xfrm>
            <a:off x="7260298" y="1289691"/>
            <a:ext cx="1901640" cy="2621417"/>
            <a:chOff x="9559418" y="2170228"/>
            <a:chExt cx="2535519" cy="3495221"/>
          </a:xfrm>
        </p:grpSpPr>
        <p:sp>
          <p:nvSpPr>
            <p:cNvPr id="89" name="文本框 88"/>
            <p:cNvSpPr txBox="1"/>
            <p:nvPr>
              <p:custDataLst>
                <p:tags r:id="rId55"/>
              </p:custDataLst>
            </p:nvPr>
          </p:nvSpPr>
          <p:spPr>
            <a:xfrm>
              <a:off x="9865655" y="2170228"/>
              <a:ext cx="1700218" cy="86177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1800" b="1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走向多样：劳作</a:t>
              </a:r>
              <a:r>
                <a:rPr lang="zh-CN" alt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方式</a:t>
              </a:r>
              <a:endParaRPr lang="zh-CN" altLang="en-US" sz="18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4" name="文本框 93"/>
            <p:cNvSpPr txBox="1"/>
            <p:nvPr>
              <p:custDataLst>
                <p:tags r:id="rId56"/>
              </p:custDataLst>
            </p:nvPr>
          </p:nvSpPr>
          <p:spPr>
            <a:xfrm>
              <a:off x="9559418" y="3234017"/>
              <a:ext cx="2535519" cy="24314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00" b="1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农业：集体劳作</a:t>
              </a:r>
              <a:endParaRPr lang="en-US" altLang="zh-CN" sz="1500" b="1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500" b="1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家庭式</a:t>
              </a:r>
              <a:r>
                <a:rPr lang="zh-CN" altLang="en-US" sz="15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劳作</a:t>
              </a:r>
              <a:endParaRPr lang="en-US" altLang="zh-CN" sz="15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500" b="1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庄园式</a:t>
              </a:r>
              <a:r>
                <a:rPr lang="zh-CN" altLang="en-US" sz="15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劳作</a:t>
              </a:r>
              <a:endParaRPr lang="en-US" altLang="zh-CN" sz="15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500" b="1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手工业：家庭式</a:t>
              </a:r>
              <a:r>
                <a:rPr lang="zh-CN" altLang="en-US" sz="15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劳作</a:t>
              </a:r>
              <a:endParaRPr lang="en-US" altLang="zh-CN" sz="15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500" b="1" smtClean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作坊式</a:t>
              </a:r>
              <a:r>
                <a:rPr lang="zh-CN" altLang="en-US" sz="15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劳作</a:t>
              </a:r>
              <a:endParaRPr lang="zh-CN" altLang="en-US" sz="15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右箭头 58"/>
          <p:cNvSpPr/>
          <p:nvPr>
            <p:custDataLst>
              <p:tags r:id="rId57"/>
            </p:custDataLst>
          </p:nvPr>
        </p:nvSpPr>
        <p:spPr>
          <a:xfrm>
            <a:off x="7078290" y="2636169"/>
            <a:ext cx="185481" cy="250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84299" y="1317777"/>
            <a:ext cx="7940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实践作业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探寻当地最具有代表的传统手工业及发展状况，试为其写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200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字左右的宣传语。</a:t>
            </a:r>
            <a:r>
              <a:rPr lang="zh-CN" altLang="en-US" sz="2800" b="1" smtClean="0">
                <a:latin typeface="微软雅黑" panose="020B0503020204020204" charset="-122"/>
                <a:ea typeface="微软雅黑" panose="020B0503020204020204" charset="-122"/>
              </a:rPr>
              <a:t>（图文并茂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，观点明确，史论结合，条理清晰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17042" y="20797"/>
            <a:ext cx="1567815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作业布置</a:t>
            </a:r>
            <a:endParaRPr lang="en-US" alt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2299378"/>
            <a:ext cx="9143999" cy="2844122"/>
          </a:xfrm>
          <a:prstGeom prst="rect">
            <a:avLst/>
          </a:prstGeom>
        </p:spPr>
      </p:pic>
      <p:sp>
        <p:nvSpPr>
          <p:cNvPr id="5" name="梯形 4"/>
          <p:cNvSpPr/>
          <p:nvPr>
            <p:custDataLst>
              <p:tags r:id="rId3"/>
            </p:custDataLst>
          </p:nvPr>
        </p:nvSpPr>
        <p:spPr>
          <a:xfrm>
            <a:off x="296587" y="1725356"/>
            <a:ext cx="8725031" cy="2370296"/>
          </a:xfrm>
          <a:prstGeom prst="trapezoid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3600" b="1" spc="225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一</a:t>
            </a:r>
            <a:r>
              <a:rPr lang="zh-CN" altLang="en-US" sz="3600" b="1" spc="225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、走向高效</a:t>
            </a:r>
            <a:endParaRPr lang="en-US" altLang="zh-CN" sz="3600" b="1" spc="225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algn="ctr"/>
            <a:r>
              <a:rPr lang="en-US" altLang="zh-CN" sz="36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36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农业工具的变化</a:t>
            </a:r>
            <a:endParaRPr lang="zh-CN" altLang="en-US" sz="3600" b="1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347191" y="39116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人猿相揖别，只几个石头磨过</a:t>
            </a:r>
            <a:endParaRPr lang="zh-CN" altLang="en-US" sz="20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毛泽东</a:t>
            </a:r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《</a:t>
            </a:r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贺新郎</a:t>
            </a:r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·</a:t>
            </a:r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咏史</a:t>
            </a:r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》</a:t>
            </a:r>
            <a:endParaRPr lang="zh-CN" altLang="en-US" sz="2000" b="1" spc="150" noProof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6077526" cy="2200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42182" y="102394"/>
            <a:ext cx="2904663" cy="2098357"/>
          </a:xfrm>
          <a:prstGeom prst="roundRect">
            <a:avLst/>
          </a:prstGeom>
          <a:ln w="12700" cmpd="sng">
            <a:solidFill>
              <a:srgbClr val="C00000"/>
            </a:solidFill>
            <a:prstDash val="solid"/>
          </a:ln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5121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</a:t>
            </a:r>
            <a:r>
              <a:rPr lang="zh-CN" altLang="en-US" sz="3300" b="1">
                <a:solidFill>
                  <a:srgbClr val="FFFF00"/>
                </a:solidFill>
                <a:highlight>
                  <a:srgbClr val="00FFFF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时间</a:t>
            </a:r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为线索，梳理古代农具的发展历程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>
            <p:custDataLst>
              <p:tags r:id="rId2"/>
            </p:custDataLst>
          </p:nvPr>
        </p:nvCxnSpPr>
        <p:spPr>
          <a:xfrm flipV="1">
            <a:off x="189562" y="1810093"/>
            <a:ext cx="8784431" cy="4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>
            <a:off x="783082" y="1665784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45676" y="2054521"/>
            <a:ext cx="1185593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石器时代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46853" y="835385"/>
            <a:ext cx="1693735" cy="667491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8" rIns="51435" bIns="25718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石、木、骨、蚌等耕作工具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2454638" y="1665706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2025492" y="2018347"/>
            <a:ext cx="1425416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新石器晚期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2032517" y="868114"/>
            <a:ext cx="1399880" cy="667491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8" rIns="51435" bIns="25718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等线" panose="02010600030101010101" charset="-122"/>
              </a:rPr>
              <a:t>青铜农具出现（少量）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2" name="椭圆 1"/>
          <p:cNvSpPr/>
          <p:nvPr>
            <p:custDataLst>
              <p:tags r:id="rId9"/>
            </p:custDataLst>
          </p:nvPr>
        </p:nvSpPr>
        <p:spPr>
          <a:xfrm>
            <a:off x="4081225" y="1625225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3560446" y="2018347"/>
            <a:ext cx="2252186" cy="377026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公元前</a:t>
            </a:r>
            <a:r>
              <a:rPr lang="en-US" altLang="zh-CN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15-14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</a:rPr>
              <a:t>世纪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3624263" y="844391"/>
            <a:ext cx="2318385" cy="667491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8" rIns="51435" bIns="25718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等线" panose="02010600030101010101" charset="-122"/>
              </a:rPr>
              <a:t>赫梯掌握冶铁技术，铁质农具可能出现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12"/>
            </p:custDataLst>
          </p:nvPr>
        </p:nvSpPr>
        <p:spPr>
          <a:xfrm>
            <a:off x="6111965" y="1625225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5752147" y="2015490"/>
            <a:ext cx="1750695" cy="377026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春秋战国时期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5817086" y="818183"/>
            <a:ext cx="1685775" cy="667491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8" rIns="51435" bIns="25718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等线" panose="02010600030101010101" charset="-122"/>
              </a:rPr>
              <a:t>铁质农具出现并逐渐推广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>
            <a:off x="7667056" y="1625225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7412831" y="1990249"/>
            <a:ext cx="1555433" cy="377026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南北朝时期</a:t>
            </a: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7423309" y="818198"/>
            <a:ext cx="1720691" cy="667491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8" rIns="51435" bIns="25718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等线" panose="02010600030101010101" charset="-122"/>
              </a:rPr>
              <a:t>出现用灌钢法制作的农具</a:t>
            </a:r>
            <a:endParaRPr lang="zh-CN" altLang="en-US" sz="2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3" name="文本框 5121"/>
          <p:cNvSpPr txBox="1"/>
          <p:nvPr>
            <p:custDataLst>
              <p:tags r:id="rId18"/>
            </p:custDataLst>
          </p:nvPr>
        </p:nvSpPr>
        <p:spPr>
          <a:xfrm>
            <a:off x="9539" y="3064084"/>
            <a:ext cx="9144476" cy="5781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</a:t>
            </a:r>
            <a:r>
              <a:rPr lang="zh-CN" altLang="en-US" sz="3300" b="1">
                <a:solidFill>
                  <a:srgbClr val="FFFF00"/>
                </a:solidFill>
                <a:highlight>
                  <a:srgbClr val="00FFFF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</a:t>
            </a:r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为线索，梳理古代农具的发展历程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9"/>
            </p:custDataLst>
          </p:nvPr>
        </p:nvCxnSpPr>
        <p:spPr>
          <a:xfrm flipH="1">
            <a:off x="1882419" y="595897"/>
            <a:ext cx="45244" cy="2464118"/>
          </a:xfrm>
          <a:prstGeom prst="line">
            <a:avLst/>
          </a:prstGeom>
          <a:ln w="1016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0"/>
            </p:custDataLst>
          </p:nvPr>
        </p:nvCxnSpPr>
        <p:spPr>
          <a:xfrm flipH="1">
            <a:off x="3599480" y="624884"/>
            <a:ext cx="7144" cy="2388870"/>
          </a:xfrm>
          <a:prstGeom prst="line">
            <a:avLst/>
          </a:prstGeom>
          <a:ln w="1016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7"/>
          <p:cNvSpPr txBox="1"/>
          <p:nvPr>
            <p:custDataLst>
              <p:tags r:id="rId21"/>
            </p:custDataLst>
          </p:nvPr>
        </p:nvSpPr>
        <p:spPr>
          <a:xfrm>
            <a:off x="-35594" y="1613914"/>
            <a:ext cx="2742675" cy="391478"/>
          </a:xfrm>
          <a:prstGeom prst="rect">
            <a:avLst/>
          </a:prstGeom>
          <a:solidFill>
            <a:srgbClr val="FFFF00">
              <a:alpha val="1400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1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原始社会</a:t>
            </a:r>
            <a:endParaRPr lang="zh-CN" altLang="en-US" sz="21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</a:endParaRPr>
          </a:p>
        </p:txBody>
      </p:sp>
      <p:sp>
        <p:nvSpPr>
          <p:cNvPr id="5" name="TextBox 37"/>
          <p:cNvSpPr txBox="1"/>
          <p:nvPr>
            <p:custDataLst>
              <p:tags r:id="rId22"/>
            </p:custDataLst>
          </p:nvPr>
        </p:nvSpPr>
        <p:spPr>
          <a:xfrm>
            <a:off x="2778427" y="1598562"/>
            <a:ext cx="3037283" cy="391478"/>
          </a:xfrm>
          <a:prstGeom prst="rect">
            <a:avLst/>
          </a:prstGeom>
          <a:solidFill>
            <a:srgbClr val="FFFF00">
              <a:alpha val="1400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1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奴隶社会</a:t>
            </a:r>
            <a:endParaRPr lang="zh-CN" altLang="en-US" sz="21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</a:endParaRPr>
          </a:p>
        </p:txBody>
      </p:sp>
      <p:sp>
        <p:nvSpPr>
          <p:cNvPr id="6" name="TextBox 37"/>
          <p:cNvSpPr txBox="1"/>
          <p:nvPr>
            <p:custDataLst>
              <p:tags r:id="rId23"/>
            </p:custDataLst>
          </p:nvPr>
        </p:nvSpPr>
        <p:spPr>
          <a:xfrm>
            <a:off x="5991209" y="1597610"/>
            <a:ext cx="3037283" cy="392415"/>
          </a:xfrm>
          <a:prstGeom prst="rect">
            <a:avLst/>
          </a:prstGeom>
          <a:solidFill>
            <a:srgbClr val="FFFF00">
              <a:alpha val="1400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1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封建社会</a:t>
            </a:r>
            <a:endParaRPr lang="zh-CN" altLang="en-US" sz="21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4"/>
            </p:custDataLst>
          </p:nvPr>
        </p:nvSpPr>
        <p:spPr>
          <a:xfrm>
            <a:off x="65247" y="2529840"/>
            <a:ext cx="1746409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非金属时代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5"/>
            </p:custDataLst>
          </p:nvPr>
        </p:nvSpPr>
        <p:spPr>
          <a:xfrm>
            <a:off x="1969771" y="2529841"/>
            <a:ext cx="1532096" cy="34528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1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金石并用时代</a:t>
            </a:r>
            <a:endParaRPr lang="zh-CN" altLang="en-US" sz="1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6"/>
            </p:custDataLst>
          </p:nvPr>
        </p:nvSpPr>
        <p:spPr>
          <a:xfrm>
            <a:off x="3755231" y="2473166"/>
            <a:ext cx="5224463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铁器时代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5121"/>
          <p:cNvSpPr txBox="1"/>
          <p:nvPr>
            <p:custDataLst>
              <p:tags r:id="rId27"/>
            </p:custDataLst>
          </p:nvPr>
        </p:nvSpPr>
        <p:spPr>
          <a:xfrm>
            <a:off x="-256" y="3724726"/>
            <a:ext cx="1094423" cy="932949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演变趋势</a:t>
            </a:r>
            <a:endParaRPr lang="zh-CN" altLang="en-US" sz="2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4" name="文本框 5121"/>
          <p:cNvSpPr txBox="1"/>
          <p:nvPr>
            <p:custDataLst>
              <p:tags r:id="rId28"/>
            </p:custDataLst>
          </p:nvPr>
        </p:nvSpPr>
        <p:spPr>
          <a:xfrm>
            <a:off x="1254639" y="3728726"/>
            <a:ext cx="1300639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材质：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" name="文本框 5121"/>
          <p:cNvSpPr txBox="1"/>
          <p:nvPr>
            <p:custDataLst>
              <p:tags r:id="rId29"/>
            </p:custDataLst>
          </p:nvPr>
        </p:nvSpPr>
        <p:spPr>
          <a:xfrm>
            <a:off x="1254639" y="4197904"/>
            <a:ext cx="1300639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工艺：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1" name="文本框 5121"/>
          <p:cNvSpPr txBox="1"/>
          <p:nvPr>
            <p:custDataLst>
              <p:tags r:id="rId30"/>
            </p:custDataLst>
          </p:nvPr>
        </p:nvSpPr>
        <p:spPr>
          <a:xfrm>
            <a:off x="7048220" y="3712129"/>
            <a:ext cx="1119664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效率：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3" name="文本框 5121"/>
          <p:cNvSpPr txBox="1"/>
          <p:nvPr>
            <p:custDataLst>
              <p:tags r:id="rId31"/>
            </p:custDataLst>
          </p:nvPr>
        </p:nvSpPr>
        <p:spPr>
          <a:xfrm>
            <a:off x="2592229" y="3724726"/>
            <a:ext cx="4382929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石、木等</a:t>
            </a:r>
            <a:r>
              <a:rPr lang="en-US" altLang="zh-CN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青铜</a:t>
            </a:r>
            <a:r>
              <a:rPr lang="en-US" altLang="zh-CN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铁</a:t>
            </a:r>
            <a:r>
              <a:rPr lang="en-US" altLang="zh-CN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钢</a:t>
            </a:r>
            <a:endParaRPr lang="zh-CN" altLang="en-US" sz="2400" b="1">
              <a:solidFill>
                <a:schemeClr val="accent6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4" name="文本框 5121"/>
          <p:cNvSpPr txBox="1"/>
          <p:nvPr>
            <p:custDataLst>
              <p:tags r:id="rId32"/>
            </p:custDataLst>
          </p:nvPr>
        </p:nvSpPr>
        <p:spPr>
          <a:xfrm>
            <a:off x="2591949" y="4197904"/>
            <a:ext cx="4382929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打制</a:t>
            </a:r>
            <a:r>
              <a:rPr lang="en-US" altLang="zh-CN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磨制</a:t>
            </a:r>
            <a:r>
              <a:rPr lang="en-US" altLang="zh-CN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冶炼</a:t>
            </a:r>
            <a:r>
              <a:rPr lang="en-US" altLang="zh-CN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</a:t>
            </a:r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铸造</a:t>
            </a:r>
            <a:endParaRPr lang="zh-CN" altLang="en-US" sz="2400" b="1">
              <a:solidFill>
                <a:schemeClr val="accent6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6" name="文本框 5121"/>
          <p:cNvSpPr txBox="1"/>
          <p:nvPr>
            <p:custDataLst>
              <p:tags r:id="rId33"/>
            </p:custDataLst>
          </p:nvPr>
        </p:nvSpPr>
        <p:spPr>
          <a:xfrm>
            <a:off x="8190547" y="3693116"/>
            <a:ext cx="906780" cy="80983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6">
                    <a:lumMod val="20000"/>
                    <a:lumOff val="8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逐步提高</a:t>
            </a:r>
            <a:endParaRPr lang="zh-CN" altLang="en-US" sz="2400" b="1">
              <a:solidFill>
                <a:schemeClr val="accent6">
                  <a:lumMod val="20000"/>
                  <a:lumOff val="8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7" name="文本框 5121"/>
          <p:cNvSpPr txBox="1"/>
          <p:nvPr>
            <p:custDataLst>
              <p:tags r:id="rId34"/>
            </p:custDataLst>
          </p:nvPr>
        </p:nvSpPr>
        <p:spPr>
          <a:xfrm>
            <a:off x="1360174" y="4710031"/>
            <a:ext cx="1089567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动力</a:t>
            </a:r>
            <a:r>
              <a:rPr lang="zh-CN" altLang="en-US" sz="2400" b="1" smtClean="0">
                <a:solidFill>
                  <a:srgbClr val="FFFF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：</a:t>
            </a:r>
            <a:endParaRPr lang="zh-CN" altLang="en-US" sz="2400" b="1">
              <a:solidFill>
                <a:srgbClr val="FFFF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8" name="文本框 5121"/>
          <p:cNvSpPr txBox="1"/>
          <p:nvPr>
            <p:custDataLst>
              <p:tags r:id="rId35"/>
            </p:custDataLst>
          </p:nvPr>
        </p:nvSpPr>
        <p:spPr>
          <a:xfrm>
            <a:off x="2591949" y="4678074"/>
            <a:ext cx="4382929" cy="440506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2400" b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人力、畜力、自然力</a:t>
            </a:r>
            <a:endParaRPr lang="zh-CN" altLang="en-US" sz="2400" b="1">
              <a:solidFill>
                <a:schemeClr val="accent6">
                  <a:lumMod val="20000"/>
                  <a:lumOff val="8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  <p:custDataLst>
      <p:tags r:id="rId3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/>
      <p:bldP spid="17" grpId="0"/>
      <p:bldP spid="18" grpId="0" animBg="1"/>
      <p:bldP spid="19" grpId="0"/>
      <p:bldP spid="20" grpId="0"/>
      <p:bldP spid="2" grpId="0" animBg="1"/>
      <p:bldP spid="22" grpId="0"/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  <p:bldP spid="3" grpId="0" animBg="1"/>
      <p:bldP spid="7" grpId="2" animBg="1"/>
      <p:bldP spid="9" grpId="2" animBg="1"/>
      <p:bldP spid="10" grpId="2" animBg="1"/>
      <p:bldP spid="11" grpId="0" animBg="1"/>
      <p:bldP spid="14" grpId="0" animBg="1"/>
      <p:bldP spid="21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3313"/>
          <p:cNvSpPr txBox="1"/>
          <p:nvPr>
            <p:custDataLst>
              <p:tags r:id="rId1"/>
            </p:custDataLst>
          </p:nvPr>
        </p:nvSpPr>
        <p:spPr>
          <a:xfrm>
            <a:off x="488057" y="684930"/>
            <a:ext cx="7926271" cy="3518272"/>
          </a:xfrm>
          <a:prstGeom prst="rect">
            <a:avLst/>
          </a:prstGeom>
          <a:solidFill>
            <a:sysClr val="window" lastClr="FFFFFF"/>
          </a:solidFill>
          <a:ln w="3810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defTabSz="914400"/>
            <a:r>
              <a:rPr lang="en-US" altLang="zh-CN" sz="2800" b="1" kern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【</a:t>
            </a:r>
            <a:r>
              <a:rPr lang="zh-CN" altLang="en-US" sz="2800" b="1" kern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典题研习</a:t>
            </a:r>
            <a:r>
              <a:rPr lang="en-US" altLang="zh-CN" sz="2800" b="1" kern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】</a:t>
            </a:r>
            <a:r>
              <a:rPr lang="en-US" altLang="zh-CN" sz="2800" b="1" kern="0" err="1" smtClean="0"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西汉桓宽</a:t>
            </a:r>
            <a:r>
              <a:rPr lang="zh-CN" altLang="en-US" sz="2800" b="1" kern="0" smtClean="0"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《盐铁论·水旱》：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“农，天下之大业也；铁器，民之大用也。器用便利，则用力少而得作多。农夫乐事劝功。”上述文献说明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方正粗黑宋简体" panose="02000000000000000000" charset="-122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A</a:t>
            </a:r>
            <a:r>
              <a:rPr lang="zh-CN" altLang="en-US" sz="28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．铁制农具提高了农业生产效率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方正粗黑宋简体" panose="02000000000000000000" charset="-122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B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．农业手工业工具已有自成体系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方正粗黑宋简体" panose="02000000000000000000" charset="-122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C</a:t>
            </a:r>
            <a:r>
              <a:rPr lang="zh-CN" altLang="en-US" sz="28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．以家庭为单位的小农经济盛行</a:t>
            </a:r>
            <a:endParaRPr lang="en-US" altLang="zh-CN" sz="2800" b="1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方正粗黑宋简体" panose="02000000000000000000" charset="-122"/>
              <a:sym typeface="+mn-ea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D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．男耕女织的自然经济开始形成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8677" name="文本框 3073"/>
          <p:cNvSpPr txBox="1"/>
          <p:nvPr>
            <p:custDataLst>
              <p:tags r:id="rId2"/>
            </p:custDataLst>
          </p:nvPr>
        </p:nvSpPr>
        <p:spPr>
          <a:xfrm>
            <a:off x="6935125" y="2240057"/>
            <a:ext cx="604838" cy="1085850"/>
          </a:xfrm>
          <a:prstGeom prst="rect">
            <a:avLst/>
          </a:prstGeom>
          <a:solidFill>
            <a:schemeClr val="bg1"/>
          </a:solidFill>
          <a:ln w="762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en-US" altLang="zh-CN" sz="6600">
                <a:solidFill>
                  <a:srgbClr val="0922E3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endParaRPr lang="en-US" altLang="zh-CN" sz="6600">
              <a:solidFill>
                <a:srgbClr val="0922E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1231" y="607663"/>
            <a:ext cx="3899520" cy="2144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3545" y="639123"/>
            <a:ext cx="4010025" cy="2117334"/>
          </a:xfrm>
          <a:prstGeom prst="roundRect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</p:pic>
      <p:cxnSp>
        <p:nvCxnSpPr>
          <p:cNvPr id="13" name="直接箭头连接符 12"/>
          <p:cNvCxnSpPr/>
          <p:nvPr>
            <p:custDataLst>
              <p:tags r:id="rId5"/>
            </p:custDataLst>
          </p:nvPr>
        </p:nvCxnSpPr>
        <p:spPr>
          <a:xfrm flipV="1">
            <a:off x="97218" y="3098440"/>
            <a:ext cx="8784431" cy="4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799358" y="2880287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"/>
          <p:cNvSpPr/>
          <p:nvPr>
            <p:custDataLst>
              <p:tags r:id="rId7"/>
            </p:custDataLst>
          </p:nvPr>
        </p:nvSpPr>
        <p:spPr>
          <a:xfrm>
            <a:off x="2229089" y="2939649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>
            <a:off x="4957059" y="2938696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椭圆 26"/>
          <p:cNvSpPr/>
          <p:nvPr>
            <p:custDataLst>
              <p:tags r:id="rId9"/>
            </p:custDataLst>
          </p:nvPr>
        </p:nvSpPr>
        <p:spPr>
          <a:xfrm>
            <a:off x="6262595" y="2953936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1679375" y="3226728"/>
            <a:ext cx="1707833" cy="437674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东汉末年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353663" y="3176693"/>
            <a:ext cx="150399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先秦时期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4209098" y="3180017"/>
            <a:ext cx="1596390" cy="437674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三国时期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6021229" y="3180864"/>
            <a:ext cx="805339" cy="437674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唐朝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5121"/>
          <p:cNvSpPr txBox="1"/>
          <p:nvPr>
            <p:custDataLst>
              <p:tags r:id="rId14"/>
            </p:custDataLst>
          </p:nvPr>
        </p:nvSpPr>
        <p:spPr>
          <a:xfrm>
            <a:off x="1" y="0"/>
            <a:ext cx="9144476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以时间为线索，梳理古代灌溉工具的发展历程</a:t>
            </a:r>
            <a:endParaRPr lang="zh-CN" altLang="en-US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94862" y="670561"/>
            <a:ext cx="1745456" cy="2091199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194028" y="3615830"/>
            <a:ext cx="1482849" cy="6232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1800" b="1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陶器、桔</a:t>
            </a:r>
            <a:r>
              <a:rPr lang="zh-CN" altLang="en-US" sz="1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槔、辘轳</a:t>
            </a:r>
            <a:endParaRPr lang="zh-CN" altLang="en-US" sz="1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393984" y="689611"/>
            <a:ext cx="3502343" cy="2103001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sp>
        <p:nvSpPr>
          <p:cNvPr id="9" name="文本框 8"/>
          <p:cNvSpPr txBox="1"/>
          <p:nvPr>
            <p:custDataLst>
              <p:tags r:id="rId20"/>
            </p:custDataLst>
          </p:nvPr>
        </p:nvSpPr>
        <p:spPr>
          <a:xfrm>
            <a:off x="1841658" y="3664717"/>
            <a:ext cx="2054543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毕岚发明翻车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1"/>
            </p:custDataLst>
          </p:nvPr>
        </p:nvSpPr>
        <p:spPr>
          <a:xfrm>
            <a:off x="3964781" y="3664717"/>
            <a:ext cx="2054543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马钧改进翻车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6087904" y="3664717"/>
            <a:ext cx="832009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筒车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>
            <a:off x="7069455" y="3180864"/>
            <a:ext cx="805339" cy="437674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宋朝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4"/>
            </p:custDataLst>
          </p:nvPr>
        </p:nvSpPr>
        <p:spPr>
          <a:xfrm>
            <a:off x="7970520" y="3180864"/>
            <a:ext cx="805339" cy="437674"/>
          </a:xfrm>
          <a:prstGeom prst="rect">
            <a:avLst/>
          </a:prstGeom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明朝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>
            <p:custDataLst>
              <p:tags r:id="rId25"/>
            </p:custDataLst>
          </p:nvPr>
        </p:nvSpPr>
        <p:spPr>
          <a:xfrm>
            <a:off x="7316536" y="2919646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椭圆 15"/>
          <p:cNvSpPr/>
          <p:nvPr>
            <p:custDataLst>
              <p:tags r:id="rId26"/>
            </p:custDataLst>
          </p:nvPr>
        </p:nvSpPr>
        <p:spPr>
          <a:xfrm>
            <a:off x="8217601" y="2945364"/>
            <a:ext cx="311085" cy="307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7"/>
            </p:custDataLst>
          </p:nvPr>
        </p:nvSpPr>
        <p:spPr>
          <a:xfrm>
            <a:off x="7042309" y="3664717"/>
            <a:ext cx="832009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高转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8"/>
            </p:custDataLst>
          </p:nvPr>
        </p:nvSpPr>
        <p:spPr>
          <a:xfrm>
            <a:off x="8046720" y="3664717"/>
            <a:ext cx="832009" cy="43767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风力</a:t>
            </a:r>
            <a:endParaRPr lang="zh-CN" altLang="en-US" sz="24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142172" y="698659"/>
            <a:ext cx="5853113" cy="2096257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3139917" y="664369"/>
            <a:ext cx="3945731" cy="2124921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037297" y="625794"/>
            <a:ext cx="2456974" cy="2139674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410326" y="644368"/>
            <a:ext cx="2606516" cy="2143468"/>
          </a:xfrm>
          <a:prstGeom prst="roundRect">
            <a:avLst/>
          </a:prstGeom>
          <a:ln w="12700" cmpd="sng">
            <a:solidFill>
              <a:schemeClr val="accent2">
                <a:lumMod val="75000"/>
              </a:schemeClr>
            </a:solidFill>
            <a:prstDash val="solid"/>
          </a:ln>
        </p:spPr>
      </p:pic>
      <p:sp>
        <p:nvSpPr>
          <p:cNvPr id="28" name="文本框 5121"/>
          <p:cNvSpPr txBox="1"/>
          <p:nvPr>
            <p:custDataLst>
              <p:tags r:id="rId37"/>
            </p:custDataLst>
          </p:nvPr>
        </p:nvSpPr>
        <p:spPr>
          <a:xfrm>
            <a:off x="26670" y="4203997"/>
            <a:ext cx="2272189" cy="578168"/>
          </a:xfrm>
          <a:prstGeom prst="rect">
            <a:avLst/>
          </a:prstGeom>
          <a:solidFill>
            <a:sysClr val="windowText" lastClr="000000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7628" tIns="35243" rIns="67628" bIns="35243" anchor="t" anchorCtr="0">
            <a:spAutoFit/>
          </a:bodyPr>
          <a:lstStyle/>
          <a:p>
            <a:pPr algn="ctr"/>
            <a:r>
              <a:rPr lang="zh-CN" altLang="en-US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演变趋势</a:t>
            </a:r>
            <a:r>
              <a:rPr lang="en-US" altLang="zh-CN" sz="33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?</a:t>
            </a:r>
            <a:endParaRPr lang="en-US" altLang="zh-CN" sz="33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38"/>
            </p:custDataLst>
          </p:nvPr>
        </p:nvSpPr>
        <p:spPr>
          <a:xfrm>
            <a:off x="2384632" y="4155976"/>
            <a:ext cx="2883512" cy="438582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wrap="square" lIns="68580" tIns="34290" rIns="68580" bIns="3429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①灌溉装置日益</a:t>
            </a:r>
            <a:r>
              <a:rPr lang="zh-CN" altLang="en-US" sz="2400" b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复杂</a:t>
            </a:r>
            <a:endParaRPr lang="zh-CN" altLang="en-US" sz="2400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2" name="文本框 51"/>
          <p:cNvSpPr txBox="1"/>
          <p:nvPr>
            <p:custDataLst>
              <p:tags r:id="rId39"/>
            </p:custDataLst>
          </p:nvPr>
        </p:nvSpPr>
        <p:spPr>
          <a:xfrm>
            <a:off x="2384631" y="4664824"/>
            <a:ext cx="2823210" cy="438582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②从人力到自然力</a:t>
            </a:r>
            <a:endParaRPr lang="zh-CN" altLang="en-US" sz="2400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40"/>
            </p:custDataLst>
          </p:nvPr>
        </p:nvSpPr>
        <p:spPr>
          <a:xfrm>
            <a:off x="5037297" y="1148715"/>
            <a:ext cx="1387316" cy="899160"/>
          </a:xfrm>
          <a:prstGeom prst="rect">
            <a:avLst/>
          </a:prstGeom>
          <a:noFill/>
          <a:ln w="19050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连筒灌小园，</a:t>
            </a:r>
            <a:endParaRPr lang="zh-CN" altLang="en-US" sz="1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争浴故相喧。</a:t>
            </a:r>
            <a:endParaRPr lang="zh-CN" altLang="en-US" sz="1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杜甫</a:t>
            </a:r>
            <a:endParaRPr lang="zh-CN" altLang="en-US" sz="1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41"/>
            </p:custDataLst>
          </p:nvPr>
        </p:nvSpPr>
        <p:spPr>
          <a:xfrm>
            <a:off x="5558374" y="4123603"/>
            <a:ext cx="2723078" cy="438582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wrap="square" lIns="68580" tIns="34290" rIns="68580" bIns="3429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③效率不断提高</a:t>
            </a:r>
            <a:endParaRPr lang="zh-CN" altLang="en-US" sz="2400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4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24" grpId="0" animBg="1"/>
      <p:bldP spid="27" grpId="0" animBg="1"/>
      <p:bldP spid="22" grpId="0"/>
      <p:bldP spid="3" grpId="0"/>
      <p:bldP spid="20" grpId="0"/>
      <p:bldP spid="7" grpId="0"/>
      <p:bldP spid="5" grpId="2" animBg="1"/>
      <p:bldP spid="9" grpId="2" animBg="1"/>
      <p:bldP spid="10" grpId="2" animBg="1"/>
      <p:bldP spid="11" grpId="2" animBg="1"/>
      <p:bldP spid="12" grpId="0"/>
      <p:bldP spid="14" grpId="0"/>
      <p:bldP spid="15" grpId="0" animBg="1"/>
      <p:bldP spid="16" grpId="0" animBg="1"/>
      <p:bldP spid="17" grpId="2" animBg="1"/>
      <p:bldP spid="19" grpId="2" animBg="1"/>
      <p:bldP spid="28" grpId="0" animBg="1"/>
      <p:bldP spid="50" grpId="0" animBg="1"/>
      <p:bldP spid="52" grpId="0" animBg="1"/>
      <p:bldP spid="30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5163" y="671159"/>
            <a:ext cx="8564269" cy="23656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7826" y="155809"/>
            <a:ext cx="8115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smtClean="0"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sz="2100" b="1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b="1" smtClean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耕作工具和灌溉工具的进步，是怎样促进农业生产发展的？</a:t>
            </a:r>
            <a:endParaRPr lang="en-US" altLang="zh-CN" sz="21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: 圆角 5"/>
          <p:cNvSpPr/>
          <p:nvPr>
            <p:custDataLst>
              <p:tags r:id="rId4"/>
            </p:custDataLst>
          </p:nvPr>
        </p:nvSpPr>
        <p:spPr>
          <a:xfrm>
            <a:off x="2112869" y="2380130"/>
            <a:ext cx="6776564" cy="30760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5"/>
            </p:custDataLst>
          </p:nvPr>
        </p:nvSpPr>
        <p:spPr>
          <a:xfrm>
            <a:off x="325164" y="2687731"/>
            <a:ext cx="6832961" cy="30760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1962" y="3056311"/>
            <a:ext cx="2768576" cy="19599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90538" y="3056311"/>
            <a:ext cx="1256426" cy="2096596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4146963" y="3372711"/>
            <a:ext cx="4943767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①提高生产力，促进精耕细作水平的提高</a:t>
            </a:r>
            <a:endParaRPr lang="en-US" altLang="zh-CN" sz="2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146964" y="4104609"/>
            <a:ext cx="4943767" cy="41549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②扩大农耕区域，加速对土地的开发利用</a:t>
            </a:r>
            <a:endParaRPr lang="zh-CN" altLang="en-US" sz="2000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矩形 1"/>
          <p:cNvSpPr/>
          <p:nvPr>
            <p:custDataLst>
              <p:tags r:id="rId1"/>
            </p:custDataLst>
          </p:nvPr>
        </p:nvSpPr>
        <p:spPr>
          <a:xfrm>
            <a:off x="3032247" y="4352647"/>
            <a:ext cx="248693" cy="43096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lIns="91394" tIns="45697" rIns="91394" bIns="45697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1pPr>
            <a:lvl2pPr marL="4540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2pPr>
            <a:lvl3pPr marL="9112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3pPr>
            <a:lvl4pPr marL="13684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4pPr>
            <a:lvl5pPr marL="18256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zh-CN" sz="2200">
                <a:solidFill>
                  <a:srgbClr val="000000"/>
                </a:solidFill>
                <a:ea typeface="微软雅黑" panose="020B0503020204020204" charset="-122"/>
              </a:rPr>
              <a:t> </a:t>
            </a:r>
            <a:endParaRPr lang="zh-CN" altLang="en-US" sz="2200">
              <a:solidFill>
                <a:srgbClr val="000000"/>
              </a:solidFill>
              <a:ea typeface="微软雅黑" panose="020B0503020204020204" charset="-122"/>
            </a:endParaRPr>
          </a:p>
        </p:txBody>
      </p:sp>
      <p:sp>
        <p:nvSpPr>
          <p:cNvPr id="31746" name="矩形 2"/>
          <p:cNvSpPr/>
          <p:nvPr>
            <p:custDataLst>
              <p:tags r:id="rId2"/>
            </p:custDataLst>
          </p:nvPr>
        </p:nvSpPr>
        <p:spPr>
          <a:xfrm>
            <a:off x="0" y="106707"/>
            <a:ext cx="8212455" cy="15096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lIns="68556" tIns="34278" rIns="68556" bIns="34278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1pPr>
            <a:lvl2pPr marL="4540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2pPr>
            <a:lvl3pPr marL="9112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3pPr>
            <a:lvl4pPr marL="13684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4pPr>
            <a:lvl5pPr marL="1825625" indent="19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30000"/>
              </a:lnSpc>
            </a:pP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（三）畜牧工具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</a:endParaRPr>
          </a:p>
          <a:p>
            <a:pPr lvl="0">
              <a:lnSpc>
                <a:spcPct val="130000"/>
              </a:lnSpc>
            </a:pPr>
            <a:r>
              <a:rPr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1. 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概况：古人用圈厩来饲养禽畜</a:t>
            </a:r>
            <a:r>
              <a:rPr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,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用马槽来喂马。</a:t>
            </a:r>
            <a:endParaRPr lang="zh-CN" altLang="en-US" sz="2400" b="1"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华文楷体" panose="02010600040101010101" charset="-122"/>
            </a:endParaRPr>
          </a:p>
          <a:p>
            <a:pPr lvl="0">
              <a:lnSpc>
                <a:spcPct val="130000"/>
              </a:lnSpc>
            </a:pPr>
            <a:r>
              <a:rPr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2. </a:t>
            </a:r>
            <a:r>
              <a:rPr lang="zh-CN" altLang="en-US" sz="2400" b="1"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华文楷体" panose="02010600040101010101" charset="-122"/>
              </a:rPr>
              <a:t>影响：不少工具设施到今天依然发挥着作用。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166255" y="1811765"/>
            <a:ext cx="4128655" cy="3226358"/>
            <a:chOff x="862" y="3218"/>
            <a:chExt cx="8704" cy="6515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62" y="3218"/>
              <a:ext cx="8704" cy="6468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862" y="9153"/>
              <a:ext cx="8703" cy="58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▲</a:t>
              </a:r>
              <a:r>
                <a:rPr lang="zh-CN" altLang="en-US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陕西宝鸡青铜器博物院展出的汉代陶猪圈</a:t>
              </a:r>
              <a:endPara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4368973" y="1854365"/>
            <a:ext cx="4775027" cy="3148445"/>
            <a:chOff x="9673" y="3218"/>
            <a:chExt cx="8848" cy="6482"/>
          </a:xfrm>
        </p:grpSpPr>
        <p:pic>
          <p:nvPicPr>
            <p:cNvPr id="12" name="图片 11"/>
            <p:cNvPicPr/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9673" y="3218"/>
              <a:ext cx="8849" cy="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9688" y="9154"/>
              <a:ext cx="7250" cy="54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lIns="91440" tIns="45720" rIns="91440" bIns="45720" rtlCol="0" anchor="t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▲</a:t>
              </a:r>
              <a:r>
                <a:rPr lang="zh-CN" altLang="en-US">
                  <a:solidFill>
                    <a:srgbClr val="00206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陕北米脂姜氏庄园里的马厩</a:t>
              </a:r>
              <a:endParaRPr lang="zh-CN" altLang="en-US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404600" y="11506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" y="2280435"/>
            <a:ext cx="9143999" cy="2844122"/>
          </a:xfrm>
          <a:prstGeom prst="rect">
            <a:avLst/>
          </a:prstGeom>
        </p:spPr>
      </p:pic>
      <p:sp>
        <p:nvSpPr>
          <p:cNvPr id="5" name="梯形 4"/>
          <p:cNvSpPr/>
          <p:nvPr>
            <p:custDataLst>
              <p:tags r:id="rId3"/>
            </p:custDataLst>
          </p:nvPr>
        </p:nvSpPr>
        <p:spPr>
          <a:xfrm>
            <a:off x="126356" y="2484574"/>
            <a:ext cx="8725031" cy="1932241"/>
          </a:xfrm>
          <a:prstGeom prst="trapezoid">
            <a:avLst/>
          </a:prstGeom>
          <a:noFill/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zh-CN" altLang="en-US" sz="3600" b="1" spc="225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二、走向规范</a:t>
            </a:r>
            <a:endParaRPr lang="en-US" altLang="zh-CN" sz="3600" b="1" spc="225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  <a:p>
            <a:pPr lvl="0" algn="ctr"/>
            <a:r>
              <a:rPr lang="en-US" altLang="zh-CN" sz="3600" b="1" smtClean="0">
                <a:solidFill>
                  <a:srgbClr val="70AD47">
                    <a:lumMod val="20000"/>
                    <a:lumOff val="8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3600" b="1">
                <a:solidFill>
                  <a:srgbClr val="70AD47">
                    <a:lumMod val="20000"/>
                    <a:lumOff val="8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手工业工具的进步</a:t>
            </a:r>
            <a:endParaRPr lang="zh-CN" altLang="en-US" sz="3600" b="1">
              <a:solidFill>
                <a:srgbClr val="70AD47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3227070" y="4234786"/>
            <a:ext cx="3385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工欲善其事，必先利其器</a:t>
            </a:r>
            <a:endParaRPr lang="zh-CN" altLang="en-US" sz="20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——《</a:t>
            </a:r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论语</a:t>
            </a:r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卫灵公</a:t>
            </a:r>
            <a:r>
              <a:rPr lang="en-US" alt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altLang="zh-CN" sz="20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460514" y="1756153"/>
            <a:ext cx="1533113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坯车（制坯）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90525" y="1721387"/>
            <a:ext cx="1997983" cy="34624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algn="l"/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微软雅黑" panose="020B0503020204020204" charset="-122"/>
              </a:rPr>
              <a:t>泥条盘筑（制陶）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微软雅黑" panose="020B0503020204020204" charset="-122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t="30040" r="21530" b="17705"/>
          <a:stretch>
            <a:fillRect/>
          </a:stretch>
        </p:blipFill>
        <p:spPr bwMode="auto">
          <a:xfrm>
            <a:off x="154306" y="212172"/>
            <a:ext cx="1937385" cy="15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lum bright="12000"/>
          </a:blip>
          <a:stretch>
            <a:fillRect/>
          </a:stretch>
        </p:blipFill>
        <p:spPr>
          <a:xfrm>
            <a:off x="2566988" y="275016"/>
            <a:ext cx="1768316" cy="14654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30000"/>
          </a:blip>
          <a:srcRect l="2586" t="-3472" r="3228" b="4948"/>
          <a:stretch>
            <a:fillRect/>
          </a:stretch>
        </p:blipFill>
        <p:spPr>
          <a:xfrm>
            <a:off x="4809649" y="321211"/>
            <a:ext cx="2037398" cy="1390650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10923" r="15582" b="6088"/>
          <a:stretch>
            <a:fillRect/>
          </a:stretch>
        </p:blipFill>
        <p:spPr>
          <a:xfrm>
            <a:off x="7322344" y="218817"/>
            <a:ext cx="1523048" cy="1412558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15"/>
            </p:custDataLst>
          </p:nvPr>
        </p:nvSpPr>
        <p:spPr>
          <a:xfrm>
            <a:off x="4833032" y="1762272"/>
            <a:ext cx="199798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altLang="zh-CN" sz="1800" b="1" kern="1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匣钵（防止污损）</a:t>
            </a:r>
            <a:endParaRPr lang="zh-CN" altLang="zh-CN" sz="1800" b="1" kern="1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6"/>
            </p:custDataLst>
          </p:nvPr>
        </p:nvSpPr>
        <p:spPr>
          <a:xfrm>
            <a:off x="7027239" y="1721322"/>
            <a:ext cx="199798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zh-CN" sz="1800" b="1" kern="1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支钉（防止粘连）</a:t>
            </a:r>
            <a:endParaRPr lang="zh-CN" altLang="zh-CN" sz="1800" b="1" kern="1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p="http://schemas.openxmlformats.org/presentationml/2006/main">
  <p:tag name="AS_UNIQUEID" val="2449"/>
</p:tagLst>
</file>

<file path=ppt/tags/tag10.xml><?xml version="1.0" encoding="utf-8"?>
<p:tagLst xmlns:p="http://schemas.openxmlformats.org/presentationml/2006/main">
  <p:tag name="AS_UNIQUEID" val="2459"/>
</p:tagLst>
</file>

<file path=ppt/tags/tag100.xml><?xml version="1.0" encoding="utf-8"?>
<p:tagLst xmlns:p="http://schemas.openxmlformats.org/presentationml/2006/main">
  <p:tag name="AS_UNIQUEID" val="2567"/>
</p:tagLst>
</file>

<file path=ppt/tags/tag1000.xml><?xml version="1.0" encoding="utf-8"?>
<p:tagLst xmlns:p="http://schemas.openxmlformats.org/presentationml/2006/main">
  <p:tag name="AS_UNIQUEID" val="3646"/>
</p:tagLst>
</file>

<file path=ppt/tags/tag1001.xml><?xml version="1.0" encoding="utf-8"?>
<p:tagLst xmlns:p="http://schemas.openxmlformats.org/presentationml/2006/main">
  <p:tag name="AS_UNIQUEID" val="3647"/>
</p:tagLst>
</file>

<file path=ppt/tags/tag1002.xml><?xml version="1.0" encoding="utf-8"?>
<p:tagLst xmlns:p="http://schemas.openxmlformats.org/presentationml/2006/main">
  <p:tag name="AS_UNIQUEID" val="3648"/>
</p:tagLst>
</file>

<file path=ppt/tags/tag1003.xml><?xml version="1.0" encoding="utf-8"?>
<p:tagLst xmlns:p="http://schemas.openxmlformats.org/presentationml/2006/main">
  <p:tag name="AS_UNIQUEID" val="3649"/>
</p:tagLst>
</file>

<file path=ppt/tags/tag1004.xml><?xml version="1.0" encoding="utf-8"?>
<p:tagLst xmlns:p="http://schemas.openxmlformats.org/presentationml/2006/main">
  <p:tag name="AS_UNIQUEID" val="3650"/>
</p:tagLst>
</file>

<file path=ppt/tags/tag1005.xml><?xml version="1.0" encoding="utf-8"?>
<p:tagLst xmlns:p="http://schemas.openxmlformats.org/presentationml/2006/main">
  <p:tag name="AS_UNIQUEID" val="3651"/>
</p:tagLst>
</file>

<file path=ppt/tags/tag1006.xml><?xml version="1.0" encoding="utf-8"?>
<p:tagLst xmlns:p="http://schemas.openxmlformats.org/presentationml/2006/main">
  <p:tag name="AS_UNIQUEID" val="3652"/>
</p:tagLst>
</file>

<file path=ppt/tags/tag1007.xml><?xml version="1.0" encoding="utf-8"?>
<p:tagLst xmlns:p="http://schemas.openxmlformats.org/presentationml/2006/main">
  <p:tag name="AS_UNIQUEID" val="3654"/>
</p:tagLst>
</file>

<file path=ppt/tags/tag1008.xml><?xml version="1.0" encoding="utf-8"?>
<p:tagLst xmlns:p="http://schemas.openxmlformats.org/presentationml/2006/main">
  <p:tag name="AS_UNIQUEID" val="3655"/>
</p:tagLst>
</file>

<file path=ppt/tags/tag1009.xml><?xml version="1.0" encoding="utf-8"?>
<p:tagLst xmlns:p="http://schemas.openxmlformats.org/presentationml/2006/main">
  <p:tag name="AS_UNIQUEID" val="3656"/>
</p:tagLst>
</file>

<file path=ppt/tags/tag101.xml><?xml version="1.0" encoding="utf-8"?>
<p:tagLst xmlns:p="http://schemas.openxmlformats.org/presentationml/2006/main">
  <p:tag name="AS_UNIQUEID" val="2568"/>
</p:tagLst>
</file>

<file path=ppt/tags/tag1010.xml><?xml version="1.0" encoding="utf-8"?>
<p:tagLst xmlns:p="http://schemas.openxmlformats.org/presentationml/2006/main">
  <p:tag name="AS_UNIQUEID" val="3657"/>
</p:tagLst>
</file>

<file path=ppt/tags/tag1011.xml><?xml version="1.0" encoding="utf-8"?>
<p:tagLst xmlns:p="http://schemas.openxmlformats.org/presentationml/2006/main">
  <p:tag name="AS_UNIQUEID" val="3659"/>
</p:tagLst>
</file>

<file path=ppt/tags/tag1012.xml><?xml version="1.0" encoding="utf-8"?>
<p:tagLst xmlns:p="http://schemas.openxmlformats.org/presentationml/2006/main">
  <p:tag name="AS_UNIQUEID" val="3660"/>
</p:tagLst>
</file>

<file path=ppt/tags/tag1013.xml><?xml version="1.0" encoding="utf-8"?>
<p:tagLst xmlns:p="http://schemas.openxmlformats.org/presentationml/2006/main">
  <p:tag name="AS_UNIQUEID" val="3661"/>
</p:tagLst>
</file>

<file path=ppt/tags/tag1014.xml><?xml version="1.0" encoding="utf-8"?>
<p:tagLst xmlns:p="http://schemas.openxmlformats.org/presentationml/2006/main">
  <p:tag name="AS_UNIQUEID" val="3663"/>
</p:tagLst>
</file>

<file path=ppt/tags/tag1015.xml><?xml version="1.0" encoding="utf-8"?>
<p:tagLst xmlns:p="http://schemas.openxmlformats.org/presentationml/2006/main">
  <p:tag name="AS_UNIQUEID" val="3664"/>
</p:tagLst>
</file>

<file path=ppt/tags/tag1016.xml><?xml version="1.0" encoding="utf-8"?>
<p:tagLst xmlns:p="http://schemas.openxmlformats.org/presentationml/2006/main">
  <p:tag name="AS_UNIQUEID" val="3665"/>
</p:tagLst>
</file>

<file path=ppt/tags/tag1017.xml><?xml version="1.0" encoding="utf-8"?>
<p:tagLst xmlns:p="http://schemas.openxmlformats.org/presentationml/2006/main">
  <p:tag name="AS_UNIQUEID" val="3666"/>
</p:tagLst>
</file>

<file path=ppt/tags/tag1018.xml><?xml version="1.0" encoding="utf-8"?>
<p:tagLst xmlns:p="http://schemas.openxmlformats.org/presentationml/2006/main">
  <p:tag name="AS_UNIQUEID" val="3667"/>
</p:tagLst>
</file>

<file path=ppt/tags/tag1019.xml><?xml version="1.0" encoding="utf-8"?>
<p:tagLst xmlns:p="http://schemas.openxmlformats.org/presentationml/2006/main">
  <p:tag name="AS_UNIQUEID" val="3668"/>
</p:tagLst>
</file>

<file path=ppt/tags/tag102.xml><?xml version="1.0" encoding="utf-8"?>
<p:tagLst xmlns:p="http://schemas.openxmlformats.org/presentationml/2006/main">
  <p:tag name="AS_UNIQUEID" val="2570"/>
</p:tagLst>
</file>

<file path=ppt/tags/tag1020.xml><?xml version="1.0" encoding="utf-8"?>
<p:tagLst xmlns:p="http://schemas.openxmlformats.org/presentationml/2006/main">
  <p:tag name="AS_UNIQUEID" val="3670"/>
</p:tagLst>
</file>

<file path=ppt/tags/tag1021.xml><?xml version="1.0" encoding="utf-8"?>
<p:tagLst xmlns:p="http://schemas.openxmlformats.org/presentationml/2006/main">
  <p:tag name="AS_UNIQUEID" val="3671"/>
</p:tagLst>
</file>

<file path=ppt/tags/tag1022.xml><?xml version="1.0" encoding="utf-8"?>
<p:tagLst xmlns:p="http://schemas.openxmlformats.org/presentationml/2006/main">
  <p:tag name="AS_UNIQUEID" val="3672"/>
</p:tagLst>
</file>

<file path=ppt/tags/tag1023.xml><?xml version="1.0" encoding="utf-8"?>
<p:tagLst xmlns:p="http://schemas.openxmlformats.org/presentationml/2006/main">
  <p:tag name="AS_UNIQUEID" val="3673"/>
</p:tagLst>
</file>

<file path=ppt/tags/tag1024.xml><?xml version="1.0" encoding="utf-8"?>
<p:tagLst xmlns:p="http://schemas.openxmlformats.org/presentationml/2006/main">
  <p:tag name="AS_UNIQUEID" val="3674"/>
</p:tagLst>
</file>

<file path=ppt/tags/tag1025.xml><?xml version="1.0" encoding="utf-8"?>
<p:tagLst xmlns:p="http://schemas.openxmlformats.org/presentationml/2006/main">
  <p:tag name="AS_UNIQUEID" val="3675"/>
</p:tagLst>
</file>

<file path=ppt/tags/tag1026.xml><?xml version="1.0" encoding="utf-8"?>
<p:tagLst xmlns:p="http://schemas.openxmlformats.org/presentationml/2006/main">
  <p:tag name="AS_UNIQUEID" val="3677"/>
</p:tagLst>
</file>

<file path=ppt/tags/tag1027.xml><?xml version="1.0" encoding="utf-8"?>
<p:tagLst xmlns:p="http://schemas.openxmlformats.org/presentationml/2006/main">
  <p:tag name="AS_UNIQUEID" val="3678"/>
</p:tagLst>
</file>

<file path=ppt/tags/tag1028.xml><?xml version="1.0" encoding="utf-8"?>
<p:tagLst xmlns:p="http://schemas.openxmlformats.org/presentationml/2006/main">
  <p:tag name="AS_UNIQUEID" val="3679"/>
</p:tagLst>
</file>

<file path=ppt/tags/tag1029.xml><?xml version="1.0" encoding="utf-8"?>
<p:tagLst xmlns:p="http://schemas.openxmlformats.org/presentationml/2006/main">
  <p:tag name="AS_UNIQUEID" val="3680"/>
</p:tagLst>
</file>

<file path=ppt/tags/tag103.xml><?xml version="1.0" encoding="utf-8"?>
<p:tagLst xmlns:p="http://schemas.openxmlformats.org/presentationml/2006/main">
  <p:tag name="AS_UNIQUEID" val="2571"/>
</p:tagLst>
</file>

<file path=ppt/tags/tag1030.xml><?xml version="1.0" encoding="utf-8"?>
<p:tagLst xmlns:p="http://schemas.openxmlformats.org/presentationml/2006/main">
  <p:tag name="AS_UNIQUEID" val="3681"/>
</p:tagLst>
</file>

<file path=ppt/tags/tag1031.xml><?xml version="1.0" encoding="utf-8"?>
<p:tagLst xmlns:p="http://schemas.openxmlformats.org/presentationml/2006/main">
  <p:tag name="AS_UNIQUEID" val="3683"/>
</p:tagLst>
</file>

<file path=ppt/tags/tag1032.xml><?xml version="1.0" encoding="utf-8"?>
<p:tagLst xmlns:p="http://schemas.openxmlformats.org/presentationml/2006/main">
  <p:tag name="AS_UNIQUEID" val="3684"/>
</p:tagLst>
</file>

<file path=ppt/tags/tag1033.xml><?xml version="1.0" encoding="utf-8"?>
<p:tagLst xmlns:p="http://schemas.openxmlformats.org/presentationml/2006/main">
  <p:tag name="AS_UNIQUEID" val="3685"/>
</p:tagLst>
</file>

<file path=ppt/tags/tag1034.xml><?xml version="1.0" encoding="utf-8"?>
<p:tagLst xmlns:p="http://schemas.openxmlformats.org/presentationml/2006/main">
  <p:tag name="AS_UNIQUEID" val="3686"/>
</p:tagLst>
</file>

<file path=ppt/tags/tag1035.xml><?xml version="1.0" encoding="utf-8"?>
<p:tagLst xmlns:p="http://schemas.openxmlformats.org/presentationml/2006/main">
  <p:tag name="AS_UNIQUEID" val="3687"/>
</p:tagLst>
</file>

<file path=ppt/tags/tag1036.xml><?xml version="1.0" encoding="utf-8"?>
<p:tagLst xmlns:p="http://schemas.openxmlformats.org/presentationml/2006/main">
  <p:tag name="AS_UNIQUEID" val="3690"/>
</p:tagLst>
</file>

<file path=ppt/tags/tag1037.xml><?xml version="1.0" encoding="utf-8"?>
<p:tagLst xmlns:p="http://schemas.openxmlformats.org/presentationml/2006/main">
  <p:tag name="AS_UNIQUEID" val="3691"/>
</p:tagLst>
</file>

<file path=ppt/tags/tag1038.xml><?xml version="1.0" encoding="utf-8"?>
<p:tagLst xmlns:p="http://schemas.openxmlformats.org/presentationml/2006/main">
  <p:tag name="AS_UNIQUEID" val="3692"/>
</p:tagLst>
</file>

<file path=ppt/tags/tag1039.xml><?xml version="1.0" encoding="utf-8"?>
<p:tagLst xmlns:p="http://schemas.openxmlformats.org/presentationml/2006/main">
  <p:tag name="AS_UNIQUEID" val="3693"/>
</p:tagLst>
</file>

<file path=ppt/tags/tag104.xml><?xml version="1.0" encoding="utf-8"?>
<p:tagLst xmlns:p="http://schemas.openxmlformats.org/presentationml/2006/main">
  <p:tag name="AS_UNIQUEID" val="2572"/>
</p:tagLst>
</file>

<file path=ppt/tags/tag1040.xml><?xml version="1.0" encoding="utf-8"?>
<p:tagLst xmlns:p="http://schemas.openxmlformats.org/presentationml/2006/main">
  <p:tag name="AS_UNIQUEID" val="3694"/>
</p:tagLst>
</file>

<file path=ppt/tags/tag1041.xml><?xml version="1.0" encoding="utf-8"?>
<p:tagLst xmlns:p="http://schemas.openxmlformats.org/presentationml/2006/main">
  <p:tag name="AS_UNIQUEID" val="3695"/>
</p:tagLst>
</file>

<file path=ppt/tags/tag1042.xml><?xml version="1.0" encoding="utf-8"?>
<p:tagLst xmlns:p="http://schemas.openxmlformats.org/presentationml/2006/main">
  <p:tag name="AS_UNIQUEID" val="3698"/>
</p:tagLst>
</file>

<file path=ppt/tags/tag1043.xml><?xml version="1.0" encoding="utf-8"?>
<p:tagLst xmlns:p="http://schemas.openxmlformats.org/presentationml/2006/main">
  <p:tag name="AS_UNIQUEID" val="3699"/>
</p:tagLst>
</file>

<file path=ppt/tags/tag1044.xml><?xml version="1.0" encoding="utf-8"?>
<p:tagLst xmlns:p="http://schemas.openxmlformats.org/presentationml/2006/main">
  <p:tag name="AS_UNIQUEID" val="3702"/>
</p:tagLst>
</file>

<file path=ppt/tags/tag1045.xml><?xml version="1.0" encoding="utf-8"?>
<p:tagLst xmlns:p="http://schemas.openxmlformats.org/presentationml/2006/main">
  <p:tag name="AS_UNIQUEID" val="3703"/>
</p:tagLst>
</file>

<file path=ppt/tags/tag1046.xml><?xml version="1.0" encoding="utf-8"?>
<p:tagLst xmlns:p="http://schemas.openxmlformats.org/presentationml/2006/main">
  <p:tag name="AS_UNIQUEID" val="3704"/>
</p:tagLst>
</file>

<file path=ppt/tags/tag1047.xml><?xml version="1.0" encoding="utf-8"?>
<p:tagLst xmlns:p="http://schemas.openxmlformats.org/presentationml/2006/main">
  <p:tag name="AS_UNIQUEID" val="3705"/>
</p:tagLst>
</file>

<file path=ppt/tags/tag1048.xml><?xml version="1.0" encoding="utf-8"?>
<p:tagLst xmlns:p="http://schemas.openxmlformats.org/presentationml/2006/main">
  <p:tag name="AS_UNIQUEID" val="3706"/>
</p:tagLst>
</file>

<file path=ppt/tags/tag1049.xml><?xml version="1.0" encoding="utf-8"?>
<p:tagLst xmlns:p="http://schemas.openxmlformats.org/presentationml/2006/main">
  <p:tag name="AS_UNIQUEID" val="37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5.xml><?xml version="1.0" encoding="utf-8"?>
<p:tagLst xmlns:p="http://schemas.openxmlformats.org/presentationml/2006/main">
  <p:tag name="AS_UNIQUEID" val="2574"/>
</p:tagLst>
</file>

<file path=ppt/tags/tag1050.xml><?xml version="1.0" encoding="utf-8"?>
<p:tagLst xmlns:p="http://schemas.openxmlformats.org/presentationml/2006/main">
  <p:tag name="AS_UNIQUEID" val="37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51.xml><?xml version="1.0" encoding="utf-8"?>
<p:tagLst xmlns:p="http://schemas.openxmlformats.org/presentationml/2006/main">
  <p:tag name="AS_UNIQUEID" val="37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52.xml><?xml version="1.0" encoding="utf-8"?>
<p:tagLst xmlns:p="http://schemas.openxmlformats.org/presentationml/2006/main">
  <p:tag name="AS_UNIQUEID" val="37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53.xml><?xml version="1.0" encoding="utf-8"?>
<p:tagLst xmlns:p="http://schemas.openxmlformats.org/presentationml/2006/main">
  <p:tag name="AS_UNIQUEID" val="37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54.xml><?xml version="1.0" encoding="utf-8"?>
<p:tagLst xmlns:p="http://schemas.openxmlformats.org/presentationml/2006/main">
  <p:tag name="AS_UNIQUEID" val="3714"/>
</p:tagLst>
</file>

<file path=ppt/tags/tag1055.xml><?xml version="1.0" encoding="utf-8"?>
<p:tagLst xmlns:p="http://schemas.openxmlformats.org/presentationml/2006/main">
  <p:tag name="AS_UNIQUEID" val="3715"/>
</p:tagLst>
</file>

<file path=ppt/tags/tag1056.xml><?xml version="1.0" encoding="utf-8"?>
<p:tagLst xmlns:p="http://schemas.openxmlformats.org/presentationml/2006/main">
  <p:tag name="AS_UNIQUEID" val="3717"/>
</p:tagLst>
</file>

<file path=ppt/tags/tag1057.xml><?xml version="1.0" encoding="utf-8"?>
<p:tagLst xmlns:p="http://schemas.openxmlformats.org/presentationml/2006/main">
  <p:tag name="AS_UNIQUEID" val="3718"/>
</p:tagLst>
</file>

<file path=ppt/tags/tag1058.xml><?xml version="1.0" encoding="utf-8"?>
<p:tagLst xmlns:p="http://schemas.openxmlformats.org/presentationml/2006/main">
  <p:tag name="AS_UNIQUEID" val="3719"/>
</p:tagLst>
</file>

<file path=ppt/tags/tag1059.xml><?xml version="1.0" encoding="utf-8"?>
<p:tagLst xmlns:p="http://schemas.openxmlformats.org/presentationml/2006/main">
  <p:tag name="AS_UNIQUEID" val="3720"/>
</p:tagLst>
</file>

<file path=ppt/tags/tag106.xml><?xml version="1.0" encoding="utf-8"?>
<p:tagLst xmlns:p="http://schemas.openxmlformats.org/presentationml/2006/main">
  <p:tag name="AS_UNIQUEID" val="2575"/>
</p:tagLst>
</file>

<file path=ppt/tags/tag1060.xml><?xml version="1.0" encoding="utf-8"?>
<p:tagLst xmlns:p="http://schemas.openxmlformats.org/presentationml/2006/main">
  <p:tag name="AS_UNIQUEID" val="3721"/>
</p:tagLst>
</file>

<file path=ppt/tags/tag1061.xml><?xml version="1.0" encoding="utf-8"?>
<p:tagLst xmlns:p="http://schemas.openxmlformats.org/presentationml/2006/main">
  <p:tag name="AS_UNIQUEID" val="3722"/>
</p:tagLst>
</file>

<file path=ppt/tags/tag1062.xml><?xml version="1.0" encoding="utf-8"?>
<p:tagLst xmlns:p="http://schemas.openxmlformats.org/presentationml/2006/main">
  <p:tag name="AS_UNIQUEID" val="372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63.xml><?xml version="1.0" encoding="utf-8"?>
<p:tagLst xmlns:p="http://schemas.openxmlformats.org/presentationml/2006/main">
  <p:tag name="AS_UNIQUEID" val="372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64.xml><?xml version="1.0" encoding="utf-8"?>
<p:tagLst xmlns:p="http://schemas.openxmlformats.org/presentationml/2006/main">
  <p:tag name="AS_UNIQUEID" val="3726"/>
</p:tagLst>
</file>

<file path=ppt/tags/tag1065.xml><?xml version="1.0" encoding="utf-8"?>
<p:tagLst xmlns:p="http://schemas.openxmlformats.org/presentationml/2006/main">
  <p:tag name="AS_UNIQUEID" val="372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66.xml><?xml version="1.0" encoding="utf-8"?>
<p:tagLst xmlns:p="http://schemas.openxmlformats.org/presentationml/2006/main">
  <p:tag name="AS_UNIQUEID" val="372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67.xml><?xml version="1.0" encoding="utf-8"?>
<p:tagLst xmlns:p="http://schemas.openxmlformats.org/presentationml/2006/main">
  <p:tag name="AS_UNIQUEID" val="372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68.xml><?xml version="1.0" encoding="utf-8"?>
<p:tagLst xmlns:p="http://schemas.openxmlformats.org/presentationml/2006/main">
  <p:tag name="AS_UNIQUEID" val="37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69.xml><?xml version="1.0" encoding="utf-8"?>
<p:tagLst xmlns:p="http://schemas.openxmlformats.org/presentationml/2006/main">
  <p:tag name="AS_UNIQUEID" val="37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7.xml><?xml version="1.0" encoding="utf-8"?>
<p:tagLst xmlns:p="http://schemas.openxmlformats.org/presentationml/2006/main">
  <p:tag name="AS_UNIQUEID" val="2576"/>
</p:tagLst>
</file>

<file path=ppt/tags/tag1070.xml><?xml version="1.0" encoding="utf-8"?>
<p:tagLst xmlns:p="http://schemas.openxmlformats.org/presentationml/2006/main">
  <p:tag name="AS_UNIQUEID" val="37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71.xml><?xml version="1.0" encoding="utf-8"?>
<p:tagLst xmlns:p="http://schemas.openxmlformats.org/presentationml/2006/main">
  <p:tag name="AS_UNIQUEID" val="37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72.xml><?xml version="1.0" encoding="utf-8"?>
<p:tagLst xmlns:p="http://schemas.openxmlformats.org/presentationml/2006/main">
  <p:tag name="AS_UNIQUEID" val="37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3.xml><?xml version="1.0" encoding="utf-8"?>
<p:tagLst xmlns:p="http://schemas.openxmlformats.org/presentationml/2006/main">
  <p:tag name="AS_UNIQUEID" val="37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4.xml><?xml version="1.0" encoding="utf-8"?>
<p:tagLst xmlns:p="http://schemas.openxmlformats.org/presentationml/2006/main">
  <p:tag name="AS_UNIQUEID" val="37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5.xml><?xml version="1.0" encoding="utf-8"?>
<p:tagLst xmlns:p="http://schemas.openxmlformats.org/presentationml/2006/main">
  <p:tag name="AS_UNIQUEID" val="37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6.xml><?xml version="1.0" encoding="utf-8"?>
<p:tagLst xmlns:p="http://schemas.openxmlformats.org/presentationml/2006/main">
  <p:tag name="AS_UNIQUEID" val="37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7.xml><?xml version="1.0" encoding="utf-8"?>
<p:tagLst xmlns:p="http://schemas.openxmlformats.org/presentationml/2006/main">
  <p:tag name="AS_UNIQUEID" val="37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8.xml><?xml version="1.0" encoding="utf-8"?>
<p:tagLst xmlns:p="http://schemas.openxmlformats.org/presentationml/2006/main">
  <p:tag name="AS_UNIQUEID" val="37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9.xml><?xml version="1.0" encoding="utf-8"?>
<p:tagLst xmlns:p="http://schemas.openxmlformats.org/presentationml/2006/main">
  <p:tag name="AS_UNIQUEID" val="37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8.xml><?xml version="1.0" encoding="utf-8"?>
<p:tagLst xmlns:p="http://schemas.openxmlformats.org/presentationml/2006/main">
  <p:tag name="AS_UNIQUEID" val="2577"/>
</p:tagLst>
</file>

<file path=ppt/tags/tag1080.xml><?xml version="1.0" encoding="utf-8"?>
<p:tagLst xmlns:p="http://schemas.openxmlformats.org/presentationml/2006/main">
  <p:tag name="AS_UNIQUEID" val="37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81.xml><?xml version="1.0" encoding="utf-8"?>
<p:tagLst xmlns:p="http://schemas.openxmlformats.org/presentationml/2006/main">
  <p:tag name="AS_UNIQUEID" val="3747"/>
</p:tagLst>
</file>

<file path=ppt/tags/tag1082.xml><?xml version="1.0" encoding="utf-8"?>
<p:tagLst xmlns:p="http://schemas.openxmlformats.org/presentationml/2006/main">
  <p:tag name="AS_UNIQUEID" val="1558"/>
</p:tagLst>
</file>

<file path=ppt/tags/tag1083.xml><?xml version="1.0" encoding="utf-8"?>
<p:tagLst xmlns:p="http://schemas.openxmlformats.org/presentationml/2006/main">
  <p:tag name="AS_UNIQUEID" val="1556"/>
</p:tagLst>
</file>

<file path=ppt/tags/tag1084.xml><?xml version="1.0" encoding="utf-8"?>
<p:tagLst xmlns:p="http://schemas.openxmlformats.org/presentationml/2006/main">
  <p:tag name="AS_UNIQUEID" val="1557"/>
</p:tagLst>
</file>

<file path=ppt/tags/tag1085.xml><?xml version="1.0" encoding="utf-8"?>
<p:tagLst xmlns:p="http://schemas.openxmlformats.org/presentationml/2006/main">
  <p:tag name="AS_UNIQUEID" val="3749"/>
</p:tagLst>
</file>

<file path=ppt/tags/tag1086.xml><?xml version="1.0" encoding="utf-8"?>
<p:tagLst xmlns:p="http://schemas.openxmlformats.org/presentationml/2006/main">
  <p:tag name="AS_UNIQUEID" val="3750"/>
</p:tagLst>
</file>

<file path=ppt/tags/tag1087.xml><?xml version="1.0" encoding="utf-8"?>
<p:tagLst xmlns:p="http://schemas.openxmlformats.org/presentationml/2006/main">
  <p:tag name="AS_UNIQUEID" val="3751"/>
</p:tagLst>
</file>

<file path=ppt/tags/tag1088.xml><?xml version="1.0" encoding="utf-8"?>
<p:tagLst xmlns:p="http://schemas.openxmlformats.org/presentationml/2006/main">
  <p:tag name="AS_UNIQUEID" val="3752"/>
</p:tagLst>
</file>

<file path=ppt/tags/tag1089.xml><?xml version="1.0" encoding="utf-8"?>
<p:tagLst xmlns:p="http://schemas.openxmlformats.org/presentationml/2006/main">
  <p:tag name="AS_UNIQUEID" val="3755"/>
</p:tagLst>
</file>

<file path=ppt/tags/tag109.xml><?xml version="1.0" encoding="utf-8"?>
<p:tagLst xmlns:p="http://schemas.openxmlformats.org/presentationml/2006/main">
  <p:tag name="AS_UNIQUEID" val="2578"/>
</p:tagLst>
</file>

<file path=ppt/tags/tag1090.xml><?xml version="1.0" encoding="utf-8"?>
<p:tagLst xmlns:p="http://schemas.openxmlformats.org/presentationml/2006/main">
  <p:tag name="AS_UNIQUEID" val="3756"/>
</p:tagLst>
</file>

<file path=ppt/tags/tag1091.xml><?xml version="1.0" encoding="utf-8"?>
<p:tagLst xmlns:p="http://schemas.openxmlformats.org/presentationml/2006/main">
  <p:tag name="AS_UNIQUEID" val="3757"/>
</p:tagLst>
</file>

<file path=ppt/tags/tag1092.xml><?xml version="1.0" encoding="utf-8"?>
<p:tagLst xmlns:p="http://schemas.openxmlformats.org/presentationml/2006/main">
  <p:tag name="AS_UNIQUEID" val="3758"/>
</p:tagLst>
</file>

<file path=ppt/tags/tag1093.xml><?xml version="1.0" encoding="utf-8"?>
<p:tagLst xmlns:p="http://schemas.openxmlformats.org/presentationml/2006/main">
  <p:tag name="AS_UNIQUEID" val="3759"/>
</p:tagLst>
</file>

<file path=ppt/tags/tag1094.xml><?xml version="1.0" encoding="utf-8"?>
<p:tagLst xmlns:p="http://schemas.openxmlformats.org/presentationml/2006/main">
  <p:tag name="AS_UNIQUEID" val="3762"/>
</p:tagLst>
</file>

<file path=ppt/tags/tag1095.xml><?xml version="1.0" encoding="utf-8"?>
<p:tagLst xmlns:p="http://schemas.openxmlformats.org/presentationml/2006/main">
  <p:tag name="AS_UNIQUEID" val="3763"/>
</p:tagLst>
</file>

<file path=ppt/tags/tag1096.xml><?xml version="1.0" encoding="utf-8"?>
<p:tagLst xmlns:p="http://schemas.openxmlformats.org/presentationml/2006/main">
  <p:tag name="AS_UNIQUEID" val="3764"/>
</p:tagLst>
</file>

<file path=ppt/tags/tag1097.xml><?xml version="1.0" encoding="utf-8"?>
<p:tagLst xmlns:p="http://schemas.openxmlformats.org/presentationml/2006/main">
  <p:tag name="AS_UNIQUEID" val="3766"/>
</p:tagLst>
</file>

<file path=ppt/tags/tag1098.xml><?xml version="1.0" encoding="utf-8"?>
<p:tagLst xmlns:p="http://schemas.openxmlformats.org/presentationml/2006/main">
  <p:tag name="AS_UNIQUEID" val="3767"/>
</p:tagLst>
</file>

<file path=ppt/tags/tag1099.xml><?xml version="1.0" encoding="utf-8"?>
<p:tagLst xmlns:p="http://schemas.openxmlformats.org/presentationml/2006/main">
  <p:tag name="AS_UNIQUEID" val="3768"/>
</p:tagLst>
</file>

<file path=ppt/tags/tag11.xml><?xml version="1.0" encoding="utf-8"?>
<p:tagLst xmlns:p="http://schemas.openxmlformats.org/presentationml/2006/main">
  <p:tag name="AS_UNIQUEID" val="2461"/>
</p:tagLst>
</file>

<file path=ppt/tags/tag110.xml><?xml version="1.0" encoding="utf-8"?>
<p:tagLst xmlns:p="http://schemas.openxmlformats.org/presentationml/2006/main">
  <p:tag name="AS_UNIQUEID" val="2579"/>
</p:tagLst>
</file>

<file path=ppt/tags/tag1100.xml><?xml version="1.0" encoding="utf-8"?>
<p:tagLst xmlns:p="http://schemas.openxmlformats.org/presentationml/2006/main">
  <p:tag name="AS_UNIQUEID" val="3769"/>
</p:tagLst>
</file>

<file path=ppt/tags/tag1101.xml><?xml version="1.0" encoding="utf-8"?>
<p:tagLst xmlns:p="http://schemas.openxmlformats.org/presentationml/2006/main">
  <p:tag name="AS_UNIQUEID" val="3770"/>
</p:tagLst>
</file>

<file path=ppt/tags/tag1102.xml><?xml version="1.0" encoding="utf-8"?>
<p:tagLst xmlns:p="http://schemas.openxmlformats.org/presentationml/2006/main">
  <p:tag name="AS_UNIQUEID" val="3771"/>
</p:tagLst>
</file>

<file path=ppt/tags/tag1103.xml><?xml version="1.0" encoding="utf-8"?>
<p:tagLst xmlns:p="http://schemas.openxmlformats.org/presentationml/2006/main">
  <p:tag name="AS_UNIQUEID" val="3772"/>
</p:tagLst>
</file>

<file path=ppt/tags/tag1104.xml><?xml version="1.0" encoding="utf-8"?>
<p:tagLst xmlns:p="http://schemas.openxmlformats.org/presentationml/2006/main">
  <p:tag name="AS_UNIQUEID" val="3773"/>
</p:tagLst>
</file>

<file path=ppt/tags/tag1105.xml><?xml version="1.0" encoding="utf-8"?>
<p:tagLst xmlns:p="http://schemas.openxmlformats.org/presentationml/2006/main">
  <p:tag name="AS_UNIQUEID" val="3774"/>
</p:tagLst>
</file>

<file path=ppt/tags/tag1106.xml><?xml version="1.0" encoding="utf-8"?>
<p:tagLst xmlns:p="http://schemas.openxmlformats.org/presentationml/2006/main">
  <p:tag name="AS_UNIQUEID" val="3775"/>
</p:tagLst>
</file>

<file path=ppt/tags/tag1107.xml><?xml version="1.0" encoding="utf-8"?>
<p:tagLst xmlns:p="http://schemas.openxmlformats.org/presentationml/2006/main">
  <p:tag name="AS_UNIQUEID" val="3776"/>
</p:tagLst>
</file>

<file path=ppt/tags/tag1108.xml><?xml version="1.0" encoding="utf-8"?>
<p:tagLst xmlns:p="http://schemas.openxmlformats.org/presentationml/2006/main">
  <p:tag name="AS_UNIQUEID" val="3777"/>
</p:tagLst>
</file>

<file path=ppt/tags/tag1109.xml><?xml version="1.0" encoding="utf-8"?>
<p:tagLst xmlns:p="http://schemas.openxmlformats.org/presentationml/2006/main">
  <p:tag name="AS_UNIQUEID" val="3778"/>
</p:tagLst>
</file>

<file path=ppt/tags/tag111.xml><?xml version="1.0" encoding="utf-8"?>
<p:tagLst xmlns:p="http://schemas.openxmlformats.org/presentationml/2006/main">
  <p:tag name="AS_UNIQUEID" val="2581"/>
</p:tagLst>
</file>

<file path=ppt/tags/tag1110.xml><?xml version="1.0" encoding="utf-8"?>
<p:tagLst xmlns:p="http://schemas.openxmlformats.org/presentationml/2006/main">
  <p:tag name="AS_UNIQUEID" val="3779"/>
</p:tagLst>
</file>

<file path=ppt/tags/tag1111.xml><?xml version="1.0" encoding="utf-8"?>
<p:tagLst xmlns:p="http://schemas.openxmlformats.org/presentationml/2006/main">
  <p:tag name="AS_UNIQUEID" val="3780"/>
</p:tagLst>
</file>

<file path=ppt/tags/tag1112.xml><?xml version="1.0" encoding="utf-8"?>
<p:tagLst xmlns:p="http://schemas.openxmlformats.org/presentationml/2006/main">
  <p:tag name="AS_UNIQUEID" val="3781"/>
</p:tagLst>
</file>

<file path=ppt/tags/tag1113.xml><?xml version="1.0" encoding="utf-8"?>
<p:tagLst xmlns:p="http://schemas.openxmlformats.org/presentationml/2006/main">
  <p:tag name="AS_UNIQUEID" val="3782"/>
</p:tagLst>
</file>

<file path=ppt/tags/tag1114.xml><?xml version="1.0" encoding="utf-8"?>
<p:tagLst xmlns:p="http://schemas.openxmlformats.org/presentationml/2006/main">
  <p:tag name="AS_UNIQUEID" val="3783"/>
</p:tagLst>
</file>

<file path=ppt/tags/tag1115.xml><?xml version="1.0" encoding="utf-8"?>
<p:tagLst xmlns:p="http://schemas.openxmlformats.org/presentationml/2006/main">
  <p:tag name="AS_UNIQUEID" val="3784"/>
</p:tagLst>
</file>

<file path=ppt/tags/tag1116.xml><?xml version="1.0" encoding="utf-8"?>
<p:tagLst xmlns:p="http://schemas.openxmlformats.org/presentationml/2006/main">
  <p:tag name="AS_UNIQUEID" val="3785"/>
</p:tagLst>
</file>

<file path=ppt/tags/tag1117.xml><?xml version="1.0" encoding="utf-8"?>
<p:tagLst xmlns:p="http://schemas.openxmlformats.org/presentationml/2006/main">
  <p:tag name="AS_UNIQUEID" val="3786"/>
</p:tagLst>
</file>

<file path=ppt/tags/tag1118.xml><?xml version="1.0" encoding="utf-8"?>
<p:tagLst xmlns:p="http://schemas.openxmlformats.org/presentationml/2006/main">
  <p:tag name="AS_UNIQUEID" val="3787"/>
</p:tagLst>
</file>

<file path=ppt/tags/tag1119.xml><?xml version="1.0" encoding="utf-8"?>
<p:tagLst xmlns:p="http://schemas.openxmlformats.org/presentationml/2006/main">
  <p:tag name="AS_UNIQUEID" val="3788"/>
</p:tagLst>
</file>

<file path=ppt/tags/tag112.xml><?xml version="1.0" encoding="utf-8"?>
<p:tagLst xmlns:p="http://schemas.openxmlformats.org/presentationml/2006/main">
  <p:tag name="AS_UNIQUEID" val="2582"/>
</p:tagLst>
</file>

<file path=ppt/tags/tag1120.xml><?xml version="1.0" encoding="utf-8"?>
<p:tagLst xmlns:p="http://schemas.openxmlformats.org/presentationml/2006/main">
  <p:tag name="AS_UNIQUEID" val="3789"/>
</p:tagLst>
</file>

<file path=ppt/tags/tag1121.xml><?xml version="1.0" encoding="utf-8"?>
<p:tagLst xmlns:p="http://schemas.openxmlformats.org/presentationml/2006/main">
  <p:tag name="AS_UNIQUEID" val="3790"/>
</p:tagLst>
</file>

<file path=ppt/tags/tag1122.xml><?xml version="1.0" encoding="utf-8"?>
<p:tagLst xmlns:p="http://schemas.openxmlformats.org/presentationml/2006/main">
  <p:tag name="AS_UNIQUEID" val="3791"/>
</p:tagLst>
</file>

<file path=ppt/tags/tag1123.xml><?xml version="1.0" encoding="utf-8"?>
<p:tagLst xmlns:p="http://schemas.openxmlformats.org/presentationml/2006/main">
  <p:tag name="AS_UNIQUEID" val="3792"/>
</p:tagLst>
</file>

<file path=ppt/tags/tag1124.xml><?xml version="1.0" encoding="utf-8"?>
<p:tagLst xmlns:p="http://schemas.openxmlformats.org/presentationml/2006/main">
  <p:tag name="AS_UNIQUEID" val="3793"/>
</p:tagLst>
</file>

<file path=ppt/tags/tag1125.xml><?xml version="1.0" encoding="utf-8"?>
<p:tagLst xmlns:p="http://schemas.openxmlformats.org/presentationml/2006/main">
  <p:tag name="AS_UNIQUEID" val="3794"/>
</p:tagLst>
</file>

<file path=ppt/tags/tag1126.xml><?xml version="1.0" encoding="utf-8"?>
<p:tagLst xmlns:p="http://schemas.openxmlformats.org/presentationml/2006/main">
  <p:tag name="AS_UNIQUEID" val="3795"/>
</p:tagLst>
</file>

<file path=ppt/tags/tag1127.xml><?xml version="1.0" encoding="utf-8"?>
<p:tagLst xmlns:p="http://schemas.openxmlformats.org/presentationml/2006/main">
  <p:tag name="AS_UNIQUEID" val="3796"/>
</p:tagLst>
</file>

<file path=ppt/tags/tag1128.xml><?xml version="1.0" encoding="utf-8"?>
<p:tagLst xmlns:p="http://schemas.openxmlformats.org/presentationml/2006/main">
  <p:tag name="AS_UNIQUEID" val="3797"/>
</p:tagLst>
</file>

<file path=ppt/tags/tag1129.xml><?xml version="1.0" encoding="utf-8"?>
<p:tagLst xmlns:p="http://schemas.openxmlformats.org/presentationml/2006/main">
  <p:tag name="AS_UNIQUEID" val="3798"/>
</p:tagLst>
</file>

<file path=ppt/tags/tag113.xml><?xml version="1.0" encoding="utf-8"?>
<p:tagLst xmlns:p="http://schemas.openxmlformats.org/presentationml/2006/main">
  <p:tag name="AS_UNIQUEID" val="2583"/>
</p:tagLst>
</file>

<file path=ppt/tags/tag1130.xml><?xml version="1.0" encoding="utf-8"?>
<p:tagLst xmlns:p="http://schemas.openxmlformats.org/presentationml/2006/main">
  <p:tag name="AS_UNIQUEID" val="3799"/>
</p:tagLst>
</file>

<file path=ppt/tags/tag1131.xml><?xml version="1.0" encoding="utf-8"?>
<p:tagLst xmlns:p="http://schemas.openxmlformats.org/presentationml/2006/main">
  <p:tag name="AS_UNIQUEID" val="3800"/>
</p:tagLst>
</file>

<file path=ppt/tags/tag1132.xml><?xml version="1.0" encoding="utf-8"?>
<p:tagLst xmlns:p="http://schemas.openxmlformats.org/presentationml/2006/main">
  <p:tag name="AS_UNIQUEID" val="3801"/>
</p:tagLst>
</file>

<file path=ppt/tags/tag1133.xml><?xml version="1.0" encoding="utf-8"?>
<p:tagLst xmlns:p="http://schemas.openxmlformats.org/presentationml/2006/main">
  <p:tag name="AS_UNIQUEID" val="3802"/>
</p:tagLst>
</file>

<file path=ppt/tags/tag1134.xml><?xml version="1.0" encoding="utf-8"?>
<p:tagLst xmlns:p="http://schemas.openxmlformats.org/presentationml/2006/main">
  <p:tag name="AS_UNIQUEID" val="3803"/>
</p:tagLst>
</file>

<file path=ppt/tags/tag1135.xml><?xml version="1.0" encoding="utf-8"?>
<p:tagLst xmlns:p="http://schemas.openxmlformats.org/presentationml/2006/main">
  <p:tag name="AS_UNIQUEID" val="3804"/>
</p:tagLst>
</file>

<file path=ppt/tags/tag1136.xml><?xml version="1.0" encoding="utf-8"?>
<p:tagLst xmlns:p="http://schemas.openxmlformats.org/presentationml/2006/main">
  <p:tag name="AS_UNIQUEID" val="3805"/>
</p:tagLst>
</file>

<file path=ppt/tags/tag1137.xml><?xml version="1.0" encoding="utf-8"?>
<p:tagLst xmlns:p="http://schemas.openxmlformats.org/presentationml/2006/main">
  <p:tag name="AS_UNIQUEID" val="3806"/>
</p:tagLst>
</file>

<file path=ppt/tags/tag1138.xml><?xml version="1.0" encoding="utf-8"?>
<p:tagLst xmlns:p="http://schemas.openxmlformats.org/presentationml/2006/main">
  <p:tag name="AS_UNIQUEID" val="3807"/>
</p:tagLst>
</file>

<file path=ppt/tags/tag1139.xml><?xml version="1.0" encoding="utf-8"?>
<p:tagLst xmlns:p="http://schemas.openxmlformats.org/presentationml/2006/main">
  <p:tag name="AS_UNIQUEID" val="3808"/>
</p:tagLst>
</file>

<file path=ppt/tags/tag114.xml><?xml version="1.0" encoding="utf-8"?>
<p:tagLst xmlns:p="http://schemas.openxmlformats.org/presentationml/2006/main">
  <p:tag name="AS_UNIQUEID" val="2584"/>
</p:tagLst>
</file>

<file path=ppt/tags/tag1140.xml><?xml version="1.0" encoding="utf-8"?>
<p:tagLst xmlns:p="http://schemas.openxmlformats.org/presentationml/2006/main">
  <p:tag name="AS_UNIQUEID" val="3809"/>
</p:tagLst>
</file>

<file path=ppt/tags/tag1141.xml><?xml version="1.0" encoding="utf-8"?>
<p:tagLst xmlns:p="http://schemas.openxmlformats.org/presentationml/2006/main">
  <p:tag name="AS_UNIQUEID" val="3810"/>
</p:tagLst>
</file>

<file path=ppt/tags/tag1142.xml><?xml version="1.0" encoding="utf-8"?>
<p:tagLst xmlns:p="http://schemas.openxmlformats.org/presentationml/2006/main">
  <p:tag name="AS_UNIQUEID" val="3811"/>
</p:tagLst>
</file>

<file path=ppt/tags/tag1143.xml><?xml version="1.0" encoding="utf-8"?>
<p:tagLst xmlns:p="http://schemas.openxmlformats.org/presentationml/2006/main">
  <p:tag name="AS_UNIQUEID" val="3812"/>
</p:tagLst>
</file>

<file path=ppt/tags/tag1144.xml><?xml version="1.0" encoding="utf-8"?>
<p:tagLst xmlns:p="http://schemas.openxmlformats.org/presentationml/2006/main">
  <p:tag name="AS_UNIQUEID" val="3813"/>
</p:tagLst>
</file>

<file path=ppt/tags/tag1145.xml><?xml version="1.0" encoding="utf-8"?>
<p:tagLst xmlns:p="http://schemas.openxmlformats.org/presentationml/2006/main">
  <p:tag name="AS_UNIQUEID" val="3814"/>
</p:tagLst>
</file>

<file path=ppt/tags/tag1146.xml><?xml version="1.0" encoding="utf-8"?>
<p:tagLst xmlns:p="http://schemas.openxmlformats.org/presentationml/2006/main">
  <p:tag name="AS_UNIQUEID" val="3816"/>
</p:tagLst>
</file>

<file path=ppt/tags/tag1147.xml><?xml version="1.0" encoding="utf-8"?>
<p:tagLst xmlns:p="http://schemas.openxmlformats.org/presentationml/2006/main">
  <p:tag name="AS_UNIQUEID" val="3818"/>
</p:tagLst>
</file>

<file path=ppt/tags/tag1148.xml><?xml version="1.0" encoding="utf-8"?>
<p:tagLst xmlns:p="http://schemas.openxmlformats.org/presentationml/2006/main">
  <p:tag name="AS_UNIQUEID" val="3819"/>
</p:tagLst>
</file>

<file path=ppt/tags/tag1149.xml><?xml version="1.0" encoding="utf-8"?>
<p:tagLst xmlns:p="http://schemas.openxmlformats.org/presentationml/2006/main">
  <p:tag name="AS_UNIQUEID" val="3820"/>
</p:tagLst>
</file>

<file path=ppt/tags/tag115.xml><?xml version="1.0" encoding="utf-8"?>
<p:tagLst xmlns:p="http://schemas.openxmlformats.org/presentationml/2006/main">
  <p:tag name="AS_UNIQUEID" val="2585"/>
</p:tagLst>
</file>

<file path=ppt/tags/tag1150.xml><?xml version="1.0" encoding="utf-8"?>
<p:tagLst xmlns:p="http://schemas.openxmlformats.org/presentationml/2006/main">
  <p:tag name="AS_UNIQUEID" val="3821"/>
</p:tagLst>
</file>

<file path=ppt/tags/tag1151.xml><?xml version="1.0" encoding="utf-8"?>
<p:tagLst xmlns:p="http://schemas.openxmlformats.org/presentationml/2006/main">
  <p:tag name="AS_UNIQUEID" val="3822"/>
</p:tagLst>
</file>

<file path=ppt/tags/tag1152.xml><?xml version="1.0" encoding="utf-8"?>
<p:tagLst xmlns:p="http://schemas.openxmlformats.org/presentationml/2006/main">
  <p:tag name="AS_UNIQUEID" val="3824"/>
</p:tagLst>
</file>

<file path=ppt/tags/tag1153.xml><?xml version="1.0" encoding="utf-8"?>
<p:tagLst xmlns:p="http://schemas.openxmlformats.org/presentationml/2006/main">
  <p:tag name="AS_UNIQUEID" val="3825"/>
</p:tagLst>
</file>

<file path=ppt/tags/tag1154.xml><?xml version="1.0" encoding="utf-8"?>
<p:tagLst xmlns:p="http://schemas.openxmlformats.org/presentationml/2006/main">
  <p:tag name="AS_UNIQUEID" val="3826"/>
</p:tagLst>
</file>

<file path=ppt/tags/tag1155.xml><?xml version="1.0" encoding="utf-8"?>
<p:tagLst xmlns:p="http://schemas.openxmlformats.org/presentationml/2006/main">
  <p:tag name="AS_UNIQUEID" val="3828"/>
</p:tagLst>
</file>

<file path=ppt/tags/tag1156.xml><?xml version="1.0" encoding="utf-8"?>
<p:tagLst xmlns:p="http://schemas.openxmlformats.org/presentationml/2006/main">
  <p:tag name="AS_UNIQUEID" val="3830"/>
</p:tagLst>
</file>

<file path=ppt/tags/tag1157.xml><?xml version="1.0" encoding="utf-8"?>
<p:tagLst xmlns:p="http://schemas.openxmlformats.org/presentationml/2006/main">
  <p:tag name="AS_UNIQUEID" val="3831"/>
</p:tagLst>
</file>

<file path=ppt/tags/tag1158.xml><?xml version="1.0" encoding="utf-8"?>
<p:tagLst xmlns:p="http://schemas.openxmlformats.org/presentationml/2006/main">
  <p:tag name="AS_UNIQUEID" val="3832"/>
</p:tagLst>
</file>

<file path=ppt/tags/tag1159.xml><?xml version="1.0" encoding="utf-8"?>
<p:tagLst xmlns:p="http://schemas.openxmlformats.org/presentationml/2006/main">
  <p:tag name="AS_UNIQUEID" val="3833"/>
</p:tagLst>
</file>

<file path=ppt/tags/tag116.xml><?xml version="1.0" encoding="utf-8"?>
<p:tagLst xmlns:p="http://schemas.openxmlformats.org/presentationml/2006/main">
  <p:tag name="AS_UNIQUEID" val="2587"/>
</p:tagLst>
</file>

<file path=ppt/tags/tag1160.xml><?xml version="1.0" encoding="utf-8"?>
<p:tagLst xmlns:p="http://schemas.openxmlformats.org/presentationml/2006/main">
  <p:tag name="AS_UNIQUEID" val="3834"/>
</p:tagLst>
</file>

<file path=ppt/tags/tag1161.xml><?xml version="1.0" encoding="utf-8"?>
<p:tagLst xmlns:p="http://schemas.openxmlformats.org/presentationml/2006/main">
  <p:tag name="AS_UNIQUEID" val="3838"/>
</p:tagLst>
</file>

<file path=ppt/tags/tag1162.xml><?xml version="1.0" encoding="utf-8"?>
<p:tagLst xmlns:p="http://schemas.openxmlformats.org/presentationml/2006/main">
  <p:tag name="AS_UNIQUEID" val="3839"/>
</p:tagLst>
</file>

<file path=ppt/tags/tag1163.xml><?xml version="1.0" encoding="utf-8"?>
<p:tagLst xmlns:p="http://schemas.openxmlformats.org/presentationml/2006/main">
  <p:tag name="AS_UNIQUEID" val="3840"/>
</p:tagLst>
</file>

<file path=ppt/tags/tag1164.xml><?xml version="1.0" encoding="utf-8"?>
<p:tagLst xmlns:p="http://schemas.openxmlformats.org/presentationml/2006/main">
  <p:tag name="AS_UNIQUEID" val="3841"/>
</p:tagLst>
</file>

<file path=ppt/tags/tag1165.xml><?xml version="1.0" encoding="utf-8"?>
<p:tagLst xmlns:p="http://schemas.openxmlformats.org/presentationml/2006/main">
  <p:tag name="AS_UNIQUEID" val="3843"/>
</p:tagLst>
</file>

<file path=ppt/tags/tag1166.xml><?xml version="1.0" encoding="utf-8"?>
<p:tagLst xmlns:p="http://schemas.openxmlformats.org/presentationml/2006/main">
  <p:tag name="AS_UNIQUEID" val="3844"/>
</p:tagLst>
</file>

<file path=ppt/tags/tag1167.xml><?xml version="1.0" encoding="utf-8"?>
<p:tagLst xmlns:p="http://schemas.openxmlformats.org/presentationml/2006/main">
  <p:tag name="AS_UNIQUEID" val="3845"/>
</p:tagLst>
</file>

<file path=ppt/tags/tag1168.xml><?xml version="1.0" encoding="utf-8"?>
<p:tagLst xmlns:p="http://schemas.openxmlformats.org/presentationml/2006/main">
  <p:tag name="AS_UNIQUEID" val="3846"/>
</p:tagLst>
</file>

<file path=ppt/tags/tag1169.xml><?xml version="1.0" encoding="utf-8"?>
<p:tagLst xmlns:p="http://schemas.openxmlformats.org/presentationml/2006/main">
  <p:tag name="AS_UNIQUEID" val="3848"/>
</p:tagLst>
</file>

<file path=ppt/tags/tag117.xml><?xml version="1.0" encoding="utf-8"?>
<p:tagLst xmlns:p="http://schemas.openxmlformats.org/presentationml/2006/main">
  <p:tag name="AS_UNIQUEID" val="2588"/>
</p:tagLst>
</file>

<file path=ppt/tags/tag1170.xml><?xml version="1.0" encoding="utf-8"?>
<p:tagLst xmlns:p="http://schemas.openxmlformats.org/presentationml/2006/main">
  <p:tag name="AS_UNIQUEID" val="3849"/>
</p:tagLst>
</file>

<file path=ppt/tags/tag1171.xml><?xml version="1.0" encoding="utf-8"?>
<p:tagLst xmlns:p="http://schemas.openxmlformats.org/presentationml/2006/main">
  <p:tag name="AS_UNIQUEID" val="3850"/>
</p:tagLst>
</file>

<file path=ppt/tags/tag1172.xml><?xml version="1.0" encoding="utf-8"?>
<p:tagLst xmlns:p="http://schemas.openxmlformats.org/presentationml/2006/main">
  <p:tag name="AS_UNIQUEID" val="3851"/>
</p:tagLst>
</file>

<file path=ppt/tags/tag1173.xml><?xml version="1.0" encoding="utf-8"?>
<p:tagLst xmlns:p="http://schemas.openxmlformats.org/presentationml/2006/main">
  <p:tag name="AS_UNIQUEID" val="3852"/>
</p:tagLst>
</file>

<file path=ppt/tags/tag1174.xml><?xml version="1.0" encoding="utf-8"?>
<p:tagLst xmlns:p="http://schemas.openxmlformats.org/presentationml/2006/main">
  <p:tag name="AS_UNIQUEID" val="3853"/>
</p:tagLst>
</file>

<file path=ppt/tags/tag1175.xml><?xml version="1.0" encoding="utf-8"?>
<p:tagLst xmlns:p="http://schemas.openxmlformats.org/presentationml/2006/main">
  <p:tag name="AS_UNIQUEID" val="3855"/>
</p:tagLst>
</file>

<file path=ppt/tags/tag1176.xml><?xml version="1.0" encoding="utf-8"?>
<p:tagLst xmlns:p="http://schemas.openxmlformats.org/presentationml/2006/main">
  <p:tag name="AS_UNIQUEID" val="3856"/>
</p:tagLst>
</file>

<file path=ppt/tags/tag1177.xml><?xml version="1.0" encoding="utf-8"?>
<p:tagLst xmlns:p="http://schemas.openxmlformats.org/presentationml/2006/main">
  <p:tag name="AS_UNIQUEID" val="3858"/>
</p:tagLst>
</file>

<file path=ppt/tags/tag1178.xml><?xml version="1.0" encoding="utf-8"?>
<p:tagLst xmlns:p="http://schemas.openxmlformats.org/presentationml/2006/main">
  <p:tag name="AS_UNIQUEID" val="3859"/>
</p:tagLst>
</file>

<file path=ppt/tags/tag1179.xml><?xml version="1.0" encoding="utf-8"?>
<p:tagLst xmlns:p="http://schemas.openxmlformats.org/presentationml/2006/main">
  <p:tag name="AS_UNIQUEID" val="3861"/>
</p:tagLst>
</file>

<file path=ppt/tags/tag118.xml><?xml version="1.0" encoding="utf-8"?>
<p:tagLst xmlns:p="http://schemas.openxmlformats.org/presentationml/2006/main">
  <p:tag name="AS_UNIQUEID" val="2589"/>
</p:tagLst>
</file>

<file path=ppt/tags/tag1180.xml><?xml version="1.0" encoding="utf-8"?>
<p:tagLst xmlns:p="http://schemas.openxmlformats.org/presentationml/2006/main">
  <p:tag name="AS_UNIQUEID" val="3862"/>
</p:tagLst>
</file>

<file path=ppt/tags/tag1181.xml><?xml version="1.0" encoding="utf-8"?>
<p:tagLst xmlns:p="http://schemas.openxmlformats.org/presentationml/2006/main">
  <p:tag name="AS_UNIQUEID" val="3864"/>
</p:tagLst>
</file>

<file path=ppt/tags/tag1182.xml><?xml version="1.0" encoding="utf-8"?>
<p:tagLst xmlns:p="http://schemas.openxmlformats.org/presentationml/2006/main">
  <p:tag name="AS_UNIQUEID" val="3865"/>
</p:tagLst>
</file>

<file path=ppt/tags/tag1183.xml><?xml version="1.0" encoding="utf-8"?>
<p:tagLst xmlns:p="http://schemas.openxmlformats.org/presentationml/2006/main">
  <p:tag name="AS_UNIQUEID" val="3866"/>
</p:tagLst>
</file>

<file path=ppt/tags/tag1184.xml><?xml version="1.0" encoding="utf-8"?>
<p:tagLst xmlns:p="http://schemas.openxmlformats.org/presentationml/2006/main">
  <p:tag name="AS_UNIQUEID" val="3868"/>
</p:tagLst>
</file>

<file path=ppt/tags/tag1185.xml><?xml version="1.0" encoding="utf-8"?>
<p:tagLst xmlns:p="http://schemas.openxmlformats.org/presentationml/2006/main">
  <p:tag name="AS_UNIQUEID" val="3869"/>
</p:tagLst>
</file>

<file path=ppt/tags/tag1186.xml><?xml version="1.0" encoding="utf-8"?>
<p:tagLst xmlns:p="http://schemas.openxmlformats.org/presentationml/2006/main">
  <p:tag name="AS_UNIQUEID" val="3870"/>
</p:tagLst>
</file>

<file path=ppt/tags/tag1187.xml><?xml version="1.0" encoding="utf-8"?>
<p:tagLst xmlns:p="http://schemas.openxmlformats.org/presentationml/2006/main">
  <p:tag name="AS_UNIQUEID" val="3871"/>
</p:tagLst>
</file>

<file path=ppt/tags/tag1188.xml><?xml version="1.0" encoding="utf-8"?>
<p:tagLst xmlns:p="http://schemas.openxmlformats.org/presentationml/2006/main">
  <p:tag name="AS_UNIQUEID" val="3872"/>
</p:tagLst>
</file>

<file path=ppt/tags/tag1189.xml><?xml version="1.0" encoding="utf-8"?>
<p:tagLst xmlns:p="http://schemas.openxmlformats.org/presentationml/2006/main">
  <p:tag name="AS_UNIQUEID" val="3874"/>
</p:tagLst>
</file>

<file path=ppt/tags/tag119.xml><?xml version="1.0" encoding="utf-8"?>
<p:tagLst xmlns:p="http://schemas.openxmlformats.org/presentationml/2006/main">
  <p:tag name="AS_UNIQUEID" val="2590"/>
</p:tagLst>
</file>

<file path=ppt/tags/tag1190.xml><?xml version="1.0" encoding="utf-8"?>
<p:tagLst xmlns:p="http://schemas.openxmlformats.org/presentationml/2006/main">
  <p:tag name="AS_UNIQUEID" val="3877"/>
</p:tagLst>
</file>

<file path=ppt/tags/tag1191.xml><?xml version="1.0" encoding="utf-8"?>
<p:tagLst xmlns:p="http://schemas.openxmlformats.org/presentationml/2006/main">
  <p:tag name="AS_UNIQUEID" val="3878"/>
</p:tagLst>
</file>

<file path=ppt/tags/tag1192.xml><?xml version="1.0" encoding="utf-8"?>
<p:tagLst xmlns:p="http://schemas.openxmlformats.org/presentationml/2006/main">
  <p:tag name="AS_UNIQUEID" val="3879"/>
</p:tagLst>
</file>

<file path=ppt/tags/tag1193.xml><?xml version="1.0" encoding="utf-8"?>
<p:tagLst xmlns:p="http://schemas.openxmlformats.org/presentationml/2006/main">
  <p:tag name="AS_UNIQUEID" val="3881"/>
</p:tagLst>
</file>

<file path=ppt/tags/tag1194.xml><?xml version="1.0" encoding="utf-8"?>
<p:tagLst xmlns:p="http://schemas.openxmlformats.org/presentationml/2006/main">
  <p:tag name="AS_UNIQUEID" val="3882"/>
</p:tagLst>
</file>

<file path=ppt/tags/tag1195.xml><?xml version="1.0" encoding="utf-8"?>
<p:tagLst xmlns:p="http://schemas.openxmlformats.org/presentationml/2006/main">
  <p:tag name="AS_UNIQUEID" val="3883"/>
</p:tagLst>
</file>

<file path=ppt/tags/tag1196.xml><?xml version="1.0" encoding="utf-8"?>
<p:tagLst xmlns:p="http://schemas.openxmlformats.org/presentationml/2006/main">
  <p:tag name="AS_UNIQUEID" val="3885"/>
</p:tagLst>
</file>

<file path=ppt/tags/tag1197.xml><?xml version="1.0" encoding="utf-8"?>
<p:tagLst xmlns:p="http://schemas.openxmlformats.org/presentationml/2006/main">
  <p:tag name="AS_UNIQUEID" val="3886"/>
</p:tagLst>
</file>

<file path=ppt/tags/tag1198.xml><?xml version="1.0" encoding="utf-8"?>
<p:tagLst xmlns:p="http://schemas.openxmlformats.org/presentationml/2006/main">
  <p:tag name="AS_UNIQUEID" val="3888"/>
</p:tagLst>
</file>

<file path=ppt/tags/tag1199.xml><?xml version="1.0" encoding="utf-8"?>
<p:tagLst xmlns:p="http://schemas.openxmlformats.org/presentationml/2006/main">
  <p:tag name="AS_UNIQUEID" val="3889"/>
</p:tagLst>
</file>

<file path=ppt/tags/tag12.xml><?xml version="1.0" encoding="utf-8"?>
<p:tagLst xmlns:p="http://schemas.openxmlformats.org/presentationml/2006/main">
  <p:tag name="AS_UNIQUEID" val="2462"/>
</p:tagLst>
</file>

<file path=ppt/tags/tag120.xml><?xml version="1.0" encoding="utf-8"?>
<p:tagLst xmlns:p="http://schemas.openxmlformats.org/presentationml/2006/main">
  <p:tag name="AS_UNIQUEID" val="2592"/>
</p:tagLst>
</file>

<file path=ppt/tags/tag1200.xml><?xml version="1.0" encoding="utf-8"?>
<p:tagLst xmlns:p="http://schemas.openxmlformats.org/presentationml/2006/main">
  <p:tag name="AS_UNIQUEID" val="3891"/>
</p:tagLst>
</file>

<file path=ppt/tags/tag1201.xml><?xml version="1.0" encoding="utf-8"?>
<p:tagLst xmlns:p="http://schemas.openxmlformats.org/presentationml/2006/main">
  <p:tag name="AS_UNIQUEID" val="3892"/>
</p:tagLst>
</file>

<file path=ppt/tags/tag1202.xml><?xml version="1.0" encoding="utf-8"?>
<p:tagLst xmlns:p="http://schemas.openxmlformats.org/presentationml/2006/main">
  <p:tag name="AS_UNIQUEID" val="3893"/>
</p:tagLst>
</file>

<file path=ppt/tags/tag1203.xml><?xml version="1.0" encoding="utf-8"?>
<p:tagLst xmlns:p="http://schemas.openxmlformats.org/presentationml/2006/main">
  <p:tag name="AS_UNIQUEID" val="3894"/>
</p:tagLst>
</file>

<file path=ppt/tags/tag1204.xml><?xml version="1.0" encoding="utf-8"?>
<p:tagLst xmlns:p="http://schemas.openxmlformats.org/presentationml/2006/main">
  <p:tag name="AS_UNIQUEID" val="3896"/>
</p:tagLst>
</file>

<file path=ppt/tags/tag1205.xml><?xml version="1.0" encoding="utf-8"?>
<p:tagLst xmlns:p="http://schemas.openxmlformats.org/presentationml/2006/main">
  <p:tag name="AS_UNIQUEID" val="3897"/>
</p:tagLst>
</file>

<file path=ppt/tags/tag1206.xml><?xml version="1.0" encoding="utf-8"?>
<p:tagLst xmlns:p="http://schemas.openxmlformats.org/presentationml/2006/main">
  <p:tag name="AS_UNIQUEID" val="3898"/>
</p:tagLst>
</file>

<file path=ppt/tags/tag1207.xml><?xml version="1.0" encoding="utf-8"?>
<p:tagLst xmlns:p="http://schemas.openxmlformats.org/presentationml/2006/main">
  <p:tag name="AS_UNIQUEID" val="3899"/>
</p:tagLst>
</file>

<file path=ppt/tags/tag1208.xml><?xml version="1.0" encoding="utf-8"?>
<p:tagLst xmlns:p="http://schemas.openxmlformats.org/presentationml/2006/main">
  <p:tag name="AS_UNIQUEID" val="3900"/>
</p:tagLst>
</file>

<file path=ppt/tags/tag1209.xml><?xml version="1.0" encoding="utf-8"?>
<p:tagLst xmlns:p="http://schemas.openxmlformats.org/presentationml/2006/main">
  <p:tag name="AS_UNIQUEID" val="3901"/>
</p:tagLst>
</file>

<file path=ppt/tags/tag121.xml><?xml version="1.0" encoding="utf-8"?>
<p:tagLst xmlns:p="http://schemas.openxmlformats.org/presentationml/2006/main">
  <p:tag name="AS_UNIQUEID" val="2593"/>
</p:tagLst>
</file>

<file path=ppt/tags/tag1210.xml><?xml version="1.0" encoding="utf-8"?>
<p:tagLst xmlns:p="http://schemas.openxmlformats.org/presentationml/2006/main">
  <p:tag name="AS_UNIQUEID" val="3902"/>
</p:tagLst>
</file>

<file path=ppt/tags/tag1211.xml><?xml version="1.0" encoding="utf-8"?>
<p:tagLst xmlns:p="http://schemas.openxmlformats.org/presentationml/2006/main">
  <p:tag name="AS_UNIQUEID" val="3903"/>
</p:tagLst>
</file>

<file path=ppt/tags/tag1212.xml><?xml version="1.0" encoding="utf-8"?>
<p:tagLst xmlns:p="http://schemas.openxmlformats.org/presentationml/2006/main">
  <p:tag name="AS_UNIQUEID" val="3904"/>
</p:tagLst>
</file>

<file path=ppt/tags/tag1213.xml><?xml version="1.0" encoding="utf-8"?>
<p:tagLst xmlns:p="http://schemas.openxmlformats.org/presentationml/2006/main">
  <p:tag name="AS_UNIQUEID" val="3905"/>
</p:tagLst>
</file>

<file path=ppt/tags/tag1214.xml><?xml version="1.0" encoding="utf-8"?>
<p:tagLst xmlns:p="http://schemas.openxmlformats.org/presentationml/2006/main">
  <p:tag name="AS_UNIQUEID" val="3906"/>
</p:tagLst>
</file>

<file path=ppt/tags/tag1215.xml><?xml version="1.0" encoding="utf-8"?>
<p:tagLst xmlns:p="http://schemas.openxmlformats.org/presentationml/2006/main">
  <p:tag name="AS_UNIQUEID" val="3907"/>
</p:tagLst>
</file>

<file path=ppt/tags/tag1216.xml><?xml version="1.0" encoding="utf-8"?>
<p:tagLst xmlns:p="http://schemas.openxmlformats.org/presentationml/2006/main">
  <p:tag name="AS_UNIQUEID" val="3908"/>
</p:tagLst>
</file>

<file path=ppt/tags/tag1217.xml><?xml version="1.0" encoding="utf-8"?>
<p:tagLst xmlns:p="http://schemas.openxmlformats.org/presentationml/2006/main">
  <p:tag name="AS_UNIQUEID" val="3909"/>
</p:tagLst>
</file>

<file path=ppt/tags/tag1218.xml><?xml version="1.0" encoding="utf-8"?>
<p:tagLst xmlns:p="http://schemas.openxmlformats.org/presentationml/2006/main">
  <p:tag name="AS_UNIQUEID" val="3910"/>
</p:tagLst>
</file>

<file path=ppt/tags/tag1219.xml><?xml version="1.0" encoding="utf-8"?>
<p:tagLst xmlns:p="http://schemas.openxmlformats.org/presentationml/2006/main">
  <p:tag name="AS_UNIQUEID" val="3911"/>
</p:tagLst>
</file>

<file path=ppt/tags/tag122.xml><?xml version="1.0" encoding="utf-8"?>
<p:tagLst xmlns:p="http://schemas.openxmlformats.org/presentationml/2006/main">
  <p:tag name="AS_UNIQUEID" val="2594"/>
</p:tagLst>
</file>

<file path=ppt/tags/tag1220.xml><?xml version="1.0" encoding="utf-8"?>
<p:tagLst xmlns:p="http://schemas.openxmlformats.org/presentationml/2006/main">
  <p:tag name="AS_UNIQUEID" val="3912"/>
</p:tagLst>
</file>

<file path=ppt/tags/tag1221.xml><?xml version="1.0" encoding="utf-8"?>
<p:tagLst xmlns:p="http://schemas.openxmlformats.org/presentationml/2006/main">
  <p:tag name="AS_UNIQUEID" val="3913"/>
</p:tagLst>
</file>

<file path=ppt/tags/tag1222.xml><?xml version="1.0" encoding="utf-8"?>
<p:tagLst xmlns:p="http://schemas.openxmlformats.org/presentationml/2006/main">
  <p:tag name="AS_UNIQUEID" val="3914"/>
</p:tagLst>
</file>

<file path=ppt/tags/tag1223.xml><?xml version="1.0" encoding="utf-8"?>
<p:tagLst xmlns:p="http://schemas.openxmlformats.org/presentationml/2006/main">
  <p:tag name="AS_UNIQUEID" val="3915"/>
</p:tagLst>
</file>

<file path=ppt/tags/tag1224.xml><?xml version="1.0" encoding="utf-8"?>
<p:tagLst xmlns:p="http://schemas.openxmlformats.org/presentationml/2006/main">
  <p:tag name="AS_UNIQUEID" val="3916"/>
</p:tagLst>
</file>

<file path=ppt/tags/tag1225.xml><?xml version="1.0" encoding="utf-8"?>
<p:tagLst xmlns:p="http://schemas.openxmlformats.org/presentationml/2006/main">
  <p:tag name="AS_UNIQUEID" val="3917"/>
</p:tagLst>
</file>

<file path=ppt/tags/tag1226.xml><?xml version="1.0" encoding="utf-8"?>
<p:tagLst xmlns:p="http://schemas.openxmlformats.org/presentationml/2006/main">
  <p:tag name="AS_UNIQUEID" val="3918"/>
</p:tagLst>
</file>

<file path=ppt/tags/tag1227.xml><?xml version="1.0" encoding="utf-8"?>
<p:tagLst xmlns:p="http://schemas.openxmlformats.org/presentationml/2006/main">
  <p:tag name="AS_UNIQUEID" val="3919"/>
</p:tagLst>
</file>

<file path=ppt/tags/tag1228.xml><?xml version="1.0" encoding="utf-8"?>
<p:tagLst xmlns:p="http://schemas.openxmlformats.org/presentationml/2006/main">
  <p:tag name="AS_UNIQUEID" val="3920"/>
</p:tagLst>
</file>

<file path=ppt/tags/tag1229.xml><?xml version="1.0" encoding="utf-8"?>
<p:tagLst xmlns:p="http://schemas.openxmlformats.org/presentationml/2006/main">
  <p:tag name="AS_UNIQUEID" val="3922"/>
</p:tagLst>
</file>

<file path=ppt/tags/tag123.xml><?xml version="1.0" encoding="utf-8"?>
<p:tagLst xmlns:p="http://schemas.openxmlformats.org/presentationml/2006/main">
  <p:tag name="AS_UNIQUEID" val="2595"/>
</p:tagLst>
</file>

<file path=ppt/tags/tag1230.xml><?xml version="1.0" encoding="utf-8"?>
<p:tagLst xmlns:p="http://schemas.openxmlformats.org/presentationml/2006/main">
  <p:tag name="AS_UNIQUEID" val="3928"/>
</p:tagLst>
</file>

<file path=ppt/tags/tag1231.xml><?xml version="1.0" encoding="utf-8"?>
<p:tagLst xmlns:p="http://schemas.openxmlformats.org/presentationml/2006/main">
  <p:tag name="AS_UNIQUEID" val="3935"/>
</p:tagLst>
</file>

<file path=ppt/tags/tag1232.xml><?xml version="1.0" encoding="utf-8"?>
<p:tagLst xmlns:p="http://schemas.openxmlformats.org/presentationml/2006/main">
  <p:tag name="AS_UNIQUEID" val="3936"/>
</p:tagLst>
</file>

<file path=ppt/tags/tag1233.xml><?xml version="1.0" encoding="utf-8"?>
<p:tagLst xmlns:p="http://schemas.openxmlformats.org/presentationml/2006/main">
  <p:tag name="AS_UNIQUEID" val="3937"/>
</p:tagLst>
</file>

<file path=ppt/tags/tag1234.xml><?xml version="1.0" encoding="utf-8"?>
<p:tagLst xmlns:p="http://schemas.openxmlformats.org/presentationml/2006/main">
  <p:tag name="AS_UNIQUEID" val="3938"/>
</p:tagLst>
</file>

<file path=ppt/tags/tag1235.xml><?xml version="1.0" encoding="utf-8"?>
<p:tagLst xmlns:p="http://schemas.openxmlformats.org/presentationml/2006/main">
  <p:tag name="AS_UNIQUEID" val="3939"/>
</p:tagLst>
</file>

<file path=ppt/tags/tag1236.xml><?xml version="1.0" encoding="utf-8"?>
<p:tagLst xmlns:p="http://schemas.openxmlformats.org/presentationml/2006/main">
  <p:tag name="AS_UNIQUEID" val="3941"/>
</p:tagLst>
</file>

<file path=ppt/tags/tag1237.xml><?xml version="1.0" encoding="utf-8"?>
<p:tagLst xmlns:p="http://schemas.openxmlformats.org/presentationml/2006/main">
  <p:tag name="AS_UNIQUEID" val="3942"/>
</p:tagLst>
</file>

<file path=ppt/tags/tag1238.xml><?xml version="1.0" encoding="utf-8"?>
<p:tagLst xmlns:p="http://schemas.openxmlformats.org/presentationml/2006/main">
  <p:tag name="AS_UNIQUEID" val="3943"/>
</p:tagLst>
</file>

<file path=ppt/tags/tag1239.xml><?xml version="1.0" encoding="utf-8"?>
<p:tagLst xmlns:p="http://schemas.openxmlformats.org/presentationml/2006/main">
  <p:tag name="AS_UNIQUEID" val="3944"/>
</p:tagLst>
</file>

<file path=ppt/tags/tag124.xml><?xml version="1.0" encoding="utf-8"?>
<p:tagLst xmlns:p="http://schemas.openxmlformats.org/presentationml/2006/main">
  <p:tag name="AS_UNIQUEID" val="2596"/>
</p:tagLst>
</file>

<file path=ppt/tags/tag1240.xml><?xml version="1.0" encoding="utf-8"?>
<p:tagLst xmlns:p="http://schemas.openxmlformats.org/presentationml/2006/main">
  <p:tag name="AS_UNIQUEID" val="3948"/>
</p:tagLst>
</file>

<file path=ppt/tags/tag1241.xml><?xml version="1.0" encoding="utf-8"?>
<p:tagLst xmlns:p="http://schemas.openxmlformats.org/presentationml/2006/main">
  <p:tag name="AS_UNIQUEID" val="3949"/>
</p:tagLst>
</file>

<file path=ppt/tags/tag1242.xml><?xml version="1.0" encoding="utf-8"?>
<p:tagLst xmlns:p="http://schemas.openxmlformats.org/presentationml/2006/main">
  <p:tag name="AS_UNIQUEID" val="3950"/>
</p:tagLst>
</file>

<file path=ppt/tags/tag1243.xml><?xml version="1.0" encoding="utf-8"?>
<p:tagLst xmlns:p="http://schemas.openxmlformats.org/presentationml/2006/main">
  <p:tag name="AS_UNIQUEID" val="3951"/>
</p:tagLst>
</file>

<file path=ppt/tags/tag1244.xml><?xml version="1.0" encoding="utf-8"?>
<p:tagLst xmlns:p="http://schemas.openxmlformats.org/presentationml/2006/main">
  <p:tag name="AS_UNIQUEID" val="3952"/>
</p:tagLst>
</file>

<file path=ppt/tags/tag1245.xml><?xml version="1.0" encoding="utf-8"?>
<p:tagLst xmlns:p="http://schemas.openxmlformats.org/presentationml/2006/main">
  <p:tag name="AS_UNIQUEID" val="3954"/>
</p:tagLst>
</file>

<file path=ppt/tags/tag1246.xml><?xml version="1.0" encoding="utf-8"?>
<p:tagLst xmlns:p="http://schemas.openxmlformats.org/presentationml/2006/main">
  <p:tag name="AS_UNIQUEID" val="3955"/>
</p:tagLst>
</file>

<file path=ppt/tags/tag1247.xml><?xml version="1.0" encoding="utf-8"?>
<p:tagLst xmlns:p="http://schemas.openxmlformats.org/presentationml/2006/main">
  <p:tag name="AS_UNIQUEID" val="3956"/>
</p:tagLst>
</file>

<file path=ppt/tags/tag1248.xml><?xml version="1.0" encoding="utf-8"?>
<p:tagLst xmlns:p="http://schemas.openxmlformats.org/presentationml/2006/main">
  <p:tag name="AS_UNIQUEID" val="3957"/>
</p:tagLst>
</file>

<file path=ppt/tags/tag1249.xml><?xml version="1.0" encoding="utf-8"?>
<p:tagLst xmlns:p="http://schemas.openxmlformats.org/presentationml/2006/main">
  <p:tag name="AS_UNIQUEID" val="3959"/>
</p:tagLst>
</file>

<file path=ppt/tags/tag125.xml><?xml version="1.0" encoding="utf-8"?>
<p:tagLst xmlns:p="http://schemas.openxmlformats.org/presentationml/2006/main">
  <p:tag name="AS_UNIQUEID" val="2599"/>
  <p:tag name="KSO_WM_TAG_VERSION" val="1.0"/>
  <p:tag name="KSO_WM_TEMPLATE_CATEGORY" val="custom"/>
  <p:tag name="KSO_WM_TEMPLATE_INDEX" val="20184553"/>
</p:tagLst>
</file>

<file path=ppt/tags/tag1250.xml><?xml version="1.0" encoding="utf-8"?>
<p:tagLst xmlns:p="http://schemas.openxmlformats.org/presentationml/2006/main">
  <p:tag name="AS_UNIQUEID" val="3960"/>
</p:tagLst>
</file>

<file path=ppt/tags/tag1251.xml><?xml version="1.0" encoding="utf-8"?>
<p:tagLst xmlns:p="http://schemas.openxmlformats.org/presentationml/2006/main">
  <p:tag name="AS_UNIQUEID" val="501"/>
</p:tagLst>
</file>

<file path=ppt/tags/tag1252.xml><?xml version="1.0" encoding="utf-8"?>
<p:tagLst xmlns:p="http://schemas.openxmlformats.org/presentationml/2006/main">
  <p:tag name="AS_UNIQUEID" val="502"/>
</p:tagLst>
</file>

<file path=ppt/tags/tag1253.xml><?xml version="1.0" encoding="utf-8"?>
<p:tagLst xmlns:p="http://schemas.openxmlformats.org/presentationml/2006/main">
  <p:tag name="AS_UNIQUEID" val="503"/>
</p:tagLst>
</file>

<file path=ppt/tags/tag1254.xml><?xml version="1.0" encoding="utf-8"?>
<p:tagLst xmlns:p="http://schemas.openxmlformats.org/presentationml/2006/main">
  <p:tag name="AS_UNIQUEID" val="3962"/>
</p:tagLst>
</file>

<file path=ppt/tags/tag1255.xml><?xml version="1.0" encoding="utf-8"?>
<p:tagLst xmlns:p="http://schemas.openxmlformats.org/presentationml/2006/main">
  <p:tag name="AS_UNIQUEID" val="396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256.xml><?xml version="1.0" encoding="utf-8"?>
<p:tagLst xmlns:p="http://schemas.openxmlformats.org/presentationml/2006/main">
  <p:tag name="AS_UNIQUEID" val="396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257.xml><?xml version="1.0" encoding="utf-8"?>
<p:tagLst xmlns:p="http://schemas.openxmlformats.org/presentationml/2006/main">
  <p:tag name="AS_UNIQUEID" val="396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258.xml><?xml version="1.0" encoding="utf-8"?>
<p:tagLst xmlns:p="http://schemas.openxmlformats.org/presentationml/2006/main">
  <p:tag name="AS_UNIQUEID" val="396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259.xml><?xml version="1.0" encoding="utf-8"?>
<p:tagLst xmlns:p="http://schemas.openxmlformats.org/presentationml/2006/main">
  <p:tag name="AS_UNIQUEID" val="3969"/>
</p:tagLst>
</file>

<file path=ppt/tags/tag126.xml><?xml version="1.0" encoding="utf-8"?>
<p:tagLst xmlns:p="http://schemas.openxmlformats.org/presentationml/2006/main">
  <p:tag name="AS_UNIQUEID" val="2600"/>
  <p:tag name="KSO_WM_TAG_VERSION" val="1.0"/>
  <p:tag name="KSO_WM_TEMPLATE_CATEGORY" val="custom"/>
  <p:tag name="KSO_WM_TEMPLATE_INDEX" val="20184553"/>
</p:tagLst>
</file>

<file path=ppt/tags/tag1260.xml><?xml version="1.0" encoding="utf-8"?>
<p:tagLst xmlns:p="http://schemas.openxmlformats.org/presentationml/2006/main">
  <p:tag name="AS_UNIQUEID" val="3971"/>
</p:tagLst>
</file>

<file path=ppt/tags/tag1261.xml><?xml version="1.0" encoding="utf-8"?>
<p:tagLst xmlns:p="http://schemas.openxmlformats.org/presentationml/2006/main">
  <p:tag name="AS_UNIQUEID" val="3972"/>
</p:tagLst>
</file>

<file path=ppt/tags/tag1262.xml><?xml version="1.0" encoding="utf-8"?>
<p:tagLst xmlns:p="http://schemas.openxmlformats.org/presentationml/2006/main">
  <p:tag name="AS_UNIQUEID" val="3973"/>
</p:tagLst>
</file>

<file path=ppt/tags/tag1263.xml><?xml version="1.0" encoding="utf-8"?>
<p:tagLst xmlns:p="http://schemas.openxmlformats.org/presentationml/2006/main">
  <p:tag name="AS_UNIQUEID" val="3974"/>
</p:tagLst>
</file>

<file path=ppt/tags/tag1264.xml><?xml version="1.0" encoding="utf-8"?>
<p:tagLst xmlns:p="http://schemas.openxmlformats.org/presentationml/2006/main">
  <p:tag name="AS_UNIQUEID" val="3978"/>
</p:tagLst>
</file>

<file path=ppt/tags/tag1265.xml><?xml version="1.0" encoding="utf-8"?>
<p:tagLst xmlns:p="http://schemas.openxmlformats.org/presentationml/2006/main">
  <p:tag name="AS_UNIQUEID" val="3979"/>
</p:tagLst>
</file>

<file path=ppt/tags/tag1266.xml><?xml version="1.0" encoding="utf-8"?>
<p:tagLst xmlns:p="http://schemas.openxmlformats.org/presentationml/2006/main">
  <p:tag name="AS_UNIQUEID" val="3980"/>
</p:tagLst>
</file>

<file path=ppt/tags/tag1267.xml><?xml version="1.0" encoding="utf-8"?>
<p:tagLst xmlns:p="http://schemas.openxmlformats.org/presentationml/2006/main">
  <p:tag name="AS_UNIQUEID" val="3981"/>
</p:tagLst>
</file>

<file path=ppt/tags/tag1268.xml><?xml version="1.0" encoding="utf-8"?>
<p:tagLst xmlns:p="http://schemas.openxmlformats.org/presentationml/2006/main">
  <p:tag name="AS_UNIQUEID" val="3982"/>
</p:tagLst>
</file>

<file path=ppt/tags/tag1269.xml><?xml version="1.0" encoding="utf-8"?>
<p:tagLst xmlns:p="http://schemas.openxmlformats.org/presentationml/2006/main">
  <p:tag name="AS_UNIQUEID" val="3985"/>
</p:tagLst>
</file>

<file path=ppt/tags/tag127.xml><?xml version="1.0" encoding="utf-8"?>
<p:tagLst xmlns:p="http://schemas.openxmlformats.org/presentationml/2006/main">
  <p:tag name="AS_UNIQUEID" val="2601"/>
</p:tagLst>
</file>

<file path=ppt/tags/tag1270.xml><?xml version="1.0" encoding="utf-8"?>
<p:tagLst xmlns:p="http://schemas.openxmlformats.org/presentationml/2006/main">
  <p:tag name="AS_UNIQUEID" val="3986"/>
</p:tagLst>
</file>

<file path=ppt/tags/tag1271.xml><?xml version="1.0" encoding="utf-8"?>
<p:tagLst xmlns:p="http://schemas.openxmlformats.org/presentationml/2006/main">
  <p:tag name="AS_UNIQUEID" val="3987"/>
</p:tagLst>
</file>

<file path=ppt/tags/tag1272.xml><?xml version="1.0" encoding="utf-8"?>
<p:tagLst xmlns:p="http://schemas.openxmlformats.org/presentationml/2006/main">
  <p:tag name="AS_UNIQUEID" val="3988"/>
</p:tagLst>
</file>

<file path=ppt/tags/tag1273.xml><?xml version="1.0" encoding="utf-8"?>
<p:tagLst xmlns:p="http://schemas.openxmlformats.org/presentationml/2006/main">
  <p:tag name="AS_UNIQUEID" val="3989"/>
</p:tagLst>
</file>

<file path=ppt/tags/tag1274.xml><?xml version="1.0" encoding="utf-8"?>
<p:tagLst xmlns:p="http://schemas.openxmlformats.org/presentationml/2006/main">
  <p:tag name="AS_UNIQUEID" val="3990"/>
</p:tagLst>
</file>

<file path=ppt/tags/tag1275.xml><?xml version="1.0" encoding="utf-8"?>
<p:tagLst xmlns:p="http://schemas.openxmlformats.org/presentationml/2006/main">
  <p:tag name="AS_UNIQUEID" val="3991"/>
</p:tagLst>
</file>

<file path=ppt/tags/tag1276.xml><?xml version="1.0" encoding="utf-8"?>
<p:tagLst xmlns:p="http://schemas.openxmlformats.org/presentationml/2006/main">
  <p:tag name="AS_UNIQUEID" val="39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77.xml><?xml version="1.0" encoding="utf-8"?>
<p:tagLst xmlns:p="http://schemas.openxmlformats.org/presentationml/2006/main">
  <p:tag name="AS_UNIQUEID" val="39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78.xml><?xml version="1.0" encoding="utf-8"?>
<p:tagLst xmlns:p="http://schemas.openxmlformats.org/presentationml/2006/main">
  <p:tag name="AS_UNIQUEID" val="39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79.xml><?xml version="1.0" encoding="utf-8"?>
<p:tagLst xmlns:p="http://schemas.openxmlformats.org/presentationml/2006/main">
  <p:tag name="AS_UNIQUEID" val="3998"/>
</p:tagLst>
</file>

<file path=ppt/tags/tag128.xml><?xml version="1.0" encoding="utf-8"?>
<p:tagLst xmlns:p="http://schemas.openxmlformats.org/presentationml/2006/main">
  <p:tag name="AS_UNIQUEID" val="2602"/>
</p:tagLst>
</file>

<file path=ppt/tags/tag1280.xml><?xml version="1.0" encoding="utf-8"?>
<p:tagLst xmlns:p="http://schemas.openxmlformats.org/presentationml/2006/main">
  <p:tag name="AS_UNIQUEID" val="3999"/>
</p:tagLst>
</file>

<file path=ppt/tags/tag1281.xml><?xml version="1.0" encoding="utf-8"?>
<p:tagLst xmlns:p="http://schemas.openxmlformats.org/presentationml/2006/main">
  <p:tag name="AS_UNIQUEID" val="4000"/>
</p:tagLst>
</file>

<file path=ppt/tags/tag1282.xml><?xml version="1.0" encoding="utf-8"?>
<p:tagLst xmlns:p="http://schemas.openxmlformats.org/presentationml/2006/main">
  <p:tag name="AS_UNIQUEID" val="4076"/>
</p:tagLst>
</file>

<file path=ppt/tags/tag1283.xml><?xml version="1.0" encoding="utf-8"?>
<p:tagLst xmlns:p="http://schemas.openxmlformats.org/presentationml/2006/main">
  <p:tag name="AS_UNIQUEID" val="4077"/>
</p:tagLst>
</file>

<file path=ppt/tags/tag1284.xml><?xml version="1.0" encoding="utf-8"?>
<p:tagLst xmlns:p="http://schemas.openxmlformats.org/presentationml/2006/main">
  <p:tag name="AS_UNIQUEID" val="4078"/>
</p:tagLst>
</file>

<file path=ppt/tags/tag1285.xml><?xml version="1.0" encoding="utf-8"?>
<p:tagLst xmlns:p="http://schemas.openxmlformats.org/presentationml/2006/main">
  <p:tag name="AS_UNIQUEID" val="4079"/>
</p:tagLst>
</file>

<file path=ppt/tags/tag1286.xml><?xml version="1.0" encoding="utf-8"?>
<p:tagLst xmlns:p="http://schemas.openxmlformats.org/presentationml/2006/main">
  <p:tag name="AS_UNIQUEID" val="4080"/>
</p:tagLst>
</file>

<file path=ppt/tags/tag1287.xml><?xml version="1.0" encoding="utf-8"?>
<p:tagLst xmlns:p="http://schemas.openxmlformats.org/presentationml/2006/main">
  <p:tag name="AS_UNIQUEID" val="4082"/>
</p:tagLst>
</file>

<file path=ppt/tags/tag1288.xml><?xml version="1.0" encoding="utf-8"?>
<p:tagLst xmlns:p="http://schemas.openxmlformats.org/presentationml/2006/main">
  <p:tag name="AS_UNIQUEID" val="4083"/>
</p:tagLst>
</file>

<file path=ppt/tags/tag1289.xml><?xml version="1.0" encoding="utf-8"?>
<p:tagLst xmlns:p="http://schemas.openxmlformats.org/presentationml/2006/main">
  <p:tag name="AS_UNIQUEID" val="4084"/>
</p:tagLst>
</file>

<file path=ppt/tags/tag129.xml><?xml version="1.0" encoding="utf-8"?>
<p:tagLst xmlns:p="http://schemas.openxmlformats.org/presentationml/2006/main">
  <p:tag name="AS_UNIQUEID" val="2603"/>
</p:tagLst>
</file>

<file path=ppt/tags/tag1290.xml><?xml version="1.0" encoding="utf-8"?>
<p:tagLst xmlns:p="http://schemas.openxmlformats.org/presentationml/2006/main">
  <p:tag name="AS_UNIQUEID" val="4085"/>
</p:tagLst>
</file>

<file path=ppt/tags/tag1291.xml><?xml version="1.0" encoding="utf-8"?>
<p:tagLst xmlns:p="http://schemas.openxmlformats.org/presentationml/2006/main">
  <p:tag name="AS_UNIQUEID" val="4086"/>
</p:tagLst>
</file>

<file path=ppt/tags/tag1292.xml><?xml version="1.0" encoding="utf-8"?>
<p:tagLst xmlns:p="http://schemas.openxmlformats.org/presentationml/2006/main">
  <p:tag name="AS_UNIQUEID" val="4088"/>
</p:tagLst>
</file>

<file path=ppt/tags/tag1293.xml><?xml version="1.0" encoding="utf-8"?>
<p:tagLst xmlns:p="http://schemas.openxmlformats.org/presentationml/2006/main">
  <p:tag name="AS_UNIQUEID" val="4089"/>
</p:tagLst>
</file>

<file path=ppt/tags/tag1294.xml><?xml version="1.0" encoding="utf-8"?>
<p:tagLst xmlns:p="http://schemas.openxmlformats.org/presentationml/2006/main">
  <p:tag name="AS_UNIQUEID" val="4090"/>
</p:tagLst>
</file>

<file path=ppt/tags/tag1295.xml><?xml version="1.0" encoding="utf-8"?>
<p:tagLst xmlns:p="http://schemas.openxmlformats.org/presentationml/2006/main">
  <p:tag name="AS_UNIQUEID" val="4091"/>
</p:tagLst>
</file>

<file path=ppt/tags/tag1296.xml><?xml version="1.0" encoding="utf-8"?>
<p:tagLst xmlns:p="http://schemas.openxmlformats.org/presentationml/2006/main">
  <p:tag name="AS_UNIQUEID" val="4092"/>
</p:tagLst>
</file>

<file path=ppt/tags/tag1297.xml><?xml version="1.0" encoding="utf-8"?>
<p:tagLst xmlns:p="http://schemas.openxmlformats.org/presentationml/2006/main">
  <p:tag name="AS_UNIQUEID" val="4094"/>
</p:tagLst>
</file>

<file path=ppt/tags/tag1298.xml><?xml version="1.0" encoding="utf-8"?>
<p:tagLst xmlns:p="http://schemas.openxmlformats.org/presentationml/2006/main">
  <p:tag name="AS_UNIQUEID" val="4095"/>
</p:tagLst>
</file>

<file path=ppt/tags/tag1299.xml><?xml version="1.0" encoding="utf-8"?>
<p:tagLst xmlns:p="http://schemas.openxmlformats.org/presentationml/2006/main">
  <p:tag name="AS_UNIQUEID" val="4096"/>
</p:tagLst>
</file>

<file path=ppt/tags/tag13.xml><?xml version="1.0" encoding="utf-8"?>
<p:tagLst xmlns:p="http://schemas.openxmlformats.org/presentationml/2006/main">
  <p:tag name="AS_UNIQUEID" val="2463"/>
</p:tagLst>
</file>

<file path=ppt/tags/tag130.xml><?xml version="1.0" encoding="utf-8"?>
<p:tagLst xmlns:p="http://schemas.openxmlformats.org/presentationml/2006/main">
  <p:tag name="AS_UNIQUEID" val="2604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300.xml><?xml version="1.0" encoding="utf-8"?>
<p:tagLst xmlns:p="http://schemas.openxmlformats.org/presentationml/2006/main">
  <p:tag name="AS_UNIQUEID" val="4097"/>
</p:tagLst>
</file>

<file path=ppt/tags/tag1301.xml><?xml version="1.0" encoding="utf-8"?>
<p:tagLst xmlns:p="http://schemas.openxmlformats.org/presentationml/2006/main">
  <p:tag name="AS_UNIQUEID" val="4098"/>
</p:tagLst>
</file>

<file path=ppt/tags/tag1302.xml><?xml version="1.0" encoding="utf-8"?>
<p:tagLst xmlns:p="http://schemas.openxmlformats.org/presentationml/2006/main">
  <p:tag name="AS_UNIQUEID" val="4099"/>
</p:tagLst>
</file>

<file path=ppt/tags/tag1303.xml><?xml version="1.0" encoding="utf-8"?>
<p:tagLst xmlns:p="http://schemas.openxmlformats.org/presentationml/2006/main">
  <p:tag name="AS_UNIQUEID" val="4101"/>
</p:tagLst>
</file>

<file path=ppt/tags/tag1304.xml><?xml version="1.0" encoding="utf-8"?>
<p:tagLst xmlns:p="http://schemas.openxmlformats.org/presentationml/2006/main">
  <p:tag name="AS_UNIQUEID" val="4102"/>
</p:tagLst>
</file>

<file path=ppt/tags/tag1305.xml><?xml version="1.0" encoding="utf-8"?>
<p:tagLst xmlns:p="http://schemas.openxmlformats.org/presentationml/2006/main">
  <p:tag name="AS_UNIQUEID" val="4103"/>
</p:tagLst>
</file>

<file path=ppt/tags/tag1306.xml><?xml version="1.0" encoding="utf-8"?>
<p:tagLst xmlns:p="http://schemas.openxmlformats.org/presentationml/2006/main">
  <p:tag name="AS_UNIQUEID" val="4104"/>
</p:tagLst>
</file>

<file path=ppt/tags/tag1307.xml><?xml version="1.0" encoding="utf-8"?>
<p:tagLst xmlns:p="http://schemas.openxmlformats.org/presentationml/2006/main">
  <p:tag name="AS_UNIQUEID" val="4105"/>
</p:tagLst>
</file>

<file path=ppt/tags/tag1308.xml><?xml version="1.0" encoding="utf-8"?>
<p:tagLst xmlns:p="http://schemas.openxmlformats.org/presentationml/2006/main">
  <p:tag name="AS_UNIQUEID" val="4106"/>
</p:tagLst>
</file>

<file path=ppt/tags/tag1309.xml><?xml version="1.0" encoding="utf-8"?>
<p:tagLst xmlns:p="http://schemas.openxmlformats.org/presentationml/2006/main">
  <p:tag name="AS_UNIQUEID" val="4107"/>
</p:tagLst>
</file>

<file path=ppt/tags/tag131.xml><?xml version="1.0" encoding="utf-8"?>
<p:tagLst xmlns:p="http://schemas.openxmlformats.org/presentationml/2006/main">
  <p:tag name="AS_UNIQUEID" val="2605"/>
</p:tagLst>
</file>

<file path=ppt/tags/tag1310.xml><?xml version="1.0" encoding="utf-8"?>
<p:tagLst xmlns:p="http://schemas.openxmlformats.org/presentationml/2006/main">
  <p:tag name="AS_UNIQUEID" val="4108"/>
</p:tagLst>
</file>

<file path=ppt/tags/tag1311.xml><?xml version="1.0" encoding="utf-8"?>
<p:tagLst xmlns:p="http://schemas.openxmlformats.org/presentationml/2006/main">
  <p:tag name="AS_UNIQUEID" val="4110"/>
</p:tagLst>
</file>

<file path=ppt/tags/tag1312.xml><?xml version="1.0" encoding="utf-8"?>
<p:tagLst xmlns:p="http://schemas.openxmlformats.org/presentationml/2006/main">
  <p:tag name="AS_UNIQUEID" val="4111"/>
</p:tagLst>
</file>

<file path=ppt/tags/tag1313.xml><?xml version="1.0" encoding="utf-8"?>
<p:tagLst xmlns:p="http://schemas.openxmlformats.org/presentationml/2006/main">
  <p:tag name="AS_UNIQUEID" val="4112"/>
</p:tagLst>
</file>

<file path=ppt/tags/tag1314.xml><?xml version="1.0" encoding="utf-8"?>
<p:tagLst xmlns:p="http://schemas.openxmlformats.org/presentationml/2006/main">
  <p:tag name="AS_UNIQUEID" val="4113"/>
</p:tagLst>
</file>

<file path=ppt/tags/tag1315.xml><?xml version="1.0" encoding="utf-8"?>
<p:tagLst xmlns:p="http://schemas.openxmlformats.org/presentationml/2006/main">
  <p:tag name="AS_UNIQUEID" val="4115"/>
</p:tagLst>
</file>

<file path=ppt/tags/tag1316.xml><?xml version="1.0" encoding="utf-8"?>
<p:tagLst xmlns:p="http://schemas.openxmlformats.org/presentationml/2006/main">
  <p:tag name="AS_UNIQUEID" val="4116"/>
</p:tagLst>
</file>

<file path=ppt/tags/tag1317.xml><?xml version="1.0" encoding="utf-8"?>
<p:tagLst xmlns:p="http://schemas.openxmlformats.org/presentationml/2006/main">
  <p:tag name="AS_UNIQUEID" val="4117"/>
</p:tagLst>
</file>

<file path=ppt/tags/tag1318.xml><?xml version="1.0" encoding="utf-8"?>
<p:tagLst xmlns:p="http://schemas.openxmlformats.org/presentationml/2006/main">
  <p:tag name="AS_UNIQUEID" val="4119"/>
</p:tagLst>
</file>

<file path=ppt/tags/tag1319.xml><?xml version="1.0" encoding="utf-8"?>
<p:tagLst xmlns:p="http://schemas.openxmlformats.org/presentationml/2006/main">
  <p:tag name="AS_UNIQUEID" val="4120"/>
</p:tagLst>
</file>

<file path=ppt/tags/tag132.xml><?xml version="1.0" encoding="utf-8"?>
<p:tagLst xmlns:p="http://schemas.openxmlformats.org/presentationml/2006/main">
  <p:tag name="AS_UNIQUEID" val="2606"/>
</p:tagLst>
</file>

<file path=ppt/tags/tag1320.xml><?xml version="1.0" encoding="utf-8"?>
<p:tagLst xmlns:p="http://schemas.openxmlformats.org/presentationml/2006/main">
  <p:tag name="AS_UNIQUEID" val="4121"/>
</p:tagLst>
</file>

<file path=ppt/tags/tag1321.xml><?xml version="1.0" encoding="utf-8"?>
<p:tagLst xmlns:p="http://schemas.openxmlformats.org/presentationml/2006/main">
  <p:tag name="AS_UNIQUEID" val="4122"/>
</p:tagLst>
</file>

<file path=ppt/tags/tag1322.xml><?xml version="1.0" encoding="utf-8"?>
<p:tagLst xmlns:p="http://schemas.openxmlformats.org/presentationml/2006/main">
  <p:tag name="AS_UNIQUEID" val="4123"/>
</p:tagLst>
</file>

<file path=ppt/tags/tag1323.xml><?xml version="1.0" encoding="utf-8"?>
<p:tagLst xmlns:p="http://schemas.openxmlformats.org/presentationml/2006/main">
  <p:tag name="AS_UNIQUEID" val="4124"/>
</p:tagLst>
</file>

<file path=ppt/tags/tag1324.xml><?xml version="1.0" encoding="utf-8"?>
<p:tagLst xmlns:p="http://schemas.openxmlformats.org/presentationml/2006/main">
  <p:tag name="AS_UNIQUEID" val="4126"/>
</p:tagLst>
</file>

<file path=ppt/tags/tag1325.xml><?xml version="1.0" encoding="utf-8"?>
<p:tagLst xmlns:p="http://schemas.openxmlformats.org/presentationml/2006/main">
  <p:tag name="AS_UNIQUEID" val="4127"/>
</p:tagLst>
</file>

<file path=ppt/tags/tag1326.xml><?xml version="1.0" encoding="utf-8"?>
<p:tagLst xmlns:p="http://schemas.openxmlformats.org/presentationml/2006/main">
  <p:tag name="AS_UNIQUEID" val="4128"/>
</p:tagLst>
</file>

<file path=ppt/tags/tag1327.xml><?xml version="1.0" encoding="utf-8"?>
<p:tagLst xmlns:p="http://schemas.openxmlformats.org/presentationml/2006/main">
  <p:tag name="AS_UNIQUEID" val="4129"/>
</p:tagLst>
</file>

<file path=ppt/tags/tag1328.xml><?xml version="1.0" encoding="utf-8"?>
<p:tagLst xmlns:p="http://schemas.openxmlformats.org/presentationml/2006/main">
  <p:tag name="AS_UNIQUEID" val="4130"/>
</p:tagLst>
</file>

<file path=ppt/tags/tag1329.xml><?xml version="1.0" encoding="utf-8"?>
<p:tagLst xmlns:p="http://schemas.openxmlformats.org/presentationml/2006/main">
  <p:tag name="AS_UNIQUEID" val="4131"/>
</p:tagLst>
</file>

<file path=ppt/tags/tag133.xml><?xml version="1.0" encoding="utf-8"?>
<p:tagLst xmlns:p="http://schemas.openxmlformats.org/presentationml/2006/main">
  <p:tag name="AS_UNIQUEID" val="2608"/>
</p:tagLst>
</file>

<file path=ppt/tags/tag1330.xml><?xml version="1.0" encoding="utf-8"?>
<p:tagLst xmlns:p="http://schemas.openxmlformats.org/presentationml/2006/main">
  <p:tag name="AS_UNIQUEID" val="4133"/>
</p:tagLst>
</file>

<file path=ppt/tags/tag1331.xml><?xml version="1.0" encoding="utf-8"?>
<p:tagLst xmlns:p="http://schemas.openxmlformats.org/presentationml/2006/main">
  <p:tag name="AS_UNIQUEID" val="4134"/>
</p:tagLst>
</file>

<file path=ppt/tags/tag1332.xml><?xml version="1.0" encoding="utf-8"?>
<p:tagLst xmlns:p="http://schemas.openxmlformats.org/presentationml/2006/main">
  <p:tag name="AS_UNIQUEID" val="4135"/>
</p:tagLst>
</file>

<file path=ppt/tags/tag1333.xml><?xml version="1.0" encoding="utf-8"?>
<p:tagLst xmlns:p="http://schemas.openxmlformats.org/presentationml/2006/main">
  <p:tag name="AS_UNIQUEID" val="4136"/>
</p:tagLst>
</file>

<file path=ppt/tags/tag1334.xml><?xml version="1.0" encoding="utf-8"?>
<p:tagLst xmlns:p="http://schemas.openxmlformats.org/presentationml/2006/main">
  <p:tag name="AS_UNIQUEID" val="4137"/>
</p:tagLst>
</file>

<file path=ppt/tags/tag1335.xml><?xml version="1.0" encoding="utf-8"?>
<p:tagLst xmlns:p="http://schemas.openxmlformats.org/presentationml/2006/main">
  <p:tag name="AS_UNIQUEID" val="4139"/>
</p:tagLst>
</file>

<file path=ppt/tags/tag1336.xml><?xml version="1.0" encoding="utf-8"?>
<p:tagLst xmlns:p="http://schemas.openxmlformats.org/presentationml/2006/main">
  <p:tag name="AS_UNIQUEID" val="4140"/>
</p:tagLst>
</file>

<file path=ppt/tags/tag1337.xml><?xml version="1.0" encoding="utf-8"?>
<p:tagLst xmlns:p="http://schemas.openxmlformats.org/presentationml/2006/main">
  <p:tag name="AS_UNIQUEID" val="4141"/>
</p:tagLst>
</file>

<file path=ppt/tags/tag1338.xml><?xml version="1.0" encoding="utf-8"?>
<p:tagLst xmlns:p="http://schemas.openxmlformats.org/presentationml/2006/main">
  <p:tag name="AS_UNIQUEID" val="4142"/>
</p:tagLst>
</file>

<file path=ppt/tags/tag1339.xml><?xml version="1.0" encoding="utf-8"?>
<p:tagLst xmlns:p="http://schemas.openxmlformats.org/presentationml/2006/main">
  <p:tag name="AS_UNIQUEID" val="4143"/>
</p:tagLst>
</file>

<file path=ppt/tags/tag134.xml><?xml version="1.0" encoding="utf-8"?>
<p:tagLst xmlns:p="http://schemas.openxmlformats.org/presentationml/2006/main">
  <p:tag name="AS_UNIQUEID" val="2609"/>
</p:tagLst>
</file>

<file path=ppt/tags/tag1340.xml><?xml version="1.0" encoding="utf-8"?>
<p:tagLst xmlns:p="http://schemas.openxmlformats.org/presentationml/2006/main">
  <p:tag name="AS_UNIQUEID" val="4146"/>
</p:tagLst>
</file>

<file path=ppt/tags/tag1341.xml><?xml version="1.0" encoding="utf-8"?>
<p:tagLst xmlns:p="http://schemas.openxmlformats.org/presentationml/2006/main">
  <p:tag name="AS_UNIQUEID" val="4147"/>
</p:tagLst>
</file>

<file path=ppt/tags/tag1342.xml><?xml version="1.0" encoding="utf-8"?>
<p:tagLst xmlns:p="http://schemas.openxmlformats.org/presentationml/2006/main">
  <p:tag name="AS_UNIQUEID" val="4148"/>
</p:tagLst>
</file>

<file path=ppt/tags/tag1343.xml><?xml version="1.0" encoding="utf-8"?>
<p:tagLst xmlns:p="http://schemas.openxmlformats.org/presentationml/2006/main">
  <p:tag name="AS_UNIQUEID" val="4149"/>
</p:tagLst>
</file>

<file path=ppt/tags/tag1344.xml><?xml version="1.0" encoding="utf-8"?>
<p:tagLst xmlns:p="http://schemas.openxmlformats.org/presentationml/2006/main">
  <p:tag name="AS_UNIQUEID" val="4150"/>
</p:tagLst>
</file>

<file path=ppt/tags/tag1345.xml><?xml version="1.0" encoding="utf-8"?>
<p:tagLst xmlns:p="http://schemas.openxmlformats.org/presentationml/2006/main">
  <p:tag name="AS_UNIQUEID" val="4151"/>
</p:tagLst>
</file>

<file path=ppt/tags/tag1346.xml><?xml version="1.0" encoding="utf-8"?>
<p:tagLst xmlns:p="http://schemas.openxmlformats.org/presentationml/2006/main">
  <p:tag name="AS_UNIQUEID" val="4153"/>
</p:tagLst>
</file>

<file path=ppt/tags/tag1347.xml><?xml version="1.0" encoding="utf-8"?>
<p:tagLst xmlns:p="http://schemas.openxmlformats.org/presentationml/2006/main">
  <p:tag name="AS_UNIQUEID" val="4154"/>
</p:tagLst>
</file>

<file path=ppt/tags/tag1348.xml><?xml version="1.0" encoding="utf-8"?>
<p:tagLst xmlns:p="http://schemas.openxmlformats.org/presentationml/2006/main">
  <p:tag name="AS_UNIQUEID" val="4155"/>
</p:tagLst>
</file>

<file path=ppt/tags/tag1349.xml><?xml version="1.0" encoding="utf-8"?>
<p:tagLst xmlns:p="http://schemas.openxmlformats.org/presentationml/2006/main">
  <p:tag name="AS_UNIQUEID" val="4156"/>
</p:tagLst>
</file>

<file path=ppt/tags/tag135.xml><?xml version="1.0" encoding="utf-8"?>
<p:tagLst xmlns:p="http://schemas.openxmlformats.org/presentationml/2006/main">
  <p:tag name="AS_UNIQUEID" val="2610"/>
</p:tagLst>
</file>

<file path=ppt/tags/tag1350.xml><?xml version="1.0" encoding="utf-8"?>
<p:tagLst xmlns:p="http://schemas.openxmlformats.org/presentationml/2006/main">
  <p:tag name="AS_UNIQUEID" val="4157"/>
</p:tagLst>
</file>

<file path=ppt/tags/tag1351.xml><?xml version="1.0" encoding="utf-8"?>
<p:tagLst xmlns:p="http://schemas.openxmlformats.org/presentationml/2006/main">
  <p:tag name="AS_UNIQUEID" val="4159"/>
</p:tagLst>
</file>

<file path=ppt/tags/tag1352.xml><?xml version="1.0" encoding="utf-8"?>
<p:tagLst xmlns:p="http://schemas.openxmlformats.org/presentationml/2006/main">
  <p:tag name="AS_UNIQUEID" val="4160"/>
</p:tagLst>
</file>

<file path=ppt/tags/tag1353.xml><?xml version="1.0" encoding="utf-8"?>
<p:tagLst xmlns:p="http://schemas.openxmlformats.org/presentationml/2006/main">
  <p:tag name="AS_UNIQUEID" val="4161"/>
</p:tagLst>
</file>

<file path=ppt/tags/tag1354.xml><?xml version="1.0" encoding="utf-8"?>
<p:tagLst xmlns:p="http://schemas.openxmlformats.org/presentationml/2006/main">
  <p:tag name="AS_UNIQUEID" val="4162"/>
</p:tagLst>
</file>

<file path=ppt/tags/tag1355.xml><?xml version="1.0" encoding="utf-8"?>
<p:tagLst xmlns:p="http://schemas.openxmlformats.org/presentationml/2006/main">
  <p:tag name="AS_UNIQUEID" val="4163"/>
</p:tagLst>
</file>

<file path=ppt/tags/tag1356.xml><?xml version="1.0" encoding="utf-8"?>
<p:tagLst xmlns:p="http://schemas.openxmlformats.org/presentationml/2006/main">
  <p:tag name="AS_UNIQUEID" val="4165"/>
</p:tagLst>
</file>

<file path=ppt/tags/tag1357.xml><?xml version="1.0" encoding="utf-8"?>
<p:tagLst xmlns:p="http://schemas.openxmlformats.org/presentationml/2006/main">
  <p:tag name="AS_UNIQUEID" val="4166"/>
</p:tagLst>
</file>

<file path=ppt/tags/tag1358.xml><?xml version="1.0" encoding="utf-8"?>
<p:tagLst xmlns:p="http://schemas.openxmlformats.org/presentationml/2006/main">
  <p:tag name="AS_UNIQUEID" val="4167"/>
</p:tagLst>
</file>

<file path=ppt/tags/tag1359.xml><?xml version="1.0" encoding="utf-8"?>
<p:tagLst xmlns:p="http://schemas.openxmlformats.org/presentationml/2006/main">
  <p:tag name="AS_UNIQUEID" val="4168"/>
</p:tagLst>
</file>

<file path=ppt/tags/tag136.xml><?xml version="1.0" encoding="utf-8"?>
<p:tagLst xmlns:p="http://schemas.openxmlformats.org/presentationml/2006/main">
  <p:tag name="AS_UNIQUEID" val="2611"/>
</p:tagLst>
</file>

<file path=ppt/tags/tag1360.xml><?xml version="1.0" encoding="utf-8"?>
<p:tagLst xmlns:p="http://schemas.openxmlformats.org/presentationml/2006/main">
  <p:tag name="AS_UNIQUEID" val="4169"/>
</p:tagLst>
</file>

<file path=ppt/tags/tag1361.xml><?xml version="1.0" encoding="utf-8"?>
<p:tagLst xmlns:p="http://schemas.openxmlformats.org/presentationml/2006/main">
  <p:tag name="AS_UNIQUEID" val="4171"/>
</p:tagLst>
</file>

<file path=ppt/tags/tag1362.xml><?xml version="1.0" encoding="utf-8"?>
<p:tagLst xmlns:p="http://schemas.openxmlformats.org/presentationml/2006/main">
  <p:tag name="AS_UNIQUEID" val="4172"/>
</p:tagLst>
</file>

<file path=ppt/tags/tag1363.xml><?xml version="1.0" encoding="utf-8"?>
<p:tagLst xmlns:p="http://schemas.openxmlformats.org/presentationml/2006/main">
  <p:tag name="AS_UNIQUEID" val="4173"/>
</p:tagLst>
</file>

<file path=ppt/tags/tag1364.xml><?xml version="1.0" encoding="utf-8"?>
<p:tagLst xmlns:p="http://schemas.openxmlformats.org/presentationml/2006/main">
  <p:tag name="AS_UNIQUEID" val="4174"/>
</p:tagLst>
</file>

<file path=ppt/tags/tag1365.xml><?xml version="1.0" encoding="utf-8"?>
<p:tagLst xmlns:p="http://schemas.openxmlformats.org/presentationml/2006/main">
  <p:tag name="AS_UNIQUEID" val="4175"/>
</p:tagLst>
</file>

<file path=ppt/tags/tag1366.xml><?xml version="1.0" encoding="utf-8"?>
<p:tagLst xmlns:p="http://schemas.openxmlformats.org/presentationml/2006/main">
  <p:tag name="AS_UNIQUEID" val="4176"/>
</p:tagLst>
</file>

<file path=ppt/tags/tag1367.xml><?xml version="1.0" encoding="utf-8"?>
<p:tagLst xmlns:p="http://schemas.openxmlformats.org/presentationml/2006/main">
  <p:tag name="AS_UNIQUEID" val="4178"/>
</p:tagLst>
</file>

<file path=ppt/tags/tag1368.xml><?xml version="1.0" encoding="utf-8"?>
<p:tagLst xmlns:p="http://schemas.openxmlformats.org/presentationml/2006/main">
  <p:tag name="AS_UNIQUEID" val="4179"/>
</p:tagLst>
</file>

<file path=ppt/tags/tag1369.xml><?xml version="1.0" encoding="utf-8"?>
<p:tagLst xmlns:p="http://schemas.openxmlformats.org/presentationml/2006/main">
  <p:tag name="AS_UNIQUEID" val="4180"/>
</p:tagLst>
</file>

<file path=ppt/tags/tag137.xml><?xml version="1.0" encoding="utf-8"?>
<p:tagLst xmlns:p="http://schemas.openxmlformats.org/presentationml/2006/main">
  <p:tag name="AS_UNIQUEID" val="2612"/>
</p:tagLst>
</file>

<file path=ppt/tags/tag1370.xml><?xml version="1.0" encoding="utf-8"?>
<p:tagLst xmlns:p="http://schemas.openxmlformats.org/presentationml/2006/main">
  <p:tag name="AS_UNIQUEID" val="4181"/>
</p:tagLst>
</file>

<file path=ppt/tags/tag1371.xml><?xml version="1.0" encoding="utf-8"?>
<p:tagLst xmlns:p="http://schemas.openxmlformats.org/presentationml/2006/main">
  <p:tag name="AS_UNIQUEID" val="4182"/>
</p:tagLst>
</file>

<file path=ppt/tags/tag1372.xml><?xml version="1.0" encoding="utf-8"?>
<p:tagLst xmlns:p="http://schemas.openxmlformats.org/presentationml/2006/main">
  <p:tag name="AS_UNIQUEID" val="4183"/>
</p:tagLst>
</file>

<file path=ppt/tags/tag1373.xml><?xml version="1.0" encoding="utf-8"?>
<p:tagLst xmlns:p="http://schemas.openxmlformats.org/presentationml/2006/main">
  <p:tag name="AS_UNIQUEID" val="4184"/>
</p:tagLst>
</file>

<file path=ppt/tags/tag1374.xml><?xml version="1.0" encoding="utf-8"?>
<p:tagLst xmlns:p="http://schemas.openxmlformats.org/presentationml/2006/main">
  <p:tag name="AS_UNIQUEID" val="4185"/>
</p:tagLst>
</file>

<file path=ppt/tags/tag1375.xml><?xml version="1.0" encoding="utf-8"?>
<p:tagLst xmlns:p="http://schemas.openxmlformats.org/presentationml/2006/main">
  <p:tag name="AS_UNIQUEID" val="4187"/>
</p:tagLst>
</file>

<file path=ppt/tags/tag1376.xml><?xml version="1.0" encoding="utf-8"?>
<p:tagLst xmlns:p="http://schemas.openxmlformats.org/presentationml/2006/main">
  <p:tag name="AS_UNIQUEID" val="4188"/>
</p:tagLst>
</file>

<file path=ppt/tags/tag1377.xml><?xml version="1.0" encoding="utf-8"?>
<p:tagLst xmlns:p="http://schemas.openxmlformats.org/presentationml/2006/main">
  <p:tag name="AS_UNIQUEID" val="4189"/>
</p:tagLst>
</file>

<file path=ppt/tags/tag1378.xml><?xml version="1.0" encoding="utf-8"?>
<p:tagLst xmlns:p="http://schemas.openxmlformats.org/presentationml/2006/main">
  <p:tag name="AS_UNIQUEID" val="4190"/>
</p:tagLst>
</file>

<file path=ppt/tags/tag1379.xml><?xml version="1.0" encoding="utf-8"?>
<p:tagLst xmlns:p="http://schemas.openxmlformats.org/presentationml/2006/main">
  <p:tag name="AS_UNIQUEID" val="4192"/>
</p:tagLst>
</file>

<file path=ppt/tags/tag138.xml><?xml version="1.0" encoding="utf-8"?>
<p:tagLst xmlns:p="http://schemas.openxmlformats.org/presentationml/2006/main">
  <p:tag name="AS_UNIQUEID" val="2614"/>
</p:tagLst>
</file>

<file path=ppt/tags/tag1380.xml><?xml version="1.0" encoding="utf-8"?>
<p:tagLst xmlns:p="http://schemas.openxmlformats.org/presentationml/2006/main">
  <p:tag name="AS_UNIQUEID" val="4193"/>
</p:tagLst>
</file>

<file path=ppt/tags/tag1381.xml><?xml version="1.0" encoding="utf-8"?>
<p:tagLst xmlns:p="http://schemas.openxmlformats.org/presentationml/2006/main">
  <p:tag name="AS_UNIQUEID" val="4194"/>
</p:tagLst>
</file>

<file path=ppt/tags/tag1382.xml><?xml version="1.0" encoding="utf-8"?>
<p:tagLst xmlns:p="http://schemas.openxmlformats.org/presentationml/2006/main">
  <p:tag name="AS_UNIQUEID" val="4196"/>
</p:tagLst>
</file>

<file path=ppt/tags/tag1383.xml><?xml version="1.0" encoding="utf-8"?>
<p:tagLst xmlns:p="http://schemas.openxmlformats.org/presentationml/2006/main">
  <p:tag name="AS_UNIQUEID" val="4197"/>
</p:tagLst>
</file>

<file path=ppt/tags/tag1384.xml><?xml version="1.0" encoding="utf-8"?>
<p:tagLst xmlns:p="http://schemas.openxmlformats.org/presentationml/2006/main">
  <p:tag name="AS_UNIQUEID" val="4198"/>
</p:tagLst>
</file>

<file path=ppt/tags/tag1385.xml><?xml version="1.0" encoding="utf-8"?>
<p:tagLst xmlns:p="http://schemas.openxmlformats.org/presentationml/2006/main">
  <p:tag name="AS_UNIQUEID" val="4199"/>
</p:tagLst>
</file>

<file path=ppt/tags/tag1386.xml><?xml version="1.0" encoding="utf-8"?>
<p:tagLst xmlns:p="http://schemas.openxmlformats.org/presentationml/2006/main">
  <p:tag name="AS_UNIQUEID" val="4200"/>
</p:tagLst>
</file>

<file path=ppt/tags/tag1387.xml><?xml version="1.0" encoding="utf-8"?>
<p:tagLst xmlns:p="http://schemas.openxmlformats.org/presentationml/2006/main">
  <p:tag name="AS_UNIQUEID" val="4201"/>
</p:tagLst>
</file>

<file path=ppt/tags/tag1388.xml><?xml version="1.0" encoding="utf-8"?>
<p:tagLst xmlns:p="http://schemas.openxmlformats.org/presentationml/2006/main">
  <p:tag name="AS_UNIQUEID" val="4203"/>
</p:tagLst>
</file>

<file path=ppt/tags/tag1389.xml><?xml version="1.0" encoding="utf-8"?>
<p:tagLst xmlns:p="http://schemas.openxmlformats.org/presentationml/2006/main">
  <p:tag name="AS_UNIQUEID" val="4204"/>
</p:tagLst>
</file>

<file path=ppt/tags/tag139.xml><?xml version="1.0" encoding="utf-8"?>
<p:tagLst xmlns:p="http://schemas.openxmlformats.org/presentationml/2006/main">
  <p:tag name="AS_UNIQUEID" val="2615"/>
</p:tagLst>
</file>

<file path=ppt/tags/tag1390.xml><?xml version="1.0" encoding="utf-8"?>
<p:tagLst xmlns:p="http://schemas.openxmlformats.org/presentationml/2006/main">
  <p:tag name="AS_UNIQUEID" val="4205"/>
</p:tagLst>
</file>

<file path=ppt/tags/tag1391.xml><?xml version="1.0" encoding="utf-8"?>
<p:tagLst xmlns:p="http://schemas.openxmlformats.org/presentationml/2006/main">
  <p:tag name="AS_UNIQUEID" val="4206"/>
</p:tagLst>
</file>

<file path=ppt/tags/tag1392.xml><?xml version="1.0" encoding="utf-8"?>
<p:tagLst xmlns:p="http://schemas.openxmlformats.org/presentationml/2006/main">
  <p:tag name="AS_UNIQUEID" val="4207"/>
</p:tagLst>
</file>

<file path=ppt/tags/tag1393.xml><?xml version="1.0" encoding="utf-8"?>
<p:tagLst xmlns:p="http://schemas.openxmlformats.org/presentationml/2006/main">
  <p:tag name="AS_UNIQUEID" val="4208"/>
</p:tagLst>
</file>

<file path=ppt/tags/tag1394.xml><?xml version="1.0" encoding="utf-8"?>
<p:tagLst xmlns:p="http://schemas.openxmlformats.org/presentationml/2006/main">
  <p:tag name="AS_UNIQUEID" val="4210"/>
</p:tagLst>
</file>

<file path=ppt/tags/tag1395.xml><?xml version="1.0" encoding="utf-8"?>
<p:tagLst xmlns:p="http://schemas.openxmlformats.org/presentationml/2006/main">
  <p:tag name="AS_UNIQUEID" val="4211"/>
</p:tagLst>
</file>

<file path=ppt/tags/tag1396.xml><?xml version="1.0" encoding="utf-8"?>
<p:tagLst xmlns:p="http://schemas.openxmlformats.org/presentationml/2006/main">
  <p:tag name="AS_UNIQUEID" val="4212"/>
</p:tagLst>
</file>

<file path=ppt/tags/tag1397.xml><?xml version="1.0" encoding="utf-8"?>
<p:tagLst xmlns:p="http://schemas.openxmlformats.org/presentationml/2006/main">
  <p:tag name="AS_UNIQUEID" val="4213"/>
</p:tagLst>
</file>

<file path=ppt/tags/tag1398.xml><?xml version="1.0" encoding="utf-8"?>
<p:tagLst xmlns:p="http://schemas.openxmlformats.org/presentationml/2006/main">
  <p:tag name="AS_UNIQUEID" val="4214"/>
</p:tagLst>
</file>

<file path=ppt/tags/tag1399.xml><?xml version="1.0" encoding="utf-8"?>
<p:tagLst xmlns:p="http://schemas.openxmlformats.org/presentationml/2006/main">
  <p:tag name="AS_UNIQUEID" val="4216"/>
</p:tagLst>
</file>

<file path=ppt/tags/tag14.xml><?xml version="1.0" encoding="utf-8"?>
<p:tagLst xmlns:p="http://schemas.openxmlformats.org/presentationml/2006/main">
  <p:tag name="AS_UNIQUEID" val="2464"/>
</p:tagLst>
</file>

<file path=ppt/tags/tag140.xml><?xml version="1.0" encoding="utf-8"?>
<p:tagLst xmlns:p="http://schemas.openxmlformats.org/presentationml/2006/main">
  <p:tag name="AS_UNIQUEID" val="2616"/>
</p:tagLst>
</file>

<file path=ppt/tags/tag1400.xml><?xml version="1.0" encoding="utf-8"?>
<p:tagLst xmlns:p="http://schemas.openxmlformats.org/presentationml/2006/main">
  <p:tag name="AS_UNIQUEID" val="4217"/>
</p:tagLst>
</file>

<file path=ppt/tags/tag1401.xml><?xml version="1.0" encoding="utf-8"?>
<p:tagLst xmlns:p="http://schemas.openxmlformats.org/presentationml/2006/main">
  <p:tag name="AS_UNIQUEID" val="4218"/>
</p:tagLst>
</file>

<file path=ppt/tags/tag1402.xml><?xml version="1.0" encoding="utf-8"?>
<p:tagLst xmlns:p="http://schemas.openxmlformats.org/presentationml/2006/main">
  <p:tag name="AS_UNIQUEID" val="4219"/>
</p:tagLst>
</file>

<file path=ppt/tags/tag1403.xml><?xml version="1.0" encoding="utf-8"?>
<p:tagLst xmlns:p="http://schemas.openxmlformats.org/presentationml/2006/main">
  <p:tag name="AS_UNIQUEID" val="4220"/>
</p:tagLst>
</file>

<file path=ppt/tags/tag1404.xml><?xml version="1.0" encoding="utf-8"?>
<p:tagLst xmlns:p="http://schemas.openxmlformats.org/presentationml/2006/main">
  <p:tag name="AS_UNIQUEID" val="4222"/>
</p:tagLst>
</file>

<file path=ppt/tags/tag1405.xml><?xml version="1.0" encoding="utf-8"?>
<p:tagLst xmlns:p="http://schemas.openxmlformats.org/presentationml/2006/main">
  <p:tag name="AS_UNIQUEID" val="4223"/>
</p:tagLst>
</file>

<file path=ppt/tags/tag1406.xml><?xml version="1.0" encoding="utf-8"?>
<p:tagLst xmlns:p="http://schemas.openxmlformats.org/presentationml/2006/main">
  <p:tag name="AS_UNIQUEID" val="4224"/>
</p:tagLst>
</file>

<file path=ppt/tags/tag1407.xml><?xml version="1.0" encoding="utf-8"?>
<p:tagLst xmlns:p="http://schemas.openxmlformats.org/presentationml/2006/main">
  <p:tag name="AS_UNIQUEID" val="4225"/>
</p:tagLst>
</file>

<file path=ppt/tags/tag1408.xml><?xml version="1.0" encoding="utf-8"?>
<p:tagLst xmlns:p="http://schemas.openxmlformats.org/presentationml/2006/main">
  <p:tag name="AS_UNIQUEID" val="4226"/>
</p:tagLst>
</file>

<file path=ppt/tags/tag1409.xml><?xml version="1.0" encoding="utf-8"?>
<p:tagLst xmlns:p="http://schemas.openxmlformats.org/presentationml/2006/main">
  <p:tag name="AS_UNIQUEID" val="4227"/>
</p:tagLst>
</file>

<file path=ppt/tags/tag141.xml><?xml version="1.0" encoding="utf-8"?>
<p:tagLst xmlns:p="http://schemas.openxmlformats.org/presentationml/2006/main">
  <p:tag name="AS_UNIQUEID" val="2617"/>
</p:tagLst>
</file>

<file path=ppt/tags/tag1410.xml><?xml version="1.0" encoding="utf-8"?>
<p:tagLst xmlns:p="http://schemas.openxmlformats.org/presentationml/2006/main">
  <p:tag name="AS_UNIQUEID" val="4229"/>
</p:tagLst>
</file>

<file path=ppt/tags/tag1411.xml><?xml version="1.0" encoding="utf-8"?>
<p:tagLst xmlns:p="http://schemas.openxmlformats.org/presentationml/2006/main">
  <p:tag name="AS_UNIQUEID" val="4230"/>
</p:tagLst>
</file>

<file path=ppt/tags/tag1412.xml><?xml version="1.0" encoding="utf-8"?>
<p:tagLst xmlns:p="http://schemas.openxmlformats.org/presentationml/2006/main">
  <p:tag name="AS_UNIQUEID" val="4231"/>
</p:tagLst>
</file>

<file path=ppt/tags/tag1413.xml><?xml version="1.0" encoding="utf-8"?>
<p:tagLst xmlns:p="http://schemas.openxmlformats.org/presentationml/2006/main">
  <p:tag name="AS_UNIQUEID" val="4232"/>
</p:tagLst>
</file>

<file path=ppt/tags/tag1414.xml><?xml version="1.0" encoding="utf-8"?>
<p:tagLst xmlns:p="http://schemas.openxmlformats.org/presentationml/2006/main">
  <p:tag name="AS_UNIQUEID" val="4233"/>
</p:tagLst>
</file>

<file path=ppt/tags/tag1415.xml><?xml version="1.0" encoding="utf-8"?>
<p:tagLst xmlns:p="http://schemas.openxmlformats.org/presentationml/2006/main">
  <p:tag name="AS_UNIQUEID" val="4235"/>
</p:tagLst>
</file>

<file path=ppt/tags/tag1416.xml><?xml version="1.0" encoding="utf-8"?>
<p:tagLst xmlns:p="http://schemas.openxmlformats.org/presentationml/2006/main">
  <p:tag name="AS_UNIQUEID" val="4236"/>
</p:tagLst>
</file>

<file path=ppt/tags/tag1417.xml><?xml version="1.0" encoding="utf-8"?>
<p:tagLst xmlns:p="http://schemas.openxmlformats.org/presentationml/2006/main">
  <p:tag name="AS_UNIQUEID" val="4237"/>
</p:tagLst>
</file>

<file path=ppt/tags/tag1418.xml><?xml version="1.0" encoding="utf-8"?>
<p:tagLst xmlns:p="http://schemas.openxmlformats.org/presentationml/2006/main">
  <p:tag name="AS_UNIQUEID" val="4238"/>
</p:tagLst>
</file>

<file path=ppt/tags/tag1419.xml><?xml version="1.0" encoding="utf-8"?>
<p:tagLst xmlns:p="http://schemas.openxmlformats.org/presentationml/2006/main">
  <p:tag name="AS_UNIQUEID" val="4239"/>
</p:tagLst>
</file>

<file path=ppt/tags/tag142.xml><?xml version="1.0" encoding="utf-8"?>
<p:tagLst xmlns:p="http://schemas.openxmlformats.org/presentationml/2006/main">
  <p:tag name="AS_UNIQUEID" val="2618"/>
</p:tagLst>
</file>

<file path=ppt/tags/tag1420.xml><?xml version="1.0" encoding="utf-8"?>
<p:tagLst xmlns:p="http://schemas.openxmlformats.org/presentationml/2006/main">
  <p:tag name="AS_UNIQUEID" val="4241"/>
</p:tagLst>
</file>

<file path=ppt/tags/tag1421.xml><?xml version="1.0" encoding="utf-8"?>
<p:tagLst xmlns:p="http://schemas.openxmlformats.org/presentationml/2006/main">
  <p:tag name="AS_UNIQUEID" val="4242"/>
</p:tagLst>
</file>

<file path=ppt/tags/tag1422.xml><?xml version="1.0" encoding="utf-8"?>
<p:tagLst xmlns:p="http://schemas.openxmlformats.org/presentationml/2006/main">
  <p:tag name="AS_UNIQUEID" val="4243"/>
</p:tagLst>
</file>

<file path=ppt/tags/tag1423.xml><?xml version="1.0" encoding="utf-8"?>
<p:tagLst xmlns:p="http://schemas.openxmlformats.org/presentationml/2006/main">
  <p:tag name="AS_UNIQUEID" val="4244"/>
</p:tagLst>
</file>

<file path=ppt/tags/tag1424.xml><?xml version="1.0" encoding="utf-8"?>
<p:tagLst xmlns:p="http://schemas.openxmlformats.org/presentationml/2006/main">
  <p:tag name="AS_UNIQUEID" val="4245"/>
</p:tagLst>
</file>

<file path=ppt/tags/tag1425.xml><?xml version="1.0" encoding="utf-8"?>
<p:tagLst xmlns:p="http://schemas.openxmlformats.org/presentationml/2006/main">
  <p:tag name="AS_UNIQUEID" val="4247"/>
</p:tagLst>
</file>

<file path=ppt/tags/tag1426.xml><?xml version="1.0" encoding="utf-8"?>
<p:tagLst xmlns:p="http://schemas.openxmlformats.org/presentationml/2006/main">
  <p:tag name="AS_UNIQUEID" val="4248"/>
</p:tagLst>
</file>

<file path=ppt/tags/tag1427.xml><?xml version="1.0" encoding="utf-8"?>
<p:tagLst xmlns:p="http://schemas.openxmlformats.org/presentationml/2006/main">
  <p:tag name="AS_UNIQUEID" val="4249"/>
</p:tagLst>
</file>

<file path=ppt/tags/tag1428.xml><?xml version="1.0" encoding="utf-8"?>
<p:tagLst xmlns:p="http://schemas.openxmlformats.org/presentationml/2006/main">
  <p:tag name="AS_UNIQUEID" val="4250"/>
</p:tagLst>
</file>

<file path=ppt/tags/tag1429.xml><?xml version="1.0" encoding="utf-8"?>
<p:tagLst xmlns:p="http://schemas.openxmlformats.org/presentationml/2006/main">
  <p:tag name="AS_UNIQUEID" val="4251"/>
</p:tagLst>
</file>

<file path=ppt/tags/tag143.xml><?xml version="1.0" encoding="utf-8"?>
<p:tagLst xmlns:p="http://schemas.openxmlformats.org/presentationml/2006/main">
  <p:tag name="AS_UNIQUEID" val="2620"/>
</p:tagLst>
</file>

<file path=ppt/tags/tag1430.xml><?xml version="1.0" encoding="utf-8"?>
<p:tagLst xmlns:p="http://schemas.openxmlformats.org/presentationml/2006/main">
  <p:tag name="AS_UNIQUEID" val="4252"/>
</p:tagLst>
</file>

<file path=ppt/tags/tag1431.xml><?xml version="1.0" encoding="utf-8"?>
<p:tagLst xmlns:p="http://schemas.openxmlformats.org/presentationml/2006/main">
  <p:tag name="AS_UNIQUEID" val="4254"/>
</p:tagLst>
</file>

<file path=ppt/tags/tag1432.xml><?xml version="1.0" encoding="utf-8"?>
<p:tagLst xmlns:p="http://schemas.openxmlformats.org/presentationml/2006/main">
  <p:tag name="AS_UNIQUEID" val="4255"/>
</p:tagLst>
</file>

<file path=ppt/tags/tag1433.xml><?xml version="1.0" encoding="utf-8"?>
<p:tagLst xmlns:p="http://schemas.openxmlformats.org/presentationml/2006/main">
  <p:tag name="AS_UNIQUEID" val="4256"/>
</p:tagLst>
</file>

<file path=ppt/tags/tag1434.xml><?xml version="1.0" encoding="utf-8"?>
<p:tagLst xmlns:p="http://schemas.openxmlformats.org/presentationml/2006/main">
  <p:tag name="AS_UNIQUEID" val="4257"/>
</p:tagLst>
</file>

<file path=ppt/tags/tag1435.xml><?xml version="1.0" encoding="utf-8"?>
<p:tagLst xmlns:p="http://schemas.openxmlformats.org/presentationml/2006/main">
  <p:tag name="AS_UNIQUEID" val="4258"/>
</p:tagLst>
</file>

<file path=ppt/tags/tag1436.xml><?xml version="1.0" encoding="utf-8"?>
<p:tagLst xmlns:p="http://schemas.openxmlformats.org/presentationml/2006/main">
  <p:tag name="AS_UNIQUEID" val="4259"/>
</p:tagLst>
</file>

<file path=ppt/tags/tag1437.xml><?xml version="1.0" encoding="utf-8"?>
<p:tagLst xmlns:p="http://schemas.openxmlformats.org/presentationml/2006/main">
  <p:tag name="AS_UNIQUEID" val="4260"/>
</p:tagLst>
</file>

<file path=ppt/tags/tag1438.xml><?xml version="1.0" encoding="utf-8"?>
<p:tagLst xmlns:p="http://schemas.openxmlformats.org/presentationml/2006/main">
  <p:tag name="AS_UNIQUEID" val="4261"/>
</p:tagLst>
</file>

<file path=ppt/tags/tag1439.xml><?xml version="1.0" encoding="utf-8"?>
<p:tagLst xmlns:p="http://schemas.openxmlformats.org/presentationml/2006/main">
  <p:tag name="AS_UNIQUEID" val="4263"/>
</p:tagLst>
</file>

<file path=ppt/tags/tag144.xml><?xml version="1.0" encoding="utf-8"?>
<p:tagLst xmlns:p="http://schemas.openxmlformats.org/presentationml/2006/main">
  <p:tag name="AS_UNIQUEID" val="2621"/>
</p:tagLst>
</file>

<file path=ppt/tags/tag1440.xml><?xml version="1.0" encoding="utf-8"?>
<p:tagLst xmlns:p="http://schemas.openxmlformats.org/presentationml/2006/main">
  <p:tag name="AS_UNIQUEID" val="4264"/>
</p:tagLst>
</file>

<file path=ppt/tags/tag1441.xml><?xml version="1.0" encoding="utf-8"?>
<p:tagLst xmlns:p="http://schemas.openxmlformats.org/presentationml/2006/main">
  <p:tag name="AS_UNIQUEID" val="4265"/>
</p:tagLst>
</file>

<file path=ppt/tags/tag1442.xml><?xml version="1.0" encoding="utf-8"?>
<p:tagLst xmlns:p="http://schemas.openxmlformats.org/presentationml/2006/main">
  <p:tag name="AS_UNIQUEID" val="4266"/>
</p:tagLst>
</file>

<file path=ppt/tags/tag1443.xml><?xml version="1.0" encoding="utf-8"?>
<p:tagLst xmlns:p="http://schemas.openxmlformats.org/presentationml/2006/main">
  <p:tag name="AS_UNIQUEID" val="4268"/>
</p:tagLst>
</file>

<file path=ppt/tags/tag1444.xml><?xml version="1.0" encoding="utf-8"?>
<p:tagLst xmlns:p="http://schemas.openxmlformats.org/presentationml/2006/main">
  <p:tag name="AS_UNIQUEID" val="4269"/>
</p:tagLst>
</file>

<file path=ppt/tags/tag1445.xml><?xml version="1.0" encoding="utf-8"?>
<p:tagLst xmlns:p="http://schemas.openxmlformats.org/presentationml/2006/main">
  <p:tag name="AS_UNIQUEID" val="4270"/>
</p:tagLst>
</file>

<file path=ppt/tags/tag1446.xml><?xml version="1.0" encoding="utf-8"?>
<p:tagLst xmlns:p="http://schemas.openxmlformats.org/presentationml/2006/main">
  <p:tag name="AS_UNIQUEID" val="4272"/>
</p:tagLst>
</file>

<file path=ppt/tags/tag1447.xml><?xml version="1.0" encoding="utf-8"?>
<p:tagLst xmlns:p="http://schemas.openxmlformats.org/presentationml/2006/main">
  <p:tag name="AS_UNIQUEID" val="4273"/>
</p:tagLst>
</file>

<file path=ppt/tags/tag1448.xml><?xml version="1.0" encoding="utf-8"?>
<p:tagLst xmlns:p="http://schemas.openxmlformats.org/presentationml/2006/main">
  <p:tag name="AS_UNIQUEID" val="4274"/>
</p:tagLst>
</file>

<file path=ppt/tags/tag1449.xml><?xml version="1.0" encoding="utf-8"?>
<p:tagLst xmlns:p="http://schemas.openxmlformats.org/presentationml/2006/main">
  <p:tag name="AS_UNIQUEID" val="4275"/>
</p:tagLst>
</file>

<file path=ppt/tags/tag145.xml><?xml version="1.0" encoding="utf-8"?>
<p:tagLst xmlns:p="http://schemas.openxmlformats.org/presentationml/2006/main">
  <p:tag name="AS_UNIQUEID" val="2622"/>
</p:tagLst>
</file>

<file path=ppt/tags/tag1450.xml><?xml version="1.0" encoding="utf-8"?>
<p:tagLst xmlns:p="http://schemas.openxmlformats.org/presentationml/2006/main">
  <p:tag name="AS_UNIQUEID" val="4276"/>
</p:tagLst>
</file>

<file path=ppt/tags/tag1451.xml><?xml version="1.0" encoding="utf-8"?>
<p:tagLst xmlns:p="http://schemas.openxmlformats.org/presentationml/2006/main">
  <p:tag name="AS_UNIQUEID" val="4277"/>
</p:tagLst>
</file>

<file path=ppt/tags/tag1452.xml><?xml version="1.0" encoding="utf-8"?>
<p:tagLst xmlns:p="http://schemas.openxmlformats.org/presentationml/2006/main">
  <p:tag name="AS_UNIQUEID" val="4279"/>
</p:tagLst>
</file>

<file path=ppt/tags/tag1453.xml><?xml version="1.0" encoding="utf-8"?>
<p:tagLst xmlns:p="http://schemas.openxmlformats.org/presentationml/2006/main">
  <p:tag name="AS_UNIQUEID" val="4280"/>
</p:tagLst>
</file>

<file path=ppt/tags/tag1454.xml><?xml version="1.0" encoding="utf-8"?>
<p:tagLst xmlns:p="http://schemas.openxmlformats.org/presentationml/2006/main">
  <p:tag name="AS_UNIQUEID" val="4281"/>
</p:tagLst>
</file>

<file path=ppt/tags/tag1455.xml><?xml version="1.0" encoding="utf-8"?>
<p:tagLst xmlns:p="http://schemas.openxmlformats.org/presentationml/2006/main">
  <p:tag name="AS_UNIQUEID" val="4282"/>
</p:tagLst>
</file>

<file path=ppt/tags/tag1456.xml><?xml version="1.0" encoding="utf-8"?>
<p:tagLst xmlns:p="http://schemas.openxmlformats.org/presentationml/2006/main">
  <p:tag name="AS_UNIQUEID" val="4283"/>
</p:tagLst>
</file>

<file path=ppt/tags/tag1457.xml><?xml version="1.0" encoding="utf-8"?>
<p:tagLst xmlns:p="http://schemas.openxmlformats.org/presentationml/2006/main">
  <p:tag name="AS_UNIQUEID" val="4284"/>
</p:tagLst>
</file>

<file path=ppt/tags/tag1458.xml><?xml version="1.0" encoding="utf-8"?>
<p:tagLst xmlns:p="http://schemas.openxmlformats.org/presentationml/2006/main">
  <p:tag name="AS_UNIQUEID" val="4286"/>
</p:tagLst>
</file>

<file path=ppt/tags/tag1459.xml><?xml version="1.0" encoding="utf-8"?>
<p:tagLst xmlns:p="http://schemas.openxmlformats.org/presentationml/2006/main">
  <p:tag name="AS_UNIQUEID" val="4287"/>
</p:tagLst>
</file>

<file path=ppt/tags/tag146.xml><?xml version="1.0" encoding="utf-8"?>
<p:tagLst xmlns:p="http://schemas.openxmlformats.org/presentationml/2006/main">
  <p:tag name="AS_UNIQUEID" val="2623"/>
</p:tagLst>
</file>

<file path=ppt/tags/tag1460.xml><?xml version="1.0" encoding="utf-8"?>
<p:tagLst xmlns:p="http://schemas.openxmlformats.org/presentationml/2006/main">
  <p:tag name="AS_UNIQUEID" val="4288"/>
</p:tagLst>
</file>

<file path=ppt/tags/tag1461.xml><?xml version="1.0" encoding="utf-8"?>
<p:tagLst xmlns:p="http://schemas.openxmlformats.org/presentationml/2006/main">
  <p:tag name="AS_UNIQUEID" val="4289"/>
</p:tagLst>
</file>

<file path=ppt/tags/tag1462.xml><?xml version="1.0" encoding="utf-8"?>
<p:tagLst xmlns:p="http://schemas.openxmlformats.org/presentationml/2006/main">
  <p:tag name="AS_UNIQUEID" val="4290"/>
</p:tagLst>
</file>

<file path=ppt/tags/tag1463.xml><?xml version="1.0" encoding="utf-8"?>
<p:tagLst xmlns:p="http://schemas.openxmlformats.org/presentationml/2006/main">
  <p:tag name="AS_UNIQUEID" val="4292"/>
</p:tagLst>
</file>

<file path=ppt/tags/tag1464.xml><?xml version="1.0" encoding="utf-8"?>
<p:tagLst xmlns:p="http://schemas.openxmlformats.org/presentationml/2006/main">
  <p:tag name="AS_UNIQUEID" val="4293"/>
</p:tagLst>
</file>

<file path=ppt/tags/tag1465.xml><?xml version="1.0" encoding="utf-8"?>
<p:tagLst xmlns:p="http://schemas.openxmlformats.org/presentationml/2006/main">
  <p:tag name="AS_UNIQUEID" val="4294"/>
</p:tagLst>
</file>

<file path=ppt/tags/tag1466.xml><?xml version="1.0" encoding="utf-8"?>
<p:tagLst xmlns:p="http://schemas.openxmlformats.org/presentationml/2006/main">
  <p:tag name="AS_UNIQUEID" val="4295"/>
</p:tagLst>
</file>

<file path=ppt/tags/tag1467.xml><?xml version="1.0" encoding="utf-8"?>
<p:tagLst xmlns:p="http://schemas.openxmlformats.org/presentationml/2006/main">
  <p:tag name="AS_UNIQUEID" val="4296"/>
</p:tagLst>
</file>

<file path=ppt/tags/tag1468.xml><?xml version="1.0" encoding="utf-8"?>
<p:tagLst xmlns:p="http://schemas.openxmlformats.org/presentationml/2006/main">
  <p:tag name="AS_UNIQUEID" val="4298"/>
</p:tagLst>
</file>

<file path=ppt/tags/tag1469.xml><?xml version="1.0" encoding="utf-8"?>
<p:tagLst xmlns:p="http://schemas.openxmlformats.org/presentationml/2006/main">
  <p:tag name="AS_UNIQUEID" val="4299"/>
</p:tagLst>
</file>

<file path=ppt/tags/tag147.xml><?xml version="1.0" encoding="utf-8"?>
<p:tagLst xmlns:p="http://schemas.openxmlformats.org/presentationml/2006/main">
  <p:tag name="AS_UNIQUEID" val="2624"/>
</p:tagLst>
</file>

<file path=ppt/tags/tag1470.xml><?xml version="1.0" encoding="utf-8"?>
<p:tagLst xmlns:p="http://schemas.openxmlformats.org/presentationml/2006/main">
  <p:tag name="AS_UNIQUEID" val="4300"/>
</p:tagLst>
</file>

<file path=ppt/tags/tag1471.xml><?xml version="1.0" encoding="utf-8"?>
<p:tagLst xmlns:p="http://schemas.openxmlformats.org/presentationml/2006/main">
  <p:tag name="AS_UNIQUEID" val="4301"/>
</p:tagLst>
</file>

<file path=ppt/tags/tag1472.xml><?xml version="1.0" encoding="utf-8"?>
<p:tagLst xmlns:p="http://schemas.openxmlformats.org/presentationml/2006/main">
  <p:tag name="AS_UNIQUEID" val="4302"/>
</p:tagLst>
</file>

<file path=ppt/tags/tag1473.xml><?xml version="1.0" encoding="utf-8"?>
<p:tagLst xmlns:p="http://schemas.openxmlformats.org/presentationml/2006/main">
  <p:tag name="AS_UNIQUEID" val="4303"/>
</p:tagLst>
</file>

<file path=ppt/tags/tag1474.xml><?xml version="1.0" encoding="utf-8"?>
<p:tagLst xmlns:p="http://schemas.openxmlformats.org/presentationml/2006/main">
  <p:tag name="AS_UNIQUEID" val="4305"/>
</p:tagLst>
</file>

<file path=ppt/tags/tag1475.xml><?xml version="1.0" encoding="utf-8"?>
<p:tagLst xmlns:p="http://schemas.openxmlformats.org/presentationml/2006/main">
  <p:tag name="AS_UNIQUEID" val="4306"/>
</p:tagLst>
</file>

<file path=ppt/tags/tag1476.xml><?xml version="1.0" encoding="utf-8"?>
<p:tagLst xmlns:p="http://schemas.openxmlformats.org/presentationml/2006/main">
  <p:tag name="AS_UNIQUEID" val="4307"/>
</p:tagLst>
</file>

<file path=ppt/tags/tag1477.xml><?xml version="1.0" encoding="utf-8"?>
<p:tagLst xmlns:p="http://schemas.openxmlformats.org/presentationml/2006/main">
  <p:tag name="AS_UNIQUEID" val="4308"/>
</p:tagLst>
</file>

<file path=ppt/tags/tag1478.xml><?xml version="1.0" encoding="utf-8"?>
<p:tagLst xmlns:p="http://schemas.openxmlformats.org/presentationml/2006/main">
  <p:tag name="AS_UNIQUEID" val="4309"/>
</p:tagLst>
</file>

<file path=ppt/tags/tag1479.xml><?xml version="1.0" encoding="utf-8"?>
<p:tagLst xmlns:p="http://schemas.openxmlformats.org/presentationml/2006/main">
  <p:tag name="AS_UNIQUEID" val="4311"/>
</p:tagLst>
</file>

<file path=ppt/tags/tag148.xml><?xml version="1.0" encoding="utf-8"?>
<p:tagLst xmlns:p="http://schemas.openxmlformats.org/presentationml/2006/main">
  <p:tag name="AS_UNIQUEID" val="2626"/>
</p:tagLst>
</file>

<file path=ppt/tags/tag1480.xml><?xml version="1.0" encoding="utf-8"?>
<p:tagLst xmlns:p="http://schemas.openxmlformats.org/presentationml/2006/main">
  <p:tag name="AS_UNIQUEID" val="4312"/>
</p:tagLst>
</file>

<file path=ppt/tags/tag1481.xml><?xml version="1.0" encoding="utf-8"?>
<p:tagLst xmlns:p="http://schemas.openxmlformats.org/presentationml/2006/main">
  <p:tag name="AS_UNIQUEID" val="4313"/>
</p:tagLst>
</file>

<file path=ppt/tags/tag1482.xml><?xml version="1.0" encoding="utf-8"?>
<p:tagLst xmlns:p="http://schemas.openxmlformats.org/presentationml/2006/main">
  <p:tag name="AS_UNIQUEID" val="4314"/>
</p:tagLst>
</file>

<file path=ppt/tags/tag1483.xml><?xml version="1.0" encoding="utf-8"?>
<p:tagLst xmlns:p="http://schemas.openxmlformats.org/presentationml/2006/main">
  <p:tag name="AS_UNIQUEID" val="4315"/>
</p:tagLst>
</file>

<file path=ppt/tags/tag1484.xml><?xml version="1.0" encoding="utf-8"?>
<p:tagLst xmlns:p="http://schemas.openxmlformats.org/presentationml/2006/main">
  <p:tag name="AS_UNIQUEID" val="4317"/>
</p:tagLst>
</file>

<file path=ppt/tags/tag1485.xml><?xml version="1.0" encoding="utf-8"?>
<p:tagLst xmlns:p="http://schemas.openxmlformats.org/presentationml/2006/main">
  <p:tag name="AS_UNIQUEID" val="4318"/>
</p:tagLst>
</file>

<file path=ppt/tags/tag1486.xml><?xml version="1.0" encoding="utf-8"?>
<p:tagLst xmlns:p="http://schemas.openxmlformats.org/presentationml/2006/main">
  <p:tag name="AS_UNIQUEID" val="4319"/>
</p:tagLst>
</file>

<file path=ppt/tags/tag1487.xml><?xml version="1.0" encoding="utf-8"?>
<p:tagLst xmlns:p="http://schemas.openxmlformats.org/presentationml/2006/main">
  <p:tag name="AS_UNIQUEID" val="4320"/>
</p:tagLst>
</file>

<file path=ppt/tags/tag1488.xml><?xml version="1.0" encoding="utf-8"?>
<p:tagLst xmlns:p="http://schemas.openxmlformats.org/presentationml/2006/main">
  <p:tag name="AS_UNIQUEID" val="4321"/>
</p:tagLst>
</file>

<file path=ppt/tags/tag1489.xml><?xml version="1.0" encoding="utf-8"?>
<p:tagLst xmlns:p="http://schemas.openxmlformats.org/presentationml/2006/main">
  <p:tag name="AS_UNIQUEID" val="4323"/>
</p:tagLst>
</file>

<file path=ppt/tags/tag149.xml><?xml version="1.0" encoding="utf-8"?>
<p:tagLst xmlns:p="http://schemas.openxmlformats.org/presentationml/2006/main">
  <p:tag name="AS_UNIQUEID" val="2627"/>
</p:tagLst>
</file>

<file path=ppt/tags/tag1490.xml><?xml version="1.0" encoding="utf-8"?>
<p:tagLst xmlns:p="http://schemas.openxmlformats.org/presentationml/2006/main">
  <p:tag name="AS_UNIQUEID" val="4324"/>
</p:tagLst>
</file>

<file path=ppt/tags/tag1491.xml><?xml version="1.0" encoding="utf-8"?>
<p:tagLst xmlns:p="http://schemas.openxmlformats.org/presentationml/2006/main">
  <p:tag name="AS_UNIQUEID" val="4325"/>
</p:tagLst>
</file>

<file path=ppt/tags/tag1492.xml><?xml version="1.0" encoding="utf-8"?>
<p:tagLst xmlns:p="http://schemas.openxmlformats.org/presentationml/2006/main">
  <p:tag name="AS_UNIQUEID" val="4326"/>
</p:tagLst>
</file>

<file path=ppt/tags/tag1493.xml><?xml version="1.0" encoding="utf-8"?>
<p:tagLst xmlns:p="http://schemas.openxmlformats.org/presentationml/2006/main">
  <p:tag name="AS_UNIQUEID" val="4327"/>
</p:tagLst>
</file>

<file path=ppt/tags/tag1494.xml><?xml version="1.0" encoding="utf-8"?>
<p:tagLst xmlns:p="http://schemas.openxmlformats.org/presentationml/2006/main">
  <p:tag name="AS_UNIQUEID" val="4328"/>
</p:tagLst>
</file>

<file path=ppt/tags/tag1495.xml><?xml version="1.0" encoding="utf-8"?>
<p:tagLst xmlns:p="http://schemas.openxmlformats.org/presentationml/2006/main">
  <p:tag name="AS_UNIQUEID" val="4330"/>
</p:tagLst>
</file>

<file path=ppt/tags/tag1496.xml><?xml version="1.0" encoding="utf-8"?>
<p:tagLst xmlns:p="http://schemas.openxmlformats.org/presentationml/2006/main">
  <p:tag name="AS_UNIQUEID" val="4331"/>
</p:tagLst>
</file>

<file path=ppt/tags/tag1497.xml><?xml version="1.0" encoding="utf-8"?>
<p:tagLst xmlns:p="http://schemas.openxmlformats.org/presentationml/2006/main">
  <p:tag name="AS_UNIQUEID" val="4332"/>
</p:tagLst>
</file>

<file path=ppt/tags/tag1498.xml><?xml version="1.0" encoding="utf-8"?>
<p:tagLst xmlns:p="http://schemas.openxmlformats.org/presentationml/2006/main">
  <p:tag name="AS_UNIQUEID" val="4333"/>
</p:tagLst>
</file>

<file path=ppt/tags/tag1499.xml><?xml version="1.0" encoding="utf-8"?>
<p:tagLst xmlns:p="http://schemas.openxmlformats.org/presentationml/2006/main">
  <p:tag name="AS_UNIQUEID" val="4334"/>
</p:tagLst>
</file>

<file path=ppt/tags/tag15.xml><?xml version="1.0" encoding="utf-8"?>
<p:tagLst xmlns:p="http://schemas.openxmlformats.org/presentationml/2006/main">
  <p:tag name="AS_UNIQUEID" val="2465"/>
</p:tagLst>
</file>

<file path=ppt/tags/tag150.xml><?xml version="1.0" encoding="utf-8"?>
<p:tagLst xmlns:p="http://schemas.openxmlformats.org/presentationml/2006/main">
  <p:tag name="AS_UNIQUEID" val="2628"/>
</p:tagLst>
</file>

<file path=ppt/tags/tag1500.xml><?xml version="1.0" encoding="utf-8"?>
<p:tagLst xmlns:p="http://schemas.openxmlformats.org/presentationml/2006/main">
  <p:tag name="AS_UNIQUEID" val="4335"/>
</p:tagLst>
</file>

<file path=ppt/tags/tag1501.xml><?xml version="1.0" encoding="utf-8"?>
<p:tagLst xmlns:p="http://schemas.openxmlformats.org/presentationml/2006/main">
  <p:tag name="AS_UNIQUEID" val="4336"/>
</p:tagLst>
</file>

<file path=ppt/tags/tag1502.xml><?xml version="1.0" encoding="utf-8"?>
<p:tagLst xmlns:p="http://schemas.openxmlformats.org/presentationml/2006/main">
  <p:tag name="AS_UNIQUEID" val="4337"/>
</p:tagLst>
</file>

<file path=ppt/tags/tag1503.xml><?xml version="1.0" encoding="utf-8"?>
<p:tagLst xmlns:p="http://schemas.openxmlformats.org/presentationml/2006/main">
  <p:tag name="AS_UNIQUEID" val="4339"/>
</p:tagLst>
</file>

<file path=ppt/tags/tag1504.xml><?xml version="1.0" encoding="utf-8"?>
<p:tagLst xmlns:p="http://schemas.openxmlformats.org/presentationml/2006/main">
  <p:tag name="AS_UNIQUEID" val="4340"/>
</p:tagLst>
</file>

<file path=ppt/tags/tag1505.xml><?xml version="1.0" encoding="utf-8"?>
<p:tagLst xmlns:p="http://schemas.openxmlformats.org/presentationml/2006/main">
  <p:tag name="AS_UNIQUEID" val="4341"/>
</p:tagLst>
</file>

<file path=ppt/tags/tag1506.xml><?xml version="1.0" encoding="utf-8"?>
<p:tagLst xmlns:p="http://schemas.openxmlformats.org/presentationml/2006/main">
  <p:tag name="AS_UNIQUEID" val="4342"/>
</p:tagLst>
</file>

<file path=ppt/tags/tag1507.xml><?xml version="1.0" encoding="utf-8"?>
<p:tagLst xmlns:p="http://schemas.openxmlformats.org/presentationml/2006/main">
  <p:tag name="AS_UNIQUEID" val="4344"/>
</p:tagLst>
</file>

<file path=ppt/tags/tag1508.xml><?xml version="1.0" encoding="utf-8"?>
<p:tagLst xmlns:p="http://schemas.openxmlformats.org/presentationml/2006/main">
  <p:tag name="AS_UNIQUEID" val="4345"/>
</p:tagLst>
</file>

<file path=ppt/tags/tag1509.xml><?xml version="1.0" encoding="utf-8"?>
<p:tagLst xmlns:p="http://schemas.openxmlformats.org/presentationml/2006/main">
  <p:tag name="AS_UNIQUEID" val="4346"/>
</p:tagLst>
</file>

<file path=ppt/tags/tag151.xml><?xml version="1.0" encoding="utf-8"?>
<p:tagLst xmlns:p="http://schemas.openxmlformats.org/presentationml/2006/main">
  <p:tag name="AS_UNIQUEID" val="2629"/>
</p:tagLst>
</file>

<file path=ppt/tags/tag1510.xml><?xml version="1.0" encoding="utf-8"?>
<p:tagLst xmlns:p="http://schemas.openxmlformats.org/presentationml/2006/main">
  <p:tag name="AS_UNIQUEID" val="4348"/>
</p:tagLst>
</file>

<file path=ppt/tags/tag1511.xml><?xml version="1.0" encoding="utf-8"?>
<p:tagLst xmlns:p="http://schemas.openxmlformats.org/presentationml/2006/main">
  <p:tag name="AS_UNIQUEID" val="4349"/>
</p:tagLst>
</file>

<file path=ppt/tags/tag1512.xml><?xml version="1.0" encoding="utf-8"?>
<p:tagLst xmlns:p="http://schemas.openxmlformats.org/presentationml/2006/main">
  <p:tag name="AS_UNIQUEID" val="4350"/>
</p:tagLst>
</file>

<file path=ppt/tags/tag1513.xml><?xml version="1.0" encoding="utf-8"?>
<p:tagLst xmlns:p="http://schemas.openxmlformats.org/presentationml/2006/main">
  <p:tag name="AS_UNIQUEID" val="4351"/>
</p:tagLst>
</file>

<file path=ppt/tags/tag1514.xml><?xml version="1.0" encoding="utf-8"?>
<p:tagLst xmlns:p="http://schemas.openxmlformats.org/presentationml/2006/main">
  <p:tag name="AS_UNIQUEID" val="4352"/>
</p:tagLst>
</file>

<file path=ppt/tags/tag1515.xml><?xml version="1.0" encoding="utf-8"?>
<p:tagLst xmlns:p="http://schemas.openxmlformats.org/presentationml/2006/main">
  <p:tag name="AS_UNIQUEID" val="4353"/>
</p:tagLst>
</file>

<file path=ppt/tags/tag1516.xml><?xml version="1.0" encoding="utf-8"?>
<p:tagLst xmlns:p="http://schemas.openxmlformats.org/presentationml/2006/main">
  <p:tag name="AS_UNIQUEID" val="4355"/>
</p:tagLst>
</file>

<file path=ppt/tags/tag1517.xml><?xml version="1.0" encoding="utf-8"?>
<p:tagLst xmlns:p="http://schemas.openxmlformats.org/presentationml/2006/main">
  <p:tag name="AS_UNIQUEID" val="4356"/>
</p:tagLst>
</file>

<file path=ppt/tags/tag1518.xml><?xml version="1.0" encoding="utf-8"?>
<p:tagLst xmlns:p="http://schemas.openxmlformats.org/presentationml/2006/main">
  <p:tag name="AS_UNIQUEID" val="4357"/>
</p:tagLst>
</file>

<file path=ppt/tags/tag1519.xml><?xml version="1.0" encoding="utf-8"?>
<p:tagLst xmlns:p="http://schemas.openxmlformats.org/presentationml/2006/main">
  <p:tag name="AS_UNIQUEID" val="4358"/>
</p:tagLst>
</file>

<file path=ppt/tags/tag152.xml><?xml version="1.0" encoding="utf-8"?>
<p:tagLst xmlns:p="http://schemas.openxmlformats.org/presentationml/2006/main">
  <p:tag name="AS_UNIQUEID" val="2630"/>
</p:tagLst>
</file>

<file path=ppt/tags/tag1520.xml><?xml version="1.0" encoding="utf-8"?>
<p:tagLst xmlns:p="http://schemas.openxmlformats.org/presentationml/2006/main">
  <p:tag name="AS_UNIQUEID" val="4359"/>
</p:tagLst>
</file>

<file path=ppt/tags/tag1521.xml><?xml version="1.0" encoding="utf-8"?>
<p:tagLst xmlns:p="http://schemas.openxmlformats.org/presentationml/2006/main">
  <p:tag name="AS_UNIQUEID" val="4360"/>
</p:tagLst>
</file>

<file path=ppt/tags/tag1522.xml><?xml version="1.0" encoding="utf-8"?>
<p:tagLst xmlns:p="http://schemas.openxmlformats.org/presentationml/2006/main">
  <p:tag name="AS_UNIQUEID" val="4362"/>
</p:tagLst>
</file>

<file path=ppt/tags/tag1523.xml><?xml version="1.0" encoding="utf-8"?>
<p:tagLst xmlns:p="http://schemas.openxmlformats.org/presentationml/2006/main">
  <p:tag name="AS_UNIQUEID" val="4363"/>
</p:tagLst>
</file>

<file path=ppt/tags/tag1524.xml><?xml version="1.0" encoding="utf-8"?>
<p:tagLst xmlns:p="http://schemas.openxmlformats.org/presentationml/2006/main">
  <p:tag name="AS_UNIQUEID" val="4364"/>
</p:tagLst>
</file>

<file path=ppt/tags/tag1525.xml><?xml version="1.0" encoding="utf-8"?>
<p:tagLst xmlns:p="http://schemas.openxmlformats.org/presentationml/2006/main">
  <p:tag name="AS_UNIQUEID" val="4365"/>
</p:tagLst>
</file>

<file path=ppt/tags/tag1526.xml><?xml version="1.0" encoding="utf-8"?>
<p:tagLst xmlns:p="http://schemas.openxmlformats.org/presentationml/2006/main">
  <p:tag name="AS_UNIQUEID" val="4366"/>
</p:tagLst>
</file>

<file path=ppt/tags/tag1527.xml><?xml version="1.0" encoding="utf-8"?>
<p:tagLst xmlns:p="http://schemas.openxmlformats.org/presentationml/2006/main">
  <p:tag name="AS_UNIQUEID" val="4368"/>
</p:tagLst>
</file>

<file path=ppt/tags/tag1528.xml><?xml version="1.0" encoding="utf-8"?>
<p:tagLst xmlns:p="http://schemas.openxmlformats.org/presentationml/2006/main">
  <p:tag name="AS_UNIQUEID" val="4369"/>
</p:tagLst>
</file>

<file path=ppt/tags/tag1529.xml><?xml version="1.0" encoding="utf-8"?>
<p:tagLst xmlns:p="http://schemas.openxmlformats.org/presentationml/2006/main">
  <p:tag name="AS_UNIQUEID" val="4370"/>
</p:tagLst>
</file>

<file path=ppt/tags/tag153.xml><?xml version="1.0" encoding="utf-8"?>
<p:tagLst xmlns:p="http://schemas.openxmlformats.org/presentationml/2006/main">
  <p:tag name="AS_UNIQUEID" val="2631"/>
</p:tagLst>
</file>

<file path=ppt/tags/tag1530.xml><?xml version="1.0" encoding="utf-8"?>
<p:tagLst xmlns:p="http://schemas.openxmlformats.org/presentationml/2006/main">
  <p:tag name="AS_UNIQUEID" val="4371"/>
</p:tagLst>
</file>

<file path=ppt/tags/tag1531.xml><?xml version="1.0" encoding="utf-8"?>
<p:tagLst xmlns:p="http://schemas.openxmlformats.org/presentationml/2006/main">
  <p:tag name="AS_UNIQUEID" val="4372"/>
</p:tagLst>
</file>

<file path=ppt/tags/tag1532.xml><?xml version="1.0" encoding="utf-8"?>
<p:tagLst xmlns:p="http://schemas.openxmlformats.org/presentationml/2006/main">
  <p:tag name="AS_UNIQUEID" val="4374"/>
</p:tagLst>
</file>

<file path=ppt/tags/tag1533.xml><?xml version="1.0" encoding="utf-8"?>
<p:tagLst xmlns:p="http://schemas.openxmlformats.org/presentationml/2006/main">
  <p:tag name="AS_UNIQUEID" val="4375"/>
</p:tagLst>
</file>

<file path=ppt/tags/tag1534.xml><?xml version="1.0" encoding="utf-8"?>
<p:tagLst xmlns:p="http://schemas.openxmlformats.org/presentationml/2006/main">
  <p:tag name="AS_UNIQUEID" val="4376"/>
</p:tagLst>
</file>

<file path=ppt/tags/tag1535.xml><?xml version="1.0" encoding="utf-8"?>
<p:tagLst xmlns:p="http://schemas.openxmlformats.org/presentationml/2006/main">
  <p:tag name="AS_UNIQUEID" val="4377"/>
</p:tagLst>
</file>

<file path=ppt/tags/tag1536.xml><?xml version="1.0" encoding="utf-8"?>
<p:tagLst xmlns:p="http://schemas.openxmlformats.org/presentationml/2006/main">
  <p:tag name="AS_UNIQUEID" val="4378"/>
</p:tagLst>
</file>

<file path=ppt/tags/tag1537.xml><?xml version="1.0" encoding="utf-8"?>
<p:tagLst xmlns:p="http://schemas.openxmlformats.org/presentationml/2006/main">
  <p:tag name="AS_UNIQUEID" val="4379"/>
</p:tagLst>
</file>

<file path=ppt/tags/tag1538.xml><?xml version="1.0" encoding="utf-8"?>
<p:tagLst xmlns:p="http://schemas.openxmlformats.org/presentationml/2006/main">
  <p:tag name="AS_UNIQUEID" val="40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39.xml><?xml version="1.0" encoding="utf-8"?>
<p:tagLst xmlns:p="http://schemas.openxmlformats.org/presentationml/2006/main">
  <p:tag name="AS_UNIQUEID" val="40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4.xml><?xml version="1.0" encoding="utf-8"?>
<p:tagLst xmlns:p="http://schemas.openxmlformats.org/presentationml/2006/main">
  <p:tag name="AS_UNIQUEID" val="2633"/>
</p:tagLst>
</file>

<file path=ppt/tags/tag1540.xml><?xml version="1.0" encoding="utf-8"?>
<p:tagLst xmlns:p="http://schemas.openxmlformats.org/presentationml/2006/main">
  <p:tag name="AS_UNIQUEID" val="40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41.xml><?xml version="1.0" encoding="utf-8"?>
<p:tagLst xmlns:p="http://schemas.openxmlformats.org/presentationml/2006/main">
  <p:tag name="AS_UNIQUEID" val="40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42.xml><?xml version="1.0" encoding="utf-8"?>
<p:tagLst xmlns:p="http://schemas.openxmlformats.org/presentationml/2006/main">
  <p:tag name="AS_UNIQUEID" val="40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43.xml><?xml version="1.0" encoding="utf-8"?>
<p:tagLst xmlns:p="http://schemas.openxmlformats.org/presentationml/2006/main">
  <p:tag name="AS_UNIQUEID" val="40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44.xml><?xml version="1.0" encoding="utf-8"?>
<p:tagLst xmlns:p="http://schemas.openxmlformats.org/presentationml/2006/main">
  <p:tag name="AS_UNIQUEID" val="40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45.xml><?xml version="1.0" encoding="utf-8"?>
<p:tagLst xmlns:p="http://schemas.openxmlformats.org/presentationml/2006/main">
  <p:tag name="AS_UNIQUEID" val="40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46.xml><?xml version="1.0" encoding="utf-8"?>
<p:tagLst xmlns:p="http://schemas.openxmlformats.org/presentationml/2006/main">
  <p:tag name="AS_UNIQUEID" val="40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47.xml><?xml version="1.0" encoding="utf-8"?>
<p:tagLst xmlns:p="http://schemas.openxmlformats.org/presentationml/2006/main">
  <p:tag name="AS_UNIQUEID" val="40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48.xml><?xml version="1.0" encoding="utf-8"?>
<p:tagLst xmlns:p="http://schemas.openxmlformats.org/presentationml/2006/main">
  <p:tag name="AS_UNIQUEID" val="40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49.xml><?xml version="1.0" encoding="utf-8"?>
<p:tagLst xmlns:p="http://schemas.openxmlformats.org/presentationml/2006/main">
  <p:tag name="AS_UNIQUEID" val="40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5.xml><?xml version="1.0" encoding="utf-8"?>
<p:tagLst xmlns:p="http://schemas.openxmlformats.org/presentationml/2006/main">
  <p:tag name="AS_UNIQUEID" val="2634"/>
</p:tagLst>
</file>

<file path=ppt/tags/tag1550.xml><?xml version="1.0" encoding="utf-8"?>
<p:tagLst xmlns:p="http://schemas.openxmlformats.org/presentationml/2006/main">
  <p:tag name="AS_UNIQUEID" val="40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51.xml><?xml version="1.0" encoding="utf-8"?>
<p:tagLst xmlns:p="http://schemas.openxmlformats.org/presentationml/2006/main">
  <p:tag name="AS_UNIQUEID" val="40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52.xml><?xml version="1.0" encoding="utf-8"?>
<p:tagLst xmlns:p="http://schemas.openxmlformats.org/presentationml/2006/main">
  <p:tag name="AS_UNIQUEID" val="40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53.xml><?xml version="1.0" encoding="utf-8"?>
<p:tagLst xmlns:p="http://schemas.openxmlformats.org/presentationml/2006/main">
  <p:tag name="AS_UNIQUEID" val="40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4.xml><?xml version="1.0" encoding="utf-8"?>
<p:tagLst xmlns:p="http://schemas.openxmlformats.org/presentationml/2006/main">
  <p:tag name="AS_UNIQUEID" val="40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5.xml><?xml version="1.0" encoding="utf-8"?>
<p:tagLst xmlns:p="http://schemas.openxmlformats.org/presentationml/2006/main">
  <p:tag name="AS_UNIQUEID" val="40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6.xml><?xml version="1.0" encoding="utf-8"?>
<p:tagLst xmlns:p="http://schemas.openxmlformats.org/presentationml/2006/main">
  <p:tag name="AS_UNIQUEID" val="40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7.xml><?xml version="1.0" encoding="utf-8"?>
<p:tagLst xmlns:p="http://schemas.openxmlformats.org/presentationml/2006/main">
  <p:tag name="AS_UNIQUEID" val="40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8.xml><?xml version="1.0" encoding="utf-8"?>
<p:tagLst xmlns:p="http://schemas.openxmlformats.org/presentationml/2006/main">
  <p:tag name="AS_UNIQUEID" val="40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559.xml><?xml version="1.0" encoding="utf-8"?>
<p:tagLst xmlns:p="http://schemas.openxmlformats.org/presentationml/2006/main">
  <p:tag name="AS_UNIQUEID" val="40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.xml><?xml version="1.0" encoding="utf-8"?>
<p:tagLst xmlns:p="http://schemas.openxmlformats.org/presentationml/2006/main">
  <p:tag name="AS_UNIQUEID" val="2635"/>
</p:tagLst>
</file>

<file path=ppt/tags/tag1560.xml><?xml version="1.0" encoding="utf-8"?>
<p:tagLst xmlns:p="http://schemas.openxmlformats.org/presentationml/2006/main">
  <p:tag name="AS_UNIQUEID" val="40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1.xml><?xml version="1.0" encoding="utf-8"?>
<p:tagLst xmlns:p="http://schemas.openxmlformats.org/presentationml/2006/main">
  <p:tag name="AS_UNIQUEID" val="40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2.xml><?xml version="1.0" encoding="utf-8"?>
<p:tagLst xmlns:p="http://schemas.openxmlformats.org/presentationml/2006/main">
  <p:tag name="AS_UNIQUEID" val="4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3.xml><?xml version="1.0" encoding="utf-8"?>
<p:tagLst xmlns:p="http://schemas.openxmlformats.org/presentationml/2006/main">
  <p:tag name="AS_UNIQUEID" val="4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4.xml><?xml version="1.0" encoding="utf-8"?>
<p:tagLst xmlns:p="http://schemas.openxmlformats.org/presentationml/2006/main">
  <p:tag name="AS_UNIQUEID" val="40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5.xml><?xml version="1.0" encoding="utf-8"?>
<p:tagLst xmlns:p="http://schemas.openxmlformats.org/presentationml/2006/main">
  <p:tag name="AS_UNIQUEID" val="40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6.xml><?xml version="1.0" encoding="utf-8"?>
<p:tagLst xmlns:p="http://schemas.openxmlformats.org/presentationml/2006/main">
  <p:tag name="AS_UNIQUEID" val="40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567.xml><?xml version="1.0" encoding="utf-8"?>
<p:tagLst xmlns:p="http://schemas.openxmlformats.org/presentationml/2006/main">
  <p:tag name="AS_UNIQUEID" val="40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568.xml><?xml version="1.0" encoding="utf-8"?>
<p:tagLst xmlns:p="http://schemas.openxmlformats.org/presentationml/2006/main">
  <p:tag name="AS_UNIQUEID" val="40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569.xml><?xml version="1.0" encoding="utf-8"?>
<p:tagLst xmlns:p="http://schemas.openxmlformats.org/presentationml/2006/main">
  <p:tag name="AS_UNIQUEID" val="40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57.xml><?xml version="1.0" encoding="utf-8"?>
<p:tagLst xmlns:p="http://schemas.openxmlformats.org/presentationml/2006/main">
  <p:tag name="AS_UNIQUEID" val="2636"/>
</p:tagLst>
</file>

<file path=ppt/tags/tag1570.xml><?xml version="1.0" encoding="utf-8"?>
<p:tagLst xmlns:p="http://schemas.openxmlformats.org/presentationml/2006/main">
  <p:tag name="AS_UNIQUEID" val="40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571.xml><?xml version="1.0" encoding="utf-8"?>
<p:tagLst xmlns:p="http://schemas.openxmlformats.org/presentationml/2006/main">
  <p:tag name="AS_UNIQUEID" val="40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572.xml><?xml version="1.0" encoding="utf-8"?>
<p:tagLst xmlns:p="http://schemas.openxmlformats.org/presentationml/2006/main">
  <p:tag name="AS_UNIQUEID" val="40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573.xml><?xml version="1.0" encoding="utf-8"?>
<p:tagLst xmlns:p="http://schemas.openxmlformats.org/presentationml/2006/main">
  <p:tag name="AS_UNIQUEID" val="40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574.xml><?xml version="1.0" encoding="utf-8"?>
<p:tagLst xmlns:p="http://schemas.openxmlformats.org/presentationml/2006/main">
  <p:tag name="AS_UNIQUEID" val="40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75.xml><?xml version="1.0" encoding="utf-8"?>
<p:tagLst xmlns:p="http://schemas.openxmlformats.org/presentationml/2006/main">
  <p:tag name="AS_UNIQUEID" val="40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76.xml><?xml version="1.0" encoding="utf-8"?>
<p:tagLst xmlns:p="http://schemas.openxmlformats.org/presentationml/2006/main">
  <p:tag name="AS_UNIQUEID" val="40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77.xml><?xml version="1.0" encoding="utf-8"?>
<p:tagLst xmlns:p="http://schemas.openxmlformats.org/presentationml/2006/main">
  <p:tag name="AS_UNIQUEID" val="40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78.xml><?xml version="1.0" encoding="utf-8"?>
<p:tagLst xmlns:p="http://schemas.openxmlformats.org/presentationml/2006/main">
  <p:tag name="AS_UNIQUEID" val="40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79.xml><?xml version="1.0" encoding="utf-8"?>
<p:tagLst xmlns:p="http://schemas.openxmlformats.org/presentationml/2006/main">
  <p:tag name="AS_UNIQUEID" val="40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8.xml><?xml version="1.0" encoding="utf-8"?>
<p:tagLst xmlns:p="http://schemas.openxmlformats.org/presentationml/2006/main">
  <p:tag name="AS_UNIQUEID" val="2637"/>
</p:tagLst>
</file>

<file path=ppt/tags/tag1580.xml><?xml version="1.0" encoding="utf-8"?>
<p:tagLst xmlns:p="http://schemas.openxmlformats.org/presentationml/2006/main">
  <p:tag name="AS_UNIQUEID" val="40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81.xml><?xml version="1.0" encoding="utf-8"?>
<p:tagLst xmlns:p="http://schemas.openxmlformats.org/presentationml/2006/main">
  <p:tag name="AS_UNIQUEID" val="40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82.xml><?xml version="1.0" encoding="utf-8"?>
<p:tagLst xmlns:p="http://schemas.openxmlformats.org/presentationml/2006/main">
  <p:tag name="AS_UNIQUEID" val="40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83.xml><?xml version="1.0" encoding="utf-8"?>
<p:tagLst xmlns:p="http://schemas.openxmlformats.org/presentationml/2006/main">
  <p:tag name="AS_UNIQUEID" val="40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84.xml><?xml version="1.0" encoding="utf-8"?>
<p:tagLst xmlns:p="http://schemas.openxmlformats.org/presentationml/2006/main">
  <p:tag name="AS_UNIQUEID" val="40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85.xml><?xml version="1.0" encoding="utf-8"?>
<p:tagLst xmlns:p="http://schemas.openxmlformats.org/presentationml/2006/main">
  <p:tag name="AS_UNIQUEID" val="40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86.xml><?xml version="1.0" encoding="utf-8"?>
<p:tagLst xmlns:p="http://schemas.openxmlformats.org/presentationml/2006/main">
  <p:tag name="AS_UNIQUEID" val="40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87.xml><?xml version="1.0" encoding="utf-8"?>
<p:tagLst xmlns:p="http://schemas.openxmlformats.org/presentationml/2006/main">
  <p:tag name="AS_UNIQUEID" val="40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88.xml><?xml version="1.0" encoding="utf-8"?>
<p:tagLst xmlns:p="http://schemas.openxmlformats.org/presentationml/2006/main">
  <p:tag name="AS_UNIQUEID" val="40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589.xml><?xml version="1.0" encoding="utf-8"?>
<p:tagLst xmlns:p="http://schemas.openxmlformats.org/presentationml/2006/main">
  <p:tag name="AS_UNIQUEID" val="40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9.xml><?xml version="1.0" encoding="utf-8"?>
<p:tagLst xmlns:p="http://schemas.openxmlformats.org/presentationml/2006/main">
  <p:tag name="AS_UNIQUEID" val="2638"/>
</p:tagLst>
</file>

<file path=ppt/tags/tag1590.xml><?xml version="1.0" encoding="utf-8"?>
<p:tagLst xmlns:p="http://schemas.openxmlformats.org/presentationml/2006/main">
  <p:tag name="AS_UNIQUEID" val="40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91.xml><?xml version="1.0" encoding="utf-8"?>
<p:tagLst xmlns:p="http://schemas.openxmlformats.org/presentationml/2006/main">
  <p:tag name="AS_UNIQUEID" val="40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92.xml><?xml version="1.0" encoding="utf-8"?>
<p:tagLst xmlns:p="http://schemas.openxmlformats.org/presentationml/2006/main">
  <p:tag name="AS_UNIQUEID" val="40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93.xml><?xml version="1.0" encoding="utf-8"?>
<p:tagLst xmlns:p="http://schemas.openxmlformats.org/presentationml/2006/main">
  <p:tag name="AS_UNIQUEID" val="40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94.xml><?xml version="1.0" encoding="utf-8"?>
<p:tagLst xmlns:p="http://schemas.openxmlformats.org/presentationml/2006/main">
  <p:tag name="AS_UNIQUEID" val="4069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95.xml><?xml version="1.0" encoding="utf-8"?>
<p:tagLst xmlns:p="http://schemas.openxmlformats.org/presentationml/2006/main">
  <p:tag name="AS_UNIQUEID" val="4070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96.xml><?xml version="1.0" encoding="utf-8"?>
<p:tagLst xmlns:p="http://schemas.openxmlformats.org/presentationml/2006/main">
  <p:tag name="AS_UNIQUEID" val="40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97.xml><?xml version="1.0" encoding="utf-8"?>
<p:tagLst xmlns:p="http://schemas.openxmlformats.org/presentationml/2006/main">
  <p:tag name="AS_UNIQUEID" val="4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98.xml><?xml version="1.0" encoding="utf-8"?>
<p:tagLst xmlns:p="http://schemas.openxmlformats.org/presentationml/2006/main">
  <p:tag name="AS_UNIQUEID" val="40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99.xml><?xml version="1.0" encoding="utf-8"?>
<p:tagLst xmlns:p="http://schemas.openxmlformats.org/presentationml/2006/main">
  <p:tag name="AS_UNIQUEID" val="4074"/>
</p:tagLst>
</file>

<file path=ppt/tags/tag16.xml><?xml version="1.0" encoding="utf-8"?>
<p:tagLst xmlns:p="http://schemas.openxmlformats.org/presentationml/2006/main">
  <p:tag name="AS_UNIQUEID" val="2467"/>
</p:tagLst>
</file>

<file path=ppt/tags/tag160.xml><?xml version="1.0" encoding="utf-8"?>
<p:tagLst xmlns:p="http://schemas.openxmlformats.org/presentationml/2006/main">
  <p:tag name="AS_UNIQUEID" val="2639"/>
</p:tagLst>
</file>

<file path=ppt/tags/tag160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601.xml><?xml version="1.0" encoding="utf-8"?>
<p:tagLst xmlns:p="http://schemas.openxmlformats.org/presentationml/2006/main">
  <p:tag name="AS_UNIQUEID" val="4397"/>
</p:tagLst>
</file>

<file path=ppt/tags/tag1602.xml><?xml version="1.0" encoding="utf-8"?>
<p:tagLst xmlns:p="http://schemas.openxmlformats.org/presentationml/2006/main">
  <p:tag name="AS_UNIQUEID" val="4398"/>
</p:tagLst>
</file>

<file path=ppt/tags/tag1603.xml><?xml version="1.0" encoding="utf-8"?>
<p:tagLst xmlns:p="http://schemas.openxmlformats.org/presentationml/2006/main">
  <p:tag name="AS_UNIQUEID" val="4399"/>
</p:tagLst>
</file>

<file path=ppt/tags/tag1604.xml><?xml version="1.0" encoding="utf-8"?>
<p:tagLst xmlns:p="http://schemas.openxmlformats.org/presentationml/2006/main">
  <p:tag name="AS_UNIQUEID" val="4400"/>
</p:tagLst>
</file>

<file path=ppt/tags/tag1605.xml><?xml version="1.0" encoding="utf-8"?>
<p:tagLst xmlns:p="http://schemas.openxmlformats.org/presentationml/2006/main">
  <p:tag name="AS_UNIQUEID" val="4401"/>
</p:tagLst>
</file>

<file path=ppt/tags/tag1606.xml><?xml version="1.0" encoding="utf-8"?>
<p:tagLst xmlns:p="http://schemas.openxmlformats.org/presentationml/2006/main">
  <p:tag name="AS_UNIQUEID" val="4402"/>
</p:tagLst>
</file>

<file path=ppt/tags/tag1607.xml><?xml version="1.0" encoding="utf-8"?>
<p:tagLst xmlns:p="http://schemas.openxmlformats.org/presentationml/2006/main">
  <p:tag name="AS_UNIQUEID" val="4403"/>
</p:tagLst>
</file>

<file path=ppt/tags/tag1608.xml><?xml version="1.0" encoding="utf-8"?>
<p:tagLst xmlns:p="http://schemas.openxmlformats.org/presentationml/2006/main">
  <p:tag name="AS_UNIQUEID" val="4404"/>
</p:tagLst>
</file>

<file path=ppt/tags/tag1609.xml><?xml version="1.0" encoding="utf-8"?>
<p:tagLst xmlns:p="http://schemas.openxmlformats.org/presentationml/2006/main">
  <p:tag name="AS_UNIQUEID" val="2253"/>
</p:tagLst>
</file>

<file path=ppt/tags/tag161.xml><?xml version="1.0" encoding="utf-8"?>
<p:tagLst xmlns:p="http://schemas.openxmlformats.org/presentationml/2006/main">
  <p:tag name="AS_UNIQUEID" val="2640"/>
</p:tagLst>
</file>

<file path=ppt/tags/tag1610.xml><?xml version="1.0" encoding="utf-8"?>
<p:tagLst xmlns:p="http://schemas.openxmlformats.org/presentationml/2006/main">
  <p:tag name="AS_UNIQUEID" val="4405"/>
</p:tagLst>
</file>

<file path=ppt/tags/tag1611.xml><?xml version="1.0" encoding="utf-8"?>
<p:tagLst xmlns:p="http://schemas.openxmlformats.org/presentationml/2006/main">
  <p:tag name="AS_UNIQUEID" val="4406"/>
</p:tagLst>
</file>

<file path=ppt/tags/tag1612.xml><?xml version="1.0" encoding="utf-8"?>
<p:tagLst xmlns:p="http://schemas.openxmlformats.org/presentationml/2006/main">
  <p:tag name="AS_UNIQUEID" val="4407"/>
</p:tagLst>
</file>

<file path=ppt/tags/tag1613.xml><?xml version="1.0" encoding="utf-8"?>
<p:tagLst xmlns:p="http://schemas.openxmlformats.org/presentationml/2006/main">
  <p:tag name="AS_UNIQUEID" val="4408"/>
</p:tagLst>
</file>

<file path=ppt/tags/tag1614.xml><?xml version="1.0" encoding="utf-8"?>
<p:tagLst xmlns:p="http://schemas.openxmlformats.org/presentationml/2006/main">
  <p:tag name="AS_UNIQUEID" val="4409"/>
</p:tagLst>
</file>

<file path=ppt/tags/tag1615.xml><?xml version="1.0" encoding="utf-8"?>
<p:tagLst xmlns:p="http://schemas.openxmlformats.org/presentationml/2006/main">
  <p:tag name="AS_UNIQUEID" val="4410"/>
</p:tagLst>
</file>

<file path=ppt/tags/tag1616.xml><?xml version="1.0" encoding="utf-8"?>
<p:tagLst xmlns:p="http://schemas.openxmlformats.org/presentationml/2006/main">
  <p:tag name="AS_UNIQUEID" val="4411"/>
</p:tagLst>
</file>

<file path=ppt/tags/tag1617.xml><?xml version="1.0" encoding="utf-8"?>
<p:tagLst xmlns:p="http://schemas.openxmlformats.org/presentationml/2006/main">
  <p:tag name="AS_UNIQUEID" val="4393"/>
</p:tagLst>
</file>

<file path=ppt/tags/tag1618.xml><?xml version="1.0" encoding="utf-8"?>
<p:tagLst xmlns:p="http://schemas.openxmlformats.org/presentationml/2006/main">
  <p:tag name="AS_UNIQUEID" val="4394"/>
</p:tagLst>
</file>

<file path=ppt/tags/tag1619.xml><?xml version="1.0" encoding="utf-8"?>
<p:tagLst xmlns:p="http://schemas.openxmlformats.org/presentationml/2006/main">
  <p:tag name="AS_UNIQUEID" val="4395"/>
</p:tagLst>
</file>

<file path=ppt/tags/tag162.xml><?xml version="1.0" encoding="utf-8"?>
<p:tagLst xmlns:p="http://schemas.openxmlformats.org/presentationml/2006/main">
  <p:tag name="AS_UNIQUEID" val="2642"/>
</p:tagLst>
</file>

<file path=ppt/tags/tag1620.xml><?xml version="1.0" encoding="utf-8"?>
<p:tagLst xmlns:p="http://schemas.openxmlformats.org/presentationml/2006/main">
  <p:tag name="AS_UNIQUEID" val="4413"/>
</p:tagLst>
</file>

<file path=ppt/tags/tag1621.xml><?xml version="1.0" encoding="utf-8"?>
<p:tagLst xmlns:p="http://schemas.openxmlformats.org/presentationml/2006/main">
  <p:tag name="AS_UNIQUEID" val="4414"/>
</p:tagLst>
</file>

<file path=ppt/tags/tag1622.xml><?xml version="1.0" encoding="utf-8"?>
<p:tagLst xmlns:p="http://schemas.openxmlformats.org/presentationml/2006/main">
  <p:tag name="AS_UNIQUEID" val="4415"/>
</p:tagLst>
</file>

<file path=ppt/tags/tag1623.xml><?xml version="1.0" encoding="utf-8"?>
<p:tagLst xmlns:p="http://schemas.openxmlformats.org/presentationml/2006/main">
  <p:tag name="AS_UNIQUEID" val="4416"/>
</p:tagLst>
</file>

<file path=ppt/tags/tag1624.xml><?xml version="1.0" encoding="utf-8"?>
<p:tagLst xmlns:p="http://schemas.openxmlformats.org/presentationml/2006/main">
  <p:tag name="AS_UNIQUEID" val="4417"/>
</p:tagLst>
</file>

<file path=ppt/tags/tag1625.xml><?xml version="1.0" encoding="utf-8"?>
<p:tagLst xmlns:p="http://schemas.openxmlformats.org/presentationml/2006/main">
  <p:tag name="AS_UNIQUEID" val="4418"/>
</p:tagLst>
</file>

<file path=ppt/tags/tag1626.xml><?xml version="1.0" encoding="utf-8"?>
<p:tagLst xmlns:p="http://schemas.openxmlformats.org/presentationml/2006/main">
  <p:tag name="AS_UNIQUEID" val="4419"/>
</p:tagLst>
</file>

<file path=ppt/tags/tag1627.xml><?xml version="1.0" encoding="utf-8"?>
<p:tagLst xmlns:p="http://schemas.openxmlformats.org/presentationml/2006/main">
  <p:tag name="AS_UNIQUEID" val="4420"/>
</p:tagLst>
</file>

<file path=ppt/tags/tag1628.xml><?xml version="1.0" encoding="utf-8"?>
<p:tagLst xmlns:p="http://schemas.openxmlformats.org/presentationml/2006/main">
  <p:tag name="TIMING" val="|7.9|11.5|17.8|1.1|1|2.4|3.1|11.7|1|0.7|0.6"/>
</p:tagLst>
</file>

<file path=ppt/tags/tag1629.xml><?xml version="1.0" encoding="utf-8"?>
<p:tagLst xmlns:p="http://schemas.openxmlformats.org/presentationml/2006/main">
  <p:tag name="AS_UNIQUEID" val="4422"/>
</p:tagLst>
</file>

<file path=ppt/tags/tag163.xml><?xml version="1.0" encoding="utf-8"?>
<p:tagLst xmlns:p="http://schemas.openxmlformats.org/presentationml/2006/main">
  <p:tag name="AS_UNIQUEID" val="2643"/>
</p:tagLst>
</file>

<file path=ppt/tags/tag1630.xml><?xml version="1.0" encoding="utf-8"?>
<p:tagLst xmlns:p="http://schemas.openxmlformats.org/presentationml/2006/main">
  <p:tag name="AS_UNIQUEID" val="4423"/>
</p:tagLst>
</file>

<file path=ppt/tags/tag1631.xml><?xml version="1.0" encoding="utf-8"?>
<p:tagLst xmlns:p="http://schemas.openxmlformats.org/presentationml/2006/main">
  <p:tag name="AS_UNIQUEID" val="4424"/>
</p:tagLst>
</file>

<file path=ppt/tags/tag1632.xml><?xml version="1.0" encoding="utf-8"?>
<p:tagLst xmlns:p="http://schemas.openxmlformats.org/presentationml/2006/main">
  <p:tag name="AS_UNIQUEID" val="2253"/>
</p:tagLst>
</file>

<file path=ppt/tags/tag1633.xml><?xml version="1.0" encoding="utf-8"?>
<p:tagLst xmlns:p="http://schemas.openxmlformats.org/presentationml/2006/main">
  <p:tag name="AS_UNIQUEID" val="4425"/>
</p:tagLst>
</file>

<file path=ppt/tags/tag1634.xml><?xml version="1.0" encoding="utf-8"?>
<p:tagLst xmlns:p="http://schemas.openxmlformats.org/presentationml/2006/main">
  <p:tag name="TIMING" val="|1|9.5"/>
</p:tagLst>
</file>

<file path=ppt/tags/tag1635.xml><?xml version="1.0" encoding="utf-8"?>
<p:tagLst xmlns:p="http://schemas.openxmlformats.org/presentationml/2006/main">
  <p:tag name="AS_UNIQUEID" val="4427"/>
</p:tagLst>
</file>

<file path=ppt/tags/tag1636.xml><?xml version="1.0" encoding="utf-8"?>
<p:tagLst xmlns:p="http://schemas.openxmlformats.org/presentationml/2006/main">
  <p:tag name="AS_UNIQUEID" val="4428"/>
</p:tagLst>
</file>

<file path=ppt/tags/tag1637.xml><?xml version="1.0" encoding="utf-8"?>
<p:tagLst xmlns:p="http://schemas.openxmlformats.org/presentationml/2006/main">
  <p:tag name="AS_UNIQUEID" val="4429"/>
</p:tagLst>
</file>

<file path=ppt/tags/tag1638.xml><?xml version="1.0" encoding="utf-8"?>
<p:tagLst xmlns:p="http://schemas.openxmlformats.org/presentationml/2006/main">
  <p:tag name="AS_UNIQUEID" val="4430"/>
</p:tagLst>
</file>

<file path=ppt/tags/tag1639.xml><?xml version="1.0" encoding="utf-8"?>
<p:tagLst xmlns:p="http://schemas.openxmlformats.org/presentationml/2006/main">
  <p:tag name="AS_UNIQUEID" val="4431"/>
</p:tagLst>
</file>

<file path=ppt/tags/tag164.xml><?xml version="1.0" encoding="utf-8"?>
<p:tagLst xmlns:p="http://schemas.openxmlformats.org/presentationml/2006/main">
  <p:tag name="AS_UNIQUEID" val="2644"/>
</p:tagLst>
</file>

<file path=ppt/tags/tag1640.xml><?xml version="1.0" encoding="utf-8"?>
<p:tagLst xmlns:p="http://schemas.openxmlformats.org/presentationml/2006/main">
  <p:tag name="AS_UNIQUEID" val="4432"/>
</p:tagLst>
</file>

<file path=ppt/tags/tag1641.xml><?xml version="1.0" encoding="utf-8"?>
<p:tagLst xmlns:p="http://schemas.openxmlformats.org/presentationml/2006/main">
  <p:tag name="AS_UNIQUEID" val="4433"/>
</p:tagLst>
</file>

<file path=ppt/tags/tag1642.xml><?xml version="1.0" encoding="utf-8"?>
<p:tagLst xmlns:p="http://schemas.openxmlformats.org/presentationml/2006/main">
  <p:tag name="AS_UNIQUEID" val="4434"/>
</p:tagLst>
</file>

<file path=ppt/tags/tag1643.xml><?xml version="1.0" encoding="utf-8"?>
<p:tagLst xmlns:p="http://schemas.openxmlformats.org/presentationml/2006/main">
  <p:tag name="AS_UNIQUEID" val="4435"/>
</p:tagLst>
</file>

<file path=ppt/tags/tag1644.xml><?xml version="1.0" encoding="utf-8"?>
<p:tagLst xmlns:p="http://schemas.openxmlformats.org/presentationml/2006/main">
  <p:tag name="AS_UNIQUEID" val="4436"/>
</p:tagLst>
</file>

<file path=ppt/tags/tag1645.xml><?xml version="1.0" encoding="utf-8"?>
<p:tagLst xmlns:p="http://schemas.openxmlformats.org/presentationml/2006/main">
  <p:tag name="AS_UNIQUEID" val="4437"/>
</p:tagLst>
</file>

<file path=ppt/tags/tag1646.xml><?xml version="1.0" encoding="utf-8"?>
<p:tagLst xmlns:p="http://schemas.openxmlformats.org/presentationml/2006/main">
  <p:tag name="AS_UNIQUEID" val="4438"/>
</p:tagLst>
</file>

<file path=ppt/tags/tag1647.xml><?xml version="1.0" encoding="utf-8"?>
<p:tagLst xmlns:p="http://schemas.openxmlformats.org/presentationml/2006/main">
  <p:tag name="AS_UNIQUEID" val="4439"/>
</p:tagLst>
</file>

<file path=ppt/tags/tag1648.xml><?xml version="1.0" encoding="utf-8"?>
<p:tagLst xmlns:p="http://schemas.openxmlformats.org/presentationml/2006/main">
  <p:tag name="AS_UNIQUEID" val="4440"/>
</p:tagLst>
</file>

<file path=ppt/tags/tag1649.xml><?xml version="1.0" encoding="utf-8"?>
<p:tagLst xmlns:p="http://schemas.openxmlformats.org/presentationml/2006/main">
  <p:tag name="AS_UNIQUEID" val="4441"/>
</p:tagLst>
</file>

<file path=ppt/tags/tag165.xml><?xml version="1.0" encoding="utf-8"?>
<p:tagLst xmlns:p="http://schemas.openxmlformats.org/presentationml/2006/main">
  <p:tag name="AS_UNIQUEID" val="2645"/>
</p:tagLst>
</file>

<file path=ppt/tags/tag1650.xml><?xml version="1.0" encoding="utf-8"?>
<p:tagLst xmlns:p="http://schemas.openxmlformats.org/presentationml/2006/main">
  <p:tag name="AS_UNIQUEID" val="4442"/>
</p:tagLst>
</file>

<file path=ppt/tags/tag1651.xml><?xml version="1.0" encoding="utf-8"?>
<p:tagLst xmlns:p="http://schemas.openxmlformats.org/presentationml/2006/main">
  <p:tag name="AS_UNIQUEID" val="4443"/>
</p:tagLst>
</file>

<file path=ppt/tags/tag1652.xml><?xml version="1.0" encoding="utf-8"?>
<p:tagLst xmlns:p="http://schemas.openxmlformats.org/presentationml/2006/main">
  <p:tag name="AS_UNIQUEID" val="4444"/>
</p:tagLst>
</file>

<file path=ppt/tags/tag1653.xml><?xml version="1.0" encoding="utf-8"?>
<p:tagLst xmlns:p="http://schemas.openxmlformats.org/presentationml/2006/main">
  <p:tag name="AS_UNIQUEID" val="4445"/>
</p:tagLst>
</file>

<file path=ppt/tags/tag1654.xml><?xml version="1.0" encoding="utf-8"?>
<p:tagLst xmlns:p="http://schemas.openxmlformats.org/presentationml/2006/main">
  <p:tag name="AS_UNIQUEID" val="4446"/>
</p:tagLst>
</file>

<file path=ppt/tags/tag1655.xml><?xml version="1.0" encoding="utf-8"?>
<p:tagLst xmlns:p="http://schemas.openxmlformats.org/presentationml/2006/main">
  <p:tag name="AS_UNIQUEID" val="845"/>
</p:tagLst>
</file>

<file path=ppt/tags/tag1656.xml><?xml version="1.0" encoding="utf-8"?>
<p:tagLst xmlns:p="http://schemas.openxmlformats.org/presentationml/2006/main">
  <p:tag name="AS_UNIQUEID" val="845"/>
</p:tagLst>
</file>

<file path=ppt/tags/tag1657.xml><?xml version="1.0" encoding="utf-8"?>
<p:tagLst xmlns:p="http://schemas.openxmlformats.org/presentationml/2006/main">
  <p:tag name="AS_UNIQUEID" val="845"/>
</p:tagLst>
</file>

<file path=ppt/tags/tag1658.xml><?xml version="1.0" encoding="utf-8"?>
<p:tagLst xmlns:p="http://schemas.openxmlformats.org/presentationml/2006/main">
  <p:tag name="AS_UNIQUEID" val="4447"/>
</p:tagLst>
</file>

<file path=ppt/tags/tag1659.xml><?xml version="1.0" encoding="utf-8"?>
<p:tagLst xmlns:p="http://schemas.openxmlformats.org/presentationml/2006/main">
  <p:tag name="AS_UNIQUEID" val="4448"/>
</p:tagLst>
</file>

<file path=ppt/tags/tag166.xml><?xml version="1.0" encoding="utf-8"?>
<p:tagLst xmlns:p="http://schemas.openxmlformats.org/presentationml/2006/main">
  <p:tag name="AS_UNIQUEID" val="2647"/>
</p:tagLst>
</file>

<file path=ppt/tags/tag1660.xml><?xml version="1.0" encoding="utf-8"?>
<p:tagLst xmlns:p="http://schemas.openxmlformats.org/presentationml/2006/main">
  <p:tag name="AS_UNIQUEID" val="4449"/>
</p:tagLst>
</file>

<file path=ppt/tags/tag1661.xml><?xml version="1.0" encoding="utf-8"?>
<p:tagLst xmlns:p="http://schemas.openxmlformats.org/presentationml/2006/main">
  <p:tag name="AS_UNIQUEID" val="4450"/>
</p:tagLst>
</file>

<file path=ppt/tags/tag1662.xml><?xml version="1.0" encoding="utf-8"?>
<p:tagLst xmlns:p="http://schemas.openxmlformats.org/presentationml/2006/main">
  <p:tag name="AS_UNIQUEID" val="4451"/>
</p:tagLst>
</file>

<file path=ppt/tags/tag1663.xml><?xml version="1.0" encoding="utf-8"?>
<p:tagLst xmlns:p="http://schemas.openxmlformats.org/presentationml/2006/main">
  <p:tag name="AS_UNIQUEID" val="4452"/>
</p:tagLst>
</file>

<file path=ppt/tags/tag1664.xml><?xml version="1.0" encoding="utf-8"?>
<p:tagLst xmlns:p="http://schemas.openxmlformats.org/presentationml/2006/main">
  <p:tag name="AS_UNIQUEID" val="4453"/>
</p:tagLst>
</file>

<file path=ppt/tags/tag1665.xml><?xml version="1.0" encoding="utf-8"?>
<p:tagLst xmlns:p="http://schemas.openxmlformats.org/presentationml/2006/main">
  <p:tag name="AS_UNIQUEID" val="4454"/>
</p:tagLst>
</file>

<file path=ppt/tags/tag1666.xml><?xml version="1.0" encoding="utf-8"?>
<p:tagLst xmlns:p="http://schemas.openxmlformats.org/presentationml/2006/main">
  <p:tag name="AS_UNIQUEID" val="4455"/>
</p:tagLst>
</file>

<file path=ppt/tags/tag1667.xml><?xml version="1.0" encoding="utf-8"?>
<p:tagLst xmlns:p="http://schemas.openxmlformats.org/presentationml/2006/main">
  <p:tag name="AS_UNIQUEID" val="4456"/>
</p:tagLst>
</file>

<file path=ppt/tags/tag1668.xml><?xml version="1.0" encoding="utf-8"?>
<p:tagLst xmlns:p="http://schemas.openxmlformats.org/presentationml/2006/main">
  <p:tag name="AS_UNIQUEID" val="4457"/>
</p:tagLst>
</file>

<file path=ppt/tags/tag1669.xml><?xml version="1.0" encoding="utf-8"?>
<p:tagLst xmlns:p="http://schemas.openxmlformats.org/presentationml/2006/main">
  <p:tag name="AS_UNIQUEID" val="4458"/>
</p:tagLst>
</file>

<file path=ppt/tags/tag167.xml><?xml version="1.0" encoding="utf-8"?>
<p:tagLst xmlns:p="http://schemas.openxmlformats.org/presentationml/2006/main">
  <p:tag name="AS_UNIQUEID" val="2648"/>
</p:tagLst>
</file>

<file path=ppt/tags/tag1670.xml><?xml version="1.0" encoding="utf-8"?>
<p:tagLst xmlns:p="http://schemas.openxmlformats.org/presentationml/2006/main">
  <p:tag name="TIMING" val="|0.9|6.3|1.5|0.9|1.4|4.9|4.3|16.1|12.7|6.6|3.1|1.5|1.1|12.5|2.4|8.1|1.5|16|9.2"/>
</p:tagLst>
</file>

<file path=ppt/tags/tag1671.xml><?xml version="1.0" encoding="utf-8"?>
<p:tagLst xmlns:p="http://schemas.openxmlformats.org/presentationml/2006/main">
  <p:tag name="AS_UNIQUEID" val="4464"/>
</p:tagLst>
</file>

<file path=ppt/tags/tag1672.xml><?xml version="1.0" encoding="utf-8"?>
<p:tagLst xmlns:p="http://schemas.openxmlformats.org/presentationml/2006/main">
  <p:tag name="AS_UNIQUEID" val="4465"/>
</p:tagLst>
</file>

<file path=ppt/tags/tag1673.xml><?xml version="1.0" encoding="utf-8"?>
<p:tagLst xmlns:p="http://schemas.openxmlformats.org/presentationml/2006/main">
  <p:tag name="KSO_WM_BEAUTIFY_FLAG" val="#wm#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INDEX" val="20187308"/>
  <p:tag name="KSO_WM_TEMPLATE_SUBCATEGORY" val="0"/>
  <p:tag name="KSO_WM_TEMPLATE_THUMBS_INDEX" val="1"/>
</p:tagLst>
</file>

<file path=ppt/tags/tag1674.xml><?xml version="1.0" encoding="utf-8"?>
<p:tagLst xmlns:p="http://schemas.openxmlformats.org/presentationml/2006/main">
  <p:tag name="AS_UNIQUEID" val="4460"/>
</p:tagLst>
</file>

<file path=ppt/tags/tag1675.xml><?xml version="1.0" encoding="utf-8"?>
<p:tagLst xmlns:p="http://schemas.openxmlformats.org/presentationml/2006/main">
  <p:tag name="AS_UNIQUEID" val="4461"/>
</p:tagLst>
</file>

<file path=ppt/tags/tag1676.xml><?xml version="1.0" encoding="utf-8"?>
<p:tagLst xmlns:p="http://schemas.openxmlformats.org/presentationml/2006/main">
  <p:tag name="AS_UNIQUEID" val="4462"/>
</p:tagLst>
</file>

<file path=ppt/tags/tag1677.xml><?xml version="1.0" encoding="utf-8"?>
<p:tagLst xmlns:p="http://schemas.openxmlformats.org/presentationml/2006/main">
  <p:tag name="AS_UNIQUEID" val="4467"/>
</p:tagLst>
</file>

<file path=ppt/tags/tag1678.xml><?xml version="1.0" encoding="utf-8"?>
<p:tagLst xmlns:p="http://schemas.openxmlformats.org/presentationml/2006/main">
  <p:tag name="AS_UNIQUEID" val="4468"/>
</p:tagLst>
</file>

<file path=ppt/tags/tag1679.xml><?xml version="1.0" encoding="utf-8"?>
<p:tagLst xmlns:p="http://schemas.openxmlformats.org/presentationml/2006/main">
  <p:tag name="AS_UNIQUEID" val="4469"/>
</p:tagLst>
</file>

<file path=ppt/tags/tag168.xml><?xml version="1.0" encoding="utf-8"?>
<p:tagLst xmlns:p="http://schemas.openxmlformats.org/presentationml/2006/main">
  <p:tag name="AS_UNIQUEID" val="2649"/>
</p:tagLst>
</file>

<file path=ppt/tags/tag1680.xml><?xml version="1.0" encoding="utf-8"?>
<p:tagLst xmlns:p="http://schemas.openxmlformats.org/presentationml/2006/main">
  <p:tag name="AS_UNIQUEID" val="4470"/>
</p:tagLst>
</file>

<file path=ppt/tags/tag1681.xml><?xml version="1.0" encoding="utf-8"?>
<p:tagLst xmlns:p="http://schemas.openxmlformats.org/presentationml/2006/main">
  <p:tag name="AS_UNIQUEID" val="4471"/>
</p:tagLst>
</file>

<file path=ppt/tags/tag1682.xml><?xml version="1.0" encoding="utf-8"?>
<p:tagLst xmlns:p="http://schemas.openxmlformats.org/presentationml/2006/main">
  <p:tag name="AS_UNIQUEID" val="4472"/>
</p:tagLst>
</file>

<file path=ppt/tags/tag1683.xml><?xml version="1.0" encoding="utf-8"?>
<p:tagLst xmlns:p="http://schemas.openxmlformats.org/presentationml/2006/main">
  <p:tag name="AS_UNIQUEID" val="4473"/>
</p:tagLst>
</file>

<file path=ppt/tags/tag1684.xml><?xml version="1.0" encoding="utf-8"?>
<p:tagLst xmlns:p="http://schemas.openxmlformats.org/presentationml/2006/main">
  <p:tag name="AS_UNIQUEID" val="4474"/>
</p:tagLst>
</file>

<file path=ppt/tags/tag1685.xml><?xml version="1.0" encoding="utf-8"?>
<p:tagLst xmlns:p="http://schemas.openxmlformats.org/presentationml/2006/main">
  <p:tag name="AS_UNIQUEID" val="4475"/>
</p:tagLst>
</file>

<file path=ppt/tags/tag1686.xml><?xml version="1.0" encoding="utf-8"?>
<p:tagLst xmlns:p="http://schemas.openxmlformats.org/presentationml/2006/main">
  <p:tag name="AS_UNIQUEID" val="4476"/>
</p:tagLst>
</file>

<file path=ppt/tags/tag1687.xml><?xml version="1.0" encoding="utf-8"?>
<p:tagLst xmlns:p="http://schemas.openxmlformats.org/presentationml/2006/main">
  <p:tag name="AS_UNIQUEID" val="4477"/>
</p:tagLst>
</file>

<file path=ppt/tags/tag1688.xml><?xml version="1.0" encoding="utf-8"?>
<p:tagLst xmlns:p="http://schemas.openxmlformats.org/presentationml/2006/main">
  <p:tag name="AS_UNIQUEID" val="4478"/>
</p:tagLst>
</file>

<file path=ppt/tags/tag1689.xml><?xml version="1.0" encoding="utf-8"?>
<p:tagLst xmlns:p="http://schemas.openxmlformats.org/presentationml/2006/main">
  <p:tag name="AS_UNIQUEID" val="4479"/>
</p:tagLst>
</file>

<file path=ppt/tags/tag169.xml><?xml version="1.0" encoding="utf-8"?>
<p:tagLst xmlns:p="http://schemas.openxmlformats.org/presentationml/2006/main">
  <p:tag name="AS_UNIQUEID" val="2651"/>
</p:tagLst>
</file>

<file path=ppt/tags/tag1690.xml><?xml version="1.0" encoding="utf-8"?>
<p:tagLst xmlns:p="http://schemas.openxmlformats.org/presentationml/2006/main">
  <p:tag name="AS_UNIQUEID" val="4480"/>
</p:tagLst>
</file>

<file path=ppt/tags/tag1691.xml><?xml version="1.0" encoding="utf-8"?>
<p:tagLst xmlns:p="http://schemas.openxmlformats.org/presentationml/2006/main">
  <p:tag name="AS_UNIQUEID" val="4481"/>
</p:tagLst>
</file>

<file path=ppt/tags/tag1692.xml><?xml version="1.0" encoding="utf-8"?>
<p:tagLst xmlns:p="http://schemas.openxmlformats.org/presentationml/2006/main">
  <p:tag name="AS_UNIQUEID" val="4482"/>
</p:tagLst>
</file>

<file path=ppt/tags/tag1693.xml><?xml version="1.0" encoding="utf-8"?>
<p:tagLst xmlns:p="http://schemas.openxmlformats.org/presentationml/2006/main">
  <p:tag name="AS_UNIQUEID" val="4483"/>
</p:tagLst>
</file>

<file path=ppt/tags/tag1694.xml><?xml version="1.0" encoding="utf-8"?>
<p:tagLst xmlns:p="http://schemas.openxmlformats.org/presentationml/2006/main">
  <p:tag name="AS_UNIQUEID" val="4484"/>
</p:tagLst>
</file>

<file path=ppt/tags/tag1695.xml><?xml version="1.0" encoding="utf-8"?>
<p:tagLst xmlns:p="http://schemas.openxmlformats.org/presentationml/2006/main">
  <p:tag name="AS_UNIQUEID" val="4485"/>
</p:tagLst>
</file>

<file path=ppt/tags/tag1696.xml><?xml version="1.0" encoding="utf-8"?>
<p:tagLst xmlns:p="http://schemas.openxmlformats.org/presentationml/2006/main">
  <p:tag name="AS_UNIQUEID" val="4486"/>
</p:tagLst>
</file>

<file path=ppt/tags/tag1697.xml><?xml version="1.0" encoding="utf-8"?>
<p:tagLst xmlns:p="http://schemas.openxmlformats.org/presentationml/2006/main">
  <p:tag name="AS_UNIQUEID" val="4487"/>
</p:tagLst>
</file>

<file path=ppt/tags/tag1698.xml><?xml version="1.0" encoding="utf-8"?>
<p:tagLst xmlns:p="http://schemas.openxmlformats.org/presentationml/2006/main">
  <p:tag name="AS_UNIQUEID" val="4488"/>
</p:tagLst>
</file>

<file path=ppt/tags/tag1699.xml><?xml version="1.0" encoding="utf-8"?>
<p:tagLst xmlns:p="http://schemas.openxmlformats.org/presentationml/2006/main">
  <p:tag name="AS_UNIQUEID" val="4489"/>
</p:tagLst>
</file>

<file path=ppt/tags/tag17.xml><?xml version="1.0" encoding="utf-8"?>
<p:tagLst xmlns:p="http://schemas.openxmlformats.org/presentationml/2006/main">
  <p:tag name="AS_UNIQUEID" val="2468"/>
</p:tagLst>
</file>

<file path=ppt/tags/tag170.xml><?xml version="1.0" encoding="utf-8"?>
<p:tagLst xmlns:p="http://schemas.openxmlformats.org/presentationml/2006/main">
  <p:tag name="AS_UNIQUEID" val="2652"/>
</p:tagLst>
</file>

<file path=ppt/tags/tag1700.xml><?xml version="1.0" encoding="utf-8"?>
<p:tagLst xmlns:p="http://schemas.openxmlformats.org/presentationml/2006/main">
  <p:tag name="AS_UNIQUEID" val="4490"/>
</p:tagLst>
</file>

<file path=ppt/tags/tag1701.xml><?xml version="1.0" encoding="utf-8"?>
<p:tagLst xmlns:p="http://schemas.openxmlformats.org/presentationml/2006/main">
  <p:tag name="AS_UNIQUEID" val="4491"/>
</p:tagLst>
</file>

<file path=ppt/tags/tag1702.xml><?xml version="1.0" encoding="utf-8"?>
<p:tagLst xmlns:p="http://schemas.openxmlformats.org/presentationml/2006/main">
  <p:tag name="AS_UNIQUEID" val="4492"/>
</p:tagLst>
</file>

<file path=ppt/tags/tag1703.xml><?xml version="1.0" encoding="utf-8"?>
<p:tagLst xmlns:p="http://schemas.openxmlformats.org/presentationml/2006/main">
  <p:tag name="AS_UNIQUEID" val="4493"/>
</p:tagLst>
</file>

<file path=ppt/tags/tag1704.xml><?xml version="1.0" encoding="utf-8"?>
<p:tagLst xmlns:p="http://schemas.openxmlformats.org/presentationml/2006/main">
  <p:tag name="AS_UNIQUEID" val="4494"/>
</p:tagLst>
</file>

<file path=ppt/tags/tag1705.xml><?xml version="1.0" encoding="utf-8"?>
<p:tagLst xmlns:p="http://schemas.openxmlformats.org/presentationml/2006/main">
  <p:tag name="AS_UNIQUEID" val="4495"/>
</p:tagLst>
</file>

<file path=ppt/tags/tag1706.xml><?xml version="1.0" encoding="utf-8"?>
<p:tagLst xmlns:p="http://schemas.openxmlformats.org/presentationml/2006/main">
  <p:tag name="AS_UNIQUEID" val="4496"/>
</p:tagLst>
</file>

<file path=ppt/tags/tag1707.xml><?xml version="1.0" encoding="utf-8"?>
<p:tagLst xmlns:p="http://schemas.openxmlformats.org/presentationml/2006/main">
  <p:tag name="AS_UNIQUEID" val="4497"/>
</p:tagLst>
</file>

<file path=ppt/tags/tag1708.xml><?xml version="1.0" encoding="utf-8"?>
<p:tagLst xmlns:p="http://schemas.openxmlformats.org/presentationml/2006/main">
  <p:tag name="AS_UNIQUEID" val="4498"/>
</p:tagLst>
</file>

<file path=ppt/tags/tag1709.xml><?xml version="1.0" encoding="utf-8"?>
<p:tagLst xmlns:p="http://schemas.openxmlformats.org/presentationml/2006/main">
  <p:tag name="AS_UNIQUEID" val="4499"/>
</p:tagLst>
</file>

<file path=ppt/tags/tag171.xml><?xml version="1.0" encoding="utf-8"?>
<p:tagLst xmlns:p="http://schemas.openxmlformats.org/presentationml/2006/main">
  <p:tag name="AS_UNIQUEID" val="2653"/>
</p:tagLst>
</file>

<file path=ppt/tags/tag1710.xml><?xml version="1.0" encoding="utf-8"?>
<p:tagLst xmlns:p="http://schemas.openxmlformats.org/presentationml/2006/main">
  <p:tag name="TIMING" val="|13.4|1.5|2.4|2.3|2.2|11.3|4.6|7.6|6.4|16.3|3.7|6.7|26|0.9|1.1"/>
</p:tagLst>
</file>

<file path=ppt/tags/tag1711.xml><?xml version="1.0" encoding="utf-8"?>
<p:tagLst xmlns:p="http://schemas.openxmlformats.org/presentationml/2006/main">
  <p:tag name="AS_UNIQUEID" val="4501"/>
</p:tagLst>
</file>

<file path=ppt/tags/tag1712.xml><?xml version="1.0" encoding="utf-8"?>
<p:tagLst xmlns:p="http://schemas.openxmlformats.org/presentationml/2006/main">
  <p:tag name="AS_UNIQUEID" val="4502"/>
</p:tagLst>
</file>

<file path=ppt/tags/tag1713.xml><?xml version="1.0" encoding="utf-8"?>
<p:tagLst xmlns:p="http://schemas.openxmlformats.org/presentationml/2006/main">
  <p:tag name="AS_UNIQUEID" val="4503"/>
</p:tagLst>
</file>

<file path=ppt/tags/tag1714.xml><?xml version="1.0" encoding="utf-8"?>
<p:tagLst xmlns:p="http://schemas.openxmlformats.org/presentationml/2006/main">
  <p:tag name="AS_UNIQUEID" val="4504"/>
</p:tagLst>
</file>

<file path=ppt/tags/tag1715.xml><?xml version="1.0" encoding="utf-8"?>
<p:tagLst xmlns:p="http://schemas.openxmlformats.org/presentationml/2006/main">
  <p:tag name="AS_UNIQUEID" val="4505"/>
</p:tagLst>
</file>

<file path=ppt/tags/tag1716.xml><?xml version="1.0" encoding="utf-8"?>
<p:tagLst xmlns:p="http://schemas.openxmlformats.org/presentationml/2006/main">
  <p:tag name="AS_UNIQUEID" val="4506"/>
</p:tagLst>
</file>

<file path=ppt/tags/tag1717.xml><?xml version="1.0" encoding="utf-8"?>
<p:tagLst xmlns:p="http://schemas.openxmlformats.org/presentationml/2006/main">
  <p:tag name="AS_UNIQUEID" val="4507"/>
</p:tagLst>
</file>

<file path=ppt/tags/tag1718.xml><?xml version="1.0" encoding="utf-8"?>
<p:tagLst xmlns:p="http://schemas.openxmlformats.org/presentationml/2006/main">
  <p:tag name="AS_UNIQUEID" val="4508"/>
</p:tagLst>
</file>

<file path=ppt/tags/tag1719.xml><?xml version="1.0" encoding="utf-8"?>
<p:tagLst xmlns:p="http://schemas.openxmlformats.org/presentationml/2006/main">
  <p:tag name="AS_UNIQUEID" val="709"/>
</p:tagLst>
</file>

<file path=ppt/tags/tag172.xml><?xml version="1.0" encoding="utf-8"?>
<p:tagLst xmlns:p="http://schemas.openxmlformats.org/presentationml/2006/main">
  <p:tag name="AS_UNIQUEID" val="2654"/>
</p:tagLst>
</file>

<file path=ppt/tags/tag1720.xml><?xml version="1.0" encoding="utf-8"?>
<p:tagLst xmlns:p="http://schemas.openxmlformats.org/presentationml/2006/main">
  <p:tag name="AS_UNIQUEID" val="704"/>
</p:tagLst>
</file>

<file path=ppt/tags/tag1721.xml><?xml version="1.0" encoding="utf-8"?>
<p:tagLst xmlns:p="http://schemas.openxmlformats.org/presentationml/2006/main">
  <p:tag name="AS_UNIQUEID" val="4510"/>
</p:tagLst>
</file>

<file path=ppt/tags/tag1722.xml><?xml version="1.0" encoding="utf-8"?>
<p:tagLst xmlns:p="http://schemas.openxmlformats.org/presentationml/2006/main">
  <p:tag name="AS_UNIQUEID" val="4511"/>
</p:tagLst>
</file>

<file path=ppt/tags/tag1723.xml><?xml version="1.0" encoding="utf-8"?>
<p:tagLst xmlns:p="http://schemas.openxmlformats.org/presentationml/2006/main">
  <p:tag name="AS_UNIQUEID" val="4512"/>
</p:tagLst>
</file>

<file path=ppt/tags/tag1724.xml><?xml version="1.0" encoding="utf-8"?>
<p:tagLst xmlns:p="http://schemas.openxmlformats.org/presentationml/2006/main">
  <p:tag name="AS_UNIQUEID" val="4513"/>
</p:tagLst>
</file>

<file path=ppt/tags/tag1725.xml><?xml version="1.0" encoding="utf-8"?>
<p:tagLst xmlns:p="http://schemas.openxmlformats.org/presentationml/2006/main">
  <p:tag name="AS_UNIQUEID" val="4514"/>
</p:tagLst>
</file>

<file path=ppt/tags/tag1726.xml><?xml version="1.0" encoding="utf-8"?>
<p:tagLst xmlns:p="http://schemas.openxmlformats.org/presentationml/2006/main">
  <p:tag name="AS_UNIQUEID" val="4515"/>
</p:tagLst>
</file>

<file path=ppt/tags/tag1727.xml><?xml version="1.0" encoding="utf-8"?>
<p:tagLst xmlns:p="http://schemas.openxmlformats.org/presentationml/2006/main">
  <p:tag name="AS_UNIQUEID" val="4746"/>
</p:tagLst>
</file>

<file path=ppt/tags/tag1728.xml><?xml version="1.0" encoding="utf-8"?>
<p:tagLst xmlns:p="http://schemas.openxmlformats.org/presentationml/2006/main">
  <p:tag name="AS_UNIQUEID" val="4517"/>
</p:tagLst>
</file>

<file path=ppt/tags/tag1729.xml><?xml version="1.0" encoding="utf-8"?>
<p:tagLst xmlns:p="http://schemas.openxmlformats.org/presentationml/2006/main">
  <p:tag name="AS_UNIQUEID" val="4518"/>
</p:tagLst>
</file>

<file path=ppt/tags/tag173.xml><?xml version="1.0" encoding="utf-8"?>
<p:tagLst xmlns:p="http://schemas.openxmlformats.org/presentationml/2006/main">
  <p:tag name="AS_UNIQUEID" val="2655"/>
</p:tagLst>
</file>

<file path=ppt/tags/tag1730.xml><?xml version="1.0" encoding="utf-8"?>
<p:tagLst xmlns:p="http://schemas.openxmlformats.org/presentationml/2006/main">
  <p:tag name="AS_UNIQUEID" val="4519"/>
</p:tagLst>
</file>

<file path=ppt/tags/tag1731.xml><?xml version="1.0" encoding="utf-8"?>
<p:tagLst xmlns:p="http://schemas.openxmlformats.org/presentationml/2006/main">
  <p:tag name="AS_UNIQUEID" val="4520"/>
</p:tagLst>
</file>

<file path=ppt/tags/tag1732.xml><?xml version="1.0" encoding="utf-8"?>
<p:tagLst xmlns:p="http://schemas.openxmlformats.org/presentationml/2006/main">
  <p:tag name="AS_UNIQUEID" val="4521"/>
</p:tagLst>
</file>

<file path=ppt/tags/tag1733.xml><?xml version="1.0" encoding="utf-8"?>
<p:tagLst xmlns:p="http://schemas.openxmlformats.org/presentationml/2006/main">
  <p:tag name="AS_UNIQUEID" val="1032"/>
</p:tagLst>
</file>

<file path=ppt/tags/tag1734.xml><?xml version="1.0" encoding="utf-8"?>
<p:tagLst xmlns:p="http://schemas.openxmlformats.org/presentationml/2006/main">
  <p:tag name="AS_UNIQUEID" val="2444"/>
</p:tagLst>
</file>

<file path=ppt/tags/tag1735.xml><?xml version="1.0" encoding="utf-8"?>
<p:tagLst xmlns:p="http://schemas.openxmlformats.org/presentationml/2006/main">
  <p:tag name="AS_UNIQUEID" val="2447"/>
</p:tagLst>
</file>

<file path=ppt/tags/tag1736.xml><?xml version="1.0" encoding="utf-8"?>
<p:tagLst xmlns:p="http://schemas.openxmlformats.org/presentationml/2006/main">
  <p:tag name="AS_UNIQUEID" val="4522"/>
</p:tagLst>
</file>

<file path=ppt/tags/tag1737.xml><?xml version="1.0" encoding="utf-8"?>
<p:tagLst xmlns:p="http://schemas.openxmlformats.org/presentationml/2006/main">
  <p:tag name="AS_UNIQUEID" val="4523"/>
</p:tagLst>
</file>

<file path=ppt/tags/tag1738.xml><?xml version="1.0" encoding="utf-8"?>
<p:tagLst xmlns:p="http://schemas.openxmlformats.org/presentationml/2006/main">
  <p:tag name="AS_UNIQUEID" val="4524"/>
</p:tagLst>
</file>

<file path=ppt/tags/tag1739.xml><?xml version="1.0" encoding="utf-8"?>
<p:tagLst xmlns:p="http://schemas.openxmlformats.org/presentationml/2006/main">
  <p:tag name="TIMING" val="|2.3|1.2"/>
</p:tagLst>
</file>

<file path=ppt/tags/tag174.xml><?xml version="1.0" encoding="utf-8"?>
<p:tagLst xmlns:p="http://schemas.openxmlformats.org/presentationml/2006/main">
  <p:tag name="AS_UNIQUEID" val="2656"/>
</p:tagLst>
</file>

<file path=ppt/tags/tag1740.xml><?xml version="1.0" encoding="utf-8"?>
<p:tagLst xmlns:p="http://schemas.openxmlformats.org/presentationml/2006/main">
  <p:tag name="AS_UNIQUEID" val="4556"/>
</p:tagLst>
</file>

<file path=ppt/tags/tag1741.xml><?xml version="1.0" encoding="utf-8"?>
<p:tagLst xmlns:p="http://schemas.openxmlformats.org/presentationml/2006/main">
  <p:tag name="AS_UNIQUEID" val="4557"/>
</p:tagLst>
</file>

<file path=ppt/tags/tag1742.xml><?xml version="1.0" encoding="utf-8"?>
<p:tagLst xmlns:p="http://schemas.openxmlformats.org/presentationml/2006/main">
  <p:tag name="AS_UNIQUEID" val="4558"/>
</p:tagLst>
</file>

<file path=ppt/tags/tag1743.xml><?xml version="1.0" encoding="utf-8"?>
<p:tagLst xmlns:p="http://schemas.openxmlformats.org/presentationml/2006/main">
  <p:tag name="AS_UNIQUEID" val="4559"/>
</p:tagLst>
</file>

<file path=ppt/tags/tag1744.xml><?xml version="1.0" encoding="utf-8"?>
<p:tagLst xmlns:p="http://schemas.openxmlformats.org/presentationml/2006/main">
  <p:tag name="AS_UNIQUEID" val="4560"/>
</p:tagLst>
</file>

<file path=ppt/tags/tag1745.xml><?xml version="1.0" encoding="utf-8"?>
<p:tagLst xmlns:p="http://schemas.openxmlformats.org/presentationml/2006/main">
  <p:tag name="AS_UNIQUEID" val="940"/>
  <p:tag name="KSO_WM_UNIT_LINE_FILL_TYPE" val="2"/>
  <p:tag name="KSO_WM_UNIT_LINE_FORE_SCHEMECOLOR_INDEX" val="1"/>
  <p:tag name="KSO_WM_UNIT_LINE_FORE_SCHEMECOLOR_INDEX_BRIGHTNESS" val="0"/>
  <p:tag name="KSO_WM_UNIT_SHADOW_SCHEMECOLOR_INDEX" val="1"/>
  <p:tag name="KSO_WM_UNIT_SHADOW_SCHEMECOLOR_INDEX_BRIGHTNESS" val="0"/>
</p:tagLst>
</file>

<file path=ppt/tags/tag1746.xml><?xml version="1.0" encoding="utf-8"?>
<p:tagLst xmlns:p="http://schemas.openxmlformats.org/presentationml/2006/main">
  <p:tag name="AS_UNIQUEID" val="4561"/>
</p:tagLst>
</file>

<file path=ppt/tags/tag1747.xml><?xml version="1.0" encoding="utf-8"?>
<p:tagLst xmlns:p="http://schemas.openxmlformats.org/presentationml/2006/main">
  <p:tag name="AS_UNIQUEID" val="4562"/>
</p:tagLst>
</file>

<file path=ppt/tags/tag1748.xml><?xml version="1.0" encoding="utf-8"?>
<p:tagLst xmlns:p="http://schemas.openxmlformats.org/presentationml/2006/main">
  <p:tag name="AS_UNIQUEID" val="4563"/>
</p:tagLst>
</file>

<file path=ppt/tags/tag1749.xml><?xml version="1.0" encoding="utf-8"?>
<p:tagLst xmlns:p="http://schemas.openxmlformats.org/presentationml/2006/main">
  <p:tag name="AS_UNIQUEID" val="4564"/>
</p:tagLst>
</file>

<file path=ppt/tags/tag175.xml><?xml version="1.0" encoding="utf-8"?>
<p:tagLst xmlns:p="http://schemas.openxmlformats.org/presentationml/2006/main">
  <p:tag name="AS_UNIQUEID" val="2658"/>
</p:tagLst>
</file>

<file path=ppt/tags/tag1750.xml><?xml version="1.0" encoding="utf-8"?>
<p:tagLst xmlns:p="http://schemas.openxmlformats.org/presentationml/2006/main">
  <p:tag name="AS_UNIQUEID" val="4565"/>
</p:tagLst>
</file>

<file path=ppt/tags/tag1751.xml><?xml version="1.0" encoding="utf-8"?>
<p:tagLst xmlns:p="http://schemas.openxmlformats.org/presentationml/2006/main">
  <p:tag name="AS_UNIQUEID" val="4566"/>
</p:tagLst>
</file>

<file path=ppt/tags/tag1752.xml><?xml version="1.0" encoding="utf-8"?>
<p:tagLst xmlns:p="http://schemas.openxmlformats.org/presentationml/2006/main">
  <p:tag name="AS_UNIQUEID" val="4567"/>
</p:tagLst>
</file>

<file path=ppt/tags/tag1753.xml><?xml version="1.0" encoding="utf-8"?>
<p:tagLst xmlns:p="http://schemas.openxmlformats.org/presentationml/2006/main">
  <p:tag name="AS_UNIQUEID" val="4568"/>
</p:tagLst>
</file>

<file path=ppt/tags/tag1754.xml><?xml version="1.0" encoding="utf-8"?>
<p:tagLst xmlns:p="http://schemas.openxmlformats.org/presentationml/2006/main">
  <p:tag name="AS_UNIQUEID" val="4569"/>
</p:tagLst>
</file>

<file path=ppt/tags/tag1755.xml><?xml version="1.0" encoding="utf-8"?>
<p:tagLst xmlns:p="http://schemas.openxmlformats.org/presentationml/2006/main">
  <p:tag name="AS_UNIQUEID" val="4570"/>
</p:tagLst>
</file>

<file path=ppt/tags/tag1756.xml><?xml version="1.0" encoding="utf-8"?>
<p:tagLst xmlns:p="http://schemas.openxmlformats.org/presentationml/2006/main">
  <p:tag name="AS_UNIQUEID" val="4571"/>
</p:tagLst>
</file>

<file path=ppt/tags/tag1757.xml><?xml version="1.0" encoding="utf-8"?>
<p:tagLst xmlns:p="http://schemas.openxmlformats.org/presentationml/2006/main">
  <p:tag name="AS_UNIQUEID" val="4572"/>
</p:tagLst>
</file>

<file path=ppt/tags/tag1758.xml><?xml version="1.0" encoding="utf-8"?>
<p:tagLst xmlns:p="http://schemas.openxmlformats.org/presentationml/2006/main">
  <p:tag name="AS_UNIQUEID" val="4573"/>
</p:tagLst>
</file>

<file path=ppt/tags/tag1759.xml><?xml version="1.0" encoding="utf-8"?>
<p:tagLst xmlns:p="http://schemas.openxmlformats.org/presentationml/2006/main">
  <p:tag name="AS_UNIQUEID" val="4574"/>
</p:tagLst>
</file>

<file path=ppt/tags/tag176.xml><?xml version="1.0" encoding="utf-8"?>
<p:tagLst xmlns:p="http://schemas.openxmlformats.org/presentationml/2006/main">
  <p:tag name="AS_UNIQUEID" val="2659"/>
</p:tagLst>
</file>

<file path=ppt/tags/tag1760.xml><?xml version="1.0" encoding="utf-8"?>
<p:tagLst xmlns:p="http://schemas.openxmlformats.org/presentationml/2006/main">
  <p:tag name="AS_UNIQUEID" val="1048"/>
</p:tagLst>
</file>

<file path=ppt/tags/tag1761.xml><?xml version="1.0" encoding="utf-8"?>
<p:tagLst xmlns:p="http://schemas.openxmlformats.org/presentationml/2006/main">
  <p:tag name="AS_UNIQUEID" val="774"/>
</p:tagLst>
</file>

<file path=ppt/tags/tag1762.xml><?xml version="1.0" encoding="utf-8"?>
<p:tagLst xmlns:p="http://schemas.openxmlformats.org/presentationml/2006/main">
  <p:tag name="AS_UNIQUEID" val="773"/>
</p:tagLst>
</file>

<file path=ppt/tags/tag1763.xml><?xml version="1.0" encoding="utf-8"?>
<p:tagLst xmlns:p="http://schemas.openxmlformats.org/presentationml/2006/main">
  <p:tag name="AS_UNIQUEID" val="4575"/>
</p:tagLst>
</file>

<file path=ppt/tags/tag1764.xml><?xml version="1.0" encoding="utf-8"?>
<p:tagLst xmlns:p="http://schemas.openxmlformats.org/presentationml/2006/main">
  <p:tag name="AS_UNIQUEID" val="4576"/>
</p:tagLst>
</file>

<file path=ppt/tags/tag1765.xml><?xml version="1.0" encoding="utf-8"?>
<p:tagLst xmlns:p="http://schemas.openxmlformats.org/presentationml/2006/main">
  <p:tag name="AS_UNIQUEID" val="4577"/>
</p:tagLst>
</file>

<file path=ppt/tags/tag176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  <p:tag name="TIMING" val="|5.6|1.8|1.5|7.7|4.7|3.5|8.4|6.2|34.6|6.3|53.9|33.8"/>
</p:tagLst>
</file>

<file path=ppt/tags/tag1767.xml><?xml version="1.0" encoding="utf-8"?>
<p:tagLst xmlns:p="http://schemas.openxmlformats.org/presentationml/2006/main">
  <p:tag name="AS_UNIQUEID" val="4530"/>
</p:tagLst>
</file>

<file path=ppt/tags/tag1768.xml><?xml version="1.0" encoding="utf-8"?>
<p:tagLst xmlns:p="http://schemas.openxmlformats.org/presentationml/2006/main">
  <p:tag name="AS_UNIQUEID" val="4531"/>
</p:tagLst>
</file>

<file path=ppt/tags/tag1769.xml><?xml version="1.0" encoding="utf-8"?>
<p:tagLst xmlns:p="http://schemas.openxmlformats.org/presentationml/2006/main">
  <p:tag name="AS_UNIQUEID" val="4532"/>
</p:tagLst>
</file>

<file path=ppt/tags/tag177.xml><?xml version="1.0" encoding="utf-8"?>
<p:tagLst xmlns:p="http://schemas.openxmlformats.org/presentationml/2006/main">
  <p:tag name="AS_UNIQUEID" val="2660"/>
</p:tagLst>
</file>

<file path=ppt/tags/tag1770.xml><?xml version="1.0" encoding="utf-8"?>
<p:tagLst xmlns:p="http://schemas.openxmlformats.org/presentationml/2006/main">
  <p:tag name="AS_UNIQUEID" val="4533"/>
</p:tagLst>
</file>

<file path=ppt/tags/tag1771.xml><?xml version="1.0" encoding="utf-8"?>
<p:tagLst xmlns:p="http://schemas.openxmlformats.org/presentationml/2006/main">
  <p:tag name="AS_UNIQUEID" val="4534"/>
</p:tagLst>
</file>

<file path=ppt/tags/tag1772.xml><?xml version="1.0" encoding="utf-8"?>
<p:tagLst xmlns:p="http://schemas.openxmlformats.org/presentationml/2006/main">
  <p:tag name="AS_UNIQUEID" val="4535"/>
</p:tagLst>
</file>

<file path=ppt/tags/tag1773.xml><?xml version="1.0" encoding="utf-8"?>
<p:tagLst xmlns:p="http://schemas.openxmlformats.org/presentationml/2006/main">
  <p:tag name="AS_UNIQUEID" val="4536"/>
</p:tagLst>
</file>

<file path=ppt/tags/tag1774.xml><?xml version="1.0" encoding="utf-8"?>
<p:tagLst xmlns:p="http://schemas.openxmlformats.org/presentationml/2006/main">
  <p:tag name="AS_UNIQUEID" val="4537"/>
</p:tagLst>
</file>

<file path=ppt/tags/tag1775.xml><?xml version="1.0" encoding="utf-8"?>
<p:tagLst xmlns:p="http://schemas.openxmlformats.org/presentationml/2006/main">
  <p:tag name="AS_UNIQUEID" val="4538"/>
</p:tagLst>
</file>

<file path=ppt/tags/tag1776.xml><?xml version="1.0" encoding="utf-8"?>
<p:tagLst xmlns:p="http://schemas.openxmlformats.org/presentationml/2006/main">
  <p:tag name="AS_UNIQUEID" val="4539"/>
</p:tagLst>
</file>

<file path=ppt/tags/tag1777.xml><?xml version="1.0" encoding="utf-8"?>
<p:tagLst xmlns:p="http://schemas.openxmlformats.org/presentationml/2006/main">
  <p:tag name="AS_UNIQUEID" val="4540"/>
</p:tagLst>
</file>

<file path=ppt/tags/tag1778.xml><?xml version="1.0" encoding="utf-8"?>
<p:tagLst xmlns:p="http://schemas.openxmlformats.org/presentationml/2006/main">
  <p:tag name="AS_UNIQUEID" val="1032"/>
</p:tagLst>
</file>

<file path=ppt/tags/tag1779.xml><?xml version="1.0" encoding="utf-8"?>
<p:tagLst xmlns:p="http://schemas.openxmlformats.org/presentationml/2006/main">
  <p:tag name="AS_UNIQUEID" val="2444"/>
</p:tagLst>
</file>

<file path=ppt/tags/tag178.xml><?xml version="1.0" encoding="utf-8"?>
<p:tagLst xmlns:p="http://schemas.openxmlformats.org/presentationml/2006/main">
  <p:tag name="AS_UNIQUEID" val="2661"/>
</p:tagLst>
</file>

<file path=ppt/tags/tag1780.xml><?xml version="1.0" encoding="utf-8"?>
<p:tagLst xmlns:p="http://schemas.openxmlformats.org/presentationml/2006/main">
  <p:tag name="AS_UNIQUEID" val="2447"/>
</p:tagLst>
</file>

<file path=ppt/tags/tag1781.xml><?xml version="1.0" encoding="utf-8"?>
<p:tagLst xmlns:p="http://schemas.openxmlformats.org/presentationml/2006/main">
  <p:tag name="AS_UNIQUEID" val="4541"/>
</p:tagLst>
</file>

<file path=ppt/tags/tag1782.xml><?xml version="1.0" encoding="utf-8"?>
<p:tagLst xmlns:p="http://schemas.openxmlformats.org/presentationml/2006/main">
  <p:tag name="AS_UNIQUEID" val="4542"/>
</p:tagLst>
</file>

<file path=ppt/tags/tag1783.xml><?xml version="1.0" encoding="utf-8"?>
<p:tagLst xmlns:p="http://schemas.openxmlformats.org/presentationml/2006/main">
  <p:tag name="AS_UNIQUEID" val="4543"/>
</p:tagLst>
</file>

<file path=ppt/tags/tag1784.xml><?xml version="1.0" encoding="utf-8"?>
<p:tagLst xmlns:p="http://schemas.openxmlformats.org/presentationml/2006/main">
  <p:tag name="AS_UNIQUEID" val="4544"/>
</p:tagLst>
</file>

<file path=ppt/tags/tag1785.xml><?xml version="1.0" encoding="utf-8"?>
<p:tagLst xmlns:p="http://schemas.openxmlformats.org/presentationml/2006/main">
  <p:tag name="AS_UNIQUEID" val="4545"/>
</p:tagLst>
</file>

<file path=ppt/tags/tag1786.xml><?xml version="1.0" encoding="utf-8"?>
<p:tagLst xmlns:p="http://schemas.openxmlformats.org/presentationml/2006/main">
  <p:tag name="AS_UNIQUEID" val="4546"/>
</p:tagLst>
</file>

<file path=ppt/tags/tag1787.xml><?xml version="1.0" encoding="utf-8"?>
<p:tagLst xmlns:p="http://schemas.openxmlformats.org/presentationml/2006/main">
  <p:tag name="AS_UNIQUEID" val="4547"/>
</p:tagLst>
</file>

<file path=ppt/tags/tag1788.xml><?xml version="1.0" encoding="utf-8"?>
<p:tagLst xmlns:p="http://schemas.openxmlformats.org/presentationml/2006/main">
  <p:tag name="AS_UNIQUEID" val="4548"/>
</p:tagLst>
</file>

<file path=ppt/tags/tag1789.xml><?xml version="1.0" encoding="utf-8"?>
<p:tagLst xmlns:p="http://schemas.openxmlformats.org/presentationml/2006/main">
  <p:tag name="AS_UNIQUEID" val="4549"/>
</p:tagLst>
</file>

<file path=ppt/tags/tag179.xml><?xml version="1.0" encoding="utf-8"?>
<p:tagLst xmlns:p="http://schemas.openxmlformats.org/presentationml/2006/main">
  <p:tag name="AS_UNIQUEID" val="2662"/>
</p:tagLst>
</file>

<file path=ppt/tags/tag1790.xml><?xml version="1.0" encoding="utf-8"?>
<p:tagLst xmlns:p="http://schemas.openxmlformats.org/presentationml/2006/main">
  <p:tag name="AS_UNIQUEID" val="4550"/>
</p:tagLst>
</file>

<file path=ppt/tags/tag1791.xml><?xml version="1.0" encoding="utf-8"?>
<p:tagLst xmlns:p="http://schemas.openxmlformats.org/presentationml/2006/main">
  <p:tag name="AS_UNIQUEID" val="4551"/>
</p:tagLst>
</file>

<file path=ppt/tags/tag1792.xml><?xml version="1.0" encoding="utf-8"?>
<p:tagLst xmlns:p="http://schemas.openxmlformats.org/presentationml/2006/main">
  <p:tag name="AS_UNIQUEID" val="4552"/>
</p:tagLst>
</file>

<file path=ppt/tags/tag1793.xml><?xml version="1.0" encoding="utf-8"?>
<p:tagLst xmlns:p="http://schemas.openxmlformats.org/presentationml/2006/main">
  <p:tag name="AS_UNIQUEID" val="4553"/>
</p:tagLst>
</file>

<file path=ppt/tags/tag1794.xml><?xml version="1.0" encoding="utf-8"?>
<p:tagLst xmlns:p="http://schemas.openxmlformats.org/presentationml/2006/main">
  <p:tag name="AS_UNIQUEID" val="940"/>
  <p:tag name="KSO_WM_UNIT_LINE_FILL_TYPE" val="2"/>
  <p:tag name="KSO_WM_UNIT_LINE_FORE_SCHEMECOLOR_INDEX" val="1"/>
  <p:tag name="KSO_WM_UNIT_LINE_FORE_SCHEMECOLOR_INDEX_BRIGHTNESS" val="0"/>
  <p:tag name="KSO_WM_UNIT_SHADOW_SCHEMECOLOR_INDEX" val="1"/>
  <p:tag name="KSO_WM_UNIT_SHADOW_SCHEMECOLOR_INDEX_BRIGHTNESS" val="0"/>
</p:tagLst>
</file>

<file path=ppt/tags/tag1795.xml><?xml version="1.0" encoding="utf-8"?>
<p:tagLst xmlns:p="http://schemas.openxmlformats.org/presentationml/2006/main">
  <p:tag name="AS_UNIQUEID" val="4554"/>
</p:tagLst>
</file>

<file path=ppt/tags/tag1796.xml><?xml version="1.0" encoding="utf-8"?>
<p:tagLst xmlns:p="http://schemas.openxmlformats.org/presentationml/2006/main">
  <p:tag name="TIMING" val="|0.3|9.6|2.3|6.1|4.7|8.1|6.7"/>
</p:tagLst>
</file>

<file path=ppt/tags/tag1797.xml><?xml version="1.0" encoding="utf-8"?>
<p:tagLst xmlns:p="http://schemas.openxmlformats.org/presentationml/2006/main">
  <p:tag name="AS_UNIQUEID" val="4526"/>
</p:tagLst>
</file>

<file path=ppt/tags/tag1798.xml><?xml version="1.0" encoding="utf-8"?>
<p:tagLst xmlns:p="http://schemas.openxmlformats.org/presentationml/2006/main">
  <p:tag name="AS_UNIQUEID" val="4527"/>
</p:tagLst>
</file>

<file path=ppt/tags/tag1799.xml><?xml version="1.0" encoding="utf-8"?>
<p:tagLst xmlns:p="http://schemas.openxmlformats.org/presentationml/2006/main">
  <p:tag name="AS_UNIQUEID" val="4528"/>
</p:tagLst>
</file>

<file path=ppt/tags/tag18.xml><?xml version="1.0" encoding="utf-8"?>
<p:tagLst xmlns:p="http://schemas.openxmlformats.org/presentationml/2006/main">
  <p:tag name="AS_UNIQUEID" val="2469"/>
</p:tagLst>
</file>

<file path=ppt/tags/tag180.xml><?xml version="1.0" encoding="utf-8"?>
<p:tagLst xmlns:p="http://schemas.openxmlformats.org/presentationml/2006/main">
  <p:tag name="AS_UNIQUEID" val="2663"/>
</p:tagLst>
</file>

<file path=ppt/tags/tag1800.xml><?xml version="1.0" encoding="utf-8"?>
<p:tagLst xmlns:p="http://schemas.openxmlformats.org/presentationml/2006/main">
  <p:tag name="AS_UNIQUEID" val="4583"/>
</p:tagLst>
</file>

<file path=ppt/tags/tag1801.xml><?xml version="1.0" encoding="utf-8"?>
<p:tagLst xmlns:p="http://schemas.openxmlformats.org/presentationml/2006/main">
  <p:tag name="AS_UNIQUEID" val="4584"/>
  <p:tag name="KSO_WM_UNIT_TABLE_BEAUTIFY" val="smartTable{eea15121-9b4e-4980-af8a-9ae3959dcab1}"/>
  <p:tag name="TABLE_ENDDRAG_ORIGIN_RECT" val="509*287"/>
  <p:tag name="TABLE_ENDDRAG_RECT" val="35*118*509*287"/>
</p:tagLst>
</file>

<file path=ppt/tags/tag1802.xml><?xml version="1.0" encoding="utf-8"?>
<p:tagLst xmlns:p="http://schemas.openxmlformats.org/presentationml/2006/main">
  <p:tag name="AS_UNIQUEID" val="4585"/>
</p:tagLst>
</file>

<file path=ppt/tags/tag1803.xml><?xml version="1.0" encoding="utf-8"?>
<p:tagLst xmlns:p="http://schemas.openxmlformats.org/presentationml/2006/main">
  <p:tag name="AS_UNIQUEID" val="4586"/>
</p:tagLst>
</file>

<file path=ppt/tags/tag1804.xml><?xml version="1.0" encoding="utf-8"?>
<p:tagLst xmlns:p="http://schemas.openxmlformats.org/presentationml/2006/main">
  <p:tag name="AS_UNIQUEID" val="4587"/>
</p:tagLst>
</file>

<file path=ppt/tags/tag1805.xml><?xml version="1.0" encoding="utf-8"?>
<p:tagLst xmlns:p="http://schemas.openxmlformats.org/presentationml/2006/main">
  <p:tag name="AS_UNIQUEID" val="4588"/>
</p:tagLst>
</file>

<file path=ppt/tags/tag1806.xml><?xml version="1.0" encoding="utf-8"?>
<p:tagLst xmlns:p="http://schemas.openxmlformats.org/presentationml/2006/main">
  <p:tag name="AS_UNIQUEID" val="4589"/>
</p:tagLst>
</file>

<file path=ppt/tags/tag1807.xml><?xml version="1.0" encoding="utf-8"?>
<p:tagLst xmlns:p="http://schemas.openxmlformats.org/presentationml/2006/main">
  <p:tag name="AS_UNIQUEID" val="4590"/>
</p:tagLst>
</file>

<file path=ppt/tags/tag1808.xml><?xml version="1.0" encoding="utf-8"?>
<p:tagLst xmlns:p="http://schemas.openxmlformats.org/presentationml/2006/main">
  <p:tag name="AS_UNIQUEID" val="4591"/>
</p:tagLst>
</file>

<file path=ppt/tags/tag1809.xml><?xml version="1.0" encoding="utf-8"?>
<p:tagLst xmlns:p="http://schemas.openxmlformats.org/presentationml/2006/main">
  <p:tag name="AS_UNIQUEID" val="4592"/>
</p:tagLst>
</file>

<file path=ppt/tags/tag181.xml><?xml version="1.0" encoding="utf-8"?>
<p:tagLst xmlns:p="http://schemas.openxmlformats.org/presentationml/2006/main">
  <p:tag name="AS_UNIQUEID" val="2665"/>
</p:tagLst>
</file>

<file path=ppt/tags/tag1810.xml><?xml version="1.0" encoding="utf-8"?>
<p:tagLst xmlns:p="http://schemas.openxmlformats.org/presentationml/2006/main">
  <p:tag name="AS_UNIQUEID" val="4593"/>
</p:tagLst>
</file>

<file path=ppt/tags/tag1811.xml><?xml version="1.0" encoding="utf-8"?>
<p:tagLst xmlns:p="http://schemas.openxmlformats.org/presentationml/2006/main">
  <p:tag name="AS_UNIQUEID" val="4594"/>
</p:tagLst>
</file>

<file path=ppt/tags/tag1812.xml><?xml version="1.0" encoding="utf-8"?>
<p:tagLst xmlns:p="http://schemas.openxmlformats.org/presentationml/2006/main">
  <p:tag name="AS_UNIQUEID" val="4595"/>
</p:tagLst>
</file>

<file path=ppt/tags/tag1813.xml><?xml version="1.0" encoding="utf-8"?>
<p:tagLst xmlns:p="http://schemas.openxmlformats.org/presentationml/2006/main">
  <p:tag name="AS_UNIQUEID" val="4596"/>
</p:tagLst>
</file>

<file path=ppt/tags/tag1814.xml><?xml version="1.0" encoding="utf-8"?>
<p:tagLst xmlns:p="http://schemas.openxmlformats.org/presentationml/2006/main">
  <p:tag name="AS_UNIQUEID" val="4597"/>
</p:tagLst>
</file>

<file path=ppt/tags/tag1815.xml><?xml version="1.0" encoding="utf-8"?>
<p:tagLst xmlns:p="http://schemas.openxmlformats.org/presentationml/2006/main">
  <p:tag name="AS_UNIQUEID" val="4598"/>
</p:tagLst>
</file>

<file path=ppt/tags/tag1816.xml><?xml version="1.0" encoding="utf-8"?>
<p:tagLst xmlns:p="http://schemas.openxmlformats.org/presentationml/2006/main">
  <p:tag name="AS_UNIQUEID" val="4599"/>
</p:tagLst>
</file>

<file path=ppt/tags/tag1817.xml><?xml version="1.0" encoding="utf-8"?>
<p:tagLst xmlns:p="http://schemas.openxmlformats.org/presentationml/2006/main">
  <p:tag name="TIMING" val="|7.5|13.2|31.4|5.3|7.6"/>
</p:tagLst>
</file>

<file path=ppt/tags/tag1818.xml><?xml version="1.0" encoding="utf-8"?>
<p:tagLst xmlns:p="http://schemas.openxmlformats.org/presentationml/2006/main">
  <p:tag name="AS_UNIQUEID" val="4579"/>
</p:tagLst>
</file>

<file path=ppt/tags/tag1819.xml><?xml version="1.0" encoding="utf-8"?>
<p:tagLst xmlns:p="http://schemas.openxmlformats.org/presentationml/2006/main">
  <p:tag name="AS_UNIQUEID" val="4580"/>
</p:tagLst>
</file>

<file path=ppt/tags/tag182.xml><?xml version="1.0" encoding="utf-8"?>
<p:tagLst xmlns:p="http://schemas.openxmlformats.org/presentationml/2006/main">
  <p:tag name="AS_UNIQUEID" val="2666"/>
</p:tagLst>
</file>

<file path=ppt/tags/tag1820.xml><?xml version="1.0" encoding="utf-8"?>
<p:tagLst xmlns:p="http://schemas.openxmlformats.org/presentationml/2006/main">
  <p:tag name="AS_UNIQUEID" val="4581"/>
</p:tagLst>
</file>

<file path=ppt/tags/tag1821.xml><?xml version="1.0" encoding="utf-8"?>
<p:tagLst xmlns:p="http://schemas.openxmlformats.org/presentationml/2006/main">
  <p:tag name="AS_UNIQUEID" val="4605"/>
</p:tagLst>
</file>

<file path=ppt/tags/tag1822.xml><?xml version="1.0" encoding="utf-8"?>
<p:tagLst xmlns:p="http://schemas.openxmlformats.org/presentationml/2006/main">
  <p:tag name="AS_UNIQUEID" val="4606"/>
</p:tagLst>
</file>

<file path=ppt/tags/tag1823.xml><?xml version="1.0" encoding="utf-8"?>
<p:tagLst xmlns:p="http://schemas.openxmlformats.org/presentationml/2006/main">
  <p:tag name="AS_UNIQUEID" val="4607"/>
</p:tagLst>
</file>

<file path=ppt/tags/tag1824.xml><?xml version="1.0" encoding="utf-8"?>
<p:tagLst xmlns:p="http://schemas.openxmlformats.org/presentationml/2006/main">
  <p:tag name="AS_UNIQUEID" val="4608"/>
</p:tagLst>
</file>

<file path=ppt/tags/tag1825.xml><?xml version="1.0" encoding="utf-8"?>
<p:tagLst xmlns:p="http://schemas.openxmlformats.org/presentationml/2006/main">
  <p:tag name="AS_UNIQUEID" val="4609"/>
</p:tagLst>
</file>

<file path=ppt/tags/tag1826.xml><?xml version="1.0" encoding="utf-8"?>
<p:tagLst xmlns:p="http://schemas.openxmlformats.org/presentationml/2006/main">
  <p:tag name="AS_UNIQUEID" val="4610"/>
</p:tagLst>
</file>

<file path=ppt/tags/tag1827.xml><?xml version="1.0" encoding="utf-8"?>
<p:tagLst xmlns:p="http://schemas.openxmlformats.org/presentationml/2006/main">
  <p:tag name="AS_UNIQUEID" val="4611"/>
</p:tagLst>
</file>

<file path=ppt/tags/tag1828.xml><?xml version="1.0" encoding="utf-8"?>
<p:tagLst xmlns:p="http://schemas.openxmlformats.org/presentationml/2006/main">
  <p:tag name="AS_UNIQUEID" val="4612"/>
</p:tagLst>
</file>

<file path=ppt/tags/tag1829.xml><?xml version="1.0" encoding="utf-8"?>
<p:tagLst xmlns:p="http://schemas.openxmlformats.org/presentationml/2006/main">
  <p:tag name="AS_UNIQUEID" val="4601"/>
</p:tagLst>
</file>

<file path=ppt/tags/tag183.xml><?xml version="1.0" encoding="utf-8"?>
<p:tagLst xmlns:p="http://schemas.openxmlformats.org/presentationml/2006/main">
  <p:tag name="AS_UNIQUEID" val="2667"/>
</p:tagLst>
</file>

<file path=ppt/tags/tag1830.xml><?xml version="1.0" encoding="utf-8"?>
<p:tagLst xmlns:p="http://schemas.openxmlformats.org/presentationml/2006/main">
  <p:tag name="AS_UNIQUEID" val="4602"/>
</p:tagLst>
</file>

<file path=ppt/tags/tag1831.xml><?xml version="1.0" encoding="utf-8"?>
<p:tagLst xmlns:p="http://schemas.openxmlformats.org/presentationml/2006/main">
  <p:tag name="AS_UNIQUEID" val="4603"/>
</p:tagLst>
</file>

<file path=ppt/tags/tag1832.xml><?xml version="1.0" encoding="utf-8"?>
<p:tagLst xmlns:p="http://schemas.openxmlformats.org/presentationml/2006/main">
  <p:tag name="AS_UNIQUEID" val="4618"/>
</p:tagLst>
</file>

<file path=ppt/tags/tag1833.xml><?xml version="1.0" encoding="utf-8"?>
<p:tagLst xmlns:p="http://schemas.openxmlformats.org/presentationml/2006/main">
  <p:tag name="AS_UNIQUEID" val="4619"/>
</p:tagLst>
</file>

<file path=ppt/tags/tag1834.xml><?xml version="1.0" encoding="utf-8"?>
<p:tagLst xmlns:p="http://schemas.openxmlformats.org/presentationml/2006/main">
  <p:tag name="AS_UNIQUEID" val="4620"/>
</p:tagLst>
</file>

<file path=ppt/tags/tag1835.xml><?xml version="1.0" encoding="utf-8"?>
<p:tagLst xmlns:p="http://schemas.openxmlformats.org/presentationml/2006/main">
  <p:tag name="AS_UNIQUEID" val="4621"/>
</p:tagLst>
</file>

<file path=ppt/tags/tag1836.xml><?xml version="1.0" encoding="utf-8"?>
<p:tagLst xmlns:p="http://schemas.openxmlformats.org/presentationml/2006/main">
  <p:tag name="AS_UNIQUEID" val="4622"/>
</p:tagLst>
</file>

<file path=ppt/tags/tag1837.xml><?xml version="1.0" encoding="utf-8"?>
<p:tagLst xmlns:p="http://schemas.openxmlformats.org/presentationml/2006/main">
  <p:tag name="AS_UNIQUEID" val="4623"/>
</p:tagLst>
</file>

<file path=ppt/tags/tag1838.xml><?xml version="1.0" encoding="utf-8"?>
<p:tagLst xmlns:p="http://schemas.openxmlformats.org/presentationml/2006/main">
  <p:tag name="AS_UNIQUEID" val="4624"/>
</p:tagLst>
</file>

<file path=ppt/tags/tag1839.xml><?xml version="1.0" encoding="utf-8"?>
<p:tagLst xmlns:p="http://schemas.openxmlformats.org/presentationml/2006/main">
  <p:tag name="AS_UNIQUEID" val="4625"/>
</p:tagLst>
</file>

<file path=ppt/tags/tag184.xml><?xml version="1.0" encoding="utf-8"?>
<p:tagLst xmlns:p="http://schemas.openxmlformats.org/presentationml/2006/main">
  <p:tag name="AS_UNIQUEID" val="2668"/>
</p:tagLst>
</file>

<file path=ppt/tags/tag1840.xml><?xml version="1.0" encoding="utf-8"?>
<p:tagLst xmlns:p="http://schemas.openxmlformats.org/presentationml/2006/main">
  <p:tag name="AS_UNIQUEID" val="4626"/>
</p:tagLst>
</file>

<file path=ppt/tags/tag1841.xml><?xml version="1.0" encoding="utf-8"?>
<p:tagLst xmlns:p="http://schemas.openxmlformats.org/presentationml/2006/main">
  <p:tag name="AS_UNIQUEID" val="1470"/>
  <p:tag name="KSO_WM_BEAUTIFY_FLAG" val="#wm#"/>
  <p:tag name="KSO_WM_TAG_BACKGROUP_ID" val=""/>
  <p:tag name="KSO_WM_TAG_BACKGROUP_SIZE" val=""/>
  <p:tag name="KSO_WM_TAG_FRONT_SIZE" val=""/>
  <p:tag name="KSO_WM_TAG_VERSION" val="1.0"/>
  <p:tag name="KSO_WM_TAG_ZODER_POSITION" val=""/>
  <p:tag name="KSO_WM_TEMPLATE_CATEGORY" val="diagram"/>
  <p:tag name="KSO_WM_TEMPLATE_INDEX" val="169235"/>
  <p:tag name="KSO_WM_UNIT_COMPATIBLE" val="0"/>
  <p:tag name="KSO_WM_UNIT_DIAGRAM_ISNUMVISUAL" val="0"/>
  <p:tag name="KSO_WM_UNIT_DIAGRAM_ISREFERUNIT" val="0"/>
  <p:tag name="KSO_WM_UNIT_HIGHLIGHT" val="0"/>
  <p:tag name="KSO_WM_UNIT_ID" val="diagram169235_1*d*2"/>
  <p:tag name="KSO_WM_UNIT_INDEX" val="2"/>
  <p:tag name="KSO_WM_UNIT_LAYERLEVEL" val="1"/>
  <p:tag name="KSO_WM_UNIT_SUPPORT_UNIT_TYPE" val="[&quot;all&quot;]"/>
  <p:tag name="KSO_WM_UNIT_TYPE" val="d"/>
  <p:tag name="KSO_WM_UNIT_VALUE" val="509*735"/>
</p:tagLst>
</file>

<file path=ppt/tags/tag1842.xml><?xml version="1.0" encoding="utf-8"?>
<p:tagLst xmlns:p="http://schemas.openxmlformats.org/presentationml/2006/main">
  <p:tag name="AS_UNIQUEID" val="1471"/>
  <p:tag name="KSO_WM_BEAUTIFY_FLAG" val="#wm#"/>
  <p:tag name="KSO_WM_TAG_BACKGROUP_ID" val=""/>
  <p:tag name="KSO_WM_TAG_BACKGROUP_SIZE" val=""/>
  <p:tag name="KSO_WM_TAG_FRONT_SIZE" val=""/>
  <p:tag name="KSO_WM_TAG_VERSION" val="1.0"/>
  <p:tag name="KSO_WM_TAG_ZODER_POSITION" val=""/>
  <p:tag name="KSO_WM_TEMPLATE_CATEGORY" val="diagram"/>
  <p:tag name="KSO_WM_TEMPLATE_INDEX" val="169235"/>
  <p:tag name="KSO_WM_UNIT_COMPATIBLE" val="0"/>
  <p:tag name="KSO_WM_UNIT_DIAGRAM_ISNUMVISUAL" val="0"/>
  <p:tag name="KSO_WM_UNIT_DIAGRAM_ISREFERUNIT" val="0"/>
  <p:tag name="KSO_WM_UNIT_HIGHLIGHT" val="0"/>
  <p:tag name="KSO_WM_UNIT_ID" val="diagram169235_1*d*3"/>
  <p:tag name="KSO_WM_UNIT_INDEX" val="3"/>
  <p:tag name="KSO_WM_UNIT_LAYERLEVEL" val="1"/>
  <p:tag name="KSO_WM_UNIT_SUPPORT_UNIT_TYPE" val="[&quot;all&quot;]"/>
  <p:tag name="KSO_WM_UNIT_TYPE" val="d"/>
  <p:tag name="KSO_WM_UNIT_VALUE" val="509*734"/>
</p:tagLst>
</file>

<file path=ppt/tags/tag1843.xml><?xml version="1.0" encoding="utf-8"?>
<p:tagLst xmlns:p="http://schemas.openxmlformats.org/presentationml/2006/main">
  <p:tag name="TIMING" val="|4.7|1"/>
</p:tagLst>
</file>

<file path=ppt/tags/tag1844.xml><?xml version="1.0" encoding="utf-8"?>
<p:tagLst xmlns:p="http://schemas.openxmlformats.org/presentationml/2006/main">
  <p:tag name="AS_UNIQUEID" val="4614"/>
</p:tagLst>
</file>

<file path=ppt/tags/tag1845.xml><?xml version="1.0" encoding="utf-8"?>
<p:tagLst xmlns:p="http://schemas.openxmlformats.org/presentationml/2006/main">
  <p:tag name="AS_UNIQUEID" val="4615"/>
</p:tagLst>
</file>

<file path=ppt/tags/tag1846.xml><?xml version="1.0" encoding="utf-8"?>
<p:tagLst xmlns:p="http://schemas.openxmlformats.org/presentationml/2006/main">
  <p:tag name="AS_UNIQUEID" val="4616"/>
</p:tagLst>
</file>

<file path=ppt/tags/tag1847.xml><?xml version="1.0" encoding="utf-8"?>
<p:tagLst xmlns:p="http://schemas.openxmlformats.org/presentationml/2006/main">
  <p:tag name="AS_UNIQUEID" val="4632"/>
</p:tagLst>
</file>

<file path=ppt/tags/tag1848.xml><?xml version="1.0" encoding="utf-8"?>
<p:tagLst xmlns:p="http://schemas.openxmlformats.org/presentationml/2006/main">
  <p:tag name="AS_UNIQUEID" val="4633"/>
  <p:tag name="KSO_WM_UNIT_TABLE_BEAUTIFY" val="smartTable{2fdedcbe-de2f-44d5-abae-bdf17b07c353}"/>
  <p:tag name="TABLE_ENDDRAG_ORIGIN_RECT" val="840*341"/>
  <p:tag name="TABLE_ENDDRAG_RECT" val="85*121*840*341"/>
</p:tagLst>
</file>

<file path=ppt/tags/tag1849.xml><?xml version="1.0" encoding="utf-8"?>
<p:tagLst xmlns:p="http://schemas.openxmlformats.org/presentationml/2006/main">
  <p:tag name="AS_UNIQUEID" val="4634"/>
</p:tagLst>
</file>

<file path=ppt/tags/tag185.xml><?xml version="1.0" encoding="utf-8"?>
<p:tagLst xmlns:p="http://schemas.openxmlformats.org/presentationml/2006/main">
  <p:tag name="AS_UNIQUEID" val="2669"/>
</p:tagLst>
</file>

<file path=ppt/tags/tag1850.xml><?xml version="1.0" encoding="utf-8"?>
<p:tagLst xmlns:p="http://schemas.openxmlformats.org/presentationml/2006/main">
  <p:tag name="AS_UNIQUEID" val="4635"/>
</p:tagLst>
</file>

<file path=ppt/tags/tag1851.xml><?xml version="1.0" encoding="utf-8"?>
<p:tagLst xmlns:p="http://schemas.openxmlformats.org/presentationml/2006/main">
  <p:tag name="AS_UNIQUEID" val="4636"/>
</p:tagLst>
</file>

<file path=ppt/tags/tag1852.xml><?xml version="1.0" encoding="utf-8"?>
<p:tagLst xmlns:p="http://schemas.openxmlformats.org/presentationml/2006/main">
  <p:tag name="AS_UNIQUEID" val="4637"/>
</p:tagLst>
</file>

<file path=ppt/tags/tag1853.xml><?xml version="1.0" encoding="utf-8"?>
<p:tagLst xmlns:p="http://schemas.openxmlformats.org/presentationml/2006/main">
  <p:tag name="AS_UNIQUEID" val="4638"/>
</p:tagLst>
</file>

<file path=ppt/tags/tag1854.xml><?xml version="1.0" encoding="utf-8"?>
<p:tagLst xmlns:p="http://schemas.openxmlformats.org/presentationml/2006/main">
  <p:tag name="AS_UNIQUEID" val="4639"/>
</p:tagLst>
</file>

<file path=ppt/tags/tag1855.xml><?xml version="1.0" encoding="utf-8"?>
<p:tagLst xmlns:p="http://schemas.openxmlformats.org/presentationml/2006/main">
  <p:tag name="AS_UNIQUEID" val="974"/>
</p:tagLst>
</file>

<file path=ppt/tags/tag1856.xml><?xml version="1.0" encoding="utf-8"?>
<p:tagLst xmlns:p="http://schemas.openxmlformats.org/presentationml/2006/main">
  <p:tag name="AS_UNIQUEID" val="4640"/>
  <p:tag name="KSO_WM_UNIT_LINE_FILL_TYPE" val="2"/>
  <p:tag name="KSO_WM_UNIT_LINE_FORE_SCHEMECOLOR_INDEX" val="13"/>
  <p:tag name="KSO_WM_UNIT_LINE_FORE_SCHEMECOLOR_INDEX_BRIGHTNESS" val="0.25"/>
  <p:tag name="KSO_WM_UNIT_TEXT_FILL_FORE_SCHEMECOLOR_INDEX" val="1"/>
  <p:tag name="KSO_WM_UNIT_TEXT_FILL_FORE_SCHEMECOLOR_INDEX_BRIGHTNESS" val="0"/>
  <p:tag name="KSO_WM_UNIT_TEXT_FILL_TYPE" val="1"/>
</p:tagLst>
</file>

<file path=ppt/tags/tag1857.xml><?xml version="1.0" encoding="utf-8"?>
<p:tagLst xmlns:p="http://schemas.openxmlformats.org/presentationml/2006/main">
  <p:tag name="AS_UNIQUEID" val="4641"/>
</p:tagLst>
</file>

<file path=ppt/tags/tag1858.xml><?xml version="1.0" encoding="utf-8"?>
<p:tagLst xmlns:p="http://schemas.openxmlformats.org/presentationml/2006/main">
  <p:tag name="AS_UNIQUEID" val="4642"/>
</p:tagLst>
</file>

<file path=ppt/tags/tag1859.xml><?xml version="1.0" encoding="utf-8"?>
<p:tagLst xmlns:p="http://schemas.openxmlformats.org/presentationml/2006/main">
  <p:tag name="TIMING" val="|8.7|2.9|9.9|64.6|19.1|8.3|2.7"/>
</p:tagLst>
</file>

<file path=ppt/tags/tag186.xml><?xml version="1.0" encoding="utf-8"?>
<p:tagLst xmlns:p="http://schemas.openxmlformats.org/presentationml/2006/main">
  <p:tag name="AS_UNIQUEID" val="2671"/>
</p:tagLst>
</file>

<file path=ppt/tags/tag1860.xml><?xml version="1.0" encoding="utf-8"?>
<p:tagLst xmlns:p="http://schemas.openxmlformats.org/presentationml/2006/main">
  <p:tag name="AS_UNIQUEID" val="4628"/>
</p:tagLst>
</file>

<file path=ppt/tags/tag1861.xml><?xml version="1.0" encoding="utf-8"?>
<p:tagLst xmlns:p="http://schemas.openxmlformats.org/presentationml/2006/main">
  <p:tag name="AS_UNIQUEID" val="4629"/>
</p:tagLst>
</file>

<file path=ppt/tags/tag1862.xml><?xml version="1.0" encoding="utf-8"?>
<p:tagLst xmlns:p="http://schemas.openxmlformats.org/presentationml/2006/main">
  <p:tag name="AS_UNIQUEID" val="4630"/>
</p:tagLst>
</file>

<file path=ppt/tags/tag1863.xml><?xml version="1.0" encoding="utf-8"?>
<p:tagLst xmlns:p="http://schemas.openxmlformats.org/presentationml/2006/main">
  <p:tag name="AS_UNIQUEID" val="4644"/>
</p:tagLst>
</file>

<file path=ppt/tags/tag1864.xml><?xml version="1.0" encoding="utf-8"?>
<p:tagLst xmlns:p="http://schemas.openxmlformats.org/presentationml/2006/main">
  <p:tag name="AS_UNIQUEID" val="4645"/>
</p:tagLst>
</file>

<file path=ppt/tags/tag1865.xml><?xml version="1.0" encoding="utf-8"?>
<p:tagLst xmlns:p="http://schemas.openxmlformats.org/presentationml/2006/main">
  <p:tag name="AS_UNIQUEID" val="4646"/>
</p:tagLst>
</file>

<file path=ppt/tags/tag1866.xml><?xml version="1.0" encoding="utf-8"?>
<p:tagLst xmlns:p="http://schemas.openxmlformats.org/presentationml/2006/main">
  <p:tag name="AS_UNIQUEID" val="4647"/>
</p:tagLst>
</file>

<file path=ppt/tags/tag1867.xml><?xml version="1.0" encoding="utf-8"?>
<p:tagLst xmlns:p="http://schemas.openxmlformats.org/presentationml/2006/main">
  <p:tag name="AS_UNIQUEID" val="4648"/>
</p:tagLst>
</file>

<file path=ppt/tags/tag1868.xml><?xml version="1.0" encoding="utf-8"?>
<p:tagLst xmlns:p="http://schemas.openxmlformats.org/presentationml/2006/main">
  <p:tag name="AS_UNIQUEID" val="4649"/>
</p:tagLst>
</file>

<file path=ppt/tags/tag1869.xml><?xml version="1.0" encoding="utf-8"?>
<p:tagLst xmlns:p="http://schemas.openxmlformats.org/presentationml/2006/main">
  <p:tag name="AS_UNIQUEID" val="4650"/>
</p:tagLst>
</file>

<file path=ppt/tags/tag187.xml><?xml version="1.0" encoding="utf-8"?>
<p:tagLst xmlns:p="http://schemas.openxmlformats.org/presentationml/2006/main">
  <p:tag name="AS_UNIQUEID" val="2672"/>
</p:tagLst>
</file>

<file path=ppt/tags/tag1870.xml><?xml version="1.0" encoding="utf-8"?>
<p:tagLst xmlns:p="http://schemas.openxmlformats.org/presentationml/2006/main">
  <p:tag name="AS_UNIQUEID" val="4651"/>
</p:tagLst>
</file>

<file path=ppt/tags/tag1871.xml><?xml version="1.0" encoding="utf-8"?>
<p:tagLst xmlns:p="http://schemas.openxmlformats.org/presentationml/2006/main">
  <p:tag name="AS_UNIQUEID" val="4652"/>
</p:tagLst>
</file>

<file path=ppt/tags/tag1872.xml><?xml version="1.0" encoding="utf-8"?>
<p:tagLst xmlns:p="http://schemas.openxmlformats.org/presentationml/2006/main">
  <p:tag name="AS_UNIQUEID" val="4653"/>
</p:tagLst>
</file>

<file path=ppt/tags/tag1873.xml><?xml version="1.0" encoding="utf-8"?>
<p:tagLst xmlns:p="http://schemas.openxmlformats.org/presentationml/2006/main">
  <p:tag name="AS_UNIQUEID" val="4654"/>
</p:tagLst>
</file>

<file path=ppt/tags/tag1874.xml><?xml version="1.0" encoding="utf-8"?>
<p:tagLst xmlns:p="http://schemas.openxmlformats.org/presentationml/2006/main">
  <p:tag name="AS_UNIQUEID" val="4655"/>
</p:tagLst>
</file>

<file path=ppt/tags/tag1875.xml><?xml version="1.0" encoding="utf-8"?>
<p:tagLst xmlns:p="http://schemas.openxmlformats.org/presentationml/2006/main">
  <p:tag name="AS_UNIQUEID" val="4656"/>
</p:tagLst>
</file>

<file path=ppt/tags/tag1876.xml><?xml version="1.0" encoding="utf-8"?>
<p:tagLst xmlns:p="http://schemas.openxmlformats.org/presentationml/2006/main">
  <p:tag name="AS_UNIQUEID" val="1172"/>
</p:tagLst>
</file>

<file path=ppt/tags/tag1877.xml><?xml version="1.0" encoding="utf-8"?>
<p:tagLst xmlns:p="http://schemas.openxmlformats.org/presentationml/2006/main">
  <p:tag name="AS_UNIQUEID" val="932"/>
</p:tagLst>
</file>

<file path=ppt/tags/tag1878.xml><?xml version="1.0" encoding="utf-8"?>
<p:tagLst xmlns:p="http://schemas.openxmlformats.org/presentationml/2006/main">
  <p:tag name="AS_UNIQUEID" val="932"/>
</p:tagLst>
</file>

<file path=ppt/tags/tag1879.xml><?xml version="1.0" encoding="utf-8"?>
<p:tagLst xmlns:p="http://schemas.openxmlformats.org/presentationml/2006/main">
  <p:tag name="AS_UNIQUEID" val="966"/>
</p:tagLst>
</file>

<file path=ppt/tags/tag188.xml><?xml version="1.0" encoding="utf-8"?>
<p:tagLst xmlns:p="http://schemas.openxmlformats.org/presentationml/2006/main">
  <p:tag name="AS_UNIQUEID" val="2673"/>
</p:tagLst>
</file>

<file path=ppt/tags/tag1880.xml><?xml version="1.0" encoding="utf-8"?>
<p:tagLst xmlns:p="http://schemas.openxmlformats.org/presentationml/2006/main">
  <p:tag name="AS_UNIQUEID" val="967"/>
</p:tagLst>
</file>

<file path=ppt/tags/tag1881.xml><?xml version="1.0" encoding="utf-8"?>
<p:tagLst xmlns:p="http://schemas.openxmlformats.org/presentationml/2006/main">
  <p:tag name="AS_UNIQUEID" val="968"/>
</p:tagLst>
</file>

<file path=ppt/tags/tag1882.xml><?xml version="1.0" encoding="utf-8"?>
<p:tagLst xmlns:p="http://schemas.openxmlformats.org/presentationml/2006/main">
  <p:tag name="AS_UNIQUEID" val="969"/>
  <p:tag name="KSO_WM_BEAUTIFY_FLAG" val="#wm#"/>
  <p:tag name="KSO_WM_DYNAMICNUM_SPEED" val="3"/>
  <p:tag name="KSO_WM_UNIT_DIAGRAM_MODELTYPE" val="dynamicNum"/>
  <p:tag name="KSO_WM_UNIT_DYNMNUM_DGM_ANIMTYPE" val="5"/>
  <p:tag name="KSO_WM_UNIT_DYNMNUM_TYPE" val="1"/>
  <p:tag name="KSO_WM_UNIT_INDEX" val="1606290933782_1_1"/>
  <p:tag name="KSO_WM_UNIT_TYPE" val="ζ_h_f"/>
</p:tagLst>
</file>

<file path=ppt/tags/tag1883.xml><?xml version="1.0" encoding="utf-8"?>
<p:tagLst xmlns:p="http://schemas.openxmlformats.org/presentationml/2006/main">
  <p:tag name="AS_UNIQUEID" val="970"/>
</p:tagLst>
</file>

<file path=ppt/tags/tag1884.xml><?xml version="1.0" encoding="utf-8"?>
<p:tagLst xmlns:p="http://schemas.openxmlformats.org/presentationml/2006/main">
  <p:tag name="AS_UNIQUEID" val="4658"/>
</p:tagLst>
</file>

<file path=ppt/tags/tag1885.xml><?xml version="1.0" encoding="utf-8"?>
<p:tagLst xmlns:p="http://schemas.openxmlformats.org/presentationml/2006/main">
  <p:tag name="AS_UNIQUEID" val="4659"/>
</p:tagLst>
</file>

<file path=ppt/tags/tag1886.xml><?xml version="1.0" encoding="utf-8"?>
<p:tagLst xmlns:p="http://schemas.openxmlformats.org/presentationml/2006/main">
  <p:tag name="AS_UNIQUEID" val="4660"/>
</p:tagLst>
</file>

<file path=ppt/tags/tag1887.xml><?xml version="1.0" encoding="utf-8"?>
<p:tagLst xmlns:p="http://schemas.openxmlformats.org/presentationml/2006/main">
  <p:tag name="AS_UNIQUEID" val="4661"/>
</p:tagLst>
</file>

<file path=ppt/tags/tag1888.xml><?xml version="1.0" encoding="utf-8"?>
<p:tagLst xmlns:p="http://schemas.openxmlformats.org/presentationml/2006/main">
  <p:tag name="TIMING" val="|0|10|2.2|14.5|15.6|21.4|28.3|22.2|43|92"/>
</p:tagLst>
</file>

<file path=ppt/tags/tag1889.xml><?xml version="1.0" encoding="utf-8"?>
<p:tagLst xmlns:p="http://schemas.openxmlformats.org/presentationml/2006/main">
  <p:tag name="AS_UNIQUEID" val="4667"/>
</p:tagLst>
</file>

<file path=ppt/tags/tag189.xml><?xml version="1.0" encoding="utf-8"?>
<p:tagLst xmlns:p="http://schemas.openxmlformats.org/presentationml/2006/main">
  <p:tag name="AS_UNIQUEID" val="2674"/>
</p:tagLst>
</file>

<file path=ppt/tags/tag1890.xml><?xml version="1.0" encoding="utf-8"?>
<p:tagLst xmlns:p="http://schemas.openxmlformats.org/presentationml/2006/main">
  <p:tag name="AS_UNIQUEID" val="929"/>
  <p:tag name="KSO_WM_UNIT_TABLE_BEAUTIFY" val="smartTable{e5eb70ad-e792-495a-a240-505664ad5a49}"/>
</p:tagLst>
</file>

<file path=ppt/tags/tag1891.xml><?xml version="1.0" encoding="utf-8"?>
<p:tagLst xmlns:p="http://schemas.openxmlformats.org/presentationml/2006/main">
  <p:tag name="AS_UNIQUEID" val="930"/>
</p:tagLst>
</file>

<file path=ppt/tags/tag1892.xml><?xml version="1.0" encoding="utf-8"?>
<p:tagLst xmlns:p="http://schemas.openxmlformats.org/presentationml/2006/main">
  <p:tag name="AS_UNIQUEID" val="931"/>
</p:tagLst>
</file>

<file path=ppt/tags/tag1893.xml><?xml version="1.0" encoding="utf-8"?>
<p:tagLst xmlns:p="http://schemas.openxmlformats.org/presentationml/2006/main">
  <p:tag name="AS_UNIQUEID" val="932"/>
</p:tagLst>
</file>

<file path=ppt/tags/tag1894.xml><?xml version="1.0" encoding="utf-8"?>
<p:tagLst xmlns:p="http://schemas.openxmlformats.org/presentationml/2006/main">
  <p:tag name="AS_UNIQUEID" val="933"/>
</p:tagLst>
</file>

<file path=ppt/tags/tag1895.xml><?xml version="1.0" encoding="utf-8"?>
<p:tagLst xmlns:p="http://schemas.openxmlformats.org/presentationml/2006/main">
  <p:tag name="AS_UNIQUEID" val="934"/>
</p:tagLst>
</file>

<file path=ppt/tags/tag1896.xml><?xml version="1.0" encoding="utf-8"?>
<p:tagLst xmlns:p="http://schemas.openxmlformats.org/presentationml/2006/main">
  <p:tag name="AS_UNIQUEID" val="935"/>
</p:tagLst>
</file>

<file path=ppt/tags/tag1897.xml><?xml version="1.0" encoding="utf-8"?>
<p:tagLst xmlns:p="http://schemas.openxmlformats.org/presentationml/2006/main">
  <p:tag name="AS_UNIQUEID" val="936"/>
</p:tagLst>
</file>

<file path=ppt/tags/tag1898.xml><?xml version="1.0" encoding="utf-8"?>
<p:tagLst xmlns:p="http://schemas.openxmlformats.org/presentationml/2006/main">
  <p:tag name="AS_UNIQUEID" val="937"/>
</p:tagLst>
</file>

<file path=ppt/tags/tag1899.xml><?xml version="1.0" encoding="utf-8"?>
<p:tagLst xmlns:p="http://schemas.openxmlformats.org/presentationml/2006/main">
  <p:tag name="AS_UNIQUEID" val="938"/>
</p:tagLst>
</file>

<file path=ppt/tags/tag19.xml><?xml version="1.0" encoding="utf-8"?>
<p:tagLst xmlns:p="http://schemas.openxmlformats.org/presentationml/2006/main">
  <p:tag name="AS_UNIQUEID" val="2470"/>
</p:tagLst>
</file>

<file path=ppt/tags/tag190.xml><?xml version="1.0" encoding="utf-8"?>
<p:tagLst xmlns:p="http://schemas.openxmlformats.org/presentationml/2006/main">
  <p:tag name="AS_UNIQUEID" val="2675"/>
</p:tagLst>
</file>

<file path=ppt/tags/tag1900.xml><?xml version="1.0" encoding="utf-8"?>
<p:tagLst xmlns:p="http://schemas.openxmlformats.org/presentationml/2006/main">
  <p:tag name="AS_UNIQUEID" val="939"/>
</p:tagLst>
</file>

<file path=ppt/tags/tag1901.xml><?xml version="1.0" encoding="utf-8"?>
<p:tagLst xmlns:p="http://schemas.openxmlformats.org/presentationml/2006/main">
  <p:tag name="AS_UNIQUEID" val="940"/>
</p:tagLst>
</file>

<file path=ppt/tags/tag1902.xml><?xml version="1.0" encoding="utf-8"?>
<p:tagLst xmlns:p="http://schemas.openxmlformats.org/presentationml/2006/main">
  <p:tag name="AS_UNIQUEID" val="941"/>
</p:tagLst>
</file>

<file path=ppt/tags/tag1903.xml><?xml version="1.0" encoding="utf-8"?>
<p:tagLst xmlns:p="http://schemas.openxmlformats.org/presentationml/2006/main">
  <p:tag name="AS_UNIQUEID" val="942"/>
</p:tagLst>
</file>

<file path=ppt/tags/tag1904.xml><?xml version="1.0" encoding="utf-8"?>
<p:tagLst xmlns:p="http://schemas.openxmlformats.org/presentationml/2006/main">
  <p:tag name="AS_UNIQUEID" val="943"/>
</p:tagLst>
</file>

<file path=ppt/tags/tag1905.xml><?xml version="1.0" encoding="utf-8"?>
<p:tagLst xmlns:p="http://schemas.openxmlformats.org/presentationml/2006/main">
  <p:tag name="AS_UNIQUEID" val="944"/>
</p:tagLst>
</file>

<file path=ppt/tags/tag1906.xml><?xml version="1.0" encoding="utf-8"?>
<p:tagLst xmlns:p="http://schemas.openxmlformats.org/presentationml/2006/main">
  <p:tag name="AS_UNIQUEID" val="4668"/>
</p:tagLst>
</file>

<file path=ppt/tags/tag1907.xml><?xml version="1.0" encoding="utf-8"?>
<p:tagLst xmlns:p="http://schemas.openxmlformats.org/presentationml/2006/main">
  <p:tag name="AS_UNIQUEID" val="4669"/>
</p:tagLst>
</file>

<file path=ppt/tags/tag1908.xml><?xml version="1.0" encoding="utf-8"?>
<p:tagLst xmlns:p="http://schemas.openxmlformats.org/presentationml/2006/main">
  <p:tag name="AS_UNIQUEID" val="4670"/>
</p:tagLst>
</file>

<file path=ppt/tags/tag1909.xml><?xml version="1.0" encoding="utf-8"?>
<p:tagLst xmlns:p="http://schemas.openxmlformats.org/presentationml/2006/main">
  <p:tag name="AS_UNIQUEID" val="4671"/>
</p:tagLst>
</file>

<file path=ppt/tags/tag191.xml><?xml version="1.0" encoding="utf-8"?>
<p:tagLst xmlns:p="http://schemas.openxmlformats.org/presentationml/2006/main">
  <p:tag name="AS_UNIQUEID" val="2677"/>
</p:tagLst>
</file>

<file path=ppt/tags/tag1910.xml><?xml version="1.0" encoding="utf-8"?>
<p:tagLst xmlns:p="http://schemas.openxmlformats.org/presentationml/2006/main">
  <p:tag name="TIMING" val="|10.8|1.6|4.8|7.3|7.4|12|6.4|4.6|3.1|4.5|10.3|8.4|8|6.5|2.2|12.4|1.6|5.2"/>
</p:tagLst>
</file>

<file path=ppt/tags/tag1911.xml><?xml version="1.0" encoding="utf-8"?>
<p:tagLst xmlns:p="http://schemas.openxmlformats.org/presentationml/2006/main">
  <p:tag name="AS_UNIQUEID" val="4663"/>
</p:tagLst>
</file>

<file path=ppt/tags/tag1912.xml><?xml version="1.0" encoding="utf-8"?>
<p:tagLst xmlns:p="http://schemas.openxmlformats.org/presentationml/2006/main">
  <p:tag name="AS_UNIQUEID" val="4664"/>
</p:tagLst>
</file>

<file path=ppt/tags/tag1913.xml><?xml version="1.0" encoding="utf-8"?>
<p:tagLst xmlns:p="http://schemas.openxmlformats.org/presentationml/2006/main">
  <p:tag name="AS_UNIQUEID" val="4665"/>
</p:tagLst>
</file>

<file path=ppt/tags/tag1914.xml><?xml version="1.0" encoding="utf-8"?>
<p:tagLst xmlns:p="http://schemas.openxmlformats.org/presentationml/2006/main">
  <p:tag name="AS_UNIQUEID" val="4673"/>
</p:tagLst>
</file>

<file path=ppt/tags/tag1915.xml><?xml version="1.0" encoding="utf-8"?>
<p:tagLst xmlns:p="http://schemas.openxmlformats.org/presentationml/2006/main">
  <p:tag name="AS_UNIQUEID" val="4674"/>
</p:tagLst>
</file>

<file path=ppt/tags/tag1916.xml><?xml version="1.0" encoding="utf-8"?>
<p:tagLst xmlns:p="http://schemas.openxmlformats.org/presentationml/2006/main">
  <p:tag name="AS_UNIQUEID" val="4675"/>
</p:tagLst>
</file>

<file path=ppt/tags/tag1917.xml><?xml version="1.0" encoding="utf-8"?>
<p:tagLst xmlns:p="http://schemas.openxmlformats.org/presentationml/2006/main">
  <p:tag name="AS_UNIQUEID" val="4676"/>
</p:tagLst>
</file>

<file path=ppt/tags/tag1918.xml><?xml version="1.0" encoding="utf-8"?>
<p:tagLst xmlns:p="http://schemas.openxmlformats.org/presentationml/2006/main">
  <p:tag name="AS_UNIQUEID" val="4677"/>
</p:tagLst>
</file>

<file path=ppt/tags/tag1919.xml><?xml version="1.0" encoding="utf-8"?>
<p:tagLst xmlns:p="http://schemas.openxmlformats.org/presentationml/2006/main">
  <p:tag name="AS_UNIQUEID" val="4678"/>
</p:tagLst>
</file>

<file path=ppt/tags/tag192.xml><?xml version="1.0" encoding="utf-8"?>
<p:tagLst xmlns:p="http://schemas.openxmlformats.org/presentationml/2006/main">
  <p:tag name="AS_UNIQUEID" val="2678"/>
</p:tagLst>
</file>

<file path=ppt/tags/tag1920.xml><?xml version="1.0" encoding="utf-8"?>
<p:tagLst xmlns:p="http://schemas.openxmlformats.org/presentationml/2006/main">
  <p:tag name="AS_UNIQUEID" val="4679"/>
</p:tagLst>
</file>

<file path=ppt/tags/tag1921.xml><?xml version="1.0" encoding="utf-8"?>
<p:tagLst xmlns:p="http://schemas.openxmlformats.org/presentationml/2006/main">
  <p:tag name="AS_UNIQUEID" val="4680"/>
</p:tagLst>
</file>

<file path=ppt/tags/tag1922.xml><?xml version="1.0" encoding="utf-8"?>
<p:tagLst xmlns:p="http://schemas.openxmlformats.org/presentationml/2006/main">
  <p:tag name="TIMING" val="|0.1|11.9|14.5|3.8|3.4|33.4|9.6|12.4"/>
</p:tagLst>
</file>

<file path=ppt/tags/tag1923.xml><?xml version="1.0" encoding="utf-8"?>
<p:tagLst xmlns:p="http://schemas.openxmlformats.org/presentationml/2006/main">
  <p:tag name="AS_UNIQUEID" val="4686"/>
</p:tagLst>
</file>

<file path=ppt/tags/tag1924.xml><?xml version="1.0" encoding="utf-8"?>
<p:tagLst xmlns:p="http://schemas.openxmlformats.org/presentationml/2006/main">
  <p:tag name="AS_UNIQUEID" val="4687"/>
</p:tagLst>
</file>

<file path=ppt/tags/tag1925.xml><?xml version="1.0" encoding="utf-8"?>
<p:tagLst xmlns:p="http://schemas.openxmlformats.org/presentationml/2006/main">
  <p:tag name="AS_UNIQUEID" val="4688"/>
</p:tagLst>
</file>

<file path=ppt/tags/tag1926.xml><?xml version="1.0" encoding="utf-8"?>
<p:tagLst xmlns:p="http://schemas.openxmlformats.org/presentationml/2006/main">
  <p:tag name="AS_UNIQUEID" val="4689"/>
</p:tagLst>
</file>

<file path=ppt/tags/tag1927.xml><?xml version="1.0" encoding="utf-8"?>
<p:tagLst xmlns:p="http://schemas.openxmlformats.org/presentationml/2006/main">
  <p:tag name="AS_UNIQUEID" val="4690"/>
</p:tagLst>
</file>

<file path=ppt/tags/tag1928.xml><?xml version="1.0" encoding="utf-8"?>
<p:tagLst xmlns:p="http://schemas.openxmlformats.org/presentationml/2006/main">
  <p:tag name="AS_UNIQUEID" val="4691"/>
</p:tagLst>
</file>

<file path=ppt/tags/tag1929.xml><?xml version="1.0" encoding="utf-8"?>
<p:tagLst xmlns:p="http://schemas.openxmlformats.org/presentationml/2006/main">
  <p:tag name="AS_UNIQUEID" val="4692"/>
</p:tagLst>
</file>

<file path=ppt/tags/tag193.xml><?xml version="1.0" encoding="utf-8"?>
<p:tagLst xmlns:p="http://schemas.openxmlformats.org/presentationml/2006/main">
  <p:tag name="AS_UNIQUEID" val="2679"/>
</p:tagLst>
</file>

<file path=ppt/tags/tag1930.xml><?xml version="1.0" encoding="utf-8"?>
<p:tagLst xmlns:p="http://schemas.openxmlformats.org/presentationml/2006/main">
  <p:tag name="AS_UNIQUEID" val="4693"/>
</p:tagLst>
</file>

<file path=ppt/tags/tag1931.xml><?xml version="1.0" encoding="utf-8"?>
<p:tagLst xmlns:p="http://schemas.openxmlformats.org/presentationml/2006/main">
  <p:tag name="AS_UNIQUEID" val="4694"/>
</p:tagLst>
</file>

<file path=ppt/tags/tag1932.xml><?xml version="1.0" encoding="utf-8"?>
<p:tagLst xmlns:p="http://schemas.openxmlformats.org/presentationml/2006/main">
  <p:tag name="AS_UNIQUEID" val="4695"/>
</p:tagLst>
</file>

<file path=ppt/tags/tag1933.xml><?xml version="1.0" encoding="utf-8"?>
<p:tagLst xmlns:p="http://schemas.openxmlformats.org/presentationml/2006/main">
  <p:tag name="AS_UNIQUEID" val="4696"/>
</p:tagLst>
</file>

<file path=ppt/tags/tag1934.xml><?xml version="1.0" encoding="utf-8"?>
<p:tagLst xmlns:p="http://schemas.openxmlformats.org/presentationml/2006/main">
  <p:tag name="AS_UNIQUEID" val="4697"/>
</p:tagLst>
</file>

<file path=ppt/tags/tag1935.xml><?xml version="1.0" encoding="utf-8"?>
<p:tagLst xmlns:p="http://schemas.openxmlformats.org/presentationml/2006/main">
  <p:tag name="AS_UNIQUEID" val="4698"/>
</p:tagLst>
</file>

<file path=ppt/tags/tag1936.xml><?xml version="1.0" encoding="utf-8"?>
<p:tagLst xmlns:p="http://schemas.openxmlformats.org/presentationml/2006/main">
  <p:tag name="AS_UNIQUEID" val="4699"/>
</p:tagLst>
</file>

<file path=ppt/tags/tag1937.xml><?xml version="1.0" encoding="utf-8"?>
<p:tagLst xmlns:p="http://schemas.openxmlformats.org/presentationml/2006/main">
  <p:tag name="AS_UNIQUEID" val="4700"/>
</p:tagLst>
</file>

<file path=ppt/tags/tag1938.xml><?xml version="1.0" encoding="utf-8"?>
<p:tagLst xmlns:p="http://schemas.openxmlformats.org/presentationml/2006/main">
  <p:tag name="AS_UNIQUEID" val="4701"/>
</p:tagLst>
</file>

<file path=ppt/tags/tag1939.xml><?xml version="1.0" encoding="utf-8"?>
<p:tagLst xmlns:p="http://schemas.openxmlformats.org/presentationml/2006/main">
  <p:tag name="AS_UNIQUEID" val="4702"/>
</p:tagLst>
</file>

<file path=ppt/tags/tag194.xml><?xml version="1.0" encoding="utf-8"?>
<p:tagLst xmlns:p="http://schemas.openxmlformats.org/presentationml/2006/main">
  <p:tag name="AS_UNIQUEID" val="2680"/>
</p:tagLst>
</file>

<file path=ppt/tags/tag1940.xml><?xml version="1.0" encoding="utf-8"?>
<p:tagLst xmlns:p="http://schemas.openxmlformats.org/presentationml/2006/main">
  <p:tag name="AS_UNIQUEID" val="4703"/>
</p:tagLst>
</file>

<file path=ppt/tags/tag1941.xml><?xml version="1.0" encoding="utf-8"?>
<p:tagLst xmlns:p="http://schemas.openxmlformats.org/presentationml/2006/main">
  <p:tag name="AS_UNIQUEID" val="4704"/>
</p:tagLst>
</file>

<file path=ppt/tags/tag1942.xml><?xml version="1.0" encoding="utf-8"?>
<p:tagLst xmlns:p="http://schemas.openxmlformats.org/presentationml/2006/main">
  <p:tag name="AS_UNIQUEID" val="4705"/>
</p:tagLst>
</file>

<file path=ppt/tags/tag1943.xml><?xml version="1.0" encoding="utf-8"?>
<p:tagLst xmlns:p="http://schemas.openxmlformats.org/presentationml/2006/main">
  <p:tag name="AS_UNIQUEID" val="4706"/>
</p:tagLst>
</file>

<file path=ppt/tags/tag1944.xml><?xml version="1.0" encoding="utf-8"?>
<p:tagLst xmlns:p="http://schemas.openxmlformats.org/presentationml/2006/main">
  <p:tag name="AS_UNIQUEID" val="4707"/>
</p:tagLst>
</file>

<file path=ppt/tags/tag1945.xml><?xml version="1.0" encoding="utf-8"?>
<p:tagLst xmlns:p="http://schemas.openxmlformats.org/presentationml/2006/main">
  <p:tag name="AS_UNIQUEID" val="4708"/>
</p:tagLst>
</file>

<file path=ppt/tags/tag1946.xml><?xml version="1.0" encoding="utf-8"?>
<p:tagLst xmlns:p="http://schemas.openxmlformats.org/presentationml/2006/main">
  <p:tag name="AS_UNIQUEID" val="4709"/>
</p:tagLst>
</file>

<file path=ppt/tags/tag1947.xml><?xml version="1.0" encoding="utf-8"?>
<p:tagLst xmlns:p="http://schemas.openxmlformats.org/presentationml/2006/main">
  <p:tag name="AS_UNIQUEID" val="4710"/>
</p:tagLst>
</file>

<file path=ppt/tags/tag1948.xml><?xml version="1.0" encoding="utf-8"?>
<p:tagLst xmlns:p="http://schemas.openxmlformats.org/presentationml/2006/main">
  <p:tag name="AS_UNIQUEID" val="4711"/>
</p:tagLst>
</file>

<file path=ppt/tags/tag1949.xml><?xml version="1.0" encoding="utf-8"?>
<p:tagLst xmlns:p="http://schemas.openxmlformats.org/presentationml/2006/main">
  <p:tag name="AS_UNIQUEID" val="4712"/>
</p:tagLst>
</file>

<file path=ppt/tags/tag195.xml><?xml version="1.0" encoding="utf-8"?>
<p:tagLst xmlns:p="http://schemas.openxmlformats.org/presentationml/2006/main">
  <p:tag name="AS_UNIQUEID" val="2681"/>
</p:tagLst>
</file>

<file path=ppt/tags/tag1950.xml><?xml version="1.0" encoding="utf-8"?>
<p:tagLst xmlns:p="http://schemas.openxmlformats.org/presentationml/2006/main">
  <p:tag name="AS_UNIQUEID" val="4713"/>
</p:tagLst>
</file>

<file path=ppt/tags/tag1951.xml><?xml version="1.0" encoding="utf-8"?>
<p:tagLst xmlns:p="http://schemas.openxmlformats.org/presentationml/2006/main">
  <p:tag name="AS_UNIQUEID" val="4714"/>
</p:tagLst>
</file>

<file path=ppt/tags/tag1952.xml><?xml version="1.0" encoding="utf-8"?>
<p:tagLst xmlns:p="http://schemas.openxmlformats.org/presentationml/2006/main">
  <p:tag name="AS_UNIQUEID" val="4715"/>
</p:tagLst>
</file>

<file path=ppt/tags/tag1953.xml><?xml version="1.0" encoding="utf-8"?>
<p:tagLst xmlns:p="http://schemas.openxmlformats.org/presentationml/2006/main">
  <p:tag name="AS_UNIQUEID" val="4716"/>
</p:tagLst>
</file>

<file path=ppt/tags/tag1954.xml><?xml version="1.0" encoding="utf-8"?>
<p:tagLst xmlns:p="http://schemas.openxmlformats.org/presentationml/2006/main">
  <p:tag name="AS_UNIQUEID" val="4717"/>
</p:tagLst>
</file>

<file path=ppt/tags/tag1955.xml><?xml version="1.0" encoding="utf-8"?>
<p:tagLst xmlns:p="http://schemas.openxmlformats.org/presentationml/2006/main">
  <p:tag name="AS_UNIQUEID" val="4718"/>
</p:tagLst>
</file>

<file path=ppt/tags/tag1956.xml><?xml version="1.0" encoding="utf-8"?>
<p:tagLst xmlns:p="http://schemas.openxmlformats.org/presentationml/2006/main">
  <p:tag name="AS_UNIQUEID" val="4719"/>
</p:tagLst>
</file>

<file path=ppt/tags/tag1957.xml><?xml version="1.0" encoding="utf-8"?>
<p:tagLst xmlns:p="http://schemas.openxmlformats.org/presentationml/2006/main">
  <p:tag name="AS_UNIQUEID" val="4720"/>
</p:tagLst>
</file>

<file path=ppt/tags/tag1958.xml><?xml version="1.0" encoding="utf-8"?>
<p:tagLst xmlns:p="http://schemas.openxmlformats.org/presentationml/2006/main">
  <p:tag name="AS_UNIQUEID" val="4721"/>
</p:tagLst>
</file>

<file path=ppt/tags/tag1959.xml><?xml version="1.0" encoding="utf-8"?>
<p:tagLst xmlns:p="http://schemas.openxmlformats.org/presentationml/2006/main">
  <p:tag name="AS_UNIQUEID" val="4722"/>
</p:tagLst>
</file>

<file path=ppt/tags/tag196.xml><?xml version="1.0" encoding="utf-8"?>
<p:tagLst xmlns:p="http://schemas.openxmlformats.org/presentationml/2006/main">
  <p:tag name="AS_UNIQUEID" val="2682"/>
</p:tagLst>
</file>

<file path=ppt/tags/tag1960.xml><?xml version="1.0" encoding="utf-8"?>
<p:tagLst xmlns:p="http://schemas.openxmlformats.org/presentationml/2006/main">
  <p:tag name="AS_UNIQUEID" val="4723"/>
</p:tagLst>
</file>

<file path=ppt/tags/tag1961.xml><?xml version="1.0" encoding="utf-8"?>
<p:tagLst xmlns:p="http://schemas.openxmlformats.org/presentationml/2006/main">
  <p:tag name="AS_UNIQUEID" val="4724"/>
</p:tagLst>
</file>

<file path=ppt/tags/tag1962.xml><?xml version="1.0" encoding="utf-8"?>
<p:tagLst xmlns:p="http://schemas.openxmlformats.org/presentationml/2006/main">
  <p:tag name="AS_UNIQUEID" val="4725"/>
</p:tagLst>
</file>

<file path=ppt/tags/tag1963.xml><?xml version="1.0" encoding="utf-8"?>
<p:tagLst xmlns:p="http://schemas.openxmlformats.org/presentationml/2006/main">
  <p:tag name="AS_UNIQUEID" val="4726"/>
</p:tagLst>
</file>

<file path=ppt/tags/tag1964.xml><?xml version="1.0" encoding="utf-8"?>
<p:tagLst xmlns:p="http://schemas.openxmlformats.org/presentationml/2006/main">
  <p:tag name="AS_UNIQUEID" val="4727"/>
</p:tagLst>
</file>

<file path=ppt/tags/tag1965.xml><?xml version="1.0" encoding="utf-8"?>
<p:tagLst xmlns:p="http://schemas.openxmlformats.org/presentationml/2006/main">
  <p:tag name="AS_UNIQUEID" val="4728"/>
</p:tagLst>
</file>

<file path=ppt/tags/tag1966.xml><?xml version="1.0" encoding="utf-8"?>
<p:tagLst xmlns:p="http://schemas.openxmlformats.org/presentationml/2006/main">
  <p:tag name="AS_UNIQUEID" val="4729"/>
</p:tagLst>
</file>

<file path=ppt/tags/tag1967.xml><?xml version="1.0" encoding="utf-8"?>
<p:tagLst xmlns:p="http://schemas.openxmlformats.org/presentationml/2006/main">
  <p:tag name="AS_UNIQUEID" val="4730"/>
</p:tagLst>
</file>

<file path=ppt/tags/tag1968.xml><?xml version="1.0" encoding="utf-8"?>
<p:tagLst xmlns:p="http://schemas.openxmlformats.org/presentationml/2006/main">
  <p:tag name="AS_UNIQUEID" val="4731"/>
</p:tagLst>
</file>

<file path=ppt/tags/tag1969.xml><?xml version="1.0" encoding="utf-8"?>
<p:tagLst xmlns:p="http://schemas.openxmlformats.org/presentationml/2006/main">
  <p:tag name="AS_UNIQUEID" val="4732"/>
</p:tagLst>
</file>

<file path=ppt/tags/tag197.xml><?xml version="1.0" encoding="utf-8"?>
<p:tagLst xmlns:p="http://schemas.openxmlformats.org/presentationml/2006/main">
  <p:tag name="AS_UNIQUEID" val="2684"/>
</p:tagLst>
</file>

<file path=ppt/tags/tag1970.xml><?xml version="1.0" encoding="utf-8"?>
<p:tagLst xmlns:p="http://schemas.openxmlformats.org/presentationml/2006/main">
  <p:tag name="AS_UNIQUEID" val="4733"/>
</p:tagLst>
</file>

<file path=ppt/tags/tag1971.xml><?xml version="1.0" encoding="utf-8"?>
<p:tagLst xmlns:p="http://schemas.openxmlformats.org/presentationml/2006/main">
  <p:tag name="AS_UNIQUEID" val="4734"/>
</p:tagLst>
</file>

<file path=ppt/tags/tag1972.xml><?xml version="1.0" encoding="utf-8"?>
<p:tagLst xmlns:p="http://schemas.openxmlformats.org/presentationml/2006/main">
  <p:tag name="AS_UNIQUEID" val="4735"/>
</p:tagLst>
</file>

<file path=ppt/tags/tag1973.xml><?xml version="1.0" encoding="utf-8"?>
<p:tagLst xmlns:p="http://schemas.openxmlformats.org/presentationml/2006/main">
  <p:tag name="AS_UNIQUEID" val="4736"/>
</p:tagLst>
</file>

<file path=ppt/tags/tag1974.xml><?xml version="1.0" encoding="utf-8"?>
<p:tagLst xmlns:p="http://schemas.openxmlformats.org/presentationml/2006/main">
  <p:tag name="AS_UNIQUEID" val="4737"/>
</p:tagLst>
</file>

<file path=ppt/tags/tag1975.xml><?xml version="1.0" encoding="utf-8"?>
<p:tagLst xmlns:p="http://schemas.openxmlformats.org/presentationml/2006/main">
  <p:tag name="AS_UNIQUEID" val="4738"/>
</p:tagLst>
</file>

<file path=ppt/tags/tag1976.xml><?xml version="1.0" encoding="utf-8"?>
<p:tagLst xmlns:p="http://schemas.openxmlformats.org/presentationml/2006/main">
  <p:tag name="AS_UNIQUEID" val="4739"/>
</p:tagLst>
</file>

<file path=ppt/tags/tag1977.xml><?xml version="1.0" encoding="utf-8"?>
<p:tagLst xmlns:p="http://schemas.openxmlformats.org/presentationml/2006/main">
  <p:tag name="AS_UNIQUEID" val="4740"/>
</p:tagLst>
</file>

<file path=ppt/tags/tag1978.xml><?xml version="1.0" encoding="utf-8"?>
<p:tagLst xmlns:p="http://schemas.openxmlformats.org/presentationml/2006/main">
  <p:tag name="AS_UNIQUEID" val="4741"/>
</p:tagLst>
</file>

<file path=ppt/tags/tag1979.xml><?xml version="1.0" encoding="utf-8"?>
<p:tagLst xmlns:p="http://schemas.openxmlformats.org/presentationml/2006/main">
  <p:tag name="AS_UNIQUEID" val="4742"/>
</p:tagLst>
</file>

<file path=ppt/tags/tag198.xml><?xml version="1.0" encoding="utf-8"?>
<p:tagLst xmlns:p="http://schemas.openxmlformats.org/presentationml/2006/main">
  <p:tag name="AS_UNIQUEID" val="2685"/>
</p:tagLst>
</file>

<file path=ppt/tags/tag1980.xml><?xml version="1.0" encoding="utf-8"?>
<p:tagLst xmlns:p="http://schemas.openxmlformats.org/presentationml/2006/main">
  <p:tag name="AS_UNIQUEID" val="4682"/>
</p:tagLst>
</file>

<file path=ppt/tags/tag1981.xml><?xml version="1.0" encoding="utf-8"?>
<p:tagLst xmlns:p="http://schemas.openxmlformats.org/presentationml/2006/main">
  <p:tag name="AS_UNIQUEID" val="4683"/>
</p:tagLst>
</file>

<file path=ppt/tags/tag1982.xml><?xml version="1.0" encoding="utf-8"?>
<p:tagLst xmlns:p="http://schemas.openxmlformats.org/presentationml/2006/main">
  <p:tag name="AS_UNIQUEID" val="4684"/>
</p:tagLst>
</file>

<file path=ppt/tags/tag1983.xml><?xml version="1.0" encoding="utf-8"?>
<p:tagLst xmlns:p="http://schemas.openxmlformats.org/presentationml/2006/main">
  <p:tag name="AS_UNIQUEID" val="4744"/>
</p:tagLst>
</file>

<file path=ppt/tags/tag1984.xml><?xml version="1.0" encoding="utf-8"?>
<p:tagLst xmlns:p="http://schemas.openxmlformats.org/presentationml/2006/main">
  <p:tag name="AS_UNIQUEID" val="4745"/>
</p:tagLst>
</file>

<file path=ppt/tags/tag1985.xml><?xml version="1.0" encoding="utf-8"?>
<p:tagLst xmlns:p="http://schemas.openxmlformats.org/presentationml/2006/main">
  <p:tag name="AS_UNIQUEID" val="4381"/>
</p:tagLst>
</file>

<file path=ppt/tags/tag1986.xml><?xml version="1.0" encoding="utf-8"?>
<p:tagLst xmlns:p="http://schemas.openxmlformats.org/presentationml/2006/main">
  <p:tag name="AS_UNIQUEID" val="4382"/>
</p:tagLst>
</file>

<file path=ppt/tags/tag1987.xml><?xml version="1.0" encoding="utf-8"?>
<p:tagLst xmlns:p="http://schemas.openxmlformats.org/presentationml/2006/main">
  <p:tag name="AS_UNIQUEID" val="4383"/>
</p:tagLst>
</file>

<file path=ppt/tags/tag1988.xml><?xml version="1.0" encoding="utf-8"?>
<p:tagLst xmlns:p="http://schemas.openxmlformats.org/presentationml/2006/main">
  <p:tag name="AS_UNIQUEID" val="4384"/>
</p:tagLst>
</file>

<file path=ppt/tags/tag1989.xml><?xml version="1.0" encoding="utf-8"?>
<p:tagLst xmlns:p="http://schemas.openxmlformats.org/presentationml/2006/main">
  <p:tag name="AS_UNIQUEID" val="4385"/>
</p:tagLst>
</file>

<file path=ppt/tags/tag199.xml><?xml version="1.0" encoding="utf-8"?>
<p:tagLst xmlns:p="http://schemas.openxmlformats.org/presentationml/2006/main">
  <p:tag name="AS_UNIQUEID" val="2686"/>
</p:tagLst>
</file>

<file path=ppt/tags/tag1990.xml><?xml version="1.0" encoding="utf-8"?>
<p:tagLst xmlns:p="http://schemas.openxmlformats.org/presentationml/2006/main">
  <p:tag name="AS_UNIQUEID" val="4386"/>
</p:tagLst>
</file>

<file path=ppt/tags/tag1991.xml><?xml version="1.0" encoding="utf-8"?>
<p:tagLst xmlns:p="http://schemas.openxmlformats.org/presentationml/2006/main">
  <p:tag name="AS_UNIQUEID" val="4388"/>
</p:tagLst>
</file>

<file path=ppt/tags/tag1992.xml><?xml version="1.0" encoding="utf-8"?>
<p:tagLst xmlns:p="http://schemas.openxmlformats.org/presentationml/2006/main">
  <p:tag name="AS_UNIQUEID" val="4389"/>
</p:tagLst>
</file>

<file path=ppt/tags/tag1993.xml><?xml version="1.0" encoding="utf-8"?>
<p:tagLst xmlns:p="http://schemas.openxmlformats.org/presentationml/2006/main">
  <p:tag name="AS_UNIQUEID" val="4390"/>
</p:tagLst>
</file>

<file path=ppt/tags/tag1994.xml><?xml version="1.0" encoding="utf-8"?>
<p:tagLst xmlns:p="http://schemas.openxmlformats.org/presentationml/2006/main">
  <p:tag name="AS_UNIQUEID" val="4391"/>
</p:tagLst>
</file>

<file path=ppt/tags/tag199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DQ0YWVhOGU2NjExZDBhMmZlNzMyZjI0YzZjYzFjMmMifQ=="/>
  <p:tag name="ISPRING_FIRST_PUBLISH" val="1"/>
  <p:tag name="ISPRING_PRESENTATION_TITLE" val="PowerPoint 演示文稿"/>
  <p:tag name="KSO_WPP_MARK_KEY" val="442cb9d0-401b-4b12-a550-592ed862e20d"/>
</p:tagLst>
</file>

<file path=ppt/tags/tag2.xml><?xml version="1.0" encoding="utf-8"?>
<p:tagLst xmlns:p="http://schemas.openxmlformats.org/presentationml/2006/main">
  <p:tag name="AS_UNIQUEID" val="2450"/>
</p:tagLst>
</file>

<file path=ppt/tags/tag20.xml><?xml version="1.0" encoding="utf-8"?>
<p:tagLst xmlns:p="http://schemas.openxmlformats.org/presentationml/2006/main">
  <p:tag name="AS_UNIQUEID" val="2471"/>
</p:tagLst>
</file>

<file path=ppt/tags/tag200.xml><?xml version="1.0" encoding="utf-8"?>
<p:tagLst xmlns:p="http://schemas.openxmlformats.org/presentationml/2006/main">
  <p:tag name="AS_UNIQUEID" val="2687"/>
</p:tagLst>
</file>

<file path=ppt/tags/tag201.xml><?xml version="1.0" encoding="utf-8"?>
<p:tagLst xmlns:p="http://schemas.openxmlformats.org/presentationml/2006/main">
  <p:tag name="AS_UNIQUEID" val="2688"/>
</p:tagLst>
</file>

<file path=ppt/tags/tag202.xml><?xml version="1.0" encoding="utf-8"?>
<p:tagLst xmlns:p="http://schemas.openxmlformats.org/presentationml/2006/main">
  <p:tag name="AS_UNIQUEID" val="2690"/>
</p:tagLst>
</file>

<file path=ppt/tags/tag203.xml><?xml version="1.0" encoding="utf-8"?>
<p:tagLst xmlns:p="http://schemas.openxmlformats.org/presentationml/2006/main">
  <p:tag name="AS_UNIQUEID" val="2691"/>
</p:tagLst>
</file>

<file path=ppt/tags/tag204.xml><?xml version="1.0" encoding="utf-8"?>
<p:tagLst xmlns:p="http://schemas.openxmlformats.org/presentationml/2006/main">
  <p:tag name="AS_UNIQUEID" val="2692"/>
</p:tagLst>
</file>

<file path=ppt/tags/tag205.xml><?xml version="1.0" encoding="utf-8"?>
<p:tagLst xmlns:p="http://schemas.openxmlformats.org/presentationml/2006/main">
  <p:tag name="AS_UNIQUEID" val="2693"/>
</p:tagLst>
</file>

<file path=ppt/tags/tag206.xml><?xml version="1.0" encoding="utf-8"?>
<p:tagLst xmlns:p="http://schemas.openxmlformats.org/presentationml/2006/main">
  <p:tag name="AS_UNIQUEID" val="2694"/>
</p:tagLst>
</file>

<file path=ppt/tags/tag207.xml><?xml version="1.0" encoding="utf-8"?>
<p:tagLst xmlns:p="http://schemas.openxmlformats.org/presentationml/2006/main">
  <p:tag name="AS_UNIQUEID" val="2696"/>
</p:tagLst>
</file>

<file path=ppt/tags/tag208.xml><?xml version="1.0" encoding="utf-8"?>
<p:tagLst xmlns:p="http://schemas.openxmlformats.org/presentationml/2006/main">
  <p:tag name="AS_UNIQUEID" val="2697"/>
</p:tagLst>
</file>

<file path=ppt/tags/tag209.xml><?xml version="1.0" encoding="utf-8"?>
<p:tagLst xmlns:p="http://schemas.openxmlformats.org/presentationml/2006/main">
  <p:tag name="AS_UNIQUEID" val="2698"/>
</p:tagLst>
</file>

<file path=ppt/tags/tag21.xml><?xml version="1.0" encoding="utf-8"?>
<p:tagLst xmlns:p="http://schemas.openxmlformats.org/presentationml/2006/main">
  <p:tag name="AS_UNIQUEID" val="2472"/>
</p:tagLst>
</file>

<file path=ppt/tags/tag210.xml><?xml version="1.0" encoding="utf-8"?>
<p:tagLst xmlns:p="http://schemas.openxmlformats.org/presentationml/2006/main">
  <p:tag name="AS_UNIQUEID" val="2699"/>
</p:tagLst>
</file>

<file path=ppt/tags/tag211.xml><?xml version="1.0" encoding="utf-8"?>
<p:tagLst xmlns:p="http://schemas.openxmlformats.org/presentationml/2006/main">
  <p:tag name="AS_UNIQUEID" val="2700"/>
</p:tagLst>
</file>

<file path=ppt/tags/tag212.xml><?xml version="1.0" encoding="utf-8"?>
<p:tagLst xmlns:p="http://schemas.openxmlformats.org/presentationml/2006/main">
  <p:tag name="AS_UNIQUEID" val="2702"/>
</p:tagLst>
</file>

<file path=ppt/tags/tag213.xml><?xml version="1.0" encoding="utf-8"?>
<p:tagLst xmlns:p="http://schemas.openxmlformats.org/presentationml/2006/main">
  <p:tag name="AS_UNIQUEID" val="2703"/>
</p:tagLst>
</file>

<file path=ppt/tags/tag214.xml><?xml version="1.0" encoding="utf-8"?>
<p:tagLst xmlns:p="http://schemas.openxmlformats.org/presentationml/2006/main">
  <p:tag name="AS_UNIQUEID" val="2704"/>
</p:tagLst>
</file>

<file path=ppt/tags/tag215.xml><?xml version="1.0" encoding="utf-8"?>
<p:tagLst xmlns:p="http://schemas.openxmlformats.org/presentationml/2006/main">
  <p:tag name="AS_UNIQUEID" val="2705"/>
</p:tagLst>
</file>

<file path=ppt/tags/tag216.xml><?xml version="1.0" encoding="utf-8"?>
<p:tagLst xmlns:p="http://schemas.openxmlformats.org/presentationml/2006/main">
  <p:tag name="AS_UNIQUEID" val="2706"/>
</p:tagLst>
</file>

<file path=ppt/tags/tag217.xml><?xml version="1.0" encoding="utf-8"?>
<p:tagLst xmlns:p="http://schemas.openxmlformats.org/presentationml/2006/main">
  <p:tag name="AS_UNIQUEID" val="2707"/>
</p:tagLst>
</file>

<file path=ppt/tags/tag218.xml><?xml version="1.0" encoding="utf-8"?>
<p:tagLst xmlns:p="http://schemas.openxmlformats.org/presentationml/2006/main">
  <p:tag name="AS_UNIQUEID" val="2709"/>
</p:tagLst>
</file>

<file path=ppt/tags/tag219.xml><?xml version="1.0" encoding="utf-8"?>
<p:tagLst xmlns:p="http://schemas.openxmlformats.org/presentationml/2006/main">
  <p:tag name="AS_UNIQUEID" val="2710"/>
</p:tagLst>
</file>

<file path=ppt/tags/tag22.xml><?xml version="1.0" encoding="utf-8"?>
<p:tagLst xmlns:p="http://schemas.openxmlformats.org/presentationml/2006/main">
  <p:tag name="AS_UNIQUEID" val="2474"/>
</p:tagLst>
</file>

<file path=ppt/tags/tag220.xml><?xml version="1.0" encoding="utf-8"?>
<p:tagLst xmlns:p="http://schemas.openxmlformats.org/presentationml/2006/main">
  <p:tag name="AS_UNIQUEID" val="2711"/>
</p:tagLst>
</file>

<file path=ppt/tags/tag221.xml><?xml version="1.0" encoding="utf-8"?>
<p:tagLst xmlns:p="http://schemas.openxmlformats.org/presentationml/2006/main">
  <p:tag name="AS_UNIQUEID" val="2712"/>
</p:tagLst>
</file>

<file path=ppt/tags/tag222.xml><?xml version="1.0" encoding="utf-8"?>
<p:tagLst xmlns:p="http://schemas.openxmlformats.org/presentationml/2006/main">
  <p:tag name="AS_UNIQUEID" val="2713"/>
</p:tagLst>
</file>

<file path=ppt/tags/tag223.xml><?xml version="1.0" encoding="utf-8"?>
<p:tagLst xmlns:p="http://schemas.openxmlformats.org/presentationml/2006/main">
  <p:tag name="AS_UNIQUEID" val="2714"/>
</p:tagLst>
</file>

<file path=ppt/tags/tag224.xml><?xml version="1.0" encoding="utf-8"?>
<p:tagLst xmlns:p="http://schemas.openxmlformats.org/presentationml/2006/main">
  <p:tag name="AS_UNIQUEID" val="2715"/>
</p:tagLst>
</file>

<file path=ppt/tags/tag225.xml><?xml version="1.0" encoding="utf-8"?>
<p:tagLst xmlns:p="http://schemas.openxmlformats.org/presentationml/2006/main">
  <p:tag name="AS_UNIQUEID" val="2716"/>
</p:tagLst>
</file>

<file path=ppt/tags/tag226.xml><?xml version="1.0" encoding="utf-8"?>
<p:tagLst xmlns:p="http://schemas.openxmlformats.org/presentationml/2006/main">
  <p:tag name="AS_UNIQUEID" val="2718"/>
</p:tagLst>
</file>

<file path=ppt/tags/tag227.xml><?xml version="1.0" encoding="utf-8"?>
<p:tagLst xmlns:p="http://schemas.openxmlformats.org/presentationml/2006/main">
  <p:tag name="AS_UNIQUEID" val="2719"/>
</p:tagLst>
</file>

<file path=ppt/tags/tag228.xml><?xml version="1.0" encoding="utf-8"?>
<p:tagLst xmlns:p="http://schemas.openxmlformats.org/presentationml/2006/main">
  <p:tag name="AS_UNIQUEID" val="2720"/>
</p:tagLst>
</file>

<file path=ppt/tags/tag229.xml><?xml version="1.0" encoding="utf-8"?>
<p:tagLst xmlns:p="http://schemas.openxmlformats.org/presentationml/2006/main">
  <p:tag name="AS_UNIQUEID" val="2721"/>
</p:tagLst>
</file>

<file path=ppt/tags/tag23.xml><?xml version="1.0" encoding="utf-8"?>
<p:tagLst xmlns:p="http://schemas.openxmlformats.org/presentationml/2006/main">
  <p:tag name="AS_UNIQUEID" val="2475"/>
</p:tagLst>
</file>

<file path=ppt/tags/tag230.xml><?xml version="1.0" encoding="utf-8"?>
<p:tagLst xmlns:p="http://schemas.openxmlformats.org/presentationml/2006/main">
  <p:tag name="AS_UNIQUEID" val="2724"/>
</p:tagLst>
</file>

<file path=ppt/tags/tag231.xml><?xml version="1.0" encoding="utf-8"?>
<p:tagLst xmlns:p="http://schemas.openxmlformats.org/presentationml/2006/main">
  <p:tag name="AS_UNIQUEID" val="2725"/>
</p:tagLst>
</file>

<file path=ppt/tags/tag232.xml><?xml version="1.0" encoding="utf-8"?>
<p:tagLst xmlns:p="http://schemas.openxmlformats.org/presentationml/2006/main">
  <p:tag name="AS_UNIQUEID" val="2726"/>
</p:tagLst>
</file>

<file path=ppt/tags/tag233.xml><?xml version="1.0" encoding="utf-8"?>
<p:tagLst xmlns:p="http://schemas.openxmlformats.org/presentationml/2006/main">
  <p:tag name="AS_UNIQUEID" val="2727"/>
</p:tagLst>
</file>

<file path=ppt/tags/tag234.xml><?xml version="1.0" encoding="utf-8"?>
<p:tagLst xmlns:p="http://schemas.openxmlformats.org/presentationml/2006/main">
  <p:tag name="AS_UNIQUEID" val="2728"/>
</p:tagLst>
</file>

<file path=ppt/tags/tag235.xml><?xml version="1.0" encoding="utf-8"?>
<p:tagLst xmlns:p="http://schemas.openxmlformats.org/presentationml/2006/main">
  <p:tag name="AS_UNIQUEID" val="2729"/>
</p:tagLst>
</file>

<file path=ppt/tags/tag236.xml><?xml version="1.0" encoding="utf-8"?>
<p:tagLst xmlns:p="http://schemas.openxmlformats.org/presentationml/2006/main">
  <p:tag name="AS_UNIQUEID" val="2731"/>
</p:tagLst>
</file>

<file path=ppt/tags/tag237.xml><?xml version="1.0" encoding="utf-8"?>
<p:tagLst xmlns:p="http://schemas.openxmlformats.org/presentationml/2006/main">
  <p:tag name="AS_UNIQUEID" val="2732"/>
</p:tagLst>
</file>

<file path=ppt/tags/tag238.xml><?xml version="1.0" encoding="utf-8"?>
<p:tagLst xmlns:p="http://schemas.openxmlformats.org/presentationml/2006/main">
  <p:tag name="AS_UNIQUEID" val="2733"/>
</p:tagLst>
</file>

<file path=ppt/tags/tag239.xml><?xml version="1.0" encoding="utf-8"?>
<p:tagLst xmlns:p="http://schemas.openxmlformats.org/presentationml/2006/main">
  <p:tag name="AS_UNIQUEID" val="2734"/>
</p:tagLst>
</file>

<file path=ppt/tags/tag24.xml><?xml version="1.0" encoding="utf-8"?>
<p:tagLst xmlns:p="http://schemas.openxmlformats.org/presentationml/2006/main">
  <p:tag name="AS_UNIQUEID" val="2476"/>
</p:tagLst>
</file>

<file path=ppt/tags/tag240.xml><?xml version="1.0" encoding="utf-8"?>
<p:tagLst xmlns:p="http://schemas.openxmlformats.org/presentationml/2006/main">
  <p:tag name="AS_UNIQUEID" val="2735"/>
</p:tagLst>
</file>

<file path=ppt/tags/tag241.xml><?xml version="1.0" encoding="utf-8"?>
<p:tagLst xmlns:p="http://schemas.openxmlformats.org/presentationml/2006/main">
  <p:tag name="AS_UNIQUEID" val="2736"/>
</p:tagLst>
</file>

<file path=ppt/tags/tag242.xml><?xml version="1.0" encoding="utf-8"?>
<p:tagLst xmlns:p="http://schemas.openxmlformats.org/presentationml/2006/main">
  <p:tag name="AS_UNIQUEID" val="2738"/>
</p:tagLst>
</file>

<file path=ppt/tags/tag243.xml><?xml version="1.0" encoding="utf-8"?>
<p:tagLst xmlns:p="http://schemas.openxmlformats.org/presentationml/2006/main">
  <p:tag name="AS_UNIQUEID" val="2739"/>
</p:tagLst>
</file>

<file path=ppt/tags/tag244.xml><?xml version="1.0" encoding="utf-8"?>
<p:tagLst xmlns:p="http://schemas.openxmlformats.org/presentationml/2006/main">
  <p:tag name="AS_UNIQUEID" val="2740"/>
</p:tagLst>
</file>

<file path=ppt/tags/tag245.xml><?xml version="1.0" encoding="utf-8"?>
<p:tagLst xmlns:p="http://schemas.openxmlformats.org/presentationml/2006/main">
  <p:tag name="AS_UNIQUEID" val="2741"/>
</p:tagLst>
</file>

<file path=ppt/tags/tag246.xml><?xml version="1.0" encoding="utf-8"?>
<p:tagLst xmlns:p="http://schemas.openxmlformats.org/presentationml/2006/main">
  <p:tag name="AS_UNIQUEID" val="2742"/>
</p:tagLst>
</file>

<file path=ppt/tags/tag247.xml><?xml version="1.0" encoding="utf-8"?>
<p:tagLst xmlns:p="http://schemas.openxmlformats.org/presentationml/2006/main">
  <p:tag name="AS_UNIQUEID" val="2744"/>
</p:tagLst>
</file>

<file path=ppt/tags/tag248.xml><?xml version="1.0" encoding="utf-8"?>
<p:tagLst xmlns:p="http://schemas.openxmlformats.org/presentationml/2006/main">
  <p:tag name="AS_UNIQUEID" val="2745"/>
</p:tagLst>
</file>

<file path=ppt/tags/tag249.xml><?xml version="1.0" encoding="utf-8"?>
<p:tagLst xmlns:p="http://schemas.openxmlformats.org/presentationml/2006/main">
  <p:tag name="AS_UNIQUEID" val="2746"/>
</p:tagLst>
</file>

<file path=ppt/tags/tag25.xml><?xml version="1.0" encoding="utf-8"?>
<p:tagLst xmlns:p="http://schemas.openxmlformats.org/presentationml/2006/main">
  <p:tag name="AS_UNIQUEID" val="2477"/>
</p:tagLst>
</file>

<file path=ppt/tags/tag250.xml><?xml version="1.0" encoding="utf-8"?>
<p:tagLst xmlns:p="http://schemas.openxmlformats.org/presentationml/2006/main">
  <p:tag name="AS_UNIQUEID" val="2747"/>
</p:tagLst>
</file>

<file path=ppt/tags/tag251.xml><?xml version="1.0" encoding="utf-8"?>
<p:tagLst xmlns:p="http://schemas.openxmlformats.org/presentationml/2006/main">
  <p:tag name="AS_UNIQUEID" val="2748"/>
</p:tagLst>
</file>

<file path=ppt/tags/tag252.xml><?xml version="1.0" encoding="utf-8"?>
<p:tagLst xmlns:p="http://schemas.openxmlformats.org/presentationml/2006/main">
  <p:tag name="AS_UNIQUEID" val="2752"/>
</p:tagLst>
</file>

<file path=ppt/tags/tag253.xml><?xml version="1.0" encoding="utf-8"?>
<p:tagLst xmlns:p="http://schemas.openxmlformats.org/presentationml/2006/main">
  <p:tag name="AS_UNIQUEID" val="2753"/>
</p:tagLst>
</file>

<file path=ppt/tags/tag254.xml><?xml version="1.0" encoding="utf-8"?>
<p:tagLst xmlns:p="http://schemas.openxmlformats.org/presentationml/2006/main">
  <p:tag name="AS_UNIQUEID" val="2754"/>
</p:tagLst>
</file>

<file path=ppt/tags/tag255.xml><?xml version="1.0" encoding="utf-8"?>
<p:tagLst xmlns:p="http://schemas.openxmlformats.org/presentationml/2006/main">
  <p:tag name="AS_UNIQUEID" val="2755"/>
</p:tagLst>
</file>

<file path=ppt/tags/tag256.xml><?xml version="1.0" encoding="utf-8"?>
<p:tagLst xmlns:p="http://schemas.openxmlformats.org/presentationml/2006/main">
  <p:tag name="AS_UNIQUEID" val="2756"/>
</p:tagLst>
</file>

<file path=ppt/tags/tag257.xml><?xml version="1.0" encoding="utf-8"?>
<p:tagLst xmlns:p="http://schemas.openxmlformats.org/presentationml/2006/main">
  <p:tag name="AS_UNIQUEID" val="2757"/>
</p:tagLst>
</file>

<file path=ppt/tags/tag258.xml><?xml version="1.0" encoding="utf-8"?>
<p:tagLst xmlns:p="http://schemas.openxmlformats.org/presentationml/2006/main">
  <p:tag name="AS_UNIQUEID" val="2759"/>
</p:tagLst>
</file>

<file path=ppt/tags/tag259.xml><?xml version="1.0" encoding="utf-8"?>
<p:tagLst xmlns:p="http://schemas.openxmlformats.org/presentationml/2006/main">
  <p:tag name="AS_UNIQUEID" val="2760"/>
</p:tagLst>
</file>

<file path=ppt/tags/tag26.xml><?xml version="1.0" encoding="utf-8"?>
<p:tagLst xmlns:p="http://schemas.openxmlformats.org/presentationml/2006/main">
  <p:tag name="AS_UNIQUEID" val="2478"/>
</p:tagLst>
</file>

<file path=ppt/tags/tag260.xml><?xml version="1.0" encoding="utf-8"?>
<p:tagLst xmlns:p="http://schemas.openxmlformats.org/presentationml/2006/main">
  <p:tag name="AS_UNIQUEID" val="2761"/>
</p:tagLst>
</file>

<file path=ppt/tags/tag261.xml><?xml version="1.0" encoding="utf-8"?>
<p:tagLst xmlns:p="http://schemas.openxmlformats.org/presentationml/2006/main">
  <p:tag name="AS_UNIQUEID" val="2762"/>
</p:tagLst>
</file>

<file path=ppt/tags/tag262.xml><?xml version="1.0" encoding="utf-8"?>
<p:tagLst xmlns:p="http://schemas.openxmlformats.org/presentationml/2006/main">
  <p:tag name="AS_UNIQUEID" val="2764"/>
</p:tagLst>
</file>

<file path=ppt/tags/tag263.xml><?xml version="1.0" encoding="utf-8"?>
<p:tagLst xmlns:p="http://schemas.openxmlformats.org/presentationml/2006/main">
  <p:tag name="AS_UNIQUEID" val="2765"/>
</p:tagLst>
</file>

<file path=ppt/tags/tag264.xml><?xml version="1.0" encoding="utf-8"?>
<p:tagLst xmlns:p="http://schemas.openxmlformats.org/presentationml/2006/main">
  <p:tag name="AS_UNIQUEID" val="2766"/>
</p:tagLst>
</file>

<file path=ppt/tags/tag265.xml><?xml version="1.0" encoding="utf-8"?>
<p:tagLst xmlns:p="http://schemas.openxmlformats.org/presentationml/2006/main">
  <p:tag name="AS_UNIQUEID" val="2767"/>
</p:tagLst>
</file>

<file path=ppt/tags/tag266.xml><?xml version="1.0" encoding="utf-8"?>
<p:tagLst xmlns:p="http://schemas.openxmlformats.org/presentationml/2006/main">
  <p:tag name="AS_UNIQUEID" val="2769"/>
</p:tagLst>
</file>

<file path=ppt/tags/tag267.xml><?xml version="1.0" encoding="utf-8"?>
<p:tagLst xmlns:p="http://schemas.openxmlformats.org/presentationml/2006/main">
  <p:tag name="AS_UNIQUEID" val="2770"/>
</p:tagLst>
</file>

<file path=ppt/tags/tag268.xml><?xml version="1.0" encoding="utf-8"?>
<p:tagLst xmlns:p="http://schemas.openxmlformats.org/presentationml/2006/main">
  <p:tag name="AS_UNIQUEID" val="2771"/>
</p:tagLst>
</file>

<file path=ppt/tags/tag269.xml><?xml version="1.0" encoding="utf-8"?>
<p:tagLst xmlns:p="http://schemas.openxmlformats.org/presentationml/2006/main">
  <p:tag name="AS_UNIQUEID" val="2772"/>
</p:tagLst>
</file>

<file path=ppt/tags/tag27.xml><?xml version="1.0" encoding="utf-8"?>
<p:tagLst xmlns:p="http://schemas.openxmlformats.org/presentationml/2006/main">
  <p:tag name="AS_UNIQUEID" val="2479"/>
</p:tagLst>
</file>

<file path=ppt/tags/tag270.xml><?xml version="1.0" encoding="utf-8"?>
<p:tagLst xmlns:p="http://schemas.openxmlformats.org/presentationml/2006/main">
  <p:tag name="AS_UNIQUEID" val="2773"/>
</p:tagLst>
</file>

<file path=ppt/tags/tag271.xml><?xml version="1.0" encoding="utf-8"?>
<p:tagLst xmlns:p="http://schemas.openxmlformats.org/presentationml/2006/main">
  <p:tag name="AS_UNIQUEID" val="2775"/>
</p:tagLst>
</file>

<file path=ppt/tags/tag272.xml><?xml version="1.0" encoding="utf-8"?>
<p:tagLst xmlns:p="http://schemas.openxmlformats.org/presentationml/2006/main">
  <p:tag name="AS_UNIQUEID" val="2776"/>
</p:tagLst>
</file>

<file path=ppt/tags/tag273.xml><?xml version="1.0" encoding="utf-8"?>
<p:tagLst xmlns:p="http://schemas.openxmlformats.org/presentationml/2006/main">
  <p:tag name="AS_UNIQUEID" val="2777"/>
</p:tagLst>
</file>

<file path=ppt/tags/tag274.xml><?xml version="1.0" encoding="utf-8"?>
<p:tagLst xmlns:p="http://schemas.openxmlformats.org/presentationml/2006/main">
  <p:tag name="AS_UNIQUEID" val="2778"/>
</p:tagLst>
</file>

<file path=ppt/tags/tag275.xml><?xml version="1.0" encoding="utf-8"?>
<p:tagLst xmlns:p="http://schemas.openxmlformats.org/presentationml/2006/main">
  <p:tag name="AS_UNIQUEID" val="2779"/>
</p:tagLst>
</file>

<file path=ppt/tags/tag276.xml><?xml version="1.0" encoding="utf-8"?>
<p:tagLst xmlns:p="http://schemas.openxmlformats.org/presentationml/2006/main">
  <p:tag name="AS_UNIQUEID" val="2780"/>
</p:tagLst>
</file>

<file path=ppt/tags/tag277.xml><?xml version="1.0" encoding="utf-8"?>
<p:tagLst xmlns:p="http://schemas.openxmlformats.org/presentationml/2006/main">
  <p:tag name="AS_UNIQUEID" val="2781"/>
</p:tagLst>
</file>

<file path=ppt/tags/tag278.xml><?xml version="1.0" encoding="utf-8"?>
<p:tagLst xmlns:p="http://schemas.openxmlformats.org/presentationml/2006/main">
  <p:tag name="AS_UNIQUEID" val="2783"/>
</p:tagLst>
</file>

<file path=ppt/tags/tag279.xml><?xml version="1.0" encoding="utf-8"?>
<p:tagLst xmlns:p="http://schemas.openxmlformats.org/presentationml/2006/main">
  <p:tag name="AS_UNIQUEID" val="2784"/>
</p:tagLst>
</file>

<file path=ppt/tags/tag28.xml><?xml version="1.0" encoding="utf-8"?>
<p:tagLst xmlns:p="http://schemas.openxmlformats.org/presentationml/2006/main">
  <p:tag name="AS_UNIQUEID" val="2480"/>
</p:tagLst>
</file>

<file path=ppt/tags/tag280.xml><?xml version="1.0" encoding="utf-8"?>
<p:tagLst xmlns:p="http://schemas.openxmlformats.org/presentationml/2006/main">
  <p:tag name="AS_UNIQUEID" val="2785"/>
</p:tagLst>
</file>

<file path=ppt/tags/tag281.xml><?xml version="1.0" encoding="utf-8"?>
<p:tagLst xmlns:p="http://schemas.openxmlformats.org/presentationml/2006/main">
  <p:tag name="AS_UNIQUEID" val="2787"/>
</p:tagLst>
</file>

<file path=ppt/tags/tag282.xml><?xml version="1.0" encoding="utf-8"?>
<p:tagLst xmlns:p="http://schemas.openxmlformats.org/presentationml/2006/main">
  <p:tag name="AS_UNIQUEID" val="2788"/>
</p:tagLst>
</file>

<file path=ppt/tags/tag283.xml><?xml version="1.0" encoding="utf-8"?>
<p:tagLst xmlns:p="http://schemas.openxmlformats.org/presentationml/2006/main">
  <p:tag name="AS_UNIQUEID" val="2790"/>
</p:tagLst>
</file>

<file path=ppt/tags/tag284.xml><?xml version="1.0" encoding="utf-8"?>
<p:tagLst xmlns:p="http://schemas.openxmlformats.org/presentationml/2006/main">
  <p:tag name="AS_UNIQUEID" val="2791"/>
</p:tagLst>
</file>

<file path=ppt/tags/tag285.xml><?xml version="1.0" encoding="utf-8"?>
<p:tagLst xmlns:p="http://schemas.openxmlformats.org/presentationml/2006/main">
  <p:tag name="AS_UNIQUEID" val="2792"/>
</p:tagLst>
</file>

<file path=ppt/tags/tag286.xml><?xml version="1.0" encoding="utf-8"?>
<p:tagLst xmlns:p="http://schemas.openxmlformats.org/presentationml/2006/main">
  <p:tag name="AS_UNIQUEID" val="2793"/>
</p:tagLst>
</file>

<file path=ppt/tags/tag287.xml><?xml version="1.0" encoding="utf-8"?>
<p:tagLst xmlns:p="http://schemas.openxmlformats.org/presentationml/2006/main">
  <p:tag name="AS_UNIQUEID" val="2794"/>
</p:tagLst>
</file>

<file path=ppt/tags/tag288.xml><?xml version="1.0" encoding="utf-8"?>
<p:tagLst xmlns:p="http://schemas.openxmlformats.org/presentationml/2006/main">
  <p:tag name="AS_UNIQUEID" val="2796"/>
</p:tagLst>
</file>

<file path=ppt/tags/tag289.xml><?xml version="1.0" encoding="utf-8"?>
<p:tagLst xmlns:p="http://schemas.openxmlformats.org/presentationml/2006/main">
  <p:tag name="AS_UNIQUEID" val="2797"/>
</p:tagLst>
</file>

<file path=ppt/tags/tag29.xml><?xml version="1.0" encoding="utf-8"?>
<p:tagLst xmlns:p="http://schemas.openxmlformats.org/presentationml/2006/main">
  <p:tag name="AS_UNIQUEID" val="2481"/>
</p:tagLst>
</file>

<file path=ppt/tags/tag290.xml><?xml version="1.0" encoding="utf-8"?>
<p:tagLst xmlns:p="http://schemas.openxmlformats.org/presentationml/2006/main">
  <p:tag name="AS_UNIQUEID" val="2798"/>
</p:tagLst>
</file>

<file path=ppt/tags/tag291.xml><?xml version="1.0" encoding="utf-8"?>
<p:tagLst xmlns:p="http://schemas.openxmlformats.org/presentationml/2006/main">
  <p:tag name="AS_UNIQUEID" val="2799"/>
</p:tagLst>
</file>

<file path=ppt/tags/tag292.xml><?xml version="1.0" encoding="utf-8"?>
<p:tagLst xmlns:p="http://schemas.openxmlformats.org/presentationml/2006/main">
  <p:tag name="AS_UNIQUEID" val="2800"/>
</p:tagLst>
</file>

<file path=ppt/tags/tag293.xml><?xml version="1.0" encoding="utf-8"?>
<p:tagLst xmlns:p="http://schemas.openxmlformats.org/presentationml/2006/main">
  <p:tag name="AS_UNIQUEID" val="2802"/>
</p:tagLst>
</file>

<file path=ppt/tags/tag294.xml><?xml version="1.0" encoding="utf-8"?>
<p:tagLst xmlns:p="http://schemas.openxmlformats.org/presentationml/2006/main">
  <p:tag name="AS_UNIQUEID" val="2803"/>
</p:tagLst>
</file>

<file path=ppt/tags/tag295.xml><?xml version="1.0" encoding="utf-8"?>
<p:tagLst xmlns:p="http://schemas.openxmlformats.org/presentationml/2006/main">
  <p:tag name="AS_UNIQUEID" val="2804"/>
</p:tagLst>
</file>

<file path=ppt/tags/tag296.xml><?xml version="1.0" encoding="utf-8"?>
<p:tagLst xmlns:p="http://schemas.openxmlformats.org/presentationml/2006/main">
  <p:tag name="AS_UNIQUEID" val="2805"/>
</p:tagLst>
</file>

<file path=ppt/tags/tag297.xml><?xml version="1.0" encoding="utf-8"?>
<p:tagLst xmlns:p="http://schemas.openxmlformats.org/presentationml/2006/main">
  <p:tag name="AS_UNIQUEID" val="2807"/>
</p:tagLst>
</file>

<file path=ppt/tags/tag298.xml><?xml version="1.0" encoding="utf-8"?>
<p:tagLst xmlns:p="http://schemas.openxmlformats.org/presentationml/2006/main">
  <p:tag name="AS_UNIQUEID" val="2808"/>
</p:tagLst>
</file>

<file path=ppt/tags/tag299.xml><?xml version="1.0" encoding="utf-8"?>
<p:tagLst xmlns:p="http://schemas.openxmlformats.org/presentationml/2006/main">
  <p:tag name="AS_UNIQUEID" val="2809"/>
</p:tagLst>
</file>

<file path=ppt/tags/tag3.xml><?xml version="1.0" encoding="utf-8"?>
<p:tagLst xmlns:p="http://schemas.openxmlformats.org/presentationml/2006/main">
  <p:tag name="AS_UNIQUEID" val="2451"/>
</p:tagLst>
</file>

<file path=ppt/tags/tag30.xml><?xml version="1.0" encoding="utf-8"?>
<p:tagLst xmlns:p="http://schemas.openxmlformats.org/presentationml/2006/main">
  <p:tag name="AS_UNIQUEID" val="2483"/>
</p:tagLst>
</file>

<file path=ppt/tags/tag300.xml><?xml version="1.0" encoding="utf-8"?>
<p:tagLst xmlns:p="http://schemas.openxmlformats.org/presentationml/2006/main">
  <p:tag name="AS_UNIQUEID" val="2810"/>
</p:tagLst>
</file>

<file path=ppt/tags/tag301.xml><?xml version="1.0" encoding="utf-8"?>
<p:tagLst xmlns:p="http://schemas.openxmlformats.org/presentationml/2006/main">
  <p:tag name="AS_UNIQUEID" val="2812"/>
</p:tagLst>
</file>

<file path=ppt/tags/tag302.xml><?xml version="1.0" encoding="utf-8"?>
<p:tagLst xmlns:p="http://schemas.openxmlformats.org/presentationml/2006/main">
  <p:tag name="AS_UNIQUEID" val="2813"/>
</p:tagLst>
</file>

<file path=ppt/tags/tag303.xml><?xml version="1.0" encoding="utf-8"?>
<p:tagLst xmlns:p="http://schemas.openxmlformats.org/presentationml/2006/main">
  <p:tag name="AS_UNIQUEID" val="2814"/>
</p:tagLst>
</file>

<file path=ppt/tags/tag304.xml><?xml version="1.0" encoding="utf-8"?>
<p:tagLst xmlns:p="http://schemas.openxmlformats.org/presentationml/2006/main">
  <p:tag name="AS_UNIQUEID" val="2815"/>
</p:tagLst>
</file>

<file path=ppt/tags/tag305.xml><?xml version="1.0" encoding="utf-8"?>
<p:tagLst xmlns:p="http://schemas.openxmlformats.org/presentationml/2006/main">
  <p:tag name="AS_UNIQUEID" val="2817"/>
</p:tagLst>
</file>

<file path=ppt/tags/tag306.xml><?xml version="1.0" encoding="utf-8"?>
<p:tagLst xmlns:p="http://schemas.openxmlformats.org/presentationml/2006/main">
  <p:tag name="AS_UNIQUEID" val="2818"/>
</p:tagLst>
</file>

<file path=ppt/tags/tag307.xml><?xml version="1.0" encoding="utf-8"?>
<p:tagLst xmlns:p="http://schemas.openxmlformats.org/presentationml/2006/main">
  <p:tag name="AS_UNIQUEID" val="2819"/>
</p:tagLst>
</file>

<file path=ppt/tags/tag308.xml><?xml version="1.0" encoding="utf-8"?>
<p:tagLst xmlns:p="http://schemas.openxmlformats.org/presentationml/2006/main">
  <p:tag name="AS_UNIQUEID" val="2820"/>
</p:tagLst>
</file>

<file path=ppt/tags/tag309.xml><?xml version="1.0" encoding="utf-8"?>
<p:tagLst xmlns:p="http://schemas.openxmlformats.org/presentationml/2006/main">
  <p:tag name="AS_UNIQUEID" val="2822"/>
</p:tagLst>
</file>

<file path=ppt/tags/tag31.xml><?xml version="1.0" encoding="utf-8"?>
<p:tagLst xmlns:p="http://schemas.openxmlformats.org/presentationml/2006/main">
  <p:tag name="AS_UNIQUEID" val="2484"/>
</p:tagLst>
</file>

<file path=ppt/tags/tag310.xml><?xml version="1.0" encoding="utf-8"?>
<p:tagLst xmlns:p="http://schemas.openxmlformats.org/presentationml/2006/main">
  <p:tag name="AS_UNIQUEID" val="2823"/>
</p:tagLst>
</file>

<file path=ppt/tags/tag311.xml><?xml version="1.0" encoding="utf-8"?>
<p:tagLst xmlns:p="http://schemas.openxmlformats.org/presentationml/2006/main">
  <p:tag name="AS_UNIQUEID" val="2824"/>
</p:tagLst>
</file>

<file path=ppt/tags/tag312.xml><?xml version="1.0" encoding="utf-8"?>
<p:tagLst xmlns:p="http://schemas.openxmlformats.org/presentationml/2006/main">
  <p:tag name="AS_UNIQUEID" val="2825"/>
</p:tagLst>
</file>

<file path=ppt/tags/tag313.xml><?xml version="1.0" encoding="utf-8"?>
<p:tagLst xmlns:p="http://schemas.openxmlformats.org/presentationml/2006/main">
  <p:tag name="AS_UNIQUEID" val="2827"/>
</p:tagLst>
</file>

<file path=ppt/tags/tag314.xml><?xml version="1.0" encoding="utf-8"?>
<p:tagLst xmlns:p="http://schemas.openxmlformats.org/presentationml/2006/main">
  <p:tag name="AS_UNIQUEID" val="2828"/>
</p:tagLst>
</file>

<file path=ppt/tags/tag315.xml><?xml version="1.0" encoding="utf-8"?>
<p:tagLst xmlns:p="http://schemas.openxmlformats.org/presentationml/2006/main">
  <p:tag name="AS_UNIQUEID" val="2829"/>
</p:tagLst>
</file>

<file path=ppt/tags/tag316.xml><?xml version="1.0" encoding="utf-8"?>
<p:tagLst xmlns:p="http://schemas.openxmlformats.org/presentationml/2006/main">
  <p:tag name="AS_UNIQUEID" val="2830"/>
</p:tagLst>
</file>

<file path=ppt/tags/tag317.xml><?xml version="1.0" encoding="utf-8"?>
<p:tagLst xmlns:p="http://schemas.openxmlformats.org/presentationml/2006/main">
  <p:tag name="AS_UNIQUEID" val="2831"/>
</p:tagLst>
</file>

<file path=ppt/tags/tag318.xml><?xml version="1.0" encoding="utf-8"?>
<p:tagLst xmlns:p="http://schemas.openxmlformats.org/presentationml/2006/main">
  <p:tag name="AS_UNIQUEID" val="2833"/>
</p:tagLst>
</file>

<file path=ppt/tags/tag319.xml><?xml version="1.0" encoding="utf-8"?>
<p:tagLst xmlns:p="http://schemas.openxmlformats.org/presentationml/2006/main">
  <p:tag name="AS_UNIQUEID" val="2834"/>
</p:tagLst>
</file>

<file path=ppt/tags/tag32.xml><?xml version="1.0" encoding="utf-8"?>
<p:tagLst xmlns:p="http://schemas.openxmlformats.org/presentationml/2006/main">
  <p:tag name="AS_UNIQUEID" val="2485"/>
</p:tagLst>
</file>

<file path=ppt/tags/tag320.xml><?xml version="1.0" encoding="utf-8"?>
<p:tagLst xmlns:p="http://schemas.openxmlformats.org/presentationml/2006/main">
  <p:tag name="AS_UNIQUEID" val="2835"/>
</p:tagLst>
</file>

<file path=ppt/tags/tag321.xml><?xml version="1.0" encoding="utf-8"?>
<p:tagLst xmlns:p="http://schemas.openxmlformats.org/presentationml/2006/main">
  <p:tag name="AS_UNIQUEID" val="2836"/>
</p:tagLst>
</file>

<file path=ppt/tags/tag322.xml><?xml version="1.0" encoding="utf-8"?>
<p:tagLst xmlns:p="http://schemas.openxmlformats.org/presentationml/2006/main">
  <p:tag name="AS_UNIQUEID" val="2837"/>
</p:tagLst>
</file>

<file path=ppt/tags/tag323.xml><?xml version="1.0" encoding="utf-8"?>
<p:tagLst xmlns:p="http://schemas.openxmlformats.org/presentationml/2006/main">
  <p:tag name="AS_UNIQUEID" val="2838"/>
</p:tagLst>
</file>

<file path=ppt/tags/tag324.xml><?xml version="1.0" encoding="utf-8"?>
<p:tagLst xmlns:p="http://schemas.openxmlformats.org/presentationml/2006/main">
  <p:tag name="AS_UNIQUEID" val="2839"/>
</p:tagLst>
</file>

<file path=ppt/tags/tag325.xml><?xml version="1.0" encoding="utf-8"?>
<p:tagLst xmlns:p="http://schemas.openxmlformats.org/presentationml/2006/main">
  <p:tag name="AS_UNIQUEID" val="2841"/>
</p:tagLst>
</file>

<file path=ppt/tags/tag326.xml><?xml version="1.0" encoding="utf-8"?>
<p:tagLst xmlns:p="http://schemas.openxmlformats.org/presentationml/2006/main">
  <p:tag name="AS_UNIQUEID" val="2842"/>
</p:tagLst>
</file>

<file path=ppt/tags/tag327.xml><?xml version="1.0" encoding="utf-8"?>
<p:tagLst xmlns:p="http://schemas.openxmlformats.org/presentationml/2006/main">
  <p:tag name="AS_UNIQUEID" val="2843"/>
</p:tagLst>
</file>

<file path=ppt/tags/tag328.xml><?xml version="1.0" encoding="utf-8"?>
<p:tagLst xmlns:p="http://schemas.openxmlformats.org/presentationml/2006/main">
  <p:tag name="AS_UNIQUEID" val="2845"/>
</p:tagLst>
</file>

<file path=ppt/tags/tag329.xml><?xml version="1.0" encoding="utf-8"?>
<p:tagLst xmlns:p="http://schemas.openxmlformats.org/presentationml/2006/main">
  <p:tag name="AS_UNIQUEID" val="2846"/>
</p:tagLst>
</file>

<file path=ppt/tags/tag33.xml><?xml version="1.0" encoding="utf-8"?>
<p:tagLst xmlns:p="http://schemas.openxmlformats.org/presentationml/2006/main">
  <p:tag name="AS_UNIQUEID" val="2486"/>
</p:tagLst>
</file>

<file path=ppt/tags/tag330.xml><?xml version="1.0" encoding="utf-8"?>
<p:tagLst xmlns:p="http://schemas.openxmlformats.org/presentationml/2006/main">
  <p:tag name="AS_UNIQUEID" val="2848"/>
</p:tagLst>
</file>

<file path=ppt/tags/tag331.xml><?xml version="1.0" encoding="utf-8"?>
<p:tagLst xmlns:p="http://schemas.openxmlformats.org/presentationml/2006/main">
  <p:tag name="AS_UNIQUEID" val="2849"/>
</p:tagLst>
</file>

<file path=ppt/tags/tag332.xml><?xml version="1.0" encoding="utf-8"?>
<p:tagLst xmlns:p="http://schemas.openxmlformats.org/presentationml/2006/main">
  <p:tag name="AS_UNIQUEID" val="2850"/>
</p:tagLst>
</file>

<file path=ppt/tags/tag333.xml><?xml version="1.0" encoding="utf-8"?>
<p:tagLst xmlns:p="http://schemas.openxmlformats.org/presentationml/2006/main">
  <p:tag name="AS_UNIQUEID" val="2851"/>
</p:tagLst>
</file>

<file path=ppt/tags/tag334.xml><?xml version="1.0" encoding="utf-8"?>
<p:tagLst xmlns:p="http://schemas.openxmlformats.org/presentationml/2006/main">
  <p:tag name="AS_UNIQUEID" val="2852"/>
</p:tagLst>
</file>

<file path=ppt/tags/tag335.xml><?xml version="1.0" encoding="utf-8"?>
<p:tagLst xmlns:p="http://schemas.openxmlformats.org/presentationml/2006/main">
  <p:tag name="AS_UNIQUEID" val="2854"/>
</p:tagLst>
</file>

<file path=ppt/tags/tag336.xml><?xml version="1.0" encoding="utf-8"?>
<p:tagLst xmlns:p="http://schemas.openxmlformats.org/presentationml/2006/main">
  <p:tag name="AS_UNIQUEID" val="2855"/>
</p:tagLst>
</file>

<file path=ppt/tags/tag337.xml><?xml version="1.0" encoding="utf-8"?>
<p:tagLst xmlns:p="http://schemas.openxmlformats.org/presentationml/2006/main">
  <p:tag name="AS_UNIQUEID" val="2856"/>
</p:tagLst>
</file>

<file path=ppt/tags/tag338.xml><?xml version="1.0" encoding="utf-8"?>
<p:tagLst xmlns:p="http://schemas.openxmlformats.org/presentationml/2006/main">
  <p:tag name="AS_UNIQUEID" val="2857"/>
</p:tagLst>
</file>

<file path=ppt/tags/tag339.xml><?xml version="1.0" encoding="utf-8"?>
<p:tagLst xmlns:p="http://schemas.openxmlformats.org/presentationml/2006/main">
  <p:tag name="AS_UNIQUEID" val="2858"/>
</p:tagLst>
</file>

<file path=ppt/tags/tag34.xml><?xml version="1.0" encoding="utf-8"?>
<p:tagLst xmlns:p="http://schemas.openxmlformats.org/presentationml/2006/main">
  <p:tag name="AS_UNIQUEID" val="2488"/>
</p:tagLst>
</file>

<file path=ppt/tags/tag340.xml><?xml version="1.0" encoding="utf-8"?>
<p:tagLst xmlns:p="http://schemas.openxmlformats.org/presentationml/2006/main">
  <p:tag name="AS_UNIQUEID" val="2860"/>
</p:tagLst>
</file>

<file path=ppt/tags/tag341.xml><?xml version="1.0" encoding="utf-8"?>
<p:tagLst xmlns:p="http://schemas.openxmlformats.org/presentationml/2006/main">
  <p:tag name="AS_UNIQUEID" val="2861"/>
</p:tagLst>
</file>

<file path=ppt/tags/tag342.xml><?xml version="1.0" encoding="utf-8"?>
<p:tagLst xmlns:p="http://schemas.openxmlformats.org/presentationml/2006/main">
  <p:tag name="AS_UNIQUEID" val="2862"/>
</p:tagLst>
</file>

<file path=ppt/tags/tag343.xml><?xml version="1.0" encoding="utf-8"?>
<p:tagLst xmlns:p="http://schemas.openxmlformats.org/presentationml/2006/main">
  <p:tag name="AS_UNIQUEID" val="2863"/>
</p:tagLst>
</file>

<file path=ppt/tags/tag344.xml><?xml version="1.0" encoding="utf-8"?>
<p:tagLst xmlns:p="http://schemas.openxmlformats.org/presentationml/2006/main">
  <p:tag name="AS_UNIQUEID" val="2865"/>
</p:tagLst>
</file>

<file path=ppt/tags/tag345.xml><?xml version="1.0" encoding="utf-8"?>
<p:tagLst xmlns:p="http://schemas.openxmlformats.org/presentationml/2006/main">
  <p:tag name="AS_UNIQUEID" val="2866"/>
</p:tagLst>
</file>

<file path=ppt/tags/tag346.xml><?xml version="1.0" encoding="utf-8"?>
<p:tagLst xmlns:p="http://schemas.openxmlformats.org/presentationml/2006/main">
  <p:tag name="AS_UNIQUEID" val="2867"/>
</p:tagLst>
</file>

<file path=ppt/tags/tag347.xml><?xml version="1.0" encoding="utf-8"?>
<p:tagLst xmlns:p="http://schemas.openxmlformats.org/presentationml/2006/main">
  <p:tag name="AS_UNIQUEID" val="2868"/>
</p:tagLst>
</file>

<file path=ppt/tags/tag348.xml><?xml version="1.0" encoding="utf-8"?>
<p:tagLst xmlns:p="http://schemas.openxmlformats.org/presentationml/2006/main">
  <p:tag name="AS_UNIQUEID" val="2870"/>
</p:tagLst>
</file>

<file path=ppt/tags/tag349.xml><?xml version="1.0" encoding="utf-8"?>
<p:tagLst xmlns:p="http://schemas.openxmlformats.org/presentationml/2006/main">
  <p:tag name="AS_UNIQUEID" val="2871"/>
</p:tagLst>
</file>

<file path=ppt/tags/tag35.xml><?xml version="1.0" encoding="utf-8"?>
<p:tagLst xmlns:p="http://schemas.openxmlformats.org/presentationml/2006/main">
  <p:tag name="AS_UNIQUEID" val="2489"/>
</p:tagLst>
</file>

<file path=ppt/tags/tag350.xml><?xml version="1.0" encoding="utf-8"?>
<p:tagLst xmlns:p="http://schemas.openxmlformats.org/presentationml/2006/main">
  <p:tag name="AS_UNIQUEID" val="2872"/>
</p:tagLst>
</file>

<file path=ppt/tags/tag351.xml><?xml version="1.0" encoding="utf-8"?>
<p:tagLst xmlns:p="http://schemas.openxmlformats.org/presentationml/2006/main">
  <p:tag name="AS_UNIQUEID" val="2873"/>
</p:tagLst>
</file>

<file path=ppt/tags/tag352.xml><?xml version="1.0" encoding="utf-8"?>
<p:tagLst xmlns:p="http://schemas.openxmlformats.org/presentationml/2006/main">
  <p:tag name="AS_UNIQUEID" val="2875"/>
</p:tagLst>
</file>

<file path=ppt/tags/tag353.xml><?xml version="1.0" encoding="utf-8"?>
<p:tagLst xmlns:p="http://schemas.openxmlformats.org/presentationml/2006/main">
  <p:tag name="AS_UNIQUEID" val="2876"/>
</p:tagLst>
</file>

<file path=ppt/tags/tag354.xml><?xml version="1.0" encoding="utf-8"?>
<p:tagLst xmlns:p="http://schemas.openxmlformats.org/presentationml/2006/main">
  <p:tag name="AS_UNIQUEID" val="2877"/>
</p:tagLst>
</file>

<file path=ppt/tags/tag355.xml><?xml version="1.0" encoding="utf-8"?>
<p:tagLst xmlns:p="http://schemas.openxmlformats.org/presentationml/2006/main">
  <p:tag name="AS_UNIQUEID" val="2878"/>
</p:tagLst>
</file>

<file path=ppt/tags/tag356.xml><?xml version="1.0" encoding="utf-8"?>
<p:tagLst xmlns:p="http://schemas.openxmlformats.org/presentationml/2006/main">
  <p:tag name="AS_UNIQUEID" val="2880"/>
</p:tagLst>
</file>

<file path=ppt/tags/tag357.xml><?xml version="1.0" encoding="utf-8"?>
<p:tagLst xmlns:p="http://schemas.openxmlformats.org/presentationml/2006/main">
  <p:tag name="AS_UNIQUEID" val="2881"/>
</p:tagLst>
</file>

<file path=ppt/tags/tag358.xml><?xml version="1.0" encoding="utf-8"?>
<p:tagLst xmlns:p="http://schemas.openxmlformats.org/presentationml/2006/main">
  <p:tag name="AS_UNIQUEID" val="2882"/>
</p:tagLst>
</file>

<file path=ppt/tags/tag359.xml><?xml version="1.0" encoding="utf-8"?>
<p:tagLst xmlns:p="http://schemas.openxmlformats.org/presentationml/2006/main">
  <p:tag name="AS_UNIQUEID" val="2883"/>
</p:tagLst>
</file>

<file path=ppt/tags/tag36.xml><?xml version="1.0" encoding="utf-8"?>
<p:tagLst xmlns:p="http://schemas.openxmlformats.org/presentationml/2006/main">
  <p:tag name="AS_UNIQUEID" val="2490"/>
</p:tagLst>
</file>

<file path=ppt/tags/tag360.xml><?xml version="1.0" encoding="utf-8"?>
<p:tagLst xmlns:p="http://schemas.openxmlformats.org/presentationml/2006/main">
  <p:tag name="AS_UNIQUEID" val="2885"/>
</p:tagLst>
</file>

<file path=ppt/tags/tag361.xml><?xml version="1.0" encoding="utf-8"?>
<p:tagLst xmlns:p="http://schemas.openxmlformats.org/presentationml/2006/main">
  <p:tag name="AS_UNIQUEID" val="2886"/>
</p:tagLst>
</file>

<file path=ppt/tags/tag362.xml><?xml version="1.0" encoding="utf-8"?>
<p:tagLst xmlns:p="http://schemas.openxmlformats.org/presentationml/2006/main">
  <p:tag name="AS_UNIQUEID" val="2887"/>
</p:tagLst>
</file>

<file path=ppt/tags/tag363.xml><?xml version="1.0" encoding="utf-8"?>
<p:tagLst xmlns:p="http://schemas.openxmlformats.org/presentationml/2006/main">
  <p:tag name="AS_UNIQUEID" val="2888"/>
</p:tagLst>
</file>

<file path=ppt/tags/tag364.xml><?xml version="1.0" encoding="utf-8"?>
<p:tagLst xmlns:p="http://schemas.openxmlformats.org/presentationml/2006/main">
  <p:tag name="AS_UNIQUEID" val="2889"/>
</p:tagLst>
</file>

<file path=ppt/tags/tag365.xml><?xml version="1.0" encoding="utf-8"?>
<p:tagLst xmlns:p="http://schemas.openxmlformats.org/presentationml/2006/main">
  <p:tag name="AS_UNIQUEID" val="2891"/>
</p:tagLst>
</file>

<file path=ppt/tags/tag366.xml><?xml version="1.0" encoding="utf-8"?>
<p:tagLst xmlns:p="http://schemas.openxmlformats.org/presentationml/2006/main">
  <p:tag name="AS_UNIQUEID" val="2892"/>
</p:tagLst>
</file>

<file path=ppt/tags/tag367.xml><?xml version="1.0" encoding="utf-8"?>
<p:tagLst xmlns:p="http://schemas.openxmlformats.org/presentationml/2006/main">
  <p:tag name="AS_UNIQUEID" val="2893"/>
</p:tagLst>
</file>

<file path=ppt/tags/tag368.xml><?xml version="1.0" encoding="utf-8"?>
<p:tagLst xmlns:p="http://schemas.openxmlformats.org/presentationml/2006/main">
  <p:tag name="AS_UNIQUEID" val="2894"/>
</p:tagLst>
</file>

<file path=ppt/tags/tag369.xml><?xml version="1.0" encoding="utf-8"?>
<p:tagLst xmlns:p="http://schemas.openxmlformats.org/presentationml/2006/main">
  <p:tag name="AS_UNIQUEID" val="2895"/>
</p:tagLst>
</file>

<file path=ppt/tags/tag37.xml><?xml version="1.0" encoding="utf-8"?>
<p:tagLst xmlns:p="http://schemas.openxmlformats.org/presentationml/2006/main">
  <p:tag name="AS_UNIQUEID" val="2492"/>
</p:tagLst>
</file>

<file path=ppt/tags/tag370.xml><?xml version="1.0" encoding="utf-8"?>
<p:tagLst xmlns:p="http://schemas.openxmlformats.org/presentationml/2006/main">
  <p:tag name="AS_UNIQUEID" val="2896"/>
</p:tagLst>
</file>

<file path=ppt/tags/tag371.xml><?xml version="1.0" encoding="utf-8"?>
<p:tagLst xmlns:p="http://schemas.openxmlformats.org/presentationml/2006/main">
  <p:tag name="AS_UNIQUEID" val="2897"/>
</p:tagLst>
</file>

<file path=ppt/tags/tag372.xml><?xml version="1.0" encoding="utf-8"?>
<p:tagLst xmlns:p="http://schemas.openxmlformats.org/presentationml/2006/main">
  <p:tag name="AS_UNIQUEID" val="2899"/>
</p:tagLst>
</file>

<file path=ppt/tags/tag373.xml><?xml version="1.0" encoding="utf-8"?>
<p:tagLst xmlns:p="http://schemas.openxmlformats.org/presentationml/2006/main">
  <p:tag name="AS_UNIQUEID" val="2900"/>
</p:tagLst>
</file>

<file path=ppt/tags/tag374.xml><?xml version="1.0" encoding="utf-8"?>
<p:tagLst xmlns:p="http://schemas.openxmlformats.org/presentationml/2006/main">
  <p:tag name="AS_UNIQUEID" val="2901"/>
</p:tagLst>
</file>

<file path=ppt/tags/tag375.xml><?xml version="1.0" encoding="utf-8"?>
<p:tagLst xmlns:p="http://schemas.openxmlformats.org/presentationml/2006/main">
  <p:tag name="AS_UNIQUEID" val="2903"/>
</p:tagLst>
</file>

<file path=ppt/tags/tag376.xml><?xml version="1.0" encoding="utf-8"?>
<p:tagLst xmlns:p="http://schemas.openxmlformats.org/presentationml/2006/main">
  <p:tag name="AS_UNIQUEID" val="2904"/>
</p:tagLst>
</file>

<file path=ppt/tags/tag377.xml><?xml version="1.0" encoding="utf-8"?>
<p:tagLst xmlns:p="http://schemas.openxmlformats.org/presentationml/2006/main">
  <p:tag name="AS_UNIQUEID" val="2906"/>
</p:tagLst>
</file>

<file path=ppt/tags/tag378.xml><?xml version="1.0" encoding="utf-8"?>
<p:tagLst xmlns:p="http://schemas.openxmlformats.org/presentationml/2006/main">
  <p:tag name="AS_UNIQUEID" val="2907"/>
</p:tagLst>
</file>

<file path=ppt/tags/tag379.xml><?xml version="1.0" encoding="utf-8"?>
<p:tagLst xmlns:p="http://schemas.openxmlformats.org/presentationml/2006/main">
  <p:tag name="AS_UNIQUEID" val="2908"/>
</p:tagLst>
</file>

<file path=ppt/tags/tag38.xml><?xml version="1.0" encoding="utf-8"?>
<p:tagLst xmlns:p="http://schemas.openxmlformats.org/presentationml/2006/main">
  <p:tag name="AS_UNIQUEID" val="2493"/>
</p:tagLst>
</file>

<file path=ppt/tags/tag380.xml><?xml version="1.0" encoding="utf-8"?>
<p:tagLst xmlns:p="http://schemas.openxmlformats.org/presentationml/2006/main">
  <p:tag name="AS_UNIQUEID" val="2909"/>
</p:tagLst>
</file>

<file path=ppt/tags/tag381.xml><?xml version="1.0" encoding="utf-8"?>
<p:tagLst xmlns:p="http://schemas.openxmlformats.org/presentationml/2006/main">
  <p:tag name="AS_UNIQUEID" val="2910"/>
</p:tagLst>
</file>

<file path=ppt/tags/tag382.xml><?xml version="1.0" encoding="utf-8"?>
<p:tagLst xmlns:p="http://schemas.openxmlformats.org/presentationml/2006/main">
  <p:tag name="AS_UNIQUEID" val="2912"/>
</p:tagLst>
</file>

<file path=ppt/tags/tag383.xml><?xml version="1.0" encoding="utf-8"?>
<p:tagLst xmlns:p="http://schemas.openxmlformats.org/presentationml/2006/main">
  <p:tag name="AS_UNIQUEID" val="2913"/>
</p:tagLst>
</file>

<file path=ppt/tags/tag384.xml><?xml version="1.0" encoding="utf-8"?>
<p:tagLst xmlns:p="http://schemas.openxmlformats.org/presentationml/2006/main">
  <p:tag name="AS_UNIQUEID" val="2914"/>
</p:tagLst>
</file>

<file path=ppt/tags/tag385.xml><?xml version="1.0" encoding="utf-8"?>
<p:tagLst xmlns:p="http://schemas.openxmlformats.org/presentationml/2006/main">
  <p:tag name="AS_UNIQUEID" val="2915"/>
</p:tagLst>
</file>

<file path=ppt/tags/tag386.xml><?xml version="1.0" encoding="utf-8"?>
<p:tagLst xmlns:p="http://schemas.openxmlformats.org/presentationml/2006/main">
  <p:tag name="AS_UNIQUEID" val="2916"/>
</p:tagLst>
</file>

<file path=ppt/tags/tag387.xml><?xml version="1.0" encoding="utf-8"?>
<p:tagLst xmlns:p="http://schemas.openxmlformats.org/presentationml/2006/main">
  <p:tag name="AS_UNIQUEID" val="2918"/>
</p:tagLst>
</file>

<file path=ppt/tags/tag388.xml><?xml version="1.0" encoding="utf-8"?>
<p:tagLst xmlns:p="http://schemas.openxmlformats.org/presentationml/2006/main">
  <p:tag name="AS_UNIQUEID" val="2919"/>
</p:tagLst>
</file>

<file path=ppt/tags/tag389.xml><?xml version="1.0" encoding="utf-8"?>
<p:tagLst xmlns:p="http://schemas.openxmlformats.org/presentationml/2006/main">
  <p:tag name="AS_UNIQUEID" val="2920"/>
</p:tagLst>
</file>

<file path=ppt/tags/tag39.xml><?xml version="1.0" encoding="utf-8"?>
<p:tagLst xmlns:p="http://schemas.openxmlformats.org/presentationml/2006/main">
  <p:tag name="AS_UNIQUEID" val="2494"/>
</p:tagLst>
</file>

<file path=ppt/tags/tag390.xml><?xml version="1.0" encoding="utf-8"?>
<p:tagLst xmlns:p="http://schemas.openxmlformats.org/presentationml/2006/main">
  <p:tag name="AS_UNIQUEID" val="2921"/>
</p:tagLst>
</file>

<file path=ppt/tags/tag391.xml><?xml version="1.0" encoding="utf-8"?>
<p:tagLst xmlns:p="http://schemas.openxmlformats.org/presentationml/2006/main">
  <p:tag name="AS_UNIQUEID" val="2923"/>
</p:tagLst>
</file>

<file path=ppt/tags/tag392.xml><?xml version="1.0" encoding="utf-8"?>
<p:tagLst xmlns:p="http://schemas.openxmlformats.org/presentationml/2006/main">
  <p:tag name="AS_UNIQUEID" val="2924"/>
</p:tagLst>
</file>

<file path=ppt/tags/tag393.xml><?xml version="1.0" encoding="utf-8"?>
<p:tagLst xmlns:p="http://schemas.openxmlformats.org/presentationml/2006/main">
  <p:tag name="AS_UNIQUEID" val="2925"/>
</p:tagLst>
</file>

<file path=ppt/tags/tag394.xml><?xml version="1.0" encoding="utf-8"?>
<p:tagLst xmlns:p="http://schemas.openxmlformats.org/presentationml/2006/main">
  <p:tag name="AS_UNIQUEID" val="2926"/>
</p:tagLst>
</file>

<file path=ppt/tags/tag395.xml><?xml version="1.0" encoding="utf-8"?>
<p:tagLst xmlns:p="http://schemas.openxmlformats.org/presentationml/2006/main">
  <p:tag name="AS_UNIQUEID" val="2929"/>
</p:tagLst>
</file>

<file path=ppt/tags/tag396.xml><?xml version="1.0" encoding="utf-8"?>
<p:tagLst xmlns:p="http://schemas.openxmlformats.org/presentationml/2006/main">
  <p:tag name="AS_UNIQUEID" val="2930"/>
</p:tagLst>
</file>

<file path=ppt/tags/tag397.xml><?xml version="1.0" encoding="utf-8"?>
<p:tagLst xmlns:p="http://schemas.openxmlformats.org/presentationml/2006/main">
  <p:tag name="AS_UNIQUEID" val="2931"/>
</p:tagLst>
</file>

<file path=ppt/tags/tag398.xml><?xml version="1.0" encoding="utf-8"?>
<p:tagLst xmlns:p="http://schemas.openxmlformats.org/presentationml/2006/main">
  <p:tag name="AS_UNIQUEID" val="2932"/>
</p:tagLst>
</file>

<file path=ppt/tags/tag399.xml><?xml version="1.0" encoding="utf-8"?>
<p:tagLst xmlns:p="http://schemas.openxmlformats.org/presentationml/2006/main">
  <p:tag name="AS_UNIQUEID" val="2933"/>
</p:tagLst>
</file>

<file path=ppt/tags/tag4.xml><?xml version="1.0" encoding="utf-8"?>
<p:tagLst xmlns:p="http://schemas.openxmlformats.org/presentationml/2006/main">
  <p:tag name="AS_UNIQUEID" val="2452"/>
</p:tagLst>
</file>

<file path=ppt/tags/tag40.xml><?xml version="1.0" encoding="utf-8"?>
<p:tagLst xmlns:p="http://schemas.openxmlformats.org/presentationml/2006/main">
  <p:tag name="AS_UNIQUEID" val="2495"/>
</p:tagLst>
</file>

<file path=ppt/tags/tag400.xml><?xml version="1.0" encoding="utf-8"?>
<p:tagLst xmlns:p="http://schemas.openxmlformats.org/presentationml/2006/main">
  <p:tag name="AS_UNIQUEID" val="2935"/>
</p:tagLst>
</file>

<file path=ppt/tags/tag401.xml><?xml version="1.0" encoding="utf-8"?>
<p:tagLst xmlns:p="http://schemas.openxmlformats.org/presentationml/2006/main">
  <p:tag name="AS_UNIQUEID" val="2936"/>
</p:tagLst>
</file>

<file path=ppt/tags/tag402.xml><?xml version="1.0" encoding="utf-8"?>
<p:tagLst xmlns:p="http://schemas.openxmlformats.org/presentationml/2006/main">
  <p:tag name="AS_UNIQUEID" val="2937"/>
</p:tagLst>
</file>

<file path=ppt/tags/tag403.xml><?xml version="1.0" encoding="utf-8"?>
<p:tagLst xmlns:p="http://schemas.openxmlformats.org/presentationml/2006/main">
  <p:tag name="AS_UNIQUEID" val="2939"/>
</p:tagLst>
</file>

<file path=ppt/tags/tag404.xml><?xml version="1.0" encoding="utf-8"?>
<p:tagLst xmlns:p="http://schemas.openxmlformats.org/presentationml/2006/main">
  <p:tag name="AS_UNIQUEID" val="2940"/>
</p:tagLst>
</file>

<file path=ppt/tags/tag405.xml><?xml version="1.0" encoding="utf-8"?>
<p:tagLst xmlns:p="http://schemas.openxmlformats.org/presentationml/2006/main">
  <p:tag name="AS_UNIQUEID" val="2941"/>
</p:tagLst>
</file>

<file path=ppt/tags/tag406.xml><?xml version="1.0" encoding="utf-8"?>
<p:tagLst xmlns:p="http://schemas.openxmlformats.org/presentationml/2006/main">
  <p:tag name="AS_UNIQUEID" val="2942"/>
</p:tagLst>
</file>

<file path=ppt/tags/tag407.xml><?xml version="1.0" encoding="utf-8"?>
<p:tagLst xmlns:p="http://schemas.openxmlformats.org/presentationml/2006/main">
  <p:tag name="AS_UNIQUEID" val="2943"/>
</p:tagLst>
</file>

<file path=ppt/tags/tag408.xml><?xml version="1.0" encoding="utf-8"?>
<p:tagLst xmlns:p="http://schemas.openxmlformats.org/presentationml/2006/main">
  <p:tag name="AS_UNIQUEID" val="2945"/>
</p:tagLst>
</file>

<file path=ppt/tags/tag409.xml><?xml version="1.0" encoding="utf-8"?>
<p:tagLst xmlns:p="http://schemas.openxmlformats.org/presentationml/2006/main">
  <p:tag name="AS_UNIQUEID" val="2946"/>
</p:tagLst>
</file>

<file path=ppt/tags/tag41.xml><?xml version="1.0" encoding="utf-8"?>
<p:tagLst xmlns:p="http://schemas.openxmlformats.org/presentationml/2006/main">
  <p:tag name="AS_UNIQUEID" val="2496"/>
</p:tagLst>
</file>

<file path=ppt/tags/tag410.xml><?xml version="1.0" encoding="utf-8"?>
<p:tagLst xmlns:p="http://schemas.openxmlformats.org/presentationml/2006/main">
  <p:tag name="AS_UNIQUEID" val="2947"/>
</p:tagLst>
</file>

<file path=ppt/tags/tag411.xml><?xml version="1.0" encoding="utf-8"?>
<p:tagLst xmlns:p="http://schemas.openxmlformats.org/presentationml/2006/main">
  <p:tag name="AS_UNIQUEID" val="2948"/>
</p:tagLst>
</file>

<file path=ppt/tags/tag412.xml><?xml version="1.0" encoding="utf-8"?>
<p:tagLst xmlns:p="http://schemas.openxmlformats.org/presentationml/2006/main">
  <p:tag name="AS_UNIQUEID" val="2949"/>
</p:tagLst>
</file>

<file path=ppt/tags/tag413.xml><?xml version="1.0" encoding="utf-8"?>
<p:tagLst xmlns:p="http://schemas.openxmlformats.org/presentationml/2006/main">
  <p:tag name="AS_UNIQUEID" val="2951"/>
</p:tagLst>
</file>

<file path=ppt/tags/tag414.xml><?xml version="1.0" encoding="utf-8"?>
<p:tagLst xmlns:p="http://schemas.openxmlformats.org/presentationml/2006/main">
  <p:tag name="AS_UNIQUEID" val="2952"/>
</p:tagLst>
</file>

<file path=ppt/tags/tag415.xml><?xml version="1.0" encoding="utf-8"?>
<p:tagLst xmlns:p="http://schemas.openxmlformats.org/presentationml/2006/main">
  <p:tag name="AS_UNIQUEID" val="2953"/>
</p:tagLst>
</file>

<file path=ppt/tags/tag416.xml><?xml version="1.0" encoding="utf-8"?>
<p:tagLst xmlns:p="http://schemas.openxmlformats.org/presentationml/2006/main">
  <p:tag name="AS_UNIQUEID" val="2954"/>
</p:tagLst>
</file>

<file path=ppt/tags/tag417.xml><?xml version="1.0" encoding="utf-8"?>
<p:tagLst xmlns:p="http://schemas.openxmlformats.org/presentationml/2006/main">
  <p:tag name="AS_UNIQUEID" val="2955"/>
</p:tagLst>
</file>

<file path=ppt/tags/tag418.xml><?xml version="1.0" encoding="utf-8"?>
<p:tagLst xmlns:p="http://schemas.openxmlformats.org/presentationml/2006/main">
  <p:tag name="AS_UNIQUEID" val="2957"/>
</p:tagLst>
</file>

<file path=ppt/tags/tag419.xml><?xml version="1.0" encoding="utf-8"?>
<p:tagLst xmlns:p="http://schemas.openxmlformats.org/presentationml/2006/main">
  <p:tag name="AS_UNIQUEID" val="2958"/>
</p:tagLst>
</file>

<file path=ppt/tags/tag42.xml><?xml version="1.0" encoding="utf-8"?>
<p:tagLst xmlns:p="http://schemas.openxmlformats.org/presentationml/2006/main">
  <p:tag name="AS_UNIQUEID" val="2497"/>
</p:tagLst>
</file>

<file path=ppt/tags/tag420.xml><?xml version="1.0" encoding="utf-8"?>
<p:tagLst xmlns:p="http://schemas.openxmlformats.org/presentationml/2006/main">
  <p:tag name="AS_UNIQUEID" val="2959"/>
</p:tagLst>
</file>

<file path=ppt/tags/tag421.xml><?xml version="1.0" encoding="utf-8"?>
<p:tagLst xmlns:p="http://schemas.openxmlformats.org/presentationml/2006/main">
  <p:tag name="AS_UNIQUEID" val="2960"/>
</p:tagLst>
</file>

<file path=ppt/tags/tag422.xml><?xml version="1.0" encoding="utf-8"?>
<p:tagLst xmlns:p="http://schemas.openxmlformats.org/presentationml/2006/main">
  <p:tag name="AS_UNIQUEID" val="2961"/>
</p:tagLst>
</file>

<file path=ppt/tags/tag423.xml><?xml version="1.0" encoding="utf-8"?>
<p:tagLst xmlns:p="http://schemas.openxmlformats.org/presentationml/2006/main">
  <p:tag name="AS_UNIQUEID" val="2962"/>
</p:tagLst>
</file>

<file path=ppt/tags/tag424.xml><?xml version="1.0" encoding="utf-8"?>
<p:tagLst xmlns:p="http://schemas.openxmlformats.org/presentationml/2006/main">
  <p:tag name="AS_UNIQUEID" val="2964"/>
</p:tagLst>
</file>

<file path=ppt/tags/tag425.xml><?xml version="1.0" encoding="utf-8"?>
<p:tagLst xmlns:p="http://schemas.openxmlformats.org/presentationml/2006/main">
  <p:tag name="AS_UNIQUEID" val="2965"/>
</p:tagLst>
</file>

<file path=ppt/tags/tag426.xml><?xml version="1.0" encoding="utf-8"?>
<p:tagLst xmlns:p="http://schemas.openxmlformats.org/presentationml/2006/main">
  <p:tag name="AS_UNIQUEID" val="2966"/>
</p:tagLst>
</file>

<file path=ppt/tags/tag427.xml><?xml version="1.0" encoding="utf-8"?>
<p:tagLst xmlns:p="http://schemas.openxmlformats.org/presentationml/2006/main">
  <p:tag name="AS_UNIQUEID" val="2967"/>
</p:tagLst>
</file>

<file path=ppt/tags/tag428.xml><?xml version="1.0" encoding="utf-8"?>
<p:tagLst xmlns:p="http://schemas.openxmlformats.org/presentationml/2006/main">
  <p:tag name="AS_UNIQUEID" val="2968"/>
</p:tagLst>
</file>

<file path=ppt/tags/tag429.xml><?xml version="1.0" encoding="utf-8"?>
<p:tagLst xmlns:p="http://schemas.openxmlformats.org/presentationml/2006/main">
  <p:tag name="AS_UNIQUEID" val="2969"/>
</p:tagLst>
</file>

<file path=ppt/tags/tag43.xml><?xml version="1.0" encoding="utf-8"?>
<p:tagLst xmlns:p="http://schemas.openxmlformats.org/presentationml/2006/main">
  <p:tag name="AS_UNIQUEID" val="2499"/>
</p:tagLst>
</file>

<file path=ppt/tags/tag430.xml><?xml version="1.0" encoding="utf-8"?>
<p:tagLst xmlns:p="http://schemas.openxmlformats.org/presentationml/2006/main">
  <p:tag name="AS_UNIQUEID" val="2970"/>
</p:tagLst>
</file>

<file path=ppt/tags/tag431.xml><?xml version="1.0" encoding="utf-8"?>
<p:tagLst xmlns:p="http://schemas.openxmlformats.org/presentationml/2006/main">
  <p:tag name="AS_UNIQUEID" val="2971"/>
</p:tagLst>
</file>

<file path=ppt/tags/tag432.xml><?xml version="1.0" encoding="utf-8"?>
<p:tagLst xmlns:p="http://schemas.openxmlformats.org/presentationml/2006/main">
  <p:tag name="AS_UNIQUEID" val="2973"/>
</p:tagLst>
</file>

<file path=ppt/tags/tag433.xml><?xml version="1.0" encoding="utf-8"?>
<p:tagLst xmlns:p="http://schemas.openxmlformats.org/presentationml/2006/main">
  <p:tag name="AS_UNIQUEID" val="2974"/>
</p:tagLst>
</file>

<file path=ppt/tags/tag434.xml><?xml version="1.0" encoding="utf-8"?>
<p:tagLst xmlns:p="http://schemas.openxmlformats.org/presentationml/2006/main">
  <p:tag name="AS_UNIQUEID" val="2975"/>
</p:tagLst>
</file>

<file path=ppt/tags/tag435.xml><?xml version="1.0" encoding="utf-8"?>
<p:tagLst xmlns:p="http://schemas.openxmlformats.org/presentationml/2006/main">
  <p:tag name="AS_UNIQUEID" val="2976"/>
</p:tagLst>
</file>

<file path=ppt/tags/tag436.xml><?xml version="1.0" encoding="utf-8"?>
<p:tagLst xmlns:p="http://schemas.openxmlformats.org/presentationml/2006/main">
  <p:tag name="AS_UNIQUEID" val="2978"/>
</p:tagLst>
</file>

<file path=ppt/tags/tag437.xml><?xml version="1.0" encoding="utf-8"?>
<p:tagLst xmlns:p="http://schemas.openxmlformats.org/presentationml/2006/main">
  <p:tag name="AS_UNIQUEID" val="2979"/>
</p:tagLst>
</file>

<file path=ppt/tags/tag438.xml><?xml version="1.0" encoding="utf-8"?>
<p:tagLst xmlns:p="http://schemas.openxmlformats.org/presentationml/2006/main">
  <p:tag name="AS_UNIQUEID" val="2980"/>
</p:tagLst>
</file>

<file path=ppt/tags/tag439.xml><?xml version="1.0" encoding="utf-8"?>
<p:tagLst xmlns:p="http://schemas.openxmlformats.org/presentationml/2006/main">
  <p:tag name="AS_UNIQUEID" val="2982"/>
</p:tagLst>
</file>

<file path=ppt/tags/tag44.xml><?xml version="1.0" encoding="utf-8"?>
<p:tagLst xmlns:p="http://schemas.openxmlformats.org/presentationml/2006/main">
  <p:tag name="AS_UNIQUEID" val="2500"/>
</p:tagLst>
</file>

<file path=ppt/tags/tag440.xml><?xml version="1.0" encoding="utf-8"?>
<p:tagLst xmlns:p="http://schemas.openxmlformats.org/presentationml/2006/main">
  <p:tag name="AS_UNIQUEID" val="2983"/>
</p:tagLst>
</file>

<file path=ppt/tags/tag441.xml><?xml version="1.0" encoding="utf-8"?>
<p:tagLst xmlns:p="http://schemas.openxmlformats.org/presentationml/2006/main">
  <p:tag name="AS_UNIQUEID" val="2984"/>
</p:tagLst>
</file>

<file path=ppt/tags/tag442.xml><?xml version="1.0" encoding="utf-8"?>
<p:tagLst xmlns:p="http://schemas.openxmlformats.org/presentationml/2006/main">
  <p:tag name="AS_UNIQUEID" val="2985"/>
</p:tagLst>
</file>

<file path=ppt/tags/tag443.xml><?xml version="1.0" encoding="utf-8"?>
<p:tagLst xmlns:p="http://schemas.openxmlformats.org/presentationml/2006/main">
  <p:tag name="AS_UNIQUEID" val="2986"/>
</p:tagLst>
</file>

<file path=ppt/tags/tag444.xml><?xml version="1.0" encoding="utf-8"?>
<p:tagLst xmlns:p="http://schemas.openxmlformats.org/presentationml/2006/main">
  <p:tag name="AS_UNIQUEID" val="2987"/>
</p:tagLst>
</file>

<file path=ppt/tags/tag445.xml><?xml version="1.0" encoding="utf-8"?>
<p:tagLst xmlns:p="http://schemas.openxmlformats.org/presentationml/2006/main">
  <p:tag name="AS_UNIQUEID" val="2989"/>
</p:tagLst>
</file>

<file path=ppt/tags/tag446.xml><?xml version="1.0" encoding="utf-8"?>
<p:tagLst xmlns:p="http://schemas.openxmlformats.org/presentationml/2006/main">
  <p:tag name="AS_UNIQUEID" val="2990"/>
</p:tagLst>
</file>

<file path=ppt/tags/tag447.xml><?xml version="1.0" encoding="utf-8"?>
<p:tagLst xmlns:p="http://schemas.openxmlformats.org/presentationml/2006/main">
  <p:tag name="AS_UNIQUEID" val="2991"/>
</p:tagLst>
</file>

<file path=ppt/tags/tag448.xml><?xml version="1.0" encoding="utf-8"?>
<p:tagLst xmlns:p="http://schemas.openxmlformats.org/presentationml/2006/main">
  <p:tag name="AS_UNIQUEID" val="2992"/>
</p:tagLst>
</file>

<file path=ppt/tags/tag449.xml><?xml version="1.0" encoding="utf-8"?>
<p:tagLst xmlns:p="http://schemas.openxmlformats.org/presentationml/2006/main">
  <p:tag name="AS_UNIQUEID" val="2993"/>
</p:tagLst>
</file>

<file path=ppt/tags/tag45.xml><?xml version="1.0" encoding="utf-8"?>
<p:tagLst xmlns:p="http://schemas.openxmlformats.org/presentationml/2006/main">
  <p:tag name="AS_UNIQUEID" val="2501"/>
</p:tagLst>
</file>

<file path=ppt/tags/tag450.xml><?xml version="1.0" encoding="utf-8"?>
<p:tagLst xmlns:p="http://schemas.openxmlformats.org/presentationml/2006/main">
  <p:tag name="AS_UNIQUEID" val="2994"/>
</p:tagLst>
</file>

<file path=ppt/tags/tag451.xml><?xml version="1.0" encoding="utf-8"?>
<p:tagLst xmlns:p="http://schemas.openxmlformats.org/presentationml/2006/main">
  <p:tag name="AS_UNIQUEID" val="2996"/>
</p:tagLst>
</file>

<file path=ppt/tags/tag452.xml><?xml version="1.0" encoding="utf-8"?>
<p:tagLst xmlns:p="http://schemas.openxmlformats.org/presentationml/2006/main">
  <p:tag name="AS_UNIQUEID" val="2997"/>
</p:tagLst>
</file>

<file path=ppt/tags/tag453.xml><?xml version="1.0" encoding="utf-8"?>
<p:tagLst xmlns:p="http://schemas.openxmlformats.org/presentationml/2006/main">
  <p:tag name="AS_UNIQUEID" val="2998"/>
</p:tagLst>
</file>

<file path=ppt/tags/tag454.xml><?xml version="1.0" encoding="utf-8"?>
<p:tagLst xmlns:p="http://schemas.openxmlformats.org/presentationml/2006/main">
  <p:tag name="AS_UNIQUEID" val="2999"/>
</p:tagLst>
</file>

<file path=ppt/tags/tag455.xml><?xml version="1.0" encoding="utf-8"?>
<p:tagLst xmlns:p="http://schemas.openxmlformats.org/presentationml/2006/main">
  <p:tag name="AS_UNIQUEID" val="3000"/>
</p:tagLst>
</file>

<file path=ppt/tags/tag456.xml><?xml version="1.0" encoding="utf-8"?>
<p:tagLst xmlns:p="http://schemas.openxmlformats.org/presentationml/2006/main">
  <p:tag name="AS_UNIQUEID" val="3002"/>
</p:tagLst>
</file>

<file path=ppt/tags/tag457.xml><?xml version="1.0" encoding="utf-8"?>
<p:tagLst xmlns:p="http://schemas.openxmlformats.org/presentationml/2006/main">
  <p:tag name="AS_UNIQUEID" val="3003"/>
</p:tagLst>
</file>

<file path=ppt/tags/tag458.xml><?xml version="1.0" encoding="utf-8"?>
<p:tagLst xmlns:p="http://schemas.openxmlformats.org/presentationml/2006/main">
  <p:tag name="AS_UNIQUEID" val="3004"/>
</p:tagLst>
</file>

<file path=ppt/tags/tag459.xml><?xml version="1.0" encoding="utf-8"?>
<p:tagLst xmlns:p="http://schemas.openxmlformats.org/presentationml/2006/main">
  <p:tag name="AS_UNIQUEID" val="3005"/>
</p:tagLst>
</file>

<file path=ppt/tags/tag46.xml><?xml version="1.0" encoding="utf-8"?>
<p:tagLst xmlns:p="http://schemas.openxmlformats.org/presentationml/2006/main">
  <p:tag name="AS_UNIQUEID" val="2502"/>
</p:tagLst>
</file>

<file path=ppt/tags/tag460.xml><?xml version="1.0" encoding="utf-8"?>
<p:tagLst xmlns:p="http://schemas.openxmlformats.org/presentationml/2006/main">
  <p:tag name="AS_UNIQUEID" val="3006"/>
</p:tagLst>
</file>

<file path=ppt/tags/tag461.xml><?xml version="1.0" encoding="utf-8"?>
<p:tagLst xmlns:p="http://schemas.openxmlformats.org/presentationml/2006/main">
  <p:tag name="AS_UNIQUEID" val="30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2.xml><?xml version="1.0" encoding="utf-8"?>
<p:tagLst xmlns:p="http://schemas.openxmlformats.org/presentationml/2006/main">
  <p:tag name="AS_UNIQUEID" val="30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3.xml><?xml version="1.0" encoding="utf-8"?>
<p:tagLst xmlns:p="http://schemas.openxmlformats.org/presentationml/2006/main">
  <p:tag name="AS_UNIQUEID" val="30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4.xml><?xml version="1.0" encoding="utf-8"?>
<p:tagLst xmlns:p="http://schemas.openxmlformats.org/presentationml/2006/main">
  <p:tag name="AS_UNIQUEID" val="30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5.xml><?xml version="1.0" encoding="utf-8"?>
<p:tagLst xmlns:p="http://schemas.openxmlformats.org/presentationml/2006/main">
  <p:tag name="AS_UNIQUEID" val="30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6.xml><?xml version="1.0" encoding="utf-8"?>
<p:tagLst xmlns:p="http://schemas.openxmlformats.org/presentationml/2006/main">
  <p:tag name="AS_UNIQUEID" val="30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7.xml><?xml version="1.0" encoding="utf-8"?>
<p:tagLst xmlns:p="http://schemas.openxmlformats.org/presentationml/2006/main">
  <p:tag name="AS_UNIQUEID" val="30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8.xml><?xml version="1.0" encoding="utf-8"?>
<p:tagLst xmlns:p="http://schemas.openxmlformats.org/presentationml/2006/main">
  <p:tag name="AS_UNIQUEID" val="30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69.xml><?xml version="1.0" encoding="utf-8"?>
<p:tagLst xmlns:p="http://schemas.openxmlformats.org/presentationml/2006/main">
  <p:tag name="AS_UNIQUEID" val="30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7.xml><?xml version="1.0" encoding="utf-8"?>
<p:tagLst xmlns:p="http://schemas.openxmlformats.org/presentationml/2006/main">
  <p:tag name="AS_UNIQUEID" val="2503"/>
</p:tagLst>
</file>

<file path=ppt/tags/tag470.xml><?xml version="1.0" encoding="utf-8"?>
<p:tagLst xmlns:p="http://schemas.openxmlformats.org/presentationml/2006/main">
  <p:tag name="AS_UNIQUEID" val="3017"/>
</p:tagLst>
</file>

<file path=ppt/tags/tag471.xml><?xml version="1.0" encoding="utf-8"?>
<p:tagLst xmlns:p="http://schemas.openxmlformats.org/presentationml/2006/main">
  <p:tag name="AS_UNIQUEID" val="3018"/>
</p:tagLst>
</file>

<file path=ppt/tags/tag472.xml><?xml version="1.0" encoding="utf-8"?>
<p:tagLst xmlns:p="http://schemas.openxmlformats.org/presentationml/2006/main">
  <p:tag name="AS_UNIQUEID" val="30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73.xml><?xml version="1.0" encoding="utf-8"?>
<p:tagLst xmlns:p="http://schemas.openxmlformats.org/presentationml/2006/main">
  <p:tag name="AS_UNIQUEID" val="30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74.xml><?xml version="1.0" encoding="utf-8"?>
<p:tagLst xmlns:p="http://schemas.openxmlformats.org/presentationml/2006/main">
  <p:tag name="AS_UNIQUEID" val="30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75.xml><?xml version="1.0" encoding="utf-8"?>
<p:tagLst xmlns:p="http://schemas.openxmlformats.org/presentationml/2006/main">
  <p:tag name="AS_UNIQUEID" val="3023"/>
</p:tagLst>
</file>

<file path=ppt/tags/tag476.xml><?xml version="1.0" encoding="utf-8"?>
<p:tagLst xmlns:p="http://schemas.openxmlformats.org/presentationml/2006/main">
  <p:tag name="AS_UNIQUEID" val="3024"/>
</p:tagLst>
</file>

<file path=ppt/tags/tag477.xml><?xml version="1.0" encoding="utf-8"?>
<p:tagLst xmlns:p="http://schemas.openxmlformats.org/presentationml/2006/main">
  <p:tag name="AS_UNIQUEID" val="3025"/>
</p:tagLst>
</file>

<file path=ppt/tags/tag478.xml><?xml version="1.0" encoding="utf-8"?>
<p:tagLst xmlns:p="http://schemas.openxmlformats.org/presentationml/2006/main">
  <p:tag name="AS_UNIQUEID" val="3026"/>
</p:tagLst>
</file>

<file path=ppt/tags/tag479.xml><?xml version="1.0" encoding="utf-8"?>
<p:tagLst xmlns:p="http://schemas.openxmlformats.org/presentationml/2006/main">
  <p:tag name="AS_UNIQUEID" val="3028"/>
</p:tagLst>
</file>

<file path=ppt/tags/tag48.xml><?xml version="1.0" encoding="utf-8"?>
<p:tagLst xmlns:p="http://schemas.openxmlformats.org/presentationml/2006/main">
  <p:tag name="AS_UNIQUEID" val="2504"/>
</p:tagLst>
</file>

<file path=ppt/tags/tag480.xml><?xml version="1.0" encoding="utf-8"?>
<p:tagLst xmlns:p="http://schemas.openxmlformats.org/presentationml/2006/main">
  <p:tag name="AS_UNIQUEID" val="3029"/>
</p:tagLst>
</file>

<file path=ppt/tags/tag481.xml><?xml version="1.0" encoding="utf-8"?>
<p:tagLst xmlns:p="http://schemas.openxmlformats.org/presentationml/2006/main">
  <p:tag name="AS_UNIQUEID" val="3030"/>
</p:tagLst>
</file>

<file path=ppt/tags/tag482.xml><?xml version="1.0" encoding="utf-8"?>
<p:tagLst xmlns:p="http://schemas.openxmlformats.org/presentationml/2006/main">
  <p:tag name="AS_UNIQUEID" val="3031"/>
</p:tagLst>
</file>

<file path=ppt/tags/tag483.xml><?xml version="1.0" encoding="utf-8"?>
<p:tagLst xmlns:p="http://schemas.openxmlformats.org/presentationml/2006/main">
  <p:tag name="AS_UNIQUEID" val="30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4.xml><?xml version="1.0" encoding="utf-8"?>
<p:tagLst xmlns:p="http://schemas.openxmlformats.org/presentationml/2006/main">
  <p:tag name="AS_UNIQUEID" val="30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5.xml><?xml version="1.0" encoding="utf-8"?>
<p:tagLst xmlns:p="http://schemas.openxmlformats.org/presentationml/2006/main">
  <p:tag name="AS_UNIQUEID" val="30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6.xml><?xml version="1.0" encoding="utf-8"?>
<p:tagLst xmlns:p="http://schemas.openxmlformats.org/presentationml/2006/main">
  <p:tag name="AS_UNIQUEID" val="30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7.xml><?xml version="1.0" encoding="utf-8"?>
<p:tagLst xmlns:p="http://schemas.openxmlformats.org/presentationml/2006/main">
  <p:tag name="AS_UNIQUEID" val="30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8.xml><?xml version="1.0" encoding="utf-8"?>
<p:tagLst xmlns:p="http://schemas.openxmlformats.org/presentationml/2006/main">
  <p:tag name="AS_UNIQUEID" val="30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9.xml><?xml version="1.0" encoding="utf-8"?>
<p:tagLst xmlns:p="http://schemas.openxmlformats.org/presentationml/2006/main">
  <p:tag name="AS_UNIQUEID" val="30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.xml><?xml version="1.0" encoding="utf-8"?>
<p:tagLst xmlns:p="http://schemas.openxmlformats.org/presentationml/2006/main">
  <p:tag name="AS_UNIQUEID" val="2506"/>
</p:tagLst>
</file>

<file path=ppt/tags/tag490.xml><?xml version="1.0" encoding="utf-8"?>
<p:tagLst xmlns:p="http://schemas.openxmlformats.org/presentationml/2006/main">
  <p:tag name="AS_UNIQUEID" val="30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1.xml><?xml version="1.0" encoding="utf-8"?>
<p:tagLst xmlns:p="http://schemas.openxmlformats.org/presentationml/2006/main">
  <p:tag name="AS_UNIQUEID" val="30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2.xml><?xml version="1.0" encoding="utf-8"?>
<p:tagLst xmlns:p="http://schemas.openxmlformats.org/presentationml/2006/main">
  <p:tag name="AS_UNIQUEID" val="3042"/>
</p:tagLst>
</file>

<file path=ppt/tags/tag493.xml><?xml version="1.0" encoding="utf-8"?>
<p:tagLst xmlns:p="http://schemas.openxmlformats.org/presentationml/2006/main">
  <p:tag name="AS_UNIQUEID" val="30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4.xml><?xml version="1.0" encoding="utf-8"?>
<p:tagLst xmlns:p="http://schemas.openxmlformats.org/presentationml/2006/main">
  <p:tag name="AS_UNIQUEID" val="30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5.xml><?xml version="1.0" encoding="utf-8"?>
<p:tagLst xmlns:p="http://schemas.openxmlformats.org/presentationml/2006/main">
  <p:tag name="AS_UNIQUEID" val="30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96.xml><?xml version="1.0" encoding="utf-8"?>
<p:tagLst xmlns:p="http://schemas.openxmlformats.org/presentationml/2006/main">
  <p:tag name="AS_UNIQUEID" val="3047"/>
</p:tagLst>
</file>

<file path=ppt/tags/tag497.xml><?xml version="1.0" encoding="utf-8"?>
<p:tagLst xmlns:p="http://schemas.openxmlformats.org/presentationml/2006/main">
  <p:tag name="AS_UNIQUEID" val="3048"/>
</p:tagLst>
</file>

<file path=ppt/tags/tag498.xml><?xml version="1.0" encoding="utf-8"?>
<p:tagLst xmlns:p="http://schemas.openxmlformats.org/presentationml/2006/main">
  <p:tag name="AS_UNIQUEID" val="3049"/>
</p:tagLst>
</file>

<file path=ppt/tags/tag499.xml><?xml version="1.0" encoding="utf-8"?>
<p:tagLst xmlns:p="http://schemas.openxmlformats.org/presentationml/2006/main">
  <p:tag name="AS_UNIQUEID" val="3051"/>
</p:tagLst>
</file>

<file path=ppt/tags/tag5.xml><?xml version="1.0" encoding="utf-8"?>
<p:tagLst xmlns:p="http://schemas.openxmlformats.org/presentationml/2006/main">
  <p:tag name="AS_UNIQUEID" val="2453"/>
</p:tagLst>
</file>

<file path=ppt/tags/tag50.xml><?xml version="1.0" encoding="utf-8"?>
<p:tagLst xmlns:p="http://schemas.openxmlformats.org/presentationml/2006/main">
  <p:tag name="AS_UNIQUEID" val="2507"/>
</p:tagLst>
</file>

<file path=ppt/tags/tag500.xml><?xml version="1.0" encoding="utf-8"?>
<p:tagLst xmlns:p="http://schemas.openxmlformats.org/presentationml/2006/main">
  <p:tag name="AS_UNIQUEID" val="3052"/>
</p:tagLst>
</file>

<file path=ppt/tags/tag501.xml><?xml version="1.0" encoding="utf-8"?>
<p:tagLst xmlns:p="http://schemas.openxmlformats.org/presentationml/2006/main">
  <p:tag name="AS_UNIQUEID" val="3053"/>
</p:tagLst>
</file>

<file path=ppt/tags/tag502.xml><?xml version="1.0" encoding="utf-8"?>
<p:tagLst xmlns:p="http://schemas.openxmlformats.org/presentationml/2006/main">
  <p:tag name="AS_UNIQUEID" val="3054"/>
</p:tagLst>
</file>

<file path=ppt/tags/tag503.xml><?xml version="1.0" encoding="utf-8"?>
<p:tagLst xmlns:p="http://schemas.openxmlformats.org/presentationml/2006/main">
  <p:tag name="AS_UNIQUEID" val="3055"/>
</p:tagLst>
</file>

<file path=ppt/tags/tag504.xml><?xml version="1.0" encoding="utf-8"?>
<p:tagLst xmlns:p="http://schemas.openxmlformats.org/presentationml/2006/main">
  <p:tag name="AS_UNIQUEID" val="3056"/>
</p:tagLst>
</file>

<file path=ppt/tags/tag505.xml><?xml version="1.0" encoding="utf-8"?>
<p:tagLst xmlns:p="http://schemas.openxmlformats.org/presentationml/2006/main">
  <p:tag name="AS_UNIQUEID" val="3058"/>
</p:tagLst>
</file>

<file path=ppt/tags/tag506.xml><?xml version="1.0" encoding="utf-8"?>
<p:tagLst xmlns:p="http://schemas.openxmlformats.org/presentationml/2006/main">
  <p:tag name="AS_UNIQUEID" val="3059"/>
</p:tagLst>
</file>

<file path=ppt/tags/tag507.xml><?xml version="1.0" encoding="utf-8"?>
<p:tagLst xmlns:p="http://schemas.openxmlformats.org/presentationml/2006/main">
  <p:tag name="AS_UNIQUEID" val="3060"/>
</p:tagLst>
</file>

<file path=ppt/tags/tag508.xml><?xml version="1.0" encoding="utf-8"?>
<p:tagLst xmlns:p="http://schemas.openxmlformats.org/presentationml/2006/main">
  <p:tag name="AS_UNIQUEID" val="3061"/>
</p:tagLst>
</file>

<file path=ppt/tags/tag509.xml><?xml version="1.0" encoding="utf-8"?>
<p:tagLst xmlns:p="http://schemas.openxmlformats.org/presentationml/2006/main">
  <p:tag name="AS_UNIQUEID" val="3062"/>
</p:tagLst>
</file>

<file path=ppt/tags/tag51.xml><?xml version="1.0" encoding="utf-8"?>
<p:tagLst xmlns:p="http://schemas.openxmlformats.org/presentationml/2006/main">
  <p:tag name="AS_UNIQUEID" val="2508"/>
</p:tagLst>
</file>

<file path=ppt/tags/tag510.xml><?xml version="1.0" encoding="utf-8"?>
<p:tagLst xmlns:p="http://schemas.openxmlformats.org/presentationml/2006/main">
  <p:tag name="AS_UNIQUEID" val="3064"/>
</p:tagLst>
</file>

<file path=ppt/tags/tag511.xml><?xml version="1.0" encoding="utf-8"?>
<p:tagLst xmlns:p="http://schemas.openxmlformats.org/presentationml/2006/main">
  <p:tag name="AS_UNIQUEID" val="3065"/>
</p:tagLst>
</file>

<file path=ppt/tags/tag512.xml><?xml version="1.0" encoding="utf-8"?>
<p:tagLst xmlns:p="http://schemas.openxmlformats.org/presentationml/2006/main">
  <p:tag name="AS_UNIQUEID" val="3066"/>
</p:tagLst>
</file>

<file path=ppt/tags/tag513.xml><?xml version="1.0" encoding="utf-8"?>
<p:tagLst xmlns:p="http://schemas.openxmlformats.org/presentationml/2006/main">
  <p:tag name="AS_UNIQUEID" val="3067"/>
</p:tagLst>
</file>

<file path=ppt/tags/tag514.xml><?xml version="1.0" encoding="utf-8"?>
<p:tagLst xmlns:p="http://schemas.openxmlformats.org/presentationml/2006/main">
  <p:tag name="AS_UNIQUEID" val="3068"/>
</p:tagLst>
</file>

<file path=ppt/tags/tag515.xml><?xml version="1.0" encoding="utf-8"?>
<p:tagLst xmlns:p="http://schemas.openxmlformats.org/presentationml/2006/main">
  <p:tag name="AS_UNIQUEID" val="3070"/>
</p:tagLst>
</file>

<file path=ppt/tags/tag516.xml><?xml version="1.0" encoding="utf-8"?>
<p:tagLst xmlns:p="http://schemas.openxmlformats.org/presentationml/2006/main">
  <p:tag name="AS_UNIQUEID" val="3071"/>
</p:tagLst>
</file>

<file path=ppt/tags/tag517.xml><?xml version="1.0" encoding="utf-8"?>
<p:tagLst xmlns:p="http://schemas.openxmlformats.org/presentationml/2006/main">
  <p:tag name="AS_UNIQUEID" val="3072"/>
</p:tagLst>
</file>

<file path=ppt/tags/tag518.xml><?xml version="1.0" encoding="utf-8"?>
<p:tagLst xmlns:p="http://schemas.openxmlformats.org/presentationml/2006/main">
  <p:tag name="AS_UNIQUEID" val="3073"/>
</p:tagLst>
</file>

<file path=ppt/tags/tag519.xml><?xml version="1.0" encoding="utf-8"?>
<p:tagLst xmlns:p="http://schemas.openxmlformats.org/presentationml/2006/main">
  <p:tag name="AS_UNIQUEID" val="3074"/>
</p:tagLst>
</file>

<file path=ppt/tags/tag52.xml><?xml version="1.0" encoding="utf-8"?>
<p:tagLst xmlns:p="http://schemas.openxmlformats.org/presentationml/2006/main">
  <p:tag name="AS_UNIQUEID" val="2509"/>
</p:tagLst>
</file>

<file path=ppt/tags/tag520.xml><?xml version="1.0" encoding="utf-8"?>
<p:tagLst xmlns:p="http://schemas.openxmlformats.org/presentationml/2006/main">
  <p:tag name="AS_UNIQUEID" val="3076"/>
</p:tagLst>
</file>

<file path=ppt/tags/tag521.xml><?xml version="1.0" encoding="utf-8"?>
<p:tagLst xmlns:p="http://schemas.openxmlformats.org/presentationml/2006/main">
  <p:tag name="AS_UNIQUEID" val="3077"/>
</p:tagLst>
</file>

<file path=ppt/tags/tag522.xml><?xml version="1.0" encoding="utf-8"?>
<p:tagLst xmlns:p="http://schemas.openxmlformats.org/presentationml/2006/main">
  <p:tag name="AS_UNIQUEID" val="3078"/>
</p:tagLst>
</file>

<file path=ppt/tags/tag523.xml><?xml version="1.0" encoding="utf-8"?>
<p:tagLst xmlns:p="http://schemas.openxmlformats.org/presentationml/2006/main">
  <p:tag name="AS_UNIQUEID" val="3079"/>
</p:tagLst>
</file>

<file path=ppt/tags/tag524.xml><?xml version="1.0" encoding="utf-8"?>
<p:tagLst xmlns:p="http://schemas.openxmlformats.org/presentationml/2006/main">
  <p:tag name="AS_UNIQUEID" val="3080"/>
</p:tagLst>
</file>

<file path=ppt/tags/tag525.xml><?xml version="1.0" encoding="utf-8"?>
<p:tagLst xmlns:p="http://schemas.openxmlformats.org/presentationml/2006/main">
  <p:tag name="AS_UNIQUEID" val="3081"/>
</p:tagLst>
</file>

<file path=ppt/tags/tag526.xml><?xml version="1.0" encoding="utf-8"?>
<p:tagLst xmlns:p="http://schemas.openxmlformats.org/presentationml/2006/main">
  <p:tag name="AS_UNIQUEID" val="3083"/>
</p:tagLst>
</file>

<file path=ppt/tags/tag527.xml><?xml version="1.0" encoding="utf-8"?>
<p:tagLst xmlns:p="http://schemas.openxmlformats.org/presentationml/2006/main">
  <p:tag name="AS_UNIQUEID" val="3084"/>
</p:tagLst>
</file>

<file path=ppt/tags/tag528.xml><?xml version="1.0" encoding="utf-8"?>
<p:tagLst xmlns:p="http://schemas.openxmlformats.org/presentationml/2006/main">
  <p:tag name="AS_UNIQUEID" val="3085"/>
</p:tagLst>
</file>

<file path=ppt/tags/tag529.xml><?xml version="1.0" encoding="utf-8"?>
<p:tagLst xmlns:p="http://schemas.openxmlformats.org/presentationml/2006/main">
  <p:tag name="AS_UNIQUEID" val="3086"/>
</p:tagLst>
</file>

<file path=ppt/tags/tag53.xml><?xml version="1.0" encoding="utf-8"?>
<p:tagLst xmlns:p="http://schemas.openxmlformats.org/presentationml/2006/main">
  <p:tag name="AS_UNIQUEID" val="2510"/>
</p:tagLst>
</file>

<file path=ppt/tags/tag530.xml><?xml version="1.0" encoding="utf-8"?>
<p:tagLst xmlns:p="http://schemas.openxmlformats.org/presentationml/2006/main">
  <p:tag name="AS_UNIQUEID" val="3087"/>
</p:tagLst>
</file>

<file path=ppt/tags/tag531.xml><?xml version="1.0" encoding="utf-8"?>
<p:tagLst xmlns:p="http://schemas.openxmlformats.org/presentationml/2006/main">
  <p:tag name="AS_UNIQUEID" val="3088"/>
</p:tagLst>
</file>

<file path=ppt/tags/tag532.xml><?xml version="1.0" encoding="utf-8"?>
<p:tagLst xmlns:p="http://schemas.openxmlformats.org/presentationml/2006/main">
  <p:tag name="AS_UNIQUEID" val="3089"/>
</p:tagLst>
</file>

<file path=ppt/tags/tag533.xml><?xml version="1.0" encoding="utf-8"?>
<p:tagLst xmlns:p="http://schemas.openxmlformats.org/presentationml/2006/main">
  <p:tag name="AS_UNIQUEID" val="3090"/>
</p:tagLst>
</file>

<file path=ppt/tags/tag534.xml><?xml version="1.0" encoding="utf-8"?>
<p:tagLst xmlns:p="http://schemas.openxmlformats.org/presentationml/2006/main">
  <p:tag name="AS_UNIQUEID" val="3092"/>
</p:tagLst>
</file>

<file path=ppt/tags/tag535.xml><?xml version="1.0" encoding="utf-8"?>
<p:tagLst xmlns:p="http://schemas.openxmlformats.org/presentationml/2006/main">
  <p:tag name="AS_UNIQUEID" val="3093"/>
</p:tagLst>
</file>

<file path=ppt/tags/tag536.xml><?xml version="1.0" encoding="utf-8"?>
<p:tagLst xmlns:p="http://schemas.openxmlformats.org/presentationml/2006/main">
  <p:tag name="AS_UNIQUEID" val="3094"/>
</p:tagLst>
</file>

<file path=ppt/tags/tag537.xml><?xml version="1.0" encoding="utf-8"?>
<p:tagLst xmlns:p="http://schemas.openxmlformats.org/presentationml/2006/main">
  <p:tag name="AS_UNIQUEID" val="3095"/>
</p:tagLst>
</file>

<file path=ppt/tags/tag538.xml><?xml version="1.0" encoding="utf-8"?>
<p:tagLst xmlns:p="http://schemas.openxmlformats.org/presentationml/2006/main">
  <p:tag name="AS_UNIQUEID" val="3097"/>
</p:tagLst>
</file>

<file path=ppt/tags/tag539.xml><?xml version="1.0" encoding="utf-8"?>
<p:tagLst xmlns:p="http://schemas.openxmlformats.org/presentationml/2006/main">
  <p:tag name="AS_UNIQUEID" val="3098"/>
</p:tagLst>
</file>

<file path=ppt/tags/tag54.xml><?xml version="1.0" encoding="utf-8"?>
<p:tagLst xmlns:p="http://schemas.openxmlformats.org/presentationml/2006/main">
  <p:tag name="AS_UNIQUEID" val="2512"/>
</p:tagLst>
</file>

<file path=ppt/tags/tag540.xml><?xml version="1.0" encoding="utf-8"?>
<p:tagLst xmlns:p="http://schemas.openxmlformats.org/presentationml/2006/main">
  <p:tag name="AS_UNIQUEID" val="3099"/>
</p:tagLst>
</file>

<file path=ppt/tags/tag541.xml><?xml version="1.0" encoding="utf-8"?>
<p:tagLst xmlns:p="http://schemas.openxmlformats.org/presentationml/2006/main">
  <p:tag name="AS_UNIQUEID" val="3101"/>
</p:tagLst>
</file>

<file path=ppt/tags/tag542.xml><?xml version="1.0" encoding="utf-8"?>
<p:tagLst xmlns:p="http://schemas.openxmlformats.org/presentationml/2006/main">
  <p:tag name="AS_UNIQUEID" val="3102"/>
</p:tagLst>
</file>

<file path=ppt/tags/tag543.xml><?xml version="1.0" encoding="utf-8"?>
<p:tagLst xmlns:p="http://schemas.openxmlformats.org/presentationml/2006/main">
  <p:tag name="AS_UNIQUEID" val="3103"/>
</p:tagLst>
</file>

<file path=ppt/tags/tag544.xml><?xml version="1.0" encoding="utf-8"?>
<p:tagLst xmlns:p="http://schemas.openxmlformats.org/presentationml/2006/main">
  <p:tag name="AS_UNIQUEID" val="3104"/>
</p:tagLst>
</file>

<file path=ppt/tags/tag545.xml><?xml version="1.0" encoding="utf-8"?>
<p:tagLst xmlns:p="http://schemas.openxmlformats.org/presentationml/2006/main">
  <p:tag name="AS_UNIQUEID" val="3105"/>
</p:tagLst>
</file>

<file path=ppt/tags/tag546.xml><?xml version="1.0" encoding="utf-8"?>
<p:tagLst xmlns:p="http://schemas.openxmlformats.org/presentationml/2006/main">
  <p:tag name="AS_UNIQUEID" val="3106"/>
</p:tagLst>
</file>

<file path=ppt/tags/tag547.xml><?xml version="1.0" encoding="utf-8"?>
<p:tagLst xmlns:p="http://schemas.openxmlformats.org/presentationml/2006/main">
  <p:tag name="AS_UNIQUEID" val="3108"/>
</p:tagLst>
</file>

<file path=ppt/tags/tag548.xml><?xml version="1.0" encoding="utf-8"?>
<p:tagLst xmlns:p="http://schemas.openxmlformats.org/presentationml/2006/main">
  <p:tag name="AS_UNIQUEID" val="3109"/>
</p:tagLst>
</file>

<file path=ppt/tags/tag549.xml><?xml version="1.0" encoding="utf-8"?>
<p:tagLst xmlns:p="http://schemas.openxmlformats.org/presentationml/2006/main">
  <p:tag name="AS_UNIQUEID" val="3110"/>
</p:tagLst>
</file>

<file path=ppt/tags/tag55.xml><?xml version="1.0" encoding="utf-8"?>
<p:tagLst xmlns:p="http://schemas.openxmlformats.org/presentationml/2006/main">
  <p:tag name="AS_UNIQUEID" val="2513"/>
</p:tagLst>
</file>

<file path=ppt/tags/tag550.xml><?xml version="1.0" encoding="utf-8"?>
<p:tagLst xmlns:p="http://schemas.openxmlformats.org/presentationml/2006/main">
  <p:tag name="AS_UNIQUEID" val="3111"/>
</p:tagLst>
</file>

<file path=ppt/tags/tag551.xml><?xml version="1.0" encoding="utf-8"?>
<p:tagLst xmlns:p="http://schemas.openxmlformats.org/presentationml/2006/main">
  <p:tag name="AS_UNIQUEID" val="3112"/>
</p:tagLst>
</file>

<file path=ppt/tags/tag552.xml><?xml version="1.0" encoding="utf-8"?>
<p:tagLst xmlns:p="http://schemas.openxmlformats.org/presentationml/2006/main">
  <p:tag name="AS_UNIQUEID" val="3113"/>
</p:tagLst>
</file>

<file path=ppt/tags/tag553.xml><?xml version="1.0" encoding="utf-8"?>
<p:tagLst xmlns:p="http://schemas.openxmlformats.org/presentationml/2006/main">
  <p:tag name="AS_UNIQUEID" val="3115"/>
</p:tagLst>
</file>

<file path=ppt/tags/tag554.xml><?xml version="1.0" encoding="utf-8"?>
<p:tagLst xmlns:p="http://schemas.openxmlformats.org/presentationml/2006/main">
  <p:tag name="AS_UNIQUEID" val="3116"/>
</p:tagLst>
</file>

<file path=ppt/tags/tag555.xml><?xml version="1.0" encoding="utf-8"?>
<p:tagLst xmlns:p="http://schemas.openxmlformats.org/presentationml/2006/main">
  <p:tag name="AS_UNIQUEID" val="3117"/>
</p:tagLst>
</file>

<file path=ppt/tags/tag556.xml><?xml version="1.0" encoding="utf-8"?>
<p:tagLst xmlns:p="http://schemas.openxmlformats.org/presentationml/2006/main">
  <p:tag name="AS_UNIQUEID" val="3118"/>
</p:tagLst>
</file>

<file path=ppt/tags/tag557.xml><?xml version="1.0" encoding="utf-8"?>
<p:tagLst xmlns:p="http://schemas.openxmlformats.org/presentationml/2006/main">
  <p:tag name="AS_UNIQUEID" val="3119"/>
</p:tagLst>
</file>

<file path=ppt/tags/tag558.xml><?xml version="1.0" encoding="utf-8"?>
<p:tagLst xmlns:p="http://schemas.openxmlformats.org/presentationml/2006/main">
  <p:tag name="AS_UNIQUEID" val="3121"/>
</p:tagLst>
</file>

<file path=ppt/tags/tag559.xml><?xml version="1.0" encoding="utf-8"?>
<p:tagLst xmlns:p="http://schemas.openxmlformats.org/presentationml/2006/main">
  <p:tag name="AS_UNIQUEID" val="3122"/>
</p:tagLst>
</file>

<file path=ppt/tags/tag56.xml><?xml version="1.0" encoding="utf-8"?>
<p:tagLst xmlns:p="http://schemas.openxmlformats.org/presentationml/2006/main">
  <p:tag name="AS_UNIQUEID" val="2514"/>
</p:tagLst>
</file>

<file path=ppt/tags/tag560.xml><?xml version="1.0" encoding="utf-8"?>
<p:tagLst xmlns:p="http://schemas.openxmlformats.org/presentationml/2006/main">
  <p:tag name="AS_UNIQUEID" val="3123"/>
</p:tagLst>
</file>

<file path=ppt/tags/tag561.xml><?xml version="1.0" encoding="utf-8"?>
<p:tagLst xmlns:p="http://schemas.openxmlformats.org/presentationml/2006/main">
  <p:tag name="AS_UNIQUEID" val="3124"/>
</p:tagLst>
</file>

<file path=ppt/tags/tag562.xml><?xml version="1.0" encoding="utf-8"?>
<p:tagLst xmlns:p="http://schemas.openxmlformats.org/presentationml/2006/main">
  <p:tag name="AS_UNIQUEID" val="3125"/>
</p:tagLst>
</file>

<file path=ppt/tags/tag563.xml><?xml version="1.0" encoding="utf-8"?>
<p:tagLst xmlns:p="http://schemas.openxmlformats.org/presentationml/2006/main">
  <p:tag name="AS_UNIQUEID" val="3127"/>
</p:tagLst>
</file>

<file path=ppt/tags/tag564.xml><?xml version="1.0" encoding="utf-8"?>
<p:tagLst xmlns:p="http://schemas.openxmlformats.org/presentationml/2006/main">
  <p:tag name="AS_UNIQUEID" val="3128"/>
</p:tagLst>
</file>

<file path=ppt/tags/tag565.xml><?xml version="1.0" encoding="utf-8"?>
<p:tagLst xmlns:p="http://schemas.openxmlformats.org/presentationml/2006/main">
  <p:tag name="AS_UNIQUEID" val="3129"/>
</p:tagLst>
</file>

<file path=ppt/tags/tag566.xml><?xml version="1.0" encoding="utf-8"?>
<p:tagLst xmlns:p="http://schemas.openxmlformats.org/presentationml/2006/main">
  <p:tag name="AS_UNIQUEID" val="3131"/>
</p:tagLst>
</file>

<file path=ppt/tags/tag567.xml><?xml version="1.0" encoding="utf-8"?>
<p:tagLst xmlns:p="http://schemas.openxmlformats.org/presentationml/2006/main">
  <p:tag name="AS_UNIQUEID" val="3132"/>
</p:tagLst>
</file>

<file path=ppt/tags/tag568.xml><?xml version="1.0" encoding="utf-8"?>
<p:tagLst xmlns:p="http://schemas.openxmlformats.org/presentationml/2006/main">
  <p:tag name="AS_UNIQUEID" val="3133"/>
</p:tagLst>
</file>

<file path=ppt/tags/tag569.xml><?xml version="1.0" encoding="utf-8"?>
<p:tagLst xmlns:p="http://schemas.openxmlformats.org/presentationml/2006/main">
  <p:tag name="AS_UNIQUEID" val="3134"/>
</p:tagLst>
</file>

<file path=ppt/tags/tag57.xml><?xml version="1.0" encoding="utf-8"?>
<p:tagLst xmlns:p="http://schemas.openxmlformats.org/presentationml/2006/main">
  <p:tag name="AS_UNIQUEID" val="2515"/>
</p:tagLst>
</file>

<file path=ppt/tags/tag570.xml><?xml version="1.0" encoding="utf-8"?>
<p:tagLst xmlns:p="http://schemas.openxmlformats.org/presentationml/2006/main">
  <p:tag name="AS_UNIQUEID" val="3135"/>
</p:tagLst>
</file>

<file path=ppt/tags/tag571.xml><?xml version="1.0" encoding="utf-8"?>
<p:tagLst xmlns:p="http://schemas.openxmlformats.org/presentationml/2006/main">
  <p:tag name="AS_UNIQUEID" val="3136"/>
</p:tagLst>
</file>

<file path=ppt/tags/tag572.xml><?xml version="1.0" encoding="utf-8"?>
<p:tagLst xmlns:p="http://schemas.openxmlformats.org/presentationml/2006/main">
  <p:tag name="AS_UNIQUEID" val="31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73.xml><?xml version="1.0" encoding="utf-8"?>
<p:tagLst xmlns:p="http://schemas.openxmlformats.org/presentationml/2006/main">
  <p:tag name="AS_UNIQUEID" val="31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74.xml><?xml version="1.0" encoding="utf-8"?>
<p:tagLst xmlns:p="http://schemas.openxmlformats.org/presentationml/2006/main">
  <p:tag name="AS_UNIQUEID" val="31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75.xml><?xml version="1.0" encoding="utf-8"?>
<p:tagLst xmlns:p="http://schemas.openxmlformats.org/presentationml/2006/main">
  <p:tag name="AS_UNIQUEID" val="31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76.xml><?xml version="1.0" encoding="utf-8"?>
<p:tagLst xmlns:p="http://schemas.openxmlformats.org/presentationml/2006/main">
  <p:tag name="AS_UNIQUEID" val="31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77.xml><?xml version="1.0" encoding="utf-8"?>
<p:tagLst xmlns:p="http://schemas.openxmlformats.org/presentationml/2006/main">
  <p:tag name="AS_UNIQUEID" val="3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78.xml><?xml version="1.0" encoding="utf-8"?>
<p:tagLst xmlns:p="http://schemas.openxmlformats.org/presentationml/2006/main">
  <p:tag name="AS_UNIQUEID" val="3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79.xml><?xml version="1.0" encoding="utf-8"?>
<p:tagLst xmlns:p="http://schemas.openxmlformats.org/presentationml/2006/main">
  <p:tag name="AS_UNIQUEID" val="3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8.xml><?xml version="1.0" encoding="utf-8"?>
<p:tagLst xmlns:p="http://schemas.openxmlformats.org/presentationml/2006/main">
  <p:tag name="AS_UNIQUEID" val="2516"/>
</p:tagLst>
</file>

<file path=ppt/tags/tag580.xml><?xml version="1.0" encoding="utf-8"?>
<p:tagLst xmlns:p="http://schemas.openxmlformats.org/presentationml/2006/main">
  <p:tag name="AS_UNIQUEID" val="31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81.xml><?xml version="1.0" encoding="utf-8"?>
<p:tagLst xmlns:p="http://schemas.openxmlformats.org/presentationml/2006/main">
  <p:tag name="AS_UNIQUEID" val="3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82.xml><?xml version="1.0" encoding="utf-8"?>
<p:tagLst xmlns:p="http://schemas.openxmlformats.org/presentationml/2006/main">
  <p:tag name="AS_UNIQUEID" val="3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83.xml><?xml version="1.0" encoding="utf-8"?>
<p:tagLst xmlns:p="http://schemas.openxmlformats.org/presentationml/2006/main">
  <p:tag name="AS_UNIQUEID" val="3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4.xml><?xml version="1.0" encoding="utf-8"?>
<p:tagLst xmlns:p="http://schemas.openxmlformats.org/presentationml/2006/main">
  <p:tag name="AS_UNIQUEID" val="31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5.xml><?xml version="1.0" encoding="utf-8"?>
<p:tagLst xmlns:p="http://schemas.openxmlformats.org/presentationml/2006/main">
  <p:tag name="AS_UNIQUEID" val="3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6.xml><?xml version="1.0" encoding="utf-8"?>
<p:tagLst xmlns:p="http://schemas.openxmlformats.org/presentationml/2006/main">
  <p:tag name="AS_UNIQUEID" val="3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7.xml><?xml version="1.0" encoding="utf-8"?>
<p:tagLst xmlns:p="http://schemas.openxmlformats.org/presentationml/2006/main">
  <p:tag name="AS_UNIQUEID" val="3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8.xml><?xml version="1.0" encoding="utf-8"?>
<p:tagLst xmlns:p="http://schemas.openxmlformats.org/presentationml/2006/main">
  <p:tag name="AS_UNIQUEID" val="31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9.xml><?xml version="1.0" encoding="utf-8"?>
<p:tagLst xmlns:p="http://schemas.openxmlformats.org/presentationml/2006/main">
  <p:tag name="AS_UNIQUEID" val="3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9.xml><?xml version="1.0" encoding="utf-8"?>
<p:tagLst xmlns:p="http://schemas.openxmlformats.org/presentationml/2006/main">
  <p:tag name="AS_UNIQUEID" val="2519"/>
</p:tagLst>
</file>

<file path=ppt/tags/tag590.xml><?xml version="1.0" encoding="utf-8"?>
<p:tagLst xmlns:p="http://schemas.openxmlformats.org/presentationml/2006/main">
  <p:tag name="AS_UNIQUEID" val="31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91.xml><?xml version="1.0" encoding="utf-8"?>
<p:tagLst xmlns:p="http://schemas.openxmlformats.org/presentationml/2006/main">
  <p:tag name="AS_UNIQUEID" val="31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92.xml><?xml version="1.0" encoding="utf-8"?>
<p:tagLst xmlns:p="http://schemas.openxmlformats.org/presentationml/2006/main">
  <p:tag name="AS_UNIQUEID" val="31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93.xml><?xml version="1.0" encoding="utf-8"?>
<p:tagLst xmlns:p="http://schemas.openxmlformats.org/presentationml/2006/main">
  <p:tag name="AS_UNIQUEID" val="31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94.xml><?xml version="1.0" encoding="utf-8"?>
<p:tagLst xmlns:p="http://schemas.openxmlformats.org/presentationml/2006/main">
  <p:tag name="AS_UNIQUEID" val="31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95.xml><?xml version="1.0" encoding="utf-8"?>
<p:tagLst xmlns:p="http://schemas.openxmlformats.org/presentationml/2006/main">
  <p:tag name="AS_UNIQUEID" val="31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96.xml><?xml version="1.0" encoding="utf-8"?>
<p:tagLst xmlns:p="http://schemas.openxmlformats.org/presentationml/2006/main">
  <p:tag name="AS_UNIQUEID" val="31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97.xml><?xml version="1.0" encoding="utf-8"?>
<p:tagLst xmlns:p="http://schemas.openxmlformats.org/presentationml/2006/main">
  <p:tag name="AS_UNIQUEID" val="31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98.xml><?xml version="1.0" encoding="utf-8"?>
<p:tagLst xmlns:p="http://schemas.openxmlformats.org/presentationml/2006/main">
  <p:tag name="AS_UNIQUEID" val="31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99.xml><?xml version="1.0" encoding="utf-8"?>
<p:tagLst xmlns:p="http://schemas.openxmlformats.org/presentationml/2006/main">
  <p:tag name="AS_UNIQUEID" val="31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.xml><?xml version="1.0" encoding="utf-8"?>
<p:tagLst xmlns:p="http://schemas.openxmlformats.org/presentationml/2006/main">
  <p:tag name="AS_UNIQUEID" val="2455"/>
</p:tagLst>
</file>

<file path=ppt/tags/tag60.xml><?xml version="1.0" encoding="utf-8"?>
<p:tagLst xmlns:p="http://schemas.openxmlformats.org/presentationml/2006/main">
  <p:tag name="AS_UNIQUEID" val="2520"/>
</p:tagLst>
</file>

<file path=ppt/tags/tag600.xml><?xml version="1.0" encoding="utf-8"?>
<p:tagLst xmlns:p="http://schemas.openxmlformats.org/presentationml/2006/main">
  <p:tag name="AS_UNIQUEID" val="31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01.xml><?xml version="1.0" encoding="utf-8"?>
<p:tagLst xmlns:p="http://schemas.openxmlformats.org/presentationml/2006/main">
  <p:tag name="AS_UNIQUEID" val="31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02.xml><?xml version="1.0" encoding="utf-8"?>
<p:tagLst xmlns:p="http://schemas.openxmlformats.org/presentationml/2006/main">
  <p:tag name="AS_UNIQUEID" val="31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03.xml><?xml version="1.0" encoding="utf-8"?>
<p:tagLst xmlns:p="http://schemas.openxmlformats.org/presentationml/2006/main">
  <p:tag name="AS_UNIQUEID" val="31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04.xml><?xml version="1.0" encoding="utf-8"?>
<p:tagLst xmlns:p="http://schemas.openxmlformats.org/presentationml/2006/main">
  <p:tag name="AS_UNIQUEID" val="31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05.xml><?xml version="1.0" encoding="utf-8"?>
<p:tagLst xmlns:p="http://schemas.openxmlformats.org/presentationml/2006/main">
  <p:tag name="AS_UNIQUEID" val="31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06.xml><?xml version="1.0" encoding="utf-8"?>
<p:tagLst xmlns:p="http://schemas.openxmlformats.org/presentationml/2006/main">
  <p:tag name="AS_UNIQUEID" val="31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07.xml><?xml version="1.0" encoding="utf-8"?>
<p:tagLst xmlns:p="http://schemas.openxmlformats.org/presentationml/2006/main">
  <p:tag name="AS_UNIQUEID" val="3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08.xml><?xml version="1.0" encoding="utf-8"?>
<p:tagLst xmlns:p="http://schemas.openxmlformats.org/presentationml/2006/main">
  <p:tag name="AS_UNIQUEID" val="31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09.xml><?xml version="1.0" encoding="utf-8"?>
<p:tagLst xmlns:p="http://schemas.openxmlformats.org/presentationml/2006/main">
  <p:tag name="AS_UNIQUEID" val="31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.xml><?xml version="1.0" encoding="utf-8"?>
<p:tagLst xmlns:p="http://schemas.openxmlformats.org/presentationml/2006/main">
  <p:tag name="AS_UNIQUEID" val="2521"/>
</p:tagLst>
</file>

<file path=ppt/tags/tag610.xml><?xml version="1.0" encoding="utf-8"?>
<p:tagLst xmlns:p="http://schemas.openxmlformats.org/presentationml/2006/main">
  <p:tag name="AS_UNIQUEID" val="3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1.xml><?xml version="1.0" encoding="utf-8"?>
<p:tagLst xmlns:p="http://schemas.openxmlformats.org/presentationml/2006/main">
  <p:tag name="AS_UNIQUEID" val="3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2.xml><?xml version="1.0" encoding="utf-8"?>
<p:tagLst xmlns:p="http://schemas.openxmlformats.org/presentationml/2006/main">
  <p:tag name="AS_UNIQUEID" val="31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13.xml><?xml version="1.0" encoding="utf-8"?>
<p:tagLst xmlns:p="http://schemas.openxmlformats.org/presentationml/2006/main">
  <p:tag name="AS_UNIQUEID" val="31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4.xml><?xml version="1.0" encoding="utf-8"?>
<p:tagLst xmlns:p="http://schemas.openxmlformats.org/presentationml/2006/main">
  <p:tag name="AS_UNIQUEID" val="31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5.xml><?xml version="1.0" encoding="utf-8"?>
<p:tagLst xmlns:p="http://schemas.openxmlformats.org/presentationml/2006/main">
  <p:tag name="AS_UNIQUEID" val="3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6.xml><?xml version="1.0" encoding="utf-8"?>
<p:tagLst xmlns:p="http://schemas.openxmlformats.org/presentationml/2006/main">
  <p:tag name="AS_UNIQUEID" val="31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7.xml><?xml version="1.0" encoding="utf-8"?>
<p:tagLst xmlns:p="http://schemas.openxmlformats.org/presentationml/2006/main">
  <p:tag name="AS_UNIQUEID" val="3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8.xml><?xml version="1.0" encoding="utf-8"?>
<p:tagLst xmlns:p="http://schemas.openxmlformats.org/presentationml/2006/main">
  <p:tag name="AS_UNIQUEID" val="708"/>
</p:tagLst>
</file>

<file path=ppt/tags/tag619.xml><?xml version="1.0" encoding="utf-8"?>
<p:tagLst xmlns:p="http://schemas.openxmlformats.org/presentationml/2006/main">
  <p:tag name="AS_UNIQUEID" val="709"/>
</p:tagLst>
</file>

<file path=ppt/tags/tag62.xml><?xml version="1.0" encoding="utf-8"?>
<p:tagLst xmlns:p="http://schemas.openxmlformats.org/presentationml/2006/main">
  <p:tag name="AS_UNIQUEID" val="2522"/>
</p:tagLst>
</file>

<file path=ppt/tags/tag620.xml><?xml version="1.0" encoding="utf-8"?>
<p:tagLst xmlns:p="http://schemas.openxmlformats.org/presentationml/2006/main">
  <p:tag name="AS_UNIQUEID" val="710"/>
</p:tagLst>
</file>

<file path=ppt/tags/tag621.xml><?xml version="1.0" encoding="utf-8"?>
<p:tagLst xmlns:p="http://schemas.openxmlformats.org/presentationml/2006/main">
  <p:tag name="AS_UNIQUEID" val="711"/>
</p:tagLst>
</file>

<file path=ppt/tags/tag622.xml><?xml version="1.0" encoding="utf-8"?>
<p:tagLst xmlns:p="http://schemas.openxmlformats.org/presentationml/2006/main">
  <p:tag name="AS_UNIQUEID" val="1580"/>
</p:tagLst>
</file>

<file path=ppt/tags/tag623.xml><?xml version="1.0" encoding="utf-8"?>
<p:tagLst xmlns:p="http://schemas.openxmlformats.org/presentationml/2006/main">
  <p:tag name="AS_UNIQUEID" val="1581"/>
</p:tagLst>
</file>

<file path=ppt/tags/tag624.xml><?xml version="1.0" encoding="utf-8"?>
<p:tagLst xmlns:p="http://schemas.openxmlformats.org/presentationml/2006/main">
  <p:tag name="AS_UNIQUEID" val="1582"/>
</p:tagLst>
</file>

<file path=ppt/tags/tag625.xml><?xml version="1.0" encoding="utf-8"?>
<p:tagLst xmlns:p="http://schemas.openxmlformats.org/presentationml/2006/main">
  <p:tag name="AS_UNIQUEID" val="1583"/>
  <p:tag name="PA" val="v3.2.0"/>
</p:tagLst>
</file>

<file path=ppt/tags/tag626.xml><?xml version="1.0" encoding="utf-8"?>
<p:tagLst xmlns:p="http://schemas.openxmlformats.org/presentationml/2006/main">
  <p:tag name="AS_UNIQUEID" val="1584"/>
</p:tagLst>
</file>

<file path=ppt/tags/tag627.xml><?xml version="1.0" encoding="utf-8"?>
<p:tagLst xmlns:p="http://schemas.openxmlformats.org/presentationml/2006/main">
  <p:tag name="AS_UNIQUEID" val="1585"/>
</p:tagLst>
</file>

<file path=ppt/tags/tag628.xml><?xml version="1.0" encoding="utf-8"?>
<p:tagLst xmlns:p="http://schemas.openxmlformats.org/presentationml/2006/main">
  <p:tag name="AS_UNIQUEID" val="1586"/>
</p:tagLst>
</file>

<file path=ppt/tags/tag629.xml><?xml version="1.0" encoding="utf-8"?>
<p:tagLst xmlns:p="http://schemas.openxmlformats.org/presentationml/2006/main">
  <p:tag name="AS_UNIQUEID" val="1587"/>
</p:tagLst>
</file>

<file path=ppt/tags/tag63.xml><?xml version="1.0" encoding="utf-8"?>
<p:tagLst xmlns:p="http://schemas.openxmlformats.org/presentationml/2006/main">
  <p:tag name="AS_UNIQUEID" val="2524"/>
</p:tagLst>
</file>

<file path=ppt/tags/tag630.xml><?xml version="1.0" encoding="utf-8"?>
<p:tagLst xmlns:p="http://schemas.openxmlformats.org/presentationml/2006/main">
  <p:tag name="AS_UNIQUEID" val="3197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1.xml><?xml version="1.0" encoding="utf-8"?>
<p:tagLst xmlns:p="http://schemas.openxmlformats.org/presentationml/2006/main">
  <p:tag name="AS_UNIQUEID" val="319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2.xml><?xml version="1.0" encoding="utf-8"?>
<p:tagLst xmlns:p="http://schemas.openxmlformats.org/presentationml/2006/main">
  <p:tag name="AS_UNIQUEID" val="3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3.xml><?xml version="1.0" encoding="utf-8"?>
<p:tagLst xmlns:p="http://schemas.openxmlformats.org/presentationml/2006/main">
  <p:tag name="AS_UNIQUEID" val="3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4.xml><?xml version="1.0" encoding="utf-8"?>
<p:tagLst xmlns:p="http://schemas.openxmlformats.org/presentationml/2006/main">
  <p:tag name="AS_UNIQUEID" val="32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5.xml><?xml version="1.0" encoding="utf-8"?>
<p:tagLst xmlns:p="http://schemas.openxmlformats.org/presentationml/2006/main">
  <p:tag name="AS_UNIQUEID" val="320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6.xml><?xml version="1.0" encoding="utf-8"?>
<p:tagLst xmlns:p="http://schemas.openxmlformats.org/presentationml/2006/main">
  <p:tag name="AS_UNIQUEID" val="320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7.xml><?xml version="1.0" encoding="utf-8"?>
<p:tagLst xmlns:p="http://schemas.openxmlformats.org/presentationml/2006/main">
  <p:tag name="AS_UNIQUEID" val="3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8.xml><?xml version="1.0" encoding="utf-8"?>
<p:tagLst xmlns:p="http://schemas.openxmlformats.org/presentationml/2006/main">
  <p:tag name="AS_UNIQUEID" val="32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9.xml><?xml version="1.0" encoding="utf-8"?>
<p:tagLst xmlns:p="http://schemas.openxmlformats.org/presentationml/2006/main">
  <p:tag name="AS_UNIQUEID" val="3206"/>
</p:tagLst>
</file>

<file path=ppt/tags/tag64.xml><?xml version="1.0" encoding="utf-8"?>
<p:tagLst xmlns:p="http://schemas.openxmlformats.org/presentationml/2006/main">
  <p:tag name="AS_UNIQUEID" val="2525"/>
</p:tagLst>
</file>

<file path=ppt/tags/tag640.xml><?xml version="1.0" encoding="utf-8"?>
<p:tagLst xmlns:p="http://schemas.openxmlformats.org/presentationml/2006/main">
  <p:tag name="AS_UNIQUEID" val="3207"/>
</p:tagLst>
</file>

<file path=ppt/tags/tag641.xml><?xml version="1.0" encoding="utf-8"?>
<p:tagLst xmlns:p="http://schemas.openxmlformats.org/presentationml/2006/main">
  <p:tag name="AS_UNIQUEID" val="3208"/>
</p:tagLst>
</file>

<file path=ppt/tags/tag642.xml><?xml version="1.0" encoding="utf-8"?>
<p:tagLst xmlns:p="http://schemas.openxmlformats.org/presentationml/2006/main">
  <p:tag name="AS_UNIQUEID" val="3210"/>
</p:tagLst>
</file>

<file path=ppt/tags/tag643.xml><?xml version="1.0" encoding="utf-8"?>
<p:tagLst xmlns:p="http://schemas.openxmlformats.org/presentationml/2006/main">
  <p:tag name="AS_UNIQUEID" val="3211"/>
</p:tagLst>
</file>

<file path=ppt/tags/tag644.xml><?xml version="1.0" encoding="utf-8"?>
<p:tagLst xmlns:p="http://schemas.openxmlformats.org/presentationml/2006/main">
  <p:tag name="AS_UNIQUEID" val="3213"/>
</p:tagLst>
</file>

<file path=ppt/tags/tag645.xml><?xml version="1.0" encoding="utf-8"?>
<p:tagLst xmlns:p="http://schemas.openxmlformats.org/presentationml/2006/main">
  <p:tag name="AS_UNIQUEID" val="3214"/>
</p:tagLst>
</file>

<file path=ppt/tags/tag646.xml><?xml version="1.0" encoding="utf-8"?>
<p:tagLst xmlns:p="http://schemas.openxmlformats.org/presentationml/2006/main">
  <p:tag name="AS_UNIQUEID" val="3215"/>
</p:tagLst>
</file>

<file path=ppt/tags/tag647.xml><?xml version="1.0" encoding="utf-8"?>
<p:tagLst xmlns:p="http://schemas.openxmlformats.org/presentationml/2006/main">
  <p:tag name="AS_UNIQUEID" val="3216"/>
</p:tagLst>
</file>

<file path=ppt/tags/tag648.xml><?xml version="1.0" encoding="utf-8"?>
<p:tagLst xmlns:p="http://schemas.openxmlformats.org/presentationml/2006/main">
  <p:tag name="AS_UNIQUEID" val="3218"/>
</p:tagLst>
</file>

<file path=ppt/tags/tag649.xml><?xml version="1.0" encoding="utf-8"?>
<p:tagLst xmlns:p="http://schemas.openxmlformats.org/presentationml/2006/main">
  <p:tag name="AS_UNIQUEID" val="3219"/>
</p:tagLst>
</file>

<file path=ppt/tags/tag65.xml><?xml version="1.0" encoding="utf-8"?>
<p:tagLst xmlns:p="http://schemas.openxmlformats.org/presentationml/2006/main">
  <p:tag name="AS_UNIQUEID" val="2526"/>
</p:tagLst>
</file>

<file path=ppt/tags/tag650.xml><?xml version="1.0" encoding="utf-8"?>
<p:tagLst xmlns:p="http://schemas.openxmlformats.org/presentationml/2006/main">
  <p:tag name="AS_UNIQUEID" val="3220"/>
</p:tagLst>
</file>

<file path=ppt/tags/tag651.xml><?xml version="1.0" encoding="utf-8"?>
<p:tagLst xmlns:p="http://schemas.openxmlformats.org/presentationml/2006/main">
  <p:tag name="AS_UNIQUEID" val="3221"/>
</p:tagLst>
</file>

<file path=ppt/tags/tag652.xml><?xml version="1.0" encoding="utf-8"?>
<p:tagLst xmlns:p="http://schemas.openxmlformats.org/presentationml/2006/main">
  <p:tag name="AS_UNIQUEID" val="3222"/>
</p:tagLst>
</file>

<file path=ppt/tags/tag653.xml><?xml version="1.0" encoding="utf-8"?>
<p:tagLst xmlns:p="http://schemas.openxmlformats.org/presentationml/2006/main">
  <p:tag name="AS_UNIQUEID" val="3223"/>
</p:tagLst>
</file>

<file path=ppt/tags/tag654.xml><?xml version="1.0" encoding="utf-8"?>
<p:tagLst xmlns:p="http://schemas.openxmlformats.org/presentationml/2006/main">
  <p:tag name="AS_UNIQUEID" val="3224"/>
</p:tagLst>
</file>

<file path=ppt/tags/tag655.xml><?xml version="1.0" encoding="utf-8"?>
<p:tagLst xmlns:p="http://schemas.openxmlformats.org/presentationml/2006/main">
  <p:tag name="AS_UNIQUEID" val="3225"/>
</p:tagLst>
</file>

<file path=ppt/tags/tag656.xml><?xml version="1.0" encoding="utf-8"?>
<p:tagLst xmlns:p="http://schemas.openxmlformats.org/presentationml/2006/main">
  <p:tag name="AS_UNIQUEID" val="3226"/>
</p:tagLst>
</file>

<file path=ppt/tags/tag657.xml><?xml version="1.0" encoding="utf-8"?>
<p:tagLst xmlns:p="http://schemas.openxmlformats.org/presentationml/2006/main">
  <p:tag name="AS_UNIQUEID" val="3227"/>
</p:tagLst>
</file>

<file path=ppt/tags/tag658.xml><?xml version="1.0" encoding="utf-8"?>
<p:tagLst xmlns:p="http://schemas.openxmlformats.org/presentationml/2006/main">
  <p:tag name="AS_UNIQUEID" val="3228"/>
</p:tagLst>
</file>

<file path=ppt/tags/tag659.xml><?xml version="1.0" encoding="utf-8"?>
<p:tagLst xmlns:p="http://schemas.openxmlformats.org/presentationml/2006/main">
  <p:tag name="AS_UNIQUEID" val="3235"/>
</p:tagLst>
</file>

<file path=ppt/tags/tag66.xml><?xml version="1.0" encoding="utf-8"?>
<p:tagLst xmlns:p="http://schemas.openxmlformats.org/presentationml/2006/main">
  <p:tag name="AS_UNIQUEID" val="2527"/>
</p:tagLst>
</file>

<file path=ppt/tags/tag660.xml><?xml version="1.0" encoding="utf-8"?>
<p:tagLst xmlns:p="http://schemas.openxmlformats.org/presentationml/2006/main">
  <p:tag name="AS_UNIQUEID" val="3238"/>
</p:tagLst>
</file>

<file path=ppt/tags/tag661.xml><?xml version="1.0" encoding="utf-8"?>
<p:tagLst xmlns:p="http://schemas.openxmlformats.org/presentationml/2006/main">
  <p:tag name="AS_UNIQUEID" val="3239"/>
</p:tagLst>
</file>

<file path=ppt/tags/tag662.xml><?xml version="1.0" encoding="utf-8"?>
<p:tagLst xmlns:p="http://schemas.openxmlformats.org/presentationml/2006/main">
  <p:tag name="AS_UNIQUEID" val="3240"/>
</p:tagLst>
</file>

<file path=ppt/tags/tag663.xml><?xml version="1.0" encoding="utf-8"?>
<p:tagLst xmlns:p="http://schemas.openxmlformats.org/presentationml/2006/main">
  <p:tag name="AS_UNIQUEID" val="3241"/>
</p:tagLst>
</file>

<file path=ppt/tags/tag664.xml><?xml version="1.0" encoding="utf-8"?>
<p:tagLst xmlns:p="http://schemas.openxmlformats.org/presentationml/2006/main">
  <p:tag name="AS_UNIQUEID" val="3243"/>
</p:tagLst>
</file>

<file path=ppt/tags/tag665.xml><?xml version="1.0" encoding="utf-8"?>
<p:tagLst xmlns:p="http://schemas.openxmlformats.org/presentationml/2006/main">
  <p:tag name="AS_UNIQUEID" val="3244"/>
</p:tagLst>
</file>

<file path=ppt/tags/tag666.xml><?xml version="1.0" encoding="utf-8"?>
<p:tagLst xmlns:p="http://schemas.openxmlformats.org/presentationml/2006/main">
  <p:tag name="AS_UNIQUEID" val="3245"/>
</p:tagLst>
</file>

<file path=ppt/tags/tag667.xml><?xml version="1.0" encoding="utf-8"?>
<p:tagLst xmlns:p="http://schemas.openxmlformats.org/presentationml/2006/main">
  <p:tag name="AS_UNIQUEID" val="3246"/>
</p:tagLst>
</file>

<file path=ppt/tags/tag668.xml><?xml version="1.0" encoding="utf-8"?>
<p:tagLst xmlns:p="http://schemas.openxmlformats.org/presentationml/2006/main">
  <p:tag name="AS_UNIQUEID" val="3247"/>
</p:tagLst>
</file>

<file path=ppt/tags/tag669.xml><?xml version="1.0" encoding="utf-8"?>
<p:tagLst xmlns:p="http://schemas.openxmlformats.org/presentationml/2006/main">
  <p:tag name="AS_UNIQUEID" val="3248"/>
</p:tagLst>
</file>

<file path=ppt/tags/tag67.xml><?xml version="1.0" encoding="utf-8"?>
<p:tagLst xmlns:p="http://schemas.openxmlformats.org/presentationml/2006/main">
  <p:tag name="AS_UNIQUEID" val="2528"/>
</p:tagLst>
</file>

<file path=ppt/tags/tag670.xml><?xml version="1.0" encoding="utf-8"?>
<p:tagLst xmlns:p="http://schemas.openxmlformats.org/presentationml/2006/main">
  <p:tag name="AS_UNIQUEID" val="3250"/>
</p:tagLst>
</file>

<file path=ppt/tags/tag671.xml><?xml version="1.0" encoding="utf-8"?>
<p:tagLst xmlns:p="http://schemas.openxmlformats.org/presentationml/2006/main">
  <p:tag name="AS_UNIQUEID" val="3251"/>
</p:tagLst>
</file>

<file path=ppt/tags/tag672.xml><?xml version="1.0" encoding="utf-8"?>
<p:tagLst xmlns:p="http://schemas.openxmlformats.org/presentationml/2006/main">
  <p:tag name="AS_UNIQUEID" val="3252"/>
</p:tagLst>
</file>

<file path=ppt/tags/tag673.xml><?xml version="1.0" encoding="utf-8"?>
<p:tagLst xmlns:p="http://schemas.openxmlformats.org/presentationml/2006/main">
  <p:tag name="AS_UNIQUEID" val="3253"/>
</p:tagLst>
</file>

<file path=ppt/tags/tag674.xml><?xml version="1.0" encoding="utf-8"?>
<p:tagLst xmlns:p="http://schemas.openxmlformats.org/presentationml/2006/main">
  <p:tag name="AS_UNIQUEID" val="3255"/>
</p:tagLst>
</file>

<file path=ppt/tags/tag675.xml><?xml version="1.0" encoding="utf-8"?>
<p:tagLst xmlns:p="http://schemas.openxmlformats.org/presentationml/2006/main">
  <p:tag name="AS_UNIQUEID" val="3256"/>
</p:tagLst>
</file>

<file path=ppt/tags/tag676.xml><?xml version="1.0" encoding="utf-8"?>
<p:tagLst xmlns:p="http://schemas.openxmlformats.org/presentationml/2006/main">
  <p:tag name="AS_UNIQUEID" val="3257"/>
</p:tagLst>
</file>

<file path=ppt/tags/tag677.xml><?xml version="1.0" encoding="utf-8"?>
<p:tagLst xmlns:p="http://schemas.openxmlformats.org/presentationml/2006/main">
  <p:tag name="AS_UNIQUEID" val="3258"/>
</p:tagLst>
</file>

<file path=ppt/tags/tag678.xml><?xml version="1.0" encoding="utf-8"?>
<p:tagLst xmlns:p="http://schemas.openxmlformats.org/presentationml/2006/main">
  <p:tag name="AS_UNIQUEID" val="3261"/>
</p:tagLst>
</file>

<file path=ppt/tags/tag679.xml><?xml version="1.0" encoding="utf-8"?>
<p:tagLst xmlns:p="http://schemas.openxmlformats.org/presentationml/2006/main">
  <p:tag name="AS_UNIQUEID" val="3263"/>
</p:tagLst>
</file>

<file path=ppt/tags/tag68.xml><?xml version="1.0" encoding="utf-8"?>
<p:tagLst xmlns:p="http://schemas.openxmlformats.org/presentationml/2006/main">
  <p:tag name="AS_UNIQUEID" val="2529"/>
</p:tagLst>
</file>

<file path=ppt/tags/tag680.xml><?xml version="1.0" encoding="utf-8"?>
<p:tagLst xmlns:p="http://schemas.openxmlformats.org/presentationml/2006/main">
  <p:tag name="AS_UNIQUEID" val="3264"/>
</p:tagLst>
</file>

<file path=ppt/tags/tag681.xml><?xml version="1.0" encoding="utf-8"?>
<p:tagLst xmlns:p="http://schemas.openxmlformats.org/presentationml/2006/main">
  <p:tag name="AS_UNIQUEID" val="3265"/>
</p:tagLst>
</file>

<file path=ppt/tags/tag682.xml><?xml version="1.0" encoding="utf-8"?>
<p:tagLst xmlns:p="http://schemas.openxmlformats.org/presentationml/2006/main">
  <p:tag name="AS_UNIQUEID" val="3266"/>
</p:tagLst>
</file>

<file path=ppt/tags/tag683.xml><?xml version="1.0" encoding="utf-8"?>
<p:tagLst xmlns:p="http://schemas.openxmlformats.org/presentationml/2006/main">
  <p:tag name="AS_UNIQUEID" val="3267"/>
</p:tagLst>
</file>

<file path=ppt/tags/tag684.xml><?xml version="1.0" encoding="utf-8"?>
<p:tagLst xmlns:p="http://schemas.openxmlformats.org/presentationml/2006/main">
  <p:tag name="AS_UNIQUEID" val="3269"/>
</p:tagLst>
</file>

<file path=ppt/tags/tag685.xml><?xml version="1.0" encoding="utf-8"?>
<p:tagLst xmlns:p="http://schemas.openxmlformats.org/presentationml/2006/main">
  <p:tag name="AS_UNIQUEID" val="3270"/>
</p:tagLst>
</file>

<file path=ppt/tags/tag686.xml><?xml version="1.0" encoding="utf-8"?>
<p:tagLst xmlns:p="http://schemas.openxmlformats.org/presentationml/2006/main">
  <p:tag name="AS_UNIQUEID" val="3271"/>
</p:tagLst>
</file>

<file path=ppt/tags/tag687.xml><?xml version="1.0" encoding="utf-8"?>
<p:tagLst xmlns:p="http://schemas.openxmlformats.org/presentationml/2006/main">
  <p:tag name="AS_UNIQUEID" val="3272"/>
</p:tagLst>
</file>

<file path=ppt/tags/tag688.xml><?xml version="1.0" encoding="utf-8"?>
<p:tagLst xmlns:p="http://schemas.openxmlformats.org/presentationml/2006/main">
  <p:tag name="AS_UNIQUEID" val="3273"/>
</p:tagLst>
</file>

<file path=ppt/tags/tag689.xml><?xml version="1.0" encoding="utf-8"?>
<p:tagLst xmlns:p="http://schemas.openxmlformats.org/presentationml/2006/main">
  <p:tag name="AS_UNIQUEID" val="3275"/>
</p:tagLst>
</file>

<file path=ppt/tags/tag69.xml><?xml version="1.0" encoding="utf-8"?>
<p:tagLst xmlns:p="http://schemas.openxmlformats.org/presentationml/2006/main">
  <p:tag name="AS_UNIQUEID" val="2531"/>
</p:tagLst>
</file>

<file path=ppt/tags/tag690.xml><?xml version="1.0" encoding="utf-8"?>
<p:tagLst xmlns:p="http://schemas.openxmlformats.org/presentationml/2006/main">
  <p:tag name="AS_UNIQUEID" val="3276"/>
</p:tagLst>
</file>

<file path=ppt/tags/tag691.xml><?xml version="1.0" encoding="utf-8"?>
<p:tagLst xmlns:p="http://schemas.openxmlformats.org/presentationml/2006/main">
  <p:tag name="AS_UNIQUEID" val="3277"/>
</p:tagLst>
</file>

<file path=ppt/tags/tag692.xml><?xml version="1.0" encoding="utf-8"?>
<p:tagLst xmlns:p="http://schemas.openxmlformats.org/presentationml/2006/main">
  <p:tag name="AS_UNIQUEID" val="3278"/>
</p:tagLst>
</file>

<file path=ppt/tags/tag693.xml><?xml version="1.0" encoding="utf-8"?>
<p:tagLst xmlns:p="http://schemas.openxmlformats.org/presentationml/2006/main">
  <p:tag name="AS_UNIQUEID" val="3279"/>
</p:tagLst>
</file>

<file path=ppt/tags/tag694.xml><?xml version="1.0" encoding="utf-8"?>
<p:tagLst xmlns:p="http://schemas.openxmlformats.org/presentationml/2006/main">
  <p:tag name="AS_UNIQUEID" val="3281"/>
</p:tagLst>
</file>

<file path=ppt/tags/tag695.xml><?xml version="1.0" encoding="utf-8"?>
<p:tagLst xmlns:p="http://schemas.openxmlformats.org/presentationml/2006/main">
  <p:tag name="AS_UNIQUEID" val="3282"/>
</p:tagLst>
</file>

<file path=ppt/tags/tag696.xml><?xml version="1.0" encoding="utf-8"?>
<p:tagLst xmlns:p="http://schemas.openxmlformats.org/presentationml/2006/main">
  <p:tag name="AS_UNIQUEID" val="3283"/>
</p:tagLst>
</file>

<file path=ppt/tags/tag697.xml><?xml version="1.0" encoding="utf-8"?>
<p:tagLst xmlns:p="http://schemas.openxmlformats.org/presentationml/2006/main">
  <p:tag name="AS_UNIQUEID" val="3284"/>
</p:tagLst>
</file>

<file path=ppt/tags/tag698.xml><?xml version="1.0" encoding="utf-8"?>
<p:tagLst xmlns:p="http://schemas.openxmlformats.org/presentationml/2006/main">
  <p:tag name="AS_UNIQUEID" val="3285"/>
</p:tagLst>
</file>

<file path=ppt/tags/tag699.xml><?xml version="1.0" encoding="utf-8"?>
<p:tagLst xmlns:p="http://schemas.openxmlformats.org/presentationml/2006/main">
  <p:tag name="AS_UNIQUEID" val="3286"/>
</p:tagLst>
</file>

<file path=ppt/tags/tag7.xml><?xml version="1.0" encoding="utf-8"?>
<p:tagLst xmlns:p="http://schemas.openxmlformats.org/presentationml/2006/main">
  <p:tag name="AS_UNIQUEID" val="2456"/>
</p:tagLst>
</file>

<file path=ppt/tags/tag70.xml><?xml version="1.0" encoding="utf-8"?>
<p:tagLst xmlns:p="http://schemas.openxmlformats.org/presentationml/2006/main">
  <p:tag name="AS_UNIQUEID" val="2532"/>
</p:tagLst>
</file>

<file path=ppt/tags/tag700.xml><?xml version="1.0" encoding="utf-8"?>
<p:tagLst xmlns:p="http://schemas.openxmlformats.org/presentationml/2006/main">
  <p:tag name="AS_UNIQUEID" val="3288"/>
</p:tagLst>
</file>

<file path=ppt/tags/tag701.xml><?xml version="1.0" encoding="utf-8"?>
<p:tagLst xmlns:p="http://schemas.openxmlformats.org/presentationml/2006/main">
  <p:tag name="AS_UNIQUEID" val="3289"/>
</p:tagLst>
</file>

<file path=ppt/tags/tag702.xml><?xml version="1.0" encoding="utf-8"?>
<p:tagLst xmlns:p="http://schemas.openxmlformats.org/presentationml/2006/main">
  <p:tag name="AS_UNIQUEID" val="3290"/>
</p:tagLst>
</file>

<file path=ppt/tags/tag703.xml><?xml version="1.0" encoding="utf-8"?>
<p:tagLst xmlns:p="http://schemas.openxmlformats.org/presentationml/2006/main">
  <p:tag name="AS_UNIQUEID" val="3291"/>
</p:tagLst>
</file>

<file path=ppt/tags/tag704.xml><?xml version="1.0" encoding="utf-8"?>
<p:tagLst xmlns:p="http://schemas.openxmlformats.org/presentationml/2006/main">
  <p:tag name="AS_UNIQUEID" val="3292"/>
</p:tagLst>
</file>

<file path=ppt/tags/tag705.xml><?xml version="1.0" encoding="utf-8"?>
<p:tagLst xmlns:p="http://schemas.openxmlformats.org/presentationml/2006/main">
  <p:tag name="AS_UNIQUEID" val="3293"/>
</p:tagLst>
</file>

<file path=ppt/tags/tag706.xml><?xml version="1.0" encoding="utf-8"?>
<p:tagLst xmlns:p="http://schemas.openxmlformats.org/presentationml/2006/main">
  <p:tag name="AS_UNIQUEID" val="3294"/>
</p:tagLst>
</file>

<file path=ppt/tags/tag707.xml><?xml version="1.0" encoding="utf-8"?>
<p:tagLst xmlns:p="http://schemas.openxmlformats.org/presentationml/2006/main">
  <p:tag name="AS_UNIQUEID" val="3295"/>
</p:tagLst>
</file>

<file path=ppt/tags/tag708.xml><?xml version="1.0" encoding="utf-8"?>
<p:tagLst xmlns:p="http://schemas.openxmlformats.org/presentationml/2006/main">
  <p:tag name="AS_UNIQUEID" val="3297"/>
</p:tagLst>
</file>

<file path=ppt/tags/tag709.xml><?xml version="1.0" encoding="utf-8"?>
<p:tagLst xmlns:p="http://schemas.openxmlformats.org/presentationml/2006/main">
  <p:tag name="AS_UNIQUEID" val="3298"/>
</p:tagLst>
</file>

<file path=ppt/tags/tag71.xml><?xml version="1.0" encoding="utf-8"?>
<p:tagLst xmlns:p="http://schemas.openxmlformats.org/presentationml/2006/main">
  <p:tag name="AS_UNIQUEID" val="2533"/>
</p:tagLst>
</file>

<file path=ppt/tags/tag710.xml><?xml version="1.0" encoding="utf-8"?>
<p:tagLst xmlns:p="http://schemas.openxmlformats.org/presentationml/2006/main">
  <p:tag name="AS_UNIQUEID" val="3299"/>
</p:tagLst>
</file>

<file path=ppt/tags/tag711.xml><?xml version="1.0" encoding="utf-8"?>
<p:tagLst xmlns:p="http://schemas.openxmlformats.org/presentationml/2006/main">
  <p:tag name="AS_UNIQUEID" val="3300"/>
</p:tagLst>
</file>

<file path=ppt/tags/tag712.xml><?xml version="1.0" encoding="utf-8"?>
<p:tagLst xmlns:p="http://schemas.openxmlformats.org/presentationml/2006/main">
  <p:tag name="AS_UNIQUEID" val="3302"/>
</p:tagLst>
</file>

<file path=ppt/tags/tag713.xml><?xml version="1.0" encoding="utf-8"?>
<p:tagLst xmlns:p="http://schemas.openxmlformats.org/presentationml/2006/main">
  <p:tag name="AS_UNIQUEID" val="3303"/>
</p:tagLst>
</file>

<file path=ppt/tags/tag714.xml><?xml version="1.0" encoding="utf-8"?>
<p:tagLst xmlns:p="http://schemas.openxmlformats.org/presentationml/2006/main">
  <p:tag name="AS_UNIQUEID" val="3304"/>
</p:tagLst>
</file>

<file path=ppt/tags/tag715.xml><?xml version="1.0" encoding="utf-8"?>
<p:tagLst xmlns:p="http://schemas.openxmlformats.org/presentationml/2006/main">
  <p:tag name="AS_UNIQUEID" val="3306"/>
</p:tagLst>
</file>

<file path=ppt/tags/tag716.xml><?xml version="1.0" encoding="utf-8"?>
<p:tagLst xmlns:p="http://schemas.openxmlformats.org/presentationml/2006/main">
  <p:tag name="AS_UNIQUEID" val="3307"/>
</p:tagLst>
</file>

<file path=ppt/tags/tag717.xml><?xml version="1.0" encoding="utf-8"?>
<p:tagLst xmlns:p="http://schemas.openxmlformats.org/presentationml/2006/main">
  <p:tag name="AS_UNIQUEID" val="3308"/>
</p:tagLst>
</file>

<file path=ppt/tags/tag718.xml><?xml version="1.0" encoding="utf-8"?>
<p:tagLst xmlns:p="http://schemas.openxmlformats.org/presentationml/2006/main">
  <p:tag name="AS_UNIQUEID" val="3309"/>
</p:tagLst>
</file>

<file path=ppt/tags/tag719.xml><?xml version="1.0" encoding="utf-8"?>
<p:tagLst xmlns:p="http://schemas.openxmlformats.org/presentationml/2006/main">
  <p:tag name="AS_UNIQUEID" val="3310"/>
</p:tagLst>
</file>

<file path=ppt/tags/tag72.xml><?xml version="1.0" encoding="utf-8"?>
<p:tagLst xmlns:p="http://schemas.openxmlformats.org/presentationml/2006/main">
  <p:tag name="AS_UNIQUEID" val="2534"/>
</p:tagLst>
</file>

<file path=ppt/tags/tag720.xml><?xml version="1.0" encoding="utf-8"?>
<p:tagLst xmlns:p="http://schemas.openxmlformats.org/presentationml/2006/main">
  <p:tag name="AS_UNIQUEID" val="3311"/>
</p:tagLst>
</file>

<file path=ppt/tags/tag721.xml><?xml version="1.0" encoding="utf-8"?>
<p:tagLst xmlns:p="http://schemas.openxmlformats.org/presentationml/2006/main">
  <p:tag name="AS_UNIQUEID" val="3313"/>
</p:tagLst>
</file>

<file path=ppt/tags/tag722.xml><?xml version="1.0" encoding="utf-8"?>
<p:tagLst xmlns:p="http://schemas.openxmlformats.org/presentationml/2006/main">
  <p:tag name="AS_UNIQUEID" val="3314"/>
</p:tagLst>
</file>

<file path=ppt/tags/tag723.xml><?xml version="1.0" encoding="utf-8"?>
<p:tagLst xmlns:p="http://schemas.openxmlformats.org/presentationml/2006/main">
  <p:tag name="AS_UNIQUEID" val="3315"/>
</p:tagLst>
</file>

<file path=ppt/tags/tag724.xml><?xml version="1.0" encoding="utf-8"?>
<p:tagLst xmlns:p="http://schemas.openxmlformats.org/presentationml/2006/main">
  <p:tag name="AS_UNIQUEID" val="3316"/>
</p:tagLst>
</file>

<file path=ppt/tags/tag725.xml><?xml version="1.0" encoding="utf-8"?>
<p:tagLst xmlns:p="http://schemas.openxmlformats.org/presentationml/2006/main">
  <p:tag name="AS_UNIQUEID" val="3317"/>
</p:tagLst>
</file>

<file path=ppt/tags/tag726.xml><?xml version="1.0" encoding="utf-8"?>
<p:tagLst xmlns:p="http://schemas.openxmlformats.org/presentationml/2006/main">
  <p:tag name="AS_UNIQUEID" val="3319"/>
</p:tagLst>
</file>

<file path=ppt/tags/tag727.xml><?xml version="1.0" encoding="utf-8"?>
<p:tagLst xmlns:p="http://schemas.openxmlformats.org/presentationml/2006/main">
  <p:tag name="AS_UNIQUEID" val="3320"/>
</p:tagLst>
</file>

<file path=ppt/tags/tag728.xml><?xml version="1.0" encoding="utf-8"?>
<p:tagLst xmlns:p="http://schemas.openxmlformats.org/presentationml/2006/main">
  <p:tag name="AS_UNIQUEID" val="3321"/>
</p:tagLst>
</file>

<file path=ppt/tags/tag729.xml><?xml version="1.0" encoding="utf-8"?>
<p:tagLst xmlns:p="http://schemas.openxmlformats.org/presentationml/2006/main">
  <p:tag name="AS_UNIQUEID" val="3322"/>
</p:tagLst>
</file>

<file path=ppt/tags/tag73.xml><?xml version="1.0" encoding="utf-8"?>
<p:tagLst xmlns:p="http://schemas.openxmlformats.org/presentationml/2006/main">
  <p:tag name="AS_UNIQUEID" val="2535"/>
</p:tagLst>
</file>

<file path=ppt/tags/tag730.xml><?xml version="1.0" encoding="utf-8"?>
<p:tagLst xmlns:p="http://schemas.openxmlformats.org/presentationml/2006/main">
  <p:tag name="AS_UNIQUEID" val="3325"/>
</p:tagLst>
</file>

<file path=ppt/tags/tag731.xml><?xml version="1.0" encoding="utf-8"?>
<p:tagLst xmlns:p="http://schemas.openxmlformats.org/presentationml/2006/main">
  <p:tag name="AS_UNIQUEID" val="3326"/>
</p:tagLst>
</file>

<file path=ppt/tags/tag732.xml><?xml version="1.0" encoding="utf-8"?>
<p:tagLst xmlns:p="http://schemas.openxmlformats.org/presentationml/2006/main">
  <p:tag name="AS_UNIQUEID" val="3327"/>
</p:tagLst>
</file>

<file path=ppt/tags/tag733.xml><?xml version="1.0" encoding="utf-8"?>
<p:tagLst xmlns:p="http://schemas.openxmlformats.org/presentationml/2006/main">
  <p:tag name="AS_UNIQUEID" val="3328"/>
</p:tagLst>
</file>

<file path=ppt/tags/tag734.xml><?xml version="1.0" encoding="utf-8"?>
<p:tagLst xmlns:p="http://schemas.openxmlformats.org/presentationml/2006/main">
  <p:tag name="AS_UNIQUEID" val="3329"/>
</p:tagLst>
</file>

<file path=ppt/tags/tag735.xml><?xml version="1.0" encoding="utf-8"?>
<p:tagLst xmlns:p="http://schemas.openxmlformats.org/presentationml/2006/main">
  <p:tag name="AS_UNIQUEID" val="3330"/>
</p:tagLst>
</file>

<file path=ppt/tags/tag736.xml><?xml version="1.0" encoding="utf-8"?>
<p:tagLst xmlns:p="http://schemas.openxmlformats.org/presentationml/2006/main">
  <p:tag name="AS_UNIQUEID" val="3333"/>
</p:tagLst>
</file>

<file path=ppt/tags/tag737.xml><?xml version="1.0" encoding="utf-8"?>
<p:tagLst xmlns:p="http://schemas.openxmlformats.org/presentationml/2006/main">
  <p:tag name="AS_UNIQUEID" val="3335"/>
</p:tagLst>
</file>

<file path=ppt/tags/tag738.xml><?xml version="1.0" encoding="utf-8"?>
<p:tagLst xmlns:p="http://schemas.openxmlformats.org/presentationml/2006/main">
  <p:tag name="AS_UNIQUEID" val="3336"/>
</p:tagLst>
</file>

<file path=ppt/tags/tag739.xml><?xml version="1.0" encoding="utf-8"?>
<p:tagLst xmlns:p="http://schemas.openxmlformats.org/presentationml/2006/main">
  <p:tag name="AS_UNIQUEID" val="3337"/>
</p:tagLst>
</file>

<file path=ppt/tags/tag74.xml><?xml version="1.0" encoding="utf-8"?>
<p:tagLst xmlns:p="http://schemas.openxmlformats.org/presentationml/2006/main">
  <p:tag name="AS_UNIQUEID" val="2537"/>
</p:tagLst>
</file>

<file path=ppt/tags/tag740.xml><?xml version="1.0" encoding="utf-8"?>
<p:tagLst xmlns:p="http://schemas.openxmlformats.org/presentationml/2006/main">
  <p:tag name="AS_UNIQUEID" val="3338"/>
</p:tagLst>
</file>

<file path=ppt/tags/tag741.xml><?xml version="1.0" encoding="utf-8"?>
<p:tagLst xmlns:p="http://schemas.openxmlformats.org/presentationml/2006/main">
  <p:tag name="AS_UNIQUEID" val="3339"/>
</p:tagLst>
</file>

<file path=ppt/tags/tag742.xml><?xml version="1.0" encoding="utf-8"?>
<p:tagLst xmlns:p="http://schemas.openxmlformats.org/presentationml/2006/main">
  <p:tag name="AS_UNIQUEID" val="3340"/>
</p:tagLst>
</file>

<file path=ppt/tags/tag743.xml><?xml version="1.0" encoding="utf-8"?>
<p:tagLst xmlns:p="http://schemas.openxmlformats.org/presentationml/2006/main">
  <p:tag name="AS_UNIQUEID" val="3342"/>
</p:tagLst>
</file>

<file path=ppt/tags/tag744.xml><?xml version="1.0" encoding="utf-8"?>
<p:tagLst xmlns:p="http://schemas.openxmlformats.org/presentationml/2006/main">
  <p:tag name="AS_UNIQUEID" val="3343"/>
</p:tagLst>
</file>

<file path=ppt/tags/tag745.xml><?xml version="1.0" encoding="utf-8"?>
<p:tagLst xmlns:p="http://schemas.openxmlformats.org/presentationml/2006/main">
  <p:tag name="AS_UNIQUEID" val="3344"/>
</p:tagLst>
</file>

<file path=ppt/tags/tag746.xml><?xml version="1.0" encoding="utf-8"?>
<p:tagLst xmlns:p="http://schemas.openxmlformats.org/presentationml/2006/main">
  <p:tag name="AS_UNIQUEID" val="3345"/>
</p:tagLst>
</file>

<file path=ppt/tags/tag747.xml><?xml version="1.0" encoding="utf-8"?>
<p:tagLst xmlns:p="http://schemas.openxmlformats.org/presentationml/2006/main">
  <p:tag name="AS_UNIQUEID" val="3346"/>
</p:tagLst>
</file>

<file path=ppt/tags/tag748.xml><?xml version="1.0" encoding="utf-8"?>
<p:tagLst xmlns:p="http://schemas.openxmlformats.org/presentationml/2006/main">
  <p:tag name="AS_UNIQUEID" val="3348"/>
</p:tagLst>
</file>

<file path=ppt/tags/tag749.xml><?xml version="1.0" encoding="utf-8"?>
<p:tagLst xmlns:p="http://schemas.openxmlformats.org/presentationml/2006/main">
  <p:tag name="AS_UNIQUEID" val="3349"/>
</p:tagLst>
</file>

<file path=ppt/tags/tag75.xml><?xml version="1.0" encoding="utf-8"?>
<p:tagLst xmlns:p="http://schemas.openxmlformats.org/presentationml/2006/main">
  <p:tag name="AS_UNIQUEID" val="2538"/>
</p:tagLst>
</file>

<file path=ppt/tags/tag750.xml><?xml version="1.0" encoding="utf-8"?>
<p:tagLst xmlns:p="http://schemas.openxmlformats.org/presentationml/2006/main">
  <p:tag name="AS_UNIQUEID" val="3350"/>
</p:tagLst>
</file>

<file path=ppt/tags/tag751.xml><?xml version="1.0" encoding="utf-8"?>
<p:tagLst xmlns:p="http://schemas.openxmlformats.org/presentationml/2006/main">
  <p:tag name="AS_UNIQUEID" val="3351"/>
</p:tagLst>
</file>

<file path=ppt/tags/tag752.xml><?xml version="1.0" encoding="utf-8"?>
<p:tagLst xmlns:p="http://schemas.openxmlformats.org/presentationml/2006/main">
  <p:tag name="AS_UNIQUEID" val="3352"/>
</p:tagLst>
</file>

<file path=ppt/tags/tag753.xml><?xml version="1.0" encoding="utf-8"?>
<p:tagLst xmlns:p="http://schemas.openxmlformats.org/presentationml/2006/main">
  <p:tag name="AS_UNIQUEID" val="3354"/>
</p:tagLst>
</file>

<file path=ppt/tags/tag754.xml><?xml version="1.0" encoding="utf-8"?>
<p:tagLst xmlns:p="http://schemas.openxmlformats.org/presentationml/2006/main">
  <p:tag name="AS_UNIQUEID" val="3355"/>
</p:tagLst>
</file>

<file path=ppt/tags/tag755.xml><?xml version="1.0" encoding="utf-8"?>
<p:tagLst xmlns:p="http://schemas.openxmlformats.org/presentationml/2006/main">
  <p:tag name="AS_UNIQUEID" val="3356"/>
</p:tagLst>
</file>

<file path=ppt/tags/tag756.xml><?xml version="1.0" encoding="utf-8"?>
<p:tagLst xmlns:p="http://schemas.openxmlformats.org/presentationml/2006/main">
  <p:tag name="AS_UNIQUEID" val="3357"/>
</p:tagLst>
</file>

<file path=ppt/tags/tag757.xml><?xml version="1.0" encoding="utf-8"?>
<p:tagLst xmlns:p="http://schemas.openxmlformats.org/presentationml/2006/main">
  <p:tag name="AS_UNIQUEID" val="3358"/>
</p:tagLst>
</file>

<file path=ppt/tags/tag758.xml><?xml version="1.0" encoding="utf-8"?>
<p:tagLst xmlns:p="http://schemas.openxmlformats.org/presentationml/2006/main">
  <p:tag name="AS_UNIQUEID" val="3359"/>
</p:tagLst>
</file>

<file path=ppt/tags/tag759.xml><?xml version="1.0" encoding="utf-8"?>
<p:tagLst xmlns:p="http://schemas.openxmlformats.org/presentationml/2006/main">
  <p:tag name="AS_UNIQUEID" val="3361"/>
</p:tagLst>
</file>

<file path=ppt/tags/tag76.xml><?xml version="1.0" encoding="utf-8"?>
<p:tagLst xmlns:p="http://schemas.openxmlformats.org/presentationml/2006/main">
  <p:tag name="AS_UNIQUEID" val="2539"/>
</p:tagLst>
</file>

<file path=ppt/tags/tag760.xml><?xml version="1.0" encoding="utf-8"?>
<p:tagLst xmlns:p="http://schemas.openxmlformats.org/presentationml/2006/main">
  <p:tag name="AS_UNIQUEID" val="3362"/>
</p:tagLst>
</file>

<file path=ppt/tags/tag761.xml><?xml version="1.0" encoding="utf-8"?>
<p:tagLst xmlns:p="http://schemas.openxmlformats.org/presentationml/2006/main">
  <p:tag name="AS_UNIQUEID" val="3363"/>
</p:tagLst>
</file>

<file path=ppt/tags/tag762.xml><?xml version="1.0" encoding="utf-8"?>
<p:tagLst xmlns:p="http://schemas.openxmlformats.org/presentationml/2006/main">
  <p:tag name="AS_UNIQUEID" val="3364"/>
</p:tagLst>
</file>

<file path=ppt/tags/tag763.xml><?xml version="1.0" encoding="utf-8"?>
<p:tagLst xmlns:p="http://schemas.openxmlformats.org/presentationml/2006/main">
  <p:tag name="AS_UNIQUEID" val="3365"/>
</p:tagLst>
</file>

<file path=ppt/tags/tag764.xml><?xml version="1.0" encoding="utf-8"?>
<p:tagLst xmlns:p="http://schemas.openxmlformats.org/presentationml/2006/main">
  <p:tag name="AS_UNIQUEID" val="3366"/>
</p:tagLst>
</file>

<file path=ppt/tags/tag765.xml><?xml version="1.0" encoding="utf-8"?>
<p:tagLst xmlns:p="http://schemas.openxmlformats.org/presentationml/2006/main">
  <p:tag name="AS_UNIQUEID" val="3367"/>
</p:tagLst>
</file>

<file path=ppt/tags/tag766.xml><?xml version="1.0" encoding="utf-8"?>
<p:tagLst xmlns:p="http://schemas.openxmlformats.org/presentationml/2006/main">
  <p:tag name="AS_UNIQUEID" val="3368"/>
</p:tagLst>
</file>

<file path=ppt/tags/tag767.xml><?xml version="1.0" encoding="utf-8"?>
<p:tagLst xmlns:p="http://schemas.openxmlformats.org/presentationml/2006/main">
  <p:tag name="AS_UNIQUEID" val="3370"/>
</p:tagLst>
</file>

<file path=ppt/tags/tag768.xml><?xml version="1.0" encoding="utf-8"?>
<p:tagLst xmlns:p="http://schemas.openxmlformats.org/presentationml/2006/main">
  <p:tag name="AS_UNIQUEID" val="3371"/>
</p:tagLst>
</file>

<file path=ppt/tags/tag769.xml><?xml version="1.0" encoding="utf-8"?>
<p:tagLst xmlns:p="http://schemas.openxmlformats.org/presentationml/2006/main">
  <p:tag name="AS_UNIQUEID" val="3372"/>
</p:tagLst>
</file>

<file path=ppt/tags/tag77.xml><?xml version="1.0" encoding="utf-8"?>
<p:tagLst xmlns:p="http://schemas.openxmlformats.org/presentationml/2006/main">
  <p:tag name="AS_UNIQUEID" val="2540"/>
</p:tagLst>
</file>

<file path=ppt/tags/tag770.xml><?xml version="1.0" encoding="utf-8"?>
<p:tagLst xmlns:p="http://schemas.openxmlformats.org/presentationml/2006/main">
  <p:tag name="AS_UNIQUEID" val="3373"/>
</p:tagLst>
</file>

<file path=ppt/tags/tag771.xml><?xml version="1.0" encoding="utf-8"?>
<p:tagLst xmlns:p="http://schemas.openxmlformats.org/presentationml/2006/main">
  <p:tag name="AS_UNIQUEID" val="3375"/>
</p:tagLst>
</file>

<file path=ppt/tags/tag772.xml><?xml version="1.0" encoding="utf-8"?>
<p:tagLst xmlns:p="http://schemas.openxmlformats.org/presentationml/2006/main">
  <p:tag name="AS_UNIQUEID" val="3376"/>
</p:tagLst>
</file>

<file path=ppt/tags/tag773.xml><?xml version="1.0" encoding="utf-8"?>
<p:tagLst xmlns:p="http://schemas.openxmlformats.org/presentationml/2006/main">
  <p:tag name="AS_UNIQUEID" val="3377"/>
</p:tagLst>
</file>

<file path=ppt/tags/tag774.xml><?xml version="1.0" encoding="utf-8"?>
<p:tagLst xmlns:p="http://schemas.openxmlformats.org/presentationml/2006/main">
  <p:tag name="AS_UNIQUEID" val="3379"/>
</p:tagLst>
</file>

<file path=ppt/tags/tag775.xml><?xml version="1.0" encoding="utf-8"?>
<p:tagLst xmlns:p="http://schemas.openxmlformats.org/presentationml/2006/main">
  <p:tag name="AS_UNIQUEID" val="3380"/>
</p:tagLst>
</file>

<file path=ppt/tags/tag776.xml><?xml version="1.0" encoding="utf-8"?>
<p:tagLst xmlns:p="http://schemas.openxmlformats.org/presentationml/2006/main">
  <p:tag name="AS_UNIQUEID" val="3381"/>
</p:tagLst>
</file>

<file path=ppt/tags/tag777.xml><?xml version="1.0" encoding="utf-8"?>
<p:tagLst xmlns:p="http://schemas.openxmlformats.org/presentationml/2006/main">
  <p:tag name="AS_UNIQUEID" val="3382"/>
</p:tagLst>
</file>

<file path=ppt/tags/tag778.xml><?xml version="1.0" encoding="utf-8"?>
<p:tagLst xmlns:p="http://schemas.openxmlformats.org/presentationml/2006/main">
  <p:tag name="AS_UNIQUEID" val="3383"/>
</p:tagLst>
</file>

<file path=ppt/tags/tag779.xml><?xml version="1.0" encoding="utf-8"?>
<p:tagLst xmlns:p="http://schemas.openxmlformats.org/presentationml/2006/main">
  <p:tag name="AS_UNIQUEID" val="3384"/>
</p:tagLst>
</file>

<file path=ppt/tags/tag78.xml><?xml version="1.0" encoding="utf-8"?>
<p:tagLst xmlns:p="http://schemas.openxmlformats.org/presentationml/2006/main">
  <p:tag name="AS_UNIQUEID" val="2541"/>
</p:tagLst>
</file>

<file path=ppt/tags/tag780.xml><?xml version="1.0" encoding="utf-8"?>
<p:tagLst xmlns:p="http://schemas.openxmlformats.org/presentationml/2006/main">
  <p:tag name="AS_UNIQUEID" val="3386"/>
</p:tagLst>
</file>

<file path=ppt/tags/tag781.xml><?xml version="1.0" encoding="utf-8"?>
<p:tagLst xmlns:p="http://schemas.openxmlformats.org/presentationml/2006/main">
  <p:tag name="AS_UNIQUEID" val="3387"/>
</p:tagLst>
</file>

<file path=ppt/tags/tag782.xml><?xml version="1.0" encoding="utf-8"?>
<p:tagLst xmlns:p="http://schemas.openxmlformats.org/presentationml/2006/main">
  <p:tag name="AS_UNIQUEID" val="3388"/>
</p:tagLst>
</file>

<file path=ppt/tags/tag783.xml><?xml version="1.0" encoding="utf-8"?>
<p:tagLst xmlns:p="http://schemas.openxmlformats.org/presentationml/2006/main">
  <p:tag name="AS_UNIQUEID" val="3389"/>
</p:tagLst>
</file>

<file path=ppt/tags/tag784.xml><?xml version="1.0" encoding="utf-8"?>
<p:tagLst xmlns:p="http://schemas.openxmlformats.org/presentationml/2006/main">
  <p:tag name="AS_UNIQUEID" val="3390"/>
</p:tagLst>
</file>

<file path=ppt/tags/tag785.xml><?xml version="1.0" encoding="utf-8"?>
<p:tagLst xmlns:p="http://schemas.openxmlformats.org/presentationml/2006/main">
  <p:tag name="AS_UNIQUEID" val="3391"/>
</p:tagLst>
</file>

<file path=ppt/tags/tag786.xml><?xml version="1.0" encoding="utf-8"?>
<p:tagLst xmlns:p="http://schemas.openxmlformats.org/presentationml/2006/main">
  <p:tag name="AS_UNIQUEID" val="3393"/>
</p:tagLst>
</file>

<file path=ppt/tags/tag787.xml><?xml version="1.0" encoding="utf-8"?>
<p:tagLst xmlns:p="http://schemas.openxmlformats.org/presentationml/2006/main">
  <p:tag name="AS_UNIQUEID" val="3394"/>
</p:tagLst>
</file>

<file path=ppt/tags/tag788.xml><?xml version="1.0" encoding="utf-8"?>
<p:tagLst xmlns:p="http://schemas.openxmlformats.org/presentationml/2006/main">
  <p:tag name="AS_UNIQUEID" val="3395"/>
</p:tagLst>
</file>

<file path=ppt/tags/tag789.xml><?xml version="1.0" encoding="utf-8"?>
<p:tagLst xmlns:p="http://schemas.openxmlformats.org/presentationml/2006/main">
  <p:tag name="AS_UNIQUEID" val="3396"/>
</p:tagLst>
</file>

<file path=ppt/tags/tag79.xml><?xml version="1.0" encoding="utf-8"?>
<p:tagLst xmlns:p="http://schemas.openxmlformats.org/presentationml/2006/main">
  <p:tag name="AS_UNIQUEID" val="2543"/>
</p:tagLst>
</file>

<file path=ppt/tags/tag790.xml><?xml version="1.0" encoding="utf-8"?>
<p:tagLst xmlns:p="http://schemas.openxmlformats.org/presentationml/2006/main">
  <p:tag name="AS_UNIQUEID" val="3397"/>
</p:tagLst>
</file>

<file path=ppt/tags/tag791.xml><?xml version="1.0" encoding="utf-8"?>
<p:tagLst xmlns:p="http://schemas.openxmlformats.org/presentationml/2006/main">
  <p:tag name="AS_UNIQUEID" val="3399"/>
</p:tagLst>
</file>

<file path=ppt/tags/tag792.xml><?xml version="1.0" encoding="utf-8"?>
<p:tagLst xmlns:p="http://schemas.openxmlformats.org/presentationml/2006/main">
  <p:tag name="AS_UNIQUEID" val="3400"/>
</p:tagLst>
</file>

<file path=ppt/tags/tag793.xml><?xml version="1.0" encoding="utf-8"?>
<p:tagLst xmlns:p="http://schemas.openxmlformats.org/presentationml/2006/main">
  <p:tag name="AS_UNIQUEID" val="3401"/>
</p:tagLst>
</file>

<file path=ppt/tags/tag794.xml><?xml version="1.0" encoding="utf-8"?>
<p:tagLst xmlns:p="http://schemas.openxmlformats.org/presentationml/2006/main">
  <p:tag name="AS_UNIQUEID" val="3402"/>
</p:tagLst>
</file>

<file path=ppt/tags/tag795.xml><?xml version="1.0" encoding="utf-8"?>
<p:tagLst xmlns:p="http://schemas.openxmlformats.org/presentationml/2006/main">
  <p:tag name="AS_UNIQUEID" val="3403"/>
</p:tagLst>
</file>

<file path=ppt/tags/tag796.xml><?xml version="1.0" encoding="utf-8"?>
<p:tagLst xmlns:p="http://schemas.openxmlformats.org/presentationml/2006/main">
  <p:tag name="AS_UNIQUEID" val="3405"/>
</p:tagLst>
</file>

<file path=ppt/tags/tag797.xml><?xml version="1.0" encoding="utf-8"?>
<p:tagLst xmlns:p="http://schemas.openxmlformats.org/presentationml/2006/main">
  <p:tag name="AS_UNIQUEID" val="3406"/>
</p:tagLst>
</file>

<file path=ppt/tags/tag798.xml><?xml version="1.0" encoding="utf-8"?>
<p:tagLst xmlns:p="http://schemas.openxmlformats.org/presentationml/2006/main">
  <p:tag name="AS_UNIQUEID" val="3407"/>
</p:tagLst>
</file>

<file path=ppt/tags/tag799.xml><?xml version="1.0" encoding="utf-8"?>
<p:tagLst xmlns:p="http://schemas.openxmlformats.org/presentationml/2006/main">
  <p:tag name="AS_UNIQUEID" val="3408"/>
</p:tagLst>
</file>

<file path=ppt/tags/tag8.xml><?xml version="1.0" encoding="utf-8"?>
<p:tagLst xmlns:p="http://schemas.openxmlformats.org/presentationml/2006/main">
  <p:tag name="AS_UNIQUEID" val="2457"/>
</p:tagLst>
</file>

<file path=ppt/tags/tag80.xml><?xml version="1.0" encoding="utf-8"?>
<p:tagLst xmlns:p="http://schemas.openxmlformats.org/presentationml/2006/main">
  <p:tag name="AS_UNIQUEID" val="2544"/>
</p:tagLst>
</file>

<file path=ppt/tags/tag800.xml><?xml version="1.0" encoding="utf-8"?>
<p:tagLst xmlns:p="http://schemas.openxmlformats.org/presentationml/2006/main">
  <p:tag name="AS_UNIQUEID" val="3409"/>
</p:tagLst>
</file>

<file path=ppt/tags/tag801.xml><?xml version="1.0" encoding="utf-8"?>
<p:tagLst xmlns:p="http://schemas.openxmlformats.org/presentationml/2006/main">
  <p:tag name="AS_UNIQUEID" val="3410"/>
</p:tagLst>
</file>

<file path=ppt/tags/tag802.xml><?xml version="1.0" encoding="utf-8"?>
<p:tagLst xmlns:p="http://schemas.openxmlformats.org/presentationml/2006/main">
  <p:tag name="AS_UNIQUEID" val="3412"/>
</p:tagLst>
</file>

<file path=ppt/tags/tag803.xml><?xml version="1.0" encoding="utf-8"?>
<p:tagLst xmlns:p="http://schemas.openxmlformats.org/presentationml/2006/main">
  <p:tag name="AS_UNIQUEID" val="3413"/>
</p:tagLst>
</file>

<file path=ppt/tags/tag804.xml><?xml version="1.0" encoding="utf-8"?>
<p:tagLst xmlns:p="http://schemas.openxmlformats.org/presentationml/2006/main">
  <p:tag name="AS_UNIQUEID" val="3414"/>
</p:tagLst>
</file>

<file path=ppt/tags/tag805.xml><?xml version="1.0" encoding="utf-8"?>
<p:tagLst xmlns:p="http://schemas.openxmlformats.org/presentationml/2006/main">
  <p:tag name="AS_UNIQUEID" val="3415"/>
</p:tagLst>
</file>

<file path=ppt/tags/tag806.xml><?xml version="1.0" encoding="utf-8"?>
<p:tagLst xmlns:p="http://schemas.openxmlformats.org/presentationml/2006/main">
  <p:tag name="AS_UNIQUEID" val="3416"/>
</p:tagLst>
</file>

<file path=ppt/tags/tag807.xml><?xml version="1.0" encoding="utf-8"?>
<p:tagLst xmlns:p="http://schemas.openxmlformats.org/presentationml/2006/main">
  <p:tag name="AS_UNIQUEID" val="3418"/>
</p:tagLst>
</file>

<file path=ppt/tags/tag808.xml><?xml version="1.0" encoding="utf-8"?>
<p:tagLst xmlns:p="http://schemas.openxmlformats.org/presentationml/2006/main">
  <p:tag name="AS_UNIQUEID" val="3419"/>
</p:tagLst>
</file>

<file path=ppt/tags/tag809.xml><?xml version="1.0" encoding="utf-8"?>
<p:tagLst xmlns:p="http://schemas.openxmlformats.org/presentationml/2006/main">
  <p:tag name="AS_UNIQUEID" val="3420"/>
</p:tagLst>
</file>

<file path=ppt/tags/tag81.xml><?xml version="1.0" encoding="utf-8"?>
<p:tagLst xmlns:p="http://schemas.openxmlformats.org/presentationml/2006/main">
  <p:tag name="AS_UNIQUEID" val="2545"/>
</p:tagLst>
</file>

<file path=ppt/tags/tag810.xml><?xml version="1.0" encoding="utf-8"?>
<p:tagLst xmlns:p="http://schemas.openxmlformats.org/presentationml/2006/main">
  <p:tag name="AS_UNIQUEID" val="3421"/>
</p:tagLst>
</file>

<file path=ppt/tags/tag811.xml><?xml version="1.0" encoding="utf-8"?>
<p:tagLst xmlns:p="http://schemas.openxmlformats.org/presentationml/2006/main">
  <p:tag name="AS_UNIQUEID" val="3422"/>
</p:tagLst>
</file>

<file path=ppt/tags/tag812.xml><?xml version="1.0" encoding="utf-8"?>
<p:tagLst xmlns:p="http://schemas.openxmlformats.org/presentationml/2006/main">
  <p:tag name="AS_UNIQUEID" val="3424"/>
</p:tagLst>
</file>

<file path=ppt/tags/tag813.xml><?xml version="1.0" encoding="utf-8"?>
<p:tagLst xmlns:p="http://schemas.openxmlformats.org/presentationml/2006/main">
  <p:tag name="AS_UNIQUEID" val="3425"/>
</p:tagLst>
</file>

<file path=ppt/tags/tag814.xml><?xml version="1.0" encoding="utf-8"?>
<p:tagLst xmlns:p="http://schemas.openxmlformats.org/presentationml/2006/main">
  <p:tag name="AS_UNIQUEID" val="3426"/>
</p:tagLst>
</file>

<file path=ppt/tags/tag815.xml><?xml version="1.0" encoding="utf-8"?>
<p:tagLst xmlns:p="http://schemas.openxmlformats.org/presentationml/2006/main">
  <p:tag name="AS_UNIQUEID" val="3427"/>
</p:tagLst>
</file>

<file path=ppt/tags/tag816.xml><?xml version="1.0" encoding="utf-8"?>
<p:tagLst xmlns:p="http://schemas.openxmlformats.org/presentationml/2006/main">
  <p:tag name="AS_UNIQUEID" val="3428"/>
</p:tagLst>
</file>

<file path=ppt/tags/tag817.xml><?xml version="1.0" encoding="utf-8"?>
<p:tagLst xmlns:p="http://schemas.openxmlformats.org/presentationml/2006/main">
  <p:tag name="AS_UNIQUEID" val="3430"/>
</p:tagLst>
</file>

<file path=ppt/tags/tag818.xml><?xml version="1.0" encoding="utf-8"?>
<p:tagLst xmlns:p="http://schemas.openxmlformats.org/presentationml/2006/main">
  <p:tag name="AS_UNIQUEID" val="3431"/>
</p:tagLst>
</file>

<file path=ppt/tags/tag819.xml><?xml version="1.0" encoding="utf-8"?>
<p:tagLst xmlns:p="http://schemas.openxmlformats.org/presentationml/2006/main">
  <p:tag name="AS_UNIQUEID" val="3432"/>
</p:tagLst>
</file>

<file path=ppt/tags/tag82.xml><?xml version="1.0" encoding="utf-8"?>
<p:tagLst xmlns:p="http://schemas.openxmlformats.org/presentationml/2006/main">
  <p:tag name="AS_UNIQUEID" val="2546"/>
</p:tagLst>
</file>

<file path=ppt/tags/tag820.xml><?xml version="1.0" encoding="utf-8"?>
<p:tagLst xmlns:p="http://schemas.openxmlformats.org/presentationml/2006/main">
  <p:tag name="AS_UNIQUEID" val="3433"/>
</p:tagLst>
</file>

<file path=ppt/tags/tag821.xml><?xml version="1.0" encoding="utf-8"?>
<p:tagLst xmlns:p="http://schemas.openxmlformats.org/presentationml/2006/main">
  <p:tag name="AS_UNIQUEID" val="3434"/>
</p:tagLst>
</file>

<file path=ppt/tags/tag822.xml><?xml version="1.0" encoding="utf-8"?>
<p:tagLst xmlns:p="http://schemas.openxmlformats.org/presentationml/2006/main">
  <p:tag name="AS_UNIQUEID" val="3435"/>
</p:tagLst>
</file>

<file path=ppt/tags/tag823.xml><?xml version="1.0" encoding="utf-8"?>
<p:tagLst xmlns:p="http://schemas.openxmlformats.org/presentationml/2006/main">
  <p:tag name="AS_UNIQUEID" val="3437"/>
</p:tagLst>
</file>

<file path=ppt/tags/tag824.xml><?xml version="1.0" encoding="utf-8"?>
<p:tagLst xmlns:p="http://schemas.openxmlformats.org/presentationml/2006/main">
  <p:tag name="AS_UNIQUEID" val="3438"/>
</p:tagLst>
</file>

<file path=ppt/tags/tag825.xml><?xml version="1.0" encoding="utf-8"?>
<p:tagLst xmlns:p="http://schemas.openxmlformats.org/presentationml/2006/main">
  <p:tag name="AS_UNIQUEID" val="3439"/>
</p:tagLst>
</file>

<file path=ppt/tags/tag826.xml><?xml version="1.0" encoding="utf-8"?>
<p:tagLst xmlns:p="http://schemas.openxmlformats.org/presentationml/2006/main">
  <p:tag name="AS_UNIQUEID" val="3440"/>
</p:tagLst>
</file>

<file path=ppt/tags/tag827.xml><?xml version="1.0" encoding="utf-8"?>
<p:tagLst xmlns:p="http://schemas.openxmlformats.org/presentationml/2006/main">
  <p:tag name="AS_UNIQUEID" val="3441"/>
</p:tagLst>
</file>

<file path=ppt/tags/tag828.xml><?xml version="1.0" encoding="utf-8"?>
<p:tagLst xmlns:p="http://schemas.openxmlformats.org/presentationml/2006/main">
  <p:tag name="AS_UNIQUEID" val="3442"/>
</p:tagLst>
</file>

<file path=ppt/tags/tag829.xml><?xml version="1.0" encoding="utf-8"?>
<p:tagLst xmlns:p="http://schemas.openxmlformats.org/presentationml/2006/main">
  <p:tag name="AS_UNIQUEID" val="3443"/>
</p:tagLst>
</file>

<file path=ppt/tags/tag83.xml><?xml version="1.0" encoding="utf-8"?>
<p:tagLst xmlns:p="http://schemas.openxmlformats.org/presentationml/2006/main">
  <p:tag name="AS_UNIQUEID" val="2548"/>
</p:tagLst>
</file>

<file path=ppt/tags/tag830.xml><?xml version="1.0" encoding="utf-8"?>
<p:tagLst xmlns:p="http://schemas.openxmlformats.org/presentationml/2006/main">
  <p:tag name="AS_UNIQUEID" val="3444"/>
</p:tagLst>
</file>

<file path=ppt/tags/tag831.xml><?xml version="1.0" encoding="utf-8"?>
<p:tagLst xmlns:p="http://schemas.openxmlformats.org/presentationml/2006/main">
  <p:tag name="AS_UNIQUEID" val="3446"/>
</p:tagLst>
</file>

<file path=ppt/tags/tag832.xml><?xml version="1.0" encoding="utf-8"?>
<p:tagLst xmlns:p="http://schemas.openxmlformats.org/presentationml/2006/main">
  <p:tag name="AS_UNIQUEID" val="3447"/>
</p:tagLst>
</file>

<file path=ppt/tags/tag833.xml><?xml version="1.0" encoding="utf-8"?>
<p:tagLst xmlns:p="http://schemas.openxmlformats.org/presentationml/2006/main">
  <p:tag name="AS_UNIQUEID" val="3448"/>
</p:tagLst>
</file>

<file path=ppt/tags/tag834.xml><?xml version="1.0" encoding="utf-8"?>
<p:tagLst xmlns:p="http://schemas.openxmlformats.org/presentationml/2006/main">
  <p:tag name="AS_UNIQUEID" val="3449"/>
</p:tagLst>
</file>

<file path=ppt/tags/tag835.xml><?xml version="1.0" encoding="utf-8"?>
<p:tagLst xmlns:p="http://schemas.openxmlformats.org/presentationml/2006/main">
  <p:tag name="AS_UNIQUEID" val="3451"/>
</p:tagLst>
</file>

<file path=ppt/tags/tag836.xml><?xml version="1.0" encoding="utf-8"?>
<p:tagLst xmlns:p="http://schemas.openxmlformats.org/presentationml/2006/main">
  <p:tag name="AS_UNIQUEID" val="3452"/>
</p:tagLst>
</file>

<file path=ppt/tags/tag837.xml><?xml version="1.0" encoding="utf-8"?>
<p:tagLst xmlns:p="http://schemas.openxmlformats.org/presentationml/2006/main">
  <p:tag name="AS_UNIQUEID" val="3453"/>
</p:tagLst>
</file>

<file path=ppt/tags/tag838.xml><?xml version="1.0" encoding="utf-8"?>
<p:tagLst xmlns:p="http://schemas.openxmlformats.org/presentationml/2006/main">
  <p:tag name="AS_UNIQUEID" val="3455"/>
</p:tagLst>
</file>

<file path=ppt/tags/tag839.xml><?xml version="1.0" encoding="utf-8"?>
<p:tagLst xmlns:p="http://schemas.openxmlformats.org/presentationml/2006/main">
  <p:tag name="AS_UNIQUEID" val="3456"/>
</p:tagLst>
</file>

<file path=ppt/tags/tag84.xml><?xml version="1.0" encoding="utf-8"?>
<p:tagLst xmlns:p="http://schemas.openxmlformats.org/presentationml/2006/main">
  <p:tag name="AS_UNIQUEID" val="2549"/>
</p:tagLst>
</file>

<file path=ppt/tags/tag840.xml><?xml version="1.0" encoding="utf-8"?>
<p:tagLst xmlns:p="http://schemas.openxmlformats.org/presentationml/2006/main">
  <p:tag name="AS_UNIQUEID" val="3457"/>
</p:tagLst>
</file>

<file path=ppt/tags/tag841.xml><?xml version="1.0" encoding="utf-8"?>
<p:tagLst xmlns:p="http://schemas.openxmlformats.org/presentationml/2006/main">
  <p:tag name="AS_UNIQUEID" val="3458"/>
</p:tagLst>
</file>

<file path=ppt/tags/tag842.xml><?xml version="1.0" encoding="utf-8"?>
<p:tagLst xmlns:p="http://schemas.openxmlformats.org/presentationml/2006/main">
  <p:tag name="AS_UNIQUEID" val="3459"/>
</p:tagLst>
</file>

<file path=ppt/tags/tag843.xml><?xml version="1.0" encoding="utf-8"?>
<p:tagLst xmlns:p="http://schemas.openxmlformats.org/presentationml/2006/main">
  <p:tag name="AS_UNIQUEID" val="3460"/>
</p:tagLst>
</file>

<file path=ppt/tags/tag844.xml><?xml version="1.0" encoding="utf-8"?>
<p:tagLst xmlns:p="http://schemas.openxmlformats.org/presentationml/2006/main">
  <p:tag name="AS_UNIQUEID" val="3462"/>
</p:tagLst>
</file>

<file path=ppt/tags/tag845.xml><?xml version="1.0" encoding="utf-8"?>
<p:tagLst xmlns:p="http://schemas.openxmlformats.org/presentationml/2006/main">
  <p:tag name="AS_UNIQUEID" val="3463"/>
</p:tagLst>
</file>

<file path=ppt/tags/tag846.xml><?xml version="1.0" encoding="utf-8"?>
<p:tagLst xmlns:p="http://schemas.openxmlformats.org/presentationml/2006/main">
  <p:tag name="AS_UNIQUEID" val="3464"/>
</p:tagLst>
</file>

<file path=ppt/tags/tag847.xml><?xml version="1.0" encoding="utf-8"?>
<p:tagLst xmlns:p="http://schemas.openxmlformats.org/presentationml/2006/main">
  <p:tag name="AS_UNIQUEID" val="3465"/>
</p:tagLst>
</file>

<file path=ppt/tags/tag848.xml><?xml version="1.0" encoding="utf-8"?>
<p:tagLst xmlns:p="http://schemas.openxmlformats.org/presentationml/2006/main">
  <p:tag name="AS_UNIQUEID" val="3466"/>
</p:tagLst>
</file>

<file path=ppt/tags/tag849.xml><?xml version="1.0" encoding="utf-8"?>
<p:tagLst xmlns:p="http://schemas.openxmlformats.org/presentationml/2006/main">
  <p:tag name="AS_UNIQUEID" val="3467"/>
</p:tagLst>
</file>

<file path=ppt/tags/tag85.xml><?xml version="1.0" encoding="utf-8"?>
<p:tagLst xmlns:p="http://schemas.openxmlformats.org/presentationml/2006/main">
  <p:tag name="AS_UNIQUEID" val="2550"/>
</p:tagLst>
</file>

<file path=ppt/tags/tag850.xml><?xml version="1.0" encoding="utf-8"?>
<p:tagLst xmlns:p="http://schemas.openxmlformats.org/presentationml/2006/main">
  <p:tag name="AS_UNIQUEID" val="3469"/>
</p:tagLst>
</file>

<file path=ppt/tags/tag851.xml><?xml version="1.0" encoding="utf-8"?>
<p:tagLst xmlns:p="http://schemas.openxmlformats.org/presentationml/2006/main">
  <p:tag name="AS_UNIQUEID" val="3470"/>
</p:tagLst>
</file>

<file path=ppt/tags/tag852.xml><?xml version="1.0" encoding="utf-8"?>
<p:tagLst xmlns:p="http://schemas.openxmlformats.org/presentationml/2006/main">
  <p:tag name="AS_UNIQUEID" val="3471"/>
</p:tagLst>
</file>

<file path=ppt/tags/tag853.xml><?xml version="1.0" encoding="utf-8"?>
<p:tagLst xmlns:p="http://schemas.openxmlformats.org/presentationml/2006/main">
  <p:tag name="AS_UNIQUEID" val="3472"/>
</p:tagLst>
</file>

<file path=ppt/tags/tag854.xml><?xml version="1.0" encoding="utf-8"?>
<p:tagLst xmlns:p="http://schemas.openxmlformats.org/presentationml/2006/main">
  <p:tag name="AS_UNIQUEID" val="3473"/>
</p:tagLst>
</file>

<file path=ppt/tags/tag855.xml><?xml version="1.0" encoding="utf-8"?>
<p:tagLst xmlns:p="http://schemas.openxmlformats.org/presentationml/2006/main">
  <p:tag name="AS_UNIQUEID" val="3475"/>
</p:tagLst>
</file>

<file path=ppt/tags/tag856.xml><?xml version="1.0" encoding="utf-8"?>
<p:tagLst xmlns:p="http://schemas.openxmlformats.org/presentationml/2006/main">
  <p:tag name="AS_UNIQUEID" val="3476"/>
</p:tagLst>
</file>

<file path=ppt/tags/tag857.xml><?xml version="1.0" encoding="utf-8"?>
<p:tagLst xmlns:p="http://schemas.openxmlformats.org/presentationml/2006/main">
  <p:tag name="AS_UNIQUEID" val="3477"/>
</p:tagLst>
</file>

<file path=ppt/tags/tag858.xml><?xml version="1.0" encoding="utf-8"?>
<p:tagLst xmlns:p="http://schemas.openxmlformats.org/presentationml/2006/main">
  <p:tag name="AS_UNIQUEID" val="3478"/>
</p:tagLst>
</file>

<file path=ppt/tags/tag859.xml><?xml version="1.0" encoding="utf-8"?>
<p:tagLst xmlns:p="http://schemas.openxmlformats.org/presentationml/2006/main">
  <p:tag name="AS_UNIQUEID" val="3479"/>
</p:tagLst>
</file>

<file path=ppt/tags/tag86.xml><?xml version="1.0" encoding="utf-8"?>
<p:tagLst xmlns:p="http://schemas.openxmlformats.org/presentationml/2006/main">
  <p:tag name="AS_UNIQUEID" val="2551"/>
</p:tagLst>
</file>

<file path=ppt/tags/tag860.xml><?xml version="1.0" encoding="utf-8"?>
<p:tagLst xmlns:p="http://schemas.openxmlformats.org/presentationml/2006/main">
  <p:tag name="AS_UNIQUEID" val="3483"/>
</p:tagLst>
</file>

<file path=ppt/tags/tag861.xml><?xml version="1.0" encoding="utf-8"?>
<p:tagLst xmlns:p="http://schemas.openxmlformats.org/presentationml/2006/main">
  <p:tag name="AS_UNIQUEID" val="3484"/>
</p:tagLst>
</file>

<file path=ppt/tags/tag862.xml><?xml version="1.0" encoding="utf-8"?>
<p:tagLst xmlns:p="http://schemas.openxmlformats.org/presentationml/2006/main">
  <p:tag name="AS_UNIQUEID" val="3485"/>
</p:tagLst>
</file>

<file path=ppt/tags/tag863.xml><?xml version="1.0" encoding="utf-8"?>
<p:tagLst xmlns:p="http://schemas.openxmlformats.org/presentationml/2006/main">
  <p:tag name="AS_UNIQUEID" val="3486"/>
</p:tagLst>
</file>

<file path=ppt/tags/tag864.xml><?xml version="1.0" encoding="utf-8"?>
<p:tagLst xmlns:p="http://schemas.openxmlformats.org/presentationml/2006/main">
  <p:tag name="AS_UNIQUEID" val="3487"/>
</p:tagLst>
</file>

<file path=ppt/tags/tag865.xml><?xml version="1.0" encoding="utf-8"?>
<p:tagLst xmlns:p="http://schemas.openxmlformats.org/presentationml/2006/main">
  <p:tag name="AS_UNIQUEID" val="3488"/>
</p:tagLst>
</file>

<file path=ppt/tags/tag866.xml><?xml version="1.0" encoding="utf-8"?>
<p:tagLst xmlns:p="http://schemas.openxmlformats.org/presentationml/2006/main">
  <p:tag name="AS_UNIQUEID" val="3491"/>
</p:tagLst>
</file>

<file path=ppt/tags/tag867.xml><?xml version="1.0" encoding="utf-8"?>
<p:tagLst xmlns:p="http://schemas.openxmlformats.org/presentationml/2006/main">
  <p:tag name="AS_UNIQUEID" val="3492"/>
</p:tagLst>
</file>

<file path=ppt/tags/tag868.xml><?xml version="1.0" encoding="utf-8"?>
<p:tagLst xmlns:p="http://schemas.openxmlformats.org/presentationml/2006/main">
  <p:tag name="AS_UNIQUEID" val="3495"/>
</p:tagLst>
</file>

<file path=ppt/tags/tag869.xml><?xml version="1.0" encoding="utf-8"?>
<p:tagLst xmlns:p="http://schemas.openxmlformats.org/presentationml/2006/main">
  <p:tag name="AS_UNIQUEID" val="3496"/>
</p:tagLst>
</file>

<file path=ppt/tags/tag87.xml><?xml version="1.0" encoding="utf-8"?>
<p:tagLst xmlns:p="http://schemas.openxmlformats.org/presentationml/2006/main">
  <p:tag name="AS_UNIQUEID" val="2552"/>
</p:tagLst>
</file>

<file path=ppt/tags/tag870.xml><?xml version="1.0" encoding="utf-8"?>
<p:tagLst xmlns:p="http://schemas.openxmlformats.org/presentationml/2006/main">
  <p:tag name="AS_UNIQUEID" val="3497"/>
</p:tagLst>
</file>

<file path=ppt/tags/tag871.xml><?xml version="1.0" encoding="utf-8"?>
<p:tagLst xmlns:p="http://schemas.openxmlformats.org/presentationml/2006/main">
  <p:tag name="AS_UNIQUEID" val="3498"/>
</p:tagLst>
</file>

<file path=ppt/tags/tag872.xml><?xml version="1.0" encoding="utf-8"?>
<p:tagLst xmlns:p="http://schemas.openxmlformats.org/presentationml/2006/main">
  <p:tag name="AS_UNIQUEID" val="3499"/>
</p:tagLst>
</file>

<file path=ppt/tags/tag873.xml><?xml version="1.0" encoding="utf-8"?>
<p:tagLst xmlns:p="http://schemas.openxmlformats.org/presentationml/2006/main">
  <p:tag name="AS_UNIQUEID" val="35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74.xml><?xml version="1.0" encoding="utf-8"?>
<p:tagLst xmlns:p="http://schemas.openxmlformats.org/presentationml/2006/main">
  <p:tag name="AS_UNIQUEID" val="35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75.xml><?xml version="1.0" encoding="utf-8"?>
<p:tagLst xmlns:p="http://schemas.openxmlformats.org/presentationml/2006/main">
  <p:tag name="AS_UNIQUEID" val="35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76.xml><?xml version="1.0" encoding="utf-8"?>
<p:tagLst xmlns:p="http://schemas.openxmlformats.org/presentationml/2006/main">
  <p:tag name="AS_UNIQUEID" val="35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77.xml><?xml version="1.0" encoding="utf-8"?>
<p:tagLst xmlns:p="http://schemas.openxmlformats.org/presentationml/2006/main">
  <p:tag name="AS_UNIQUEID" val="35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78.xml><?xml version="1.0" encoding="utf-8"?>
<p:tagLst xmlns:p="http://schemas.openxmlformats.org/presentationml/2006/main">
  <p:tag name="AS_UNIQUEID" val="3507"/>
</p:tagLst>
</file>

<file path=ppt/tags/tag879.xml><?xml version="1.0" encoding="utf-8"?>
<p:tagLst xmlns:p="http://schemas.openxmlformats.org/presentationml/2006/main">
  <p:tag name="AS_UNIQUEID" val="3508"/>
</p:tagLst>
</file>

<file path=ppt/tags/tag88.xml><?xml version="1.0" encoding="utf-8"?>
<p:tagLst xmlns:p="http://schemas.openxmlformats.org/presentationml/2006/main">
  <p:tag name="AS_UNIQUEID" val="2553"/>
</p:tagLst>
</file>

<file path=ppt/tags/tag880.xml><?xml version="1.0" encoding="utf-8"?>
<p:tagLst xmlns:p="http://schemas.openxmlformats.org/presentationml/2006/main">
  <p:tag name="AS_UNIQUEID" val="3510"/>
</p:tagLst>
</file>

<file path=ppt/tags/tag881.xml><?xml version="1.0" encoding="utf-8"?>
<p:tagLst xmlns:p="http://schemas.openxmlformats.org/presentationml/2006/main">
  <p:tag name="AS_UNIQUEID" val="3511"/>
</p:tagLst>
</file>

<file path=ppt/tags/tag882.xml><?xml version="1.0" encoding="utf-8"?>
<p:tagLst xmlns:p="http://schemas.openxmlformats.org/presentationml/2006/main">
  <p:tag name="AS_UNIQUEID" val="3512"/>
</p:tagLst>
</file>

<file path=ppt/tags/tag883.xml><?xml version="1.0" encoding="utf-8"?>
<p:tagLst xmlns:p="http://schemas.openxmlformats.org/presentationml/2006/main">
  <p:tag name="AS_UNIQUEID" val="3513"/>
</p:tagLst>
</file>

<file path=ppt/tags/tag884.xml><?xml version="1.0" encoding="utf-8"?>
<p:tagLst xmlns:p="http://schemas.openxmlformats.org/presentationml/2006/main">
  <p:tag name="AS_UNIQUEID" val="3514"/>
</p:tagLst>
</file>

<file path=ppt/tags/tag885.xml><?xml version="1.0" encoding="utf-8"?>
<p:tagLst xmlns:p="http://schemas.openxmlformats.org/presentationml/2006/main">
  <p:tag name="AS_UNIQUEID" val="3515"/>
</p:tagLst>
</file>

<file path=ppt/tags/tag886.xml><?xml version="1.0" encoding="utf-8"?>
<p:tagLst xmlns:p="http://schemas.openxmlformats.org/presentationml/2006/main">
  <p:tag name="AS_UNIQUEID" val="351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87.xml><?xml version="1.0" encoding="utf-8"?>
<p:tagLst xmlns:p="http://schemas.openxmlformats.org/presentationml/2006/main">
  <p:tag name="AS_UNIQUEID" val="351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88.xml><?xml version="1.0" encoding="utf-8"?>
<p:tagLst xmlns:p="http://schemas.openxmlformats.org/presentationml/2006/main">
  <p:tag name="AS_UNIQUEID" val="3519"/>
</p:tagLst>
</file>

<file path=ppt/tags/tag889.xml><?xml version="1.0" encoding="utf-8"?>
<p:tagLst xmlns:p="http://schemas.openxmlformats.org/presentationml/2006/main">
  <p:tag name="AS_UNIQUEID" val="352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9.xml><?xml version="1.0" encoding="utf-8"?>
<p:tagLst xmlns:p="http://schemas.openxmlformats.org/presentationml/2006/main">
  <p:tag name="AS_UNIQUEID" val="2555"/>
</p:tagLst>
</file>

<file path=ppt/tags/tag890.xml><?xml version="1.0" encoding="utf-8"?>
<p:tagLst xmlns:p="http://schemas.openxmlformats.org/presentationml/2006/main">
  <p:tag name="AS_UNIQUEID" val="352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91.xml><?xml version="1.0" encoding="utf-8"?>
<p:tagLst xmlns:p="http://schemas.openxmlformats.org/presentationml/2006/main">
  <p:tag name="AS_UNIQUEID" val="352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892.xml><?xml version="1.0" encoding="utf-8"?>
<p:tagLst xmlns:p="http://schemas.openxmlformats.org/presentationml/2006/main">
  <p:tag name="AS_UNIQUEID" val="35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893.xml><?xml version="1.0" encoding="utf-8"?>
<p:tagLst xmlns:p="http://schemas.openxmlformats.org/presentationml/2006/main">
  <p:tag name="AS_UNIQUEID" val="35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894.xml><?xml version="1.0" encoding="utf-8"?>
<p:tagLst xmlns:p="http://schemas.openxmlformats.org/presentationml/2006/main">
  <p:tag name="AS_UNIQUEID" val="35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895.xml><?xml version="1.0" encoding="utf-8"?>
<p:tagLst xmlns:p="http://schemas.openxmlformats.org/presentationml/2006/main">
  <p:tag name="AS_UNIQUEID" val="35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896.xml><?xml version="1.0" encoding="utf-8"?>
<p:tagLst xmlns:p="http://schemas.openxmlformats.org/presentationml/2006/main">
  <p:tag name="AS_UNIQUEID" val="35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97.xml><?xml version="1.0" encoding="utf-8"?>
<p:tagLst xmlns:p="http://schemas.openxmlformats.org/presentationml/2006/main">
  <p:tag name="AS_UNIQUEID" val="35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98.xml><?xml version="1.0" encoding="utf-8"?>
<p:tagLst xmlns:p="http://schemas.openxmlformats.org/presentationml/2006/main">
  <p:tag name="AS_UNIQUEID" val="35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99.xml><?xml version="1.0" encoding="utf-8"?>
<p:tagLst xmlns:p="http://schemas.openxmlformats.org/presentationml/2006/main">
  <p:tag name="AS_UNIQUEID" val="35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.xml><?xml version="1.0" encoding="utf-8"?>
<p:tagLst xmlns:p="http://schemas.openxmlformats.org/presentationml/2006/main">
  <p:tag name="AS_UNIQUEID" val="2458"/>
</p:tagLst>
</file>

<file path=ppt/tags/tag90.xml><?xml version="1.0" encoding="utf-8"?>
<p:tagLst xmlns:p="http://schemas.openxmlformats.org/presentationml/2006/main">
  <p:tag name="AS_UNIQUEID" val="2556"/>
</p:tagLst>
</file>

<file path=ppt/tags/tag900.xml><?xml version="1.0" encoding="utf-8"?>
<p:tagLst xmlns:p="http://schemas.openxmlformats.org/presentationml/2006/main">
  <p:tag name="AS_UNIQUEID" val="35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01.xml><?xml version="1.0" encoding="utf-8"?>
<p:tagLst xmlns:p="http://schemas.openxmlformats.org/presentationml/2006/main">
  <p:tag name="AS_UNIQUEID" val="35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02.xml><?xml version="1.0" encoding="utf-8"?>
<p:tagLst xmlns:p="http://schemas.openxmlformats.org/presentationml/2006/main">
  <p:tag name="AS_UNIQUEID" val="35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03.xml><?xml version="1.0" encoding="utf-8"?>
<p:tagLst xmlns:p="http://schemas.openxmlformats.org/presentationml/2006/main">
  <p:tag name="AS_UNIQUEID" val="35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04.xml><?xml version="1.0" encoding="utf-8"?>
<p:tagLst xmlns:p="http://schemas.openxmlformats.org/presentationml/2006/main">
  <p:tag name="AS_UNIQUEID" val="35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05.xml><?xml version="1.0" encoding="utf-8"?>
<p:tagLst xmlns:p="http://schemas.openxmlformats.org/presentationml/2006/main">
  <p:tag name="AS_UNIQUEID" val="3540"/>
</p:tagLst>
</file>

<file path=ppt/tags/tag906.xml><?xml version="1.0" encoding="utf-8"?>
<p:tagLst xmlns:p="http://schemas.openxmlformats.org/presentationml/2006/main">
  <p:tag name="AS_UNIQUEID" val="1558"/>
</p:tagLst>
</file>

<file path=ppt/tags/tag907.xml><?xml version="1.0" encoding="utf-8"?>
<p:tagLst xmlns:p="http://schemas.openxmlformats.org/presentationml/2006/main">
  <p:tag name="AS_UNIQUEID" val="1556"/>
</p:tagLst>
</file>

<file path=ppt/tags/tag908.xml><?xml version="1.0" encoding="utf-8"?>
<p:tagLst xmlns:p="http://schemas.openxmlformats.org/presentationml/2006/main">
  <p:tag name="AS_UNIQUEID" val="1557"/>
</p:tagLst>
</file>

<file path=ppt/tags/tag909.xml><?xml version="1.0" encoding="utf-8"?>
<p:tagLst xmlns:p="http://schemas.openxmlformats.org/presentationml/2006/main">
  <p:tag name="AS_UNIQUEID" val="3542"/>
</p:tagLst>
</file>

<file path=ppt/tags/tag91.xml><?xml version="1.0" encoding="utf-8"?>
<p:tagLst xmlns:p="http://schemas.openxmlformats.org/presentationml/2006/main">
  <p:tag name="AS_UNIQUEID" val="2557"/>
</p:tagLst>
</file>

<file path=ppt/tags/tag910.xml><?xml version="1.0" encoding="utf-8"?>
<p:tagLst xmlns:p="http://schemas.openxmlformats.org/presentationml/2006/main">
  <p:tag name="AS_UNIQUEID" val="3543"/>
</p:tagLst>
</file>

<file path=ppt/tags/tag911.xml><?xml version="1.0" encoding="utf-8"?>
<p:tagLst xmlns:p="http://schemas.openxmlformats.org/presentationml/2006/main">
  <p:tag name="AS_UNIQUEID" val="3544"/>
</p:tagLst>
</file>

<file path=ppt/tags/tag912.xml><?xml version="1.0" encoding="utf-8"?>
<p:tagLst xmlns:p="http://schemas.openxmlformats.org/presentationml/2006/main">
  <p:tag name="AS_UNIQUEID" val="3545"/>
</p:tagLst>
</file>

<file path=ppt/tags/tag913.xml><?xml version="1.0" encoding="utf-8"?>
<p:tagLst xmlns:p="http://schemas.openxmlformats.org/presentationml/2006/main">
  <p:tag name="AS_UNIQUEID" val="3548"/>
</p:tagLst>
</file>

<file path=ppt/tags/tag914.xml><?xml version="1.0" encoding="utf-8"?>
<p:tagLst xmlns:p="http://schemas.openxmlformats.org/presentationml/2006/main">
  <p:tag name="AS_UNIQUEID" val="3549"/>
</p:tagLst>
</file>

<file path=ppt/tags/tag915.xml><?xml version="1.0" encoding="utf-8"?>
<p:tagLst xmlns:p="http://schemas.openxmlformats.org/presentationml/2006/main">
  <p:tag name="AS_UNIQUEID" val="3550"/>
</p:tagLst>
</file>

<file path=ppt/tags/tag916.xml><?xml version="1.0" encoding="utf-8"?>
<p:tagLst xmlns:p="http://schemas.openxmlformats.org/presentationml/2006/main">
  <p:tag name="AS_UNIQUEID" val="3551"/>
</p:tagLst>
</file>

<file path=ppt/tags/tag917.xml><?xml version="1.0" encoding="utf-8"?>
<p:tagLst xmlns:p="http://schemas.openxmlformats.org/presentationml/2006/main">
  <p:tag name="AS_UNIQUEID" val="3552"/>
</p:tagLst>
</file>

<file path=ppt/tags/tag918.xml><?xml version="1.0" encoding="utf-8"?>
<p:tagLst xmlns:p="http://schemas.openxmlformats.org/presentationml/2006/main">
  <p:tag name="AS_UNIQUEID" val="3555"/>
</p:tagLst>
</file>

<file path=ppt/tags/tag919.xml><?xml version="1.0" encoding="utf-8"?>
<p:tagLst xmlns:p="http://schemas.openxmlformats.org/presentationml/2006/main">
  <p:tag name="AS_UNIQUEID" val="3556"/>
</p:tagLst>
</file>

<file path=ppt/tags/tag92.xml><?xml version="1.0" encoding="utf-8"?>
<p:tagLst xmlns:p="http://schemas.openxmlformats.org/presentationml/2006/main">
  <p:tag name="AS_UNIQUEID" val="2558"/>
</p:tagLst>
</file>

<file path=ppt/tags/tag920.xml><?xml version="1.0" encoding="utf-8"?>
<p:tagLst xmlns:p="http://schemas.openxmlformats.org/presentationml/2006/main">
  <p:tag name="AS_UNIQUEID" val="3557"/>
</p:tagLst>
</file>

<file path=ppt/tags/tag921.xml><?xml version="1.0" encoding="utf-8"?>
<p:tagLst xmlns:p="http://schemas.openxmlformats.org/presentationml/2006/main">
  <p:tag name="AS_UNIQUEID" val="3559"/>
</p:tagLst>
</file>

<file path=ppt/tags/tag922.xml><?xml version="1.0" encoding="utf-8"?>
<p:tagLst xmlns:p="http://schemas.openxmlformats.org/presentationml/2006/main">
  <p:tag name="AS_UNIQUEID" val="3560"/>
</p:tagLst>
</file>

<file path=ppt/tags/tag923.xml><?xml version="1.0" encoding="utf-8"?>
<p:tagLst xmlns:p="http://schemas.openxmlformats.org/presentationml/2006/main">
  <p:tag name="AS_UNIQUEID" val="3561"/>
</p:tagLst>
</file>

<file path=ppt/tags/tag924.xml><?xml version="1.0" encoding="utf-8"?>
<p:tagLst xmlns:p="http://schemas.openxmlformats.org/presentationml/2006/main">
  <p:tag name="AS_UNIQUEID" val="3562"/>
</p:tagLst>
</file>

<file path=ppt/tags/tag925.xml><?xml version="1.0" encoding="utf-8"?>
<p:tagLst xmlns:p="http://schemas.openxmlformats.org/presentationml/2006/main">
  <p:tag name="AS_UNIQUEID" val="3563"/>
</p:tagLst>
</file>

<file path=ppt/tags/tag926.xml><?xml version="1.0" encoding="utf-8"?>
<p:tagLst xmlns:p="http://schemas.openxmlformats.org/presentationml/2006/main">
  <p:tag name="AS_UNIQUEID" val="3564"/>
</p:tagLst>
</file>

<file path=ppt/tags/tag927.xml><?xml version="1.0" encoding="utf-8"?>
<p:tagLst xmlns:p="http://schemas.openxmlformats.org/presentationml/2006/main">
  <p:tag name="AS_UNIQUEID" val="3565"/>
</p:tagLst>
</file>

<file path=ppt/tags/tag928.xml><?xml version="1.0" encoding="utf-8"?>
<p:tagLst xmlns:p="http://schemas.openxmlformats.org/presentationml/2006/main">
  <p:tag name="AS_UNIQUEID" val="3566"/>
</p:tagLst>
</file>

<file path=ppt/tags/tag929.xml><?xml version="1.0" encoding="utf-8"?>
<p:tagLst xmlns:p="http://schemas.openxmlformats.org/presentationml/2006/main">
  <p:tag name="AS_UNIQUEID" val="3567"/>
</p:tagLst>
</file>

<file path=ppt/tags/tag93.xml><?xml version="1.0" encoding="utf-8"?>
<p:tagLst xmlns:p="http://schemas.openxmlformats.org/presentationml/2006/main">
  <p:tag name="AS_UNIQUEID" val="2559"/>
</p:tagLst>
</file>

<file path=ppt/tags/tag930.xml><?xml version="1.0" encoding="utf-8"?>
<p:tagLst xmlns:p="http://schemas.openxmlformats.org/presentationml/2006/main">
  <p:tag name="AS_UNIQUEID" val="3568"/>
</p:tagLst>
</file>

<file path=ppt/tags/tag931.xml><?xml version="1.0" encoding="utf-8"?>
<p:tagLst xmlns:p="http://schemas.openxmlformats.org/presentationml/2006/main">
  <p:tag name="AS_UNIQUEID" val="3569"/>
</p:tagLst>
</file>

<file path=ppt/tags/tag932.xml><?xml version="1.0" encoding="utf-8"?>
<p:tagLst xmlns:p="http://schemas.openxmlformats.org/presentationml/2006/main">
  <p:tag name="AS_UNIQUEID" val="3570"/>
</p:tagLst>
</file>

<file path=ppt/tags/tag933.xml><?xml version="1.0" encoding="utf-8"?>
<p:tagLst xmlns:p="http://schemas.openxmlformats.org/presentationml/2006/main">
  <p:tag name="AS_UNIQUEID" val="3571"/>
</p:tagLst>
</file>

<file path=ppt/tags/tag934.xml><?xml version="1.0" encoding="utf-8"?>
<p:tagLst xmlns:p="http://schemas.openxmlformats.org/presentationml/2006/main">
  <p:tag name="AS_UNIQUEID" val="3572"/>
</p:tagLst>
</file>

<file path=ppt/tags/tag935.xml><?xml version="1.0" encoding="utf-8"?>
<p:tagLst xmlns:p="http://schemas.openxmlformats.org/presentationml/2006/main">
  <p:tag name="AS_UNIQUEID" val="3573"/>
</p:tagLst>
</file>

<file path=ppt/tags/tag936.xml><?xml version="1.0" encoding="utf-8"?>
<p:tagLst xmlns:p="http://schemas.openxmlformats.org/presentationml/2006/main">
  <p:tag name="AS_UNIQUEID" val="3574"/>
</p:tagLst>
</file>

<file path=ppt/tags/tag937.xml><?xml version="1.0" encoding="utf-8"?>
<p:tagLst xmlns:p="http://schemas.openxmlformats.org/presentationml/2006/main">
  <p:tag name="AS_UNIQUEID" val="3575"/>
</p:tagLst>
</file>

<file path=ppt/tags/tag938.xml><?xml version="1.0" encoding="utf-8"?>
<p:tagLst xmlns:p="http://schemas.openxmlformats.org/presentationml/2006/main">
  <p:tag name="AS_UNIQUEID" val="3576"/>
</p:tagLst>
</file>

<file path=ppt/tags/tag939.xml><?xml version="1.0" encoding="utf-8"?>
<p:tagLst xmlns:p="http://schemas.openxmlformats.org/presentationml/2006/main">
  <p:tag name="AS_UNIQUEID" val="3577"/>
</p:tagLst>
</file>

<file path=ppt/tags/tag94.xml><?xml version="1.0" encoding="utf-8"?>
<p:tagLst xmlns:p="http://schemas.openxmlformats.org/presentationml/2006/main">
  <p:tag name="AS_UNIQUEID" val="2560"/>
</p:tagLst>
</file>

<file path=ppt/tags/tag940.xml><?xml version="1.0" encoding="utf-8"?>
<p:tagLst xmlns:p="http://schemas.openxmlformats.org/presentationml/2006/main">
  <p:tag name="AS_UNIQUEID" val="3578"/>
</p:tagLst>
</file>

<file path=ppt/tags/tag941.xml><?xml version="1.0" encoding="utf-8"?>
<p:tagLst xmlns:p="http://schemas.openxmlformats.org/presentationml/2006/main">
  <p:tag name="AS_UNIQUEID" val="3579"/>
</p:tagLst>
</file>

<file path=ppt/tags/tag942.xml><?xml version="1.0" encoding="utf-8"?>
<p:tagLst xmlns:p="http://schemas.openxmlformats.org/presentationml/2006/main">
  <p:tag name="AS_UNIQUEID" val="3580"/>
</p:tagLst>
</file>

<file path=ppt/tags/tag943.xml><?xml version="1.0" encoding="utf-8"?>
<p:tagLst xmlns:p="http://schemas.openxmlformats.org/presentationml/2006/main">
  <p:tag name="AS_UNIQUEID" val="3581"/>
</p:tagLst>
</file>

<file path=ppt/tags/tag944.xml><?xml version="1.0" encoding="utf-8"?>
<p:tagLst xmlns:p="http://schemas.openxmlformats.org/presentationml/2006/main">
  <p:tag name="AS_UNIQUEID" val="3582"/>
</p:tagLst>
</file>

<file path=ppt/tags/tag945.xml><?xml version="1.0" encoding="utf-8"?>
<p:tagLst xmlns:p="http://schemas.openxmlformats.org/presentationml/2006/main">
  <p:tag name="AS_UNIQUEID" val="3583"/>
</p:tagLst>
</file>

<file path=ppt/tags/tag946.xml><?xml version="1.0" encoding="utf-8"?>
<p:tagLst xmlns:p="http://schemas.openxmlformats.org/presentationml/2006/main">
  <p:tag name="AS_UNIQUEID" val="3584"/>
</p:tagLst>
</file>

<file path=ppt/tags/tag947.xml><?xml version="1.0" encoding="utf-8"?>
<p:tagLst xmlns:p="http://schemas.openxmlformats.org/presentationml/2006/main">
  <p:tag name="AS_UNIQUEID" val="3585"/>
</p:tagLst>
</file>

<file path=ppt/tags/tag948.xml><?xml version="1.0" encoding="utf-8"?>
<p:tagLst xmlns:p="http://schemas.openxmlformats.org/presentationml/2006/main">
  <p:tag name="AS_UNIQUEID" val="3586"/>
</p:tagLst>
</file>

<file path=ppt/tags/tag949.xml><?xml version="1.0" encoding="utf-8"?>
<p:tagLst xmlns:p="http://schemas.openxmlformats.org/presentationml/2006/main">
  <p:tag name="AS_UNIQUEID" val="3587"/>
</p:tagLst>
</file>

<file path=ppt/tags/tag95.xml><?xml version="1.0" encoding="utf-8"?>
<p:tagLst xmlns:p="http://schemas.openxmlformats.org/presentationml/2006/main">
  <p:tag name="AS_UNIQUEID" val="2561"/>
</p:tagLst>
</file>

<file path=ppt/tags/tag950.xml><?xml version="1.0" encoding="utf-8"?>
<p:tagLst xmlns:p="http://schemas.openxmlformats.org/presentationml/2006/main">
  <p:tag name="AS_UNIQUEID" val="3588"/>
</p:tagLst>
</file>

<file path=ppt/tags/tag951.xml><?xml version="1.0" encoding="utf-8"?>
<p:tagLst xmlns:p="http://schemas.openxmlformats.org/presentationml/2006/main">
  <p:tag name="AS_UNIQUEID" val="3589"/>
</p:tagLst>
</file>

<file path=ppt/tags/tag952.xml><?xml version="1.0" encoding="utf-8"?>
<p:tagLst xmlns:p="http://schemas.openxmlformats.org/presentationml/2006/main">
  <p:tag name="AS_UNIQUEID" val="3590"/>
</p:tagLst>
</file>

<file path=ppt/tags/tag953.xml><?xml version="1.0" encoding="utf-8"?>
<p:tagLst xmlns:p="http://schemas.openxmlformats.org/presentationml/2006/main">
  <p:tag name="AS_UNIQUEID" val="3591"/>
</p:tagLst>
</file>

<file path=ppt/tags/tag954.xml><?xml version="1.0" encoding="utf-8"?>
<p:tagLst xmlns:p="http://schemas.openxmlformats.org/presentationml/2006/main">
  <p:tag name="AS_UNIQUEID" val="3592"/>
</p:tagLst>
</file>

<file path=ppt/tags/tag955.xml><?xml version="1.0" encoding="utf-8"?>
<p:tagLst xmlns:p="http://schemas.openxmlformats.org/presentationml/2006/main">
  <p:tag name="AS_UNIQUEID" val="3593"/>
</p:tagLst>
</file>

<file path=ppt/tags/tag956.xml><?xml version="1.0" encoding="utf-8"?>
<p:tagLst xmlns:p="http://schemas.openxmlformats.org/presentationml/2006/main">
  <p:tag name="AS_UNIQUEID" val="3594"/>
</p:tagLst>
</file>

<file path=ppt/tags/tag957.xml><?xml version="1.0" encoding="utf-8"?>
<p:tagLst xmlns:p="http://schemas.openxmlformats.org/presentationml/2006/main">
  <p:tag name="AS_UNIQUEID" val="3595"/>
</p:tagLst>
</file>

<file path=ppt/tags/tag958.xml><?xml version="1.0" encoding="utf-8"?>
<p:tagLst xmlns:p="http://schemas.openxmlformats.org/presentationml/2006/main">
  <p:tag name="AS_UNIQUEID" val="3596"/>
</p:tagLst>
</file>

<file path=ppt/tags/tag959.xml><?xml version="1.0" encoding="utf-8"?>
<p:tagLst xmlns:p="http://schemas.openxmlformats.org/presentationml/2006/main">
  <p:tag name="AS_UNIQUEID" val="3597"/>
</p:tagLst>
</file>

<file path=ppt/tags/tag96.xml><?xml version="1.0" encoding="utf-8"?>
<p:tagLst xmlns:p="http://schemas.openxmlformats.org/presentationml/2006/main">
  <p:tag name="AS_UNIQUEID" val="2562"/>
</p:tagLst>
</file>

<file path=ppt/tags/tag960.xml><?xml version="1.0" encoding="utf-8"?>
<p:tagLst xmlns:p="http://schemas.openxmlformats.org/presentationml/2006/main">
  <p:tag name="AS_UNIQUEID" val="3598"/>
</p:tagLst>
</file>

<file path=ppt/tags/tag961.xml><?xml version="1.0" encoding="utf-8"?>
<p:tagLst xmlns:p="http://schemas.openxmlformats.org/presentationml/2006/main">
  <p:tag name="AS_UNIQUEID" val="3599"/>
</p:tagLst>
</file>

<file path=ppt/tags/tag962.xml><?xml version="1.0" encoding="utf-8"?>
<p:tagLst xmlns:p="http://schemas.openxmlformats.org/presentationml/2006/main">
  <p:tag name="AS_UNIQUEID" val="3600"/>
</p:tagLst>
</file>

<file path=ppt/tags/tag963.xml><?xml version="1.0" encoding="utf-8"?>
<p:tagLst xmlns:p="http://schemas.openxmlformats.org/presentationml/2006/main">
  <p:tag name="AS_UNIQUEID" val="3601"/>
</p:tagLst>
</file>

<file path=ppt/tags/tag964.xml><?xml version="1.0" encoding="utf-8"?>
<p:tagLst xmlns:p="http://schemas.openxmlformats.org/presentationml/2006/main">
  <p:tag name="AS_UNIQUEID" val="3602"/>
</p:tagLst>
</file>

<file path=ppt/tags/tag965.xml><?xml version="1.0" encoding="utf-8"?>
<p:tagLst xmlns:p="http://schemas.openxmlformats.org/presentationml/2006/main">
  <p:tag name="AS_UNIQUEID" val="3603"/>
</p:tagLst>
</file>

<file path=ppt/tags/tag966.xml><?xml version="1.0" encoding="utf-8"?>
<p:tagLst xmlns:p="http://schemas.openxmlformats.org/presentationml/2006/main">
  <p:tag name="AS_UNIQUEID" val="3604"/>
</p:tagLst>
</file>

<file path=ppt/tags/tag967.xml><?xml version="1.0" encoding="utf-8"?>
<p:tagLst xmlns:p="http://schemas.openxmlformats.org/presentationml/2006/main">
  <p:tag name="AS_UNIQUEID" val="3605"/>
</p:tagLst>
</file>

<file path=ppt/tags/tag968.xml><?xml version="1.0" encoding="utf-8"?>
<p:tagLst xmlns:p="http://schemas.openxmlformats.org/presentationml/2006/main">
  <p:tag name="AS_UNIQUEID" val="3606"/>
</p:tagLst>
</file>

<file path=ppt/tags/tag969.xml><?xml version="1.0" encoding="utf-8"?>
<p:tagLst xmlns:p="http://schemas.openxmlformats.org/presentationml/2006/main">
  <p:tag name="AS_UNIQUEID" val="3607"/>
</p:tagLst>
</file>

<file path=ppt/tags/tag97.xml><?xml version="1.0" encoding="utf-8"?>
<p:tagLst xmlns:p="http://schemas.openxmlformats.org/presentationml/2006/main">
  <p:tag name="AS_UNIQUEID" val="2564"/>
</p:tagLst>
</file>

<file path=ppt/tags/tag970.xml><?xml version="1.0" encoding="utf-8"?>
<p:tagLst xmlns:p="http://schemas.openxmlformats.org/presentationml/2006/main">
  <p:tag name="AS_UNIQUEID" val="3609"/>
</p:tagLst>
</file>

<file path=ppt/tags/tag971.xml><?xml version="1.0" encoding="utf-8"?>
<p:tagLst xmlns:p="http://schemas.openxmlformats.org/presentationml/2006/main">
  <p:tag name="AS_UNIQUEID" val="3610"/>
</p:tagLst>
</file>

<file path=ppt/tags/tag972.xml><?xml version="1.0" encoding="utf-8"?>
<p:tagLst xmlns:p="http://schemas.openxmlformats.org/presentationml/2006/main">
  <p:tag name="AS_UNIQUEID" val="3611"/>
</p:tagLst>
</file>

<file path=ppt/tags/tag973.xml><?xml version="1.0" encoding="utf-8"?>
<p:tagLst xmlns:p="http://schemas.openxmlformats.org/presentationml/2006/main">
  <p:tag name="AS_UNIQUEID" val="3612"/>
</p:tagLst>
</file>

<file path=ppt/tags/tag974.xml><?xml version="1.0" encoding="utf-8"?>
<p:tagLst xmlns:p="http://schemas.openxmlformats.org/presentationml/2006/main">
  <p:tag name="AS_UNIQUEID" val="3613"/>
</p:tagLst>
</file>

<file path=ppt/tags/tag975.xml><?xml version="1.0" encoding="utf-8"?>
<p:tagLst xmlns:p="http://schemas.openxmlformats.org/presentationml/2006/main">
  <p:tag name="AS_UNIQUEID" val="3614"/>
</p:tagLst>
</file>

<file path=ppt/tags/tag976.xml><?xml version="1.0" encoding="utf-8"?>
<p:tagLst xmlns:p="http://schemas.openxmlformats.org/presentationml/2006/main">
  <p:tag name="AS_UNIQUEID" val="3616"/>
</p:tagLst>
</file>

<file path=ppt/tags/tag977.xml><?xml version="1.0" encoding="utf-8"?>
<p:tagLst xmlns:p="http://schemas.openxmlformats.org/presentationml/2006/main">
  <p:tag name="AS_UNIQUEID" val="3618"/>
</p:tagLst>
</file>

<file path=ppt/tags/tag978.xml><?xml version="1.0" encoding="utf-8"?>
<p:tagLst xmlns:p="http://schemas.openxmlformats.org/presentationml/2006/main">
  <p:tag name="AS_UNIQUEID" val="3620"/>
</p:tagLst>
</file>

<file path=ppt/tags/tag979.xml><?xml version="1.0" encoding="utf-8"?>
<p:tagLst xmlns:p="http://schemas.openxmlformats.org/presentationml/2006/main">
  <p:tag name="AS_UNIQUEID" val="3621"/>
</p:tagLst>
</file>

<file path=ppt/tags/tag98.xml><?xml version="1.0" encoding="utf-8"?>
<p:tagLst xmlns:p="http://schemas.openxmlformats.org/presentationml/2006/main">
  <p:tag name="AS_UNIQUEID" val="2565"/>
</p:tagLst>
</file>

<file path=ppt/tags/tag980.xml><?xml version="1.0" encoding="utf-8"?>
<p:tagLst xmlns:p="http://schemas.openxmlformats.org/presentationml/2006/main">
  <p:tag name="AS_UNIQUEID" val="3622"/>
</p:tagLst>
</file>

<file path=ppt/tags/tag981.xml><?xml version="1.0" encoding="utf-8"?>
<p:tagLst xmlns:p="http://schemas.openxmlformats.org/presentationml/2006/main">
  <p:tag name="AS_UNIQUEID" val="3623"/>
</p:tagLst>
</file>

<file path=ppt/tags/tag982.xml><?xml version="1.0" encoding="utf-8"?>
<p:tagLst xmlns:p="http://schemas.openxmlformats.org/presentationml/2006/main">
  <p:tag name="AS_UNIQUEID" val="3624"/>
</p:tagLst>
</file>

<file path=ppt/tags/tag983.xml><?xml version="1.0" encoding="utf-8"?>
<p:tagLst xmlns:p="http://schemas.openxmlformats.org/presentationml/2006/main">
  <p:tag name="AS_UNIQUEID" val="3626"/>
</p:tagLst>
</file>

<file path=ppt/tags/tag984.xml><?xml version="1.0" encoding="utf-8"?>
<p:tagLst xmlns:p="http://schemas.openxmlformats.org/presentationml/2006/main">
  <p:tag name="AS_UNIQUEID" val="3627"/>
</p:tagLst>
</file>

<file path=ppt/tags/tag985.xml><?xml version="1.0" encoding="utf-8"?>
<p:tagLst xmlns:p="http://schemas.openxmlformats.org/presentationml/2006/main">
  <p:tag name="AS_UNIQUEID" val="3628"/>
</p:tagLst>
</file>

<file path=ppt/tags/tag986.xml><?xml version="1.0" encoding="utf-8"?>
<p:tagLst xmlns:p="http://schemas.openxmlformats.org/presentationml/2006/main">
  <p:tag name="AS_UNIQUEID" val="3629"/>
</p:tagLst>
</file>

<file path=ppt/tags/tag987.xml><?xml version="1.0" encoding="utf-8"?>
<p:tagLst xmlns:p="http://schemas.openxmlformats.org/presentationml/2006/main">
  <p:tag name="AS_UNIQUEID" val="3630"/>
</p:tagLst>
</file>

<file path=ppt/tags/tag988.xml><?xml version="1.0" encoding="utf-8"?>
<p:tagLst xmlns:p="http://schemas.openxmlformats.org/presentationml/2006/main">
  <p:tag name="AS_UNIQUEID" val="3632"/>
</p:tagLst>
</file>

<file path=ppt/tags/tag989.xml><?xml version="1.0" encoding="utf-8"?>
<p:tagLst xmlns:p="http://schemas.openxmlformats.org/presentationml/2006/main">
  <p:tag name="AS_UNIQUEID" val="3633"/>
</p:tagLst>
</file>

<file path=ppt/tags/tag99.xml><?xml version="1.0" encoding="utf-8"?>
<p:tagLst xmlns:p="http://schemas.openxmlformats.org/presentationml/2006/main">
  <p:tag name="AS_UNIQUEID" val="2566"/>
</p:tagLst>
</file>

<file path=ppt/tags/tag990.xml><?xml version="1.0" encoding="utf-8"?>
<p:tagLst xmlns:p="http://schemas.openxmlformats.org/presentationml/2006/main">
  <p:tag name="AS_UNIQUEID" val="3634"/>
</p:tagLst>
</file>

<file path=ppt/tags/tag991.xml><?xml version="1.0" encoding="utf-8"?>
<p:tagLst xmlns:p="http://schemas.openxmlformats.org/presentationml/2006/main">
  <p:tag name="AS_UNIQUEID" val="3635"/>
</p:tagLst>
</file>

<file path=ppt/tags/tag992.xml><?xml version="1.0" encoding="utf-8"?>
<p:tagLst xmlns:p="http://schemas.openxmlformats.org/presentationml/2006/main">
  <p:tag name="AS_UNIQUEID" val="3636"/>
</p:tagLst>
</file>

<file path=ppt/tags/tag993.xml><?xml version="1.0" encoding="utf-8"?>
<p:tagLst xmlns:p="http://schemas.openxmlformats.org/presentationml/2006/main">
  <p:tag name="AS_UNIQUEID" val="3638"/>
</p:tagLst>
</file>

<file path=ppt/tags/tag994.xml><?xml version="1.0" encoding="utf-8"?>
<p:tagLst xmlns:p="http://schemas.openxmlformats.org/presentationml/2006/main">
  <p:tag name="AS_UNIQUEID" val="3639"/>
</p:tagLst>
</file>

<file path=ppt/tags/tag995.xml><?xml version="1.0" encoding="utf-8"?>
<p:tagLst xmlns:p="http://schemas.openxmlformats.org/presentationml/2006/main">
  <p:tag name="AS_UNIQUEID" val="3640"/>
</p:tagLst>
</file>

<file path=ppt/tags/tag996.xml><?xml version="1.0" encoding="utf-8"?>
<p:tagLst xmlns:p="http://schemas.openxmlformats.org/presentationml/2006/main">
  <p:tag name="AS_UNIQUEID" val="3641"/>
</p:tagLst>
</file>

<file path=ppt/tags/tag997.xml><?xml version="1.0" encoding="utf-8"?>
<p:tagLst xmlns:p="http://schemas.openxmlformats.org/presentationml/2006/main">
  <p:tag name="AS_UNIQUEID" val="3642"/>
</p:tagLst>
</file>

<file path=ppt/tags/tag998.xml><?xml version="1.0" encoding="utf-8"?>
<p:tagLst xmlns:p="http://schemas.openxmlformats.org/presentationml/2006/main">
  <p:tag name="AS_UNIQUEID" val="3643"/>
</p:tagLst>
</file>

<file path=ppt/tags/tag999.xml><?xml version="1.0" encoding="utf-8"?>
<p:tagLst xmlns:p="http://schemas.openxmlformats.org/presentationml/2006/main">
  <p:tag name="AS_UNIQUEID" val="3645"/>
</p:tagLst>
</file>

<file path=ppt/theme/theme1.xml><?xml version="1.0" encoding="utf-8"?>
<a:theme xmlns:a="http://schemas.openxmlformats.org/drawingml/2006/main" name="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00000"/>
      </a:accent1>
      <a:accent2>
        <a:srgbClr val="900000"/>
      </a:accent2>
      <a:accent3>
        <a:srgbClr val="900000"/>
      </a:accent3>
      <a:accent4>
        <a:srgbClr val="900000"/>
      </a:accent4>
      <a:accent5>
        <a:srgbClr val="900000"/>
      </a:accent5>
      <a:accent6>
        <a:srgbClr val="900000"/>
      </a:accent6>
      <a:hlink>
        <a:srgbClr val="900000"/>
      </a:hlink>
      <a:folHlink>
        <a:srgbClr val="900000"/>
      </a:folHlink>
    </a:clrScheme>
    <a:fontScheme name="YY">
      <a:majorFont>
        <a:latin typeface="Century Gothic"/>
        <a:ea typeface="思源黑体 Light"/>
        <a:cs typeface="Arial"/>
      </a:majorFont>
      <a:minorFont>
        <a:latin typeface="Century Gothic"/>
        <a:ea typeface="思源黑体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75000"/>
            <a:alpha val="77000"/>
          </a:schemeClr>
        </a:solidFill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​​">
  <a:themeElements>
    <a:clrScheme name="自定义 329">
      <a:dk1>
        <a:srgbClr val="3A3838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A5A5A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2">
      <a:majorFont>
        <a:latin typeface="思源宋体 CN Heavy"/>
        <a:ea typeface="思源宋体 CN Heavy"/>
        <a:cs typeface="Arial"/>
      </a:majorFont>
      <a:minorFont>
        <a:latin typeface="思源黑体 CN Normal"/>
        <a:ea typeface="思源黑体 CN Norm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等线 Light"/>
        <a:ea typeface="方正特雅宋简"/>
        <a:cs typeface="Arial"/>
      </a:majorFont>
      <a:minorFont>
        <a:latin typeface="等线"/>
        <a:ea typeface="方正清刻本悦宋简体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38091"/>
        </a:solidFill>
      </a:spPr>
      <a:bodyPr wrap="square" rtlCol="0" anchor="ctr">
        <a:spAutoFit/>
      </a:bodyPr>
      <a:lstStyle>
        <a:defPPr algn="l">
          <a:lnSpc>
            <a:spcPct val="120000"/>
          </a:lnSpc>
          <a:defRPr sz="3000" dirty="0"/>
        </a:defPPr>
      </a:lstStyle>
    </a:spDef>
    <a:lnDef>
      <a:spPr>
        <a:ln w="38100">
          <a:solidFill>
            <a:srgbClr val="63809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。">
  <a:themeElements>
    <a:clrScheme name="自定义 23">
      <a:dk1>
        <a:srgbClr val="000000"/>
      </a:dk1>
      <a:lt1>
        <a:sysClr val="window" lastClr="FFFFFF"/>
      </a:lt1>
      <a:dk2>
        <a:srgbClr val="FFFFFF"/>
      </a:dk2>
      <a:lt2>
        <a:srgbClr val="FFFFFF"/>
      </a:lt2>
      <a:accent1>
        <a:srgbClr val="BB0B30"/>
      </a:accent1>
      <a:accent2>
        <a:srgbClr val="BC0A30"/>
      </a:accent2>
      <a:accent3>
        <a:srgbClr val="BA0B2F"/>
      </a:accent3>
      <a:accent4>
        <a:srgbClr val="BB0A31"/>
      </a:accent4>
      <a:accent5>
        <a:srgbClr val="BB0B30"/>
      </a:accent5>
      <a:accent6>
        <a:srgbClr val="BA0B31"/>
      </a:accent6>
      <a:hlink>
        <a:srgbClr val="F33B48"/>
      </a:hlink>
      <a:folHlink>
        <a:srgbClr val="FFC000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9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nggixaf">
      <a:majorFont>
        <a:latin typeface="字魂105号-简雅黑"/>
        <a:ea typeface="字魂105号-简雅黑"/>
        <a:cs typeface="Arial"/>
      </a:majorFont>
      <a:minorFont>
        <a:latin typeface="字魂105号-简雅黑"/>
        <a:ea typeface="字魂105号-简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办公资源网：www.bangongziyuan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F6974"/>
      </a:accent1>
      <a:accent2>
        <a:srgbClr val="312325"/>
      </a:accent2>
      <a:accent3>
        <a:srgbClr val="635049"/>
      </a:accent3>
      <a:accent4>
        <a:srgbClr val="6F6974"/>
      </a:accent4>
      <a:accent5>
        <a:srgbClr val="312325"/>
      </a:accent5>
      <a:accent6>
        <a:srgbClr val="6350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0066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0" rIns="91440" bIns="252000" numCol="1" anchor="b" anchorCtr="1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  <a:ea typeface="黑体" panose="0201060906010101010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0066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0" rIns="91440" bIns="252000" numCol="1" anchor="b" anchorCtr="1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  <a:ea typeface="黑体" panose="02010609060101010101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8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方正少儿简体"/>
        <a:ea typeface="方正少儿简体"/>
        <a:cs typeface="Arial"/>
      </a:majorFont>
      <a:minorFont>
        <a:latin typeface="方正少儿简体"/>
        <a:ea typeface="方正少儿简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Quadrant">
  <a:themeElements>
    <a:clrScheme name="Quadrant 11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800000"/>
      </a:hlink>
      <a:folHlink>
        <a:srgbClr val="777777"/>
      </a:folHlink>
    </a:clrScheme>
    <a:fontScheme name="Quadrant">
      <a:majorFont>
        <a:latin typeface="Times New Roman"/>
        <a:ea typeface="华文仿宋"/>
        <a:cs typeface="Arial"/>
      </a:majorFont>
      <a:minorFont>
        <a:latin typeface="Times New Roman"/>
        <a:ea typeface="华文仿宋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10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3333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1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8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Quadrant">
  <a:themeElements>
    <a:clrScheme name="Quadrant 11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800000"/>
      </a:hlink>
      <a:folHlink>
        <a:srgbClr val="777777"/>
      </a:folHlink>
    </a:clrScheme>
    <a:fontScheme name="Quadrant">
      <a:majorFont>
        <a:latin typeface="Times New Roman"/>
        <a:ea typeface="华文仿宋"/>
        <a:cs typeface="Arial"/>
      </a:majorFont>
      <a:minorFont>
        <a:latin typeface="Times New Roman"/>
        <a:ea typeface="华文仿宋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10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3333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1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8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Quadrant">
  <a:themeElements>
    <a:clrScheme name="Quadrant 11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800000"/>
      </a:hlink>
      <a:folHlink>
        <a:srgbClr val="777777"/>
      </a:folHlink>
    </a:clrScheme>
    <a:fontScheme name="Quadrant">
      <a:majorFont>
        <a:latin typeface="Times New Roman"/>
        <a:ea typeface="华文仿宋"/>
        <a:cs typeface="Arial"/>
      </a:majorFont>
      <a:minorFont>
        <a:latin typeface="Times New Roman"/>
        <a:ea typeface="华文仿宋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10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3333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11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80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3350</Words>
  <Application>WPS 演示</Application>
  <PresentationFormat>On-screen Show (16:9)</PresentationFormat>
  <Paragraphs>565</Paragraphs>
  <Slides>21</Slides>
  <Notes>9</Notes>
  <HiddenSlides>0</HiddenSlides>
  <MMClips>1</MMClips>
  <ScaleCrop>false</ScaleCrop>
  <HeadingPairs>
    <vt:vector size="8" baseType="variant">
      <vt:variant>
        <vt:lpstr>已用的字体</vt:lpstr>
      </vt:variant>
      <vt:variant>
        <vt:i4>43</vt:i4>
      </vt:variant>
      <vt:variant>
        <vt:lpstr>主题</vt:lpstr>
      </vt:variant>
      <vt:variant>
        <vt:i4>30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95" baseType="lpstr">
      <vt:lpstr>Arial</vt:lpstr>
      <vt:lpstr>宋体</vt:lpstr>
      <vt:lpstr>Wingdings</vt:lpstr>
      <vt:lpstr>黑体</vt:lpstr>
      <vt:lpstr>华文隶书</vt:lpstr>
      <vt:lpstr>Times New Roman</vt:lpstr>
      <vt:lpstr>华文仿宋</vt:lpstr>
      <vt:lpstr>Calibri</vt:lpstr>
      <vt:lpstr>Calibri Light</vt:lpstr>
      <vt:lpstr>Wingdings 2</vt:lpstr>
      <vt:lpstr>微软雅黑</vt:lpstr>
      <vt:lpstr>Wingdings</vt:lpstr>
      <vt:lpstr>楷体_GB2312</vt:lpstr>
      <vt:lpstr>Arial</vt:lpstr>
      <vt:lpstr>Verdana</vt:lpstr>
      <vt:lpstr>思源黑体 CN Normal</vt:lpstr>
      <vt:lpstr>华文新魏</vt:lpstr>
      <vt:lpstr>楷体</vt:lpstr>
      <vt:lpstr>RiWenMaoBi</vt:lpstr>
      <vt:lpstr>Palatino</vt:lpstr>
      <vt:lpstr>FZQingKeBenYueSongS-R-GB</vt:lpstr>
      <vt:lpstr>汉仪旗黑-85S</vt:lpstr>
      <vt:lpstr>微软雅黑 Light</vt:lpstr>
      <vt:lpstr>华文细黑</vt:lpstr>
      <vt:lpstr>Segoe UI</vt:lpstr>
      <vt:lpstr>汉仪尚巍手书W</vt:lpstr>
      <vt:lpstr>Impact</vt:lpstr>
      <vt:lpstr>阿里巴巴普惠体 L</vt:lpstr>
      <vt:lpstr>隶书</vt:lpstr>
      <vt:lpstr>方正粗黑宋简体</vt:lpstr>
      <vt:lpstr>方正清刻本悦宋简体</vt:lpstr>
      <vt:lpstr>等线</vt:lpstr>
      <vt:lpstr>华文楷体</vt:lpstr>
      <vt:lpstr>Calibri</vt:lpstr>
      <vt:lpstr>Arial Unicode MS</vt:lpstr>
      <vt:lpstr>思源黑体 Light</vt:lpstr>
      <vt:lpstr>Century Gothic</vt:lpstr>
      <vt:lpstr>等线 Light</vt:lpstr>
      <vt:lpstr>方正少儿简体</vt:lpstr>
      <vt:lpstr>Segoe Print</vt:lpstr>
      <vt:lpstr>思源宋体 CN Heavy</vt:lpstr>
      <vt:lpstr>方正特雅宋简</vt:lpstr>
      <vt:lpstr>Palatino Linotype</vt:lpstr>
      <vt:lpstr>Office 主题​​</vt:lpstr>
      <vt:lpstr>Office 主题</vt:lpstr>
      <vt:lpstr>1_Office 主题</vt:lpstr>
      <vt:lpstr>7_Office 主题​​</vt:lpstr>
      <vt:lpstr>6_Quadrant</vt:lpstr>
      <vt:lpstr>1_Quadrant</vt:lpstr>
      <vt:lpstr>2_Quadrant</vt:lpstr>
      <vt:lpstr>HDOfficeLightV0</vt:lpstr>
      <vt:lpstr>6_Office 主题</vt:lpstr>
      <vt:lpstr>3_Office 主题​​</vt:lpstr>
      <vt:lpstr>1_Office 主题​​</vt:lpstr>
      <vt:lpstr>5_Office 主题​​</vt:lpstr>
      <vt:lpstr>。</vt:lpstr>
      <vt:lpstr>自定义设计方案</vt:lpstr>
      <vt:lpstr>2_Office 主题</vt:lpstr>
      <vt:lpstr>Office</vt:lpstr>
      <vt:lpstr>2_自定义设计方案</vt:lpstr>
      <vt:lpstr>5_Office 主题</vt:lpstr>
      <vt:lpstr>1_自定义设计方案</vt:lpstr>
      <vt:lpstr>1_Office</vt:lpstr>
      <vt:lpstr>9_Office 主题</vt:lpstr>
      <vt:lpstr>10_Office 主题</vt:lpstr>
      <vt:lpstr>办公资源网：www.bangongziyuan.com</vt:lpstr>
      <vt:lpstr>3_自定义设计方案</vt:lpstr>
      <vt:lpstr>4_自定义设计方案</vt:lpstr>
      <vt:lpstr>7_Office 主题</vt:lpstr>
      <vt:lpstr>4_Office 主题​​</vt:lpstr>
      <vt:lpstr>6_Office 主题​​</vt:lpstr>
      <vt:lpstr>2_Office 主题​​</vt:lpstr>
      <vt:lpstr>8_Office 主题​​</vt:lpstr>
      <vt:lpstr>CorelDraw.Graphic.17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36996</cp:lastModifiedBy>
  <cp:revision>2</cp:revision>
  <cp:lastPrinted>2024-08-13T10:41:00Z</cp:lastPrinted>
  <dcterms:created xsi:type="dcterms:W3CDTF">2024-08-13T10:41:00Z</dcterms:created>
  <dcterms:modified xsi:type="dcterms:W3CDTF">2024-12-02T01:51:07Z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B5C96AD7635C4B59A24D3FF51E29C2BE</vt:lpwstr>
  </property>
  <property fmtid="{D5CDD505-2E9C-101B-9397-08002B2CF9AE}" pid="7" name="KSOProductBuildVer">
    <vt:lpwstr>2052-11.1.0.12165</vt:lpwstr>
  </property>
</Properties>
</file>