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 id="2147483660" r:id="rId2"/>
    <p:sldMasterId id="2147483673" r:id="rId3"/>
    <p:sldMasterId id="2147483685" r:id="rId4"/>
    <p:sldMasterId id="2147483698" r:id="rId5"/>
    <p:sldMasterId id="2147483711" r:id="rId6"/>
  </p:sldMasterIdLst>
  <p:notesMasterIdLst>
    <p:notesMasterId r:id="rId7"/>
  </p:notesMasterIdLst>
  <p:sldIdLst>
    <p:sldId id="256" r:id="rId8"/>
    <p:sldId id="258" r:id="rId9"/>
    <p:sldId id="272" r:id="rId10"/>
    <p:sldId id="257" r:id="rId11"/>
    <p:sldId id="259" r:id="rId12"/>
    <p:sldId id="261" r:id="rId13"/>
    <p:sldId id="260" r:id="rId14"/>
    <p:sldId id="263" r:id="rId15"/>
    <p:sldId id="274" r:id="rId16"/>
    <p:sldId id="265" r:id="rId17"/>
    <p:sldId id="266" r:id="rId18"/>
    <p:sldId id="271" r:id="rId19"/>
    <p:sldId id="268" r:id="rId20"/>
    <p:sldId id="269" r:id="rId21"/>
    <p:sldId id="273" r:id="rId22"/>
    <p:sldId id="275" r:id="rId23"/>
    <p:sldId id="276" r:id="rId24"/>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72"/>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3.xml" /><Relationship Id="rId11" Type="http://schemas.openxmlformats.org/officeDocument/2006/relationships/slide" Target="slides/slide4.xml" /><Relationship Id="rId12" Type="http://schemas.openxmlformats.org/officeDocument/2006/relationships/slide" Target="slides/slide5.xml" /><Relationship Id="rId13" Type="http://schemas.openxmlformats.org/officeDocument/2006/relationships/slide" Target="slides/slide6.xml" /><Relationship Id="rId14" Type="http://schemas.openxmlformats.org/officeDocument/2006/relationships/slide" Target="slides/slide7.xml" /><Relationship Id="rId15" Type="http://schemas.openxmlformats.org/officeDocument/2006/relationships/slide" Target="slides/slide8.xml" /><Relationship Id="rId16" Type="http://schemas.openxmlformats.org/officeDocument/2006/relationships/slide" Target="slides/slide9.xml" /><Relationship Id="rId17" Type="http://schemas.openxmlformats.org/officeDocument/2006/relationships/slide" Target="slides/slide10.xml" /><Relationship Id="rId18" Type="http://schemas.openxmlformats.org/officeDocument/2006/relationships/slide" Target="slides/slide11.xml" /><Relationship Id="rId19" Type="http://schemas.openxmlformats.org/officeDocument/2006/relationships/slide" Target="slides/slide12.xml" /><Relationship Id="rId2" Type="http://schemas.openxmlformats.org/officeDocument/2006/relationships/slideMaster" Target="slideMasters/slideMaster2.xml" /><Relationship Id="rId20" Type="http://schemas.openxmlformats.org/officeDocument/2006/relationships/slide" Target="slides/slide13.xml" /><Relationship Id="rId21" Type="http://schemas.openxmlformats.org/officeDocument/2006/relationships/slide" Target="slides/slide14.xml" /><Relationship Id="rId22" Type="http://schemas.openxmlformats.org/officeDocument/2006/relationships/slide" Target="slides/slide15.xml" /><Relationship Id="rId23" Type="http://schemas.openxmlformats.org/officeDocument/2006/relationships/slide" Target="slides/slide16.xml" /><Relationship Id="rId24" Type="http://schemas.openxmlformats.org/officeDocument/2006/relationships/slide" Target="slides/slide17.xml" /><Relationship Id="rId25" Type="http://schemas.openxmlformats.org/officeDocument/2006/relationships/tags" Target="tags/tag664.xml" /><Relationship Id="rId26" Type="http://schemas.openxmlformats.org/officeDocument/2006/relationships/presProps" Target="presProps.xml" /><Relationship Id="rId27" Type="http://schemas.openxmlformats.org/officeDocument/2006/relationships/viewProps" Target="viewProps.xml" /><Relationship Id="rId28" Type="http://schemas.openxmlformats.org/officeDocument/2006/relationships/theme" Target="theme/theme1.xml" /><Relationship Id="rId29" Type="http://schemas.openxmlformats.org/officeDocument/2006/relationships/tableStyles" Target="tableStyles.xml" /><Relationship Id="rId3" Type="http://schemas.openxmlformats.org/officeDocument/2006/relationships/slideMaster" Target="slideMasters/slideMaster3.xml" /><Relationship Id="rId4" Type="http://schemas.openxmlformats.org/officeDocument/2006/relationships/slideMaster" Target="slideMasters/slideMaster4.xml" /><Relationship Id="rId5" Type="http://schemas.openxmlformats.org/officeDocument/2006/relationships/slideMaster" Target="slideMasters/slideMaster5.xml" /><Relationship Id="rId6" Type="http://schemas.openxmlformats.org/officeDocument/2006/relationships/slideMaster" Target="slideMasters/slideMaster6.xml" /><Relationship Id="rId7" Type="http://schemas.openxmlformats.org/officeDocument/2006/relationships/notesMaster" Target="notesMasters/notesMaster1.xml" /><Relationship Id="rId8" Type="http://schemas.openxmlformats.org/officeDocument/2006/relationships/slide" Target="slides/slide1.xml" /><Relationship Id="rId9" Type="http://schemas.openxmlformats.org/officeDocument/2006/relationships/slide" Target="slides/slide2.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454.xml" /><Relationship Id="rId2" Type="http://schemas.openxmlformats.org/officeDocument/2006/relationships/tags" Target="../tags/tag455.xml" /><Relationship Id="rId3" Type="http://schemas.openxmlformats.org/officeDocument/2006/relationships/tags" Target="../tags/tag456.xml" /><Relationship Id="rId4" Type="http://schemas.openxmlformats.org/officeDocument/2006/relationships/tags" Target="../tags/tag457.xml" /><Relationship Id="rId5" Type="http://schemas.openxmlformats.org/officeDocument/2006/relationships/tags" Target="../tags/tag458.xml" /><Relationship Id="rId6" Type="http://schemas.openxmlformats.org/officeDocument/2006/relationships/tags" Target="../tags/tag459.xml" /><Relationship Id="rId7" Type="http://schemas.openxmlformats.org/officeDocument/2006/relationships/tags" Target="../tags/tag460.xml" /><Relationship Id="rId8" Type="http://schemas.openxmlformats.org/officeDocument/2006/relationships/theme" Target="../theme/theme7.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C56248EA-E2E3-4062-A5AA-2B9923051039}"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34D523A0-F611-4380-BAA6-954E80534868}"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468.xml" /><Relationship Id="rId4" Type="http://schemas.openxmlformats.org/officeDocument/2006/relationships/tags" Target="../tags/tag469.xml" /><Relationship Id="rId5" Type="http://schemas.openxmlformats.org/officeDocument/2006/relationships/tags" Target="../tags/tag470.xml" /><Relationship Id="rId6" Type="http://schemas.openxmlformats.org/officeDocument/2006/relationships/tags" Target="../tags/tag47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33794" name="Rectangle 7"/>
          <p:cNvSpPr>
            <a:spLocks noGrp="1" noChangeArrowheads="1"/>
          </p:cNvSpPr>
          <p:nvPr>
            <p:ph type="sldNum" sz="quarter" idx="5"/>
            <p:custDataLst>
              <p:tags r:id="rId4"/>
            </p:custDataLst>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F8735FF-08DF-4DCE-9059-A2DD6657FAA5}" type="slidenum">
              <a:rPr lang="en-US" altLang="zh-CN" smtClean="0">
                <a:solidFill>
                  <a:prstClr val="black"/>
                </a:solidFill>
              </a:rPr>
              <a:t>2</a:t>
            </a:fld>
            <a:endParaRPr lang="en-US" altLang="zh-CN">
              <a:solidFill>
                <a:prstClr val="black"/>
              </a:solidFill>
            </a:endParaRPr>
          </a:p>
        </p:txBody>
      </p:sp>
      <p:sp>
        <p:nvSpPr>
          <p:cNvPr id="33795" name="Rectangle 2"/>
          <p:cNvSpPr>
            <a:spLocks noGrp="1" noRot="1" noChangeAspect="1" noChangeArrowheads="1" noTextEdit="1"/>
          </p:cNvSpPr>
          <p:nvPr>
            <p:ph type="sldImg"/>
            <p:custDataLst>
              <p:tags r:id="rId5"/>
            </p:custDataLst>
          </p:nvPr>
        </p:nvSpPr>
        <p:spPr>
          <a:xfrm>
            <a:off x="381000" y="685800"/>
            <a:ext cx="6096000" cy="3429000"/>
          </a:xfrm>
        </p:spPr>
      </p:sp>
      <p:sp>
        <p:nvSpPr>
          <p:cNvPr id="33796" name="Rectangle 3"/>
          <p:cNvSpPr txBox="1">
            <a:spLocks noGrp="1" noChangeArrowheads="1"/>
          </p:cNvSpPr>
          <p:nvPr>
            <p:ph type="body" idx="1"/>
            <p:custDataLst>
              <p:tags r:id="rId6"/>
            </p:custDataLst>
          </p:nvPr>
        </p:nvSpPr>
        <p:spPr>
          <a:noFill/>
        </p:spPr>
        <p:txBody>
          <a:bodyPr/>
          <a:lstStyle/>
          <a:p>
            <a:pPr eaLnBrk="1" hangingPunct="1"/>
            <a:r>
              <a:rPr lang="zh-CN" altLang="en-US"/>
              <a:t>为什么是农业？水稻是主要的农作物</a:t>
            </a: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7.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83.xml" /><Relationship Id="rId2" Type="http://schemas.openxmlformats.org/officeDocument/2006/relationships/tags" Target="../tags/tag84.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 Id="rId7"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89.xml" /><Relationship Id="rId2" Type="http://schemas.openxmlformats.org/officeDocument/2006/relationships/tags" Target="../tags/tag90.xml"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 Id="rId6" Type="http://schemas.openxmlformats.org/officeDocument/2006/relationships/tags" Target="../tags/tag94.xml" /><Relationship Id="rId7"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95.xml" /><Relationship Id="rId2" Type="http://schemas.openxmlformats.org/officeDocument/2006/relationships/tags" Target="../tags/tag96.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 Id="rId7" Type="http://schemas.openxmlformats.org/officeDocument/2006/relationships/tags" Target="../tags/tag101.xml" /><Relationship Id="rId8"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102.xml" /><Relationship Id="rId10" Type="http://schemas.openxmlformats.org/officeDocument/2006/relationships/slideMaster" Target="../slideMasters/slideMaster2.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tags" Target="../tags/tag110.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11.xml" /><Relationship Id="rId2" Type="http://schemas.openxmlformats.org/officeDocument/2006/relationships/tags" Target="../tags/tag112.xml" /><Relationship Id="rId3" Type="http://schemas.openxmlformats.org/officeDocument/2006/relationships/tags" Target="../tags/tag113.xml" /><Relationship Id="rId4" Type="http://schemas.openxmlformats.org/officeDocument/2006/relationships/tags" Target="../tags/tag114.xml" /><Relationship Id="rId5" Type="http://schemas.openxmlformats.org/officeDocument/2006/relationships/tags" Target="../tags/tag115.xml" /><Relationship Id="rId6"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16.xml" /><Relationship Id="rId2" Type="http://schemas.openxmlformats.org/officeDocument/2006/relationships/tags" Target="../tags/tag117.xml" /><Relationship Id="rId3" Type="http://schemas.openxmlformats.org/officeDocument/2006/relationships/tags" Target="../tags/tag118.xml" /><Relationship Id="rId4" Type="http://schemas.openxmlformats.org/officeDocument/2006/relationships/tags" Target="../tags/tag119.xml" /><Relationship Id="rId5"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120.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tags" Target="../tags/tag123.xml" /><Relationship Id="rId5" Type="http://schemas.openxmlformats.org/officeDocument/2006/relationships/tags" Target="../tags/tag124.xml" /><Relationship Id="rId6" Type="http://schemas.openxmlformats.org/officeDocument/2006/relationships/tags" Target="../tags/tag125.xml" /><Relationship Id="rId7" Type="http://schemas.openxmlformats.org/officeDocument/2006/relationships/tags" Target="../tags/tag126.xml" /><Relationship Id="rId8"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27.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 Id="rId7" Type="http://schemas.openxmlformats.org/officeDocument/2006/relationships/tags" Target="../tags/tag133.xml" /><Relationship Id="rId8"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34.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40.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 Id="rId6" Type="http://schemas.openxmlformats.org/officeDocument/2006/relationships/tags" Target="../tags/tag145.xml" /><Relationship Id="rId7"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146.xml" /><Relationship Id="rId2" Type="http://schemas.openxmlformats.org/officeDocument/2006/relationships/tags" Target="../tags/tag147.xml" /><Relationship Id="rId3" Type="http://schemas.openxmlformats.org/officeDocument/2006/relationships/image" Target="../media/image3.png" /><Relationship Id="rId4" Type="http://schemas.openxmlformats.org/officeDocument/2006/relationships/tags" Target="../tags/tag148.xml" /><Relationship Id="rId5" Type="http://schemas.openxmlformats.org/officeDocument/2006/relationships/tags" Target="../tags/tag149.xml" /><Relationship Id="rId6"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152.xml" /><Relationship Id="rId2" Type="http://schemas.openxmlformats.org/officeDocument/2006/relationships/tags" Target="../tags/tag153.xml" /><Relationship Id="rId3" Type="http://schemas.openxmlformats.org/officeDocument/2006/relationships/tags" Target="../tags/tag154.xml" /><Relationship Id="rId4" Type="http://schemas.openxmlformats.org/officeDocument/2006/relationships/tags" Target="../tags/tag155.xml" /><Relationship Id="rId5" Type="http://schemas.openxmlformats.org/officeDocument/2006/relationships/tags" Target="../tags/tag156.xml" /><Relationship Id="rId6" Type="http://schemas.openxmlformats.org/officeDocument/2006/relationships/tags" Target="../tags/tag157.xml" /><Relationship Id="rId7" Type="http://schemas.openxmlformats.org/officeDocument/2006/relationships/slideMaster" Target="../slideMasters/slideMaster3.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158.xml" /><Relationship Id="rId2" Type="http://schemas.openxmlformats.org/officeDocument/2006/relationships/tags" Target="../tags/tag159.xml" /><Relationship Id="rId3" Type="http://schemas.openxmlformats.org/officeDocument/2006/relationships/tags" Target="../tags/tag160.xml" /><Relationship Id="rId4" Type="http://schemas.openxmlformats.org/officeDocument/2006/relationships/tags" Target="../tags/tag161.xml" /><Relationship Id="rId5" Type="http://schemas.openxmlformats.org/officeDocument/2006/relationships/tags" Target="../tags/tag162.xml" /><Relationship Id="rId6" Type="http://schemas.openxmlformats.org/officeDocument/2006/relationships/tags" Target="../tags/tag163.xml" /><Relationship Id="rId7" Type="http://schemas.openxmlformats.org/officeDocument/2006/relationships/slideMaster" Target="../slideMasters/slideMaster3.xml" /></Relationships>
</file>

<file path=ppt/slideLayouts/_rels/slideLayout26.xml.rels>&#65279;<?xml version="1.0" encoding="utf-8" standalone="yes"?><Relationships xmlns="http://schemas.openxmlformats.org/package/2006/relationships"><Relationship Id="rId1" Type="http://schemas.openxmlformats.org/officeDocument/2006/relationships/tags" Target="../tags/tag164.xml" /><Relationship Id="rId2" Type="http://schemas.openxmlformats.org/officeDocument/2006/relationships/tags" Target="../tags/tag165.xml" /><Relationship Id="rId3" Type="http://schemas.openxmlformats.org/officeDocument/2006/relationships/tags" Target="../tags/tag166.xml" /><Relationship Id="rId4" Type="http://schemas.openxmlformats.org/officeDocument/2006/relationships/tags" Target="../tags/tag167.xml" /><Relationship Id="rId5" Type="http://schemas.openxmlformats.org/officeDocument/2006/relationships/tags" Target="../tags/tag168.xml" /><Relationship Id="rId6" Type="http://schemas.openxmlformats.org/officeDocument/2006/relationships/tags" Target="../tags/tag169.xml" /><Relationship Id="rId7" Type="http://schemas.openxmlformats.org/officeDocument/2006/relationships/slideMaster" Target="../slideMasters/slideMaster3.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170.xml" /><Relationship Id="rId2" Type="http://schemas.openxmlformats.org/officeDocument/2006/relationships/tags" Target="../tags/tag171.xml" /><Relationship Id="rId3" Type="http://schemas.openxmlformats.org/officeDocument/2006/relationships/tags" Target="../tags/tag172.xml" /><Relationship Id="rId4" Type="http://schemas.openxmlformats.org/officeDocument/2006/relationships/tags" Target="../tags/tag173.xml" /><Relationship Id="rId5" Type="http://schemas.openxmlformats.org/officeDocument/2006/relationships/tags" Target="../tags/tag174.xml" /><Relationship Id="rId6" Type="http://schemas.openxmlformats.org/officeDocument/2006/relationships/tags" Target="../tags/tag175.xml" /><Relationship Id="rId7" Type="http://schemas.openxmlformats.org/officeDocument/2006/relationships/tags" Target="../tags/tag176.xml" /><Relationship Id="rId8"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177.xml" /><Relationship Id="rId10" Type="http://schemas.openxmlformats.org/officeDocument/2006/relationships/slideMaster" Target="../slideMasters/slideMaster3.xml" /><Relationship Id="rId2" Type="http://schemas.openxmlformats.org/officeDocument/2006/relationships/tags" Target="../tags/tag178.xml" /><Relationship Id="rId3" Type="http://schemas.openxmlformats.org/officeDocument/2006/relationships/tags" Target="../tags/tag179.xml" /><Relationship Id="rId4" Type="http://schemas.openxmlformats.org/officeDocument/2006/relationships/tags" Target="../tags/tag180.xml" /><Relationship Id="rId5" Type="http://schemas.openxmlformats.org/officeDocument/2006/relationships/tags" Target="../tags/tag181.xml" /><Relationship Id="rId6" Type="http://schemas.openxmlformats.org/officeDocument/2006/relationships/tags" Target="../tags/tag182.xml" /><Relationship Id="rId7" Type="http://schemas.openxmlformats.org/officeDocument/2006/relationships/tags" Target="../tags/tag183.xml" /><Relationship Id="rId8" Type="http://schemas.openxmlformats.org/officeDocument/2006/relationships/tags" Target="../tags/tag184.xml" /><Relationship Id="rId9" Type="http://schemas.openxmlformats.org/officeDocument/2006/relationships/tags" Target="../tags/tag185.xml" /></Relationships>
</file>

<file path=ppt/slideLayouts/_rels/slideLayout29.xml.rels>&#65279;<?xml version="1.0" encoding="utf-8" standalone="yes"?><Relationships xmlns="http://schemas.openxmlformats.org/package/2006/relationships"><Relationship Id="rId1" Type="http://schemas.openxmlformats.org/officeDocument/2006/relationships/tags" Target="../tags/tag186.xml" /><Relationship Id="rId2" Type="http://schemas.openxmlformats.org/officeDocument/2006/relationships/tags" Target="../tags/tag187.xml" /><Relationship Id="rId3" Type="http://schemas.openxmlformats.org/officeDocument/2006/relationships/tags" Target="../tags/tag188.xml" /><Relationship Id="rId4" Type="http://schemas.openxmlformats.org/officeDocument/2006/relationships/tags" Target="../tags/tag189.xml" /><Relationship Id="rId5" Type="http://schemas.openxmlformats.org/officeDocument/2006/relationships/tags" Target="../tags/tag190.xml" /><Relationship Id="rId6"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tags" Target="../tags/tag191.xml" /><Relationship Id="rId2" Type="http://schemas.openxmlformats.org/officeDocument/2006/relationships/tags" Target="../tags/tag192.xml" /><Relationship Id="rId3" Type="http://schemas.openxmlformats.org/officeDocument/2006/relationships/tags" Target="../tags/tag193.xml" /><Relationship Id="rId4" Type="http://schemas.openxmlformats.org/officeDocument/2006/relationships/tags" Target="../tags/tag194.xml" /><Relationship Id="rId5"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tags" Target="../tags/tag195.xml" /><Relationship Id="rId2" Type="http://schemas.openxmlformats.org/officeDocument/2006/relationships/tags" Target="../tags/tag196.xml" /><Relationship Id="rId3" Type="http://schemas.openxmlformats.org/officeDocument/2006/relationships/tags" Target="../tags/tag197.xml" /><Relationship Id="rId4" Type="http://schemas.openxmlformats.org/officeDocument/2006/relationships/tags" Target="../tags/tag198.xml" /><Relationship Id="rId5" Type="http://schemas.openxmlformats.org/officeDocument/2006/relationships/tags" Target="../tags/tag199.xml" /><Relationship Id="rId6" Type="http://schemas.openxmlformats.org/officeDocument/2006/relationships/tags" Target="../tags/tag200.xml" /><Relationship Id="rId7" Type="http://schemas.openxmlformats.org/officeDocument/2006/relationships/tags" Target="../tags/tag201.xml" /><Relationship Id="rId8"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tags" Target="../tags/tag202.xml" /><Relationship Id="rId2" Type="http://schemas.openxmlformats.org/officeDocument/2006/relationships/tags" Target="../tags/tag203.xml" /><Relationship Id="rId3" Type="http://schemas.openxmlformats.org/officeDocument/2006/relationships/tags" Target="../tags/tag204.xml" /><Relationship Id="rId4" Type="http://schemas.openxmlformats.org/officeDocument/2006/relationships/tags" Target="../tags/tag205.xml" /><Relationship Id="rId5" Type="http://schemas.openxmlformats.org/officeDocument/2006/relationships/tags" Target="../tags/tag206.xml" /><Relationship Id="rId6" Type="http://schemas.openxmlformats.org/officeDocument/2006/relationships/tags" Target="../tags/tag207.xml" /><Relationship Id="rId7" Type="http://schemas.openxmlformats.org/officeDocument/2006/relationships/tags" Target="../tags/tag208.xml" /><Relationship Id="rId8"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209.xml" /><Relationship Id="rId2" Type="http://schemas.openxmlformats.org/officeDocument/2006/relationships/tags" Target="../tags/tag210.xml" /><Relationship Id="rId3" Type="http://schemas.openxmlformats.org/officeDocument/2006/relationships/tags" Target="../tags/tag211.xml" /><Relationship Id="rId4" Type="http://schemas.openxmlformats.org/officeDocument/2006/relationships/tags" Target="../tags/tag212.xml" /><Relationship Id="rId5" Type="http://schemas.openxmlformats.org/officeDocument/2006/relationships/tags" Target="../tags/tag213.xml" /><Relationship Id="rId6" Type="http://schemas.openxmlformats.org/officeDocument/2006/relationships/tags" Target="../tags/tag214.xml" /><Relationship Id="rId7"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tags" Target="../tags/tag215.xml" /><Relationship Id="rId2" Type="http://schemas.openxmlformats.org/officeDocument/2006/relationships/tags" Target="../tags/tag216.xml" /><Relationship Id="rId3" Type="http://schemas.openxmlformats.org/officeDocument/2006/relationships/tags" Target="../tags/tag217.xml" /><Relationship Id="rId4" Type="http://schemas.openxmlformats.org/officeDocument/2006/relationships/tags" Target="../tags/tag218.xml" /><Relationship Id="rId5" Type="http://schemas.openxmlformats.org/officeDocument/2006/relationships/tags" Target="../tags/tag219.xml" /><Relationship Id="rId6" Type="http://schemas.openxmlformats.org/officeDocument/2006/relationships/tags" Target="../tags/tag220.xml" /><Relationship Id="rId7"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tags" Target="../tags/tag228.xml" /><Relationship Id="rId2" Type="http://schemas.openxmlformats.org/officeDocument/2006/relationships/tags" Target="../tags/tag229.xml" /><Relationship Id="rId3" Type="http://schemas.openxmlformats.org/officeDocument/2006/relationships/tags" Target="../tags/tag230.xml" /><Relationship Id="rId4" Type="http://schemas.openxmlformats.org/officeDocument/2006/relationships/tags" Target="../tags/tag231.xml"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slideMaster" Target="../slideMasters/slideMaster4.xml" /></Relationships>
</file>

<file path=ppt/slideLayouts/_rels/slideLayout36.xml.rels>&#65279;<?xml version="1.0" encoding="utf-8" standalone="yes"?><Relationships xmlns="http://schemas.openxmlformats.org/package/2006/relationships"><Relationship Id="rId1" Type="http://schemas.openxmlformats.org/officeDocument/2006/relationships/tags" Target="../tags/tag234.xml" /><Relationship Id="rId2" Type="http://schemas.openxmlformats.org/officeDocument/2006/relationships/tags" Target="../tags/tag235.xml" /><Relationship Id="rId3" Type="http://schemas.openxmlformats.org/officeDocument/2006/relationships/tags" Target="../tags/tag236.xml" /><Relationship Id="rId4" Type="http://schemas.openxmlformats.org/officeDocument/2006/relationships/tags" Target="../tags/tag237.xml" /><Relationship Id="rId5" Type="http://schemas.openxmlformats.org/officeDocument/2006/relationships/tags" Target="../tags/tag238.xml" /><Relationship Id="rId6" Type="http://schemas.openxmlformats.org/officeDocument/2006/relationships/tags" Target="../tags/tag239.xml" /><Relationship Id="rId7" Type="http://schemas.openxmlformats.org/officeDocument/2006/relationships/slideMaster" Target="../slideMasters/slideMaster4.xml" /></Relationships>
</file>

<file path=ppt/slideLayouts/_rels/slideLayout37.xml.rels>&#65279;<?xml version="1.0" encoding="utf-8" standalone="yes"?><Relationships xmlns="http://schemas.openxmlformats.org/package/2006/relationships"><Relationship Id="rId1" Type="http://schemas.openxmlformats.org/officeDocument/2006/relationships/tags" Target="../tags/tag240.xml" /><Relationship Id="rId2" Type="http://schemas.openxmlformats.org/officeDocument/2006/relationships/tags" Target="../tags/tag241.xml" /><Relationship Id="rId3" Type="http://schemas.openxmlformats.org/officeDocument/2006/relationships/tags" Target="../tags/tag242.xml" /><Relationship Id="rId4" Type="http://schemas.openxmlformats.org/officeDocument/2006/relationships/tags" Target="../tags/tag243.xml" /><Relationship Id="rId5" Type="http://schemas.openxmlformats.org/officeDocument/2006/relationships/tags" Target="../tags/tag244.xml" /><Relationship Id="rId6" Type="http://schemas.openxmlformats.org/officeDocument/2006/relationships/tags" Target="../tags/tag245.xml" /><Relationship Id="rId7" Type="http://schemas.openxmlformats.org/officeDocument/2006/relationships/slideMaster" Target="../slideMasters/slideMaster4.xml" /></Relationships>
</file>

<file path=ppt/slideLayouts/_rels/slideLayout38.xml.rels>&#65279;<?xml version="1.0" encoding="utf-8" standalone="yes"?><Relationships xmlns="http://schemas.openxmlformats.org/package/2006/relationships"><Relationship Id="rId1" Type="http://schemas.openxmlformats.org/officeDocument/2006/relationships/tags" Target="../tags/tag246.xml" /><Relationship Id="rId2" Type="http://schemas.openxmlformats.org/officeDocument/2006/relationships/tags" Target="../tags/tag247.xml" /><Relationship Id="rId3" Type="http://schemas.openxmlformats.org/officeDocument/2006/relationships/tags" Target="../tags/tag248.xml" /><Relationship Id="rId4" Type="http://schemas.openxmlformats.org/officeDocument/2006/relationships/tags" Target="../tags/tag249.xml" /><Relationship Id="rId5" Type="http://schemas.openxmlformats.org/officeDocument/2006/relationships/tags" Target="../tags/tag250.xml" /><Relationship Id="rId6" Type="http://schemas.openxmlformats.org/officeDocument/2006/relationships/tags" Target="../tags/tag251.xml" /><Relationship Id="rId7" Type="http://schemas.openxmlformats.org/officeDocument/2006/relationships/tags" Target="../tags/tag252.xml" /><Relationship Id="rId8" Type="http://schemas.openxmlformats.org/officeDocument/2006/relationships/slideMaster" Target="../slideMasters/slideMaster4.xml" /></Relationships>
</file>

<file path=ppt/slideLayouts/_rels/slideLayout39.xml.rels>&#65279;<?xml version="1.0" encoding="utf-8" standalone="yes"?><Relationships xmlns="http://schemas.openxmlformats.org/package/2006/relationships"><Relationship Id="rId1" Type="http://schemas.openxmlformats.org/officeDocument/2006/relationships/tags" Target="../tags/tag253.xml" /><Relationship Id="rId10" Type="http://schemas.openxmlformats.org/officeDocument/2006/relationships/slideMaster" Target="../slideMasters/slideMaster4.xml" /><Relationship Id="rId2" Type="http://schemas.openxmlformats.org/officeDocument/2006/relationships/tags" Target="../tags/tag254.xml" /><Relationship Id="rId3" Type="http://schemas.openxmlformats.org/officeDocument/2006/relationships/tags" Target="../tags/tag255.xml" /><Relationship Id="rId4" Type="http://schemas.openxmlformats.org/officeDocument/2006/relationships/tags" Target="../tags/tag256.xml" /><Relationship Id="rId5" Type="http://schemas.openxmlformats.org/officeDocument/2006/relationships/tags" Target="../tags/tag257.xml" /><Relationship Id="rId6" Type="http://schemas.openxmlformats.org/officeDocument/2006/relationships/tags" Target="../tags/tag258.xml" /><Relationship Id="rId7" Type="http://schemas.openxmlformats.org/officeDocument/2006/relationships/tags" Target="../tags/tag259.xml" /><Relationship Id="rId8" Type="http://schemas.openxmlformats.org/officeDocument/2006/relationships/tags" Target="../tags/tag260.xml" /><Relationship Id="rId9" Type="http://schemas.openxmlformats.org/officeDocument/2006/relationships/tags" Target="../tags/tag26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tags" Target="../tags/tag262.xml" /><Relationship Id="rId2" Type="http://schemas.openxmlformats.org/officeDocument/2006/relationships/tags" Target="../tags/tag263.xml" /><Relationship Id="rId3" Type="http://schemas.openxmlformats.org/officeDocument/2006/relationships/tags" Target="../tags/tag264.xml" /><Relationship Id="rId4" Type="http://schemas.openxmlformats.org/officeDocument/2006/relationships/tags" Target="../tags/tag265.xml" /><Relationship Id="rId5" Type="http://schemas.openxmlformats.org/officeDocument/2006/relationships/tags" Target="../tags/tag266.xml" /><Relationship Id="rId6" Type="http://schemas.openxmlformats.org/officeDocument/2006/relationships/slideMaster" Target="../slideMasters/slideMaster4.xml" /></Relationships>
</file>

<file path=ppt/slideLayouts/_rels/slideLayout41.xml.rels>&#65279;<?xml version="1.0" encoding="utf-8" standalone="yes"?><Relationships xmlns="http://schemas.openxmlformats.org/package/2006/relationships"><Relationship Id="rId1" Type="http://schemas.openxmlformats.org/officeDocument/2006/relationships/tags" Target="../tags/tag267.xml" /><Relationship Id="rId2" Type="http://schemas.openxmlformats.org/officeDocument/2006/relationships/tags" Target="../tags/tag268.xml" /><Relationship Id="rId3" Type="http://schemas.openxmlformats.org/officeDocument/2006/relationships/tags" Target="../tags/tag269.xml" /><Relationship Id="rId4" Type="http://schemas.openxmlformats.org/officeDocument/2006/relationships/tags" Target="../tags/tag270.xml" /><Relationship Id="rId5" Type="http://schemas.openxmlformats.org/officeDocument/2006/relationships/slideMaster" Target="../slideMasters/slideMaster4.xml" /></Relationships>
</file>

<file path=ppt/slideLayouts/_rels/slideLayout42.xml.rels>&#65279;<?xml version="1.0" encoding="utf-8" standalone="yes"?><Relationships xmlns="http://schemas.openxmlformats.org/package/2006/relationships"><Relationship Id="rId1" Type="http://schemas.openxmlformats.org/officeDocument/2006/relationships/tags" Target="../tags/tag271.xml" /><Relationship Id="rId2" Type="http://schemas.openxmlformats.org/officeDocument/2006/relationships/tags" Target="../tags/tag272.xml" /><Relationship Id="rId3" Type="http://schemas.openxmlformats.org/officeDocument/2006/relationships/tags" Target="../tags/tag273.xml" /><Relationship Id="rId4" Type="http://schemas.openxmlformats.org/officeDocument/2006/relationships/tags" Target="../tags/tag274.xml" /><Relationship Id="rId5" Type="http://schemas.openxmlformats.org/officeDocument/2006/relationships/tags" Target="../tags/tag275.xml" /><Relationship Id="rId6" Type="http://schemas.openxmlformats.org/officeDocument/2006/relationships/tags" Target="../tags/tag276.xml" /><Relationship Id="rId7" Type="http://schemas.openxmlformats.org/officeDocument/2006/relationships/tags" Target="../tags/tag277.xml" /><Relationship Id="rId8" Type="http://schemas.openxmlformats.org/officeDocument/2006/relationships/slideMaster" Target="../slideMasters/slideMaster4.xml" /></Relationships>
</file>

<file path=ppt/slideLayouts/_rels/slideLayout43.xml.rels>&#65279;<?xml version="1.0" encoding="utf-8" standalone="yes"?><Relationships xmlns="http://schemas.openxmlformats.org/package/2006/relationships"><Relationship Id="rId1" Type="http://schemas.openxmlformats.org/officeDocument/2006/relationships/tags" Target="../tags/tag278.xml" /><Relationship Id="rId2" Type="http://schemas.openxmlformats.org/officeDocument/2006/relationships/tags" Target="../tags/tag279.xml" /><Relationship Id="rId3" Type="http://schemas.openxmlformats.org/officeDocument/2006/relationships/tags" Target="../tags/tag280.xml" /><Relationship Id="rId4" Type="http://schemas.openxmlformats.org/officeDocument/2006/relationships/tags" Target="../tags/tag281.xml" /><Relationship Id="rId5" Type="http://schemas.openxmlformats.org/officeDocument/2006/relationships/tags" Target="../tags/tag282.xml" /><Relationship Id="rId6" Type="http://schemas.openxmlformats.org/officeDocument/2006/relationships/tags" Target="../tags/tag283.xml" /><Relationship Id="rId7" Type="http://schemas.openxmlformats.org/officeDocument/2006/relationships/tags" Target="../tags/tag284.xml" /><Relationship Id="rId8" Type="http://schemas.openxmlformats.org/officeDocument/2006/relationships/slideMaster" Target="../slideMasters/slideMaster4.xml" /></Relationships>
</file>

<file path=ppt/slideLayouts/_rels/slideLayout44.xml.rels>&#65279;<?xml version="1.0" encoding="utf-8" standalone="yes"?><Relationships xmlns="http://schemas.openxmlformats.org/package/2006/relationships"><Relationship Id="rId1" Type="http://schemas.openxmlformats.org/officeDocument/2006/relationships/tags" Target="../tags/tag285.xml" /><Relationship Id="rId2" Type="http://schemas.openxmlformats.org/officeDocument/2006/relationships/tags" Target="../tags/tag286.xml" /><Relationship Id="rId3" Type="http://schemas.openxmlformats.org/officeDocument/2006/relationships/tags" Target="../tags/tag287.xml" /><Relationship Id="rId4" Type="http://schemas.openxmlformats.org/officeDocument/2006/relationships/tags" Target="../tags/tag288.xml" /><Relationship Id="rId5" Type="http://schemas.openxmlformats.org/officeDocument/2006/relationships/tags" Target="../tags/tag289.xml" /><Relationship Id="rId6" Type="http://schemas.openxmlformats.org/officeDocument/2006/relationships/tags" Target="../tags/tag290.xml" /><Relationship Id="rId7" Type="http://schemas.openxmlformats.org/officeDocument/2006/relationships/slideMaster" Target="../slideMasters/slideMaster4.xml" /></Relationships>
</file>

<file path=ppt/slideLayouts/_rels/slideLayout45.xml.rels>&#65279;<?xml version="1.0" encoding="utf-8" standalone="yes"?><Relationships xmlns="http://schemas.openxmlformats.org/package/2006/relationships"><Relationship Id="rId1" Type="http://schemas.openxmlformats.org/officeDocument/2006/relationships/tags" Target="../tags/tag291.xml" /><Relationship Id="rId2" Type="http://schemas.openxmlformats.org/officeDocument/2006/relationships/tags" Target="../tags/tag292.xml" /><Relationship Id="rId3" Type="http://schemas.openxmlformats.org/officeDocument/2006/relationships/tags" Target="../tags/tag293.xml" /><Relationship Id="rId4" Type="http://schemas.openxmlformats.org/officeDocument/2006/relationships/tags" Target="../tags/tag294.xml" /><Relationship Id="rId5" Type="http://schemas.openxmlformats.org/officeDocument/2006/relationships/tags" Target="../tags/tag295.xml" /><Relationship Id="rId6" Type="http://schemas.openxmlformats.org/officeDocument/2006/relationships/tags" Target="../tags/tag296.xml" /><Relationship Id="rId7" Type="http://schemas.openxmlformats.org/officeDocument/2006/relationships/slideMaster" Target="../slideMasters/slideMaster4.xml" /></Relationships>
</file>

<file path=ppt/slideLayouts/_rels/slideLayout46.xml.rels>&#65279;<?xml version="1.0" encoding="utf-8" standalone="yes"?><Relationships xmlns="http://schemas.openxmlformats.org/package/2006/relationships"><Relationship Id="rId1" Type="http://schemas.openxmlformats.org/officeDocument/2006/relationships/tags" Target="../tags/tag297.xml" /><Relationship Id="rId2" Type="http://schemas.openxmlformats.org/officeDocument/2006/relationships/tags" Target="../tags/tag298.xml" /><Relationship Id="rId3" Type="http://schemas.openxmlformats.org/officeDocument/2006/relationships/image" Target="../media/image3.png" /><Relationship Id="rId4" Type="http://schemas.openxmlformats.org/officeDocument/2006/relationships/tags" Target="../tags/tag299.xml" /><Relationship Id="rId5" Type="http://schemas.openxmlformats.org/officeDocument/2006/relationships/tags" Target="../tags/tag300.xml" /><Relationship Id="rId6" Type="http://schemas.openxmlformats.org/officeDocument/2006/relationships/slideMaster" Target="../slideMasters/slideMaster4.xml" /></Relationships>
</file>

<file path=ppt/slideLayouts/_rels/slideLayout47.xml.rels>&#65279;<?xml version="1.0" encoding="utf-8" standalone="yes"?><Relationships xmlns="http://schemas.openxmlformats.org/package/2006/relationships"><Relationship Id="rId1" Type="http://schemas.openxmlformats.org/officeDocument/2006/relationships/tags" Target="../tags/tag303.xml" /><Relationship Id="rId2" Type="http://schemas.openxmlformats.org/officeDocument/2006/relationships/tags" Target="../tags/tag304.xml" /><Relationship Id="rId3" Type="http://schemas.openxmlformats.org/officeDocument/2006/relationships/tags" Target="../tags/tag305.xml" /><Relationship Id="rId4" Type="http://schemas.openxmlformats.org/officeDocument/2006/relationships/tags" Target="../tags/tag306.xml" /><Relationship Id="rId5" Type="http://schemas.openxmlformats.org/officeDocument/2006/relationships/tags" Target="../tags/tag307.xml" /><Relationship Id="rId6" Type="http://schemas.openxmlformats.org/officeDocument/2006/relationships/tags" Target="../tags/tag308.xml" /><Relationship Id="rId7" Type="http://schemas.openxmlformats.org/officeDocument/2006/relationships/slideMaster" Target="../slideMasters/slideMaster5.xml" /></Relationships>
</file>

<file path=ppt/slideLayouts/_rels/slideLayout48.xml.rels>&#65279;<?xml version="1.0" encoding="utf-8" standalone="yes"?><Relationships xmlns="http://schemas.openxmlformats.org/package/2006/relationships"><Relationship Id="rId1" Type="http://schemas.openxmlformats.org/officeDocument/2006/relationships/tags" Target="../tags/tag309.xml" /><Relationship Id="rId2" Type="http://schemas.openxmlformats.org/officeDocument/2006/relationships/tags" Target="../tags/tag310.xml" /><Relationship Id="rId3" Type="http://schemas.openxmlformats.org/officeDocument/2006/relationships/tags" Target="../tags/tag311.xml" /><Relationship Id="rId4" Type="http://schemas.openxmlformats.org/officeDocument/2006/relationships/tags" Target="../tags/tag312.xml" /><Relationship Id="rId5" Type="http://schemas.openxmlformats.org/officeDocument/2006/relationships/tags" Target="../tags/tag313.xml" /><Relationship Id="rId6" Type="http://schemas.openxmlformats.org/officeDocument/2006/relationships/tags" Target="../tags/tag314.xml" /><Relationship Id="rId7" Type="http://schemas.openxmlformats.org/officeDocument/2006/relationships/slideMaster" Target="../slideMasters/slideMaster5.xml" /></Relationships>
</file>

<file path=ppt/slideLayouts/_rels/slideLayout49.xml.rels>&#65279;<?xml version="1.0" encoding="utf-8" standalone="yes"?><Relationships xmlns="http://schemas.openxmlformats.org/package/2006/relationships"><Relationship Id="rId1" Type="http://schemas.openxmlformats.org/officeDocument/2006/relationships/tags" Target="../tags/tag315.xml" /><Relationship Id="rId2" Type="http://schemas.openxmlformats.org/officeDocument/2006/relationships/tags" Target="../tags/tag316.xml" /><Relationship Id="rId3" Type="http://schemas.openxmlformats.org/officeDocument/2006/relationships/tags" Target="../tags/tag317.xml" /><Relationship Id="rId4" Type="http://schemas.openxmlformats.org/officeDocument/2006/relationships/tags" Target="../tags/tag318.xml" /><Relationship Id="rId5" Type="http://schemas.openxmlformats.org/officeDocument/2006/relationships/tags" Target="../tags/tag319.xml" /><Relationship Id="rId6" Type="http://schemas.openxmlformats.org/officeDocument/2006/relationships/tags" Target="../tags/tag320.xml" /><Relationship Id="rId7" Type="http://schemas.openxmlformats.org/officeDocument/2006/relationships/slideMaster" Target="../slideMasters/slideMaster5.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50.xml.rels>&#65279;<?xml version="1.0" encoding="utf-8" standalone="yes"?><Relationships xmlns="http://schemas.openxmlformats.org/package/2006/relationships"><Relationship Id="rId1" Type="http://schemas.openxmlformats.org/officeDocument/2006/relationships/tags" Target="../tags/tag321.xml" /><Relationship Id="rId2" Type="http://schemas.openxmlformats.org/officeDocument/2006/relationships/tags" Target="../tags/tag322.xml" /><Relationship Id="rId3" Type="http://schemas.openxmlformats.org/officeDocument/2006/relationships/tags" Target="../tags/tag323.xml" /><Relationship Id="rId4" Type="http://schemas.openxmlformats.org/officeDocument/2006/relationships/tags" Target="../tags/tag324.xml" /><Relationship Id="rId5" Type="http://schemas.openxmlformats.org/officeDocument/2006/relationships/tags" Target="../tags/tag325.xml" /><Relationship Id="rId6" Type="http://schemas.openxmlformats.org/officeDocument/2006/relationships/tags" Target="../tags/tag326.xml" /><Relationship Id="rId7" Type="http://schemas.openxmlformats.org/officeDocument/2006/relationships/tags" Target="../tags/tag327.xml" /><Relationship Id="rId8" Type="http://schemas.openxmlformats.org/officeDocument/2006/relationships/slideMaster" Target="../slideMasters/slideMaster5.xml" /></Relationships>
</file>

<file path=ppt/slideLayouts/_rels/slideLayout51.xml.rels>&#65279;<?xml version="1.0" encoding="utf-8" standalone="yes"?><Relationships xmlns="http://schemas.openxmlformats.org/package/2006/relationships"><Relationship Id="rId1" Type="http://schemas.openxmlformats.org/officeDocument/2006/relationships/tags" Target="../tags/tag328.xml" /><Relationship Id="rId10" Type="http://schemas.openxmlformats.org/officeDocument/2006/relationships/slideMaster" Target="../slideMasters/slideMaster5.xml" /><Relationship Id="rId2" Type="http://schemas.openxmlformats.org/officeDocument/2006/relationships/tags" Target="../tags/tag329.xml" /><Relationship Id="rId3" Type="http://schemas.openxmlformats.org/officeDocument/2006/relationships/tags" Target="../tags/tag330.xml" /><Relationship Id="rId4" Type="http://schemas.openxmlformats.org/officeDocument/2006/relationships/tags" Target="../tags/tag331.xml" /><Relationship Id="rId5" Type="http://schemas.openxmlformats.org/officeDocument/2006/relationships/tags" Target="../tags/tag332.xml" /><Relationship Id="rId6" Type="http://schemas.openxmlformats.org/officeDocument/2006/relationships/tags" Target="../tags/tag333.xml" /><Relationship Id="rId7" Type="http://schemas.openxmlformats.org/officeDocument/2006/relationships/tags" Target="../tags/tag334.xml" /><Relationship Id="rId8" Type="http://schemas.openxmlformats.org/officeDocument/2006/relationships/tags" Target="../tags/tag335.xml" /><Relationship Id="rId9" Type="http://schemas.openxmlformats.org/officeDocument/2006/relationships/tags" Target="../tags/tag336.xml" /></Relationships>
</file>

<file path=ppt/slideLayouts/_rels/slideLayout52.xml.rels>&#65279;<?xml version="1.0" encoding="utf-8" standalone="yes"?><Relationships xmlns="http://schemas.openxmlformats.org/package/2006/relationships"><Relationship Id="rId1" Type="http://schemas.openxmlformats.org/officeDocument/2006/relationships/tags" Target="../tags/tag337.xml" /><Relationship Id="rId2" Type="http://schemas.openxmlformats.org/officeDocument/2006/relationships/tags" Target="../tags/tag338.xml" /><Relationship Id="rId3" Type="http://schemas.openxmlformats.org/officeDocument/2006/relationships/tags" Target="../tags/tag339.xml" /><Relationship Id="rId4" Type="http://schemas.openxmlformats.org/officeDocument/2006/relationships/tags" Target="../tags/tag340.xml" /><Relationship Id="rId5" Type="http://schemas.openxmlformats.org/officeDocument/2006/relationships/tags" Target="../tags/tag341.xml" /><Relationship Id="rId6" Type="http://schemas.openxmlformats.org/officeDocument/2006/relationships/slideMaster" Target="../slideMasters/slideMaster5.xml" /></Relationships>
</file>

<file path=ppt/slideLayouts/_rels/slideLayout53.xml.rels>&#65279;<?xml version="1.0" encoding="utf-8" standalone="yes"?><Relationships xmlns="http://schemas.openxmlformats.org/package/2006/relationships"><Relationship Id="rId1" Type="http://schemas.openxmlformats.org/officeDocument/2006/relationships/tags" Target="../tags/tag342.xml" /><Relationship Id="rId2" Type="http://schemas.openxmlformats.org/officeDocument/2006/relationships/tags" Target="../tags/tag343.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slideMaster" Target="../slideMasters/slideMaster5.xml" /></Relationships>
</file>

<file path=ppt/slideLayouts/_rels/slideLayout54.xml.rels>&#65279;<?xml version="1.0" encoding="utf-8" standalone="yes"?><Relationships xmlns="http://schemas.openxmlformats.org/package/2006/relationships"><Relationship Id="rId1" Type="http://schemas.openxmlformats.org/officeDocument/2006/relationships/tags" Target="../tags/tag346.xml" /><Relationship Id="rId2" Type="http://schemas.openxmlformats.org/officeDocument/2006/relationships/tags" Target="../tags/tag347.xml" /><Relationship Id="rId3" Type="http://schemas.openxmlformats.org/officeDocument/2006/relationships/tags" Target="../tags/tag348.xml" /><Relationship Id="rId4" Type="http://schemas.openxmlformats.org/officeDocument/2006/relationships/tags" Target="../tags/tag349.xml" /><Relationship Id="rId5" Type="http://schemas.openxmlformats.org/officeDocument/2006/relationships/tags" Target="../tags/tag350.xml" /><Relationship Id="rId6" Type="http://schemas.openxmlformats.org/officeDocument/2006/relationships/tags" Target="../tags/tag351.xml" /><Relationship Id="rId7" Type="http://schemas.openxmlformats.org/officeDocument/2006/relationships/tags" Target="../tags/tag352.xml" /><Relationship Id="rId8" Type="http://schemas.openxmlformats.org/officeDocument/2006/relationships/slideMaster" Target="../slideMasters/slideMaster5.xml" /></Relationships>
</file>

<file path=ppt/slideLayouts/_rels/slideLayout55.xml.rels>&#65279;<?xml version="1.0" encoding="utf-8" standalone="yes"?><Relationships xmlns="http://schemas.openxmlformats.org/package/2006/relationships"><Relationship Id="rId1" Type="http://schemas.openxmlformats.org/officeDocument/2006/relationships/tags" Target="../tags/tag353.xml" /><Relationship Id="rId2" Type="http://schemas.openxmlformats.org/officeDocument/2006/relationships/tags" Target="../tags/tag354.xml" /><Relationship Id="rId3" Type="http://schemas.openxmlformats.org/officeDocument/2006/relationships/tags" Target="../tags/tag355.xml" /><Relationship Id="rId4" Type="http://schemas.openxmlformats.org/officeDocument/2006/relationships/tags" Target="../tags/tag356.xml" /><Relationship Id="rId5" Type="http://schemas.openxmlformats.org/officeDocument/2006/relationships/tags" Target="../tags/tag357.xml" /><Relationship Id="rId6" Type="http://schemas.openxmlformats.org/officeDocument/2006/relationships/tags" Target="../tags/tag358.xml" /><Relationship Id="rId7" Type="http://schemas.openxmlformats.org/officeDocument/2006/relationships/tags" Target="../tags/tag359.xml" /><Relationship Id="rId8" Type="http://schemas.openxmlformats.org/officeDocument/2006/relationships/slideMaster" Target="../slideMasters/slideMaster5.xml" /></Relationships>
</file>

<file path=ppt/slideLayouts/_rels/slideLayout56.xml.rels>&#65279;<?xml version="1.0" encoding="utf-8" standalone="yes"?><Relationships xmlns="http://schemas.openxmlformats.org/package/2006/relationships"><Relationship Id="rId1" Type="http://schemas.openxmlformats.org/officeDocument/2006/relationships/tags" Target="../tags/tag360.xml" /><Relationship Id="rId2" Type="http://schemas.openxmlformats.org/officeDocument/2006/relationships/tags" Target="../tags/tag361.xml" /><Relationship Id="rId3" Type="http://schemas.openxmlformats.org/officeDocument/2006/relationships/tags" Target="../tags/tag362.xml" /><Relationship Id="rId4" Type="http://schemas.openxmlformats.org/officeDocument/2006/relationships/tags" Target="../tags/tag363.xml" /><Relationship Id="rId5" Type="http://schemas.openxmlformats.org/officeDocument/2006/relationships/tags" Target="../tags/tag364.xml" /><Relationship Id="rId6" Type="http://schemas.openxmlformats.org/officeDocument/2006/relationships/tags" Target="../tags/tag365.xml" /><Relationship Id="rId7" Type="http://schemas.openxmlformats.org/officeDocument/2006/relationships/slideMaster" Target="../slideMasters/slideMaster5.xml" /></Relationships>
</file>

<file path=ppt/slideLayouts/_rels/slideLayout57.xml.rels>&#65279;<?xml version="1.0" encoding="utf-8" standalone="yes"?><Relationships xmlns="http://schemas.openxmlformats.org/package/2006/relationships"><Relationship Id="rId1" Type="http://schemas.openxmlformats.org/officeDocument/2006/relationships/tags" Target="../tags/tag366.xml" /><Relationship Id="rId2" Type="http://schemas.openxmlformats.org/officeDocument/2006/relationships/tags" Target="../tags/tag367.xml" /><Relationship Id="rId3" Type="http://schemas.openxmlformats.org/officeDocument/2006/relationships/tags" Target="../tags/tag368.xml" /><Relationship Id="rId4" Type="http://schemas.openxmlformats.org/officeDocument/2006/relationships/tags" Target="../tags/tag369.xml" /><Relationship Id="rId5" Type="http://schemas.openxmlformats.org/officeDocument/2006/relationships/tags" Target="../tags/tag370.xml" /><Relationship Id="rId6" Type="http://schemas.openxmlformats.org/officeDocument/2006/relationships/tags" Target="../tags/tag371.xml" /><Relationship Id="rId7" Type="http://schemas.openxmlformats.org/officeDocument/2006/relationships/slideMaster" Target="../slideMasters/slideMaster5.xml" /></Relationships>
</file>

<file path=ppt/slideLayouts/_rels/slideLayout58.xml.rels>&#65279;<?xml version="1.0" encoding="utf-8" standalone="yes"?><Relationships xmlns="http://schemas.openxmlformats.org/package/2006/relationships"><Relationship Id="rId1" Type="http://schemas.openxmlformats.org/officeDocument/2006/relationships/tags" Target="../tags/tag372.xml" /><Relationship Id="rId2" Type="http://schemas.openxmlformats.org/officeDocument/2006/relationships/tags" Target="../tags/tag373.xml" /><Relationship Id="rId3" Type="http://schemas.openxmlformats.org/officeDocument/2006/relationships/image" Target="../media/image3.png" /><Relationship Id="rId4" Type="http://schemas.openxmlformats.org/officeDocument/2006/relationships/tags" Target="../tags/tag374.xml" /><Relationship Id="rId5" Type="http://schemas.openxmlformats.org/officeDocument/2006/relationships/tags" Target="../tags/tag375.xml" /><Relationship Id="rId6" Type="http://schemas.openxmlformats.org/officeDocument/2006/relationships/slideMaster" Target="../slideMasters/slideMaster5.xml" /></Relationships>
</file>

<file path=ppt/slideLayouts/_rels/slideLayout59.xml.rels>&#65279;<?xml version="1.0" encoding="utf-8" standalone="yes"?><Relationships xmlns="http://schemas.openxmlformats.org/package/2006/relationships"><Relationship Id="rId1" Type="http://schemas.openxmlformats.org/officeDocument/2006/relationships/tags" Target="../tags/tag378.xml" /><Relationship Id="rId2" Type="http://schemas.openxmlformats.org/officeDocument/2006/relationships/tags" Target="../tags/tag379.xml" /><Relationship Id="rId3" Type="http://schemas.openxmlformats.org/officeDocument/2006/relationships/tags" Target="../tags/tag380.xml" /><Relationship Id="rId4" Type="http://schemas.openxmlformats.org/officeDocument/2006/relationships/tags" Target="../tags/tag381.xml" /><Relationship Id="rId5" Type="http://schemas.openxmlformats.org/officeDocument/2006/relationships/tags" Target="../tags/tag382.xml" /><Relationship Id="rId6" Type="http://schemas.openxmlformats.org/officeDocument/2006/relationships/tags" Target="../tags/tag383.xml" /><Relationship Id="rId7" Type="http://schemas.openxmlformats.org/officeDocument/2006/relationships/slideMaster" Target="../slideMasters/slideMaster6.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tags" Target="../tags/tag384.xml" /><Relationship Id="rId2" Type="http://schemas.openxmlformats.org/officeDocument/2006/relationships/tags" Target="../tags/tag385.xml" /><Relationship Id="rId3" Type="http://schemas.openxmlformats.org/officeDocument/2006/relationships/tags" Target="../tags/tag386.xml" /><Relationship Id="rId4" Type="http://schemas.openxmlformats.org/officeDocument/2006/relationships/tags" Target="../tags/tag387.xml" /><Relationship Id="rId5" Type="http://schemas.openxmlformats.org/officeDocument/2006/relationships/tags" Target="../tags/tag388.xml" /><Relationship Id="rId6" Type="http://schemas.openxmlformats.org/officeDocument/2006/relationships/tags" Target="../tags/tag389.xml" /><Relationship Id="rId7" Type="http://schemas.openxmlformats.org/officeDocument/2006/relationships/slideMaster" Target="../slideMasters/slideMaster6.xml" /></Relationships>
</file>

<file path=ppt/slideLayouts/_rels/slideLayout61.xml.rels>&#65279;<?xml version="1.0" encoding="utf-8" standalone="yes"?><Relationships xmlns="http://schemas.openxmlformats.org/package/2006/relationships"><Relationship Id="rId1" Type="http://schemas.openxmlformats.org/officeDocument/2006/relationships/tags" Target="../tags/tag390.xml" /><Relationship Id="rId2" Type="http://schemas.openxmlformats.org/officeDocument/2006/relationships/tags" Target="../tags/tag391.xml" /><Relationship Id="rId3" Type="http://schemas.openxmlformats.org/officeDocument/2006/relationships/tags" Target="../tags/tag392.xml" /><Relationship Id="rId4" Type="http://schemas.openxmlformats.org/officeDocument/2006/relationships/tags" Target="../tags/tag393.xml" /><Relationship Id="rId5" Type="http://schemas.openxmlformats.org/officeDocument/2006/relationships/tags" Target="../tags/tag394.xml" /><Relationship Id="rId6" Type="http://schemas.openxmlformats.org/officeDocument/2006/relationships/tags" Target="../tags/tag395.xml" /><Relationship Id="rId7" Type="http://schemas.openxmlformats.org/officeDocument/2006/relationships/slideMaster" Target="../slideMasters/slideMaster6.xml" /></Relationships>
</file>

<file path=ppt/slideLayouts/_rels/slideLayout62.xml.rels>&#65279;<?xml version="1.0" encoding="utf-8" standalone="yes"?><Relationships xmlns="http://schemas.openxmlformats.org/package/2006/relationships"><Relationship Id="rId1" Type="http://schemas.openxmlformats.org/officeDocument/2006/relationships/tags" Target="../tags/tag396.xml" /><Relationship Id="rId2" Type="http://schemas.openxmlformats.org/officeDocument/2006/relationships/tags" Target="../tags/tag397.xml" /><Relationship Id="rId3" Type="http://schemas.openxmlformats.org/officeDocument/2006/relationships/tags" Target="../tags/tag398.xml" /><Relationship Id="rId4" Type="http://schemas.openxmlformats.org/officeDocument/2006/relationships/tags" Target="../tags/tag399.xml" /><Relationship Id="rId5" Type="http://schemas.openxmlformats.org/officeDocument/2006/relationships/tags" Target="../tags/tag400.xml" /><Relationship Id="rId6" Type="http://schemas.openxmlformats.org/officeDocument/2006/relationships/tags" Target="../tags/tag401.xml" /><Relationship Id="rId7" Type="http://schemas.openxmlformats.org/officeDocument/2006/relationships/tags" Target="../tags/tag402.xml" /><Relationship Id="rId8" Type="http://schemas.openxmlformats.org/officeDocument/2006/relationships/slideMaster" Target="../slideMasters/slideMaster6.xml" /></Relationships>
</file>

<file path=ppt/slideLayouts/_rels/slideLayout63.xml.rels>&#65279;<?xml version="1.0" encoding="utf-8" standalone="yes"?><Relationships xmlns="http://schemas.openxmlformats.org/package/2006/relationships"><Relationship Id="rId1" Type="http://schemas.openxmlformats.org/officeDocument/2006/relationships/tags" Target="../tags/tag403.xml" /><Relationship Id="rId10" Type="http://schemas.openxmlformats.org/officeDocument/2006/relationships/slideMaster" Target="../slideMasters/slideMaster6.xml" /><Relationship Id="rId2" Type="http://schemas.openxmlformats.org/officeDocument/2006/relationships/tags" Target="../tags/tag404.xml" /><Relationship Id="rId3" Type="http://schemas.openxmlformats.org/officeDocument/2006/relationships/tags" Target="../tags/tag405.xml" /><Relationship Id="rId4" Type="http://schemas.openxmlformats.org/officeDocument/2006/relationships/tags" Target="../tags/tag406.xml" /><Relationship Id="rId5" Type="http://schemas.openxmlformats.org/officeDocument/2006/relationships/tags" Target="../tags/tag407.xml" /><Relationship Id="rId6" Type="http://schemas.openxmlformats.org/officeDocument/2006/relationships/tags" Target="../tags/tag408.xml" /><Relationship Id="rId7" Type="http://schemas.openxmlformats.org/officeDocument/2006/relationships/tags" Target="../tags/tag409.xml" /><Relationship Id="rId8" Type="http://schemas.openxmlformats.org/officeDocument/2006/relationships/tags" Target="../tags/tag410.xml" /><Relationship Id="rId9" Type="http://schemas.openxmlformats.org/officeDocument/2006/relationships/tags" Target="../tags/tag411.xml" /></Relationships>
</file>

<file path=ppt/slideLayouts/_rels/slideLayout64.xml.rels>&#65279;<?xml version="1.0" encoding="utf-8" standalone="yes"?><Relationships xmlns="http://schemas.openxmlformats.org/package/2006/relationships"><Relationship Id="rId1" Type="http://schemas.openxmlformats.org/officeDocument/2006/relationships/tags" Target="../tags/tag412.xml" /><Relationship Id="rId2" Type="http://schemas.openxmlformats.org/officeDocument/2006/relationships/tags" Target="../tags/tag413.xml" /><Relationship Id="rId3" Type="http://schemas.openxmlformats.org/officeDocument/2006/relationships/tags" Target="../tags/tag414.xml" /><Relationship Id="rId4" Type="http://schemas.openxmlformats.org/officeDocument/2006/relationships/tags" Target="../tags/tag415.xml" /><Relationship Id="rId5" Type="http://schemas.openxmlformats.org/officeDocument/2006/relationships/tags" Target="../tags/tag416.xml" /><Relationship Id="rId6" Type="http://schemas.openxmlformats.org/officeDocument/2006/relationships/slideMaster" Target="../slideMasters/slideMaster6.xml" /></Relationships>
</file>

<file path=ppt/slideLayouts/_rels/slideLayout65.xml.rels>&#65279;<?xml version="1.0" encoding="utf-8" standalone="yes"?><Relationships xmlns="http://schemas.openxmlformats.org/package/2006/relationships"><Relationship Id="rId1" Type="http://schemas.openxmlformats.org/officeDocument/2006/relationships/tags" Target="../tags/tag417.xml" /><Relationship Id="rId2" Type="http://schemas.openxmlformats.org/officeDocument/2006/relationships/tags" Target="../tags/tag418.xml" /><Relationship Id="rId3" Type="http://schemas.openxmlformats.org/officeDocument/2006/relationships/tags" Target="../tags/tag419.xml" /><Relationship Id="rId4" Type="http://schemas.openxmlformats.org/officeDocument/2006/relationships/tags" Target="../tags/tag420.xml" /><Relationship Id="rId5" Type="http://schemas.openxmlformats.org/officeDocument/2006/relationships/slideMaster" Target="../slideMasters/slideMaster6.xml" /></Relationships>
</file>

<file path=ppt/slideLayouts/_rels/slideLayout66.xml.rels>&#65279;<?xml version="1.0" encoding="utf-8" standalone="yes"?><Relationships xmlns="http://schemas.openxmlformats.org/package/2006/relationships"><Relationship Id="rId1" Type="http://schemas.openxmlformats.org/officeDocument/2006/relationships/tags" Target="../tags/tag421.xml" /><Relationship Id="rId2" Type="http://schemas.openxmlformats.org/officeDocument/2006/relationships/tags" Target="../tags/tag422.xml" /><Relationship Id="rId3" Type="http://schemas.openxmlformats.org/officeDocument/2006/relationships/tags" Target="../tags/tag423.xml" /><Relationship Id="rId4" Type="http://schemas.openxmlformats.org/officeDocument/2006/relationships/tags" Target="../tags/tag424.xml" /><Relationship Id="rId5" Type="http://schemas.openxmlformats.org/officeDocument/2006/relationships/tags" Target="../tags/tag425.xml" /><Relationship Id="rId6" Type="http://schemas.openxmlformats.org/officeDocument/2006/relationships/tags" Target="../tags/tag426.xml" /><Relationship Id="rId7" Type="http://schemas.openxmlformats.org/officeDocument/2006/relationships/tags" Target="../tags/tag427.xml" /><Relationship Id="rId8" Type="http://schemas.openxmlformats.org/officeDocument/2006/relationships/slideMaster" Target="../slideMasters/slideMaster6.xml" /></Relationships>
</file>

<file path=ppt/slideLayouts/_rels/slideLayout67.xml.rels>&#65279;<?xml version="1.0" encoding="utf-8" standalone="yes"?><Relationships xmlns="http://schemas.openxmlformats.org/package/2006/relationships"><Relationship Id="rId1" Type="http://schemas.openxmlformats.org/officeDocument/2006/relationships/tags" Target="../tags/tag428.xml" /><Relationship Id="rId2" Type="http://schemas.openxmlformats.org/officeDocument/2006/relationships/tags" Target="../tags/tag429.xml" /><Relationship Id="rId3" Type="http://schemas.openxmlformats.org/officeDocument/2006/relationships/tags" Target="../tags/tag430.xml" /><Relationship Id="rId4" Type="http://schemas.openxmlformats.org/officeDocument/2006/relationships/tags" Target="../tags/tag431.xml" /><Relationship Id="rId5" Type="http://schemas.openxmlformats.org/officeDocument/2006/relationships/tags" Target="../tags/tag432.xml" /><Relationship Id="rId6" Type="http://schemas.openxmlformats.org/officeDocument/2006/relationships/tags" Target="../tags/tag433.xml" /><Relationship Id="rId7" Type="http://schemas.openxmlformats.org/officeDocument/2006/relationships/tags" Target="../tags/tag434.xml" /><Relationship Id="rId8" Type="http://schemas.openxmlformats.org/officeDocument/2006/relationships/slideMaster" Target="../slideMasters/slideMaster6.xml" /></Relationships>
</file>

<file path=ppt/slideLayouts/_rels/slideLayout68.xml.rels>&#65279;<?xml version="1.0" encoding="utf-8" standalone="yes"?><Relationships xmlns="http://schemas.openxmlformats.org/package/2006/relationships"><Relationship Id="rId1" Type="http://schemas.openxmlformats.org/officeDocument/2006/relationships/tags" Target="../tags/tag435.xml" /><Relationship Id="rId2" Type="http://schemas.openxmlformats.org/officeDocument/2006/relationships/tags" Target="../tags/tag436.xml" /><Relationship Id="rId3" Type="http://schemas.openxmlformats.org/officeDocument/2006/relationships/tags" Target="../tags/tag437.xml" /><Relationship Id="rId4" Type="http://schemas.openxmlformats.org/officeDocument/2006/relationships/tags" Target="../tags/tag438.xml" /><Relationship Id="rId5" Type="http://schemas.openxmlformats.org/officeDocument/2006/relationships/tags" Target="../tags/tag439.xml" /><Relationship Id="rId6" Type="http://schemas.openxmlformats.org/officeDocument/2006/relationships/tags" Target="../tags/tag440.xml" /><Relationship Id="rId7" Type="http://schemas.openxmlformats.org/officeDocument/2006/relationships/slideMaster" Target="../slideMasters/slideMaster6.xml" /></Relationships>
</file>

<file path=ppt/slideLayouts/_rels/slideLayout69.xml.rels>&#65279;<?xml version="1.0" encoding="utf-8" standalone="yes"?><Relationships xmlns="http://schemas.openxmlformats.org/package/2006/relationships"><Relationship Id="rId1" Type="http://schemas.openxmlformats.org/officeDocument/2006/relationships/tags" Target="../tags/tag441.xml" /><Relationship Id="rId2" Type="http://schemas.openxmlformats.org/officeDocument/2006/relationships/tags" Target="../tags/tag442.xml" /><Relationship Id="rId3" Type="http://schemas.openxmlformats.org/officeDocument/2006/relationships/tags" Target="../tags/tag443.xml" /><Relationship Id="rId4" Type="http://schemas.openxmlformats.org/officeDocument/2006/relationships/tags" Target="../tags/tag444.xml" /><Relationship Id="rId5" Type="http://schemas.openxmlformats.org/officeDocument/2006/relationships/tags" Target="../tags/tag445.xml" /><Relationship Id="rId6" Type="http://schemas.openxmlformats.org/officeDocument/2006/relationships/tags" Target="../tags/tag446.xml" /><Relationship Id="rId7" Type="http://schemas.openxmlformats.org/officeDocument/2006/relationships/slideMaster" Target="../slideMasters/slideMaster6.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2667CDFE-9AE8-4E00-B5D3-0EE8B3DBC269}"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2667CDFE-9AE8-4E00-B5D3-0EE8B3DBC269}"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2667CDFE-9AE8-4E00-B5D3-0EE8B3DBC269}"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561"/>
            <a:ext cx="9144000" cy="2388017"/>
          </a:xfrm>
          <a:prstGeom prst="rect">
            <a:avLst/>
          </a:prstGeom>
        </p:spPr>
        <p:txBody>
          <a:bodyPr anchor="b"/>
          <a:lstStyle>
            <a:lvl1pPr algn="ctr">
              <a:defRPr sz="4500"/>
            </a:lvl1pPr>
          </a:lstStyle>
          <a:p>
            <a:pPr fontAlgn="base"/>
            <a:r>
              <a:rPr lang="zh-CN" altLang="en-US" sz="4500" strike="noStrike" noProof="1"/>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669"/>
            <a:ext cx="9144000" cy="1656052"/>
          </a:xfrm>
          <a:prstGeom prst="rect">
            <a:avLst/>
          </a:prstGeom>
        </p:spPr>
        <p:txBody>
          <a:bodyPr/>
          <a:lstStyle>
            <a:lvl1pPr marL="0" indent="0" algn="ctr">
              <a:buNone/>
              <a:defRPr sz="1800"/>
            </a:lvl1pPr>
            <a:lvl2pPr marL="342900" indent="0" algn="ctr">
              <a:buNone/>
              <a:defRPr sz="1500"/>
            </a:lvl2pPr>
            <a:lvl3pPr marL="685800" indent="0" algn="ctr">
              <a:buNone/>
              <a:defRPr sz="1355"/>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base"/>
            <a:r>
              <a:rPr lang="zh-CN" altLang="en-US" sz="1800" strike="noStrike" noProof="1"/>
              <a:t>单击此处编辑母版副标题样式</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609600" y="1600200"/>
            <a:ext cx="10972800" cy="4527551"/>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10038"/>
            <a:ext cx="10515600" cy="2853236"/>
          </a:xfrm>
          <a:prstGeom prst="rect">
            <a:avLst/>
          </a:prstGeom>
        </p:spPr>
        <p:txBody>
          <a:bodyPr anchor="b"/>
          <a:lstStyle>
            <a:lvl1pPr>
              <a:defRPr sz="4500"/>
            </a:lvl1pPr>
          </a:lstStyle>
          <a:p>
            <a:pPr fontAlgn="base"/>
            <a:r>
              <a:rPr lang="zh-CN" altLang="en-US" sz="4500" strike="noStrike" noProof="1"/>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1851" y="4590266"/>
            <a:ext cx="10515600" cy="1500449"/>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z="1800" strike="noStrike" noProof="1"/>
              <a:t>单击此处编辑母版文本样式</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custDataLst>
              <p:tags r:id="rId3"/>
            </p:custDataLst>
          </p:nvPr>
        </p:nvSpPr>
        <p:spPr>
          <a:xfrm>
            <a:off x="609600" y="1600480"/>
            <a:ext cx="5376672" cy="4526755"/>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custDataLst>
              <p:tags r:id="rId4"/>
            </p:custDataLst>
          </p:nvPr>
        </p:nvSpPr>
        <p:spPr>
          <a:xfrm>
            <a:off x="6205728" y="1600480"/>
            <a:ext cx="5376672" cy="4526755"/>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89"/>
            <a:ext cx="10515600" cy="1325795"/>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1186775" y="1778749"/>
            <a:ext cx="4873575" cy="824056"/>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2100" strike="noStrike" noProof="1"/>
              <a:t>单击此处编辑母版文本样式</a:t>
            </a:r>
            <a:endParaRPr lang="zh-CN" altLang="en-US" strike="noStrike" noProof="1"/>
          </a:p>
        </p:txBody>
      </p:sp>
      <p:sp>
        <p:nvSpPr>
          <p:cNvPr id="4" name="内容占位符 3"/>
          <p:cNvSpPr>
            <a:spLocks noGrp="1"/>
          </p:cNvSpPr>
          <p:nvPr>
            <p:ph sz="half" idx="2"/>
            <p:custDataLst>
              <p:tags r:id="rId4"/>
            </p:custDataLst>
          </p:nvPr>
        </p:nvSpPr>
        <p:spPr>
          <a:xfrm>
            <a:off x="1186775" y="2665846"/>
            <a:ext cx="4873575" cy="35249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custDataLst>
              <p:tags r:id="rId5"/>
            </p:custDataLst>
          </p:nvPr>
        </p:nvSpPr>
        <p:spPr>
          <a:xfrm>
            <a:off x="6256939" y="1778749"/>
            <a:ext cx="4897576" cy="824056"/>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2100" strike="noStrike" noProof="1"/>
              <a:t>单击此处编辑母版文本样式</a:t>
            </a:r>
            <a:endParaRPr lang="zh-CN" altLang="en-US" strike="noStrike" noProof="1"/>
          </a:p>
        </p:txBody>
      </p:sp>
      <p:sp>
        <p:nvSpPr>
          <p:cNvPr id="6" name="内容占位符 5"/>
          <p:cNvSpPr>
            <a:spLocks noGrp="1"/>
          </p:cNvSpPr>
          <p:nvPr>
            <p:ph sz="quarter" idx="4"/>
            <p:custDataLst>
              <p:tags r:id="rId6"/>
            </p:custDataLst>
          </p:nvPr>
        </p:nvSpPr>
        <p:spPr>
          <a:xfrm>
            <a:off x="6256939" y="2665846"/>
            <a:ext cx="4897576" cy="35249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custDataLst>
              <p:tags r:id="rId7"/>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8" name="页脚占位符 7"/>
          <p:cNvSpPr>
            <a:spLocks noGrp="1"/>
          </p:cNvSpPr>
          <p:nvPr>
            <p:ph type="ftr" sz="quarter" idx="11"/>
            <p:custDataLst>
              <p:tags r:id="rId8"/>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9" name="灯片编号占位符 8"/>
          <p:cNvSpPr>
            <a:spLocks noGrp="1"/>
          </p:cNvSpPr>
          <p:nvPr>
            <p:ph type="sldNum" sz="quarter" idx="12"/>
            <p:custDataLst>
              <p:tags r:id="rId9"/>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custDataLst>
              <p:tags r:id="rId3"/>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4" name="页脚占位符 3"/>
          <p:cNvSpPr>
            <a:spLocks noGrp="1"/>
          </p:cNvSpPr>
          <p:nvPr>
            <p:ph type="ftr" sz="quarter" idx="11"/>
            <p:custDataLst>
              <p:tags r:id="rId4"/>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灯片编号占位符 4"/>
          <p:cNvSpPr>
            <a:spLocks noGrp="1"/>
          </p:cNvSpPr>
          <p:nvPr>
            <p:ph type="sldNum" sz="quarter" idx="12"/>
            <p:custDataLst>
              <p:tags r:id="rId5"/>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3" name="页脚占位符 2"/>
          <p:cNvSpPr>
            <a:spLocks noGrp="1"/>
          </p:cNvSpPr>
          <p:nvPr>
            <p:ph type="ftr" sz="quarter" idx="11"/>
            <p:custDataLst>
              <p:tags r:id="rId3"/>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4" name="灯片编号占位符 3"/>
          <p:cNvSpPr>
            <a:spLocks noGrp="1"/>
          </p:cNvSpPr>
          <p:nvPr>
            <p:ph type="sldNum" sz="quarter" idx="12"/>
            <p:custDataLst>
              <p:tags r:id="rId4"/>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80"/>
            <a:ext cx="3932237" cy="160048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5183188" y="987598"/>
            <a:ext cx="6172200" cy="487447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z="2100" strike="noStrike" noProof="1"/>
              <a:t>第二级</a:t>
            </a:r>
            <a:endParaRPr lang="zh-CN" altLang="en-US" strike="noStrike" noProof="1"/>
          </a:p>
          <a:p>
            <a:pPr lvl="2" fontAlgn="base"/>
            <a:r>
              <a:rPr lang="zh-CN" altLang="en-US" sz="1800" strike="noStrike" noProof="1"/>
              <a:t>第三级</a:t>
            </a:r>
            <a:endParaRPr lang="zh-CN" altLang="en-US" strike="noStrike" noProof="1"/>
          </a:p>
          <a:p>
            <a:pPr lvl="3" fontAlgn="base"/>
            <a:r>
              <a:rPr lang="zh-CN" altLang="en-US" sz="1500" strike="noStrike" noProof="1"/>
              <a:t>第四级</a:t>
            </a:r>
            <a:endParaRPr lang="zh-CN" altLang="en-US" strike="noStrike" noProof="1"/>
          </a:p>
          <a:p>
            <a:pPr lvl="4" fontAlgn="base"/>
            <a:r>
              <a:rPr lang="zh-CN" altLang="en-US" sz="1500" strike="noStrike" noProof="1"/>
              <a:t>第五级</a:t>
            </a:r>
            <a:endParaRPr lang="zh-CN" altLang="en-US" strike="noStrike" noProof="1"/>
          </a:p>
        </p:txBody>
      </p:sp>
      <p:sp>
        <p:nvSpPr>
          <p:cNvPr id="4" name="文本占位符 3"/>
          <p:cNvSpPr>
            <a:spLocks noGrp="1"/>
          </p:cNvSpPr>
          <p:nvPr>
            <p:ph type="body" sz="half" idx="2"/>
            <p:custDataLst>
              <p:tags r:id="rId4"/>
            </p:custDataLst>
          </p:nvPr>
        </p:nvSpPr>
        <p:spPr>
          <a:xfrm>
            <a:off x="839788" y="2057761"/>
            <a:ext cx="3932237"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2667CDFE-9AE8-4E00-B5D3-0EE8B3DBC269}"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80"/>
            <a:ext cx="4165349" cy="160048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custDataLst>
              <p:tags r:id="rId3"/>
            </p:custDataLst>
          </p:nvPr>
        </p:nvSpPr>
        <p:spPr>
          <a:xfrm>
            <a:off x="5183188" y="457282"/>
            <a:ext cx="6172200" cy="5404796"/>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835" indent="0">
              <a:buNone/>
              <a:defRPr sz="1500"/>
            </a:lvl9pPr>
          </a:lstStyle>
          <a:p>
            <a:pPr fontAlgn="base"/>
            <a:endParaRPr lang="zh-CN" altLang="en-US" strike="noStrike" noProof="1"/>
          </a:p>
        </p:txBody>
      </p:sp>
      <p:sp>
        <p:nvSpPr>
          <p:cNvPr id="4" name="文本占位符 3"/>
          <p:cNvSpPr>
            <a:spLocks noGrp="1"/>
          </p:cNvSpPr>
          <p:nvPr>
            <p:ph type="body" sz="half" idx="2"/>
            <p:custDataLst>
              <p:tags r:id="rId4"/>
            </p:custDataLst>
          </p:nvPr>
        </p:nvSpPr>
        <p:spPr>
          <a:xfrm>
            <a:off x="839788" y="2057761"/>
            <a:ext cx="4165349" cy="3812255"/>
          </a:xfrm>
          <a:prstGeom prst="rect">
            <a:avLst/>
          </a:prstGeo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1600" indent="0">
              <a:buNone/>
              <a:defRPr sz="1055"/>
            </a:lvl5pPr>
            <a:lvl6pPr marL="1714500" indent="0">
              <a:buNone/>
              <a:defRPr sz="1055"/>
            </a:lvl6pPr>
            <a:lvl7pPr marL="2057400" indent="0">
              <a:buNone/>
              <a:defRPr sz="1055"/>
            </a:lvl7pPr>
            <a:lvl8pPr marL="2400300" indent="0">
              <a:buNone/>
              <a:defRPr sz="1055"/>
            </a:lvl8pPr>
            <a:lvl9pPr marL="2743835" indent="0">
              <a:buNone/>
              <a:defRPr sz="1055"/>
            </a:lvl9pPr>
          </a:lstStyle>
          <a:p>
            <a:pPr lvl="0" fontAlgn="base"/>
            <a:r>
              <a:rPr lang="zh-CN" altLang="en-US" sz="1500" strike="noStrike" noProof="1"/>
              <a:t>单击此处编辑母版文本样式</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1600200"/>
            <a:ext cx="10972800" cy="4527551"/>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版">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87"/>
            <a:ext cx="2743200" cy="585254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274687"/>
            <a:ext cx="8070573" cy="585254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栏目三">
    <p:spTree>
      <p:nvGrpSpPr>
        <p:cNvPr id="1" name=""/>
        <p:cNvGrpSpPr/>
        <p:nvPr>
          <p:custDataLst>
            <p:tags r:id="rId1"/>
          </p:custDataLst>
        </p:nvPr>
      </p:nvGrpSpPr>
      <p:grpSpPr>
        <a:xfrm>
          <a:off x="0" y="0"/>
          <a:ext cx="0" cy="0"/>
        </a:xfrm>
      </p:grpSpPr>
      <p:grpSp>
        <p:nvGrpSpPr>
          <p:cNvPr id="5122" name="组合 1"/>
          <p:cNvGrpSpPr/>
          <p:nvPr userDrawn="1">
            <p:custDataLst>
              <p:tags r:id="rId2"/>
            </p:custDataLst>
          </p:nvPr>
        </p:nvGrpSpPr>
        <p:grpSpPr>
          <a:xfrm>
            <a:off x="9827684" y="-27516"/>
            <a:ext cx="2150533" cy="880533"/>
            <a:chOff x="11613" y="2237065"/>
            <a:chExt cx="1443037" cy="733424"/>
          </a:xfrm>
        </p:grpSpPr>
        <p:pic>
          <p:nvPicPr>
            <p:cNvPr id="5123" name="图片 7"/>
            <p:cNvPicPr>
              <a:picLocks noChangeAspect="1"/>
            </p:cNvPicPr>
            <p:nvPr userDrawn="1">
              <p:custDataLst>
                <p:tags r:id="rId4"/>
              </p:custDataLst>
            </p:nvPr>
          </p:nvPicPr>
          <p:blipFill>
            <a:blip r:embed="rId3"/>
            <a:stretch>
              <a:fillRect/>
            </a:stretch>
          </p:blipFill>
          <p:spPr>
            <a:xfrm>
              <a:off x="11613" y="2237065"/>
              <a:ext cx="1443037" cy="733424"/>
            </a:xfrm>
            <a:prstGeom prst="rect">
              <a:avLst/>
            </a:prstGeom>
            <a:noFill/>
            <a:ln w="9525">
              <a:noFill/>
            </a:ln>
          </p:spPr>
        </p:pic>
        <p:sp>
          <p:nvSpPr>
            <p:cNvPr id="10" name="TextBox 9">
              <a:hlinkClick action="ppaction://noaction"/>
            </p:cNvPr>
            <p:cNvSpPr txBox="1"/>
            <p:nvPr userDrawn="1">
              <p:custDataLst>
                <p:tags r:id="rId5"/>
              </p:custDataLst>
            </p:nvPr>
          </p:nvSpPr>
          <p:spPr>
            <a:xfrm>
              <a:off x="60351" y="2460637"/>
              <a:ext cx="967212" cy="256357"/>
            </a:xfrm>
            <a:prstGeom prst="rect">
              <a:avLst/>
            </a:prstGeom>
            <a:noFill/>
          </p:spPr>
          <p:txBody>
            <a:bodyPr wrap="none" rtlCol="0">
              <a:spAutoFit/>
            </a:bodyPr>
            <a:lstStyle/>
            <a:p>
              <a:pPr fontAlgn="base">
                <a:spcBef>
                  <a:spcPct val="0"/>
                </a:spcBef>
                <a:spcAft>
                  <a:spcPct val="0"/>
                </a:spcAft>
              </a:pPr>
              <a:r>
                <a:rPr lang="zh-CN" altLang="en-US" sz="1400" noProof="1">
                  <a:solidFill>
                    <a:srgbClr val="FFFFFF"/>
                  </a:solidFill>
                  <a:latin typeface="黑体" panose="02010609060101010101" pitchFamily="49" charset="-122"/>
                  <a:ea typeface="黑体" panose="02010609060101010101" pitchFamily="49" charset="-122"/>
                </a:rPr>
                <a:t>课堂篇探究学习</a:t>
              </a:r>
              <a:endParaRPr lang="zh-CN" altLang="en-US" sz="1400" noProof="1">
                <a:solidFill>
                  <a:srgbClr val="FFFFFF"/>
                </a:solidFill>
                <a:latin typeface="黑体" panose="02010609060101010101" pitchFamily="49" charset="-122"/>
                <a:ea typeface="黑体" panose="02010609060101010101" pitchFamily="49" charset="-122"/>
              </a:endParaRPr>
            </a:p>
          </p:txBody>
        </p:sp>
      </p:gr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custDataLst>
              <p:tags r:id="rId3"/>
            </p:custDataLst>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2667CDFE-9AE8-4E00-B5D3-0EE8B3DBC269}"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561"/>
            <a:ext cx="9144000" cy="2388017"/>
          </a:xfrm>
          <a:prstGeom prst="rect">
            <a:avLst/>
          </a:prstGeom>
        </p:spPr>
        <p:txBody>
          <a:bodyPr anchor="b"/>
          <a:lstStyle>
            <a:lvl1pPr algn="ctr">
              <a:defRPr sz="4500"/>
            </a:lvl1pPr>
          </a:lstStyle>
          <a:p>
            <a:pPr fontAlgn="base"/>
            <a:r>
              <a:rPr lang="zh-CN" altLang="en-US" sz="4500" strike="noStrike" noProof="1"/>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669"/>
            <a:ext cx="9144000" cy="1656052"/>
          </a:xfrm>
          <a:prstGeom prst="rect">
            <a:avLst/>
          </a:prstGeom>
        </p:spPr>
        <p:txBody>
          <a:bodyPr/>
          <a:lstStyle>
            <a:lvl1pPr marL="0" indent="0" algn="ctr">
              <a:buNone/>
              <a:defRPr sz="1800"/>
            </a:lvl1pPr>
            <a:lvl2pPr marL="342900" indent="0" algn="ctr">
              <a:buNone/>
              <a:defRPr sz="1500"/>
            </a:lvl2pPr>
            <a:lvl3pPr marL="685800" indent="0" algn="ctr">
              <a:buNone/>
              <a:defRPr sz="1355"/>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base"/>
            <a:r>
              <a:rPr lang="zh-CN" altLang="en-US" sz="1800" strike="noStrike" noProof="1"/>
              <a:t>单击此处编辑母版副标题样式</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609600" y="1600200"/>
            <a:ext cx="10972800" cy="4527551"/>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10038"/>
            <a:ext cx="10515600" cy="2853236"/>
          </a:xfrm>
          <a:prstGeom prst="rect">
            <a:avLst/>
          </a:prstGeom>
        </p:spPr>
        <p:txBody>
          <a:bodyPr anchor="b"/>
          <a:lstStyle>
            <a:lvl1pPr>
              <a:defRPr sz="4500"/>
            </a:lvl1pPr>
          </a:lstStyle>
          <a:p>
            <a:pPr fontAlgn="base"/>
            <a:r>
              <a:rPr lang="zh-CN" altLang="en-US" sz="4500" strike="noStrike" noProof="1"/>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1851" y="4590266"/>
            <a:ext cx="10515600" cy="1500449"/>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z="1800" strike="noStrike" noProof="1"/>
              <a:t>单击此处编辑母版文本样式</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custDataLst>
              <p:tags r:id="rId3"/>
            </p:custDataLst>
          </p:nvPr>
        </p:nvSpPr>
        <p:spPr>
          <a:xfrm>
            <a:off x="609600" y="1600480"/>
            <a:ext cx="5376672" cy="4526755"/>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custDataLst>
              <p:tags r:id="rId4"/>
            </p:custDataLst>
          </p:nvPr>
        </p:nvSpPr>
        <p:spPr>
          <a:xfrm>
            <a:off x="6205728" y="1600480"/>
            <a:ext cx="5376672" cy="4526755"/>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89"/>
            <a:ext cx="10515600" cy="1325795"/>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1186775" y="1778749"/>
            <a:ext cx="4873575" cy="824056"/>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2100" strike="noStrike" noProof="1"/>
              <a:t>单击此处编辑母版文本样式</a:t>
            </a:r>
            <a:endParaRPr lang="zh-CN" altLang="en-US" strike="noStrike" noProof="1"/>
          </a:p>
        </p:txBody>
      </p:sp>
      <p:sp>
        <p:nvSpPr>
          <p:cNvPr id="4" name="内容占位符 3"/>
          <p:cNvSpPr>
            <a:spLocks noGrp="1"/>
          </p:cNvSpPr>
          <p:nvPr>
            <p:ph sz="half" idx="2"/>
            <p:custDataLst>
              <p:tags r:id="rId4"/>
            </p:custDataLst>
          </p:nvPr>
        </p:nvSpPr>
        <p:spPr>
          <a:xfrm>
            <a:off x="1186775" y="2665846"/>
            <a:ext cx="4873575" cy="35249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custDataLst>
              <p:tags r:id="rId5"/>
            </p:custDataLst>
          </p:nvPr>
        </p:nvSpPr>
        <p:spPr>
          <a:xfrm>
            <a:off x="6256939" y="1778749"/>
            <a:ext cx="4897576" cy="824056"/>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2100" strike="noStrike" noProof="1"/>
              <a:t>单击此处编辑母版文本样式</a:t>
            </a:r>
            <a:endParaRPr lang="zh-CN" altLang="en-US" strike="noStrike" noProof="1"/>
          </a:p>
        </p:txBody>
      </p:sp>
      <p:sp>
        <p:nvSpPr>
          <p:cNvPr id="6" name="内容占位符 5"/>
          <p:cNvSpPr>
            <a:spLocks noGrp="1"/>
          </p:cNvSpPr>
          <p:nvPr>
            <p:ph sz="quarter" idx="4"/>
            <p:custDataLst>
              <p:tags r:id="rId6"/>
            </p:custDataLst>
          </p:nvPr>
        </p:nvSpPr>
        <p:spPr>
          <a:xfrm>
            <a:off x="6256939" y="2665846"/>
            <a:ext cx="4897576" cy="35249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custDataLst>
              <p:tags r:id="rId7"/>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8" name="页脚占位符 7"/>
          <p:cNvSpPr>
            <a:spLocks noGrp="1"/>
          </p:cNvSpPr>
          <p:nvPr>
            <p:ph type="ftr" sz="quarter" idx="11"/>
            <p:custDataLst>
              <p:tags r:id="rId8"/>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9" name="灯片编号占位符 8"/>
          <p:cNvSpPr>
            <a:spLocks noGrp="1"/>
          </p:cNvSpPr>
          <p:nvPr>
            <p:ph type="sldNum" sz="quarter" idx="12"/>
            <p:custDataLst>
              <p:tags r:id="rId9"/>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2667CDFE-9AE8-4E00-B5D3-0EE8B3DBC269}"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custDataLst>
              <p:tags r:id="rId3"/>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4" name="页脚占位符 3"/>
          <p:cNvSpPr>
            <a:spLocks noGrp="1"/>
          </p:cNvSpPr>
          <p:nvPr>
            <p:ph type="ftr" sz="quarter" idx="11"/>
            <p:custDataLst>
              <p:tags r:id="rId4"/>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灯片编号占位符 4"/>
          <p:cNvSpPr>
            <a:spLocks noGrp="1"/>
          </p:cNvSpPr>
          <p:nvPr>
            <p:ph type="sldNum" sz="quarter" idx="12"/>
            <p:custDataLst>
              <p:tags r:id="rId5"/>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3" name="页脚占位符 2"/>
          <p:cNvSpPr>
            <a:spLocks noGrp="1"/>
          </p:cNvSpPr>
          <p:nvPr>
            <p:ph type="ftr" sz="quarter" idx="11"/>
            <p:custDataLst>
              <p:tags r:id="rId3"/>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4" name="灯片编号占位符 3"/>
          <p:cNvSpPr>
            <a:spLocks noGrp="1"/>
          </p:cNvSpPr>
          <p:nvPr>
            <p:ph type="sldNum" sz="quarter" idx="12"/>
            <p:custDataLst>
              <p:tags r:id="rId4"/>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80"/>
            <a:ext cx="3932237" cy="160048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5183188" y="987598"/>
            <a:ext cx="6172200" cy="487447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z="2100" strike="noStrike" noProof="1"/>
              <a:t>第二级</a:t>
            </a:r>
            <a:endParaRPr lang="zh-CN" altLang="en-US" strike="noStrike" noProof="1"/>
          </a:p>
          <a:p>
            <a:pPr lvl="2" fontAlgn="base"/>
            <a:r>
              <a:rPr lang="zh-CN" altLang="en-US" sz="1800" strike="noStrike" noProof="1"/>
              <a:t>第三级</a:t>
            </a:r>
            <a:endParaRPr lang="zh-CN" altLang="en-US" strike="noStrike" noProof="1"/>
          </a:p>
          <a:p>
            <a:pPr lvl="3" fontAlgn="base"/>
            <a:r>
              <a:rPr lang="zh-CN" altLang="en-US" sz="1500" strike="noStrike" noProof="1"/>
              <a:t>第四级</a:t>
            </a:r>
            <a:endParaRPr lang="zh-CN" altLang="en-US" strike="noStrike" noProof="1"/>
          </a:p>
          <a:p>
            <a:pPr lvl="4" fontAlgn="base"/>
            <a:r>
              <a:rPr lang="zh-CN" altLang="en-US" sz="1500" strike="noStrike" noProof="1"/>
              <a:t>第五级</a:t>
            </a:r>
            <a:endParaRPr lang="zh-CN" altLang="en-US" strike="noStrike" noProof="1"/>
          </a:p>
        </p:txBody>
      </p:sp>
      <p:sp>
        <p:nvSpPr>
          <p:cNvPr id="4" name="文本占位符 3"/>
          <p:cNvSpPr>
            <a:spLocks noGrp="1"/>
          </p:cNvSpPr>
          <p:nvPr>
            <p:ph type="body" sz="half" idx="2"/>
            <p:custDataLst>
              <p:tags r:id="rId4"/>
            </p:custDataLst>
          </p:nvPr>
        </p:nvSpPr>
        <p:spPr>
          <a:xfrm>
            <a:off x="839788" y="2057761"/>
            <a:ext cx="3932237"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80"/>
            <a:ext cx="4165349" cy="160048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custDataLst>
              <p:tags r:id="rId3"/>
            </p:custDataLst>
          </p:nvPr>
        </p:nvSpPr>
        <p:spPr>
          <a:xfrm>
            <a:off x="5183188" y="457282"/>
            <a:ext cx="6172200" cy="5404796"/>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835" indent="0">
              <a:buNone/>
              <a:defRPr sz="1500"/>
            </a:lvl9pPr>
          </a:lstStyle>
          <a:p>
            <a:pPr fontAlgn="base"/>
            <a:endParaRPr lang="zh-CN" altLang="en-US" strike="noStrike" noProof="1"/>
          </a:p>
        </p:txBody>
      </p:sp>
      <p:sp>
        <p:nvSpPr>
          <p:cNvPr id="4" name="文本占位符 3"/>
          <p:cNvSpPr>
            <a:spLocks noGrp="1"/>
          </p:cNvSpPr>
          <p:nvPr>
            <p:ph type="body" sz="half" idx="2"/>
            <p:custDataLst>
              <p:tags r:id="rId4"/>
            </p:custDataLst>
          </p:nvPr>
        </p:nvSpPr>
        <p:spPr>
          <a:xfrm>
            <a:off x="839788" y="2057761"/>
            <a:ext cx="4165349" cy="3812255"/>
          </a:xfrm>
          <a:prstGeom prst="rect">
            <a:avLst/>
          </a:prstGeo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1600" indent="0">
              <a:buNone/>
              <a:defRPr sz="1055"/>
            </a:lvl5pPr>
            <a:lvl6pPr marL="1714500" indent="0">
              <a:buNone/>
              <a:defRPr sz="1055"/>
            </a:lvl6pPr>
            <a:lvl7pPr marL="2057400" indent="0">
              <a:buNone/>
              <a:defRPr sz="1055"/>
            </a:lvl7pPr>
            <a:lvl8pPr marL="2400300" indent="0">
              <a:buNone/>
              <a:defRPr sz="1055"/>
            </a:lvl8pPr>
            <a:lvl9pPr marL="2743835" indent="0">
              <a:buNone/>
              <a:defRPr sz="1055"/>
            </a:lvl9pPr>
          </a:lstStyle>
          <a:p>
            <a:pPr lvl="0" fontAlgn="base"/>
            <a:r>
              <a:rPr lang="zh-CN" altLang="en-US" sz="1500" strike="noStrike" noProof="1"/>
              <a:t>单击此处编辑母版文本样式</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1600200"/>
            <a:ext cx="10972800" cy="4527551"/>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版">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87"/>
            <a:ext cx="2743200" cy="585254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274687"/>
            <a:ext cx="8070573" cy="585254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栏目三">
    <p:spTree>
      <p:nvGrpSpPr>
        <p:cNvPr id="1" name=""/>
        <p:cNvGrpSpPr/>
        <p:nvPr>
          <p:custDataLst>
            <p:tags r:id="rId1"/>
          </p:custDataLst>
        </p:nvPr>
      </p:nvGrpSpPr>
      <p:grpSpPr>
        <a:xfrm>
          <a:off x="0" y="0"/>
          <a:ext cx="0" cy="0"/>
        </a:xfrm>
      </p:grpSpPr>
      <p:grpSp>
        <p:nvGrpSpPr>
          <p:cNvPr id="5122" name="组合 1"/>
          <p:cNvGrpSpPr/>
          <p:nvPr userDrawn="1">
            <p:custDataLst>
              <p:tags r:id="rId2"/>
            </p:custDataLst>
          </p:nvPr>
        </p:nvGrpSpPr>
        <p:grpSpPr>
          <a:xfrm>
            <a:off x="9827684" y="-27516"/>
            <a:ext cx="2150533" cy="880533"/>
            <a:chOff x="11613" y="2237065"/>
            <a:chExt cx="1443037" cy="733424"/>
          </a:xfrm>
        </p:grpSpPr>
        <p:pic>
          <p:nvPicPr>
            <p:cNvPr id="5123" name="图片 7"/>
            <p:cNvPicPr>
              <a:picLocks noChangeAspect="1"/>
            </p:cNvPicPr>
            <p:nvPr userDrawn="1">
              <p:custDataLst>
                <p:tags r:id="rId4"/>
              </p:custDataLst>
            </p:nvPr>
          </p:nvPicPr>
          <p:blipFill>
            <a:blip r:embed="rId3"/>
            <a:stretch>
              <a:fillRect/>
            </a:stretch>
          </p:blipFill>
          <p:spPr>
            <a:xfrm>
              <a:off x="11613" y="2237065"/>
              <a:ext cx="1443037" cy="733424"/>
            </a:xfrm>
            <a:prstGeom prst="rect">
              <a:avLst/>
            </a:prstGeom>
            <a:noFill/>
            <a:ln w="9525">
              <a:noFill/>
            </a:ln>
          </p:spPr>
        </p:pic>
        <p:sp>
          <p:nvSpPr>
            <p:cNvPr id="10" name="TextBox 9">
              <a:hlinkClick action="ppaction://noaction"/>
            </p:cNvPr>
            <p:cNvSpPr txBox="1"/>
            <p:nvPr userDrawn="1">
              <p:custDataLst>
                <p:tags r:id="rId5"/>
              </p:custDataLst>
            </p:nvPr>
          </p:nvSpPr>
          <p:spPr>
            <a:xfrm>
              <a:off x="60351" y="2460637"/>
              <a:ext cx="967212" cy="256357"/>
            </a:xfrm>
            <a:prstGeom prst="rect">
              <a:avLst/>
            </a:prstGeom>
            <a:noFill/>
          </p:spPr>
          <p:txBody>
            <a:bodyPr wrap="none" rtlCol="0">
              <a:spAutoFit/>
            </a:bodyPr>
            <a:lstStyle/>
            <a:p>
              <a:pPr fontAlgn="base">
                <a:spcBef>
                  <a:spcPct val="0"/>
                </a:spcBef>
                <a:spcAft>
                  <a:spcPct val="0"/>
                </a:spcAft>
              </a:pPr>
              <a:r>
                <a:rPr lang="zh-CN" altLang="en-US" sz="1400" noProof="1">
                  <a:solidFill>
                    <a:srgbClr val="FFFFFF"/>
                  </a:solidFill>
                  <a:latin typeface="黑体" panose="02010609060101010101" pitchFamily="49" charset="-122"/>
                  <a:ea typeface="黑体" panose="02010609060101010101" pitchFamily="49" charset="-122"/>
                </a:rPr>
                <a:t>课堂篇探究学习</a:t>
              </a:r>
              <a:endParaRPr lang="zh-CN" altLang="en-US" sz="1400" noProof="1">
                <a:solidFill>
                  <a:srgbClr val="FFFFFF"/>
                </a:solidFill>
                <a:latin typeface="黑体" panose="02010609060101010101" pitchFamily="49" charset="-122"/>
                <a:ea typeface="黑体" panose="02010609060101010101" pitchFamily="49" charset="-122"/>
              </a:endParaRPr>
            </a:p>
          </p:txBody>
        </p:sp>
      </p:grpSp>
    </p:spTree>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561"/>
            <a:ext cx="9144000" cy="2388017"/>
          </a:xfrm>
          <a:prstGeom prst="rect">
            <a:avLst/>
          </a:prstGeom>
        </p:spPr>
        <p:txBody>
          <a:bodyPr anchor="b"/>
          <a:lstStyle>
            <a:lvl1pPr algn="ctr">
              <a:defRPr sz="4500"/>
            </a:lvl1pPr>
          </a:lstStyle>
          <a:p>
            <a:pPr fontAlgn="base"/>
            <a:r>
              <a:rPr lang="zh-CN" altLang="en-US" sz="4500" strike="noStrike" noProof="1"/>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669"/>
            <a:ext cx="9144000" cy="1656052"/>
          </a:xfrm>
          <a:prstGeom prst="rect">
            <a:avLst/>
          </a:prstGeom>
        </p:spPr>
        <p:txBody>
          <a:bodyPr/>
          <a:lstStyle>
            <a:lvl1pPr marL="0" indent="0" algn="ctr">
              <a:buNone/>
              <a:defRPr sz="1800"/>
            </a:lvl1pPr>
            <a:lvl2pPr marL="342900" indent="0" algn="ctr">
              <a:buNone/>
              <a:defRPr sz="1500"/>
            </a:lvl2pPr>
            <a:lvl3pPr marL="685800" indent="0" algn="ctr">
              <a:buNone/>
              <a:defRPr sz="1355"/>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base"/>
            <a:r>
              <a:rPr lang="zh-CN" altLang="en-US" sz="1800" strike="noStrike" noProof="1"/>
              <a:t>单击此处编辑母版副标题样式</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609600" y="1600200"/>
            <a:ext cx="10972800" cy="4527551"/>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10038"/>
            <a:ext cx="10515600" cy="2853236"/>
          </a:xfrm>
          <a:prstGeom prst="rect">
            <a:avLst/>
          </a:prstGeom>
        </p:spPr>
        <p:txBody>
          <a:bodyPr anchor="b"/>
          <a:lstStyle>
            <a:lvl1pPr>
              <a:defRPr sz="4500"/>
            </a:lvl1pPr>
          </a:lstStyle>
          <a:p>
            <a:pPr fontAlgn="base"/>
            <a:r>
              <a:rPr lang="zh-CN" altLang="en-US" sz="4500" strike="noStrike" noProof="1"/>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1851" y="4590266"/>
            <a:ext cx="10515600" cy="1500449"/>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z="1800" strike="noStrike" noProof="1"/>
              <a:t>单击此处编辑母版文本样式</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2667CDFE-9AE8-4E00-B5D3-0EE8B3DBC269}"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custDataLst>
              <p:tags r:id="rId3"/>
            </p:custDataLst>
          </p:nvPr>
        </p:nvSpPr>
        <p:spPr>
          <a:xfrm>
            <a:off x="609600" y="1600480"/>
            <a:ext cx="5376672" cy="4526755"/>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custDataLst>
              <p:tags r:id="rId4"/>
            </p:custDataLst>
          </p:nvPr>
        </p:nvSpPr>
        <p:spPr>
          <a:xfrm>
            <a:off x="6205728" y="1600480"/>
            <a:ext cx="5376672" cy="4526755"/>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89"/>
            <a:ext cx="10515600" cy="1325795"/>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1186775" y="1778749"/>
            <a:ext cx="4873575" cy="824056"/>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2100" strike="noStrike" noProof="1"/>
              <a:t>单击此处编辑母版文本样式</a:t>
            </a:r>
            <a:endParaRPr lang="zh-CN" altLang="en-US" strike="noStrike" noProof="1"/>
          </a:p>
        </p:txBody>
      </p:sp>
      <p:sp>
        <p:nvSpPr>
          <p:cNvPr id="4" name="内容占位符 3"/>
          <p:cNvSpPr>
            <a:spLocks noGrp="1"/>
          </p:cNvSpPr>
          <p:nvPr>
            <p:ph sz="half" idx="2"/>
            <p:custDataLst>
              <p:tags r:id="rId4"/>
            </p:custDataLst>
          </p:nvPr>
        </p:nvSpPr>
        <p:spPr>
          <a:xfrm>
            <a:off x="1186775" y="2665846"/>
            <a:ext cx="4873575" cy="35249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custDataLst>
              <p:tags r:id="rId5"/>
            </p:custDataLst>
          </p:nvPr>
        </p:nvSpPr>
        <p:spPr>
          <a:xfrm>
            <a:off x="6256939" y="1778749"/>
            <a:ext cx="4897576" cy="824056"/>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2100" strike="noStrike" noProof="1"/>
              <a:t>单击此处编辑母版文本样式</a:t>
            </a:r>
            <a:endParaRPr lang="zh-CN" altLang="en-US" strike="noStrike" noProof="1"/>
          </a:p>
        </p:txBody>
      </p:sp>
      <p:sp>
        <p:nvSpPr>
          <p:cNvPr id="6" name="内容占位符 5"/>
          <p:cNvSpPr>
            <a:spLocks noGrp="1"/>
          </p:cNvSpPr>
          <p:nvPr>
            <p:ph sz="quarter" idx="4"/>
            <p:custDataLst>
              <p:tags r:id="rId6"/>
            </p:custDataLst>
          </p:nvPr>
        </p:nvSpPr>
        <p:spPr>
          <a:xfrm>
            <a:off x="6256939" y="2665846"/>
            <a:ext cx="4897576" cy="35249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custDataLst>
              <p:tags r:id="rId7"/>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8" name="页脚占位符 7"/>
          <p:cNvSpPr>
            <a:spLocks noGrp="1"/>
          </p:cNvSpPr>
          <p:nvPr>
            <p:ph type="ftr" sz="quarter" idx="11"/>
            <p:custDataLst>
              <p:tags r:id="rId8"/>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9" name="灯片编号占位符 8"/>
          <p:cNvSpPr>
            <a:spLocks noGrp="1"/>
          </p:cNvSpPr>
          <p:nvPr>
            <p:ph type="sldNum" sz="quarter" idx="12"/>
            <p:custDataLst>
              <p:tags r:id="rId9"/>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custDataLst>
              <p:tags r:id="rId3"/>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4" name="页脚占位符 3"/>
          <p:cNvSpPr>
            <a:spLocks noGrp="1"/>
          </p:cNvSpPr>
          <p:nvPr>
            <p:ph type="ftr" sz="quarter" idx="11"/>
            <p:custDataLst>
              <p:tags r:id="rId4"/>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灯片编号占位符 4"/>
          <p:cNvSpPr>
            <a:spLocks noGrp="1"/>
          </p:cNvSpPr>
          <p:nvPr>
            <p:ph type="sldNum" sz="quarter" idx="12"/>
            <p:custDataLst>
              <p:tags r:id="rId5"/>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3" name="页脚占位符 2"/>
          <p:cNvSpPr>
            <a:spLocks noGrp="1"/>
          </p:cNvSpPr>
          <p:nvPr>
            <p:ph type="ftr" sz="quarter" idx="11"/>
            <p:custDataLst>
              <p:tags r:id="rId3"/>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4" name="灯片编号占位符 3"/>
          <p:cNvSpPr>
            <a:spLocks noGrp="1"/>
          </p:cNvSpPr>
          <p:nvPr>
            <p:ph type="sldNum" sz="quarter" idx="12"/>
            <p:custDataLst>
              <p:tags r:id="rId4"/>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80"/>
            <a:ext cx="3932237" cy="160048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5183188" y="987598"/>
            <a:ext cx="6172200" cy="487447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z="2100" strike="noStrike" noProof="1"/>
              <a:t>第二级</a:t>
            </a:r>
            <a:endParaRPr lang="zh-CN" altLang="en-US" strike="noStrike" noProof="1"/>
          </a:p>
          <a:p>
            <a:pPr lvl="2" fontAlgn="base"/>
            <a:r>
              <a:rPr lang="zh-CN" altLang="en-US" sz="1800" strike="noStrike" noProof="1"/>
              <a:t>第三级</a:t>
            </a:r>
            <a:endParaRPr lang="zh-CN" altLang="en-US" strike="noStrike" noProof="1"/>
          </a:p>
          <a:p>
            <a:pPr lvl="3" fontAlgn="base"/>
            <a:r>
              <a:rPr lang="zh-CN" altLang="en-US" sz="1500" strike="noStrike" noProof="1"/>
              <a:t>第四级</a:t>
            </a:r>
            <a:endParaRPr lang="zh-CN" altLang="en-US" strike="noStrike" noProof="1"/>
          </a:p>
          <a:p>
            <a:pPr lvl="4" fontAlgn="base"/>
            <a:r>
              <a:rPr lang="zh-CN" altLang="en-US" sz="1500" strike="noStrike" noProof="1"/>
              <a:t>第五级</a:t>
            </a:r>
            <a:endParaRPr lang="zh-CN" altLang="en-US" strike="noStrike" noProof="1"/>
          </a:p>
        </p:txBody>
      </p:sp>
      <p:sp>
        <p:nvSpPr>
          <p:cNvPr id="4" name="文本占位符 3"/>
          <p:cNvSpPr>
            <a:spLocks noGrp="1"/>
          </p:cNvSpPr>
          <p:nvPr>
            <p:ph type="body" sz="half" idx="2"/>
            <p:custDataLst>
              <p:tags r:id="rId4"/>
            </p:custDataLst>
          </p:nvPr>
        </p:nvSpPr>
        <p:spPr>
          <a:xfrm>
            <a:off x="839788" y="2057761"/>
            <a:ext cx="3932237"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80"/>
            <a:ext cx="4165349" cy="160048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custDataLst>
              <p:tags r:id="rId3"/>
            </p:custDataLst>
          </p:nvPr>
        </p:nvSpPr>
        <p:spPr>
          <a:xfrm>
            <a:off x="5183188" y="457282"/>
            <a:ext cx="6172200" cy="5404796"/>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835" indent="0">
              <a:buNone/>
              <a:defRPr sz="1500"/>
            </a:lvl9pPr>
          </a:lstStyle>
          <a:p>
            <a:pPr fontAlgn="base"/>
            <a:endParaRPr lang="zh-CN" altLang="en-US" strike="noStrike" noProof="1"/>
          </a:p>
        </p:txBody>
      </p:sp>
      <p:sp>
        <p:nvSpPr>
          <p:cNvPr id="4" name="文本占位符 3"/>
          <p:cNvSpPr>
            <a:spLocks noGrp="1"/>
          </p:cNvSpPr>
          <p:nvPr>
            <p:ph type="body" sz="half" idx="2"/>
            <p:custDataLst>
              <p:tags r:id="rId4"/>
            </p:custDataLst>
          </p:nvPr>
        </p:nvSpPr>
        <p:spPr>
          <a:xfrm>
            <a:off x="839788" y="2057761"/>
            <a:ext cx="4165349" cy="3812255"/>
          </a:xfrm>
          <a:prstGeom prst="rect">
            <a:avLst/>
          </a:prstGeo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1600" indent="0">
              <a:buNone/>
              <a:defRPr sz="1055"/>
            </a:lvl5pPr>
            <a:lvl6pPr marL="1714500" indent="0">
              <a:buNone/>
              <a:defRPr sz="1055"/>
            </a:lvl6pPr>
            <a:lvl7pPr marL="2057400" indent="0">
              <a:buNone/>
              <a:defRPr sz="1055"/>
            </a:lvl7pPr>
            <a:lvl8pPr marL="2400300" indent="0">
              <a:buNone/>
              <a:defRPr sz="1055"/>
            </a:lvl8pPr>
            <a:lvl9pPr marL="2743835" indent="0">
              <a:buNone/>
              <a:defRPr sz="1055"/>
            </a:lvl9pPr>
          </a:lstStyle>
          <a:p>
            <a:pPr lvl="0" fontAlgn="base"/>
            <a:r>
              <a:rPr lang="zh-CN" altLang="en-US" sz="1500" strike="noStrike" noProof="1"/>
              <a:t>单击此处编辑母版文本样式</a:t>
            </a:r>
            <a:endParaRPr lang="zh-CN" altLang="en-US" strike="noStrike" noProof="1"/>
          </a:p>
        </p:txBody>
      </p:sp>
      <p:sp>
        <p:nvSpPr>
          <p:cNvPr id="5" name="日期占位符 4"/>
          <p:cNvSpPr>
            <a:spLocks noGrp="1"/>
          </p:cNvSpPr>
          <p:nvPr>
            <p:ph type="dt" sz="half" idx="10"/>
            <p:custDataLst>
              <p:tags r:id="rId5"/>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页脚占位符 5"/>
          <p:cNvSpPr>
            <a:spLocks noGrp="1"/>
          </p:cNvSpPr>
          <p:nvPr>
            <p:ph type="ftr" sz="quarter" idx="11"/>
            <p:custDataLst>
              <p:tags r:id="rId6"/>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7" name="灯片编号占位符 6"/>
          <p:cNvSpPr>
            <a:spLocks noGrp="1"/>
          </p:cNvSpPr>
          <p:nvPr>
            <p:ph type="sldNum" sz="quarter" idx="12"/>
            <p:custDataLst>
              <p:tags r:id="rId7"/>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9600" y="275167"/>
            <a:ext cx="109728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1600200"/>
            <a:ext cx="10972800" cy="4527551"/>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版">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87"/>
            <a:ext cx="2743200" cy="585254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274687"/>
            <a:ext cx="8070573" cy="585254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6284"/>
            <a:ext cx="2844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5" name="页脚占位符 4"/>
          <p:cNvSpPr>
            <a:spLocks noGrp="1"/>
          </p:cNvSpPr>
          <p:nvPr>
            <p:ph type="ftr" sz="quarter" idx="11"/>
            <p:custDataLst>
              <p:tags r:id="rId5"/>
            </p:custDataLst>
          </p:nvPr>
        </p:nvSpPr>
        <p:spPr>
          <a:xfrm>
            <a:off x="4165600" y="6246284"/>
            <a:ext cx="3860800" cy="476251"/>
          </a:xfrm>
          <a:prstGeom prst="rect">
            <a:avLst/>
          </a:prstGeom>
        </p:spPr>
        <p:txBody>
          <a:bodyPr/>
          <a:lstStyle/>
          <a:p>
            <a:pPr fontAlgn="base">
              <a:spcBef>
                <a:spcPct val="0"/>
              </a:spcBef>
              <a:spcAft>
                <a:spcPct val="0"/>
              </a:spcAft>
            </a:pPr>
            <a:endParaRPr lang="zh-CN" altLang="en-US" noProof="1">
              <a:solidFill>
                <a:srgbClr val="000000"/>
              </a:solidFill>
            </a:endParaRPr>
          </a:p>
        </p:txBody>
      </p:sp>
      <p:sp>
        <p:nvSpPr>
          <p:cNvPr id="6" name="灯片编号占位符 5"/>
          <p:cNvSpPr>
            <a:spLocks noGrp="1"/>
          </p:cNvSpPr>
          <p:nvPr>
            <p:ph type="sldNum" sz="quarter" idx="12"/>
            <p:custDataLst>
              <p:tags r:id="rId6"/>
            </p:custDataLst>
          </p:nvPr>
        </p:nvSpPr>
        <p:spPr>
          <a:xfrm>
            <a:off x="8737600" y="6246284"/>
            <a:ext cx="2844800" cy="476251"/>
          </a:xfrm>
          <a:prstGeom prst="rect">
            <a:avLst/>
          </a:prstGeom>
        </p:spPr>
        <p:txBody>
          <a:bodyPr/>
          <a:lstStyle/>
          <a:p>
            <a:pPr fontAlgn="base">
              <a:spcBef>
                <a:spcPct val="0"/>
              </a:spcBef>
              <a:spcAft>
                <a:spcPct val="0"/>
              </a:spcAft>
            </a:pPr>
            <a:fld id="{9A0DB2DC-4C9A-4742-B13C-FB6460FD3503}" type="slidenum">
              <a:rPr lang="zh-CN" altLang="en-US" sz="1400" noProof="1">
                <a:solidFill>
                  <a:srgbClr val="000000"/>
                </a:solidFill>
              </a:rPr>
              <a:t/>
            </a:fld>
            <a:endParaRPr lang="zh-CN" altLang="en-US" noProof="1">
              <a:solidFill>
                <a:srgbClr val="000000"/>
              </a:solidFill>
            </a:endParaRPr>
          </a:p>
        </p:txBody>
      </p:sp>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栏目三">
    <p:spTree>
      <p:nvGrpSpPr>
        <p:cNvPr id="1" name=""/>
        <p:cNvGrpSpPr/>
        <p:nvPr>
          <p:custDataLst>
            <p:tags r:id="rId1"/>
          </p:custDataLst>
        </p:nvPr>
      </p:nvGrpSpPr>
      <p:grpSpPr>
        <a:xfrm>
          <a:off x="0" y="0"/>
          <a:ext cx="0" cy="0"/>
        </a:xfrm>
      </p:grpSpPr>
      <p:grpSp>
        <p:nvGrpSpPr>
          <p:cNvPr id="5122" name="组合 1"/>
          <p:cNvGrpSpPr/>
          <p:nvPr userDrawn="1">
            <p:custDataLst>
              <p:tags r:id="rId2"/>
            </p:custDataLst>
          </p:nvPr>
        </p:nvGrpSpPr>
        <p:grpSpPr>
          <a:xfrm>
            <a:off x="9827684" y="-27516"/>
            <a:ext cx="2150533" cy="880533"/>
            <a:chOff x="11613" y="2237065"/>
            <a:chExt cx="1443037" cy="733424"/>
          </a:xfrm>
        </p:grpSpPr>
        <p:pic>
          <p:nvPicPr>
            <p:cNvPr id="5123" name="图片 7"/>
            <p:cNvPicPr>
              <a:picLocks noChangeAspect="1"/>
            </p:cNvPicPr>
            <p:nvPr userDrawn="1">
              <p:custDataLst>
                <p:tags r:id="rId4"/>
              </p:custDataLst>
            </p:nvPr>
          </p:nvPicPr>
          <p:blipFill>
            <a:blip r:embed="rId3"/>
            <a:stretch>
              <a:fillRect/>
            </a:stretch>
          </p:blipFill>
          <p:spPr>
            <a:xfrm>
              <a:off x="11613" y="2237065"/>
              <a:ext cx="1443037" cy="733424"/>
            </a:xfrm>
            <a:prstGeom prst="rect">
              <a:avLst/>
            </a:prstGeom>
            <a:noFill/>
            <a:ln w="9525">
              <a:noFill/>
            </a:ln>
          </p:spPr>
        </p:pic>
        <p:sp>
          <p:nvSpPr>
            <p:cNvPr id="10" name="TextBox 9">
              <a:hlinkClick action="ppaction://noaction"/>
            </p:cNvPr>
            <p:cNvSpPr txBox="1"/>
            <p:nvPr userDrawn="1">
              <p:custDataLst>
                <p:tags r:id="rId5"/>
              </p:custDataLst>
            </p:nvPr>
          </p:nvSpPr>
          <p:spPr>
            <a:xfrm>
              <a:off x="60351" y="2460637"/>
              <a:ext cx="967212" cy="256357"/>
            </a:xfrm>
            <a:prstGeom prst="rect">
              <a:avLst/>
            </a:prstGeom>
            <a:noFill/>
          </p:spPr>
          <p:txBody>
            <a:bodyPr wrap="none" rtlCol="0">
              <a:spAutoFit/>
            </a:bodyPr>
            <a:lstStyle/>
            <a:p>
              <a:pPr fontAlgn="base">
                <a:spcBef>
                  <a:spcPct val="0"/>
                </a:spcBef>
                <a:spcAft>
                  <a:spcPct val="0"/>
                </a:spcAft>
              </a:pPr>
              <a:r>
                <a:rPr lang="zh-CN" altLang="en-US" sz="1400" noProof="1">
                  <a:solidFill>
                    <a:srgbClr val="FFFFFF"/>
                  </a:solidFill>
                  <a:latin typeface="黑体" panose="02010609060101010101" pitchFamily="49" charset="-122"/>
                  <a:ea typeface="黑体" panose="02010609060101010101" pitchFamily="49" charset="-122"/>
                </a:rPr>
                <a:t>课堂篇探究学习</a:t>
              </a:r>
              <a:endParaRPr lang="zh-CN" altLang="en-US" sz="1400" noProof="1">
                <a:solidFill>
                  <a:srgbClr val="FFFFFF"/>
                </a:solidFill>
                <a:latin typeface="黑体" panose="02010609060101010101" pitchFamily="49" charset="-122"/>
                <a:ea typeface="黑体" panose="02010609060101010101" pitchFamily="49" charset="-122"/>
              </a:endParaRPr>
            </a:p>
          </p:txBody>
        </p:sp>
      </p:grpSp>
    </p:spTree>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67CDFE-9AE8-4E00-B5D3-0EE8B3DBC269}"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custDataLst>
              <p:tags r:id="rId3"/>
            </p:custDataLst>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2667CDFE-9AE8-4E00-B5D3-0EE8B3DBC269}"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2667CDFE-9AE8-4E00-B5D3-0EE8B3DBC269}"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2667CDFE-9AE8-4E00-B5D3-0EE8B3DBC269}"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8378C9BA-32C1-4624-9FEF-3E77DA9C12AC}"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6.xml" /><Relationship Id="rId21" Type="http://schemas.openxmlformats.org/officeDocument/2006/relationships/image" Target="../media/image2.jpeg"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slideLayout" Target="../slideLayouts/slideLayout23.xml" /><Relationship Id="rId13" Type="http://schemas.openxmlformats.org/officeDocument/2006/relationships/tags" Target="../tags/tag150.xml" /><Relationship Id="rId14" Type="http://schemas.openxmlformats.org/officeDocument/2006/relationships/image" Target="file:///D:\qq&#25991;&#20214;\712321467\Image\C2C\Image2\%7b75232B38-A165-1FB7-499C-2E1C792CACB5%7d.png" TargetMode="External" /><Relationship Id="rId15" Type="http://schemas.openxmlformats.org/officeDocument/2006/relationships/image" Target="../media/image1.png" /><Relationship Id="rId16" Type="http://schemas.openxmlformats.org/officeDocument/2006/relationships/tags" Target="../tags/tag151.xml" /><Relationship Id="rId17" Type="http://schemas.openxmlformats.org/officeDocument/2006/relationships/image" Target="../media/image2.jpeg" /><Relationship Id="rId18"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slideLayout" Target="../slideLayouts/slideLayout33.xml" /><Relationship Id="rId11" Type="http://schemas.openxmlformats.org/officeDocument/2006/relationships/slideLayout" Target="../slideLayouts/slideLayout34.xml" /><Relationship Id="rId12" Type="http://schemas.openxmlformats.org/officeDocument/2006/relationships/tags" Target="../tags/tag221.xml" /><Relationship Id="rId13" Type="http://schemas.openxmlformats.org/officeDocument/2006/relationships/tags" Target="../tags/tag222.xml" /><Relationship Id="rId14" Type="http://schemas.openxmlformats.org/officeDocument/2006/relationships/tags" Target="../tags/tag223.xml" /><Relationship Id="rId15" Type="http://schemas.openxmlformats.org/officeDocument/2006/relationships/tags" Target="../tags/tag224.xml" /><Relationship Id="rId16" Type="http://schemas.openxmlformats.org/officeDocument/2006/relationships/tags" Target="../tags/tag225.xml" /><Relationship Id="rId17" Type="http://schemas.openxmlformats.org/officeDocument/2006/relationships/tags" Target="../tags/tag226.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5.xml" /><Relationship Id="rId20" Type="http://schemas.openxmlformats.org/officeDocument/2006/relationships/tags" Target="../tags/tag227.xml" /><Relationship Id="rId21" Type="http://schemas.openxmlformats.org/officeDocument/2006/relationships/image" Target="../media/image2.jpeg" /><Relationship Id="rId22" Type="http://schemas.openxmlformats.org/officeDocument/2006/relationships/theme" Target="../theme/theme3.xml" /><Relationship Id="rId3" Type="http://schemas.openxmlformats.org/officeDocument/2006/relationships/slideLayout" Target="../slideLayouts/slideLayout26.xml" /><Relationship Id="rId4" Type="http://schemas.openxmlformats.org/officeDocument/2006/relationships/slideLayout" Target="../slideLayouts/slideLayout27.xml" /><Relationship Id="rId5" Type="http://schemas.openxmlformats.org/officeDocument/2006/relationships/slideLayout" Target="../slideLayouts/slideLayout28.xml" /><Relationship Id="rId6" Type="http://schemas.openxmlformats.org/officeDocument/2006/relationships/slideLayout" Target="../slideLayouts/slideLayout29.xml" /><Relationship Id="rId7" Type="http://schemas.openxmlformats.org/officeDocument/2006/relationships/slideLayout" Target="../slideLayouts/slideLayout30.xml" /><Relationship Id="rId8" Type="http://schemas.openxmlformats.org/officeDocument/2006/relationships/slideLayout" Target="../slideLayouts/slideLayout31.xml" /><Relationship Id="rId9" Type="http://schemas.openxmlformats.org/officeDocument/2006/relationships/slideLayout" Target="../slideLayouts/slideLayout32.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35.xml" /><Relationship Id="rId10" Type="http://schemas.openxmlformats.org/officeDocument/2006/relationships/slideLayout" Target="../slideLayouts/slideLayout44.xml" /><Relationship Id="rId11" Type="http://schemas.openxmlformats.org/officeDocument/2006/relationships/slideLayout" Target="../slideLayouts/slideLayout45.xml" /><Relationship Id="rId12" Type="http://schemas.openxmlformats.org/officeDocument/2006/relationships/slideLayout" Target="../slideLayouts/slideLayout46.xml" /><Relationship Id="rId13" Type="http://schemas.openxmlformats.org/officeDocument/2006/relationships/tags" Target="../tags/tag301.xml" /><Relationship Id="rId14" Type="http://schemas.openxmlformats.org/officeDocument/2006/relationships/image" Target="file:///D:\qq&#25991;&#20214;\712321467\Image\C2C\Image2\%7b75232B38-A165-1FB7-499C-2E1C792CACB5%7d.png" TargetMode="External" /><Relationship Id="rId15" Type="http://schemas.openxmlformats.org/officeDocument/2006/relationships/image" Target="../media/image1.png" /><Relationship Id="rId16" Type="http://schemas.openxmlformats.org/officeDocument/2006/relationships/tags" Target="../tags/tag302.xml" /><Relationship Id="rId17" Type="http://schemas.openxmlformats.org/officeDocument/2006/relationships/image" Target="../media/image2.jpeg" /><Relationship Id="rId18" Type="http://schemas.openxmlformats.org/officeDocument/2006/relationships/theme" Target="../theme/theme4.xml" /><Relationship Id="rId2" Type="http://schemas.openxmlformats.org/officeDocument/2006/relationships/slideLayout" Target="../slideLayouts/slideLayout36.xml" /><Relationship Id="rId3" Type="http://schemas.openxmlformats.org/officeDocument/2006/relationships/slideLayout" Target="../slideLayouts/slideLayout37.xml" /><Relationship Id="rId4" Type="http://schemas.openxmlformats.org/officeDocument/2006/relationships/slideLayout" Target="../slideLayouts/slideLayout38.xml" /><Relationship Id="rId5" Type="http://schemas.openxmlformats.org/officeDocument/2006/relationships/slideLayout" Target="../slideLayouts/slideLayout39.xml" /><Relationship Id="rId6" Type="http://schemas.openxmlformats.org/officeDocument/2006/relationships/slideLayout" Target="../slideLayouts/slideLayout40.xml" /><Relationship Id="rId7" Type="http://schemas.openxmlformats.org/officeDocument/2006/relationships/slideLayout" Target="../slideLayouts/slideLayout41.xml" /><Relationship Id="rId8" Type="http://schemas.openxmlformats.org/officeDocument/2006/relationships/slideLayout" Target="../slideLayouts/slideLayout42.xml" /><Relationship Id="rId9" Type="http://schemas.openxmlformats.org/officeDocument/2006/relationships/slideLayout" Target="../slideLayouts/slideLayout43.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slideLayout" Target="../slideLayouts/slideLayout56.xml" /><Relationship Id="rId11" Type="http://schemas.openxmlformats.org/officeDocument/2006/relationships/slideLayout" Target="../slideLayouts/slideLayout57.xml" /><Relationship Id="rId12" Type="http://schemas.openxmlformats.org/officeDocument/2006/relationships/slideLayout" Target="../slideLayouts/slideLayout58.xml" /><Relationship Id="rId13" Type="http://schemas.openxmlformats.org/officeDocument/2006/relationships/tags" Target="../tags/tag376.xml" /><Relationship Id="rId14" Type="http://schemas.openxmlformats.org/officeDocument/2006/relationships/image" Target="file:///D:\qq&#25991;&#20214;\712321467\Image\C2C\Image2\%7b75232B38-A165-1FB7-499C-2E1C792CACB5%7d.png" TargetMode="External" /><Relationship Id="rId15" Type="http://schemas.openxmlformats.org/officeDocument/2006/relationships/image" Target="../media/image1.png" /><Relationship Id="rId16" Type="http://schemas.openxmlformats.org/officeDocument/2006/relationships/tags" Target="../tags/tag377.xml" /><Relationship Id="rId17" Type="http://schemas.openxmlformats.org/officeDocument/2006/relationships/image" Target="../media/image2.jpeg" /><Relationship Id="rId18" Type="http://schemas.openxmlformats.org/officeDocument/2006/relationships/theme" Target="../theme/theme5.xml" /><Relationship Id="rId2" Type="http://schemas.openxmlformats.org/officeDocument/2006/relationships/slideLayout" Target="../slideLayouts/slideLayout48.xml" /><Relationship Id="rId3" Type="http://schemas.openxmlformats.org/officeDocument/2006/relationships/slideLayout" Target="../slideLayouts/slideLayout49.xml" /><Relationship Id="rId4" Type="http://schemas.openxmlformats.org/officeDocument/2006/relationships/slideLayout" Target="../slideLayouts/slideLayout50.xml" /><Relationship Id="rId5" Type="http://schemas.openxmlformats.org/officeDocument/2006/relationships/slideLayout" Target="../slideLayouts/slideLayout51.xml" /><Relationship Id="rId6" Type="http://schemas.openxmlformats.org/officeDocument/2006/relationships/slideLayout" Target="../slideLayouts/slideLayout52.xml" /><Relationship Id="rId7" Type="http://schemas.openxmlformats.org/officeDocument/2006/relationships/slideLayout" Target="../slideLayouts/slideLayout53.xml" /><Relationship Id="rId8" Type="http://schemas.openxmlformats.org/officeDocument/2006/relationships/slideLayout" Target="../slideLayouts/slideLayout54.xml" /><Relationship Id="rId9" Type="http://schemas.openxmlformats.org/officeDocument/2006/relationships/slideLayout" Target="../slideLayouts/slideLayout55.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59.xml" /><Relationship Id="rId10" Type="http://schemas.openxmlformats.org/officeDocument/2006/relationships/slideLayout" Target="../slideLayouts/slideLayout68.xml" /><Relationship Id="rId11" Type="http://schemas.openxmlformats.org/officeDocument/2006/relationships/slideLayout" Target="../slideLayouts/slideLayout69.xml" /><Relationship Id="rId12" Type="http://schemas.openxmlformats.org/officeDocument/2006/relationships/tags" Target="../tags/tag447.xml" /><Relationship Id="rId13" Type="http://schemas.openxmlformats.org/officeDocument/2006/relationships/tags" Target="../tags/tag448.xml" /><Relationship Id="rId14" Type="http://schemas.openxmlformats.org/officeDocument/2006/relationships/tags" Target="../tags/tag449.xml" /><Relationship Id="rId15" Type="http://schemas.openxmlformats.org/officeDocument/2006/relationships/tags" Target="../tags/tag450.xml" /><Relationship Id="rId16" Type="http://schemas.openxmlformats.org/officeDocument/2006/relationships/tags" Target="../tags/tag451.xml" /><Relationship Id="rId17" Type="http://schemas.openxmlformats.org/officeDocument/2006/relationships/tags" Target="../tags/tag452.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60.xml" /><Relationship Id="rId20" Type="http://schemas.openxmlformats.org/officeDocument/2006/relationships/tags" Target="../tags/tag453.xml" /><Relationship Id="rId21" Type="http://schemas.openxmlformats.org/officeDocument/2006/relationships/image" Target="../media/image2.jpeg" /><Relationship Id="rId22" Type="http://schemas.openxmlformats.org/officeDocument/2006/relationships/theme" Target="../theme/theme6.xml" /><Relationship Id="rId3" Type="http://schemas.openxmlformats.org/officeDocument/2006/relationships/slideLayout" Target="../slideLayouts/slideLayout61.xml" /><Relationship Id="rId4" Type="http://schemas.openxmlformats.org/officeDocument/2006/relationships/slideLayout" Target="../slideLayouts/slideLayout62.xml" /><Relationship Id="rId5" Type="http://schemas.openxmlformats.org/officeDocument/2006/relationships/slideLayout" Target="../slideLayouts/slideLayout63.xml" /><Relationship Id="rId6" Type="http://schemas.openxmlformats.org/officeDocument/2006/relationships/slideLayout" Target="../slideLayouts/slideLayout64.xml" /><Relationship Id="rId7" Type="http://schemas.openxmlformats.org/officeDocument/2006/relationships/slideLayout" Target="../slideLayouts/slideLayout65.xml" /><Relationship Id="rId8" Type="http://schemas.openxmlformats.org/officeDocument/2006/relationships/slideLayout" Target="../slideLayouts/slideLayout66.xml" /><Relationship Id="rId9" Type="http://schemas.openxmlformats.org/officeDocument/2006/relationships/slideLayout" Target="../slideLayouts/slideLayout67.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21">
            <a:lum/>
          </a:blip>
          <a:stretch>
            <a:fillRect/>
          </a:stretch>
        </a:blip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7CDFE-9AE8-4E00-B5D3-0EE8B3DBC269}"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8C9BA-32C1-4624-9FEF-3E77DA9C12AC}" type="slidenum">
              <a:rPr lang="zh-CN" altLang="en-US" smtClean="0"/>
              <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7">
            <a:lum/>
          </a:blip>
          <a:stretch>
            <a:fillRect/>
          </a:stretch>
        </a:blipFill>
        <a:effectLst/>
      </p:bgPr>
    </p:bg>
    <p:spTree>
      <p:nvGrpSpPr>
        <p:cNvPr id="1" name=""/>
        <p:cNvGrpSpPr/>
        <p:nvPr>
          <p:custDataLst>
            <p:tags r:id="rId13"/>
          </p:custDataLst>
        </p:nvPr>
      </p:nvGrpSpPr>
      <p:grpSpPr>
        <a:xfrm>
          <a:off x="0" y="0"/>
          <a:ext cx="0" cy="0"/>
        </a:xfrm>
      </p:grpSpPr>
      <p:pic>
        <p:nvPicPr>
          <p:cNvPr id="2" name="图片 1073743875" descr="学科网 zxxk.com" title=""/>
          <p:cNvPicPr>
            <a:picLocks noChangeAspect="1"/>
          </p:cNvPicPr>
          <p:nvPr>
            <p:custDataLst>
              <p:tags r:id="rId16"/>
            </p:custDataLst>
          </p:nvPr>
        </p:nvPicPr>
        <p:blipFill>
          <a:blip r:embed="rId15" r:link="rId1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15000"/>
        </a:spcBef>
        <a:spcAft>
          <a:spcPct val="0"/>
        </a:spcAft>
        <a:buChar char="•"/>
        <a:defRPr sz="3200" b="0" i="0" u="none" kern="1200" baseline="0">
          <a:solidFill>
            <a:schemeClr val="tx1"/>
          </a:solidFill>
          <a:latin typeface="+mn-lt"/>
          <a:ea typeface="+mn-ea"/>
          <a:cs typeface="+mn-cs"/>
        </a:defRPr>
      </a:lvl1pPr>
      <a:lvl2pPr marL="743585" lvl="1" indent="-286385" algn="l" defTabSz="914400" eaLnBrk="1" fontAlgn="base" latinLnBrk="0" hangingPunct="1">
        <a:lnSpc>
          <a:spcPct val="100000"/>
        </a:lnSpc>
        <a:spcBef>
          <a:spcPct val="15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5pPr>
      <a:lvl6pPr marL="2515235" lvl="5"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6pPr>
      <a:lvl7pPr marL="2972435" lvl="6"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7pPr>
      <a:lvl8pPr marL="3429635" lvl="7"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8pPr>
      <a:lvl9pPr marL="3886835" lvl="8"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6pPr>
      <a:lvl7pPr marL="2743835" lvl="6"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7pPr>
      <a:lvl8pPr marL="3201035" lvl="7"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8pPr>
      <a:lvl9pPr marL="3658235" lvl="8"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21">
            <a:lum/>
          </a:blip>
          <a:stretch>
            <a:fillRect/>
          </a:stretch>
        </a:blip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7">
            <a:lum/>
          </a:blip>
          <a:stretch>
            <a:fillRect/>
          </a:stretch>
        </a:blipFill>
        <a:effectLst/>
      </p:bgPr>
    </p:bg>
    <p:spTree>
      <p:nvGrpSpPr>
        <p:cNvPr id="1" name=""/>
        <p:cNvGrpSpPr/>
        <p:nvPr>
          <p:custDataLst>
            <p:tags r:id="rId13"/>
          </p:custDataLst>
        </p:nvPr>
      </p:nvGrpSpPr>
      <p:grpSpPr>
        <a:xfrm>
          <a:off x="0" y="0"/>
          <a:ext cx="0" cy="0"/>
        </a:xfrm>
      </p:grpSpPr>
      <p:pic>
        <p:nvPicPr>
          <p:cNvPr id="2" name="图片 1073743875" descr="学科网 zxxk.com" title=""/>
          <p:cNvPicPr>
            <a:picLocks noChangeAspect="1"/>
          </p:cNvPicPr>
          <p:nvPr>
            <p:custDataLst>
              <p:tags r:id="rId16"/>
            </p:custDataLst>
          </p:nvPr>
        </p:nvPicPr>
        <p:blipFill>
          <a:blip r:embed="rId15" r:link="rId1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15000"/>
        </a:spcBef>
        <a:spcAft>
          <a:spcPct val="0"/>
        </a:spcAft>
        <a:buChar char="•"/>
        <a:defRPr sz="3200" b="0" i="0" u="none" kern="1200" baseline="0">
          <a:solidFill>
            <a:schemeClr val="tx1"/>
          </a:solidFill>
          <a:latin typeface="+mn-lt"/>
          <a:ea typeface="+mn-ea"/>
          <a:cs typeface="+mn-cs"/>
        </a:defRPr>
      </a:lvl1pPr>
      <a:lvl2pPr marL="743585" lvl="1" indent="-286385" algn="l" defTabSz="914400" eaLnBrk="1" fontAlgn="base" latinLnBrk="0" hangingPunct="1">
        <a:lnSpc>
          <a:spcPct val="100000"/>
        </a:lnSpc>
        <a:spcBef>
          <a:spcPct val="15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5pPr>
      <a:lvl6pPr marL="2515235" lvl="5"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6pPr>
      <a:lvl7pPr marL="2972435" lvl="6"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7pPr>
      <a:lvl8pPr marL="3429635" lvl="7"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8pPr>
      <a:lvl9pPr marL="3886835" lvl="8"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6pPr>
      <a:lvl7pPr marL="2743835" lvl="6"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7pPr>
      <a:lvl8pPr marL="3201035" lvl="7"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8pPr>
      <a:lvl9pPr marL="3658235" lvl="8"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7">
            <a:lum/>
          </a:blip>
          <a:stretch>
            <a:fillRect/>
          </a:stretch>
        </a:blipFill>
        <a:effectLst/>
      </p:bgPr>
    </p:bg>
    <p:spTree>
      <p:nvGrpSpPr>
        <p:cNvPr id="1" name=""/>
        <p:cNvGrpSpPr/>
        <p:nvPr>
          <p:custDataLst>
            <p:tags r:id="rId13"/>
          </p:custDataLst>
        </p:nvPr>
      </p:nvGrpSpPr>
      <p:grpSpPr>
        <a:xfrm>
          <a:off x="0" y="0"/>
          <a:ext cx="0" cy="0"/>
        </a:xfrm>
      </p:grpSpPr>
      <p:pic>
        <p:nvPicPr>
          <p:cNvPr id="2" name="图片 1073743875" descr="学科网 zxxk.com" title=""/>
          <p:cNvPicPr>
            <a:picLocks noChangeAspect="1"/>
          </p:cNvPicPr>
          <p:nvPr>
            <p:custDataLst>
              <p:tags r:id="rId16"/>
            </p:custDataLst>
          </p:nvPr>
        </p:nvPicPr>
        <p:blipFill>
          <a:blip r:embed="rId15" r:link="rId1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15000"/>
        </a:spcBef>
        <a:spcAft>
          <a:spcPct val="0"/>
        </a:spcAft>
        <a:buChar char="•"/>
        <a:defRPr sz="3200" b="0" i="0" u="none" kern="1200" baseline="0">
          <a:solidFill>
            <a:schemeClr val="tx1"/>
          </a:solidFill>
          <a:latin typeface="+mn-lt"/>
          <a:ea typeface="+mn-ea"/>
          <a:cs typeface="+mn-cs"/>
        </a:defRPr>
      </a:lvl1pPr>
      <a:lvl2pPr marL="743585" lvl="1" indent="-286385" algn="l" defTabSz="914400" eaLnBrk="1" fontAlgn="base" latinLnBrk="0" hangingPunct="1">
        <a:lnSpc>
          <a:spcPct val="100000"/>
        </a:lnSpc>
        <a:spcBef>
          <a:spcPct val="15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5pPr>
      <a:lvl6pPr marL="2515235" lvl="5"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6pPr>
      <a:lvl7pPr marL="2972435" lvl="6"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7pPr>
      <a:lvl8pPr marL="3429635" lvl="7"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8pPr>
      <a:lvl9pPr marL="3886835" lvl="8" indent="-228600" algn="l" defTabSz="914400"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6pPr>
      <a:lvl7pPr marL="2743835" lvl="6"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7pPr>
      <a:lvl8pPr marL="3201035" lvl="7"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8pPr>
      <a:lvl9pPr marL="3658235" lvl="8" indent="0" algn="l" defTabSz="12192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21">
            <a:lum/>
          </a:blip>
          <a:stretch>
            <a:fillRect/>
          </a:stretch>
        </a:blip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C9C39-D720-40B0-9ECD-ED89E7733B38}"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70939-278E-4EBF-B70C-56E6A3D8DE69}" type="slidenum">
              <a:rPr lang="zh-CN" altLang="en-US" smtClean="0">
                <a:solidFill>
                  <a:prstClr val="black">
                    <a:tint val="75000"/>
                  </a:prstClr>
                </a:solidFill>
              </a:rPr>
              <a:t/>
            </a:fld>
            <a:endParaRPr lang="zh-CN" altLang="en-US">
              <a:solidFill>
                <a:prstClr val="black">
                  <a:tint val="75000"/>
                </a:prstClr>
              </a:solidFill>
            </a:endParaRPr>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66.xml" /><Relationship Id="rId11" Type="http://schemas.openxmlformats.org/officeDocument/2006/relationships/image" Target="../media/image7.png" /><Relationship Id="rId12" Type="http://schemas.openxmlformats.org/officeDocument/2006/relationships/tags" Target="../tags/tag467.xml" /><Relationship Id="rId2" Type="http://schemas.openxmlformats.org/officeDocument/2006/relationships/tags" Target="../tags/tag461.xml" /><Relationship Id="rId3" Type="http://schemas.openxmlformats.org/officeDocument/2006/relationships/image" Target="../media/image4.jpeg" /><Relationship Id="rId4" Type="http://schemas.openxmlformats.org/officeDocument/2006/relationships/tags" Target="../tags/tag462.xml" /><Relationship Id="rId5" Type="http://schemas.openxmlformats.org/officeDocument/2006/relationships/tags" Target="../tags/tag463.xml" /><Relationship Id="rId6" Type="http://schemas.openxmlformats.org/officeDocument/2006/relationships/tags" Target="../tags/tag464.xml" /><Relationship Id="rId7" Type="http://schemas.openxmlformats.org/officeDocument/2006/relationships/image" Target="../media/image5.jpeg" /><Relationship Id="rId8" Type="http://schemas.openxmlformats.org/officeDocument/2006/relationships/tags" Target="../tags/tag465.xml" /><Relationship Id="rId9" Type="http://schemas.openxmlformats.org/officeDocument/2006/relationships/image" Target="../media/image6.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65.xml" /><Relationship Id="rId10" Type="http://schemas.openxmlformats.org/officeDocument/2006/relationships/image" Target="../media/image19.jpeg" /><Relationship Id="rId11" Type="http://schemas.openxmlformats.org/officeDocument/2006/relationships/tags" Target="../tags/tag597.xml" /><Relationship Id="rId12" Type="http://schemas.openxmlformats.org/officeDocument/2006/relationships/image" Target="../media/image20.jpeg" /><Relationship Id="rId13" Type="http://schemas.openxmlformats.org/officeDocument/2006/relationships/tags" Target="../tags/tag598.xml" /><Relationship Id="rId14" Type="http://schemas.openxmlformats.org/officeDocument/2006/relationships/tags" Target="../tags/tag599.xml" /><Relationship Id="rId15" Type="http://schemas.openxmlformats.org/officeDocument/2006/relationships/tags" Target="../tags/tag600.xml" /><Relationship Id="rId16" Type="http://schemas.openxmlformats.org/officeDocument/2006/relationships/image" Target="../media/image21.jpeg" /><Relationship Id="rId17" Type="http://schemas.openxmlformats.org/officeDocument/2006/relationships/tags" Target="../tags/tag601.xml" /><Relationship Id="rId18" Type="http://schemas.openxmlformats.org/officeDocument/2006/relationships/tags" Target="../tags/tag602.xml" /><Relationship Id="rId19" Type="http://schemas.openxmlformats.org/officeDocument/2006/relationships/tags" Target="../tags/tag603.xml" /><Relationship Id="rId2" Type="http://schemas.openxmlformats.org/officeDocument/2006/relationships/tags" Target="../tags/tag592.xml" /><Relationship Id="rId20" Type="http://schemas.openxmlformats.org/officeDocument/2006/relationships/tags" Target="../tags/tag604.xml" /><Relationship Id="rId21" Type="http://schemas.openxmlformats.org/officeDocument/2006/relationships/tags" Target="../tags/tag605.xml" /><Relationship Id="rId3" Type="http://schemas.openxmlformats.org/officeDocument/2006/relationships/image" Target="../media/image16.jpeg" /><Relationship Id="rId4" Type="http://schemas.openxmlformats.org/officeDocument/2006/relationships/tags" Target="../tags/tag593.xml" /><Relationship Id="rId5" Type="http://schemas.openxmlformats.org/officeDocument/2006/relationships/image" Target="../media/image17.jpeg" /><Relationship Id="rId6" Type="http://schemas.openxmlformats.org/officeDocument/2006/relationships/tags" Target="../tags/tag594.xml" /><Relationship Id="rId7" Type="http://schemas.openxmlformats.org/officeDocument/2006/relationships/image" Target="../media/image18.png" /><Relationship Id="rId8" Type="http://schemas.openxmlformats.org/officeDocument/2006/relationships/tags" Target="../tags/tag595.xml" /><Relationship Id="rId9" Type="http://schemas.openxmlformats.org/officeDocument/2006/relationships/tags" Target="../tags/tag596.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13.xml" /><Relationship Id="rId11" Type="http://schemas.openxmlformats.org/officeDocument/2006/relationships/tags" Target="../tags/tag614.xml" /><Relationship Id="rId12" Type="http://schemas.openxmlformats.org/officeDocument/2006/relationships/image" Target="../media/image23.png" /><Relationship Id="rId13" Type="http://schemas.openxmlformats.org/officeDocument/2006/relationships/image" Target="../media/image24.png" /><Relationship Id="rId14" Type="http://schemas.openxmlformats.org/officeDocument/2006/relationships/tags" Target="../tags/tag615.xml" /><Relationship Id="rId15" Type="http://schemas.openxmlformats.org/officeDocument/2006/relationships/tags" Target="../tags/tag616.xml" /><Relationship Id="rId2" Type="http://schemas.openxmlformats.org/officeDocument/2006/relationships/tags" Target="../tags/tag606.xml" /><Relationship Id="rId3" Type="http://schemas.openxmlformats.org/officeDocument/2006/relationships/tags" Target="../tags/tag607.xml" /><Relationship Id="rId4" Type="http://schemas.openxmlformats.org/officeDocument/2006/relationships/tags" Target="../tags/tag608.xml" /><Relationship Id="rId5" Type="http://schemas.openxmlformats.org/officeDocument/2006/relationships/tags" Target="../tags/tag609.xml" /><Relationship Id="rId6" Type="http://schemas.openxmlformats.org/officeDocument/2006/relationships/image" Target="../media/image22.png" /><Relationship Id="rId7" Type="http://schemas.openxmlformats.org/officeDocument/2006/relationships/tags" Target="../tags/tag610.xml" /><Relationship Id="rId8" Type="http://schemas.openxmlformats.org/officeDocument/2006/relationships/tags" Target="../tags/tag611.xml" /><Relationship Id="rId9" Type="http://schemas.openxmlformats.org/officeDocument/2006/relationships/tags" Target="../tags/tag61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20.xml" /><Relationship Id="rId2" Type="http://schemas.openxmlformats.org/officeDocument/2006/relationships/tags" Target="../tags/tag617.xml" /><Relationship Id="rId3" Type="http://schemas.openxmlformats.org/officeDocument/2006/relationships/tags" Target="../tags/tag618.xml" /><Relationship Id="rId4" Type="http://schemas.openxmlformats.org/officeDocument/2006/relationships/hyperlink" Target="https://zhidao.baidu.com/search?word=%E7%A4%BE%E4%BC%9A%E7%94%9F%E4%BA%A7%E5%8A%9B&amp;fr=iknow_pc_qb_highlight" TargetMode="External" /><Relationship Id="rId5" Type="http://schemas.openxmlformats.org/officeDocument/2006/relationships/hyperlink" Target="https://zhidao.baidu.com/search?word=%E4%BA%A7%E4%B8%9A%E7%BB%93%E6%9E%84&amp;fr=iknow_pc_qb_highlight" TargetMode="External" /><Relationship Id="rId6" Type="http://schemas.openxmlformats.org/officeDocument/2006/relationships/hyperlink" Target="https://zhidao.baidu.com/search?word=%E7%94%9F%E4%BA%A7%E6%96%B9%E5%BC%8F&amp;fr=iknow_pc_qb_highlight" TargetMode="External" /><Relationship Id="rId7" Type="http://schemas.openxmlformats.org/officeDocument/2006/relationships/hyperlink" Target="https://zhidao.baidu.com/search?word=%E7%94%9F%E6%80%81%E7%B3%BB%E7%BB%9F&amp;fr=iknow_pc_qb_highlight" TargetMode="External" /><Relationship Id="rId8" Type="http://schemas.openxmlformats.org/officeDocument/2006/relationships/hyperlink" Target="https://zhidao.baidu.com/search?word=%E7%A4%BE%E4%BC%9A%E5%85%B3%E7%B3%BB&amp;fr=iknow_pc_qb_highlight" TargetMode="External" /><Relationship Id="rId9" Type="http://schemas.openxmlformats.org/officeDocument/2006/relationships/tags" Target="../tags/tag619.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3.xml" /><Relationship Id="rId2" Type="http://schemas.openxmlformats.org/officeDocument/2006/relationships/tags" Target="../tags/tag621.xml" /><Relationship Id="rId3" Type="http://schemas.openxmlformats.org/officeDocument/2006/relationships/tags" Target="../tags/tag622.xml" /><Relationship Id="rId4" Type="http://schemas.openxmlformats.org/officeDocument/2006/relationships/tags" Target="../tags/tag623.xml" /><Relationship Id="rId5" Type="http://schemas.openxmlformats.org/officeDocument/2006/relationships/image" Target="../media/image25.png" /><Relationship Id="rId6" Type="http://schemas.openxmlformats.org/officeDocument/2006/relationships/tags" Target="../tags/tag624.xml" /><Relationship Id="rId7" Type="http://schemas.openxmlformats.org/officeDocument/2006/relationships/tags" Target="../tags/tag625.xml" /><Relationship Id="rId8" Type="http://schemas.openxmlformats.org/officeDocument/2006/relationships/tags" Target="../tags/tag62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image" Target="../media/image26.jpeg" /><Relationship Id="rId11" Type="http://schemas.openxmlformats.org/officeDocument/2006/relationships/tags" Target="../tags/tag635.xml" /><Relationship Id="rId12" Type="http://schemas.openxmlformats.org/officeDocument/2006/relationships/image" Target="../media/image27.png" /><Relationship Id="rId13" Type="http://schemas.openxmlformats.org/officeDocument/2006/relationships/tags" Target="../tags/tag636.xml" /><Relationship Id="rId14" Type="http://schemas.openxmlformats.org/officeDocument/2006/relationships/image" Target="../media/image28.png" /><Relationship Id="rId15" Type="http://schemas.openxmlformats.org/officeDocument/2006/relationships/tags" Target="../tags/tag637.xml" /><Relationship Id="rId16" Type="http://schemas.openxmlformats.org/officeDocument/2006/relationships/image" Target="../media/image29.png" /><Relationship Id="rId17" Type="http://schemas.openxmlformats.org/officeDocument/2006/relationships/tags" Target="../tags/tag638.xml" /><Relationship Id="rId18" Type="http://schemas.openxmlformats.org/officeDocument/2006/relationships/image" Target="../media/image30.png" /><Relationship Id="rId19" Type="http://schemas.openxmlformats.org/officeDocument/2006/relationships/tags" Target="../tags/tag639.xml" /><Relationship Id="rId2" Type="http://schemas.openxmlformats.org/officeDocument/2006/relationships/tags" Target="../tags/tag627.xml" /><Relationship Id="rId20" Type="http://schemas.openxmlformats.org/officeDocument/2006/relationships/image" Target="../media/image31.png" /><Relationship Id="rId21" Type="http://schemas.openxmlformats.org/officeDocument/2006/relationships/tags" Target="../tags/tag640.xml" /><Relationship Id="rId22" Type="http://schemas.openxmlformats.org/officeDocument/2006/relationships/image" Target="../media/image32.png" /><Relationship Id="rId23" Type="http://schemas.openxmlformats.org/officeDocument/2006/relationships/tags" Target="../tags/tag641.xml" /><Relationship Id="rId24" Type="http://schemas.openxmlformats.org/officeDocument/2006/relationships/tags" Target="../tags/tag642.xml" /><Relationship Id="rId25" Type="http://schemas.openxmlformats.org/officeDocument/2006/relationships/tags" Target="../tags/tag643.xml" /><Relationship Id="rId3" Type="http://schemas.openxmlformats.org/officeDocument/2006/relationships/tags" Target="../tags/tag628.xml" /><Relationship Id="rId4" Type="http://schemas.openxmlformats.org/officeDocument/2006/relationships/tags" Target="../tags/tag629.xml" /><Relationship Id="rId5" Type="http://schemas.openxmlformats.org/officeDocument/2006/relationships/tags" Target="../tags/tag630.xml" /><Relationship Id="rId6" Type="http://schemas.openxmlformats.org/officeDocument/2006/relationships/tags" Target="../tags/tag631.xml" /><Relationship Id="rId7" Type="http://schemas.openxmlformats.org/officeDocument/2006/relationships/tags" Target="../tags/tag632.xml" /><Relationship Id="rId8" Type="http://schemas.openxmlformats.org/officeDocument/2006/relationships/tags" Target="../tags/tag633.xml" /><Relationship Id="rId9" Type="http://schemas.openxmlformats.org/officeDocument/2006/relationships/tags" Target="../tags/tag63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644.xml" /><Relationship Id="rId3" Type="http://schemas.openxmlformats.org/officeDocument/2006/relationships/tags" Target="../tags/tag645.xml" /><Relationship Id="rId4" Type="http://schemas.openxmlformats.org/officeDocument/2006/relationships/tags" Target="../tags/tag64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655.xml" /><Relationship Id="rId11" Type="http://schemas.openxmlformats.org/officeDocument/2006/relationships/tags" Target="../tags/tag656.xml" /><Relationship Id="rId12" Type="http://schemas.openxmlformats.org/officeDocument/2006/relationships/tags" Target="../tags/tag657.xml" /><Relationship Id="rId13" Type="http://schemas.openxmlformats.org/officeDocument/2006/relationships/tags" Target="../tags/tag658.xml" /><Relationship Id="rId14" Type="http://schemas.openxmlformats.org/officeDocument/2006/relationships/tags" Target="../tags/tag659.xml" /><Relationship Id="rId2" Type="http://schemas.openxmlformats.org/officeDocument/2006/relationships/tags" Target="../tags/tag647.xml" /><Relationship Id="rId3" Type="http://schemas.openxmlformats.org/officeDocument/2006/relationships/tags" Target="../tags/tag648.xml" /><Relationship Id="rId4" Type="http://schemas.openxmlformats.org/officeDocument/2006/relationships/tags" Target="../tags/tag649.xml" /><Relationship Id="rId5" Type="http://schemas.openxmlformats.org/officeDocument/2006/relationships/tags" Target="../tags/tag650.xml" /><Relationship Id="rId6" Type="http://schemas.openxmlformats.org/officeDocument/2006/relationships/tags" Target="../tags/tag651.xml" /><Relationship Id="rId7" Type="http://schemas.openxmlformats.org/officeDocument/2006/relationships/tags" Target="../tags/tag652.xml" /><Relationship Id="rId8" Type="http://schemas.openxmlformats.org/officeDocument/2006/relationships/tags" Target="../tags/tag653.xml" /><Relationship Id="rId9" Type="http://schemas.openxmlformats.org/officeDocument/2006/relationships/tags" Target="../tags/tag654.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660.xml" /><Relationship Id="rId3" Type="http://schemas.openxmlformats.org/officeDocument/2006/relationships/tags" Target="../tags/tag661.xml" /><Relationship Id="rId4" Type="http://schemas.openxmlformats.org/officeDocument/2006/relationships/tags" Target="../tags/tag662.xml" /><Relationship Id="rId5" Type="http://schemas.openxmlformats.org/officeDocument/2006/relationships/tags" Target="../tags/tag66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476.xml" /><Relationship Id="rId11" Type="http://schemas.openxmlformats.org/officeDocument/2006/relationships/tags" Target="../tags/tag477.xml" /><Relationship Id="rId12" Type="http://schemas.openxmlformats.org/officeDocument/2006/relationships/tags" Target="../tags/tag478.xml" /><Relationship Id="rId13" Type="http://schemas.openxmlformats.org/officeDocument/2006/relationships/tags" Target="../tags/tag479.xml" /><Relationship Id="rId14" Type="http://schemas.openxmlformats.org/officeDocument/2006/relationships/tags" Target="../tags/tag480.xml" /><Relationship Id="rId15" Type="http://schemas.openxmlformats.org/officeDocument/2006/relationships/tags" Target="../tags/tag481.xml" /><Relationship Id="rId16" Type="http://schemas.openxmlformats.org/officeDocument/2006/relationships/tags" Target="../tags/tag482.xml" /><Relationship Id="rId17" Type="http://schemas.openxmlformats.org/officeDocument/2006/relationships/tags" Target="../tags/tag483.xml" /><Relationship Id="rId2" Type="http://schemas.openxmlformats.org/officeDocument/2006/relationships/notesSlide" Target="../notesSlides/notesSlide1.xml" /><Relationship Id="rId3" Type="http://schemas.openxmlformats.org/officeDocument/2006/relationships/tags" Target="../tags/tag472.xml" /><Relationship Id="rId4" Type="http://schemas.openxmlformats.org/officeDocument/2006/relationships/image" Target="../media/image8.png" /><Relationship Id="rId5" Type="http://schemas.openxmlformats.org/officeDocument/2006/relationships/tags" Target="../tags/tag473.xml" /><Relationship Id="rId6" Type="http://schemas.openxmlformats.org/officeDocument/2006/relationships/video" Target="../media/media1.mp4" /><Relationship Id="rId7" Type="http://schemas.microsoft.com/office/2007/relationships/media" Target="../media/media1.mp4" /><Relationship Id="rId8" Type="http://schemas.openxmlformats.org/officeDocument/2006/relationships/tags" Target="../tags/tag474.xml" /><Relationship Id="rId9" Type="http://schemas.openxmlformats.org/officeDocument/2006/relationships/tags" Target="../tags/tag47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492.xml" /><Relationship Id="rId11" Type="http://schemas.openxmlformats.org/officeDocument/2006/relationships/tags" Target="../tags/tag493.xml" /><Relationship Id="rId12" Type="http://schemas.openxmlformats.org/officeDocument/2006/relationships/tags" Target="../tags/tag494.xml" /><Relationship Id="rId13" Type="http://schemas.openxmlformats.org/officeDocument/2006/relationships/tags" Target="../tags/tag495.xml" /><Relationship Id="rId14" Type="http://schemas.openxmlformats.org/officeDocument/2006/relationships/tags" Target="../tags/tag496.xml" /><Relationship Id="rId15" Type="http://schemas.openxmlformats.org/officeDocument/2006/relationships/tags" Target="../tags/tag497.xml" /><Relationship Id="rId2" Type="http://schemas.openxmlformats.org/officeDocument/2006/relationships/tags" Target="../tags/tag484.xml" /><Relationship Id="rId3" Type="http://schemas.openxmlformats.org/officeDocument/2006/relationships/tags" Target="../tags/tag485.xml" /><Relationship Id="rId4" Type="http://schemas.openxmlformats.org/officeDocument/2006/relationships/tags" Target="../tags/tag486.xml" /><Relationship Id="rId5" Type="http://schemas.openxmlformats.org/officeDocument/2006/relationships/tags" Target="../tags/tag487.xml" /><Relationship Id="rId6" Type="http://schemas.openxmlformats.org/officeDocument/2006/relationships/tags" Target="../tags/tag488.xml" /><Relationship Id="rId7" Type="http://schemas.openxmlformats.org/officeDocument/2006/relationships/tags" Target="../tags/tag489.xml" /><Relationship Id="rId8" Type="http://schemas.openxmlformats.org/officeDocument/2006/relationships/tags" Target="../tags/tag490.xml" /><Relationship Id="rId9" Type="http://schemas.openxmlformats.org/officeDocument/2006/relationships/tags" Target="../tags/tag491.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06.xml" /><Relationship Id="rId11" Type="http://schemas.openxmlformats.org/officeDocument/2006/relationships/tags" Target="../tags/tag507.xml" /><Relationship Id="rId12" Type="http://schemas.openxmlformats.org/officeDocument/2006/relationships/tags" Target="../tags/tag508.xml" /><Relationship Id="rId13" Type="http://schemas.openxmlformats.org/officeDocument/2006/relationships/tags" Target="../tags/tag509.xml" /><Relationship Id="rId14" Type="http://schemas.openxmlformats.org/officeDocument/2006/relationships/tags" Target="../tags/tag510.xml" /><Relationship Id="rId15" Type="http://schemas.openxmlformats.org/officeDocument/2006/relationships/tags" Target="../tags/tag511.xml" /><Relationship Id="rId16" Type="http://schemas.openxmlformats.org/officeDocument/2006/relationships/tags" Target="../tags/tag512.xml" /><Relationship Id="rId17" Type="http://schemas.openxmlformats.org/officeDocument/2006/relationships/tags" Target="../tags/tag513.xml" /><Relationship Id="rId18" Type="http://schemas.openxmlformats.org/officeDocument/2006/relationships/tags" Target="../tags/tag514.xml" /><Relationship Id="rId19" Type="http://schemas.openxmlformats.org/officeDocument/2006/relationships/tags" Target="../tags/tag515.xml" /><Relationship Id="rId2" Type="http://schemas.openxmlformats.org/officeDocument/2006/relationships/tags" Target="../tags/tag498.xml" /><Relationship Id="rId20" Type="http://schemas.openxmlformats.org/officeDocument/2006/relationships/tags" Target="../tags/tag516.xml" /><Relationship Id="rId21" Type="http://schemas.openxmlformats.org/officeDocument/2006/relationships/tags" Target="../tags/tag517.xml" /><Relationship Id="rId22" Type="http://schemas.openxmlformats.org/officeDocument/2006/relationships/tags" Target="../tags/tag518.xml" /><Relationship Id="rId23" Type="http://schemas.openxmlformats.org/officeDocument/2006/relationships/tags" Target="../tags/tag519.xml" /><Relationship Id="rId3" Type="http://schemas.openxmlformats.org/officeDocument/2006/relationships/tags" Target="../tags/tag499.xml" /><Relationship Id="rId4" Type="http://schemas.openxmlformats.org/officeDocument/2006/relationships/tags" Target="../tags/tag500.xml" /><Relationship Id="rId5" Type="http://schemas.openxmlformats.org/officeDocument/2006/relationships/tags" Target="../tags/tag501.xml" /><Relationship Id="rId6" Type="http://schemas.openxmlformats.org/officeDocument/2006/relationships/tags" Target="../tags/tag502.xml" /><Relationship Id="rId7" Type="http://schemas.openxmlformats.org/officeDocument/2006/relationships/tags" Target="../tags/tag503.xml" /><Relationship Id="rId8" Type="http://schemas.openxmlformats.org/officeDocument/2006/relationships/tags" Target="../tags/tag504.xml" /><Relationship Id="rId9" Type="http://schemas.openxmlformats.org/officeDocument/2006/relationships/tags" Target="../tags/tag50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tags" Target="../tags/tag525.xml" /><Relationship Id="rId11" Type="http://schemas.openxmlformats.org/officeDocument/2006/relationships/tags" Target="../tags/tag526.xml" /><Relationship Id="rId12" Type="http://schemas.openxmlformats.org/officeDocument/2006/relationships/tags" Target="../tags/tag527.xml" /><Relationship Id="rId13" Type="http://schemas.openxmlformats.org/officeDocument/2006/relationships/tags" Target="../tags/tag528.xml" /><Relationship Id="rId14" Type="http://schemas.openxmlformats.org/officeDocument/2006/relationships/tags" Target="../tags/tag529.xml" /><Relationship Id="rId15" Type="http://schemas.openxmlformats.org/officeDocument/2006/relationships/tags" Target="../tags/tag530.xml" /><Relationship Id="rId16" Type="http://schemas.openxmlformats.org/officeDocument/2006/relationships/tags" Target="../tags/tag531.xml" /><Relationship Id="rId17" Type="http://schemas.openxmlformats.org/officeDocument/2006/relationships/tags" Target="../tags/tag532.xml" /><Relationship Id="rId18" Type="http://schemas.openxmlformats.org/officeDocument/2006/relationships/image" Target="../media/image12.jpeg" /><Relationship Id="rId19" Type="http://schemas.openxmlformats.org/officeDocument/2006/relationships/tags" Target="../tags/tag533.xml" /><Relationship Id="rId2" Type="http://schemas.openxmlformats.org/officeDocument/2006/relationships/tags" Target="../tags/tag520.xml" /><Relationship Id="rId20" Type="http://schemas.openxmlformats.org/officeDocument/2006/relationships/tags" Target="../tags/tag534.xml" /><Relationship Id="rId21" Type="http://schemas.openxmlformats.org/officeDocument/2006/relationships/tags" Target="../tags/tag535.xml" /><Relationship Id="rId22" Type="http://schemas.openxmlformats.org/officeDocument/2006/relationships/tags" Target="../tags/tag536.xml" /><Relationship Id="rId23" Type="http://schemas.openxmlformats.org/officeDocument/2006/relationships/tags" Target="../tags/tag537.xml" /><Relationship Id="rId24" Type="http://schemas.openxmlformats.org/officeDocument/2006/relationships/tags" Target="../tags/tag538.xml" /><Relationship Id="rId25" Type="http://schemas.openxmlformats.org/officeDocument/2006/relationships/image" Target="../media/image13.jpeg" /><Relationship Id="rId26" Type="http://schemas.openxmlformats.org/officeDocument/2006/relationships/tags" Target="../tags/tag539.xml" /><Relationship Id="rId27" Type="http://schemas.openxmlformats.org/officeDocument/2006/relationships/tags" Target="../tags/tag540.xml" /><Relationship Id="rId28" Type="http://schemas.openxmlformats.org/officeDocument/2006/relationships/tags" Target="../tags/tag541.xml" /><Relationship Id="rId3" Type="http://schemas.openxmlformats.org/officeDocument/2006/relationships/tags" Target="../tags/tag521.xml" /><Relationship Id="rId4" Type="http://schemas.openxmlformats.org/officeDocument/2006/relationships/image" Target="../media/image9.png" /><Relationship Id="rId5" Type="http://schemas.openxmlformats.org/officeDocument/2006/relationships/tags" Target="../tags/tag522.xml" /><Relationship Id="rId6" Type="http://schemas.openxmlformats.org/officeDocument/2006/relationships/image" Target="../media/image10.png" /><Relationship Id="rId7" Type="http://schemas.openxmlformats.org/officeDocument/2006/relationships/image" Target="../media/image11.jpeg" /><Relationship Id="rId8" Type="http://schemas.openxmlformats.org/officeDocument/2006/relationships/tags" Target="../tags/tag523.xml" /><Relationship Id="rId9" Type="http://schemas.openxmlformats.org/officeDocument/2006/relationships/tags" Target="../tags/tag52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3.xml" /><Relationship Id="rId10" Type="http://schemas.openxmlformats.org/officeDocument/2006/relationships/tags" Target="../tags/tag547.xml" /><Relationship Id="rId2" Type="http://schemas.openxmlformats.org/officeDocument/2006/relationships/tags" Target="../tags/tag542.xml" /><Relationship Id="rId3" Type="http://schemas.openxmlformats.org/officeDocument/2006/relationships/tags" Target="../tags/tag543.xml" /><Relationship Id="rId4" Type="http://schemas.openxmlformats.org/officeDocument/2006/relationships/image" Target="../media/image14.png" /><Relationship Id="rId5" Type="http://schemas.openxmlformats.org/officeDocument/2006/relationships/tags" Target="../tags/tag544.xml" /><Relationship Id="rId6" Type="http://schemas.openxmlformats.org/officeDocument/2006/relationships/video" Target="../media/media2.mp4" /><Relationship Id="rId7" Type="http://schemas.microsoft.com/office/2007/relationships/media" Target="../media/media2.mp4" /><Relationship Id="rId8" Type="http://schemas.openxmlformats.org/officeDocument/2006/relationships/tags" Target="../tags/tag545.xml" /><Relationship Id="rId9" Type="http://schemas.openxmlformats.org/officeDocument/2006/relationships/tags" Target="../tags/tag54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41.xml" /><Relationship Id="rId10" Type="http://schemas.openxmlformats.org/officeDocument/2006/relationships/tags" Target="../tags/tag556.xml" /><Relationship Id="rId11" Type="http://schemas.openxmlformats.org/officeDocument/2006/relationships/tags" Target="../tags/tag557.xml" /><Relationship Id="rId12" Type="http://schemas.openxmlformats.org/officeDocument/2006/relationships/tags" Target="../tags/tag558.xml" /><Relationship Id="rId13" Type="http://schemas.openxmlformats.org/officeDocument/2006/relationships/tags" Target="../tags/tag559.xml" /><Relationship Id="rId14" Type="http://schemas.openxmlformats.org/officeDocument/2006/relationships/tags" Target="../tags/tag560.xml" /><Relationship Id="rId15" Type="http://schemas.openxmlformats.org/officeDocument/2006/relationships/tags" Target="../tags/tag561.xml" /><Relationship Id="rId16" Type="http://schemas.openxmlformats.org/officeDocument/2006/relationships/tags" Target="../tags/tag562.xml" /><Relationship Id="rId17" Type="http://schemas.openxmlformats.org/officeDocument/2006/relationships/tags" Target="../tags/tag563.xml" /><Relationship Id="rId18" Type="http://schemas.openxmlformats.org/officeDocument/2006/relationships/tags" Target="../tags/tag564.xml" /><Relationship Id="rId19" Type="http://schemas.openxmlformats.org/officeDocument/2006/relationships/tags" Target="../tags/tag565.xml" /><Relationship Id="rId2" Type="http://schemas.openxmlformats.org/officeDocument/2006/relationships/tags" Target="../tags/tag548.xml" /><Relationship Id="rId20" Type="http://schemas.openxmlformats.org/officeDocument/2006/relationships/tags" Target="../tags/tag566.xml" /><Relationship Id="rId21" Type="http://schemas.openxmlformats.org/officeDocument/2006/relationships/tags" Target="../tags/tag567.xml" /><Relationship Id="rId22" Type="http://schemas.openxmlformats.org/officeDocument/2006/relationships/tags" Target="../tags/tag568.xml" /><Relationship Id="rId23" Type="http://schemas.openxmlformats.org/officeDocument/2006/relationships/tags" Target="../tags/tag569.xml" /><Relationship Id="rId24" Type="http://schemas.openxmlformats.org/officeDocument/2006/relationships/tags" Target="../tags/tag570.xml" /><Relationship Id="rId25" Type="http://schemas.openxmlformats.org/officeDocument/2006/relationships/tags" Target="../tags/tag571.xml" /><Relationship Id="rId3" Type="http://schemas.openxmlformats.org/officeDocument/2006/relationships/tags" Target="../tags/tag549.xml" /><Relationship Id="rId4" Type="http://schemas.openxmlformats.org/officeDocument/2006/relationships/tags" Target="../tags/tag550.xml" /><Relationship Id="rId5" Type="http://schemas.openxmlformats.org/officeDocument/2006/relationships/tags" Target="../tags/tag551.xml" /><Relationship Id="rId6" Type="http://schemas.openxmlformats.org/officeDocument/2006/relationships/tags" Target="../tags/tag552.xml" /><Relationship Id="rId7" Type="http://schemas.openxmlformats.org/officeDocument/2006/relationships/tags" Target="../tags/tag553.xml" /><Relationship Id="rId8" Type="http://schemas.openxmlformats.org/officeDocument/2006/relationships/tags" Target="../tags/tag554.xml" /><Relationship Id="rId9" Type="http://schemas.openxmlformats.org/officeDocument/2006/relationships/tags" Target="../tags/tag55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579.xml" /><Relationship Id="rId11" Type="http://schemas.openxmlformats.org/officeDocument/2006/relationships/tags" Target="../tags/tag580.xml" /><Relationship Id="rId12" Type="http://schemas.openxmlformats.org/officeDocument/2006/relationships/tags" Target="../tags/tag581.xml" /><Relationship Id="rId13" Type="http://schemas.openxmlformats.org/officeDocument/2006/relationships/tags" Target="../tags/tag582.xml" /><Relationship Id="rId14" Type="http://schemas.openxmlformats.org/officeDocument/2006/relationships/tags" Target="../tags/tag583.xml" /><Relationship Id="rId15" Type="http://schemas.openxmlformats.org/officeDocument/2006/relationships/tags" Target="../tags/tag584.xml" /><Relationship Id="rId16" Type="http://schemas.openxmlformats.org/officeDocument/2006/relationships/tags" Target="../tags/tag585.xml" /><Relationship Id="rId17" Type="http://schemas.openxmlformats.org/officeDocument/2006/relationships/tags" Target="../tags/tag586.xml" /><Relationship Id="rId18" Type="http://schemas.openxmlformats.org/officeDocument/2006/relationships/tags" Target="../tags/tag587.xml" /><Relationship Id="rId19" Type="http://schemas.openxmlformats.org/officeDocument/2006/relationships/tags" Target="../tags/tag588.xml" /><Relationship Id="rId2" Type="http://schemas.openxmlformats.org/officeDocument/2006/relationships/tags" Target="../tags/tag572.xml" /><Relationship Id="rId3" Type="http://schemas.openxmlformats.org/officeDocument/2006/relationships/tags" Target="../tags/tag573.xml" /><Relationship Id="rId4" Type="http://schemas.openxmlformats.org/officeDocument/2006/relationships/image" Target="../media/image15.png" /><Relationship Id="rId5" Type="http://schemas.openxmlformats.org/officeDocument/2006/relationships/tags" Target="../tags/tag574.xml" /><Relationship Id="rId6" Type="http://schemas.openxmlformats.org/officeDocument/2006/relationships/tags" Target="../tags/tag575.xml" /><Relationship Id="rId7" Type="http://schemas.openxmlformats.org/officeDocument/2006/relationships/tags" Target="../tags/tag576.xml" /><Relationship Id="rId8" Type="http://schemas.openxmlformats.org/officeDocument/2006/relationships/tags" Target="../tags/tag577.xml" /><Relationship Id="rId9" Type="http://schemas.openxmlformats.org/officeDocument/2006/relationships/tags" Target="../tags/tag57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589.xml" /><Relationship Id="rId3" Type="http://schemas.openxmlformats.org/officeDocument/2006/relationships/tags" Target="../tags/tag590.xml" /><Relationship Id="rId4" Type="http://schemas.openxmlformats.org/officeDocument/2006/relationships/tags" Target="../tags/tag591.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3" name="图片 2" title=""/>
          <p:cNvPicPr/>
          <p:nvPr>
            <p:custDataLst>
              <p:tags r:id="rId4"/>
            </p:custDataLst>
          </p:nvPr>
        </p:nvPicPr>
        <p:blipFill>
          <a:blip r:embed="rId3"/>
          <a:stretch>
            <a:fillRect/>
          </a:stretch>
        </p:blipFill>
        <p:spPr>
          <a:xfrm>
            <a:off x="6163310" y="1599565"/>
            <a:ext cx="5923280" cy="3428681"/>
          </a:xfrm>
          <a:prstGeom prst="rect">
            <a:avLst/>
          </a:prstGeom>
          <a:ln>
            <a:noFill/>
          </a:ln>
          <a:effectLst>
            <a:softEdge rad="112500"/>
          </a:effectLst>
        </p:spPr>
      </p:pic>
      <p:sp>
        <p:nvSpPr>
          <p:cNvPr id="5" name="矩形 4" title=""/>
          <p:cNvSpPr/>
          <p:nvPr>
            <p:custDataLst>
              <p:tags r:id="rId5"/>
            </p:custDataLst>
          </p:nvPr>
        </p:nvSpPr>
        <p:spPr>
          <a:xfrm>
            <a:off x="1957070" y="367665"/>
            <a:ext cx="7525385" cy="769441"/>
          </a:xfrm>
          <a:prstGeom prst="rect">
            <a:avLst/>
          </a:prstGeom>
        </p:spPr>
        <p:txBody>
          <a:bodyPr wrap="square">
            <a:spAutoFit/>
          </a:bodyPr>
          <a:lstStyle/>
          <a:p>
            <a:pPr defTabSz="987425">
              <a:defRPr/>
            </a:pPr>
            <a:r>
              <a:rPr lang="zh-CN" altLang="en-US" sz="4400" b="1">
                <a:solidFill>
                  <a:srgbClr val="C00000"/>
                </a:solidFill>
                <a:latin typeface="Times New Roman" panose="02020603050405020304" pitchFamily="18" charset="0"/>
                <a:ea typeface="汉仪大宋简" panose="02010600000101010101" charset="-122"/>
                <a:cs typeface="方正大标宋简体" panose="02000000000000000000" charset="-122"/>
              </a:rPr>
              <a:t>第</a:t>
            </a:r>
            <a:r>
              <a:rPr lang="en-US" altLang="zh-CN" sz="4400" b="1">
                <a:solidFill>
                  <a:srgbClr val="C00000"/>
                </a:solidFill>
                <a:latin typeface="Times New Roman" panose="02020603050405020304" pitchFamily="18" charset="0"/>
                <a:ea typeface="汉仪大宋简" panose="02010600000101010101" charset="-122"/>
                <a:cs typeface="方正大标宋简体" panose="02000000000000000000" charset="-122"/>
              </a:rPr>
              <a:t>5</a:t>
            </a:r>
            <a:r>
              <a:rPr lang="zh-CN" altLang="en-US" sz="4400" b="1" smtClean="0">
                <a:solidFill>
                  <a:srgbClr val="C00000"/>
                </a:solidFill>
                <a:latin typeface="Times New Roman" panose="02020603050405020304" pitchFamily="18" charset="0"/>
                <a:ea typeface="汉仪大宋简" panose="02010600000101010101" charset="-122"/>
                <a:cs typeface="方正大标宋简体" panose="02000000000000000000" charset="-122"/>
              </a:rPr>
              <a:t>课  </a:t>
            </a:r>
            <a:r>
              <a:rPr lang="zh-CN" altLang="en-US" sz="4400" b="1" smtClean="0">
                <a:solidFill>
                  <a:srgbClr val="C00000"/>
                </a:solidFill>
                <a:latin typeface="方正粗黑宋简体" panose="02000000000000000000" charset="-122"/>
                <a:ea typeface="方正粗黑宋简体" panose="02000000000000000000" charset="-122"/>
                <a:cs typeface="方正大标宋简体" panose="02000000000000000000" charset="-122"/>
              </a:rPr>
              <a:t>工业革命</a:t>
            </a:r>
            <a:r>
              <a:rPr lang="zh-CN" altLang="en-US" sz="4400" b="1">
                <a:solidFill>
                  <a:srgbClr val="C00000"/>
                </a:solidFill>
                <a:latin typeface="方正粗黑宋简体" panose="02000000000000000000" charset="-122"/>
                <a:ea typeface="方正粗黑宋简体" panose="02000000000000000000" charset="-122"/>
                <a:cs typeface="方正大标宋简体" panose="02000000000000000000" charset="-122"/>
              </a:rPr>
              <a:t>与工厂制度</a:t>
            </a:r>
            <a:endParaRPr lang="zh-CN" altLang="en-US" sz="4400" b="1">
              <a:solidFill>
                <a:srgbClr val="C00000"/>
              </a:solidFill>
              <a:latin typeface="方正粗黑宋简体" panose="02000000000000000000" charset="-122"/>
              <a:ea typeface="方正粗黑宋简体" panose="02000000000000000000" charset="-122"/>
              <a:cs typeface="方正大标宋简体" panose="02000000000000000000" charset="-122"/>
            </a:endParaRPr>
          </a:p>
        </p:txBody>
      </p:sp>
      <p:sp>
        <p:nvSpPr>
          <p:cNvPr id="6" name="文本框 9" title=""/>
          <p:cNvSpPr txBox="1"/>
          <p:nvPr>
            <p:custDataLst>
              <p:tags r:id="rId6"/>
            </p:custDataLst>
          </p:nvPr>
        </p:nvSpPr>
        <p:spPr>
          <a:xfrm>
            <a:off x="1309367" y="5028246"/>
            <a:ext cx="9337993" cy="1569660"/>
          </a:xfrm>
          <a:prstGeom prst="rect">
            <a:avLst/>
          </a:prstGeom>
          <a:noFill/>
          <a:ln w="9525">
            <a:noFill/>
          </a:ln>
        </p:spPr>
        <p:txBody>
          <a:bodyPr wrap="square" anchor="t" anchorCtr="0">
            <a:spAutoFit/>
          </a:bodyPr>
          <a:lstStyle/>
          <a:p>
            <a:pPr fontAlgn="base">
              <a:spcBef>
                <a:spcPct val="0"/>
              </a:spcBef>
              <a:spcAft>
                <a:spcPct val="0"/>
              </a:spcAft>
            </a:pPr>
            <a:r>
              <a:rPr lang="zh-CN" altLang="en-US"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课程标准：</a:t>
            </a:r>
            <a:endParaRPr lang="zh-CN" altLang="en-US"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fontAlgn="base">
              <a:spcBef>
                <a:spcPct val="0"/>
              </a:spcBef>
              <a:spcAft>
                <a:spcPct val="0"/>
              </a:spcAft>
            </a:pPr>
            <a:r>
              <a:rPr lang="zh-CN" altLang="en-US"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了解大机器生产、工厂制度对人类劳作方式及生活方式的影响；</a:t>
            </a:r>
            <a:r>
              <a:rPr lang="en-US" altLang="zh-CN"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endParaRPr lang="en-US" altLang="zh-CN"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fontAlgn="base">
              <a:spcBef>
                <a:spcPct val="0"/>
              </a:spcBef>
              <a:spcAft>
                <a:spcPct val="0"/>
              </a:spcAft>
            </a:pPr>
            <a:r>
              <a:rPr lang="en-US" altLang="zh-CN"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400" b="1"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rPr>
              <a:t>理解劳动人民对历史的推动作用，以及生产方式的变革对人类社会发展所具有的革命性意义。</a:t>
            </a:r>
            <a:endParaRPr lang="zh-CN" altLang="en-US" sz="2400" b="1">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8" name="Picture 2" title=""/>
          <p:cNvPicPr>
            <a:picLocks noChangeAspect="1" noChangeArrowheads="1"/>
          </p:cNvPicPr>
          <p:nvPr>
            <p:custDataLst>
              <p:tags r:id="rId8"/>
            </p:custDataLst>
          </p:nvPr>
        </p:nvPicPr>
        <p:blipFill>
          <a:blip r:embed="rId7"/>
          <a:stretch>
            <a:fillRect/>
          </a:stretch>
        </p:blipFill>
        <p:spPr bwMode="auto">
          <a:xfrm>
            <a:off x="136819" y="1599565"/>
            <a:ext cx="5841545" cy="3428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图片 9"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9405937" y="-184"/>
            <a:ext cx="2786313" cy="738795"/>
          </a:xfrm>
          <a:prstGeom prst="rect">
            <a:avLst/>
          </a:prstGeom>
        </p:spPr>
      </p:pic>
      <p:pic>
        <p:nvPicPr>
          <p:cNvPr id="2" name="Picture 2"/>
          <p:cNvPicPr>
            <a:picLocks noChangeAspect="1"/>
          </p:cNvPicPr>
          <p:nvPr>
            <p:custDataLst>
              <p:tags r:id="rId12"/>
            </p:custDataLst>
          </p:nvPr>
        </p:nvPicPr>
        <p:blipFill>
          <a:blip r:embed="rId11"/>
          <a:stretch>
            <a:fillRect/>
          </a:stretch>
        </p:blipFill>
        <p:spPr>
          <a:xfrm flipH="1">
            <a:off x="12471400" y="11366500"/>
            <a:ext cx="0" cy="0"/>
          </a:xfrm>
          <a:prstGeom prst="rect">
            <a:avLst/>
          </a:prstGeom>
          <a:ln>
            <a:noFill/>
          </a:ln>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32" name="图片 31" title=""/>
          <p:cNvPicPr>
            <a:picLocks noChangeAspect="1"/>
          </p:cNvPicPr>
          <p:nvPr>
            <p:custDataLst>
              <p:tags r:id="rId4"/>
            </p:custDataLst>
          </p:nvPr>
        </p:nvPicPr>
        <p:blipFill>
          <a:blip r:embed="rId3"/>
          <a:stretch>
            <a:fillRect/>
          </a:stretch>
        </p:blipFill>
        <p:spPr>
          <a:xfrm>
            <a:off x="272356" y="1101548"/>
            <a:ext cx="3752674" cy="2152818"/>
          </a:xfrm>
          <a:prstGeom prst="rect">
            <a:avLst/>
          </a:prstGeom>
        </p:spPr>
      </p:pic>
      <p:pic>
        <p:nvPicPr>
          <p:cNvPr id="33" name="图片 32" title=""/>
          <p:cNvPicPr>
            <a:picLocks noChangeAspect="1"/>
          </p:cNvPicPr>
          <p:nvPr>
            <p:custDataLst>
              <p:tags r:id="rId6"/>
            </p:custDataLst>
          </p:nvPr>
        </p:nvPicPr>
        <p:blipFill>
          <a:blip r:embed="rId5">
            <a:duotone>
              <a:prstClr val="black"/>
              <a:srgbClr val="A5A5A5">
                <a:tint val="45000"/>
                <a:satMod val="400000"/>
              </a:srgbClr>
            </a:duotone>
          </a:blip>
          <a:stretch>
            <a:fillRect/>
          </a:stretch>
        </p:blipFill>
        <p:spPr>
          <a:xfrm>
            <a:off x="7986435" y="1101547"/>
            <a:ext cx="4060156" cy="2139785"/>
          </a:xfrm>
          <a:prstGeom prst="rect">
            <a:avLst/>
          </a:prstGeom>
          <a:ln>
            <a:solidFill>
              <a:sysClr val="windowText" lastClr="000000"/>
            </a:solidFill>
          </a:ln>
        </p:spPr>
      </p:pic>
      <p:pic>
        <p:nvPicPr>
          <p:cNvPr id="34" name="图片 33" title=""/>
          <p:cNvPicPr>
            <a:picLocks noChangeAspect="1"/>
          </p:cNvPicPr>
          <p:nvPr>
            <p:custDataLst>
              <p:tags r:id="rId8"/>
            </p:custDataLst>
          </p:nvPr>
        </p:nvPicPr>
        <p:blipFill>
          <a:blip r:embed="rId7"/>
          <a:stretch>
            <a:fillRect/>
          </a:stretch>
        </p:blipFill>
        <p:spPr>
          <a:xfrm>
            <a:off x="4127747" y="1101548"/>
            <a:ext cx="3756160" cy="2120504"/>
          </a:xfrm>
          <a:prstGeom prst="rect">
            <a:avLst/>
          </a:prstGeom>
        </p:spPr>
      </p:pic>
      <p:sp>
        <p:nvSpPr>
          <p:cNvPr id="35" name="矩形 34" title=""/>
          <p:cNvSpPr/>
          <p:nvPr>
            <p:custDataLst>
              <p:tags r:id="rId9"/>
            </p:custDataLst>
          </p:nvPr>
        </p:nvSpPr>
        <p:spPr>
          <a:xfrm>
            <a:off x="124217" y="3174567"/>
            <a:ext cx="12066310" cy="461665"/>
          </a:xfrm>
          <a:prstGeom prst="rect">
            <a:avLst/>
          </a:prstGeom>
          <a:solidFill>
            <a:srgbClr val="C00000"/>
          </a:solidFill>
        </p:spPr>
        <p:txBody>
          <a:bodyPr wrap="square">
            <a:spAutoFit/>
          </a:bodyPr>
          <a:lstStyle/>
          <a:p>
            <a:pPr algn="ctr"/>
            <a:r>
              <a:rPr lang="zh-CN" altLang="en-US" sz="2400" b="1">
                <a:solidFill>
                  <a:prstClr val="white"/>
                </a:solidFill>
                <a:latin typeface="方正苏新诗柳楷简体" panose="02000000000000000000" pitchFamily="2" charset="-122"/>
                <a:ea typeface="方正苏新诗柳楷简体" panose="02000000000000000000" pitchFamily="2" charset="-122"/>
              </a:rPr>
              <a:t>打开了中国的大门，使中国被迫卷入资本主义世界市场，逐渐沦为半殖民地半封建社会</a:t>
            </a:r>
            <a:endParaRPr lang="en-US" altLang="zh-CN" sz="2400" b="1">
              <a:solidFill>
                <a:prstClr val="white"/>
              </a:solidFill>
              <a:latin typeface="方正苏新诗柳楷简体" panose="02000000000000000000" pitchFamily="2" charset="-122"/>
              <a:ea typeface="方正苏新诗柳楷简体" panose="02000000000000000000" pitchFamily="2" charset="-122"/>
            </a:endParaRPr>
          </a:p>
        </p:txBody>
      </p:sp>
      <p:pic>
        <p:nvPicPr>
          <p:cNvPr id="37" name="Picture 2" title=""/>
          <p:cNvPicPr>
            <a:picLocks noChangeAspect="1" noChangeArrowheads="1"/>
          </p:cNvPicPr>
          <p:nvPr>
            <p:custDataLst>
              <p:tags r:id="rId11"/>
            </p:custDataLst>
          </p:nvPr>
        </p:nvPicPr>
        <p:blipFill>
          <a:blip r:embed="rId10"/>
          <a:stretch>
            <a:fillRect/>
          </a:stretch>
        </p:blipFill>
        <p:spPr bwMode="auto">
          <a:xfrm>
            <a:off x="272357" y="3702998"/>
            <a:ext cx="3752672" cy="25401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title=""/>
          <p:cNvPicPr>
            <a:picLocks noChangeAspect="1" noChangeArrowheads="1"/>
          </p:cNvPicPr>
          <p:nvPr>
            <p:custDataLst>
              <p:tags r:id="rId13"/>
            </p:custDataLst>
          </p:nvPr>
        </p:nvPicPr>
        <p:blipFill>
          <a:blip r:embed="rId12"/>
          <a:stretch>
            <a:fillRect/>
          </a:stretch>
        </p:blipFill>
        <p:spPr bwMode="auto">
          <a:xfrm>
            <a:off x="4412280" y="3760215"/>
            <a:ext cx="3756160" cy="2551204"/>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38" title=""/>
          <p:cNvSpPr txBox="1"/>
          <p:nvPr>
            <p:custDataLst>
              <p:tags r:id="rId14"/>
            </p:custDataLst>
          </p:nvPr>
        </p:nvSpPr>
        <p:spPr>
          <a:xfrm>
            <a:off x="4417723" y="5866902"/>
            <a:ext cx="3752672" cy="400110"/>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CN" altLang="en-US" sz="2000" b="1">
                <a:solidFill>
                  <a:prstClr val="black"/>
                </a:solidFill>
                <a:latin typeface="方正苏新诗柳楷简体" panose="02000000000000000000" pitchFamily="2" charset="-122"/>
                <a:ea typeface="方正苏新诗柳楷简体" panose="02000000000000000000" pitchFamily="2" charset="-122"/>
              </a:rPr>
              <a:t>天津永利碱厂</a:t>
            </a:r>
            <a:endParaRPr lang="zh-CN" altLang="en-US" sz="2000" b="1">
              <a:solidFill>
                <a:prstClr val="black"/>
              </a:solidFill>
              <a:latin typeface="方正苏新诗柳楷简体" panose="02000000000000000000" pitchFamily="2" charset="-122"/>
              <a:ea typeface="方正苏新诗柳楷简体" panose="02000000000000000000" pitchFamily="2" charset="-122"/>
            </a:endParaRPr>
          </a:p>
        </p:txBody>
      </p:sp>
      <p:sp>
        <p:nvSpPr>
          <p:cNvPr id="40" name="文本框 39" title=""/>
          <p:cNvSpPr txBox="1"/>
          <p:nvPr>
            <p:custDataLst>
              <p:tags r:id="rId15"/>
            </p:custDataLst>
          </p:nvPr>
        </p:nvSpPr>
        <p:spPr>
          <a:xfrm>
            <a:off x="277799" y="5875211"/>
            <a:ext cx="3741787" cy="400110"/>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CN" altLang="en-US" sz="2000" b="1">
                <a:solidFill>
                  <a:prstClr val="black"/>
                </a:solidFill>
                <a:latin typeface="方正苏新诗柳楷简体" panose="02000000000000000000" pitchFamily="2" charset="-122"/>
                <a:ea typeface="方正苏新诗柳楷简体" panose="02000000000000000000" pitchFamily="2" charset="-122"/>
              </a:rPr>
              <a:t>汉阳铁厂</a:t>
            </a:r>
            <a:endParaRPr lang="zh-CN" altLang="en-US" sz="2000" b="1">
              <a:solidFill>
                <a:prstClr val="black"/>
              </a:solidFill>
              <a:latin typeface="方正苏新诗柳楷简体" panose="02000000000000000000" pitchFamily="2" charset="-122"/>
              <a:ea typeface="方正苏新诗柳楷简体" panose="02000000000000000000" pitchFamily="2" charset="-122"/>
            </a:endParaRPr>
          </a:p>
        </p:txBody>
      </p:sp>
      <p:pic>
        <p:nvPicPr>
          <p:cNvPr id="41" name="Picture 6" title=""/>
          <p:cNvPicPr>
            <a:picLocks noChangeAspect="1" noChangeArrowheads="1"/>
          </p:cNvPicPr>
          <p:nvPr>
            <p:custDataLst>
              <p:tags r:id="rId17"/>
            </p:custDataLst>
          </p:nvPr>
        </p:nvPicPr>
        <p:blipFill>
          <a:blip r:embed="rId16"/>
          <a:stretch>
            <a:fillRect/>
          </a:stretch>
        </p:blipFill>
        <p:spPr bwMode="auto">
          <a:xfrm>
            <a:off x="8005537" y="3727403"/>
            <a:ext cx="4041054" cy="254791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title=""/>
          <p:cNvSpPr txBox="1"/>
          <p:nvPr>
            <p:custDataLst>
              <p:tags r:id="rId18"/>
            </p:custDataLst>
          </p:nvPr>
        </p:nvSpPr>
        <p:spPr>
          <a:xfrm>
            <a:off x="124217" y="595672"/>
            <a:ext cx="6012423" cy="461665"/>
          </a:xfrm>
          <a:prstGeom prst="rect">
            <a:avLst/>
          </a:prstGeom>
          <a:solidFill>
            <a:schemeClr val="tx1">
              <a:lumMod val="50000"/>
              <a:lumOff val="50000"/>
            </a:schemeClr>
          </a:solidFill>
        </p:spPr>
        <p:txBody>
          <a:bodyPr wrap="square" rtlCol="0" anchor="t">
            <a:spAutoFit/>
          </a:bodyPr>
          <a:lstStyle/>
          <a:p>
            <a:r>
              <a:rPr lang="zh-CN" altLang="en-US" sz="2400" b="1" smtClean="0">
                <a:solidFill>
                  <a:schemeClr val="bg1"/>
                </a:solidFill>
                <a:latin typeface="微软雅黑" panose="020b0503020204020204" pitchFamily="34" charset="-122"/>
                <a:ea typeface="微软雅黑" panose="020b0503020204020204" pitchFamily="34" charset="-122"/>
                <a:sym typeface="+mn-ea"/>
              </a:rPr>
              <a:t>思考</a:t>
            </a:r>
            <a:r>
              <a:rPr lang="en-US" altLang="zh-CN" sz="2400" b="1" smtClean="0">
                <a:solidFill>
                  <a:schemeClr val="bg1"/>
                </a:solidFill>
                <a:latin typeface="微软雅黑" panose="020b0503020204020204" pitchFamily="34" charset="-122"/>
                <a:ea typeface="微软雅黑" panose="020b0503020204020204" pitchFamily="34" charset="-122"/>
                <a:sym typeface="+mn-ea"/>
              </a:rPr>
              <a:t>3</a:t>
            </a:r>
            <a:r>
              <a:rPr lang="zh-CN" altLang="en-US" sz="2400" b="1" smtClean="0">
                <a:solidFill>
                  <a:schemeClr val="bg1"/>
                </a:solidFill>
                <a:latin typeface="微软雅黑" panose="020b0503020204020204" pitchFamily="34" charset="-122"/>
                <a:ea typeface="微软雅黑" panose="020b0503020204020204" pitchFamily="34" charset="-122"/>
                <a:sym typeface="+mn-ea"/>
              </a:rPr>
              <a:t>：</a:t>
            </a:r>
            <a:r>
              <a:rPr lang="zh-CN" altLang="en-US" sz="2400" b="1">
                <a:solidFill>
                  <a:schemeClr val="bg1"/>
                </a:solidFill>
                <a:latin typeface="微软雅黑" panose="020b0503020204020204" pitchFamily="34" charset="-122"/>
                <a:ea typeface="微软雅黑" panose="020b0503020204020204" pitchFamily="34" charset="-122"/>
                <a:sym typeface="+mn-ea"/>
              </a:rPr>
              <a:t>工业革命对中国造成什么影响</a:t>
            </a:r>
            <a:r>
              <a:rPr altLang="en-US" sz="2400" b="1">
                <a:solidFill>
                  <a:schemeClr val="bg1"/>
                </a:solidFill>
                <a:latin typeface="微软雅黑" panose="020b0503020204020204" pitchFamily="34" charset="-122"/>
                <a:ea typeface="微软雅黑" panose="020b0503020204020204" pitchFamily="34" charset="-122"/>
                <a:sym typeface="+mn-ea"/>
              </a:rPr>
              <a:t>？</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36" name="矩形 35" title=""/>
          <p:cNvSpPr/>
          <p:nvPr>
            <p:custDataLst>
              <p:tags r:id="rId19"/>
            </p:custDataLst>
          </p:nvPr>
        </p:nvSpPr>
        <p:spPr>
          <a:xfrm>
            <a:off x="268151" y="6279257"/>
            <a:ext cx="11778442" cy="461665"/>
          </a:xfrm>
          <a:prstGeom prst="rect">
            <a:avLst/>
          </a:prstGeom>
          <a:solidFill>
            <a:srgbClr val="C00000"/>
          </a:solidFill>
        </p:spPr>
        <p:txBody>
          <a:bodyPr wrap="square">
            <a:spAutoFit/>
          </a:bodyPr>
          <a:lstStyle/>
          <a:p>
            <a:pPr algn="ctr"/>
            <a:r>
              <a:rPr lang="zh-CN" altLang="en-US" sz="2400" b="1">
                <a:solidFill>
                  <a:prstClr val="white"/>
                </a:solidFill>
                <a:latin typeface="方正苏新诗柳楷简体" panose="02000000000000000000" pitchFamily="2" charset="-122"/>
                <a:ea typeface="方正苏新诗柳楷简体" panose="02000000000000000000" pitchFamily="2" charset="-122"/>
              </a:rPr>
              <a:t>客观上传播了先进的资本主义思想和生产方式，从而推动中国迈向近代化</a:t>
            </a:r>
            <a:endParaRPr lang="zh-CN" altLang="en-US" sz="2400" b="1">
              <a:solidFill>
                <a:prstClr val="white"/>
              </a:solidFill>
              <a:latin typeface="方正苏新诗柳楷简体" panose="02000000000000000000" pitchFamily="2" charset="-122"/>
              <a:ea typeface="方正苏新诗柳楷简体" panose="02000000000000000000" pitchFamily="2" charset="-122"/>
            </a:endParaRPr>
          </a:p>
        </p:txBody>
      </p:sp>
      <p:sp>
        <p:nvSpPr>
          <p:cNvPr id="14" name="圆角矩形 13" title=""/>
          <p:cNvSpPr/>
          <p:nvPr>
            <p:custDataLst>
              <p:tags r:id="rId20"/>
            </p:custDataLst>
          </p:nvPr>
        </p:nvSpPr>
        <p:spPr>
          <a:xfrm>
            <a:off x="0" y="-9244"/>
            <a:ext cx="7752080"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800" b="1" smtClean="0">
                <a:solidFill>
                  <a:srgbClr val="00B050"/>
                </a:solidFill>
                <a:effectLst/>
                <a:latin typeface="微软雅黑" panose="020b0503020204020204" pitchFamily="34" charset="-122"/>
                <a:ea typeface="微软雅黑" panose="020b0503020204020204" pitchFamily="34" charset="-122"/>
              </a:rPr>
              <a:t>3.</a:t>
            </a:r>
            <a:r>
              <a:rPr lang="zh-CN" altLang="en-US" sz="2800" b="1" smtClean="0">
                <a:solidFill>
                  <a:srgbClr val="00B050"/>
                </a:solidFill>
                <a:effectLst/>
                <a:latin typeface="微软雅黑" panose="020b0503020204020204" pitchFamily="34" charset="-122"/>
                <a:ea typeface="微软雅黑" panose="020b0503020204020204" pitchFamily="34" charset="-122"/>
              </a:rPr>
              <a:t>追赶潮流走向工业化：</a:t>
            </a:r>
            <a:r>
              <a:rPr lang="zh-CN" altLang="en-US" sz="2800" b="1" smtClean="0">
                <a:solidFill>
                  <a:srgbClr val="C00000"/>
                </a:solidFill>
                <a:effectLst/>
                <a:latin typeface="微软雅黑" panose="020b0503020204020204" pitchFamily="34" charset="-122"/>
                <a:ea typeface="微软雅黑" panose="020b0503020204020204" pitchFamily="34" charset="-122"/>
              </a:rPr>
              <a:t>近代中国的工厂制度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P spid="40" grpId="0" animBg="1"/>
      <p:bldP spid="36"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1" name="表格 20" title=""/>
          <p:cNvGraphicFramePr>
            <a:graphicFrameLocks noGrp="1"/>
          </p:cNvGraphicFramePr>
          <p:nvPr>
            <p:custDataLst>
              <p:tags r:id="rId3"/>
            </p:custDataLst>
          </p:nvPr>
        </p:nvGraphicFramePr>
        <p:xfrm>
          <a:off x="247650" y="1290320"/>
          <a:ext cx="11647170" cy="5298059"/>
        </p:xfrm>
        <a:graphic>
          <a:graphicData uri="http://schemas.openxmlformats.org/drawingml/2006/table">
            <a:tbl>
              <a:tblPr firstRow="1" bandRow="1">
                <a:effectLst/>
                <a:tableStyleId>{5C22544A-7EE6-4342-B048-85BDC9FD1C3A}</a:tableStyleId>
              </a:tblPr>
              <a:tblGrid>
                <a:gridCol w="635000"/>
                <a:gridCol w="3820160"/>
                <a:gridCol w="7192010"/>
              </a:tblGrid>
              <a:tr h="519430">
                <a:tc>
                  <a:txBody>
                    <a:bodyPr vert="horz" wrap="square"/>
                    <a:lstStyle/>
                    <a:p>
                      <a:pPr algn="ctr">
                        <a:lnSpc>
                          <a:spcPct val="95000"/>
                        </a:lnSpc>
                        <a:spcBef>
                          <a:spcPct val="0"/>
                        </a:spcBef>
                        <a:spcAft>
                          <a:spcPct val="0"/>
                        </a:spcAft>
                        <a:buNone/>
                      </a:pPr>
                      <a:endParaRPr lang="zh-CN" altLang="en-US" sz="2000" b="1" spc="120">
                        <a:solidFill>
                          <a:srgbClr val="002060"/>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95000"/>
                      </a:schemeClr>
                    </a:solidFill>
                  </a:tcPr>
                </a:tc>
                <a:tc>
                  <a:txBody>
                    <a:bodyPr vert="horz" wrap="square"/>
                    <a:lstStyle/>
                    <a:p>
                      <a:pPr algn="ctr">
                        <a:lnSpc>
                          <a:spcPct val="95000"/>
                        </a:lnSpc>
                        <a:spcBef>
                          <a:spcPct val="0"/>
                        </a:spcBef>
                        <a:spcAft>
                          <a:spcPct val="0"/>
                        </a:spcAft>
                        <a:buNone/>
                      </a:pPr>
                      <a:r>
                        <a:rPr lang="zh-CN" altLang="en-US" sz="2800" b="1" spc="120">
                          <a:solidFill>
                            <a:schemeClr val="bg1"/>
                          </a:solidFill>
                          <a:latin typeface="微软雅黑" panose="020b0503020204020204" pitchFamily="34" charset="-122"/>
                          <a:ea typeface="微软雅黑" panose="020b0503020204020204" pitchFamily="34" charset="-122"/>
                        </a:rPr>
                        <a:t>第一次工业革命</a:t>
                      </a:r>
                      <a:endParaRPr lang="zh-CN" altLang="en-US" sz="2800" b="1" spc="120">
                        <a:solidFill>
                          <a:schemeClr val="bg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95000"/>
                      </a:schemeClr>
                    </a:solidFill>
                  </a:tcPr>
                </a:tc>
                <a:tc>
                  <a:txBody>
                    <a:bodyPr vert="horz" wrap="square"/>
                    <a:lstStyle/>
                    <a:p>
                      <a:pPr algn="ctr">
                        <a:lnSpc>
                          <a:spcPct val="95000"/>
                        </a:lnSpc>
                        <a:spcBef>
                          <a:spcPct val="0"/>
                        </a:spcBef>
                        <a:spcAft>
                          <a:spcPct val="0"/>
                        </a:spcAft>
                        <a:buNone/>
                      </a:pPr>
                      <a:r>
                        <a:rPr lang="zh-CN" altLang="en-US" sz="2800" b="1" spc="120">
                          <a:solidFill>
                            <a:schemeClr val="bg1"/>
                          </a:solidFill>
                          <a:latin typeface="微软雅黑" panose="020b0503020204020204" pitchFamily="34" charset="-122"/>
                          <a:ea typeface="微软雅黑" panose="020b0503020204020204" pitchFamily="34" charset="-122"/>
                        </a:rPr>
                        <a:t>第二次工业革命</a:t>
                      </a:r>
                      <a:endParaRPr lang="zh-CN" altLang="en-US" sz="2800" b="1" spc="120">
                        <a:solidFill>
                          <a:schemeClr val="bg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95000"/>
                      </a:schemeClr>
                    </a:solidFill>
                  </a:tcPr>
                </a:tc>
              </a:tr>
              <a:tr h="925195">
                <a:tc>
                  <a:txBody>
                    <a:bodyPr vert="horz" wrap="square"/>
                    <a:lstStyle/>
                    <a:p>
                      <a:pPr algn="ctr">
                        <a:lnSpc>
                          <a:spcPct val="95000"/>
                        </a:lnSpc>
                        <a:spcBef>
                          <a:spcPct val="0"/>
                        </a:spcBef>
                        <a:spcAft>
                          <a:spcPct val="0"/>
                        </a:spcAft>
                        <a:buNone/>
                      </a:pPr>
                      <a:r>
                        <a:rPr lang="zh-CN" altLang="en-US" sz="2800" b="1" spc="120">
                          <a:solidFill>
                            <a:srgbClr val="002060"/>
                          </a:solidFill>
                          <a:latin typeface="微软雅黑" panose="020b0503020204020204" pitchFamily="34" charset="-122"/>
                          <a:ea typeface="微软雅黑" panose="020b0503020204020204" pitchFamily="34" charset="-122"/>
                        </a:rPr>
                        <a:t>政治</a:t>
                      </a:r>
                      <a:endParaRPr lang="zh-CN" altLang="en-US" sz="2800" b="1" spc="120">
                        <a:solidFill>
                          <a:srgbClr val="002060"/>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r>
              <a:tr h="931545">
                <a:tc>
                  <a:txBody>
                    <a:bodyPr vert="horz" wrap="square"/>
                    <a:lstStyle/>
                    <a:p>
                      <a:pPr algn="ctr">
                        <a:lnSpc>
                          <a:spcPct val="95000"/>
                        </a:lnSpc>
                        <a:spcBef>
                          <a:spcPct val="0"/>
                        </a:spcBef>
                        <a:spcAft>
                          <a:spcPct val="0"/>
                        </a:spcAft>
                        <a:buNone/>
                      </a:pPr>
                      <a:r>
                        <a:rPr lang="zh-CN" altLang="en-US" sz="2800" b="1" spc="120">
                          <a:solidFill>
                            <a:srgbClr val="002060"/>
                          </a:solidFill>
                          <a:latin typeface="微软雅黑" panose="020b0503020204020204" pitchFamily="34" charset="-122"/>
                          <a:ea typeface="微软雅黑" panose="020b0503020204020204" pitchFamily="34" charset="-122"/>
                        </a:rPr>
                        <a:t>经济</a:t>
                      </a:r>
                      <a:endParaRPr lang="zh-CN" altLang="en-US" sz="2800" b="1" spc="120">
                        <a:solidFill>
                          <a:srgbClr val="002060"/>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937260">
                <a:tc>
                  <a:txBody>
                    <a:bodyPr vert="horz" wrap="square"/>
                    <a:lstStyle/>
                    <a:p>
                      <a:pPr algn="ctr">
                        <a:lnSpc>
                          <a:spcPct val="95000"/>
                        </a:lnSpc>
                        <a:spcBef>
                          <a:spcPct val="0"/>
                        </a:spcBef>
                        <a:spcAft>
                          <a:spcPct val="0"/>
                        </a:spcAft>
                        <a:buNone/>
                      </a:pPr>
                      <a:r>
                        <a:rPr lang="zh-CN" altLang="en-US" sz="2800" b="1" spc="120">
                          <a:solidFill>
                            <a:srgbClr val="002060"/>
                          </a:solidFill>
                          <a:latin typeface="微软雅黑" panose="020b0503020204020204" pitchFamily="34" charset="-122"/>
                          <a:ea typeface="微软雅黑" panose="020b0503020204020204" pitchFamily="34" charset="-122"/>
                        </a:rPr>
                        <a:t>思想</a:t>
                      </a:r>
                      <a:endParaRPr lang="zh-CN" altLang="en-US" sz="2800" b="1" spc="120">
                        <a:solidFill>
                          <a:srgbClr val="002060"/>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c>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bg1"/>
                    </a:solidFill>
                  </a:tcPr>
                </a:tc>
              </a:tr>
              <a:tr h="1984375">
                <a:tc>
                  <a:txBody>
                    <a:bodyPr vert="horz" wrap="square"/>
                    <a:lstStyle/>
                    <a:p>
                      <a:pPr algn="ctr">
                        <a:lnSpc>
                          <a:spcPct val="95000"/>
                        </a:lnSpc>
                        <a:spcBef>
                          <a:spcPct val="0"/>
                        </a:spcBef>
                        <a:spcAft>
                          <a:spcPct val="0"/>
                        </a:spcAft>
                        <a:buNone/>
                      </a:pPr>
                      <a:r>
                        <a:rPr lang="zh-CN" altLang="en-US" sz="2800" b="1" spc="120">
                          <a:solidFill>
                            <a:srgbClr val="002060"/>
                          </a:solidFill>
                          <a:latin typeface="微软雅黑" panose="020b0503020204020204" pitchFamily="34" charset="-122"/>
                          <a:ea typeface="微软雅黑" panose="020b0503020204020204" pitchFamily="34" charset="-122"/>
                        </a:rPr>
                        <a:t>总体影响</a:t>
                      </a:r>
                      <a:endParaRPr lang="zh-CN" altLang="en-US" sz="2800" b="1" spc="120">
                        <a:solidFill>
                          <a:srgbClr val="002060"/>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gridSpan="2">
                  <a:txBody>
                    <a:bodyPr vert="horz" wrap="square"/>
                    <a:lstStyle/>
                    <a:p>
                      <a:pPr algn="l">
                        <a:lnSpc>
                          <a:spcPct val="95000"/>
                        </a:lnSpc>
                        <a:spcBef>
                          <a:spcPct val="0"/>
                        </a:spcBef>
                        <a:spcAft>
                          <a:spcPct val="0"/>
                        </a:spcAft>
                        <a:buNone/>
                      </a:pPr>
                      <a:endParaRPr lang="zh-CN" altLang="en-US" sz="2000" b="1" spc="120">
                        <a:solidFill>
                          <a:schemeClr val="tx1"/>
                        </a:solidFill>
                        <a:latin typeface="微软雅黑" panose="020b0503020204020204" pitchFamily="34" charset="-122"/>
                        <a:ea typeface="微软雅黑" panose="020b0503020204020204" pitchFamily="34" charset="-122"/>
                      </a:endParaRPr>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hMerge="1">
                  <a:txBody>
                    <a:bodyPr vert="horz" wrap="square"/>
                    <a:lstStyle/>
                    <a:p/>
                  </a:txBody>
                  <a:tcPr marL="177800" marR="177800" marT="57150" marB="571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bl>
          </a:graphicData>
        </a:graphic>
      </p:graphicFrame>
      <p:sp>
        <p:nvSpPr>
          <p:cNvPr id="42009" name="文本框 42008" title=""/>
          <p:cNvSpPr txBox="1"/>
          <p:nvPr>
            <p:custDataLst>
              <p:tags r:id="rId4"/>
            </p:custDataLst>
          </p:nvPr>
        </p:nvSpPr>
        <p:spPr>
          <a:xfrm>
            <a:off x="875665" y="3689985"/>
            <a:ext cx="4054475" cy="929640"/>
          </a:xfrm>
          <a:prstGeom prst="rect">
            <a:avLst/>
          </a:prstGeom>
          <a:noFill/>
          <a:ln w="9525">
            <a:noFill/>
          </a:ln>
        </p:spPr>
        <p:txBody>
          <a:bodyPr wrap="square" anchor="t" anchorCtr="0">
            <a:noAutofit/>
          </a:bodyPr>
          <a:lstStyle/>
          <a:p>
            <a:r>
              <a:rPr lang="zh-CN" altLang="en-US" sz="2800" b="1">
                <a:solidFill>
                  <a:srgbClr val="002060"/>
                </a:solidFill>
                <a:latin typeface="微软雅黑" panose="020b0503020204020204" pitchFamily="34" charset="-122"/>
                <a:ea typeface="微软雅黑" panose="020b0503020204020204" pitchFamily="34" charset="-122"/>
                <a:sym typeface="+mn-ea"/>
              </a:rPr>
              <a:t>开眼看世界，师夷长技，中体西用，</a:t>
            </a:r>
            <a:r>
              <a:rPr lang="en-US" altLang="zh-CN" sz="2800" b="1">
                <a:solidFill>
                  <a:srgbClr val="002060"/>
                </a:solidFill>
                <a:latin typeface="微软雅黑" panose="020b0503020204020204" pitchFamily="34" charset="-122"/>
                <a:ea typeface="微软雅黑" panose="020b0503020204020204" pitchFamily="34" charset="-122"/>
                <a:sym typeface="+mn-ea"/>
              </a:rPr>
              <a:t>——</a:t>
            </a:r>
            <a:r>
              <a:rPr lang="zh-CN" altLang="en-US" sz="2800" b="1">
                <a:solidFill>
                  <a:srgbClr val="002060"/>
                </a:solidFill>
                <a:latin typeface="微软雅黑" panose="020b0503020204020204" pitchFamily="34" charset="-122"/>
                <a:ea typeface="微软雅黑" panose="020b0503020204020204" pitchFamily="34" charset="-122"/>
                <a:sym typeface="+mn-ea"/>
              </a:rPr>
              <a:t>学器物</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42010" name="文本框 42009" title=""/>
          <p:cNvSpPr txBox="1"/>
          <p:nvPr>
            <p:custDataLst>
              <p:tags r:id="rId5"/>
            </p:custDataLst>
          </p:nvPr>
        </p:nvSpPr>
        <p:spPr>
          <a:xfrm>
            <a:off x="4700905" y="1801495"/>
            <a:ext cx="7127240" cy="947420"/>
          </a:xfrm>
          <a:prstGeom prst="rect">
            <a:avLst/>
          </a:prstGeom>
          <a:noFill/>
          <a:ln w="9525">
            <a:noFill/>
          </a:ln>
        </p:spPr>
        <p:txBody>
          <a:bodyPr wrap="square" anchor="t" anchorCtr="0">
            <a:noAutofit/>
          </a:bodyPr>
          <a:lstStyle/>
          <a:p>
            <a:pPr>
              <a:lnSpc>
                <a:spcPct val="105000"/>
              </a:lnSpc>
              <a:buFontTx/>
              <a:buBlip>
                <a:blip r:embed="rId6"/>
              </a:buBlip>
            </a:pPr>
            <a:r>
              <a:rPr lang="zh-CN" altLang="en-US" sz="2800" b="1">
                <a:solidFill>
                  <a:srgbClr val="FF0000"/>
                </a:solidFill>
                <a:latin typeface="微软雅黑" panose="020b0503020204020204" pitchFamily="34" charset="-122"/>
                <a:ea typeface="微软雅黑" panose="020b0503020204020204" pitchFamily="34" charset="-122"/>
                <a:sym typeface="+mn-ea"/>
              </a:rPr>
              <a:t>列强：</a:t>
            </a:r>
            <a:r>
              <a:rPr lang="zh-CN" altLang="en-US" sz="2800" b="1">
                <a:solidFill>
                  <a:srgbClr val="002060"/>
                </a:solidFill>
                <a:latin typeface="微软雅黑" panose="020b0503020204020204" pitchFamily="34" charset="-122"/>
                <a:ea typeface="微软雅黑" panose="020b0503020204020204" pitchFamily="34" charset="-122"/>
                <a:sym typeface="+mn-ea"/>
              </a:rPr>
              <a:t>中日战争；瓜分狂潮；八国侵华</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a:lnSpc>
                <a:spcPct val="105000"/>
              </a:lnSpc>
              <a:buFontTx/>
              <a:buBlip>
                <a:blip r:embed="rId6"/>
              </a:buBlip>
            </a:pPr>
            <a:r>
              <a:rPr lang="zh-CN" altLang="en-US" sz="2800" b="1">
                <a:solidFill>
                  <a:srgbClr val="FF0000"/>
                </a:solidFill>
                <a:latin typeface="微软雅黑" panose="020b0503020204020204" pitchFamily="34" charset="-122"/>
                <a:ea typeface="微软雅黑" panose="020b0503020204020204" pitchFamily="34" charset="-122"/>
                <a:sym typeface="+mn-ea"/>
              </a:rPr>
              <a:t>中国：</a:t>
            </a:r>
            <a:r>
              <a:rPr lang="zh-CN" altLang="en-US" sz="2800" b="1">
                <a:solidFill>
                  <a:srgbClr val="002060"/>
                </a:solidFill>
                <a:latin typeface="微软雅黑" panose="020b0503020204020204" pitchFamily="34" charset="-122"/>
                <a:ea typeface="微软雅黑" panose="020b0503020204020204" pitchFamily="34" charset="-122"/>
                <a:sym typeface="+mn-ea"/>
              </a:rPr>
              <a:t>民族危机加深，救亡图存运动；</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42011" name="文本框 42010" title=""/>
          <p:cNvSpPr txBox="1"/>
          <p:nvPr>
            <p:custDataLst>
              <p:tags r:id="rId7"/>
            </p:custDataLst>
          </p:nvPr>
        </p:nvSpPr>
        <p:spPr>
          <a:xfrm>
            <a:off x="4710430" y="3680460"/>
            <a:ext cx="6637655" cy="967105"/>
          </a:xfrm>
          <a:prstGeom prst="rect">
            <a:avLst/>
          </a:prstGeom>
          <a:noFill/>
          <a:ln w="9525">
            <a:noFill/>
          </a:ln>
        </p:spPr>
        <p:txBody>
          <a:bodyPr wrap="square" anchor="t" anchorCtr="0">
            <a:noAutofit/>
          </a:bodyPr>
          <a:lstStyle/>
          <a:p>
            <a:r>
              <a:rPr lang="zh-CN" altLang="en-US" sz="2800" b="1">
                <a:solidFill>
                  <a:srgbClr val="002060"/>
                </a:solidFill>
                <a:latin typeface="微软雅黑" panose="020b0503020204020204" pitchFamily="34" charset="-122"/>
                <a:ea typeface="微软雅黑" panose="020b0503020204020204" pitchFamily="34" charset="-122"/>
                <a:sym typeface="+mn-ea"/>
              </a:rPr>
              <a:t>实业救国；</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r>
              <a:rPr lang="zh-CN" altLang="en-US" sz="2800" b="1">
                <a:solidFill>
                  <a:srgbClr val="002060"/>
                </a:solidFill>
                <a:latin typeface="微软雅黑" panose="020b0503020204020204" pitchFamily="34" charset="-122"/>
                <a:ea typeface="微软雅黑" panose="020b0503020204020204" pitchFamily="34" charset="-122"/>
                <a:sym typeface="+mn-ea"/>
              </a:rPr>
              <a:t>君主立宪，民主共和，</a:t>
            </a:r>
            <a:r>
              <a:rPr lang="en-US" altLang="zh-CN" sz="2800" b="1">
                <a:solidFill>
                  <a:srgbClr val="002060"/>
                </a:solidFill>
                <a:latin typeface="微软雅黑" panose="020b0503020204020204" pitchFamily="34" charset="-122"/>
                <a:ea typeface="微软雅黑" panose="020b0503020204020204" pitchFamily="34" charset="-122"/>
                <a:sym typeface="+mn-ea"/>
              </a:rPr>
              <a:t>——</a:t>
            </a:r>
            <a:r>
              <a:rPr lang="zh-CN" altLang="en-US" sz="2800" b="1">
                <a:solidFill>
                  <a:srgbClr val="002060"/>
                </a:solidFill>
                <a:latin typeface="微软雅黑" panose="020b0503020204020204" pitchFamily="34" charset="-122"/>
                <a:ea typeface="微软雅黑" panose="020b0503020204020204" pitchFamily="34" charset="-122"/>
                <a:sym typeface="+mn-ea"/>
              </a:rPr>
              <a:t>学习制度</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42012" name="文本框 42011" title=""/>
          <p:cNvSpPr txBox="1"/>
          <p:nvPr>
            <p:custDataLst>
              <p:tags r:id="rId8"/>
            </p:custDataLst>
          </p:nvPr>
        </p:nvSpPr>
        <p:spPr>
          <a:xfrm>
            <a:off x="875665" y="1791970"/>
            <a:ext cx="3809365" cy="955675"/>
          </a:xfrm>
          <a:prstGeom prst="rect">
            <a:avLst/>
          </a:prstGeom>
          <a:noFill/>
          <a:ln w="9525">
            <a:noFill/>
          </a:ln>
        </p:spPr>
        <p:txBody>
          <a:bodyPr wrap="square" anchor="t" anchorCtr="0">
            <a:noAutofit/>
          </a:bodyPr>
          <a:lstStyle/>
          <a:p>
            <a:pPr>
              <a:lnSpc>
                <a:spcPct val="105000"/>
              </a:lnSpc>
              <a:buFontTx/>
              <a:buBlip>
                <a:blip r:embed="rId6"/>
              </a:buBlip>
            </a:pPr>
            <a:r>
              <a:rPr lang="zh-CN" altLang="en-US" sz="2800" b="1">
                <a:solidFill>
                  <a:srgbClr val="FF0000"/>
                </a:solidFill>
                <a:latin typeface="微软雅黑" panose="020b0503020204020204" pitchFamily="34" charset="-122"/>
                <a:ea typeface="微软雅黑" panose="020b0503020204020204" pitchFamily="34" charset="-122"/>
              </a:rPr>
              <a:t>列强：</a:t>
            </a:r>
            <a:r>
              <a:rPr lang="zh-CN" altLang="en-US" sz="2800" b="1">
                <a:solidFill>
                  <a:srgbClr val="002060"/>
                </a:solidFill>
                <a:latin typeface="微软雅黑" panose="020b0503020204020204" pitchFamily="34" charset="-122"/>
                <a:ea typeface="微软雅黑" panose="020b0503020204020204" pitchFamily="34" charset="-122"/>
              </a:rPr>
              <a:t>两次鸦片战争</a:t>
            </a:r>
            <a:endParaRPr lang="zh-CN" altLang="en-US" sz="2800" b="1">
              <a:solidFill>
                <a:srgbClr val="002060"/>
              </a:solidFill>
              <a:latin typeface="微软雅黑" panose="020b0503020204020204" pitchFamily="34" charset="-122"/>
              <a:ea typeface="微软雅黑" panose="020b0503020204020204" pitchFamily="34" charset="-122"/>
            </a:endParaRPr>
          </a:p>
          <a:p>
            <a:pPr>
              <a:lnSpc>
                <a:spcPct val="105000"/>
              </a:lnSpc>
              <a:buFontTx/>
              <a:buBlip>
                <a:blip r:embed="rId6"/>
              </a:buBlip>
            </a:pPr>
            <a:r>
              <a:rPr lang="zh-CN" altLang="en-US" sz="2800" b="1">
                <a:solidFill>
                  <a:srgbClr val="FF0000"/>
                </a:solidFill>
                <a:latin typeface="微软雅黑" panose="020b0503020204020204" pitchFamily="34" charset="-122"/>
                <a:ea typeface="微软雅黑" panose="020b0503020204020204" pitchFamily="34" charset="-122"/>
              </a:rPr>
              <a:t>中国：</a:t>
            </a:r>
            <a:r>
              <a:rPr lang="zh-CN" altLang="en-US" sz="2800" b="1">
                <a:solidFill>
                  <a:srgbClr val="002060"/>
                </a:solidFill>
                <a:latin typeface="微软雅黑" panose="020b0503020204020204" pitchFamily="34" charset="-122"/>
                <a:ea typeface="微软雅黑" panose="020b0503020204020204" pitchFamily="34" charset="-122"/>
              </a:rPr>
              <a:t>社会性质改变</a:t>
            </a:r>
            <a:endParaRPr lang="zh-CN" altLang="en-US" sz="2800" b="1">
              <a:solidFill>
                <a:srgbClr val="002060"/>
              </a:solidFill>
              <a:latin typeface="微软雅黑" panose="020b0503020204020204" pitchFamily="34" charset="-122"/>
              <a:ea typeface="微软雅黑" panose="020b0503020204020204" pitchFamily="34" charset="-122"/>
            </a:endParaRPr>
          </a:p>
        </p:txBody>
      </p:sp>
      <p:sp>
        <p:nvSpPr>
          <p:cNvPr id="42013" name="文本框 42012" title=""/>
          <p:cNvSpPr txBox="1"/>
          <p:nvPr>
            <p:custDataLst>
              <p:tags r:id="rId9"/>
            </p:custDataLst>
          </p:nvPr>
        </p:nvSpPr>
        <p:spPr>
          <a:xfrm>
            <a:off x="4700270" y="2748280"/>
            <a:ext cx="7193915" cy="939165"/>
          </a:xfrm>
          <a:prstGeom prst="rect">
            <a:avLst/>
          </a:prstGeom>
          <a:noFill/>
          <a:ln w="9525">
            <a:noFill/>
          </a:ln>
        </p:spPr>
        <p:txBody>
          <a:bodyPr wrap="square" anchor="t" anchorCtr="0">
            <a:noAutofit/>
          </a:bodyPr>
          <a:lstStyle/>
          <a:p>
            <a:pPr>
              <a:lnSpc>
                <a:spcPct val="105000"/>
              </a:lnSpc>
              <a:buFontTx/>
              <a:buBlip>
                <a:blip r:embed="rId6"/>
              </a:buBlip>
            </a:pPr>
            <a:r>
              <a:rPr lang="zh-CN" altLang="en-US" sz="2800" b="1">
                <a:solidFill>
                  <a:srgbClr val="002060"/>
                </a:solidFill>
                <a:latin typeface="微软雅黑" panose="020b0503020204020204" pitchFamily="34" charset="-122"/>
                <a:ea typeface="微软雅黑" panose="020b0503020204020204" pitchFamily="34" charset="-122"/>
                <a:sym typeface="+mn-ea"/>
              </a:rPr>
              <a:t>西方资本输出</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a:lnSpc>
                <a:spcPct val="105000"/>
              </a:lnSpc>
              <a:buFontTx/>
              <a:buBlip>
                <a:blip r:embed="rId6"/>
              </a:buBlip>
            </a:pPr>
            <a:r>
              <a:rPr lang="zh-CN" altLang="en-US" sz="2800" b="1">
                <a:solidFill>
                  <a:srgbClr val="002060"/>
                </a:solidFill>
                <a:latin typeface="微软雅黑" panose="020b0503020204020204" pitchFamily="34" charset="-122"/>
                <a:ea typeface="微软雅黑" panose="020b0503020204020204" pitchFamily="34" charset="-122"/>
                <a:sym typeface="+mn-ea"/>
              </a:rPr>
              <a:t>自然经济进一步解体，民族资义初步发展</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42014" name="文本框 42013" title=""/>
          <p:cNvSpPr txBox="1"/>
          <p:nvPr>
            <p:custDataLst>
              <p:tags r:id="rId10"/>
            </p:custDataLst>
          </p:nvPr>
        </p:nvSpPr>
        <p:spPr>
          <a:xfrm>
            <a:off x="904240" y="2735580"/>
            <a:ext cx="3248025" cy="918845"/>
          </a:xfrm>
          <a:prstGeom prst="rect">
            <a:avLst/>
          </a:prstGeom>
          <a:noFill/>
          <a:ln w="9525">
            <a:noFill/>
          </a:ln>
        </p:spPr>
        <p:txBody>
          <a:bodyPr wrap="square" anchor="t" anchorCtr="0">
            <a:noAutofit/>
          </a:bodyPr>
          <a:lstStyle/>
          <a:p>
            <a:pPr>
              <a:lnSpc>
                <a:spcPct val="105000"/>
              </a:lnSpc>
              <a:buFontTx/>
              <a:buBlip>
                <a:blip r:embed="rId6"/>
              </a:buBlip>
            </a:pPr>
            <a:r>
              <a:rPr lang="zh-CN" altLang="en-US" sz="2800" b="1">
                <a:solidFill>
                  <a:srgbClr val="002060"/>
                </a:solidFill>
                <a:latin typeface="微软雅黑" panose="020b0503020204020204" pitchFamily="34" charset="-122"/>
                <a:ea typeface="微软雅黑" panose="020b0503020204020204" pitchFamily="34" charset="-122"/>
                <a:sym typeface="+mn-ea"/>
              </a:rPr>
              <a:t>卷入世界市场</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a:lnSpc>
                <a:spcPct val="105000"/>
              </a:lnSpc>
              <a:buFontTx/>
              <a:buBlip>
                <a:blip r:embed="rId6"/>
              </a:buBlip>
            </a:pPr>
            <a:r>
              <a:rPr lang="zh-CN" altLang="en-US" sz="2800" b="1">
                <a:solidFill>
                  <a:srgbClr val="002060"/>
                </a:solidFill>
                <a:latin typeface="微软雅黑" panose="020b0503020204020204" pitchFamily="34" charset="-122"/>
                <a:ea typeface="微软雅黑" panose="020b0503020204020204" pitchFamily="34" charset="-122"/>
                <a:sym typeface="+mn-ea"/>
              </a:rPr>
              <a:t>经济结构变动</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20" name="文本框 19" title=""/>
          <p:cNvSpPr txBox="1"/>
          <p:nvPr>
            <p:custDataLst>
              <p:tags r:id="rId11"/>
            </p:custDataLst>
          </p:nvPr>
        </p:nvSpPr>
        <p:spPr>
          <a:xfrm>
            <a:off x="885825" y="4619625"/>
            <a:ext cx="10048240" cy="1956435"/>
          </a:xfrm>
          <a:prstGeom prst="rect">
            <a:avLst/>
          </a:prstGeom>
          <a:noFill/>
          <a:ln w="9525">
            <a:noFill/>
          </a:ln>
        </p:spPr>
        <p:txBody>
          <a:bodyPr wrap="square" rtlCol="0" anchor="t" anchorCtr="0">
            <a:noAutofit/>
          </a:bodyPr>
          <a:lstStyle/>
          <a:p>
            <a:pPr>
              <a:lnSpc>
                <a:spcPct val="110000"/>
              </a:lnSpc>
              <a:buFontTx/>
              <a:buBlip>
                <a:blip r:embed="rId12"/>
              </a:buBlip>
            </a:pPr>
            <a:r>
              <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民族危机加深，国人救亡图存，寻求民主、共和、独立之路</a:t>
            </a:r>
            <a:endPar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a:lnSpc>
                <a:spcPct val="110000"/>
              </a:lnSpc>
              <a:buFontTx/>
              <a:buBlip>
                <a:blip r:embed="rId12"/>
              </a:buBlip>
            </a:pPr>
            <a:r>
              <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中国卷入资本主义世界市场，民族资本主义产生并获得发展</a:t>
            </a:r>
            <a:endPar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a:lnSpc>
                <a:spcPct val="110000"/>
              </a:lnSpc>
              <a:buFontTx/>
              <a:buBlip>
                <a:blip r:embed="rId12"/>
              </a:buBlip>
            </a:pPr>
            <a:r>
              <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西方思想传入，中国学西方，民族意识觉醒，近代教育发展</a:t>
            </a:r>
            <a:endPar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a:lnSpc>
                <a:spcPct val="110000"/>
              </a:lnSpc>
              <a:buFontTx/>
              <a:buBlip>
                <a:blip r:embed="rId12"/>
              </a:buBlip>
            </a:pPr>
            <a:r>
              <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西方生活方式传入，人们的衣食住行等都发生了深刻的变化 </a:t>
            </a:r>
            <a:endParaRPr lang="zh-CN" altLang="en-US" sz="28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p:txBody>
      </p:sp>
      <p:pic>
        <p:nvPicPr>
          <p:cNvPr id="4" name="图片 3" title=""/>
          <p:cNvPicPr>
            <a:picLocks noChangeAspect="1"/>
          </p:cNvPicPr>
          <p:nvPr>
            <p:custDataLst>
              <p:tags r:id="rId14"/>
            </p:custDataLst>
          </p:nvPr>
        </p:nvPicPr>
        <p:blipFill>
          <a:blip r:embed="rId13"/>
          <a:stretch>
            <a:fillRect/>
          </a:stretch>
        </p:blipFill>
        <p:spPr>
          <a:xfrm>
            <a:off x="0" y="551461"/>
            <a:ext cx="7734300" cy="771525"/>
          </a:xfrm>
          <a:prstGeom prst="rect">
            <a:avLst/>
          </a:prstGeom>
        </p:spPr>
      </p:pic>
      <p:sp>
        <p:nvSpPr>
          <p:cNvPr id="11" name="圆角矩形 10" title=""/>
          <p:cNvSpPr/>
          <p:nvPr>
            <p:custDataLst>
              <p:tags r:id="rId15"/>
            </p:custDataLst>
          </p:nvPr>
        </p:nvSpPr>
        <p:spPr>
          <a:xfrm>
            <a:off x="0" y="-9244"/>
            <a:ext cx="7752080"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800" b="1" smtClean="0">
                <a:solidFill>
                  <a:srgbClr val="00B050"/>
                </a:solidFill>
                <a:effectLst/>
                <a:latin typeface="微软雅黑" panose="020b0503020204020204" pitchFamily="34" charset="-122"/>
                <a:ea typeface="微软雅黑" panose="020b0503020204020204" pitchFamily="34" charset="-122"/>
              </a:rPr>
              <a:t>3.</a:t>
            </a:r>
            <a:r>
              <a:rPr lang="zh-CN" altLang="en-US" sz="2800" b="1" smtClean="0">
                <a:solidFill>
                  <a:srgbClr val="00B050"/>
                </a:solidFill>
                <a:effectLst/>
                <a:latin typeface="微软雅黑" panose="020b0503020204020204" pitchFamily="34" charset="-122"/>
                <a:ea typeface="微软雅黑" panose="020b0503020204020204" pitchFamily="34" charset="-122"/>
              </a:rPr>
              <a:t>追赶潮流走向工业化：</a:t>
            </a:r>
            <a:r>
              <a:rPr lang="zh-CN" altLang="en-US" sz="2800" b="1" smtClean="0">
                <a:solidFill>
                  <a:srgbClr val="C00000"/>
                </a:solidFill>
                <a:effectLst/>
                <a:latin typeface="微软雅黑" panose="020b0503020204020204" pitchFamily="34" charset="-122"/>
                <a:ea typeface="微软雅黑" panose="020b0503020204020204" pitchFamily="34" charset="-122"/>
              </a:rPr>
              <a:t>近代中国的工厂制度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42012"/>
                                        </p:tgtEl>
                                        <p:attrNameLst>
                                          <p:attrName>style.visibility</p:attrName>
                                        </p:attrNameLst>
                                      </p:cBhvr>
                                      <p:to>
                                        <p:strVal val="visible"/>
                                      </p:to>
                                    </p:set>
                                    <p:animEffect transition="in" filter="wipe(left)">
                                      <p:cBhvr>
                                        <p:cTn id="12" dur="1000"/>
                                        <p:tgtEl>
                                          <p:spTgt spid="4201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42014"/>
                                        </p:tgtEl>
                                        <p:attrNameLst>
                                          <p:attrName>style.visibility</p:attrName>
                                        </p:attrNameLst>
                                      </p:cBhvr>
                                      <p:to>
                                        <p:strVal val="visible"/>
                                      </p:to>
                                    </p:set>
                                    <p:animEffect transition="in" filter="wipe(left)">
                                      <p:cBhvr>
                                        <p:cTn id="17" dur="1000"/>
                                        <p:tgtEl>
                                          <p:spTgt spid="4201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42009"/>
                                        </p:tgtEl>
                                        <p:attrNameLst>
                                          <p:attrName>style.visibility</p:attrName>
                                        </p:attrNameLst>
                                      </p:cBhvr>
                                      <p:to>
                                        <p:strVal val="visible"/>
                                      </p:to>
                                    </p:set>
                                    <p:animEffect transition="in" filter="wipe(left)">
                                      <p:cBhvr>
                                        <p:cTn id="22" dur="1000"/>
                                        <p:tgtEl>
                                          <p:spTgt spid="4200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42010"/>
                                        </p:tgtEl>
                                        <p:attrNameLst>
                                          <p:attrName>style.visibility</p:attrName>
                                        </p:attrNameLst>
                                      </p:cBhvr>
                                      <p:to>
                                        <p:strVal val="visible"/>
                                      </p:to>
                                    </p:set>
                                    <p:animEffect transition="in" filter="wipe(left)">
                                      <p:cBhvr>
                                        <p:cTn id="27" dur="1000"/>
                                        <p:tgtEl>
                                          <p:spTgt spid="42010"/>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42013"/>
                                        </p:tgtEl>
                                        <p:attrNameLst>
                                          <p:attrName>style.visibility</p:attrName>
                                        </p:attrNameLst>
                                      </p:cBhvr>
                                      <p:to>
                                        <p:strVal val="visible"/>
                                      </p:to>
                                    </p:set>
                                    <p:animEffect transition="in" filter="wipe(left)">
                                      <p:cBhvr>
                                        <p:cTn id="32" dur="1000"/>
                                        <p:tgtEl>
                                          <p:spTgt spid="4201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000" fill="hold">
                                          <p:stCondLst>
                                            <p:cond delay="0"/>
                                          </p:stCondLst>
                                        </p:cTn>
                                        <p:tgtEl>
                                          <p:spTgt spid="42011"/>
                                        </p:tgtEl>
                                        <p:attrNameLst>
                                          <p:attrName>style.visibility</p:attrName>
                                        </p:attrNameLst>
                                      </p:cBhvr>
                                      <p:to>
                                        <p:strVal val="visible"/>
                                      </p:to>
                                    </p:set>
                                    <p:animEffect transition="in" filter="wipe(left)">
                                      <p:cBhvr>
                                        <p:cTn id="37" dur="1000"/>
                                        <p:tgtEl>
                                          <p:spTgt spid="42011"/>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000"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9" grpId="0"/>
      <p:bldP spid="42010" grpId="0"/>
      <p:bldP spid="42011" grpId="0"/>
      <p:bldP spid="42012" grpId="0"/>
      <p:bldP spid="42013" grpId="0"/>
      <p:bldP spid="42014" grpId="0"/>
      <p:bldP spid="20"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334011" y="1410930"/>
            <a:ext cx="11715750" cy="4401205"/>
          </a:xfrm>
          <a:prstGeom prst="rect">
            <a:avLst/>
          </a:prstGeom>
        </p:spPr>
        <p:txBody>
          <a:bodyPr wrap="square">
            <a:spAutoFit/>
          </a:bodyPr>
          <a:lstStyle/>
          <a:p>
            <a:r>
              <a:rPr lang="zh-CN" altLang="en-US" sz="2800" b="1" smtClean="0">
                <a:solidFill>
                  <a:srgbClr val="333333"/>
                </a:solidFill>
                <a:latin typeface="楷体" panose="02010609060101010101" charset="-122"/>
                <a:ea typeface="楷体" panose="02010609060101010101" charset="-122"/>
              </a:rPr>
              <a:t>    城市化</a:t>
            </a:r>
            <a:r>
              <a:rPr lang="zh-CN" altLang="en-US" sz="2800" b="1">
                <a:solidFill>
                  <a:srgbClr val="333333"/>
                </a:solidFill>
                <a:latin typeface="楷体" panose="02010609060101010101" charset="-122"/>
                <a:ea typeface="楷体" panose="02010609060101010101" charset="-122"/>
              </a:rPr>
              <a:t>也称为城镇化，是指随着一个国家或地区</a:t>
            </a:r>
            <a:r>
              <a:rPr lang="zh-CN" altLang="en-US" sz="2800" b="1">
                <a:solidFill>
                  <a:srgbClr val="4ACA6D"/>
                </a:solidFill>
                <a:latin typeface="楷体" panose="02010609060101010101" charset="-122"/>
                <a:ea typeface="楷体" panose="02010609060101010101" charset="-122"/>
                <a:hlinkClick r:id="rId4"/>
              </a:rPr>
              <a:t>社会生产力</a:t>
            </a:r>
            <a:r>
              <a:rPr lang="zh-CN" altLang="en-US" sz="2800" b="1">
                <a:solidFill>
                  <a:srgbClr val="333333"/>
                </a:solidFill>
                <a:latin typeface="楷体" panose="02010609060101010101" charset="-122"/>
                <a:ea typeface="楷体" panose="02010609060101010101" charset="-122"/>
              </a:rPr>
              <a:t>的发城展、科学技术的进步以及</a:t>
            </a:r>
            <a:r>
              <a:rPr lang="zh-CN" altLang="en-US" sz="2800" b="1">
                <a:solidFill>
                  <a:srgbClr val="4ACA6D"/>
                </a:solidFill>
                <a:latin typeface="楷体" panose="02010609060101010101" charset="-122"/>
                <a:ea typeface="楷体" panose="02010609060101010101" charset="-122"/>
                <a:hlinkClick r:id="rId5"/>
              </a:rPr>
              <a:t>产业结构</a:t>
            </a:r>
            <a:r>
              <a:rPr lang="zh-CN" altLang="en-US" sz="2800" b="1">
                <a:solidFill>
                  <a:srgbClr val="333333"/>
                </a:solidFill>
                <a:latin typeface="楷体" panose="02010609060101010101" charset="-122"/>
                <a:ea typeface="楷体" panose="02010609060101010101" charset="-122"/>
              </a:rPr>
              <a:t>的调整，其社会由以农业为主的传统乡村型社会向以工业和服务业等非农产业为主的现代城市型社会逐渐转变的历史过程。</a:t>
            </a:r>
            <a:endParaRPr lang="zh-CN" altLang="en-US" sz="2800" b="1">
              <a:solidFill>
                <a:srgbClr val="333333"/>
              </a:solidFill>
              <a:latin typeface="楷体" panose="02010609060101010101" charset="-122"/>
              <a:ea typeface="楷体" panose="02010609060101010101" charset="-122"/>
            </a:endParaRPr>
          </a:p>
          <a:p>
            <a:r>
              <a:rPr lang="zh-CN" altLang="en-US" sz="2800" b="1" smtClean="0">
                <a:solidFill>
                  <a:srgbClr val="333333"/>
                </a:solidFill>
                <a:latin typeface="楷体" panose="02010609060101010101" charset="-122"/>
                <a:ea typeface="楷体" panose="02010609060101010101" charset="-122"/>
              </a:rPr>
              <a:t>    城市化</a:t>
            </a:r>
            <a:r>
              <a:rPr lang="zh-CN" altLang="en-US" sz="2800" b="1">
                <a:solidFill>
                  <a:srgbClr val="333333"/>
                </a:solidFill>
                <a:latin typeface="楷体" panose="02010609060101010101" charset="-122"/>
                <a:ea typeface="楷体" panose="02010609060101010101" charset="-122"/>
              </a:rPr>
              <a:t>的概念也不尽相同。人口学把城市化定义为农村人口转化为城镇人口的过程，地理学角度来看城市化是农村地区或者自然区域转变为城市地区的过程。</a:t>
            </a:r>
            <a:endParaRPr lang="zh-CN" altLang="en-US" sz="2800" b="1">
              <a:solidFill>
                <a:srgbClr val="333333"/>
              </a:solidFill>
              <a:latin typeface="楷体" panose="02010609060101010101" charset="-122"/>
              <a:ea typeface="楷体" panose="02010609060101010101" charset="-122"/>
            </a:endParaRPr>
          </a:p>
          <a:p>
            <a:r>
              <a:rPr lang="zh-CN" altLang="en-US" sz="2800" b="1" smtClean="0">
                <a:solidFill>
                  <a:srgbClr val="333333"/>
                </a:solidFill>
                <a:latin typeface="楷体" panose="02010609060101010101" charset="-122"/>
                <a:ea typeface="楷体" panose="02010609060101010101" charset="-122"/>
              </a:rPr>
              <a:t>    经济学</a:t>
            </a:r>
            <a:r>
              <a:rPr lang="zh-CN" altLang="en-US" sz="2800" b="1">
                <a:solidFill>
                  <a:srgbClr val="333333"/>
                </a:solidFill>
                <a:latin typeface="楷体" panose="02010609060101010101" charset="-122"/>
                <a:ea typeface="楷体" panose="02010609060101010101" charset="-122"/>
              </a:rPr>
              <a:t>上从经济模式和</a:t>
            </a:r>
            <a:r>
              <a:rPr lang="zh-CN" altLang="en-US" sz="2800" b="1">
                <a:solidFill>
                  <a:srgbClr val="4ACA6D"/>
                </a:solidFill>
                <a:latin typeface="楷体" panose="02010609060101010101" charset="-122"/>
                <a:ea typeface="楷体" panose="02010609060101010101" charset="-122"/>
                <a:hlinkClick r:id="rId6"/>
              </a:rPr>
              <a:t>生产方式</a:t>
            </a:r>
            <a:r>
              <a:rPr lang="zh-CN" altLang="en-US" sz="2800" b="1">
                <a:solidFill>
                  <a:srgbClr val="333333"/>
                </a:solidFill>
                <a:latin typeface="楷体" panose="02010609060101010101" charset="-122"/>
                <a:ea typeface="楷体" panose="02010609060101010101" charset="-122"/>
              </a:rPr>
              <a:t>的角度来定义城市化，生态学认为城市化过程就是</a:t>
            </a:r>
            <a:r>
              <a:rPr lang="zh-CN" altLang="en-US" sz="2800" b="1">
                <a:solidFill>
                  <a:srgbClr val="4ACA6D"/>
                </a:solidFill>
                <a:latin typeface="楷体" panose="02010609060101010101" charset="-122"/>
                <a:ea typeface="楷体" panose="02010609060101010101" charset="-122"/>
                <a:hlinkClick r:id="rId7"/>
              </a:rPr>
              <a:t>生态系统</a:t>
            </a:r>
            <a:r>
              <a:rPr lang="zh-CN" altLang="en-US" sz="2800" b="1">
                <a:solidFill>
                  <a:srgbClr val="333333"/>
                </a:solidFill>
                <a:latin typeface="楷体" panose="02010609060101010101" charset="-122"/>
                <a:ea typeface="楷体" panose="02010609060101010101" charset="-122"/>
              </a:rPr>
              <a:t>的演变过程，社会学家从</a:t>
            </a:r>
            <a:r>
              <a:rPr lang="zh-CN" altLang="en-US" sz="2800" b="1">
                <a:solidFill>
                  <a:srgbClr val="4ACA6D"/>
                </a:solidFill>
                <a:latin typeface="楷体" panose="02010609060101010101" charset="-122"/>
                <a:ea typeface="楷体" panose="02010609060101010101" charset="-122"/>
                <a:hlinkClick r:id="rId8"/>
              </a:rPr>
              <a:t>社会关系</a:t>
            </a:r>
            <a:r>
              <a:rPr lang="zh-CN" altLang="en-US" sz="2800" b="1">
                <a:solidFill>
                  <a:srgbClr val="333333"/>
                </a:solidFill>
                <a:latin typeface="楷体" panose="02010609060101010101" charset="-122"/>
                <a:ea typeface="楷体" panose="02010609060101010101" charset="-122"/>
              </a:rPr>
              <a:t>与组织变迁的角度定义城市化。</a:t>
            </a:r>
            <a:endParaRPr lang="zh-CN" altLang="en-US" sz="2800" b="1" i="0">
              <a:solidFill>
                <a:srgbClr val="333333"/>
              </a:solidFill>
              <a:effectLst/>
              <a:latin typeface="楷体" panose="02010609060101010101" charset="-122"/>
              <a:ea typeface="楷体" panose="02010609060101010101" charset="-122"/>
            </a:endParaRPr>
          </a:p>
        </p:txBody>
      </p:sp>
      <p:sp>
        <p:nvSpPr>
          <p:cNvPr id="3" name="矩形 2" title=""/>
          <p:cNvSpPr/>
          <p:nvPr>
            <p:custDataLst>
              <p:tags r:id="rId9"/>
            </p:custDataLst>
          </p:nvPr>
        </p:nvSpPr>
        <p:spPr>
          <a:xfrm>
            <a:off x="0" y="-4842"/>
            <a:ext cx="4536819" cy="584775"/>
          </a:xfrm>
          <a:prstGeom prst="rect">
            <a:avLst/>
          </a:prstGeom>
        </p:spPr>
        <p:txBody>
          <a:bodyPr wrap="none">
            <a:spAutoFit/>
          </a:bodyPr>
          <a:lstStyle/>
          <a:p>
            <a:r>
              <a:rPr lang="zh-CN" altLang="en-US" sz="3200" b="1" spc="150" smtClean="0">
                <a:solidFill>
                  <a:srgbClr val="C00000"/>
                </a:solidFill>
                <a:latin typeface="微软雅黑" panose="020b0503020204020204" pitchFamily="34" charset="-122"/>
                <a:ea typeface="微软雅黑" panose="020b0503020204020204" pitchFamily="34" charset="-122"/>
                <a:sym typeface="+mn-ea"/>
              </a:rPr>
              <a:t>二、生活之</a:t>
            </a:r>
            <a:r>
              <a:rPr lang="zh-CN" altLang="en-US" sz="3200" b="1" spc="150">
                <a:solidFill>
                  <a:srgbClr val="C00000"/>
                </a:solidFill>
                <a:latin typeface="微软雅黑" panose="020b0503020204020204" pitchFamily="34" charset="-122"/>
                <a:ea typeface="微软雅黑" panose="020b0503020204020204" pitchFamily="34" charset="-122"/>
                <a:sym typeface="+mn-ea"/>
              </a:rPr>
              <a:t>变</a:t>
            </a:r>
            <a:r>
              <a:rPr lang="en-US" altLang="zh-CN" sz="3200" b="1" spc="150" smtClean="0">
                <a:solidFill>
                  <a:srgbClr val="002060"/>
                </a:solidFill>
                <a:latin typeface="微软雅黑" panose="020b0503020204020204" pitchFamily="34" charset="-122"/>
                <a:ea typeface="微软雅黑" panose="020b0503020204020204" pitchFamily="34" charset="-122"/>
                <a:sym typeface="+mn-ea"/>
              </a:rPr>
              <a:t>—</a:t>
            </a:r>
            <a:r>
              <a:rPr lang="zh-CN" altLang="en-US" sz="3200" b="1" spc="150" smtClean="0">
                <a:solidFill>
                  <a:srgbClr val="002060"/>
                </a:solidFill>
                <a:latin typeface="微软雅黑" panose="020b0503020204020204" pitchFamily="34" charset="-122"/>
                <a:ea typeface="微软雅黑" panose="020b0503020204020204" pitchFamily="34" charset="-122"/>
                <a:sym typeface="+mn-ea"/>
              </a:rPr>
              <a:t>城市化</a:t>
            </a:r>
            <a:endParaRPr lang="zh-CN" altLang="zh-CN" sz="3200" b="1" spc="150">
              <a:solidFill>
                <a:srgbClr val="002060"/>
              </a:solidFill>
              <a:latin typeface="微软雅黑" panose="020b0503020204020204" pitchFamily="34" charset="-122"/>
              <a:ea typeface="微软雅黑" panose="020b0503020204020204" pitchFamily="34" charset="-122"/>
              <a:sym typeface="+mn-ea"/>
            </a:endParaRPr>
          </a:p>
        </p:txBody>
      </p:sp>
      <p:sp>
        <p:nvSpPr>
          <p:cNvPr id="4" name="文本框 3" title=""/>
          <p:cNvSpPr txBox="1"/>
          <p:nvPr>
            <p:custDataLst>
              <p:tags r:id="rId10"/>
            </p:custDataLst>
          </p:nvPr>
        </p:nvSpPr>
        <p:spPr>
          <a:xfrm>
            <a:off x="690880" y="579933"/>
            <a:ext cx="4033520" cy="830997"/>
          </a:xfrm>
          <a:prstGeom prst="rect">
            <a:avLst/>
          </a:prstGeom>
          <a:noFill/>
        </p:spPr>
        <p:txBody>
          <a:bodyPr wrap="square" rtlCol="0">
            <a:spAutoFit/>
          </a:bodyPr>
          <a:lstStyle/>
          <a:p>
            <a:pPr marL="285750" indent="-285750">
              <a:buFont typeface="Wingdings" panose="05000000000000000000" pitchFamily="2" charset="2"/>
              <a:buChar char="Ø"/>
            </a:pPr>
            <a:r>
              <a:rPr lang="zh-CN" altLang="en-US" sz="4800" b="1" smtClean="0">
                <a:solidFill>
                  <a:srgbClr val="C00000"/>
                </a:solidFill>
                <a:latin typeface="华文新魏" panose="02010800040101010101" pitchFamily="2" charset="-122"/>
                <a:ea typeface="华文新魏" panose="02010800040101010101" pitchFamily="2" charset="-122"/>
              </a:rPr>
              <a:t>城市化</a:t>
            </a:r>
            <a:endParaRPr lang="zh-CN" altLang="en-US" sz="4800" b="1">
              <a:solidFill>
                <a:srgbClr val="C00000"/>
              </a:solidFill>
              <a:latin typeface="华文新魏" panose="02010800040101010101" pitchFamily="2" charset="-122"/>
              <a:ea typeface="华文新魏" panose="02010800040101010101" pitchFamily="2" charset="-122"/>
            </a:endParaRPr>
          </a:p>
        </p:txBody>
      </p:sp>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 name="组合 2" title=""/>
          <p:cNvGrpSpPr/>
          <p:nvPr>
            <p:custDataLst>
              <p:tags r:id="rId3"/>
            </p:custDataLst>
          </p:nvPr>
        </p:nvGrpSpPr>
        <p:grpSpPr>
          <a:xfrm>
            <a:off x="402590" y="1344930"/>
            <a:ext cx="11397615" cy="5015230"/>
            <a:chOff x="634" y="2118"/>
            <a:chExt cx="17949" cy="7898"/>
          </a:xfrm>
        </p:grpSpPr>
        <p:sp>
          <p:nvSpPr>
            <p:cNvPr id="2" name="文本框 1"/>
            <p:cNvSpPr txBox="1"/>
            <p:nvPr>
              <p:custDataLst>
                <p:tags r:id="rId4"/>
              </p:custDataLst>
            </p:nvPr>
          </p:nvSpPr>
          <p:spPr>
            <a:xfrm>
              <a:off x="634" y="2118"/>
              <a:ext cx="11823" cy="7899"/>
            </a:xfrm>
            <a:prstGeom prst="rect">
              <a:avLst/>
            </a:prstGeom>
            <a:noFill/>
            <a:ln w="12700" cmpd="sng">
              <a:solidFill>
                <a:schemeClr val="tx1"/>
              </a:solidFill>
              <a:prstDash val="sysDot"/>
            </a:ln>
          </p:spPr>
          <p:txBody>
            <a:bodyPr wrap="square" rtlCol="0" anchor="t">
              <a:spAutoFit/>
            </a:bodyPr>
            <a:lstStyle/>
            <a:p>
              <a:pPr algn="ctr">
                <a:lnSpc>
                  <a:spcPct val="125000"/>
                </a:lnSpc>
              </a:pPr>
              <a:r>
                <a:rPr lang="zh-CN" altLang="en-US" sz="3200" b="1">
                  <a:solidFill>
                    <a:srgbClr val="000000"/>
                  </a:solidFill>
                  <a:latin typeface="楷体" panose="02010609060101010101" charset="-122"/>
                  <a:ea typeface="楷体" panose="02010609060101010101" charset="-122"/>
                  <a:cs typeface="楷体" panose="02010609060101010101" charset="-122"/>
                </a:rPr>
                <a:t>这是最好的时代，这是最坏的时代；</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zh-CN" altLang="en-US" sz="3200" b="1">
                  <a:solidFill>
                    <a:srgbClr val="000000"/>
                  </a:solidFill>
                  <a:latin typeface="楷体" panose="02010609060101010101" charset="-122"/>
                  <a:ea typeface="楷体" panose="02010609060101010101" charset="-122"/>
                  <a:cs typeface="楷体" panose="02010609060101010101" charset="-122"/>
                </a:rPr>
                <a:t>这是智慧的年代，这是愚蠢的年代；</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zh-CN" altLang="en-US" sz="3200" b="1">
                  <a:solidFill>
                    <a:srgbClr val="000000"/>
                  </a:solidFill>
                  <a:latin typeface="楷体" panose="02010609060101010101" charset="-122"/>
                  <a:ea typeface="楷体" panose="02010609060101010101" charset="-122"/>
                  <a:cs typeface="楷体" panose="02010609060101010101" charset="-122"/>
                </a:rPr>
                <a:t>这是信仰的时期，这是怀疑的时期；</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zh-CN" altLang="en-US" sz="3200" b="1">
                  <a:solidFill>
                    <a:srgbClr val="000000"/>
                  </a:solidFill>
                  <a:latin typeface="楷体" panose="02010609060101010101" charset="-122"/>
                  <a:ea typeface="楷体" panose="02010609060101010101" charset="-122"/>
                  <a:cs typeface="楷体" panose="02010609060101010101" charset="-122"/>
                </a:rPr>
                <a:t>这是光明的季节；这是黑暗的季节；</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zh-CN" altLang="en-US" sz="3200" b="1">
                  <a:solidFill>
                    <a:srgbClr val="000000"/>
                  </a:solidFill>
                  <a:latin typeface="楷体" panose="02010609060101010101" charset="-122"/>
                  <a:ea typeface="楷体" panose="02010609060101010101" charset="-122"/>
                  <a:cs typeface="楷体" panose="02010609060101010101" charset="-122"/>
                </a:rPr>
                <a:t>这是希望之春，这是失望之冬；</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zh-CN" altLang="en-US" sz="3200" b="1">
                  <a:solidFill>
                    <a:srgbClr val="000000"/>
                  </a:solidFill>
                  <a:latin typeface="楷体" panose="02010609060101010101" charset="-122"/>
                  <a:ea typeface="楷体" panose="02010609060101010101" charset="-122"/>
                  <a:cs typeface="楷体" panose="02010609060101010101" charset="-122"/>
                </a:rPr>
                <a:t>人们拥有一切，人们一无所有；</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zh-CN" altLang="en-US" sz="3200" b="1">
                  <a:solidFill>
                    <a:srgbClr val="000000"/>
                  </a:solidFill>
                  <a:latin typeface="楷体" panose="02010609060101010101" charset="-122"/>
                  <a:ea typeface="楷体" panose="02010609060101010101" charset="-122"/>
                  <a:cs typeface="楷体" panose="02010609060101010101" charset="-122"/>
                </a:rPr>
                <a:t>人们正在直登天堂，人们正在直下地狱。</a:t>
              </a:r>
              <a:endParaRPr lang="zh-CN" altLang="en-US" sz="3200" b="1">
                <a:solidFill>
                  <a:srgbClr val="000000"/>
                </a:solidFill>
                <a:latin typeface="楷体" panose="02010609060101010101" charset="-122"/>
                <a:ea typeface="楷体" panose="02010609060101010101" charset="-122"/>
                <a:cs typeface="楷体" panose="02010609060101010101" charset="-122"/>
              </a:endParaRPr>
            </a:p>
            <a:p>
              <a:pPr algn="ctr">
                <a:lnSpc>
                  <a:spcPct val="125000"/>
                </a:lnSpc>
              </a:pPr>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zh-CN" altLang="en-US" sz="3200" b="1">
                  <a:solidFill>
                    <a:srgbClr val="000000"/>
                  </a:solidFill>
                  <a:latin typeface="楷体" panose="02010609060101010101" charset="-122"/>
                  <a:ea typeface="楷体" panose="02010609060101010101" charset="-122"/>
                  <a:cs typeface="楷体" panose="02010609060101010101" charset="-122"/>
                </a:rPr>
                <a:t>——狄更斯《双城记》</a:t>
              </a:r>
              <a:endParaRPr lang="zh-CN" altLang="en-US" sz="3200" b="1">
                <a:solidFill>
                  <a:srgbClr val="000000"/>
                </a:solidFill>
                <a:latin typeface="楷体" panose="02010609060101010101" charset="-122"/>
                <a:ea typeface="楷体" panose="02010609060101010101" charset="-122"/>
                <a:cs typeface="楷体" panose="02010609060101010101" charset="-122"/>
              </a:endParaRPr>
            </a:p>
          </p:txBody>
        </p:sp>
        <p:pic>
          <p:nvPicPr>
            <p:cNvPr id="6" name="图片 5" descr="人的照片上写着字  描述已自动生成"/>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l="4395" r="2720"/>
            <a:stretch>
              <a:fillRect/>
            </a:stretch>
          </p:blipFill>
          <p:spPr>
            <a:xfrm>
              <a:off x="12539" y="2118"/>
              <a:ext cx="6044" cy="7899"/>
            </a:xfrm>
            <a:prstGeom prst="rect">
              <a:avLst/>
            </a:prstGeom>
          </p:spPr>
        </p:pic>
      </p:grpSp>
      <p:sp>
        <p:nvSpPr>
          <p:cNvPr id="5" name="矩形 4" title=""/>
          <p:cNvSpPr/>
          <p:nvPr>
            <p:custDataLst>
              <p:tags r:id="rId7"/>
            </p:custDataLst>
          </p:nvPr>
        </p:nvSpPr>
        <p:spPr>
          <a:xfrm>
            <a:off x="0" y="-4842"/>
            <a:ext cx="4514377" cy="584775"/>
          </a:xfrm>
          <a:prstGeom prst="rect">
            <a:avLst/>
          </a:prstGeom>
        </p:spPr>
        <p:txBody>
          <a:bodyPr wrap="none">
            <a:spAutoFit/>
          </a:bodyPr>
          <a:lstStyle/>
          <a:p>
            <a:r>
              <a:rPr lang="zh-CN" altLang="en-US" sz="3200" b="1" spc="150" smtClean="0">
                <a:solidFill>
                  <a:srgbClr val="C00000"/>
                </a:solidFill>
                <a:latin typeface="微软雅黑" panose="020b0503020204020204" pitchFamily="34" charset="-122"/>
                <a:ea typeface="微软雅黑" panose="020b0503020204020204" pitchFamily="34" charset="-122"/>
                <a:sym typeface="+mn-ea"/>
              </a:rPr>
              <a:t>二、生活之</a:t>
            </a:r>
            <a:r>
              <a:rPr lang="zh-CN" altLang="en-US" sz="3200" b="1" spc="150">
                <a:solidFill>
                  <a:srgbClr val="C00000"/>
                </a:solidFill>
                <a:latin typeface="微软雅黑" panose="020b0503020204020204" pitchFamily="34" charset="-122"/>
                <a:ea typeface="微软雅黑" panose="020b0503020204020204" pitchFamily="34" charset="-122"/>
                <a:sym typeface="+mn-ea"/>
              </a:rPr>
              <a:t>变</a:t>
            </a:r>
            <a:r>
              <a:rPr lang="en-US" altLang="zh-CN" sz="3200" b="1" spc="150" smtClean="0">
                <a:solidFill>
                  <a:srgbClr val="002060"/>
                </a:solidFill>
                <a:latin typeface="微软雅黑" panose="020b0503020204020204" pitchFamily="34" charset="-122"/>
                <a:ea typeface="微软雅黑" panose="020b0503020204020204" pitchFamily="34" charset="-122"/>
                <a:sym typeface="+mn-ea"/>
              </a:rPr>
              <a:t>—</a:t>
            </a:r>
            <a:r>
              <a:rPr lang="zh-CN" altLang="en-US" sz="3200" b="1" spc="150" smtClean="0">
                <a:solidFill>
                  <a:srgbClr val="002060"/>
                </a:solidFill>
                <a:latin typeface="微软雅黑" panose="020b0503020204020204" pitchFamily="34" charset="-122"/>
                <a:ea typeface="微软雅黑" panose="020b0503020204020204" pitchFamily="34" charset="-122"/>
                <a:sym typeface="+mn-ea"/>
              </a:rPr>
              <a:t>城市化</a:t>
            </a:r>
            <a:endParaRPr lang="zh-CN" altLang="zh-CN" sz="3200" b="1" spc="150">
              <a:solidFill>
                <a:srgbClr val="002060"/>
              </a:solidFill>
              <a:latin typeface="微软雅黑" panose="020b0503020204020204" pitchFamily="34" charset="-122"/>
              <a:ea typeface="微软雅黑" panose="020b0503020204020204" pitchFamily="34" charset="-122"/>
              <a:sym typeface="+mn-ea"/>
            </a:endParaRPr>
          </a:p>
        </p:txBody>
      </p:sp>
      <p:sp>
        <p:nvSpPr>
          <p:cNvPr id="7" name="文本框 6" title=""/>
          <p:cNvSpPr txBox="1"/>
          <p:nvPr>
            <p:custDataLst>
              <p:tags r:id="rId8"/>
            </p:custDataLst>
          </p:nvPr>
        </p:nvSpPr>
        <p:spPr>
          <a:xfrm>
            <a:off x="0" y="654474"/>
            <a:ext cx="11839787" cy="461665"/>
          </a:xfrm>
          <a:prstGeom prst="rect">
            <a:avLst/>
          </a:prstGeom>
          <a:solidFill>
            <a:schemeClr val="tx1">
              <a:lumMod val="50000"/>
              <a:lumOff val="50000"/>
            </a:schemeClr>
          </a:solidFill>
        </p:spPr>
        <p:txBody>
          <a:bodyPr wrap="square" rtlCol="0">
            <a:spAutoFit/>
          </a:bodyPr>
          <a:lstStyle/>
          <a:p>
            <a:pPr fontAlgn="base">
              <a:spcBef>
                <a:spcPct val="0"/>
              </a:spcBef>
              <a:spcAft>
                <a:spcPct val="0"/>
              </a:spcAft>
            </a:pPr>
            <a:r>
              <a:rPr lang="zh-CN" altLang="en-US" sz="2400" b="1" smtClean="0">
                <a:solidFill>
                  <a:schemeClr val="bg1"/>
                </a:solidFill>
                <a:latin typeface="微软雅黑" panose="020b0503020204020204" pitchFamily="34" charset="-122"/>
                <a:ea typeface="微软雅黑" panose="020b0503020204020204" pitchFamily="34" charset="-122"/>
              </a:rPr>
              <a:t>思考</a:t>
            </a:r>
            <a:r>
              <a:rPr lang="en-US" altLang="zh-CN" sz="2400" b="1" smtClean="0">
                <a:solidFill>
                  <a:schemeClr val="bg1"/>
                </a:solidFill>
                <a:latin typeface="微软雅黑" panose="020b0503020204020204" pitchFamily="34" charset="-122"/>
                <a:ea typeface="微软雅黑" panose="020b0503020204020204" pitchFamily="34" charset="-122"/>
              </a:rPr>
              <a:t>4</a:t>
            </a:r>
            <a:r>
              <a:rPr lang="zh-CN" altLang="en-US" sz="2400" b="1" smtClean="0">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为什么英国作家狄更斯认为工业革命时期的社会是最好的时候也是最坏的时候？</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308610" y="1535430"/>
            <a:ext cx="6026150" cy="521970"/>
          </a:xfrm>
          <a:prstGeom prst="rect">
            <a:avLst/>
          </a:prstGeom>
          <a:noFill/>
          <a:ln w="9525">
            <a:noFill/>
          </a:ln>
        </p:spPr>
        <p:txBody>
          <a:bodyPr rot="0" vert="horz" wrap="square" lIns="91440" tIns="45720" rIns="91440" bIns="45720" numCol="1" spcCol="0" rtlCol="0" anchor="t" anchorCtr="0" forceAA="0">
            <a:noAutofit/>
          </a:bodyPr>
          <a:lstStyle/>
          <a:p>
            <a:r>
              <a:rPr lang="en-US" altLang="zh-CN" sz="2800" b="1">
                <a:solidFill>
                  <a:srgbClr val="002060"/>
                </a:solidFill>
                <a:latin typeface="微软雅黑" panose="020b0503020204020204" pitchFamily="34" charset="-122"/>
                <a:ea typeface="微软雅黑" panose="020b0503020204020204" pitchFamily="34" charset="-122"/>
                <a:sym typeface="+mn-ea"/>
              </a:rPr>
              <a:t>1</a:t>
            </a:r>
            <a:r>
              <a:rPr lang="zh-CN" altLang="en-US" sz="2800" b="1">
                <a:solidFill>
                  <a:srgbClr val="002060"/>
                </a:solidFill>
                <a:latin typeface="微软雅黑" panose="020b0503020204020204" pitchFamily="34" charset="-122"/>
                <a:ea typeface="微软雅黑" panose="020b0503020204020204" pitchFamily="34" charset="-122"/>
                <a:sym typeface="+mn-ea"/>
              </a:rPr>
              <a:t>、城市化的发展，改变生活空间</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9" name="Text Box 9" title=""/>
          <p:cNvSpPr txBox="1">
            <a:spLocks noChangeArrowheads="1"/>
          </p:cNvSpPr>
          <p:nvPr>
            <p:custDataLst>
              <p:tags r:id="rId4"/>
            </p:custDataLst>
          </p:nvPr>
        </p:nvSpPr>
        <p:spPr bwMode="auto">
          <a:xfrm>
            <a:off x="333375" y="2171700"/>
            <a:ext cx="6002020" cy="521970"/>
          </a:xfrm>
          <a:prstGeom prst="rect">
            <a:avLst/>
          </a:prstGeom>
          <a:noFill/>
          <a:ln w="9525">
            <a:noFill/>
          </a:ln>
        </p:spPr>
        <p:txBody>
          <a:bodyPr rot="0" vert="horz" wrap="square" lIns="91440" tIns="45720" rIns="91440" bIns="45720" numCol="1" spcCol="0" rtlCol="0" fromWordArt="0" anchor="t" anchorCtr="0" forceAA="0" compatLnSpc="0">
            <a:no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9pPr>
          </a:lstStyle>
          <a:p>
            <a:r>
              <a:rPr lang="en-US" altLang="zh-CN">
                <a:solidFill>
                  <a:srgbClr val="002060"/>
                </a:solidFill>
                <a:latin typeface="微软雅黑" panose="020b0503020204020204" pitchFamily="34" charset="-122"/>
                <a:ea typeface="微软雅黑" panose="020b0503020204020204" pitchFamily="34" charset="-122"/>
                <a:sym typeface="+mn-ea"/>
              </a:rPr>
              <a:t>2</a:t>
            </a:r>
            <a:r>
              <a:rPr lang="zh-CN" altLang="en-US">
                <a:solidFill>
                  <a:srgbClr val="002060"/>
                </a:solidFill>
                <a:latin typeface="微软雅黑" panose="020b0503020204020204" pitchFamily="34" charset="-122"/>
                <a:ea typeface="微软雅黑" panose="020b0503020204020204" pitchFamily="34" charset="-122"/>
                <a:sym typeface="+mn-ea"/>
              </a:rPr>
              <a:t>、</a:t>
            </a:r>
            <a:r>
              <a:rPr lang="en-US" altLang="zh-CN">
                <a:solidFill>
                  <a:srgbClr val="002060"/>
                </a:solidFill>
                <a:latin typeface="微软雅黑" panose="020b0503020204020204" pitchFamily="34" charset="-122"/>
                <a:ea typeface="微软雅黑" panose="020b0503020204020204" pitchFamily="34" charset="-122"/>
                <a:sym typeface="+mn-ea"/>
              </a:rPr>
              <a:t>交通运输</a:t>
            </a:r>
            <a:r>
              <a:rPr lang="zh-CN" altLang="en-US">
                <a:solidFill>
                  <a:srgbClr val="002060"/>
                </a:solidFill>
                <a:latin typeface="微软雅黑" panose="020b0503020204020204" pitchFamily="34" charset="-122"/>
                <a:ea typeface="微软雅黑" panose="020b0503020204020204" pitchFamily="34" charset="-122"/>
                <a:sym typeface="+mn-ea"/>
              </a:rPr>
              <a:t>进步</a:t>
            </a:r>
            <a:r>
              <a:rPr lang="en-US" altLang="zh-CN">
                <a:solidFill>
                  <a:srgbClr val="002060"/>
                </a:solidFill>
                <a:latin typeface="微软雅黑" panose="020b0503020204020204" pitchFamily="34" charset="-122"/>
                <a:ea typeface="微软雅黑" panose="020b0503020204020204" pitchFamily="34" charset="-122"/>
                <a:sym typeface="+mn-ea"/>
              </a:rPr>
              <a:t>，便利人们出行</a:t>
            </a:r>
            <a:endParaRPr lang="en-US" altLang="zh-CN">
              <a:solidFill>
                <a:srgbClr val="002060"/>
              </a:solidFill>
              <a:latin typeface="微软雅黑" panose="020b0503020204020204" pitchFamily="34" charset="-122"/>
              <a:ea typeface="微软雅黑" panose="020b0503020204020204" pitchFamily="34" charset="-122"/>
              <a:sym typeface="+mn-ea"/>
            </a:endParaRPr>
          </a:p>
        </p:txBody>
      </p:sp>
      <p:sp>
        <p:nvSpPr>
          <p:cNvPr id="10" name="Text Box 9" title=""/>
          <p:cNvSpPr txBox="1">
            <a:spLocks noChangeArrowheads="1"/>
          </p:cNvSpPr>
          <p:nvPr>
            <p:custDataLst>
              <p:tags r:id="rId5"/>
            </p:custDataLst>
          </p:nvPr>
        </p:nvSpPr>
        <p:spPr bwMode="auto">
          <a:xfrm>
            <a:off x="308610" y="2855595"/>
            <a:ext cx="6026785" cy="521970"/>
          </a:xfrm>
          <a:prstGeom prst="rect">
            <a:avLst/>
          </a:prstGeom>
          <a:noFill/>
          <a:ln w="9525">
            <a:noFill/>
          </a:ln>
        </p:spPr>
        <p:txBody>
          <a:bodyPr rot="0" vert="horz" wrap="square" lIns="91440" tIns="45720" rIns="91440" bIns="45720" numCol="1" spcCol="0" rtlCol="0" fromWordArt="0" anchor="t" anchorCtr="0" forceAA="0" compatLnSpc="0">
            <a:no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9pPr>
          </a:lstStyle>
          <a:p>
            <a:r>
              <a:rPr lang="en-US" altLang="zh-CN">
                <a:solidFill>
                  <a:srgbClr val="002060"/>
                </a:solidFill>
                <a:latin typeface="微软雅黑" panose="020b0503020204020204" pitchFamily="34" charset="-122"/>
                <a:ea typeface="微软雅黑" panose="020b0503020204020204" pitchFamily="34" charset="-122"/>
                <a:sym typeface="+mn-ea"/>
              </a:rPr>
              <a:t>3</a:t>
            </a:r>
            <a:r>
              <a:rPr lang="zh-CN" altLang="en-US">
                <a:solidFill>
                  <a:srgbClr val="002060"/>
                </a:solidFill>
                <a:latin typeface="微软雅黑" panose="020b0503020204020204" pitchFamily="34" charset="-122"/>
                <a:ea typeface="微软雅黑" panose="020b0503020204020204" pitchFamily="34" charset="-122"/>
                <a:sym typeface="+mn-ea"/>
              </a:rPr>
              <a:t>、</a:t>
            </a:r>
            <a:r>
              <a:rPr>
                <a:solidFill>
                  <a:srgbClr val="002060"/>
                </a:solidFill>
                <a:latin typeface="微软雅黑" panose="020b0503020204020204" pitchFamily="34" charset="-122"/>
                <a:ea typeface="微软雅黑" panose="020b0503020204020204" pitchFamily="34" charset="-122"/>
                <a:sym typeface="+mn-ea"/>
              </a:rPr>
              <a:t>促进乡村改变</a:t>
            </a:r>
            <a:r>
              <a:rPr lang="zh-CN" altLang="en-US">
                <a:solidFill>
                  <a:srgbClr val="002060"/>
                </a:solidFill>
                <a:latin typeface="微软雅黑" panose="020b0503020204020204" pitchFamily="34" charset="-122"/>
                <a:ea typeface="微软雅黑" panose="020b0503020204020204" pitchFamily="34" charset="-122"/>
                <a:sym typeface="+mn-ea"/>
              </a:rPr>
              <a:t>，人们眼界开阔</a:t>
            </a:r>
            <a:endParaRPr lang="zh-CN" altLang="en-US">
              <a:solidFill>
                <a:srgbClr val="002060"/>
              </a:solidFill>
              <a:latin typeface="微软雅黑" panose="020b0503020204020204" pitchFamily="34" charset="-122"/>
              <a:ea typeface="微软雅黑" panose="020b0503020204020204" pitchFamily="34" charset="-122"/>
              <a:sym typeface="+mn-ea"/>
            </a:endParaRPr>
          </a:p>
        </p:txBody>
      </p:sp>
      <p:sp>
        <p:nvSpPr>
          <p:cNvPr id="11" name="Text Box 9" title=""/>
          <p:cNvSpPr txBox="1">
            <a:spLocks noChangeArrowheads="1"/>
          </p:cNvSpPr>
          <p:nvPr>
            <p:custDataLst>
              <p:tags r:id="rId6"/>
            </p:custDataLst>
          </p:nvPr>
        </p:nvSpPr>
        <p:spPr bwMode="auto">
          <a:xfrm>
            <a:off x="308610" y="3549015"/>
            <a:ext cx="6025515" cy="521970"/>
          </a:xfrm>
          <a:prstGeom prst="rect">
            <a:avLst/>
          </a:prstGeom>
          <a:noFill/>
          <a:ln w="9525">
            <a:noFill/>
          </a:ln>
        </p:spPr>
        <p:txBody>
          <a:bodyPr rot="0" vert="horz" wrap="square" lIns="91440" tIns="45720" rIns="91440" bIns="45720" numCol="1" spcCol="0" rtlCol="0" fromWordArt="0" anchor="t" anchorCtr="0" forceAA="0" compatLnSpc="0">
            <a:no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9pPr>
          </a:lstStyle>
          <a:p>
            <a:r>
              <a:rPr lang="en-US" altLang="zh-CN">
                <a:solidFill>
                  <a:srgbClr val="002060"/>
                </a:solidFill>
                <a:latin typeface="微软雅黑" panose="020b0503020204020204" pitchFamily="34" charset="-122"/>
                <a:ea typeface="微软雅黑" panose="020b0503020204020204" pitchFamily="34" charset="-122"/>
                <a:sym typeface="+mn-ea"/>
              </a:rPr>
              <a:t>4</a:t>
            </a:r>
            <a:r>
              <a:rPr lang="zh-CN" altLang="en-US">
                <a:solidFill>
                  <a:srgbClr val="002060"/>
                </a:solidFill>
                <a:latin typeface="微软雅黑" panose="020b0503020204020204" pitchFamily="34" charset="-122"/>
                <a:ea typeface="微软雅黑" panose="020b0503020204020204" pitchFamily="34" charset="-122"/>
                <a:sym typeface="+mn-ea"/>
              </a:rPr>
              <a:t>、</a:t>
            </a:r>
            <a:r>
              <a:rPr lang="en-US" altLang="zh-CN">
                <a:solidFill>
                  <a:srgbClr val="002060"/>
                </a:solidFill>
                <a:latin typeface="微软雅黑" panose="020b0503020204020204" pitchFamily="34" charset="-122"/>
                <a:ea typeface="微软雅黑" panose="020b0503020204020204" pitchFamily="34" charset="-122"/>
                <a:sym typeface="+mn-ea"/>
              </a:rPr>
              <a:t>生活节奏加快，时间观念增强</a:t>
            </a:r>
            <a:endParaRPr lang="en-US" altLang="zh-CN">
              <a:solidFill>
                <a:srgbClr val="002060"/>
              </a:solidFill>
              <a:latin typeface="微软雅黑" panose="020b0503020204020204" pitchFamily="34" charset="-122"/>
              <a:ea typeface="微软雅黑" panose="020b0503020204020204" pitchFamily="34" charset="-122"/>
              <a:sym typeface="+mn-ea"/>
            </a:endParaRPr>
          </a:p>
        </p:txBody>
      </p:sp>
      <p:sp>
        <p:nvSpPr>
          <p:cNvPr id="12" name="Text Box 9" title=""/>
          <p:cNvSpPr txBox="1">
            <a:spLocks noChangeArrowheads="1"/>
          </p:cNvSpPr>
          <p:nvPr>
            <p:custDataLst>
              <p:tags r:id="rId7"/>
            </p:custDataLst>
          </p:nvPr>
        </p:nvSpPr>
        <p:spPr bwMode="auto">
          <a:xfrm>
            <a:off x="308610" y="4242435"/>
            <a:ext cx="6026150" cy="521970"/>
          </a:xfrm>
          <a:prstGeom prst="rect">
            <a:avLst/>
          </a:prstGeom>
          <a:noFill/>
          <a:ln w="9525">
            <a:noFill/>
          </a:ln>
        </p:spPr>
        <p:txBody>
          <a:bodyPr rot="0" vert="horz" wrap="square" lIns="91440" tIns="45720" rIns="91440" bIns="45720" numCol="1" spcCol="0" rtlCol="0" fromWordArt="0" anchor="t" anchorCtr="0" forceAA="0" compatLnSpc="0">
            <a:no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9pPr>
          </a:lstStyle>
          <a:p>
            <a:r>
              <a:rPr lang="en-US" altLang="zh-CN">
                <a:solidFill>
                  <a:srgbClr val="002060"/>
                </a:solidFill>
                <a:latin typeface="微软雅黑" panose="020b0503020204020204" pitchFamily="34" charset="-122"/>
                <a:ea typeface="微软雅黑" panose="020b0503020204020204" pitchFamily="34" charset="-122"/>
                <a:sym typeface="+mn-ea"/>
              </a:rPr>
              <a:t>5</a:t>
            </a:r>
            <a:r>
              <a:rPr lang="zh-CN" altLang="en-US">
                <a:solidFill>
                  <a:srgbClr val="002060"/>
                </a:solidFill>
                <a:latin typeface="微软雅黑" panose="020b0503020204020204" pitchFamily="34" charset="-122"/>
                <a:ea typeface="微软雅黑" panose="020b0503020204020204" pitchFamily="34" charset="-122"/>
                <a:sym typeface="+mn-ea"/>
              </a:rPr>
              <a:t>、</a:t>
            </a:r>
            <a:r>
              <a:rPr>
                <a:solidFill>
                  <a:srgbClr val="002060"/>
                </a:solidFill>
                <a:latin typeface="微软雅黑" panose="020b0503020204020204" pitchFamily="34" charset="-122"/>
                <a:ea typeface="微软雅黑" panose="020b0503020204020204" pitchFamily="34" charset="-122"/>
                <a:sym typeface="+mn-ea"/>
              </a:rPr>
              <a:t>初等教育推广，文化素质提升</a:t>
            </a:r>
            <a:endParaRPr>
              <a:solidFill>
                <a:srgbClr val="002060"/>
              </a:solidFill>
              <a:latin typeface="微软雅黑" panose="020b0503020204020204" pitchFamily="34" charset="-122"/>
              <a:ea typeface="微软雅黑" panose="020b0503020204020204" pitchFamily="34" charset="-122"/>
              <a:sym typeface="+mn-ea"/>
            </a:endParaRPr>
          </a:p>
        </p:txBody>
      </p:sp>
      <p:sp>
        <p:nvSpPr>
          <p:cNvPr id="13" name="Text Box 9" title=""/>
          <p:cNvSpPr txBox="1">
            <a:spLocks noChangeArrowheads="1"/>
          </p:cNvSpPr>
          <p:nvPr>
            <p:custDataLst>
              <p:tags r:id="rId8"/>
            </p:custDataLst>
          </p:nvPr>
        </p:nvSpPr>
        <p:spPr bwMode="auto">
          <a:xfrm>
            <a:off x="309880" y="5481955"/>
            <a:ext cx="6026785" cy="521970"/>
          </a:xfrm>
          <a:prstGeom prst="rect">
            <a:avLst/>
          </a:prstGeom>
          <a:noFill/>
          <a:ln w="9525">
            <a:noFill/>
          </a:ln>
        </p:spPr>
        <p:txBody>
          <a:bodyPr rot="0" vert="horz" wrap="square" lIns="91440" tIns="45720" rIns="91440" bIns="45720" numCol="1" spcCol="0" rtlCol="0" fromWordArt="0" anchor="t" anchorCtr="0" forceAA="0" compatLnSpc="0">
            <a:no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9pPr>
          </a:lstStyle>
          <a:p>
            <a:r>
              <a:rPr lang="en-US" altLang="zh-CN">
                <a:solidFill>
                  <a:srgbClr val="0070C0"/>
                </a:solidFill>
                <a:latin typeface="微软雅黑" panose="020b0503020204020204" pitchFamily="34" charset="-122"/>
                <a:ea typeface="微软雅黑" panose="020b0503020204020204" pitchFamily="34" charset="-122"/>
                <a:sym typeface="+mn-ea"/>
              </a:rPr>
              <a:t>7</a:t>
            </a:r>
            <a:r>
              <a:rPr lang="zh-CN" altLang="en-US">
                <a:solidFill>
                  <a:srgbClr val="0070C0"/>
                </a:solidFill>
                <a:latin typeface="微软雅黑" panose="020b0503020204020204" pitchFamily="34" charset="-122"/>
                <a:ea typeface="微软雅黑" panose="020b0503020204020204" pitchFamily="34" charset="-122"/>
                <a:sym typeface="+mn-ea"/>
              </a:rPr>
              <a:t>、</a:t>
            </a:r>
            <a:r>
              <a:rPr>
                <a:solidFill>
                  <a:srgbClr val="0070C0"/>
                </a:solidFill>
                <a:latin typeface="微软雅黑" panose="020b0503020204020204" pitchFamily="34" charset="-122"/>
                <a:ea typeface="微软雅黑" panose="020b0503020204020204" pitchFamily="34" charset="-122"/>
                <a:sym typeface="+mn-ea"/>
              </a:rPr>
              <a:t>环境污染</a:t>
            </a:r>
            <a:r>
              <a:rPr lang="zh-CN" altLang="en-US">
                <a:solidFill>
                  <a:srgbClr val="0070C0"/>
                </a:solidFill>
                <a:latin typeface="微软雅黑" panose="020b0503020204020204" pitchFamily="34" charset="-122"/>
                <a:ea typeface="微软雅黑" panose="020b0503020204020204" pitchFamily="34" charset="-122"/>
                <a:sym typeface="+mn-ea"/>
              </a:rPr>
              <a:t>严重</a:t>
            </a:r>
            <a:r>
              <a:rPr>
                <a:solidFill>
                  <a:srgbClr val="0070C0"/>
                </a:solidFill>
                <a:latin typeface="微软雅黑" panose="020b0503020204020204" pitchFamily="34" charset="-122"/>
                <a:ea typeface="微软雅黑" panose="020b0503020204020204" pitchFamily="34" charset="-122"/>
                <a:sym typeface="+mn-ea"/>
              </a:rPr>
              <a:t>，流行疫病增多</a:t>
            </a:r>
            <a:endParaRPr>
              <a:solidFill>
                <a:srgbClr val="0070C0"/>
              </a:solidFill>
              <a:latin typeface="微软雅黑" panose="020b0503020204020204" pitchFamily="34" charset="-122"/>
              <a:ea typeface="微软雅黑" panose="020b0503020204020204" pitchFamily="34" charset="-122"/>
              <a:sym typeface="+mn-ea"/>
            </a:endParaRPr>
          </a:p>
        </p:txBody>
      </p:sp>
      <p:sp>
        <p:nvSpPr>
          <p:cNvPr id="16" name="文本框 15" title=""/>
          <p:cNvSpPr txBox="1"/>
          <p:nvPr>
            <p:custDataLst>
              <p:tags r:id="rId9"/>
            </p:custDataLst>
          </p:nvPr>
        </p:nvSpPr>
        <p:spPr bwMode="auto">
          <a:xfrm>
            <a:off x="318135" y="4888230"/>
            <a:ext cx="6026785" cy="553085"/>
          </a:xfrm>
          <a:prstGeom prst="rect">
            <a:avLst/>
          </a:prstGeom>
          <a:noFill/>
          <a:ln w="9525">
            <a:noFill/>
          </a:ln>
        </p:spPr>
        <p:txBody>
          <a:bodyPr rot="0" vert="horz" wrap="square" lIns="91440" tIns="45720" rIns="91440" bIns="45720" numCol="1" spcCol="0" rtlCol="0" fromWordArt="0" anchor="t" anchorCtr="0" forceAA="0" compatLnSpc="0">
            <a:no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150000"/>
              </a:lnSpc>
              <a:spcBef>
                <a:spcPct val="0"/>
              </a:spcBef>
              <a:spcAft>
                <a:spcPct val="0"/>
              </a:spcAft>
              <a:buFont typeface="Arial" panose="020b0604020202020204" pitchFamily="34" charset="0"/>
              <a:defRPr sz="2800" b="1">
                <a:solidFill>
                  <a:schemeClr val="tx1"/>
                </a:solidFill>
                <a:latin typeface="宋体" panose="02010600030101010101" pitchFamily="2" charset="-122"/>
                <a:ea typeface="宋体" panose="02010600030101010101" pitchFamily="2" charset="-122"/>
              </a:defRPr>
            </a:lvl9pPr>
          </a:lstStyle>
          <a:p>
            <a:r>
              <a:rPr lang="en-US" altLang="zh-CN">
                <a:solidFill>
                  <a:srgbClr val="002060"/>
                </a:solidFill>
                <a:latin typeface="微软雅黑" panose="020b0503020204020204" pitchFamily="34" charset="-122"/>
                <a:ea typeface="微软雅黑" panose="020b0503020204020204" pitchFamily="34" charset="-122"/>
                <a:sym typeface="+mn-ea"/>
              </a:rPr>
              <a:t>6</a:t>
            </a:r>
            <a:r>
              <a:rPr lang="zh-CN" altLang="en-US">
                <a:solidFill>
                  <a:srgbClr val="002060"/>
                </a:solidFill>
                <a:latin typeface="微软雅黑" panose="020b0503020204020204" pitchFamily="34" charset="-122"/>
                <a:ea typeface="微软雅黑" panose="020b0503020204020204" pitchFamily="34" charset="-122"/>
                <a:sym typeface="+mn-ea"/>
              </a:rPr>
              <a:t>、工人处境艰难</a:t>
            </a:r>
            <a:r>
              <a:rPr lang="en-US" altLang="zh-CN">
                <a:solidFill>
                  <a:srgbClr val="002060"/>
                </a:solidFill>
                <a:latin typeface="微软雅黑" panose="020b0503020204020204" pitchFamily="34" charset="-122"/>
                <a:ea typeface="微软雅黑" panose="020b0503020204020204" pitchFamily="34" charset="-122"/>
                <a:sym typeface="+mn-ea"/>
              </a:rPr>
              <a:t>，工人运动兴起</a:t>
            </a:r>
            <a:endParaRPr lang="en-US" altLang="zh-CN">
              <a:solidFill>
                <a:srgbClr val="002060"/>
              </a:solidFill>
              <a:latin typeface="微软雅黑" panose="020b0503020204020204" pitchFamily="34" charset="-122"/>
              <a:ea typeface="微软雅黑" panose="020b0503020204020204" pitchFamily="34" charset="-122"/>
              <a:sym typeface="+mn-ea"/>
            </a:endParaRPr>
          </a:p>
        </p:txBody>
      </p:sp>
      <p:pic>
        <p:nvPicPr>
          <p:cNvPr id="19" name="图片 18" title=""/>
          <p:cNvPicPr>
            <a:picLocks noChangeAspect="1"/>
          </p:cNvPicPr>
          <p:nvPr>
            <p:custDataLst>
              <p:tags r:id="rId11"/>
            </p:custDataLst>
          </p:nvPr>
        </p:nvPicPr>
        <p:blipFill>
          <a:blip r:embed="rId10"/>
          <a:stretch>
            <a:fillRect/>
          </a:stretch>
        </p:blipFill>
        <p:spPr>
          <a:xfrm>
            <a:off x="8005445" y="1535430"/>
            <a:ext cx="3871595" cy="4579620"/>
          </a:xfrm>
          <a:prstGeom prst="rect">
            <a:avLst/>
          </a:prstGeom>
        </p:spPr>
      </p:pic>
      <p:pic>
        <p:nvPicPr>
          <p:cNvPr id="2" name="图片 1" title=""/>
          <p:cNvPicPr>
            <a:picLocks noChangeAspect="1"/>
          </p:cNvPicPr>
          <p:nvPr>
            <p:custDataLst>
              <p:tags r:id="rId13"/>
            </p:custDataLst>
          </p:nvPr>
        </p:nvPicPr>
        <p:blipFill>
          <a:blip r:embed="rId12"/>
          <a:stretch>
            <a:fillRect/>
          </a:stretch>
        </p:blipFill>
        <p:spPr>
          <a:xfrm>
            <a:off x="5539740" y="1628775"/>
            <a:ext cx="2876550" cy="428625"/>
          </a:xfrm>
          <a:prstGeom prst="rect">
            <a:avLst/>
          </a:prstGeom>
        </p:spPr>
      </p:pic>
      <p:pic>
        <p:nvPicPr>
          <p:cNvPr id="3" name="图片 2" title=""/>
          <p:cNvPicPr>
            <a:picLocks noChangeAspect="1"/>
          </p:cNvPicPr>
          <p:nvPr>
            <p:custDataLst>
              <p:tags r:id="rId15"/>
            </p:custDataLst>
          </p:nvPr>
        </p:nvPicPr>
        <p:blipFill>
          <a:blip r:embed="rId14"/>
          <a:stretch>
            <a:fillRect/>
          </a:stretch>
        </p:blipFill>
        <p:spPr>
          <a:xfrm>
            <a:off x="5539740" y="2255520"/>
            <a:ext cx="2876550" cy="428625"/>
          </a:xfrm>
          <a:prstGeom prst="rect">
            <a:avLst/>
          </a:prstGeom>
        </p:spPr>
      </p:pic>
      <p:pic>
        <p:nvPicPr>
          <p:cNvPr id="5" name="图片 4" title=""/>
          <p:cNvPicPr>
            <a:picLocks noChangeAspect="1"/>
          </p:cNvPicPr>
          <p:nvPr>
            <p:custDataLst>
              <p:tags r:id="rId17"/>
            </p:custDataLst>
          </p:nvPr>
        </p:nvPicPr>
        <p:blipFill>
          <a:blip r:embed="rId16"/>
          <a:stretch>
            <a:fillRect/>
          </a:stretch>
        </p:blipFill>
        <p:spPr>
          <a:xfrm>
            <a:off x="5539740" y="2964180"/>
            <a:ext cx="2533650" cy="428625"/>
          </a:xfrm>
          <a:prstGeom prst="rect">
            <a:avLst/>
          </a:prstGeom>
        </p:spPr>
      </p:pic>
      <p:pic>
        <p:nvPicPr>
          <p:cNvPr id="6" name="图片 5" title=""/>
          <p:cNvPicPr>
            <a:picLocks noChangeAspect="1"/>
          </p:cNvPicPr>
          <p:nvPr>
            <p:custDataLst>
              <p:tags r:id="rId19"/>
            </p:custDataLst>
          </p:nvPr>
        </p:nvPicPr>
        <p:blipFill>
          <a:blip r:embed="rId18"/>
          <a:stretch>
            <a:fillRect/>
          </a:stretch>
        </p:blipFill>
        <p:spPr>
          <a:xfrm>
            <a:off x="5539740" y="4439285"/>
            <a:ext cx="2876550" cy="428625"/>
          </a:xfrm>
          <a:prstGeom prst="rect">
            <a:avLst/>
          </a:prstGeom>
        </p:spPr>
      </p:pic>
      <p:pic>
        <p:nvPicPr>
          <p:cNvPr id="8" name="图片 7" title=""/>
          <p:cNvPicPr>
            <a:picLocks noChangeAspect="1"/>
          </p:cNvPicPr>
          <p:nvPr>
            <p:custDataLst>
              <p:tags r:id="rId21"/>
            </p:custDataLst>
          </p:nvPr>
        </p:nvPicPr>
        <p:blipFill>
          <a:blip r:embed="rId20"/>
          <a:stretch>
            <a:fillRect/>
          </a:stretch>
        </p:blipFill>
        <p:spPr>
          <a:xfrm>
            <a:off x="5539740" y="3611880"/>
            <a:ext cx="2876550" cy="428625"/>
          </a:xfrm>
          <a:prstGeom prst="rect">
            <a:avLst/>
          </a:prstGeom>
        </p:spPr>
      </p:pic>
      <p:pic>
        <p:nvPicPr>
          <p:cNvPr id="26" name="图片 25" title=""/>
          <p:cNvPicPr>
            <a:picLocks noChangeAspect="1"/>
          </p:cNvPicPr>
          <p:nvPr>
            <p:custDataLst>
              <p:tags r:id="rId23"/>
            </p:custDataLst>
          </p:nvPr>
        </p:nvPicPr>
        <p:blipFill>
          <a:blip r:embed="rId22"/>
          <a:stretch>
            <a:fillRect/>
          </a:stretch>
        </p:blipFill>
        <p:spPr>
          <a:xfrm>
            <a:off x="5539740" y="4926330"/>
            <a:ext cx="2543175" cy="419100"/>
          </a:xfrm>
          <a:prstGeom prst="rect">
            <a:avLst/>
          </a:prstGeom>
        </p:spPr>
      </p:pic>
      <p:sp>
        <p:nvSpPr>
          <p:cNvPr id="20" name="矩形 19" title=""/>
          <p:cNvSpPr/>
          <p:nvPr>
            <p:custDataLst>
              <p:tags r:id="rId24"/>
            </p:custDataLst>
          </p:nvPr>
        </p:nvSpPr>
        <p:spPr>
          <a:xfrm>
            <a:off x="0" y="-4842"/>
            <a:ext cx="4514377" cy="584775"/>
          </a:xfrm>
          <a:prstGeom prst="rect">
            <a:avLst/>
          </a:prstGeom>
        </p:spPr>
        <p:txBody>
          <a:bodyPr wrap="none">
            <a:spAutoFit/>
          </a:bodyPr>
          <a:lstStyle/>
          <a:p>
            <a:r>
              <a:rPr lang="zh-CN" altLang="en-US" sz="3200" b="1" spc="150" smtClean="0">
                <a:solidFill>
                  <a:srgbClr val="C00000"/>
                </a:solidFill>
                <a:latin typeface="微软雅黑" panose="020b0503020204020204" pitchFamily="34" charset="-122"/>
                <a:ea typeface="微软雅黑" panose="020b0503020204020204" pitchFamily="34" charset="-122"/>
                <a:sym typeface="+mn-ea"/>
              </a:rPr>
              <a:t>二、生活之</a:t>
            </a:r>
            <a:r>
              <a:rPr lang="zh-CN" altLang="en-US" sz="3200" b="1" spc="150">
                <a:solidFill>
                  <a:srgbClr val="C00000"/>
                </a:solidFill>
                <a:latin typeface="微软雅黑" panose="020b0503020204020204" pitchFamily="34" charset="-122"/>
                <a:ea typeface="微软雅黑" panose="020b0503020204020204" pitchFamily="34" charset="-122"/>
                <a:sym typeface="+mn-ea"/>
              </a:rPr>
              <a:t>变</a:t>
            </a:r>
            <a:r>
              <a:rPr lang="en-US" altLang="zh-CN" sz="3200" b="1" spc="150" smtClean="0">
                <a:solidFill>
                  <a:srgbClr val="002060"/>
                </a:solidFill>
                <a:latin typeface="微软雅黑" panose="020b0503020204020204" pitchFamily="34" charset="-122"/>
                <a:ea typeface="微软雅黑" panose="020b0503020204020204" pitchFamily="34" charset="-122"/>
                <a:sym typeface="+mn-ea"/>
              </a:rPr>
              <a:t>—</a:t>
            </a:r>
            <a:r>
              <a:rPr lang="zh-CN" altLang="en-US" sz="3200" b="1" spc="150" smtClean="0">
                <a:solidFill>
                  <a:srgbClr val="002060"/>
                </a:solidFill>
                <a:latin typeface="微软雅黑" panose="020b0503020204020204" pitchFamily="34" charset="-122"/>
                <a:ea typeface="微软雅黑" panose="020b0503020204020204" pitchFamily="34" charset="-122"/>
                <a:sym typeface="+mn-ea"/>
              </a:rPr>
              <a:t>城市化</a:t>
            </a:r>
            <a:endParaRPr lang="zh-CN" altLang="zh-CN" sz="3200" b="1" spc="150">
              <a:solidFill>
                <a:srgbClr val="002060"/>
              </a:solidFill>
              <a:latin typeface="微软雅黑" panose="020b0503020204020204" pitchFamily="34" charset="-122"/>
              <a:ea typeface="微软雅黑" panose="020b0503020204020204" pitchFamily="34" charset="-122"/>
              <a:sym typeface="+mn-ea"/>
            </a:endParaRPr>
          </a:p>
        </p:txBody>
      </p:sp>
      <p:sp>
        <p:nvSpPr>
          <p:cNvPr id="21" name="文本框 20" title=""/>
          <p:cNvSpPr txBox="1"/>
          <p:nvPr>
            <p:custDataLst>
              <p:tags r:id="rId25"/>
            </p:custDataLst>
          </p:nvPr>
        </p:nvSpPr>
        <p:spPr>
          <a:xfrm>
            <a:off x="0" y="654474"/>
            <a:ext cx="11839787" cy="461665"/>
          </a:xfrm>
          <a:prstGeom prst="rect">
            <a:avLst/>
          </a:prstGeom>
          <a:solidFill>
            <a:schemeClr val="tx1">
              <a:lumMod val="50000"/>
              <a:lumOff val="50000"/>
            </a:schemeClr>
          </a:solidFill>
        </p:spPr>
        <p:txBody>
          <a:bodyPr wrap="square" rtlCol="0">
            <a:spAutoFit/>
          </a:bodyPr>
          <a:lstStyle/>
          <a:p>
            <a:pPr fontAlgn="base">
              <a:spcBef>
                <a:spcPct val="0"/>
              </a:spcBef>
              <a:spcAft>
                <a:spcPct val="0"/>
              </a:spcAft>
            </a:pPr>
            <a:r>
              <a:rPr lang="zh-CN" altLang="en-US" sz="2400" b="1" smtClean="0">
                <a:solidFill>
                  <a:schemeClr val="bg1"/>
                </a:solidFill>
                <a:latin typeface="微软雅黑" panose="020b0503020204020204" pitchFamily="34" charset="-122"/>
                <a:ea typeface="微软雅黑" panose="020b0503020204020204" pitchFamily="34" charset="-122"/>
              </a:rPr>
              <a:t>思考</a:t>
            </a:r>
            <a:r>
              <a:rPr lang="en-US" altLang="zh-CN" sz="2400" b="1" smtClean="0">
                <a:solidFill>
                  <a:schemeClr val="bg1"/>
                </a:solidFill>
                <a:latin typeface="微软雅黑" panose="020b0503020204020204" pitchFamily="34" charset="-122"/>
                <a:ea typeface="微软雅黑" panose="020b0503020204020204" pitchFamily="34" charset="-122"/>
              </a:rPr>
              <a:t>4</a:t>
            </a:r>
            <a:r>
              <a:rPr lang="zh-CN" altLang="en-US" sz="2400" b="1" smtClean="0">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为什么英国作家狄更斯认为工业革命时期的社会是最好的时候也是最坏的时候？</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000"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000"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childTnLst>
                                    <p:set>
                                      <p:cBhvr>
                                        <p:cTn id="26" dur="1000"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000"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000" fill="hold">
                                          <p:stCondLst>
                                            <p:cond delay="0"/>
                                          </p:stCondLst>
                                        </p:cTn>
                                        <p:tgtEl>
                                          <p:spTgt spid="2"/>
                                        </p:tgtEl>
                                        <p:attrNameLst>
                                          <p:attrName>style.visibility</p:attrName>
                                        </p:attrNameLst>
                                      </p:cBhvr>
                                      <p:to>
                                        <p:strVal val="visible"/>
                                      </p:to>
                                    </p:set>
                                    <p:animEffect transition="in" filter="wipe(left)">
                                      <p:cBhvr>
                                        <p:cTn id="36" dur="1000"/>
                                        <p:tgtEl>
                                          <p:spTgt spid="2"/>
                                        </p:tgtEl>
                                      </p:cBhvr>
                                    </p:animEffect>
                                  </p:childTnLst>
                                </p:cTn>
                              </p:par>
                              <p:par>
                                <p:cTn id="37" presetID="22" presetClass="entr" presetSubtype="8" fill="hold" nodeType="withEffect">
                                  <p:stCondLst>
                                    <p:cond delay="0"/>
                                  </p:stCondLst>
                                  <p:childTnLst>
                                    <p:set>
                                      <p:cBhvr>
                                        <p:cTn id="38" dur="1000" fill="hold">
                                          <p:stCondLst>
                                            <p:cond delay="0"/>
                                          </p:stCondLst>
                                        </p:cTn>
                                        <p:tgtEl>
                                          <p:spTgt spid="3"/>
                                        </p:tgtEl>
                                        <p:attrNameLst>
                                          <p:attrName>style.visibility</p:attrName>
                                        </p:attrNameLst>
                                      </p:cBhvr>
                                      <p:to>
                                        <p:strVal val="visible"/>
                                      </p:to>
                                    </p:set>
                                    <p:animEffect transition="in" filter="wipe(left)">
                                      <p:cBhvr>
                                        <p:cTn id="39" dur="1000"/>
                                        <p:tgtEl>
                                          <p:spTgt spid="3"/>
                                        </p:tgtEl>
                                      </p:cBhvr>
                                    </p:animEffect>
                                  </p:childTnLst>
                                </p:cTn>
                              </p:par>
                              <p:par>
                                <p:cTn id="40" presetID="22" presetClass="entr" presetSubtype="8" fill="hold" nodeType="withEffect">
                                  <p:stCondLst>
                                    <p:cond delay="0"/>
                                  </p:stCondLst>
                                  <p:childTnLst>
                                    <p:set>
                                      <p:cBhvr>
                                        <p:cTn id="41" dur="1000" fill="hold">
                                          <p:stCondLst>
                                            <p:cond delay="0"/>
                                          </p:stCondLst>
                                        </p:cTn>
                                        <p:tgtEl>
                                          <p:spTgt spid="5"/>
                                        </p:tgtEl>
                                        <p:attrNameLst>
                                          <p:attrName>style.visibility</p:attrName>
                                        </p:attrNameLst>
                                      </p:cBhvr>
                                      <p:to>
                                        <p:strVal val="visible"/>
                                      </p:to>
                                    </p:set>
                                    <p:animEffect transition="in" filter="wipe(left)">
                                      <p:cBhvr>
                                        <p:cTn id="42" dur="1000"/>
                                        <p:tgtEl>
                                          <p:spTgt spid="5"/>
                                        </p:tgtEl>
                                      </p:cBhvr>
                                    </p:animEffect>
                                  </p:childTnLst>
                                </p:cTn>
                              </p:par>
                              <p:par>
                                <p:cTn id="43" presetID="22" presetClass="entr" presetSubtype="8" fill="hold" nodeType="withEffect">
                                  <p:stCondLst>
                                    <p:cond delay="0"/>
                                  </p:stCondLst>
                                  <p:childTnLst>
                                    <p:set>
                                      <p:cBhvr>
                                        <p:cTn id="44" dur="1000" fill="hold">
                                          <p:stCondLst>
                                            <p:cond delay="0"/>
                                          </p:stCondLst>
                                        </p:cTn>
                                        <p:tgtEl>
                                          <p:spTgt spid="8"/>
                                        </p:tgtEl>
                                        <p:attrNameLst>
                                          <p:attrName>style.visibility</p:attrName>
                                        </p:attrNameLst>
                                      </p:cBhvr>
                                      <p:to>
                                        <p:strVal val="visible"/>
                                      </p:to>
                                    </p:set>
                                    <p:animEffect transition="in" filter="wipe(left)">
                                      <p:cBhvr>
                                        <p:cTn id="45" dur="1000"/>
                                        <p:tgtEl>
                                          <p:spTgt spid="8"/>
                                        </p:tgtEl>
                                      </p:cBhvr>
                                    </p:animEffect>
                                  </p:childTnLst>
                                </p:cTn>
                              </p:par>
                              <p:par>
                                <p:cTn id="46" presetID="22" presetClass="entr" presetSubtype="8" fill="hold" nodeType="withEffect">
                                  <p:stCondLst>
                                    <p:cond delay="0"/>
                                  </p:stCondLst>
                                  <p:childTnLst>
                                    <p:set>
                                      <p:cBhvr>
                                        <p:cTn id="47" dur="1000" fill="hold">
                                          <p:stCondLst>
                                            <p:cond delay="0"/>
                                          </p:stCondLst>
                                        </p:cTn>
                                        <p:tgtEl>
                                          <p:spTgt spid="6"/>
                                        </p:tgtEl>
                                        <p:attrNameLst>
                                          <p:attrName>style.visibility</p:attrName>
                                        </p:attrNameLst>
                                      </p:cBhvr>
                                      <p:to>
                                        <p:strVal val="visible"/>
                                      </p:to>
                                    </p:set>
                                    <p:animEffect transition="in" filter="wipe(left)">
                                      <p:cBhvr>
                                        <p:cTn id="48" dur="1000"/>
                                        <p:tgtEl>
                                          <p:spTgt spid="6"/>
                                        </p:tgtEl>
                                      </p:cBhvr>
                                    </p:animEffect>
                                  </p:childTnLst>
                                </p:cTn>
                              </p:par>
                              <p:par>
                                <p:cTn id="49" presetID="22" presetClass="entr" presetSubtype="8" fill="hold" nodeType="withEffect">
                                  <p:stCondLst>
                                    <p:cond delay="0"/>
                                  </p:stCondLst>
                                  <p:childTnLst>
                                    <p:set>
                                      <p:cBhvr>
                                        <p:cTn id="50" dur="1000" fill="hold">
                                          <p:stCondLst>
                                            <p:cond delay="0"/>
                                          </p:stCondLst>
                                        </p:cTn>
                                        <p:tgtEl>
                                          <p:spTgt spid="26"/>
                                        </p:tgtEl>
                                        <p:attrNameLst>
                                          <p:attrName>style.visibility</p:attrName>
                                        </p:attrNameLst>
                                      </p:cBhvr>
                                      <p:to>
                                        <p:strVal val="visible"/>
                                      </p:to>
                                    </p:set>
                                    <p:animEffect transition="in" filter="wipe(left)">
                                      <p:cBhvr>
                                        <p:cTn id="51" dur="1000"/>
                                        <p:tgtEl>
                                          <p:spTgt spid="26"/>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6" presetClass="entr" presetSubtype="32" fill="hold" nodeType="clickEffect">
                                  <p:stCondLst>
                                    <p:cond delay="0"/>
                                  </p:stCondLst>
                                  <p:childTnLst>
                                    <p:set>
                                      <p:cBhvr>
                                        <p:cTn id="55" dur="2000" fill="hold">
                                          <p:stCondLst>
                                            <p:cond delay="0"/>
                                          </p:stCondLst>
                                        </p:cTn>
                                        <p:tgtEl>
                                          <p:spTgt spid="19"/>
                                        </p:tgtEl>
                                        <p:attrNameLst>
                                          <p:attrName>style.visibility</p:attrName>
                                        </p:attrNameLst>
                                      </p:cBhvr>
                                      <p:to>
                                        <p:strVal val="visible"/>
                                      </p:to>
                                    </p:set>
                                    <p:animEffect transition="in" filter="circle(out)">
                                      <p:cBhvr>
                                        <p:cTn id="5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6"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3313" title=""/>
          <p:cNvSpPr txBox="1"/>
          <p:nvPr>
            <p:custDataLst>
              <p:tags r:id="rId3"/>
            </p:custDataLst>
          </p:nvPr>
        </p:nvSpPr>
        <p:spPr>
          <a:xfrm>
            <a:off x="488057" y="684930"/>
            <a:ext cx="10992743" cy="4595490"/>
          </a:xfrm>
          <a:prstGeom prst="rect">
            <a:avLst/>
          </a:prstGeom>
          <a:solidFill>
            <a:sysClr val="window" lastClr="FFFFFF"/>
          </a:solidFill>
          <a:ln w="38100" cap="flat" cmpd="sng">
            <a:solidFill>
              <a:srgbClr val="FFCC00"/>
            </a:solidFill>
            <a:prstDash val="solid"/>
            <a:miter/>
            <a:headEnd type="none" w="med" len="med"/>
            <a:tailEnd type="none" w="med" len="med"/>
          </a:ln>
        </p:spPr>
        <p:txBody>
          <a:bodyPr wrap="square" lIns="67628" tIns="35243" rIns="67628" bIns="35243" anchor="t" anchorCtr="0">
            <a:spAutoFit/>
          </a:bodyPr>
          <a:lstStyle/>
          <a:p>
            <a:pPr lvl="0">
              <a:lnSpc>
                <a:spcPct val="150000"/>
              </a:lnSpc>
            </a:pPr>
            <a:r>
              <a:rPr lang="en-US" altLang="zh-CN" sz="2800" b="1" kern="0" smtClean="0">
                <a:solidFill>
                  <a:srgbClr val="FF0000"/>
                </a:solidFill>
                <a:latin typeface="宋体" panose="02010600030101010101" pitchFamily="2" charset="-122"/>
                <a:cs typeface="方正粗黑宋简体" panose="02000000000000000000" charset="-122"/>
                <a:sym typeface="+mn-ea"/>
              </a:rPr>
              <a:t>【</a:t>
            </a:r>
            <a:r>
              <a:rPr lang="zh-CN" altLang="en-US" sz="2800" b="1" kern="0" smtClean="0">
                <a:solidFill>
                  <a:srgbClr val="FF0000"/>
                </a:solidFill>
                <a:latin typeface="宋体" panose="02010600030101010101" pitchFamily="2" charset="-122"/>
                <a:cs typeface="方正粗黑宋简体" panose="02000000000000000000" charset="-122"/>
                <a:sym typeface="+mn-ea"/>
              </a:rPr>
              <a:t>典题研习</a:t>
            </a:r>
            <a:r>
              <a:rPr lang="en-US" altLang="zh-CN" sz="2800" b="1" kern="0" smtClean="0">
                <a:solidFill>
                  <a:srgbClr val="FF0000"/>
                </a:solidFill>
                <a:latin typeface="宋体" panose="02010600030101010101" pitchFamily="2" charset="-122"/>
                <a:cs typeface="方正粗黑宋简体" panose="02000000000000000000" charset="-122"/>
                <a:sym typeface="+mn-ea"/>
              </a:rPr>
              <a:t>】</a:t>
            </a:r>
            <a:r>
              <a:rPr lang="zh-CN" altLang="en-US" sz="2800" b="1" kern="0" smtClean="0">
                <a:solidFill>
                  <a:srgbClr val="FF0000"/>
                </a:solidFill>
                <a:latin typeface="+mn-ea"/>
                <a:cs typeface="方正粗黑宋简体" panose="02000000000000000000" charset="-122"/>
                <a:sym typeface="+mn-ea"/>
              </a:rPr>
              <a:t>“</a:t>
            </a:r>
            <a:r>
              <a:rPr lang="zh-CN" altLang="en-US" sz="2800" b="1" spc="180" smtClean="0">
                <a:ln w="3175">
                  <a:noFill/>
                  <a:prstDash val="dash"/>
                </a:ln>
                <a:solidFill>
                  <a:schemeClr val="dk1">
                    <a:lumMod val="75000"/>
                    <a:lumOff val="25000"/>
                  </a:schemeClr>
                </a:solidFill>
                <a:latin typeface="+mn-ea"/>
                <a:cs typeface="微软雅黑" panose="020b0503020204020204" pitchFamily="34" charset="-122"/>
              </a:rPr>
              <a:t>做</a:t>
            </a:r>
            <a:r>
              <a:rPr lang="zh-CN" altLang="en-US" sz="2800" b="1" spc="180">
                <a:ln w="3175">
                  <a:noFill/>
                  <a:prstDash val="dash"/>
                </a:ln>
                <a:solidFill>
                  <a:schemeClr val="dk1">
                    <a:lumMod val="75000"/>
                    <a:lumOff val="25000"/>
                  </a:schemeClr>
                </a:solidFill>
                <a:latin typeface="+mn-ea"/>
                <a:cs typeface="微软雅黑" panose="020b0503020204020204" pitchFamily="34" charset="-122"/>
              </a:rPr>
              <a:t>某些工作，几乎包括工业中的一切工作在内，都需要有相当的文化程度.....都需要一定的技能和常规性，而要达到这一点就要求工人具有一定的</a:t>
            </a:r>
            <a:r>
              <a:rPr lang="zh-CN" altLang="en-US" sz="2800" b="1" spc="180" smtClean="0">
                <a:ln w="3175">
                  <a:noFill/>
                  <a:prstDash val="dash"/>
                </a:ln>
                <a:solidFill>
                  <a:schemeClr val="dk1">
                    <a:lumMod val="75000"/>
                    <a:lumOff val="25000"/>
                  </a:schemeClr>
                </a:solidFill>
                <a:latin typeface="+mn-ea"/>
                <a:cs typeface="微软雅黑" panose="020b0503020204020204" pitchFamily="34" charset="-122"/>
              </a:rPr>
              <a:t>文化水平”，</a:t>
            </a:r>
            <a:r>
              <a:rPr lang="zh-CN" altLang="en-US" sz="2800" b="1" smtClean="0">
                <a:latin typeface="+mn-ea"/>
              </a:rPr>
              <a:t>由此可知（  ）</a:t>
            </a:r>
            <a:endParaRPr lang="zh-CN" altLang="en-US" sz="2800" b="1">
              <a:latin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A</a:t>
            </a:r>
            <a:r>
              <a:rPr lang="zh-CN" altLang="en-US" sz="2800" b="1" smtClean="0">
                <a:solidFill>
                  <a:srgbClr val="FF0000"/>
                </a:solidFill>
                <a:latin typeface="宋体" panose="02010600030101010101" pitchFamily="2" charset="-122"/>
                <a:cs typeface="方正粗黑宋简体" panose="02000000000000000000" charset="-122"/>
                <a:sym typeface="+mn-ea"/>
              </a:rPr>
              <a:t>．工业革命提高了劳动者素质</a:t>
            </a:r>
            <a:endParaRPr lang="en-US" altLang="zh-CN" sz="2800" b="1" smtClean="0">
              <a:solidFill>
                <a:srgbClr val="FF0000"/>
              </a:solidFill>
              <a:latin typeface="宋体" panose="02010600030101010101" pitchFamily="2" charset="-122"/>
              <a:cs typeface="方正粗黑宋简体" panose="02000000000000000000" charset="-122"/>
              <a:sym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B</a:t>
            </a:r>
            <a:r>
              <a:rPr lang="zh-CN" altLang="en-US" sz="2800" b="1" smtClean="0">
                <a:solidFill>
                  <a:srgbClr val="FF0000"/>
                </a:solidFill>
                <a:latin typeface="宋体" panose="02010600030101010101" pitchFamily="2" charset="-122"/>
                <a:cs typeface="方正粗黑宋简体" panose="02000000000000000000" charset="-122"/>
                <a:sym typeface="+mn-ea"/>
              </a:rPr>
              <a:t>．工业革命有利于教育的发展</a:t>
            </a:r>
            <a:endParaRPr lang="en-US" altLang="zh-CN" sz="2800" b="1" smtClean="0">
              <a:solidFill>
                <a:srgbClr val="FF0000"/>
              </a:solidFill>
              <a:latin typeface="宋体" panose="02010600030101010101" pitchFamily="2" charset="-122"/>
              <a:cs typeface="方正粗黑宋简体" panose="02000000000000000000" charset="-122"/>
              <a:sym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C</a:t>
            </a:r>
            <a:r>
              <a:rPr lang="zh-CN" altLang="en-US" sz="2800" b="1" smtClean="0">
                <a:solidFill>
                  <a:srgbClr val="FF0000"/>
                </a:solidFill>
                <a:latin typeface="宋体" panose="02010600030101010101" pitchFamily="2" charset="-122"/>
                <a:cs typeface="方正粗黑宋简体" panose="02000000000000000000" charset="-122"/>
                <a:sym typeface="+mn-ea"/>
              </a:rPr>
              <a:t>．工业革命开扩了人们的视野</a:t>
            </a:r>
            <a:endParaRPr lang="en-US" altLang="zh-CN" sz="2800" b="1" smtClean="0">
              <a:solidFill>
                <a:srgbClr val="FF0000"/>
              </a:solidFill>
              <a:latin typeface="宋体" panose="02010600030101010101" pitchFamily="2" charset="-122"/>
              <a:cs typeface="方正粗黑宋简体" panose="02000000000000000000" charset="-122"/>
              <a:sym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D</a:t>
            </a:r>
            <a:r>
              <a:rPr lang="zh-CN" altLang="en-US" sz="2800" b="1" smtClean="0">
                <a:solidFill>
                  <a:srgbClr val="FF0000"/>
                </a:solidFill>
                <a:latin typeface="宋体" panose="02010600030101010101" pitchFamily="2" charset="-122"/>
                <a:cs typeface="方正粗黑宋简体" panose="02000000000000000000" charset="-122"/>
                <a:sym typeface="+mn-ea"/>
              </a:rPr>
              <a:t>．工业革命改善了工人的处境</a:t>
            </a:r>
            <a:endParaRPr lang="en-US" altLang="zh-CN" sz="2800" b="1" kern="0" smtClean="0">
              <a:solidFill>
                <a:srgbClr val="7030A0"/>
              </a:solidFill>
              <a:latin typeface="宋体" panose="02010600030101010101" pitchFamily="2" charset="-122"/>
              <a:cs typeface="方正粗黑宋简体" panose="02000000000000000000" charset="-122"/>
              <a:sym typeface="+mn-ea"/>
            </a:endParaRPr>
          </a:p>
        </p:txBody>
      </p:sp>
      <p:sp>
        <p:nvSpPr>
          <p:cNvPr id="3" name="矩形 2" title=""/>
          <p:cNvSpPr/>
          <p:nvPr>
            <p:custDataLst>
              <p:tags r:id="rId4"/>
            </p:custDataLst>
          </p:nvPr>
        </p:nvSpPr>
        <p:spPr>
          <a:xfrm>
            <a:off x="10427198" y="2753975"/>
            <a:ext cx="684803" cy="923330"/>
          </a:xfrm>
          <a:prstGeom prst="rect">
            <a:avLst/>
          </a:prstGeom>
          <a:noFill/>
        </p:spPr>
        <p:txBody>
          <a:bodyPr wrap="none" lIns="91440" tIns="45720" rIns="91440" bIns="45720">
            <a:spAutoFit/>
          </a:bodyPr>
          <a:lstStyle/>
          <a:p>
            <a:pPr algn="ctr"/>
            <a:r>
              <a:rPr lang="en-US" altLang="zh-CN" sz="5400" b="1" cap="none" spc="0" smtClean="0">
                <a:ln w="22225">
                  <a:solidFill>
                    <a:schemeClr val="accent2"/>
                  </a:solidFill>
                  <a:prstDash val="solid"/>
                </a:ln>
                <a:solidFill>
                  <a:schemeClr val="accent2">
                    <a:lumMod val="40000"/>
                    <a:lumOff val="60000"/>
                  </a:schemeClr>
                </a:solidFill>
                <a:effectLst/>
              </a:rPr>
              <a:t>B</a:t>
            </a:r>
            <a:endParaRPr lang="zh-CN" altLang="en-US" sz="5400" b="1" cap="none" spc="0">
              <a:ln w="22225">
                <a:solidFill>
                  <a:schemeClr val="accent2"/>
                </a:solidFill>
                <a:prstDash val="solid"/>
              </a:ln>
              <a:solidFill>
                <a:schemeClr val="accent2">
                  <a:lumMod val="40000"/>
                  <a:lumOff val="60000"/>
                </a:schemeClr>
              </a:soli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0" y="569595"/>
            <a:ext cx="3828415" cy="706755"/>
          </a:xfrm>
          <a:prstGeom prst="rect">
            <a:avLst/>
          </a:prstGeom>
          <a:noFill/>
        </p:spPr>
        <p:txBody>
          <a:bodyPr wrap="square" rtlCol="0">
            <a:spAutoFit/>
          </a:bodyPr>
          <a:lstStyle/>
          <a:p>
            <a:pPr marL="571500" indent="-571500">
              <a:buFont typeface="Wingdings" panose="05000000000000000000" charset="0"/>
              <a:buChar char="Ø"/>
            </a:pPr>
            <a:r>
              <a:rPr lang="zh-CN" altLang="en-US" sz="4000" b="1">
                <a:solidFill>
                  <a:srgbClr val="C00000"/>
                </a:solidFill>
                <a:latin typeface="微软雅黑" panose="020b0503020204020204" pitchFamily="34" charset="-122"/>
                <a:ea typeface="微软雅黑" panose="020b0503020204020204" pitchFamily="34" charset="-122"/>
              </a:rPr>
              <a:t>本课总结</a:t>
            </a:r>
            <a:endParaRPr lang="zh-CN" altLang="en-US" sz="4000" b="1">
              <a:solidFill>
                <a:srgbClr val="C00000"/>
              </a:solidFill>
              <a:latin typeface="微软雅黑" panose="020b0503020204020204" pitchFamily="34" charset="-122"/>
              <a:ea typeface="微软雅黑" panose="020b0503020204020204" pitchFamily="34" charset="-122"/>
            </a:endParaRPr>
          </a:p>
        </p:txBody>
      </p:sp>
      <p:grpSp>
        <p:nvGrpSpPr>
          <p:cNvPr id="28" name="组合 27" title=""/>
          <p:cNvGrpSpPr/>
          <p:nvPr>
            <p:custDataLst>
              <p:tags r:id="rId4"/>
            </p:custDataLst>
          </p:nvPr>
        </p:nvGrpSpPr>
        <p:grpSpPr>
          <a:xfrm>
            <a:off x="2070100" y="1649730"/>
            <a:ext cx="8014426" cy="4957445"/>
            <a:chOff x="3020" y="2454"/>
            <a:chExt cx="11283" cy="7807"/>
          </a:xfrm>
        </p:grpSpPr>
        <p:sp>
          <p:nvSpPr>
            <p:cNvPr id="48" name="左大括号 47"/>
            <p:cNvSpPr/>
            <p:nvPr>
              <p:custDataLst>
                <p:tags r:id="rId5"/>
              </p:custDataLst>
            </p:nvPr>
          </p:nvSpPr>
          <p:spPr>
            <a:xfrm>
              <a:off x="3020" y="2821"/>
              <a:ext cx="397" cy="7258"/>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400">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6" name="文本框 15"/>
            <p:cNvSpPr txBox="1"/>
            <p:nvPr>
              <p:custDataLst>
                <p:tags r:id="rId6"/>
              </p:custDataLst>
            </p:nvPr>
          </p:nvSpPr>
          <p:spPr>
            <a:xfrm>
              <a:off x="3700" y="2858"/>
              <a:ext cx="6585" cy="1307"/>
            </a:xfrm>
            <a:prstGeom prst="rect">
              <a:avLst/>
            </a:prstGeom>
            <a:noFill/>
          </p:spPr>
          <p:txBody>
            <a:bodyPr wrap="square" rtlCol="0" anchor="t">
              <a:spAutoFit/>
            </a:bodyPr>
            <a:lstStyle/>
            <a:p>
              <a:pPr algn="l"/>
              <a:r>
                <a:rPr sz="2400" b="1" spc="150" err="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生产之变</a:t>
              </a:r>
              <a:endParaRPr sz="2400" b="1" spc="15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sz="2400" b="1" spc="15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工业化</a:t>
              </a:r>
              <a:endParaRPr sz="2400" b="1" spc="15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7"/>
              </p:custDataLst>
            </p:nvPr>
          </p:nvSpPr>
          <p:spPr>
            <a:xfrm>
              <a:off x="3767" y="6968"/>
              <a:ext cx="6787" cy="1295"/>
            </a:xfrm>
            <a:prstGeom prst="rect">
              <a:avLst/>
            </a:prstGeom>
            <a:noFill/>
          </p:spPr>
          <p:txBody>
            <a:bodyPr wrap="square" rtlCol="0" anchor="t">
              <a:noAutofit/>
            </a:bodyPr>
            <a:lstStyle/>
            <a:p>
              <a:pPr lvl="0" algn="l">
                <a:lnSpc>
                  <a:spcPct val="100000"/>
                </a:lnSpc>
                <a:buClrTx/>
                <a:buSzTx/>
                <a:buFontTx/>
              </a:pPr>
              <a:r>
                <a:rPr sz="2400" b="1" spc="150" err="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生活之变</a:t>
              </a:r>
              <a:endParaRPr sz="2400" b="1" spc="15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0000"/>
                </a:lnSpc>
                <a:buClrTx/>
                <a:buSzTx/>
                <a:buFontTx/>
              </a:pPr>
              <a:r>
                <a:rPr lang="en-US" sz="2400" b="1" spc="15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城市化</a:t>
              </a:r>
              <a:endParaRPr sz="2400" b="1" spc="15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custDataLst>
                <p:tags r:id="rId8"/>
              </p:custDataLst>
            </p:nvPr>
          </p:nvSpPr>
          <p:spPr>
            <a:xfrm>
              <a:off x="7131" y="3295"/>
              <a:ext cx="7143" cy="627"/>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lang="zh-CN" altLang="en-US" sz="2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劳作方式走向集中化</a:t>
              </a:r>
              <a:r>
                <a:rPr sz="2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手工工场到工厂制度</a:t>
              </a:r>
              <a:endParaRPr sz="20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左大括号 26"/>
            <p:cNvSpPr/>
            <p:nvPr>
              <p:custDataLst>
                <p:tags r:id="rId9"/>
              </p:custDataLst>
            </p:nvPr>
          </p:nvSpPr>
          <p:spPr>
            <a:xfrm>
              <a:off x="7057" y="2487"/>
              <a:ext cx="149" cy="2436"/>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0" name="左大括号 29"/>
            <p:cNvSpPr/>
            <p:nvPr>
              <p:custDataLst>
                <p:tags r:id="rId10"/>
              </p:custDataLst>
            </p:nvPr>
          </p:nvSpPr>
          <p:spPr>
            <a:xfrm>
              <a:off x="7011" y="5386"/>
              <a:ext cx="196" cy="4460"/>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 name="文本框 2"/>
            <p:cNvSpPr txBox="1"/>
            <p:nvPr>
              <p:custDataLst>
                <p:tags r:id="rId11"/>
              </p:custDataLst>
            </p:nvPr>
          </p:nvSpPr>
          <p:spPr>
            <a:xfrm>
              <a:off x="7160" y="2454"/>
              <a:ext cx="7143" cy="627"/>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sz="2000" b="1" err="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生产方式</a:t>
              </a:r>
              <a:r>
                <a:rPr lang="zh-CN" altLang="en-US" sz="2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走向机械化</a:t>
              </a:r>
              <a:r>
                <a:rPr sz="2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手工生产到机器生产</a:t>
              </a:r>
              <a:endParaRPr sz="20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12"/>
              </p:custDataLst>
            </p:nvPr>
          </p:nvSpPr>
          <p:spPr>
            <a:xfrm>
              <a:off x="7146" y="4109"/>
              <a:ext cx="7143" cy="627"/>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lang="zh-CN" altLang="en-US" sz="2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追赶潮流走向工业化</a:t>
              </a:r>
              <a:r>
                <a:rPr sz="2000" b="1"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近代中国的工厂制度</a:t>
              </a:r>
              <a:endParaRPr sz="20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13"/>
              </p:custDataLst>
            </p:nvPr>
          </p:nvSpPr>
          <p:spPr>
            <a:xfrm>
              <a:off x="7254" y="4830"/>
              <a:ext cx="6866" cy="5431"/>
            </a:xfrm>
            <a:prstGeom prst="rect">
              <a:avLst/>
            </a:prstGeom>
            <a:noFill/>
            <a:ln w="9525">
              <a:noFill/>
            </a:ln>
          </p:spPr>
          <p:txBody>
            <a:bodyPr rot="0" vert="horz" wrap="square" lIns="91440" tIns="45720" rIns="91440" bIns="45720" numCol="1" spcCol="0" rtlCol="0" anchor="t" anchorCtr="0" forceAA="0">
              <a:noAutofit/>
            </a:bodyPr>
            <a:lstStyle/>
            <a:p>
              <a:pPr lvl="0" algn="l">
                <a:lnSpc>
                  <a:spcPct val="150000"/>
                </a:lnSpc>
                <a:spcBef>
                  <a:spcPct val="0"/>
                </a:spcBef>
                <a:spcAft>
                  <a:spcPct val="0"/>
                </a:spcAft>
                <a:buClrTx/>
                <a:buSzTx/>
                <a:buFontTx/>
              </a:pPr>
              <a:r>
                <a:rPr lang="en-US" altLang="zh-CN"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1</a:t>
              </a: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、城市化的发展，改变生活空间</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2、交通运输进步，便利人们出行</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3、促进乡村改变，人们眼界开阔</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4、生活节奏加快，时间观念增强</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5、初等教育推广，文化素质提升</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6、工人处境艰难，工人运动兴起</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r>
                <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7、环境污染严重，流行疫病增多</a:t>
              </a: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50000"/>
                </a:lnSpc>
                <a:spcBef>
                  <a:spcPct val="0"/>
                </a:spcBef>
                <a:spcAft>
                  <a:spcPct val="0"/>
                </a:spcAft>
                <a:buClrTx/>
                <a:buSzTx/>
                <a:buFontTx/>
              </a:pPr>
              <a:endParaRPr sz="2000">
                <a:solidFill>
                  <a:srgbClr val="0070C0"/>
                </a:solidFill>
                <a:latin typeface="微软雅黑" panose="020b0503020204020204" pitchFamily="34" charset="-122"/>
                <a:ea typeface="微软雅黑" panose="020b0503020204020204" pitchFamily="34" charset="-122"/>
                <a:cs typeface="楷体" panose="02010609060101010101" charset="-122"/>
                <a:sym typeface="+mn-ea"/>
              </a:endParaRPr>
            </a:p>
            <a:p>
              <a:pPr lvl="0" algn="l">
                <a:lnSpc>
                  <a:spcPct val="100000"/>
                </a:lnSpc>
                <a:spcBef>
                  <a:spcPct val="0"/>
                </a:spcBef>
                <a:spcAft>
                  <a:spcPct val="0"/>
                </a:spcAft>
                <a:buClrTx/>
                <a:buSzTx/>
                <a:buFontTx/>
              </a:pPr>
              <a:endParaRPr lang="zh-CN" altLang="en-US" sz="2000" b="1">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p:txBody>
        </p:sp>
      </p:grpSp>
      <p:sp>
        <p:nvSpPr>
          <p:cNvPr id="7" name="文本框 6" title=""/>
          <p:cNvSpPr txBox="1"/>
          <p:nvPr>
            <p:custDataLst>
              <p:tags r:id="rId14"/>
            </p:custDataLst>
          </p:nvPr>
        </p:nvSpPr>
        <p:spPr>
          <a:xfrm>
            <a:off x="1150740" y="2092325"/>
            <a:ext cx="677108" cy="5039360"/>
          </a:xfrm>
          <a:prstGeom prst="rect">
            <a:avLst/>
          </a:prstGeom>
          <a:noFill/>
        </p:spPr>
        <p:txBody>
          <a:bodyPr vert="eaVert" wrap="square" rtlCol="0">
            <a:spAutoFit/>
          </a:bodyPr>
          <a:lstStyle/>
          <a:p>
            <a:r>
              <a:rPr lang="zh-CN" altLang="en-US" sz="3200" b="1" smtClean="0">
                <a:solidFill>
                  <a:srgbClr val="C00000"/>
                </a:solidFill>
                <a:latin typeface="微软雅黑" panose="020b0503020204020204" pitchFamily="34" charset="-122"/>
                <a:ea typeface="微软雅黑" panose="020b0503020204020204" pitchFamily="34" charset="-122"/>
              </a:rPr>
              <a:t>工业革命与工厂制度</a:t>
            </a:r>
            <a:endParaRPr lang="zh-CN" altLang="en-US" sz="32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0" y="249555"/>
            <a:ext cx="3828415" cy="707886"/>
          </a:xfrm>
          <a:prstGeom prst="rect">
            <a:avLst/>
          </a:prstGeom>
          <a:noFill/>
        </p:spPr>
        <p:txBody>
          <a:bodyPr wrap="square" rtlCol="0">
            <a:spAutoFit/>
          </a:bodyPr>
          <a:lstStyle/>
          <a:p>
            <a:pPr marL="571500" indent="-571500">
              <a:buFont typeface="Wingdings" panose="05000000000000000000" charset="0"/>
              <a:buChar char="Ø"/>
            </a:pPr>
            <a:r>
              <a:rPr lang="zh-CN" altLang="en-US" sz="4000" b="1" smtClean="0">
                <a:solidFill>
                  <a:srgbClr val="C00000"/>
                </a:solidFill>
                <a:latin typeface="微软雅黑" panose="020b0503020204020204" pitchFamily="34" charset="-122"/>
                <a:ea typeface="微软雅黑" panose="020b0503020204020204" pitchFamily="34" charset="-122"/>
              </a:rPr>
              <a:t>作业布置</a:t>
            </a:r>
            <a:endParaRPr lang="zh-CN" altLang="en-US" sz="4000" b="1">
              <a:solidFill>
                <a:srgbClr val="C00000"/>
              </a:solidFill>
              <a:latin typeface="微软雅黑" panose="020b0503020204020204" pitchFamily="34" charset="-122"/>
              <a:ea typeface="微软雅黑" panose="020b0503020204020204" pitchFamily="34" charset="-122"/>
            </a:endParaRPr>
          </a:p>
        </p:txBody>
      </p:sp>
      <p:sp>
        <p:nvSpPr>
          <p:cNvPr id="3" name="矩形 2" title=""/>
          <p:cNvSpPr/>
          <p:nvPr>
            <p:custDataLst>
              <p:tags r:id="rId4"/>
            </p:custDataLst>
          </p:nvPr>
        </p:nvSpPr>
        <p:spPr>
          <a:xfrm>
            <a:off x="467106" y="957441"/>
            <a:ext cx="11519916" cy="1938992"/>
          </a:xfrm>
          <a:prstGeom prst="rect">
            <a:avLst/>
          </a:prstGeom>
        </p:spPr>
        <p:txBody>
          <a:bodyPr wrap="square">
            <a:spAutoFit/>
          </a:bodyPr>
          <a:lstStyle/>
          <a:p>
            <a:r>
              <a:rPr lang="zh-CN" altLang="en-US" sz="2400" b="1" smtClean="0">
                <a:latin typeface="微软雅黑" panose="020b0503020204020204" pitchFamily="34" charset="-122"/>
                <a:ea typeface="微软雅黑" panose="020b0503020204020204" pitchFamily="34" charset="-122"/>
              </a:rPr>
              <a:t>       标准化：为</a:t>
            </a:r>
            <a:r>
              <a:rPr lang="zh-CN" altLang="en-US" sz="2400" b="1">
                <a:latin typeface="微软雅黑" panose="020b0503020204020204" pitchFamily="34" charset="-122"/>
                <a:ea typeface="微软雅黑" panose="020b0503020204020204" pitchFamily="34" charset="-122"/>
              </a:rPr>
              <a:t>在一定的范围内获得最佳秩序，对实际的或潜在的问题制定共同的和重复使用的规则的活动，称为标准化。它包括制定、发布及实施标准的过程。标准化的重要意义是改进产品、过程和服务的适用性，防止贸易壁垒，促进技术合作</a:t>
            </a:r>
            <a:r>
              <a:rPr lang="zh-CN" altLang="en-US" sz="2400" b="1" smtClean="0">
                <a:latin typeface="微软雅黑" panose="020b0503020204020204" pitchFamily="34" charset="-122"/>
                <a:ea typeface="微软雅黑" panose="020b0503020204020204" pitchFamily="34" charset="-122"/>
              </a:rPr>
              <a:t>。</a:t>
            </a:r>
            <a:endParaRPr lang="en-US" altLang="zh-CN" sz="2400" b="1" smtClean="0">
              <a:latin typeface="微软雅黑" panose="020b0503020204020204" pitchFamily="34" charset="-122"/>
              <a:ea typeface="微软雅黑" panose="020b0503020204020204" pitchFamily="34" charset="-122"/>
            </a:endParaRPr>
          </a:p>
          <a:p>
            <a:r>
              <a:rPr lang="zh-CN" altLang="en-US" sz="2400" b="1" smtClean="0">
                <a:latin typeface="微软雅黑" panose="020b0503020204020204" pitchFamily="34" charset="-122"/>
                <a:ea typeface="微软雅黑" panose="020b0503020204020204" pitchFamily="34" charset="-122"/>
              </a:rPr>
              <a:t>       请你结合古今中外史实，以“标准化”为中心进行论述。（要求：观点明确，史论结合，表述成文。）</a:t>
            </a:r>
            <a:endParaRPr lang="zh-CN" altLang="en-US" sz="2400" b="1">
              <a:latin typeface="微软雅黑" panose="020b0503020204020204" pitchFamily="34" charset="-122"/>
              <a:ea typeface="微软雅黑" panose="020b0503020204020204" pitchFamily="34" charset="-122"/>
            </a:endParaRPr>
          </a:p>
        </p:txBody>
      </p:sp>
      <p:sp>
        <p:nvSpPr>
          <p:cNvPr id="4" name="矩形 3" title=""/>
          <p:cNvSpPr/>
          <p:nvPr>
            <p:custDataLst>
              <p:tags r:id="rId5"/>
            </p:custDataLst>
          </p:nvPr>
        </p:nvSpPr>
        <p:spPr>
          <a:xfrm>
            <a:off x="262128" y="3134177"/>
            <a:ext cx="11929872" cy="3139321"/>
          </a:xfrm>
          <a:prstGeom prst="rect">
            <a:avLst/>
          </a:prstGeom>
        </p:spPr>
        <p:txBody>
          <a:bodyPr wrap="square">
            <a:spAutoFit/>
          </a:bodyPr>
          <a:lstStyle/>
          <a:p>
            <a:r>
              <a:rPr lang="zh-CN" altLang="en-US" b="1" smtClean="0">
                <a:solidFill>
                  <a:srgbClr val="333333"/>
                </a:solidFill>
                <a:latin typeface="+mn-ea"/>
              </a:rPr>
              <a:t>提示：</a:t>
            </a:r>
            <a:endParaRPr lang="en-US" altLang="zh-CN" b="1" smtClean="0">
              <a:solidFill>
                <a:srgbClr val="333333"/>
              </a:solidFill>
              <a:latin typeface="+mn-ea"/>
            </a:endParaRPr>
          </a:p>
          <a:p>
            <a:r>
              <a:rPr lang="en-US" altLang="zh-CN" b="1" smtClean="0">
                <a:solidFill>
                  <a:srgbClr val="333333"/>
                </a:solidFill>
                <a:latin typeface="+mn-ea"/>
              </a:rPr>
              <a:t>l</a:t>
            </a:r>
            <a:r>
              <a:rPr lang="zh-CN" altLang="en-US" b="1">
                <a:solidFill>
                  <a:srgbClr val="333333"/>
                </a:solidFill>
                <a:latin typeface="+mn-ea"/>
              </a:rPr>
              <a:t>、古代标准化 </a:t>
            </a:r>
            <a:r>
              <a:rPr lang="zh-CN" altLang="en-US" b="1" smtClean="0">
                <a:latin typeface="+mn-ea"/>
              </a:rPr>
              <a:t>刀耕火种</a:t>
            </a:r>
            <a:r>
              <a:rPr lang="zh-CN" altLang="en-US" b="1" smtClean="0">
                <a:solidFill>
                  <a:srgbClr val="333333"/>
                </a:solidFill>
                <a:latin typeface="+mn-ea"/>
              </a:rPr>
              <a:t>是</a:t>
            </a:r>
            <a:r>
              <a:rPr lang="zh-CN" altLang="en-US" b="1">
                <a:solidFill>
                  <a:srgbClr val="333333"/>
                </a:solidFill>
                <a:latin typeface="+mn-ea"/>
              </a:rPr>
              <a:t>初始的标准化思想</a:t>
            </a:r>
            <a:r>
              <a:rPr lang="zh-CN" altLang="en-US" b="1" smtClean="0">
                <a:solidFill>
                  <a:srgbClr val="333333"/>
                </a:solidFill>
                <a:latin typeface="+mn-ea"/>
              </a:rPr>
              <a:t>，</a:t>
            </a:r>
            <a:r>
              <a:rPr lang="zh-CN" altLang="en-US" b="1" smtClean="0">
                <a:latin typeface="+mn-ea"/>
              </a:rPr>
              <a:t>秦始皇</a:t>
            </a:r>
            <a:r>
              <a:rPr lang="zh-CN" altLang="en-US" b="1" smtClean="0">
                <a:solidFill>
                  <a:srgbClr val="333333"/>
                </a:solidFill>
                <a:latin typeface="+mn-ea"/>
              </a:rPr>
              <a:t>统一</a:t>
            </a:r>
            <a:r>
              <a:rPr lang="zh-CN" altLang="en-US" b="1">
                <a:solidFill>
                  <a:srgbClr val="333333"/>
                </a:solidFill>
                <a:latin typeface="+mn-ea"/>
              </a:rPr>
              <a:t>度量衡是有目的的标准化，是当时生产力发展的要求，也说明标准化是社会经济发展的基础。宋代的活字印刷术，是古代标准化应用的里程碑，运用</a:t>
            </a:r>
            <a:r>
              <a:rPr lang="zh-CN" altLang="en-US" b="1" smtClean="0">
                <a:solidFill>
                  <a:srgbClr val="333333"/>
                </a:solidFill>
                <a:latin typeface="+mn-ea"/>
              </a:rPr>
              <a:t>了</a:t>
            </a:r>
            <a:r>
              <a:rPr lang="zh-CN" altLang="en-US" b="1" smtClean="0">
                <a:latin typeface="+mn-ea"/>
              </a:rPr>
              <a:t>标准件、互换性、</a:t>
            </a:r>
            <a:r>
              <a:rPr lang="zh-CN" altLang="en-US" b="1">
                <a:latin typeface="+mn-ea"/>
              </a:rPr>
              <a:t>分解组合、重复利用等标准化工作原理。</a:t>
            </a:r>
            <a:endParaRPr lang="zh-CN" altLang="en-US" b="1">
              <a:latin typeface="+mn-ea"/>
            </a:endParaRPr>
          </a:p>
          <a:p>
            <a:r>
              <a:rPr lang="en-US" altLang="zh-CN" b="1">
                <a:solidFill>
                  <a:srgbClr val="333333"/>
                </a:solidFill>
                <a:latin typeface="+mn-ea"/>
              </a:rPr>
              <a:t>2</a:t>
            </a:r>
            <a:r>
              <a:rPr lang="zh-CN" altLang="en-US" b="1">
                <a:solidFill>
                  <a:srgbClr val="333333"/>
                </a:solidFill>
                <a:latin typeface="+mn-ea"/>
              </a:rPr>
              <a:t>、近代标准化 以机器生产、社会化大生产为基础的近代标准化阶段。 </a:t>
            </a:r>
            <a:r>
              <a:rPr lang="en-US" altLang="zh-CN" b="1">
                <a:solidFill>
                  <a:srgbClr val="333333"/>
                </a:solidFill>
                <a:latin typeface="+mn-ea"/>
              </a:rPr>
              <a:t>1798</a:t>
            </a:r>
            <a:r>
              <a:rPr lang="zh-CN" altLang="en-US" b="1">
                <a:solidFill>
                  <a:srgbClr val="333333"/>
                </a:solidFill>
                <a:latin typeface="+mn-ea"/>
              </a:rPr>
              <a:t>年美国人在武器工业中运用互换性原理以批量制造零件</a:t>
            </a:r>
            <a:r>
              <a:rPr lang="en-US" altLang="zh-CN" b="1">
                <a:solidFill>
                  <a:srgbClr val="333333"/>
                </a:solidFill>
                <a:latin typeface="+mn-ea"/>
              </a:rPr>
              <a:t>(</a:t>
            </a:r>
            <a:r>
              <a:rPr lang="zh-CN" altLang="en-US" b="1">
                <a:solidFill>
                  <a:srgbClr val="333333"/>
                </a:solidFill>
                <a:latin typeface="+mn-ea"/>
              </a:rPr>
              <a:t>来福枪</a:t>
            </a:r>
            <a:r>
              <a:rPr lang="en-US" altLang="zh-CN" b="1">
                <a:solidFill>
                  <a:srgbClr val="333333"/>
                </a:solidFill>
                <a:latin typeface="+mn-ea"/>
              </a:rPr>
              <a:t>)</a:t>
            </a:r>
            <a:r>
              <a:rPr lang="zh-CN" altLang="en-US" b="1">
                <a:solidFill>
                  <a:srgbClr val="333333"/>
                </a:solidFill>
                <a:latin typeface="+mn-ea"/>
              </a:rPr>
              <a:t>，大大提高了工作效率。</a:t>
            </a:r>
            <a:r>
              <a:rPr lang="en-US" altLang="zh-CN" b="1">
                <a:solidFill>
                  <a:srgbClr val="333333"/>
                </a:solidFill>
                <a:latin typeface="+mn-ea"/>
              </a:rPr>
              <a:t>1911</a:t>
            </a:r>
            <a:r>
              <a:rPr lang="zh-CN" altLang="en-US" b="1">
                <a:solidFill>
                  <a:srgbClr val="333333"/>
                </a:solidFill>
                <a:latin typeface="+mn-ea"/>
              </a:rPr>
              <a:t>年美国人泰勒发表了</a:t>
            </a:r>
            <a:r>
              <a:rPr lang="en-US" altLang="zh-CN" b="1">
                <a:solidFill>
                  <a:srgbClr val="333333"/>
                </a:solidFill>
                <a:latin typeface="+mn-ea"/>
              </a:rPr>
              <a:t>《</a:t>
            </a:r>
            <a:r>
              <a:rPr lang="zh-CN" altLang="en-US" b="1">
                <a:solidFill>
                  <a:srgbClr val="333333"/>
                </a:solidFill>
                <a:latin typeface="+mn-ea"/>
              </a:rPr>
              <a:t>科学管理原则</a:t>
            </a:r>
            <a:r>
              <a:rPr lang="en-US" altLang="zh-CN" b="1">
                <a:solidFill>
                  <a:srgbClr val="333333"/>
                </a:solidFill>
                <a:latin typeface="+mn-ea"/>
              </a:rPr>
              <a:t>》</a:t>
            </a:r>
            <a:r>
              <a:rPr lang="zh-CN" altLang="en-US" b="1">
                <a:solidFill>
                  <a:srgbClr val="333333"/>
                </a:solidFill>
                <a:latin typeface="+mn-ea"/>
              </a:rPr>
              <a:t>，阐述标准化方法是科学管理的方法</a:t>
            </a:r>
            <a:r>
              <a:rPr lang="en-US" altLang="zh-CN" b="1">
                <a:solidFill>
                  <a:srgbClr val="333333"/>
                </a:solidFill>
                <a:latin typeface="+mn-ea"/>
              </a:rPr>
              <a:t>;1927</a:t>
            </a:r>
            <a:r>
              <a:rPr lang="zh-CN" altLang="en-US" b="1">
                <a:solidFill>
                  <a:srgbClr val="333333"/>
                </a:solidFill>
                <a:latin typeface="+mn-ea"/>
              </a:rPr>
              <a:t>年美国总统胡佛就得出了</a:t>
            </a:r>
            <a:r>
              <a:rPr lang="en-US" altLang="zh-CN" b="1">
                <a:solidFill>
                  <a:srgbClr val="333333"/>
                </a:solidFill>
                <a:latin typeface="+mn-ea"/>
              </a:rPr>
              <a:t>"</a:t>
            </a:r>
            <a:r>
              <a:rPr lang="zh-CN" altLang="en-US" b="1">
                <a:solidFill>
                  <a:srgbClr val="333333"/>
                </a:solidFill>
                <a:latin typeface="+mn-ea"/>
              </a:rPr>
              <a:t>标准化对工业的极端重要性</a:t>
            </a:r>
            <a:r>
              <a:rPr lang="en-US" altLang="zh-CN" b="1">
                <a:solidFill>
                  <a:srgbClr val="333333"/>
                </a:solidFill>
                <a:latin typeface="+mn-ea"/>
              </a:rPr>
              <a:t>"</a:t>
            </a:r>
            <a:r>
              <a:rPr lang="zh-CN" altLang="en-US" b="1">
                <a:solidFill>
                  <a:srgbClr val="333333"/>
                </a:solidFill>
                <a:latin typeface="+mn-ea"/>
              </a:rPr>
              <a:t>的论断</a:t>
            </a:r>
            <a:r>
              <a:rPr lang="en-US" altLang="zh-CN" b="1">
                <a:solidFill>
                  <a:srgbClr val="333333"/>
                </a:solidFill>
                <a:latin typeface="+mn-ea"/>
              </a:rPr>
              <a:t>;</a:t>
            </a:r>
            <a:r>
              <a:rPr lang="zh-CN" altLang="en-US" b="1">
                <a:solidFill>
                  <a:srgbClr val="333333"/>
                </a:solidFill>
                <a:latin typeface="+mn-ea"/>
              </a:rPr>
              <a:t>从</a:t>
            </a:r>
            <a:r>
              <a:rPr lang="en-US" altLang="zh-CN" b="1">
                <a:solidFill>
                  <a:srgbClr val="333333"/>
                </a:solidFill>
                <a:latin typeface="+mn-ea"/>
              </a:rPr>
              <a:t>1916</a:t>
            </a:r>
            <a:r>
              <a:rPr lang="zh-CN" altLang="en-US" b="1">
                <a:solidFill>
                  <a:srgbClr val="333333"/>
                </a:solidFill>
                <a:latin typeface="+mn-ea"/>
              </a:rPr>
              <a:t>年</a:t>
            </a:r>
            <a:r>
              <a:rPr lang="en-US" altLang="zh-CN" b="1">
                <a:solidFill>
                  <a:srgbClr val="333333"/>
                </a:solidFill>
                <a:latin typeface="+mn-ea"/>
              </a:rPr>
              <a:t>--1926</a:t>
            </a:r>
            <a:r>
              <a:rPr lang="zh-CN" altLang="en-US" b="1">
                <a:solidFill>
                  <a:srgbClr val="333333"/>
                </a:solidFill>
                <a:latin typeface="+mn-ea"/>
              </a:rPr>
              <a:t>年，有</a:t>
            </a:r>
            <a:r>
              <a:rPr lang="en-US" altLang="zh-CN" b="1">
                <a:solidFill>
                  <a:srgbClr val="333333"/>
                </a:solidFill>
                <a:latin typeface="+mn-ea"/>
              </a:rPr>
              <a:t>25</a:t>
            </a:r>
            <a:r>
              <a:rPr lang="zh-CN" altLang="en-US" b="1">
                <a:solidFill>
                  <a:srgbClr val="333333"/>
                </a:solidFill>
                <a:latin typeface="+mn-ea"/>
              </a:rPr>
              <a:t>个工业化国家相继成立了国家标准化组织，于</a:t>
            </a:r>
            <a:r>
              <a:rPr lang="en-US" altLang="zh-CN" b="1">
                <a:solidFill>
                  <a:srgbClr val="333333"/>
                </a:solidFill>
                <a:latin typeface="+mn-ea"/>
              </a:rPr>
              <a:t>1926</a:t>
            </a:r>
            <a:r>
              <a:rPr lang="zh-CN" altLang="en-US" b="1">
                <a:solidFill>
                  <a:srgbClr val="333333"/>
                </a:solidFill>
                <a:latin typeface="+mn-ea"/>
              </a:rPr>
              <a:t>年进而成立了国家标准化协会国际联合会</a:t>
            </a:r>
            <a:r>
              <a:rPr lang="en-US" altLang="zh-CN" b="1">
                <a:solidFill>
                  <a:srgbClr val="333333"/>
                </a:solidFill>
                <a:latin typeface="+mn-ea"/>
              </a:rPr>
              <a:t>(ISA)</a:t>
            </a:r>
            <a:r>
              <a:rPr lang="zh-CN" altLang="en-US" b="1">
                <a:solidFill>
                  <a:srgbClr val="333333"/>
                </a:solidFill>
                <a:latin typeface="+mn-ea"/>
              </a:rPr>
              <a:t>，范围从机电扩展到其他组织</a:t>
            </a:r>
            <a:r>
              <a:rPr lang="en-US" altLang="zh-CN" b="1">
                <a:solidFill>
                  <a:srgbClr val="333333"/>
                </a:solidFill>
                <a:latin typeface="+mn-ea"/>
              </a:rPr>
              <a:t>;1946</a:t>
            </a:r>
            <a:r>
              <a:rPr lang="zh-CN" altLang="en-US" b="1">
                <a:solidFill>
                  <a:srgbClr val="333333"/>
                </a:solidFill>
                <a:latin typeface="+mn-ea"/>
              </a:rPr>
              <a:t>年</a:t>
            </a:r>
            <a:r>
              <a:rPr lang="en-US" altLang="zh-CN" b="1">
                <a:solidFill>
                  <a:srgbClr val="333333"/>
                </a:solidFill>
                <a:latin typeface="+mn-ea"/>
              </a:rPr>
              <a:t>《</a:t>
            </a:r>
            <a:r>
              <a:rPr lang="zh-CN" altLang="en-US" b="1">
                <a:solidFill>
                  <a:srgbClr val="333333"/>
                </a:solidFill>
                <a:latin typeface="+mn-ea"/>
              </a:rPr>
              <a:t>国际标准化组织</a:t>
            </a:r>
            <a:r>
              <a:rPr lang="en-US" altLang="zh-CN" b="1">
                <a:solidFill>
                  <a:srgbClr val="333333"/>
                </a:solidFill>
                <a:latin typeface="+mn-ea"/>
              </a:rPr>
              <a:t>ISO》</a:t>
            </a:r>
            <a:r>
              <a:rPr lang="zh-CN" altLang="en-US" b="1">
                <a:solidFill>
                  <a:srgbClr val="333333"/>
                </a:solidFill>
                <a:latin typeface="+mn-ea"/>
              </a:rPr>
              <a:t>正式成立。近代标准化的特点是</a:t>
            </a:r>
            <a:r>
              <a:rPr lang="en-US" altLang="zh-CN" b="1">
                <a:solidFill>
                  <a:srgbClr val="333333"/>
                </a:solidFill>
                <a:latin typeface="+mn-ea"/>
              </a:rPr>
              <a:t>:</a:t>
            </a:r>
            <a:r>
              <a:rPr lang="zh-CN" altLang="en-US" b="1">
                <a:solidFill>
                  <a:srgbClr val="333333"/>
                </a:solidFill>
                <a:latin typeface="+mn-ea"/>
              </a:rPr>
              <a:t>提高效率，发展迅速。</a:t>
            </a:r>
            <a:endParaRPr lang="zh-CN" altLang="en-US" b="1">
              <a:solidFill>
                <a:srgbClr val="333333"/>
              </a:solidFill>
              <a:latin typeface="+mn-ea"/>
            </a:endParaRPr>
          </a:p>
          <a:p>
            <a:r>
              <a:rPr lang="en-US" altLang="zh-CN" b="1">
                <a:solidFill>
                  <a:srgbClr val="333333"/>
                </a:solidFill>
                <a:latin typeface="+mn-ea"/>
              </a:rPr>
              <a:t>3</a:t>
            </a:r>
            <a:r>
              <a:rPr lang="zh-CN" altLang="en-US" b="1">
                <a:solidFill>
                  <a:srgbClr val="333333"/>
                </a:solidFill>
                <a:latin typeface="+mn-ea"/>
              </a:rPr>
              <a:t>、现代标准化 现代工业伴随而来的必然是标准化的现代化。 显著特点是</a:t>
            </a:r>
            <a:r>
              <a:rPr lang="en-US" altLang="zh-CN" b="1">
                <a:solidFill>
                  <a:srgbClr val="333333"/>
                </a:solidFill>
                <a:latin typeface="+mn-ea"/>
              </a:rPr>
              <a:t>:</a:t>
            </a:r>
            <a:r>
              <a:rPr lang="zh-CN" altLang="en-US" b="1">
                <a:solidFill>
                  <a:srgbClr val="333333"/>
                </a:solidFill>
                <a:latin typeface="+mn-ea"/>
              </a:rPr>
              <a:t>经济全球化相适应的标准化</a:t>
            </a:r>
            <a:r>
              <a:rPr lang="en-US" altLang="zh-CN" b="1">
                <a:solidFill>
                  <a:srgbClr val="333333"/>
                </a:solidFill>
                <a:latin typeface="+mn-ea"/>
              </a:rPr>
              <a:t>;</a:t>
            </a:r>
            <a:r>
              <a:rPr lang="zh-CN" altLang="en-US" b="1">
                <a:solidFill>
                  <a:srgbClr val="333333"/>
                </a:solidFill>
                <a:latin typeface="+mn-ea"/>
              </a:rPr>
              <a:t>现代标准化结合现代科学理论</a:t>
            </a:r>
            <a:r>
              <a:rPr lang="en-US" altLang="zh-CN" b="1">
                <a:solidFill>
                  <a:srgbClr val="333333"/>
                </a:solidFill>
                <a:latin typeface="+mn-ea"/>
              </a:rPr>
              <a:t>;</a:t>
            </a:r>
            <a:r>
              <a:rPr lang="zh-CN" altLang="en-US" b="1">
                <a:solidFill>
                  <a:srgbClr val="333333"/>
                </a:solidFill>
                <a:latin typeface="+mn-ea"/>
              </a:rPr>
              <a:t>建立与现代化相适应的标准化体系</a:t>
            </a:r>
            <a:r>
              <a:rPr lang="en-US" altLang="zh-CN" b="1">
                <a:solidFill>
                  <a:srgbClr val="333333"/>
                </a:solidFill>
                <a:latin typeface="+mn-ea"/>
              </a:rPr>
              <a:t>;WTO</a:t>
            </a:r>
            <a:r>
              <a:rPr lang="zh-CN" altLang="en-US" b="1">
                <a:solidFill>
                  <a:srgbClr val="333333"/>
                </a:solidFill>
                <a:latin typeface="+mn-ea"/>
              </a:rPr>
              <a:t>与标准化</a:t>
            </a:r>
            <a:r>
              <a:rPr lang="en-US" altLang="zh-CN" b="1">
                <a:solidFill>
                  <a:srgbClr val="333333"/>
                </a:solidFill>
                <a:latin typeface="+mn-ea"/>
              </a:rPr>
              <a:t>;</a:t>
            </a:r>
            <a:r>
              <a:rPr lang="zh-CN" altLang="en-US" b="1">
                <a:solidFill>
                  <a:srgbClr val="333333"/>
                </a:solidFill>
                <a:latin typeface="+mn-ea"/>
              </a:rPr>
              <a:t>标准化已成为贸易技术壁垒的主要手段。</a:t>
            </a:r>
            <a:endParaRPr lang="zh-CN" altLang="en-US" b="1" i="0">
              <a:solidFill>
                <a:srgbClr val="333333"/>
              </a:solidFill>
              <a:effectLst/>
              <a:latin typeface="+mn-ea"/>
            </a:endParaRPr>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4b435b1d7bfe0efa5ff3574f0dd496e1" title="">
            <a:hlinkClick action="ppaction://media"/>
          </p:cNvPr>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0" y="0"/>
            <a:ext cx="12192000" cy="6858000"/>
          </a:xfrm>
          <a:prstGeom prst="rect">
            <a:avLst/>
          </a:prstGeom>
        </p:spPr>
      </p:pic>
      <p:sp>
        <p:nvSpPr>
          <p:cNvPr id="10" name="文本框 9" title=""/>
          <p:cNvSpPr txBox="1"/>
          <p:nvPr>
            <p:custDataLst>
              <p:tags r:id="rId8"/>
            </p:custDataLst>
          </p:nvPr>
        </p:nvSpPr>
        <p:spPr>
          <a:xfrm>
            <a:off x="143933" y="68157"/>
            <a:ext cx="11313584" cy="584775"/>
          </a:xfrm>
          <a:prstGeom prst="rect">
            <a:avLst/>
          </a:prstGeom>
          <a:solidFill>
            <a:schemeClr val="accent3">
              <a:lumMod val="85000"/>
            </a:schemeClr>
          </a:solidFill>
          <a:ln w="9525">
            <a:noFill/>
          </a:ln>
        </p:spPr>
        <p:txBody>
          <a:bodyPr wrap="square" anchor="t" anchorCtr="0">
            <a:spAutoFit/>
          </a:bodyPr>
          <a:lstStyle/>
          <a:p>
            <a:pPr fontAlgn="base">
              <a:spcBef>
                <a:spcPct val="0"/>
              </a:spcBef>
              <a:spcAft>
                <a:spcPct val="0"/>
              </a:spcAft>
            </a:pPr>
            <a:r>
              <a:rPr lang="zh-CN" altLang="en-US" sz="3200" b="1">
                <a:solidFill>
                  <a:srgbClr val="FF0000"/>
                </a:solidFill>
                <a:latin typeface="楷体_GB2312" panose="02010609030101010101" charset="-122"/>
                <a:ea typeface="楷体_GB2312" panose="02010609030101010101" charset="-122"/>
              </a:rPr>
              <a:t>伦敦奥运会开幕式片段中所展现的是哪一历史事件</a:t>
            </a:r>
            <a:r>
              <a:rPr lang="zh-CN" altLang="en-US" sz="3200" b="1">
                <a:solidFill>
                  <a:srgbClr val="FF0000"/>
                </a:solidFill>
              </a:rPr>
              <a:t>？</a:t>
            </a:r>
            <a:endParaRPr lang="zh-CN" altLang="en-US" sz="3200" b="1">
              <a:solidFill>
                <a:srgbClr val="FF0000"/>
              </a:solidFill>
            </a:endParaRPr>
          </a:p>
        </p:txBody>
      </p:sp>
      <p:sp>
        <p:nvSpPr>
          <p:cNvPr id="3073" name="文本框 2" title=""/>
          <p:cNvSpPr txBox="1"/>
          <p:nvPr>
            <p:custDataLst>
              <p:tags r:id="rId9"/>
            </p:custDataLst>
          </p:nvPr>
        </p:nvSpPr>
        <p:spPr>
          <a:xfrm>
            <a:off x="800525" y="2279651"/>
            <a:ext cx="10001249" cy="584775"/>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zh-CN" altLang="en-US" sz="3200">
                <a:solidFill>
                  <a:srgbClr val="000000"/>
                </a:solidFill>
              </a:rPr>
              <a:t>回顾纲要下，你能回忆起关于工业革命的哪些信息？</a:t>
            </a:r>
            <a:endParaRPr lang="zh-CN" altLang="en-US" sz="3200">
              <a:solidFill>
                <a:srgbClr val="000000"/>
              </a:solidFill>
            </a:endParaRPr>
          </a:p>
        </p:txBody>
      </p:sp>
      <p:sp>
        <p:nvSpPr>
          <p:cNvPr id="4" name="文本框 3" title=""/>
          <p:cNvSpPr txBox="1"/>
          <p:nvPr>
            <p:custDataLst>
              <p:tags r:id="rId10"/>
            </p:custDataLst>
          </p:nvPr>
        </p:nvSpPr>
        <p:spPr>
          <a:xfrm>
            <a:off x="607907" y="3507741"/>
            <a:ext cx="1955800" cy="666786"/>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en-US" altLang="zh-CN" sz="3735" b="1">
                <a:solidFill>
                  <a:srgbClr val="C00000"/>
                </a:solidFill>
                <a:latin typeface="楷体" panose="02010609060101010101" charset="-122"/>
                <a:ea typeface="楷体" panose="02010609060101010101" charset="-122"/>
              </a:rPr>
              <a:t>18C60S       </a:t>
            </a:r>
            <a:endParaRPr lang="en-US" altLang="zh-CN" sz="3735" b="1">
              <a:solidFill>
                <a:srgbClr val="C00000"/>
              </a:solidFill>
              <a:latin typeface="楷体" panose="02010609060101010101" charset="-122"/>
              <a:ea typeface="楷体" panose="02010609060101010101" charset="-122"/>
            </a:endParaRPr>
          </a:p>
        </p:txBody>
      </p:sp>
      <p:sp>
        <p:nvSpPr>
          <p:cNvPr id="9" name="文本框 8" title=""/>
          <p:cNvSpPr txBox="1"/>
          <p:nvPr>
            <p:custDataLst>
              <p:tags r:id="rId11"/>
            </p:custDataLst>
          </p:nvPr>
        </p:nvSpPr>
        <p:spPr>
          <a:xfrm>
            <a:off x="3050540" y="3541607"/>
            <a:ext cx="1492251" cy="666786"/>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zh-CN" altLang="en-US" sz="3735" b="1">
                <a:solidFill>
                  <a:srgbClr val="C00000"/>
                </a:solidFill>
                <a:latin typeface="楷体" panose="02010609060101010101" charset="-122"/>
                <a:ea typeface="楷体" panose="02010609060101010101" charset="-122"/>
                <a:sym typeface="宋体" panose="02010600030101010101" pitchFamily="2" charset="-122"/>
              </a:rPr>
              <a:t>英国</a:t>
            </a:r>
            <a:endParaRPr lang="zh-CN" altLang="en-US" sz="3735" b="1">
              <a:solidFill>
                <a:srgbClr val="C00000"/>
              </a:solidFill>
              <a:latin typeface="楷体" panose="02010609060101010101" charset="-122"/>
              <a:ea typeface="楷体" panose="02010609060101010101" charset="-122"/>
              <a:sym typeface="宋体" panose="02010600030101010101" pitchFamily="2" charset="-122"/>
            </a:endParaRPr>
          </a:p>
        </p:txBody>
      </p:sp>
      <p:sp>
        <p:nvSpPr>
          <p:cNvPr id="11" name="文本框 10" title=""/>
          <p:cNvSpPr txBox="1"/>
          <p:nvPr>
            <p:custDataLst>
              <p:tags r:id="rId12"/>
            </p:custDataLst>
          </p:nvPr>
        </p:nvSpPr>
        <p:spPr>
          <a:xfrm>
            <a:off x="4970358" y="3573358"/>
            <a:ext cx="3568700" cy="666786"/>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en-US" altLang="zh-CN" sz="3735" b="1">
                <a:solidFill>
                  <a:srgbClr val="C00000"/>
                </a:solidFill>
                <a:latin typeface="楷体" panose="02010609060101010101" charset="-122"/>
                <a:ea typeface="楷体" panose="02010609060101010101" charset="-122"/>
                <a:sym typeface="宋体" panose="02010600030101010101" pitchFamily="2" charset="-122"/>
              </a:rPr>
              <a:t>“</a:t>
            </a:r>
            <a:r>
              <a:rPr lang="zh-CN" altLang="en-US" sz="3735" b="1">
                <a:solidFill>
                  <a:srgbClr val="C00000"/>
                </a:solidFill>
                <a:latin typeface="楷体" panose="02010609060101010101" charset="-122"/>
                <a:ea typeface="楷体" panose="02010609060101010101" charset="-122"/>
                <a:sym typeface="宋体" panose="02010600030101010101" pitchFamily="2" charset="-122"/>
              </a:rPr>
              <a:t>珍妮纺纱机</a:t>
            </a:r>
            <a:r>
              <a:rPr lang="en-US" altLang="zh-CN" sz="3735" b="1">
                <a:solidFill>
                  <a:srgbClr val="C00000"/>
                </a:solidFill>
                <a:latin typeface="楷体" panose="02010609060101010101" charset="-122"/>
                <a:ea typeface="楷体" panose="02010609060101010101" charset="-122"/>
                <a:sym typeface="宋体" panose="02010600030101010101" pitchFamily="2" charset="-122"/>
              </a:rPr>
              <a:t>”</a:t>
            </a:r>
            <a:endParaRPr lang="en-US" altLang="zh-CN" sz="3735" b="1">
              <a:solidFill>
                <a:srgbClr val="C00000"/>
              </a:solidFill>
              <a:latin typeface="楷体" panose="02010609060101010101" charset="-122"/>
              <a:ea typeface="楷体" panose="02010609060101010101" charset="-122"/>
              <a:sym typeface="宋体" panose="02010600030101010101" pitchFamily="2" charset="-122"/>
            </a:endParaRPr>
          </a:p>
        </p:txBody>
      </p:sp>
      <p:sp>
        <p:nvSpPr>
          <p:cNvPr id="12" name="文本框 11" title=""/>
          <p:cNvSpPr txBox="1"/>
          <p:nvPr>
            <p:custDataLst>
              <p:tags r:id="rId13"/>
            </p:custDataLst>
          </p:nvPr>
        </p:nvSpPr>
        <p:spPr>
          <a:xfrm>
            <a:off x="9195225" y="3507741"/>
            <a:ext cx="1813983" cy="666786"/>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zh-CN" altLang="zh-CN" sz="3735" b="1">
                <a:solidFill>
                  <a:srgbClr val="C00000"/>
                </a:solidFill>
                <a:latin typeface="楷体" panose="02010609060101010101" charset="-122"/>
                <a:ea typeface="楷体" panose="02010609060101010101" charset="-122"/>
                <a:sym typeface="宋体" panose="02010600030101010101" pitchFamily="2" charset="-122"/>
              </a:rPr>
              <a:t>蒸汽机</a:t>
            </a:r>
            <a:endParaRPr lang="zh-CN" altLang="zh-CN" sz="3735" b="1">
              <a:solidFill>
                <a:srgbClr val="C00000"/>
              </a:solidFill>
              <a:latin typeface="楷体" panose="02010609060101010101" charset="-122"/>
              <a:ea typeface="楷体" panose="02010609060101010101" charset="-122"/>
              <a:sym typeface="宋体" panose="02010600030101010101" pitchFamily="2" charset="-122"/>
            </a:endParaRPr>
          </a:p>
        </p:txBody>
      </p:sp>
      <p:sp>
        <p:nvSpPr>
          <p:cNvPr id="13" name="文本框 12" title=""/>
          <p:cNvSpPr txBox="1"/>
          <p:nvPr>
            <p:custDataLst>
              <p:tags r:id="rId14"/>
            </p:custDataLst>
          </p:nvPr>
        </p:nvSpPr>
        <p:spPr>
          <a:xfrm>
            <a:off x="4175761" y="4868333"/>
            <a:ext cx="2429087" cy="584775"/>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zh-CN" altLang="en-US" sz="3200">
                <a:solidFill>
                  <a:srgbClr val="00B050"/>
                </a:solidFill>
                <a:latin typeface="楷体_GB2312" panose="02010609030101010101" charset="-122"/>
                <a:ea typeface="楷体_GB2312" panose="02010609030101010101" charset="-122"/>
              </a:rPr>
              <a:t>大机器生产</a:t>
            </a:r>
            <a:endParaRPr lang="zh-CN" altLang="en-US" sz="3200">
              <a:solidFill>
                <a:srgbClr val="00B050"/>
              </a:solidFill>
              <a:latin typeface="楷体_GB2312" panose="02010609030101010101" charset="-122"/>
              <a:ea typeface="楷体_GB2312" panose="02010609030101010101" charset="-122"/>
            </a:endParaRPr>
          </a:p>
        </p:txBody>
      </p:sp>
      <p:sp>
        <p:nvSpPr>
          <p:cNvPr id="14" name="文本框 13" title=""/>
          <p:cNvSpPr txBox="1"/>
          <p:nvPr>
            <p:custDataLst>
              <p:tags r:id="rId15"/>
            </p:custDataLst>
          </p:nvPr>
        </p:nvSpPr>
        <p:spPr>
          <a:xfrm>
            <a:off x="7083214" y="4868333"/>
            <a:ext cx="3796453" cy="584775"/>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zh-CN" altLang="en-US" sz="3200">
                <a:solidFill>
                  <a:srgbClr val="0D0D0D"/>
                </a:solidFill>
                <a:latin typeface="楷体_GB2312" panose="02010609030101010101" charset="-122"/>
                <a:ea typeface="楷体_GB2312" panose="02010609030101010101" charset="-122"/>
              </a:rPr>
              <a:t>工厂制度</a:t>
            </a:r>
            <a:r>
              <a:rPr lang="en-US" altLang="zh-CN" sz="3200">
                <a:solidFill>
                  <a:srgbClr val="0D0D0D"/>
                </a:solidFill>
                <a:latin typeface="楷体_GB2312" panose="02010609030101010101" charset="-122"/>
                <a:ea typeface="楷体_GB2312" panose="02010609030101010101" charset="-122"/>
              </a:rPr>
              <a:t>   ……</a:t>
            </a:r>
            <a:endParaRPr lang="en-US" altLang="zh-CN" sz="3200">
              <a:solidFill>
                <a:srgbClr val="0D0D0D"/>
              </a:solidFill>
              <a:latin typeface="楷体_GB2312" panose="02010609030101010101" charset="-122"/>
              <a:ea typeface="楷体_GB2312" panose="02010609030101010101" charset="-122"/>
            </a:endParaRPr>
          </a:p>
        </p:txBody>
      </p:sp>
      <p:sp>
        <p:nvSpPr>
          <p:cNvPr id="15" name="文本框 14" title=""/>
          <p:cNvSpPr txBox="1"/>
          <p:nvPr>
            <p:custDataLst>
              <p:tags r:id="rId16"/>
            </p:custDataLst>
          </p:nvPr>
        </p:nvSpPr>
        <p:spPr>
          <a:xfrm>
            <a:off x="1758527" y="4868333"/>
            <a:ext cx="1938867" cy="584775"/>
          </a:xfrm>
          <a:prstGeom prst="rect">
            <a:avLst/>
          </a:prstGeom>
          <a:solidFill>
            <a:schemeClr val="accent2">
              <a:lumMod val="20000"/>
              <a:lumOff val="80000"/>
            </a:schemeClr>
          </a:solidFill>
          <a:ln w="9525">
            <a:noFill/>
          </a:ln>
        </p:spPr>
        <p:txBody>
          <a:bodyPr wrap="square" anchor="t" anchorCtr="0">
            <a:spAutoFit/>
          </a:bodyPr>
          <a:lstStyle/>
          <a:p>
            <a:pPr fontAlgn="base">
              <a:spcBef>
                <a:spcPct val="0"/>
              </a:spcBef>
              <a:spcAft>
                <a:spcPct val="0"/>
              </a:spcAft>
            </a:pPr>
            <a:r>
              <a:rPr lang="zh-CN" altLang="en-US" sz="3200" smtClean="0">
                <a:solidFill>
                  <a:srgbClr val="262673"/>
                </a:solidFill>
                <a:latin typeface="楷体_GB2312" panose="02010609030101010101" charset="-122"/>
                <a:ea typeface="楷体_GB2312" panose="02010609030101010101" charset="-122"/>
              </a:rPr>
              <a:t>圈地运动</a:t>
            </a:r>
            <a:endParaRPr lang="zh-CN" altLang="en-US" sz="3200">
              <a:solidFill>
                <a:srgbClr val="262673"/>
              </a:solidFill>
              <a:latin typeface="楷体_GB2312" panose="02010609030101010101" charset="-122"/>
              <a:ea typeface="楷体_GB2312" panose="02010609030101010101" charset="-122"/>
            </a:endParaRPr>
          </a:p>
        </p:txBody>
      </p:sp>
      <p:sp>
        <p:nvSpPr>
          <p:cNvPr id="3" name="文本框 2" title=""/>
          <p:cNvSpPr txBox="1"/>
          <p:nvPr>
            <p:custDataLst>
              <p:tags r:id="rId17"/>
            </p:custDataLst>
          </p:nvPr>
        </p:nvSpPr>
        <p:spPr>
          <a:xfrm>
            <a:off x="4699847" y="1078653"/>
            <a:ext cx="1905000" cy="584775"/>
          </a:xfrm>
          <a:prstGeom prst="rect">
            <a:avLst/>
          </a:prstGeom>
          <a:solidFill>
            <a:schemeClr val="accent2">
              <a:lumMod val="20000"/>
              <a:lumOff val="80000"/>
            </a:schemeClr>
          </a:solidFill>
        </p:spPr>
        <p:txBody>
          <a:bodyPr wrap="square" rtlCol="0">
            <a:spAutoFit/>
          </a:bodyPr>
          <a:lstStyle/>
          <a:p>
            <a:pPr fontAlgn="base">
              <a:spcBef>
                <a:spcPct val="0"/>
              </a:spcBef>
              <a:spcAft>
                <a:spcPct val="0"/>
              </a:spcAft>
            </a:pPr>
            <a:r>
              <a:rPr lang="zh-CN" altLang="en-US" sz="3200" b="1">
                <a:solidFill>
                  <a:srgbClr val="000000"/>
                </a:solidFill>
              </a:rPr>
              <a:t>工业革命</a:t>
            </a:r>
            <a:endParaRPr lang="zh-CN" altLang="en-US" sz="3200" b="1">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1" fill="hold" display="0">
                  <p:stCondLst>
                    <p:cond delay="indefinite"/>
                  </p:stCondLst>
                </p:cTn>
                <p:tgtEl>
                  <p:spTgt spid="2"/>
                </p:tgtEl>
              </p:cMediaNode>
            </p:video>
          </p:childTnLst>
        </p:cTn>
      </p:par>
    </p:tnLst>
    <p:bldLst>
      <p:bldP spid="10" grpId="0" animBg="1"/>
      <p:bldP spid="3073" grpId="0" animBg="1"/>
      <p:bldP spid="4" grpId="0" animBg="1"/>
      <p:bldP spid="9" grpId="0" animBg="1"/>
      <p:bldP spid="11" grpId="0" animBg="1"/>
      <p:bldP spid="12" grpId="0" animBg="1"/>
      <p:bldP spid="13" grpId="0" animBg="1"/>
      <p:bldP spid="14" grpId="0" animBg="1"/>
      <p:bldP spid="15" grpId="0" animBg="1"/>
      <p:bldP spid="3"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cxnSp>
        <p:nvCxnSpPr>
          <p:cNvPr id="4" name="直接连接符 3" title=""/>
          <p:cNvCxnSpPr/>
          <p:nvPr>
            <p:custDataLst>
              <p:tags r:id="rId3"/>
            </p:custDataLst>
          </p:nvPr>
        </p:nvCxnSpPr>
        <p:spPr>
          <a:xfrm flipH="1">
            <a:off x="1928984" y="1986001"/>
            <a:ext cx="8255" cy="3799205"/>
          </a:xfrm>
          <a:prstGeom prst="line">
            <a:avLst/>
          </a:prstGeom>
          <a:solidFill>
            <a:srgbClr val="FFCC00"/>
          </a:solidFill>
          <a:ln w="76200" cap="flat" cmpd="sng" algn="ctr">
            <a:solidFill>
              <a:srgbClr val="00B0F0"/>
            </a:solidFill>
            <a:prstDash val="solid"/>
            <a:round/>
            <a:headEnd type="none" w="med" len="med"/>
            <a:tailEnd type="oval" w="med" len="med"/>
          </a:ln>
          <a:effectLst>
            <a:outerShdw blurRad="76200" dir="18900000" sy="23000" kx="-1200000" algn="bl" rotWithShape="0">
              <a:prstClr val="black">
                <a:alpha val="20000"/>
              </a:prstClr>
            </a:outerShdw>
          </a:effectLst>
        </p:spPr>
      </p:cxnSp>
      <p:sp>
        <p:nvSpPr>
          <p:cNvPr id="11" name="文本框 10" title=""/>
          <p:cNvSpPr txBox="1"/>
          <p:nvPr>
            <p:custDataLst>
              <p:tags r:id="rId4"/>
            </p:custDataLst>
          </p:nvPr>
        </p:nvSpPr>
        <p:spPr>
          <a:xfrm>
            <a:off x="502920" y="510540"/>
            <a:ext cx="3206750" cy="1445260"/>
          </a:xfrm>
          <a:prstGeom prst="rect">
            <a:avLst/>
          </a:prstGeom>
          <a:noFill/>
          <a:ln w="9525">
            <a:noFill/>
          </a:ln>
        </p:spPr>
        <p:txBody>
          <a:bodyPr wrap="square" rtlCol="0" anchor="t" anchorCtr="0">
            <a:spAutoFit/>
          </a:bodyPr>
          <a:lstStyle/>
          <a:p>
            <a:pPr indent="0" algn="ctr" fontAlgn="base">
              <a:buClrTx/>
              <a:buSzTx/>
              <a:buFont typeface="Wingdings" panose="05000000000000000000" charset="0"/>
              <a:buNone/>
            </a:pPr>
            <a:r>
              <a:rPr lang="zh-CN" altLang="en-US" sz="4800" b="1">
                <a:solidFill>
                  <a:srgbClr val="C00000"/>
                </a:solidFill>
                <a:effectLst>
                  <a:outerShdw blurRad="60007" dist="101600"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目</a:t>
            </a:r>
            <a:r>
              <a:rPr lang="en-US" altLang="zh-CN" sz="4800" b="1">
                <a:solidFill>
                  <a:srgbClr val="C00000"/>
                </a:solidFill>
                <a:effectLst>
                  <a:outerShdw blurRad="60007" dist="101600"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800" b="1">
                <a:solidFill>
                  <a:srgbClr val="C00000"/>
                </a:solidFill>
                <a:effectLst>
                  <a:outerShdw blurRad="60007" dist="101600"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录</a:t>
            </a:r>
            <a:endParaRPr lang="zh-CN" altLang="en-US" sz="4000" b="1">
              <a:solidFill>
                <a:srgbClr val="C00000"/>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base">
              <a:buClrTx/>
              <a:buSzTx/>
              <a:buFont typeface="Wingdings" panose="05000000000000000000" charset="0"/>
              <a:buNone/>
            </a:pPr>
            <a:r>
              <a:rPr lang="en-US" altLang="zh-CN" sz="4000" b="1">
                <a:solidFill>
                  <a:srgbClr val="C00000"/>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CONTENTS</a:t>
            </a:r>
            <a:endParaRPr lang="en-US" altLang="zh-CN" sz="4000" b="1">
              <a:solidFill>
                <a:srgbClr val="C00000"/>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6" name="组合 35" title=""/>
          <p:cNvGrpSpPr/>
          <p:nvPr>
            <p:custDataLst>
              <p:tags r:id="rId5"/>
            </p:custDataLst>
          </p:nvPr>
        </p:nvGrpSpPr>
        <p:grpSpPr>
          <a:xfrm>
            <a:off x="2243455" y="2084070"/>
            <a:ext cx="9329420" cy="808355"/>
            <a:chOff x="3365" y="3606"/>
            <a:chExt cx="14692" cy="1273"/>
          </a:xfrm>
        </p:grpSpPr>
        <p:sp>
          <p:nvSpPr>
            <p:cNvPr id="2" name="文本框 1"/>
            <p:cNvSpPr txBox="1"/>
            <p:nvPr>
              <p:custDataLst>
                <p:tags r:id="rId6"/>
              </p:custDataLst>
            </p:nvPr>
          </p:nvSpPr>
          <p:spPr>
            <a:xfrm>
              <a:off x="5259" y="3606"/>
              <a:ext cx="12798" cy="1113"/>
            </a:xfrm>
            <a:prstGeom prst="rect">
              <a:avLst/>
            </a:prstGeom>
            <a:noFill/>
          </p:spPr>
          <p:txBody>
            <a:bodyPr wrap="square" rtlCol="0" anchor="t">
              <a:spAutoFit/>
            </a:bodyPr>
            <a:lstStyle/>
            <a:p>
              <a:pPr algn="l"/>
              <a:r>
                <a:rPr lang="zh-CN" altLang="en-US" sz="4000" b="1" spc="150">
                  <a:solidFill>
                    <a:srgbClr val="C00000"/>
                  </a:solidFill>
                  <a:effectLst/>
                  <a:latin typeface="微软雅黑" panose="020b0503020204020204" pitchFamily="34" charset="-122"/>
                  <a:ea typeface="微软雅黑" panose="020b0503020204020204" pitchFamily="34" charset="-122"/>
                  <a:cs typeface="+mj-cs"/>
                  <a:sym typeface="+mn-ea"/>
                </a:rPr>
                <a:t>生产之变</a:t>
              </a:r>
              <a:r>
                <a:rPr lang="en-US" altLang="zh-CN" sz="4000" b="1" spc="150" smtClean="0">
                  <a:solidFill>
                    <a:srgbClr val="002060"/>
                  </a:solidFill>
                  <a:effectLst/>
                  <a:latin typeface="微软雅黑" panose="020b0503020204020204" pitchFamily="34" charset="-122"/>
                  <a:ea typeface="微软雅黑" panose="020b0503020204020204" pitchFamily="34" charset="-122"/>
                  <a:cs typeface="+mj-cs"/>
                  <a:sym typeface="+mn-ea"/>
                </a:rPr>
                <a:t>—</a:t>
              </a:r>
              <a:r>
                <a:rPr lang="zh-CN" altLang="en-US" sz="4000" b="1" spc="150" smtClean="0">
                  <a:solidFill>
                    <a:srgbClr val="002060"/>
                  </a:solidFill>
                  <a:effectLst/>
                  <a:latin typeface="微软雅黑" panose="020b0503020204020204" pitchFamily="34" charset="-122"/>
                  <a:ea typeface="微软雅黑" panose="020b0503020204020204" pitchFamily="34" charset="-122"/>
                  <a:cs typeface="+mj-cs"/>
                  <a:sym typeface="+mn-ea"/>
                </a:rPr>
                <a:t>工业化</a:t>
              </a:r>
              <a:endParaRPr lang="zh-CN" altLang="zh-CN" sz="4000" b="1" spc="150">
                <a:solidFill>
                  <a:srgbClr val="002060"/>
                </a:solidFill>
                <a:effectLst/>
                <a:latin typeface="微软雅黑" panose="020b0503020204020204" pitchFamily="34" charset="-122"/>
                <a:ea typeface="微软雅黑" panose="020b0503020204020204" pitchFamily="34" charset="-122"/>
                <a:cs typeface="+mj-cs"/>
                <a:sym typeface="+mn-ea"/>
              </a:endParaRPr>
            </a:p>
          </p:txBody>
        </p:sp>
        <p:sp>
          <p:nvSpPr>
            <p:cNvPr id="24" name="流程图: 数据 23"/>
            <p:cNvSpPr/>
            <p:nvPr>
              <p:custDataLst>
                <p:tags r:id="rId7"/>
              </p:custDataLst>
            </p:nvPr>
          </p:nvSpPr>
          <p:spPr>
            <a:xfrm>
              <a:off x="3365" y="3662"/>
              <a:ext cx="1628" cy="1217"/>
            </a:xfrm>
            <a:prstGeom prst="flowChartInputOutput">
              <a:avLst/>
            </a:prstGeom>
            <a:gradFill>
              <a:gsLst>
                <a:gs pos="100000">
                  <a:srgbClr val="00B0F0">
                    <a:alpha val="80000"/>
                  </a:srgbClr>
                </a:gs>
                <a:gs pos="100000">
                  <a:srgbClr val="034373"/>
                </a:gs>
              </a:gsLst>
              <a:path path="rect">
                <a:fillToRect l="100000" b="100000"/>
              </a:path>
              <a:tileRect t="-100000" r="-10000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lvl="0" algn="ctr" fontAlgn="auto">
                <a:lnSpc>
                  <a:spcPct val="100000"/>
                </a:lnSpc>
                <a:spcBef>
                  <a:spcPct val="0"/>
                </a:spcBef>
                <a:spcAft>
                  <a:spcPct val="0"/>
                </a:spcAft>
                <a:buClrTx/>
                <a:buSzTx/>
              </a:pPr>
              <a:r>
                <a:rPr lang="zh-CN" altLang="en-US" sz="4800" b="1">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endParaRPr lang="zh-CN" altLang="en-US" sz="48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7" name="直接连接符 26"/>
            <p:cNvCxnSpPr/>
            <p:nvPr>
              <p:custDataLst>
                <p:tags r:id="rId8"/>
              </p:custDataLst>
            </p:nvPr>
          </p:nvCxnSpPr>
          <p:spPr>
            <a:xfrm flipV="1">
              <a:off x="5354" y="4755"/>
              <a:ext cx="12090" cy="21"/>
            </a:xfrm>
            <a:prstGeom prst="line">
              <a:avLst/>
            </a:prstGeom>
            <a:ln w="44450" cmpd="sng">
              <a:solidFill>
                <a:srgbClr val="23B0E3"/>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 name="组合 36" title=""/>
          <p:cNvGrpSpPr/>
          <p:nvPr>
            <p:custDataLst>
              <p:tags r:id="rId9"/>
            </p:custDataLst>
          </p:nvPr>
        </p:nvGrpSpPr>
        <p:grpSpPr>
          <a:xfrm>
            <a:off x="2243455" y="5086984"/>
            <a:ext cx="9245361" cy="828675"/>
            <a:chOff x="3369" y="5492"/>
            <a:chExt cx="14484" cy="1305"/>
          </a:xfrm>
        </p:grpSpPr>
        <p:sp>
          <p:nvSpPr>
            <p:cNvPr id="25" name="流程图: 数据 24"/>
            <p:cNvSpPr/>
            <p:nvPr>
              <p:custDataLst>
                <p:tags r:id="rId10"/>
              </p:custDataLst>
            </p:nvPr>
          </p:nvSpPr>
          <p:spPr>
            <a:xfrm>
              <a:off x="3369" y="5492"/>
              <a:ext cx="1629" cy="1305"/>
            </a:xfrm>
            <a:prstGeom prst="flowChartInputOutput">
              <a:avLst/>
            </a:prstGeom>
            <a:gradFill>
              <a:gsLst>
                <a:gs pos="100000">
                  <a:srgbClr val="00B0F0">
                    <a:alpha val="80000"/>
                  </a:srgbClr>
                </a:gs>
                <a:gs pos="100000">
                  <a:srgbClr val="034373"/>
                </a:gs>
              </a:gsLst>
              <a:path path="rect">
                <a:fillToRect l="100000" b="100000"/>
              </a:path>
              <a:tileRect t="-100000" r="-10000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lvl="0" algn="ctr" fontAlgn="auto">
                <a:lnSpc>
                  <a:spcPct val="100000"/>
                </a:lnSpc>
                <a:spcBef>
                  <a:spcPct val="0"/>
                </a:spcBef>
                <a:spcAft>
                  <a:spcPct val="0"/>
                </a:spcAft>
                <a:buClrTx/>
                <a:buSzTx/>
              </a:pPr>
              <a:r>
                <a:rPr lang="zh-CN" altLang="en-US" sz="5400" b="1">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endParaRPr lang="zh-CN" altLang="en-US" sz="5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8" name="直接连接符 27"/>
            <p:cNvCxnSpPr/>
            <p:nvPr>
              <p:custDataLst>
                <p:tags r:id="rId11"/>
              </p:custDataLst>
            </p:nvPr>
          </p:nvCxnSpPr>
          <p:spPr>
            <a:xfrm flipV="1">
              <a:off x="5416" y="6701"/>
              <a:ext cx="12084" cy="10"/>
            </a:xfrm>
            <a:prstGeom prst="line">
              <a:avLst/>
            </a:prstGeom>
            <a:ln w="44450" cmpd="sng">
              <a:solidFill>
                <a:srgbClr val="00B0F0"/>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文本框 29"/>
            <p:cNvSpPr txBox="1"/>
            <p:nvPr>
              <p:custDataLst>
                <p:tags r:id="rId12"/>
              </p:custDataLst>
            </p:nvPr>
          </p:nvSpPr>
          <p:spPr>
            <a:xfrm>
              <a:off x="5286" y="5529"/>
              <a:ext cx="12567" cy="1113"/>
            </a:xfrm>
            <a:prstGeom prst="rect">
              <a:avLst/>
            </a:prstGeom>
            <a:noFill/>
            <a:effectLst/>
          </p:spPr>
          <p:txBody>
            <a:bodyPr wrap="square" rtlCol="0" anchor="t">
              <a:spAutoFit/>
            </a:bodyPr>
            <a:lstStyle/>
            <a:p>
              <a:pPr lvl="0" algn="l">
                <a:buClrTx/>
                <a:buSzTx/>
                <a:buFontTx/>
              </a:pPr>
              <a:r>
                <a:rPr lang="zh-CN" sz="4000" b="1" spc="150">
                  <a:solidFill>
                    <a:srgbClr val="C00000"/>
                  </a:solidFill>
                  <a:effectLst/>
                  <a:latin typeface="微软雅黑" panose="020b0503020204020204" pitchFamily="34" charset="-122"/>
                  <a:ea typeface="微软雅黑" panose="020b0503020204020204" pitchFamily="34" charset="-122"/>
                  <a:cs typeface="+mj-cs"/>
                  <a:sym typeface="+mn-ea"/>
                </a:rPr>
                <a:t>生活之变</a:t>
              </a:r>
              <a:r>
                <a:rPr lang="en-US" altLang="zh-CN" sz="4000" b="1" spc="150" smtClean="0">
                  <a:solidFill>
                    <a:srgbClr val="002060"/>
                  </a:solidFill>
                  <a:effectLst/>
                  <a:latin typeface="微软雅黑" panose="020b0503020204020204" pitchFamily="34" charset="-122"/>
                  <a:ea typeface="微软雅黑" panose="020b0503020204020204" pitchFamily="34" charset="-122"/>
                  <a:cs typeface="+mj-cs"/>
                  <a:sym typeface="+mn-ea"/>
                </a:rPr>
                <a:t>—</a:t>
              </a:r>
              <a:r>
                <a:rPr lang="zh-CN" altLang="en-US" sz="4000" b="1" spc="150" smtClean="0">
                  <a:solidFill>
                    <a:srgbClr val="002060"/>
                  </a:solidFill>
                  <a:effectLst/>
                  <a:latin typeface="微软雅黑" panose="020b0503020204020204" pitchFamily="34" charset="-122"/>
                  <a:ea typeface="微软雅黑" panose="020b0503020204020204" pitchFamily="34" charset="-122"/>
                  <a:cs typeface="+mj-cs"/>
                  <a:sym typeface="+mn-ea"/>
                </a:rPr>
                <a:t>城市化</a:t>
              </a:r>
              <a:endParaRPr lang="zh-CN" altLang="en-US" sz="4000" b="1" spc="150">
                <a:solidFill>
                  <a:srgbClr val="002060"/>
                </a:solidFill>
                <a:effectLst/>
                <a:latin typeface="微软雅黑" panose="020b0503020204020204" pitchFamily="34" charset="-122"/>
                <a:ea typeface="微软雅黑" panose="020b0503020204020204" pitchFamily="34" charset="-122"/>
                <a:cs typeface="+mj-cs"/>
                <a:sym typeface="+mn-ea"/>
              </a:endParaRPr>
            </a:p>
          </p:txBody>
        </p:sp>
      </p:grpSp>
      <p:sp>
        <p:nvSpPr>
          <p:cNvPr id="8" name="圆角矩形 7" title=""/>
          <p:cNvSpPr/>
          <p:nvPr>
            <p:custDataLst>
              <p:tags r:id="rId13"/>
            </p:custDataLst>
          </p:nvPr>
        </p:nvSpPr>
        <p:spPr>
          <a:xfrm>
            <a:off x="3506470" y="3017520"/>
            <a:ext cx="7202805" cy="51879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a:solidFill>
                  <a:srgbClr val="00B050"/>
                </a:solidFill>
                <a:latin typeface="微软雅黑" panose="020b0503020204020204" pitchFamily="34" charset="-122"/>
                <a:ea typeface="微软雅黑" panose="020b0503020204020204" pitchFamily="34" charset="-122"/>
              </a:rPr>
              <a:t>生产</a:t>
            </a:r>
            <a:r>
              <a:rPr lang="zh-CN" altLang="en-US" sz="2800" b="1" smtClean="0">
                <a:solidFill>
                  <a:srgbClr val="00B050"/>
                </a:solidFill>
                <a:latin typeface="微软雅黑" panose="020b0503020204020204" pitchFamily="34" charset="-122"/>
                <a:ea typeface="微软雅黑" panose="020b0503020204020204" pitchFamily="34" charset="-122"/>
              </a:rPr>
              <a:t>方式走向机械化：</a:t>
            </a:r>
            <a:r>
              <a:rPr lang="zh-CN" altLang="en-US" sz="2800" b="1" smtClean="0">
                <a:solidFill>
                  <a:srgbClr val="C00000"/>
                </a:solidFill>
                <a:effectLst/>
                <a:latin typeface="微软雅黑" panose="020b0503020204020204" pitchFamily="34" charset="-122"/>
                <a:ea typeface="微软雅黑" panose="020b0503020204020204" pitchFamily="34" charset="-122"/>
              </a:rPr>
              <a:t>手工生产到机器生产</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
        <p:nvSpPr>
          <p:cNvPr id="9" name="圆角矩形 8" title=""/>
          <p:cNvSpPr/>
          <p:nvPr>
            <p:custDataLst>
              <p:tags r:id="rId14"/>
            </p:custDataLst>
          </p:nvPr>
        </p:nvSpPr>
        <p:spPr>
          <a:xfrm>
            <a:off x="3506470" y="3736022"/>
            <a:ext cx="7202805"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smtClean="0">
                <a:solidFill>
                  <a:srgbClr val="00B050"/>
                </a:solidFill>
                <a:effectLst/>
                <a:latin typeface="微软雅黑" panose="020b0503020204020204" pitchFamily="34" charset="-122"/>
                <a:ea typeface="微软雅黑" panose="020b0503020204020204" pitchFamily="34" charset="-122"/>
              </a:rPr>
              <a:t>劳作方式走向集中化：</a:t>
            </a:r>
            <a:r>
              <a:rPr lang="zh-CN" altLang="en-US" sz="2800" b="1" smtClean="0">
                <a:solidFill>
                  <a:srgbClr val="C00000"/>
                </a:solidFill>
                <a:effectLst/>
                <a:latin typeface="微软雅黑" panose="020b0503020204020204" pitchFamily="34" charset="-122"/>
                <a:ea typeface="微软雅黑" panose="020b0503020204020204" pitchFamily="34" charset="-122"/>
              </a:rPr>
              <a:t>手工工场到工厂制度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
        <p:nvSpPr>
          <p:cNvPr id="15" name="圆角矩形 14" title=""/>
          <p:cNvSpPr/>
          <p:nvPr>
            <p:custDataLst>
              <p:tags r:id="rId15"/>
            </p:custDataLst>
          </p:nvPr>
        </p:nvSpPr>
        <p:spPr>
          <a:xfrm>
            <a:off x="3506470" y="4442617"/>
            <a:ext cx="7202805"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smtClean="0">
                <a:solidFill>
                  <a:srgbClr val="00B050"/>
                </a:solidFill>
                <a:effectLst/>
                <a:latin typeface="微软雅黑" panose="020b0503020204020204" pitchFamily="34" charset="-122"/>
                <a:ea typeface="微软雅黑" panose="020b0503020204020204" pitchFamily="34" charset="-122"/>
              </a:rPr>
              <a:t>追赶潮流走向工业化：</a:t>
            </a:r>
            <a:r>
              <a:rPr lang="zh-CN" altLang="en-US" sz="2800" b="1" smtClean="0">
                <a:solidFill>
                  <a:srgbClr val="C00000"/>
                </a:solidFill>
                <a:effectLst/>
                <a:latin typeface="微软雅黑" panose="020b0503020204020204" pitchFamily="34" charset="-122"/>
                <a:ea typeface="微软雅黑" panose="020b0503020204020204" pitchFamily="34" charset="-122"/>
              </a:rPr>
              <a:t>近代中国的工厂制度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right)">
                                      <p:cBhvr>
                                        <p:cTn id="8" dur="1000"/>
                                        <p:tgtEl>
                                          <p:spTgt spid="4"/>
                                        </p:tgtEl>
                                      </p:cBhvr>
                                    </p:animEffect>
                                  </p:childTnLst>
                                </p:cTn>
                              </p:par>
                            </p:childTnLst>
                          </p:cTn>
                        </p:par>
                        <p:par>
                          <p:cTn id="9" fill="hold" nodeType="afterGroup">
                            <p:stCondLst>
                              <p:cond delay="1000"/>
                            </p:stCondLst>
                            <p:childTnLst>
                              <p:par>
                                <p:cTn id="10" presetID="22" presetClass="entr" presetSubtype="8" fill="hold" nodeType="afterEffect">
                                  <p:stCondLst>
                                    <p:cond delay="0"/>
                                  </p:stCondLst>
                                  <p:childTnLst>
                                    <p:set>
                                      <p:cBhvr>
                                        <p:cTn id="11" dur="1000"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childTnLst>
                          </p:cTn>
                        </p:par>
                        <p:par>
                          <p:cTn id="13" fill="hold" nodeType="afterGroup">
                            <p:stCondLst>
                              <p:cond delay="2000"/>
                            </p:stCondLst>
                            <p:childTnLst>
                              <p:par>
                                <p:cTn id="14" presetID="22" presetClass="entr" presetSubtype="8" fill="hold" nodeType="afterEffect">
                                  <p:stCondLst>
                                    <p:cond delay="0"/>
                                  </p:stCondLst>
                                  <p:childTnLst>
                                    <p:set>
                                      <p:cBhvr>
                                        <p:cTn id="15" dur="1000"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22" presetClass="entr" presetSubtype="8" fill="hold" grpId="0" nodeType="clickEffect">
                                  <p:stCondLst>
                                    <p:cond delay="0"/>
                                  </p:stCondLst>
                                  <p:childTnLst>
                                    <p:set>
                                      <p:cBhvr>
                                        <p:cTn id="20" dur="1000"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par>
                          <p:cTn id="22" fill="hold" nodeType="afterGroup">
                            <p:stCondLst>
                              <p:cond delay="1000"/>
                            </p:stCondLst>
                            <p:childTnLst>
                              <p:par>
                                <p:cTn id="23" presetID="22" presetClass="entr" presetSubtype="8" fill="hold" grpId="0" nodeType="afterEffect">
                                  <p:stCondLst>
                                    <p:cond delay="0"/>
                                  </p:stCondLst>
                                  <p:childTnLst>
                                    <p:set>
                                      <p:cBhvr>
                                        <p:cTn id="24" dur="1000"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par>
                          <p:cTn id="26" fill="hold" nodeType="afterGroup">
                            <p:stCondLst>
                              <p:cond delay="2000"/>
                            </p:stCondLst>
                            <p:childTnLst>
                              <p:par>
                                <p:cTn id="27" presetID="22" presetClass="entr" presetSubtype="8" fill="hold" grpId="0" nodeType="afterEffect">
                                  <p:stCondLst>
                                    <p:cond delay="0"/>
                                  </p:stCondLst>
                                  <p:childTnLst>
                                    <p:set>
                                      <p:cBhvr>
                                        <p:cTn id="28" dur="1000"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551815" y="1350645"/>
            <a:ext cx="11257915" cy="2789555"/>
          </a:xfrm>
          <a:prstGeom prst="rect">
            <a:avLst/>
          </a:prstGeom>
          <a:solidFill>
            <a:schemeClr val="tx1">
              <a:alpha val="50000"/>
            </a:schemeClr>
          </a:solidFill>
          <a:ln w="12700" cmpd="sng">
            <a:solidFill>
              <a:schemeClr val="tx1"/>
            </a:solidFill>
            <a:prstDash val="sysDot"/>
          </a:ln>
          <a:effectLst/>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    “工业革命”这个词有三层含义，首先它指工具改良和非生物动力在生产中的运用；其次它指劳动组织、工业结构及整个经济活动方式的演变；最后，它指由此产生的社会变化，指社会整体变革的过程。也就是说，“工业革命”是指一个历史时期，这个时期导致工业化社会的诞生。</a:t>
            </a:r>
            <a:endParaRPr lang="en-US" altLang="zh-CN" sz="2800" b="1">
              <a:solidFill>
                <a:schemeClr val="bg1"/>
              </a:solidFill>
              <a:latin typeface="楷体" panose="02010609060101010101" charset="-122"/>
              <a:ea typeface="楷体" panose="02010609060101010101" charset="-122"/>
              <a:cs typeface="楷体" panose="02010609060101010101" charset="-122"/>
              <a:sym typeface="+mn-ea"/>
            </a:endParaRPr>
          </a:p>
          <a:p>
            <a:pPr lvl="0" algn="l">
              <a:lnSpc>
                <a:spcPct val="105000"/>
              </a:lnSpc>
              <a:spcBef>
                <a:spcPct val="0"/>
              </a:spcBef>
              <a:spcAft>
                <a:spcPct val="0"/>
              </a:spcAft>
              <a:buClrTx/>
              <a:buSzTx/>
              <a:buFontTx/>
            </a:pP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                    ——钱乘旦《第一个工业化社会》</a:t>
            </a:r>
            <a:endParaRPr lang="en-US" altLang="zh-CN" sz="2800" b="1">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3" name="文本框 22" title=""/>
          <p:cNvSpPr txBox="1"/>
          <p:nvPr>
            <p:custDataLst>
              <p:tags r:id="rId4"/>
            </p:custDataLst>
          </p:nvPr>
        </p:nvSpPr>
        <p:spPr>
          <a:xfrm>
            <a:off x="2893060" y="4285615"/>
            <a:ext cx="1849755" cy="521970"/>
          </a:xfrm>
          <a:prstGeom prst="rect">
            <a:avLst/>
          </a:prstGeom>
          <a:gradFill>
            <a:gsLst>
              <a:gs pos="0">
                <a:srgbClr val="14CD68"/>
              </a:gs>
              <a:gs pos="100000">
                <a:srgbClr val="035C7D"/>
              </a:gs>
            </a:gsLst>
            <a:lin ang="5400000" scaled="0"/>
          </a:gradFill>
        </p:spPr>
        <p:txBody>
          <a:bodyPr wrap="square" rtlCol="0">
            <a:spAutoFit/>
            <a:scene3d>
              <a:camera prst="orthographicFront"/>
              <a:lightRig rig="threePt" dir="t"/>
            </a:scene3d>
          </a:bodyPr>
          <a:lstStyle/>
          <a:p>
            <a:pPr algn="ctr"/>
            <a:r>
              <a:rPr lang="zh-CN" altLang="en-US" sz="28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蒸汽时代</a:t>
            </a:r>
            <a:endParaRPr lang="zh-CN" altLang="en-US" sz="28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endParaRPr>
          </a:p>
        </p:txBody>
      </p:sp>
      <p:sp>
        <p:nvSpPr>
          <p:cNvPr id="24" name="文本框 23" title=""/>
          <p:cNvSpPr txBox="1"/>
          <p:nvPr>
            <p:custDataLst>
              <p:tags r:id="rId5"/>
            </p:custDataLst>
          </p:nvPr>
        </p:nvSpPr>
        <p:spPr>
          <a:xfrm>
            <a:off x="7531100" y="4283710"/>
            <a:ext cx="1747520" cy="521970"/>
          </a:xfrm>
          <a:prstGeom prst="rect">
            <a:avLst/>
          </a:prstGeom>
          <a:gradFill>
            <a:gsLst>
              <a:gs pos="0">
                <a:srgbClr val="14CD68"/>
              </a:gs>
              <a:gs pos="100000">
                <a:srgbClr val="035C7D"/>
              </a:gs>
            </a:gsLst>
            <a:lin ang="5400000" scaled="0"/>
          </a:gradFill>
        </p:spPr>
        <p:txBody>
          <a:bodyPr wrap="square" rtlCol="0">
            <a:spAutoFit/>
            <a:scene3d>
              <a:camera prst="orthographicFront"/>
              <a:lightRig rig="threePt" dir="t"/>
            </a:scene3d>
          </a:bodyPr>
          <a:lstStyle/>
          <a:p>
            <a:pPr lvl="0" algn="ctr">
              <a:buClrTx/>
              <a:buSzTx/>
              <a:buFontTx/>
            </a:pPr>
            <a:r>
              <a:rPr lang="zh-CN" altLang="en-US" sz="28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电气时代</a:t>
            </a:r>
            <a:endParaRPr lang="zh-CN" altLang="en-US" sz="28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endParaRPr>
          </a:p>
        </p:txBody>
      </p:sp>
      <p:grpSp>
        <p:nvGrpSpPr>
          <p:cNvPr id="8" name="组合 7" title=""/>
          <p:cNvGrpSpPr/>
          <p:nvPr>
            <p:custDataLst>
              <p:tags r:id="rId6"/>
            </p:custDataLst>
          </p:nvPr>
        </p:nvGrpSpPr>
        <p:grpSpPr>
          <a:xfrm>
            <a:off x="2720975" y="5417185"/>
            <a:ext cx="2386965" cy="771525"/>
            <a:chOff x="4285" y="8591"/>
            <a:chExt cx="3759" cy="1215"/>
          </a:xfrm>
        </p:grpSpPr>
        <p:sp>
          <p:nvSpPr>
            <p:cNvPr id="20" name="矩形 19"/>
            <p:cNvSpPr/>
            <p:nvPr>
              <p:custDataLst>
                <p:tags r:id="rId7"/>
              </p:custDataLst>
            </p:nvPr>
          </p:nvSpPr>
          <p:spPr>
            <a:xfrm>
              <a:off x="4285" y="9102"/>
              <a:ext cx="3750" cy="704"/>
            </a:xfrm>
            <a:prstGeom prst="rect">
              <a:avLst/>
            </a:prstGeom>
            <a:gradFill>
              <a:gsLst>
                <a:gs pos="0">
                  <a:srgbClr val="007BD3"/>
                </a:gs>
                <a:gs pos="100000">
                  <a:srgbClr val="034373"/>
                </a:gs>
              </a:gsLst>
              <a:lin ang="5400000" scaled="0"/>
            </a:gradFill>
            <a:ln>
              <a:noFill/>
            </a:ln>
            <a:effectLst>
              <a:outerShdw blurRad="63500" sx="102000" sy="102000" algn="c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第一次工业革命</a:t>
              </a:r>
              <a:endParaRPr lang="zh-CN" altLang="en-US" sz="24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endParaRPr>
            </a:p>
          </p:txBody>
        </p:sp>
        <p:sp>
          <p:nvSpPr>
            <p:cNvPr id="11" name="左大括号 11270"/>
            <p:cNvSpPr/>
            <p:nvPr>
              <p:custDataLst>
                <p:tags r:id="rId8"/>
              </p:custDataLst>
            </p:nvPr>
          </p:nvSpPr>
          <p:spPr bwMode="auto">
            <a:xfrm rot="16200000">
              <a:off x="5994" y="6890"/>
              <a:ext cx="349" cy="3750"/>
            </a:xfrm>
            <a:prstGeom prst="leftBrace">
              <a:avLst>
                <a:gd name="adj1" fmla="val 62485"/>
                <a:gd name="adj2" fmla="val 50000"/>
              </a:avLst>
            </a:prstGeom>
            <a:noFill/>
            <a:ln w="28575">
              <a:solidFill>
                <a:srgbClr val="0070C0"/>
              </a:solidFill>
              <a:round/>
            </a:ln>
            <a:extLst>
              <a:ext uri="{909E8E84-426E-40DD-AFC4-6F175D3DCCD1}">
                <a14:hiddenFill xmlns:a14="http://schemas.microsoft.com/office/drawing/2010/main">
                  <a:solidFill>
                    <a:srgbClr val="FFFFFF"/>
                  </a:solidFill>
                </a14:hiddenFill>
              </a:ext>
            </a:extLst>
          </p:spPr>
          <p:txBody>
            <a:bodyPr/>
            <a:lstStyle/>
            <a:p>
              <a:endParaRPr lang="zh-CN" altLang="en-US" b="1">
                <a:ea typeface="微软雅黑" panose="020b0503020204020204" pitchFamily="34" charset="-122"/>
              </a:endParaRPr>
            </a:p>
          </p:txBody>
        </p:sp>
      </p:grpSp>
      <p:grpSp>
        <p:nvGrpSpPr>
          <p:cNvPr id="9" name="组合 8" title=""/>
          <p:cNvGrpSpPr/>
          <p:nvPr>
            <p:custDataLst>
              <p:tags r:id="rId9"/>
            </p:custDataLst>
          </p:nvPr>
        </p:nvGrpSpPr>
        <p:grpSpPr>
          <a:xfrm>
            <a:off x="7118985" y="5401310"/>
            <a:ext cx="2571750" cy="799465"/>
            <a:chOff x="11211" y="8566"/>
            <a:chExt cx="4050" cy="1259"/>
          </a:xfrm>
        </p:grpSpPr>
        <p:sp>
          <p:nvSpPr>
            <p:cNvPr id="21" name="矩形 20"/>
            <p:cNvSpPr/>
            <p:nvPr>
              <p:custDataLst>
                <p:tags r:id="rId10"/>
              </p:custDataLst>
            </p:nvPr>
          </p:nvSpPr>
          <p:spPr>
            <a:xfrm>
              <a:off x="11211" y="9080"/>
              <a:ext cx="4050" cy="745"/>
            </a:xfrm>
            <a:prstGeom prst="rect">
              <a:avLst/>
            </a:prstGeom>
            <a:gradFill>
              <a:gsLst>
                <a:gs pos="0">
                  <a:srgbClr val="007BD3"/>
                </a:gs>
                <a:gs pos="100000">
                  <a:srgbClr val="034373"/>
                </a:gs>
              </a:gsLst>
              <a:lin ang="5400000" scaled="0"/>
            </a:gradFill>
            <a:ln>
              <a:noFill/>
            </a:ln>
            <a:effectLst>
              <a:outerShdw blurRad="63500" sx="102000" sy="102000" algn="c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第二次工业革命</a:t>
              </a:r>
              <a:endParaRPr lang="zh-CN" altLang="en-US" sz="24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endParaRPr>
            </a:p>
          </p:txBody>
        </p:sp>
        <p:sp>
          <p:nvSpPr>
            <p:cNvPr id="17" name="左大括号 11270"/>
            <p:cNvSpPr/>
            <p:nvPr>
              <p:custDataLst>
                <p:tags r:id="rId11"/>
              </p:custDataLst>
            </p:nvPr>
          </p:nvSpPr>
          <p:spPr bwMode="auto">
            <a:xfrm rot="16200000">
              <a:off x="13005" y="6810"/>
              <a:ext cx="445" cy="3956"/>
            </a:xfrm>
            <a:prstGeom prst="leftBrace">
              <a:avLst>
                <a:gd name="adj1" fmla="val 62485"/>
                <a:gd name="adj2" fmla="val 50000"/>
              </a:avLst>
            </a:prstGeom>
            <a:noFill/>
            <a:ln w="28575">
              <a:solidFill>
                <a:srgbClr val="0070C0"/>
              </a:solidFill>
              <a:round/>
            </a:ln>
            <a:extLst>
              <a:ext uri="{909E8E84-426E-40DD-AFC4-6F175D3DCCD1}">
                <a14:hiddenFill xmlns:a14="http://schemas.microsoft.com/office/drawing/2010/main">
                  <a:solidFill>
                    <a:srgbClr val="FFFFFF"/>
                  </a:solidFill>
                </a14:hiddenFill>
              </a:ext>
            </a:extLst>
          </p:spPr>
          <p:txBody>
            <a:bodyPr/>
            <a:lstStyle/>
            <a:p>
              <a:endParaRPr lang="zh-CN" altLang="en-US" b="1">
                <a:ea typeface="微软雅黑" panose="020b0503020204020204" pitchFamily="34" charset="-122"/>
              </a:endParaRPr>
            </a:p>
          </p:txBody>
        </p:sp>
      </p:grpSp>
      <p:grpSp>
        <p:nvGrpSpPr>
          <p:cNvPr id="4" name="组合 3" title=""/>
          <p:cNvGrpSpPr/>
          <p:nvPr>
            <p:custDataLst>
              <p:tags r:id="rId12"/>
            </p:custDataLst>
          </p:nvPr>
        </p:nvGrpSpPr>
        <p:grpSpPr>
          <a:xfrm>
            <a:off x="1320800" y="4773930"/>
            <a:ext cx="9233535" cy="756285"/>
            <a:chOff x="2080" y="7578"/>
            <a:chExt cx="14541" cy="1191"/>
          </a:xfrm>
        </p:grpSpPr>
        <p:sp>
          <p:nvSpPr>
            <p:cNvPr id="13" name="矩形 12"/>
            <p:cNvSpPr/>
            <p:nvPr>
              <p:custDataLst>
                <p:tags r:id="rId13"/>
              </p:custDataLst>
            </p:nvPr>
          </p:nvSpPr>
          <p:spPr>
            <a:xfrm>
              <a:off x="2080" y="7928"/>
              <a:ext cx="3590" cy="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rPr>
                <a:t>年代</a:t>
              </a:r>
              <a:endPar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custDataLst>
                <p:tags r:id="rId14"/>
              </p:custDataLst>
            </p:nvPr>
          </p:nvSpPr>
          <p:spPr>
            <a:xfrm>
              <a:off x="6593" y="7933"/>
              <a:ext cx="3082" cy="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19世纪中期</a:t>
              </a:r>
              <a:endParaRPr lang="en-US" altLang="zh-CN"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矩形 14"/>
            <p:cNvSpPr/>
            <p:nvPr>
              <p:custDataLst>
                <p:tags r:id="rId15"/>
              </p:custDataLst>
            </p:nvPr>
          </p:nvSpPr>
          <p:spPr>
            <a:xfrm>
              <a:off x="9404" y="7851"/>
              <a:ext cx="4007" cy="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rPr>
                <a:t>19世纪七十年代</a:t>
              </a:r>
              <a:endPar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custDataLst>
                <p:tags r:id="rId16"/>
              </p:custDataLst>
            </p:nvPr>
          </p:nvSpPr>
          <p:spPr>
            <a:xfrm>
              <a:off x="13621" y="7970"/>
              <a:ext cx="3000" cy="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rPr>
                <a:t>20世纪初</a:t>
              </a:r>
              <a:endParaRPr lang="zh-CN" altLang="en-US" sz="2400" b="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箭头连接符 5"/>
            <p:cNvCxnSpPr/>
            <p:nvPr>
              <p:custDataLst>
                <p:tags r:id="rId17"/>
              </p:custDataLst>
            </p:nvPr>
          </p:nvCxnSpPr>
          <p:spPr>
            <a:xfrm>
              <a:off x="2340" y="7895"/>
              <a:ext cx="14266" cy="3"/>
            </a:xfrm>
            <a:prstGeom prst="straightConnector1">
              <a:avLst/>
            </a:prstGeom>
            <a:ln w="50800" cmpd="sng">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custDataLst>
                <p:tags r:id="rId18"/>
              </p:custDataLst>
            </p:nvPr>
          </p:nvSpPr>
          <p:spPr>
            <a:xfrm>
              <a:off x="3859" y="7599"/>
              <a:ext cx="162" cy="3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9"/>
              </p:custDataLst>
            </p:nvPr>
          </p:nvSpPr>
          <p:spPr>
            <a:xfrm>
              <a:off x="8044" y="7578"/>
              <a:ext cx="162" cy="3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20"/>
              </p:custDataLst>
            </p:nvPr>
          </p:nvSpPr>
          <p:spPr>
            <a:xfrm>
              <a:off x="11087" y="7598"/>
              <a:ext cx="162" cy="3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21"/>
              </p:custDataLst>
            </p:nvPr>
          </p:nvSpPr>
          <p:spPr>
            <a:xfrm>
              <a:off x="15043" y="7600"/>
              <a:ext cx="162" cy="3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title=""/>
          <p:cNvSpPr/>
          <p:nvPr>
            <p:custDataLst>
              <p:tags r:id="rId22"/>
            </p:custDataLst>
          </p:nvPr>
        </p:nvSpPr>
        <p:spPr>
          <a:xfrm>
            <a:off x="0" y="-4842"/>
            <a:ext cx="4514377" cy="584775"/>
          </a:xfrm>
          <a:prstGeom prst="rect">
            <a:avLst/>
          </a:prstGeom>
        </p:spPr>
        <p:txBody>
          <a:bodyPr wrap="none">
            <a:spAutoFit/>
          </a:bodyPr>
          <a:lstStyle/>
          <a:p>
            <a:r>
              <a:rPr lang="zh-CN" altLang="en-US" sz="3200" b="1" spc="150" smtClean="0">
                <a:solidFill>
                  <a:srgbClr val="C00000"/>
                </a:solidFill>
                <a:latin typeface="微软雅黑" panose="020b0503020204020204" pitchFamily="34" charset="-122"/>
                <a:ea typeface="微软雅黑" panose="020b0503020204020204" pitchFamily="34" charset="-122"/>
                <a:sym typeface="+mn-ea"/>
              </a:rPr>
              <a:t>一、生产</a:t>
            </a:r>
            <a:r>
              <a:rPr lang="zh-CN" altLang="en-US" sz="3200" b="1" spc="150">
                <a:solidFill>
                  <a:srgbClr val="C00000"/>
                </a:solidFill>
                <a:latin typeface="微软雅黑" panose="020b0503020204020204" pitchFamily="34" charset="-122"/>
                <a:ea typeface="微软雅黑" panose="020b0503020204020204" pitchFamily="34" charset="-122"/>
                <a:sym typeface="+mn-ea"/>
              </a:rPr>
              <a:t>之变</a:t>
            </a:r>
            <a:r>
              <a:rPr lang="en-US" altLang="zh-CN" sz="3200" b="1" spc="150">
                <a:solidFill>
                  <a:srgbClr val="002060"/>
                </a:solidFill>
                <a:latin typeface="微软雅黑" panose="020b0503020204020204" pitchFamily="34" charset="-122"/>
                <a:ea typeface="微软雅黑" panose="020b0503020204020204" pitchFamily="34" charset="-122"/>
                <a:sym typeface="+mn-ea"/>
              </a:rPr>
              <a:t>—</a:t>
            </a:r>
            <a:r>
              <a:rPr lang="zh-CN" altLang="en-US" sz="3200" b="1" spc="150">
                <a:solidFill>
                  <a:srgbClr val="002060"/>
                </a:solidFill>
                <a:latin typeface="微软雅黑" panose="020b0503020204020204" pitchFamily="34" charset="-122"/>
                <a:ea typeface="微软雅黑" panose="020b0503020204020204" pitchFamily="34" charset="-122"/>
                <a:sym typeface="+mn-ea"/>
              </a:rPr>
              <a:t>工业化</a:t>
            </a:r>
            <a:endParaRPr lang="zh-CN" altLang="zh-CN" sz="3200" b="1" spc="150">
              <a:solidFill>
                <a:srgbClr val="002060"/>
              </a:solidFill>
              <a:latin typeface="微软雅黑" panose="020b0503020204020204" pitchFamily="34" charset="-122"/>
              <a:ea typeface="微软雅黑" panose="020b0503020204020204" pitchFamily="34" charset="-122"/>
              <a:sym typeface="+mn-ea"/>
            </a:endParaRPr>
          </a:p>
        </p:txBody>
      </p:sp>
      <p:sp>
        <p:nvSpPr>
          <p:cNvPr id="26" name="文本框 25" title=""/>
          <p:cNvSpPr txBox="1"/>
          <p:nvPr>
            <p:custDataLst>
              <p:tags r:id="rId23"/>
            </p:custDataLst>
          </p:nvPr>
        </p:nvSpPr>
        <p:spPr>
          <a:xfrm>
            <a:off x="690880" y="579933"/>
            <a:ext cx="4033520" cy="830997"/>
          </a:xfrm>
          <a:prstGeom prst="rect">
            <a:avLst/>
          </a:prstGeom>
          <a:noFill/>
        </p:spPr>
        <p:txBody>
          <a:bodyPr wrap="square" rtlCol="0">
            <a:spAutoFit/>
          </a:bodyPr>
          <a:lstStyle/>
          <a:p>
            <a:pPr marL="285750" indent="-285750">
              <a:buFont typeface="Wingdings" panose="05000000000000000000" pitchFamily="2" charset="2"/>
              <a:buChar char="Ø"/>
            </a:pPr>
            <a:r>
              <a:rPr lang="zh-CN" altLang="en-US" sz="4800" b="1" smtClean="0">
                <a:solidFill>
                  <a:srgbClr val="C00000"/>
                </a:solidFill>
                <a:latin typeface="华文新魏" panose="02010800040101010101" pitchFamily="2" charset="-122"/>
                <a:ea typeface="华文新魏" panose="02010800040101010101" pitchFamily="2" charset="-122"/>
              </a:rPr>
              <a:t>工业革命</a:t>
            </a:r>
            <a:endParaRPr lang="zh-CN" altLang="en-US" sz="4800" b="1">
              <a:solidFill>
                <a:srgbClr val="C00000"/>
              </a:solidFill>
              <a:latin typeface="华文新魏" panose="02010800040101010101" pitchFamily="2" charset="-122"/>
              <a:ea typeface="华文新魏"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47"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3" name="矩形 12" title=""/>
          <p:cNvSpPr/>
          <p:nvPr>
            <p:custDataLst>
              <p:tags r:id="rId3"/>
            </p:custDataLst>
          </p:nvPr>
        </p:nvSpPr>
        <p:spPr>
          <a:xfrm>
            <a:off x="148907" y="1671763"/>
            <a:ext cx="2082165" cy="2366010"/>
          </a:xfrm>
          <a:prstGeom prst="rect">
            <a:avLst/>
          </a:prstGeom>
          <a:blipFill dpi="0" rotWithShape="1">
            <a:blip r:embed="rId4">
              <a:extLst>
                <a:ext uri="{28A0092B-C50C-407E-A947-70E740481C1C}">
                  <a14:useLocalDpi xmlns:a14="http://schemas.microsoft.com/office/drawing/2010/main" val="0"/>
                </a:ext>
              </a:extLst>
            </a:blip>
            <a:stretch>
              <a:fillRect t="-5000" b="-5000"/>
            </a:stretch>
          </a:blipFill>
          <a:ln>
            <a:noFill/>
          </a:ln>
        </p:spPr>
        <p:style>
          <a:lnRef idx="2">
            <a:srgbClr val="083868">
              <a:shade val="50000"/>
            </a:srgbClr>
          </a:lnRef>
          <a:fillRef idx="1">
            <a:srgbClr val="083868"/>
          </a:fillRef>
          <a:effectRef idx="0">
            <a:srgbClr val="083868"/>
          </a:effectRef>
          <a:fontRef idx="minor">
            <a:srgbClr val="FFFFFF"/>
          </a:fontRef>
        </p:style>
        <p:txBody>
          <a:bodyPr rtlCol="0" anchor="ctr"/>
          <a:lstStyle/>
          <a:p>
            <a:pPr algn="ctr"/>
            <a:endParaRPr lang="zh-CN" altLang="en-US"/>
          </a:p>
        </p:txBody>
      </p:sp>
      <p:sp>
        <p:nvSpPr>
          <p:cNvPr id="14" name="矩形 13" title=""/>
          <p:cNvSpPr/>
          <p:nvPr>
            <p:custDataLst>
              <p:tags r:id="rId5"/>
            </p:custDataLst>
          </p:nvPr>
        </p:nvSpPr>
        <p:spPr>
          <a:xfrm>
            <a:off x="2294917" y="1694893"/>
            <a:ext cx="2173312" cy="2366010"/>
          </a:xfrm>
          <a:prstGeom prst="rect">
            <a:avLst/>
          </a:prstGeom>
          <a:blipFill dpi="0" rotWithShape="1">
            <a:blip r:embed="rId6">
              <a:extLst>
                <a:ext uri="{28A0092B-C50C-407E-A947-70E740481C1C}">
                  <a14:useLocalDpi xmlns:a14="http://schemas.microsoft.com/office/drawing/2010/main" val="0"/>
                </a:ext>
              </a:extLst>
            </a:blip>
            <a:stretch>
              <a:fillRect t="-17000" b="-17000"/>
            </a:stretch>
          </a:blipFill>
          <a:ln>
            <a:noFill/>
          </a:ln>
        </p:spPr>
        <p:style>
          <a:lnRef idx="2">
            <a:srgbClr val="083868">
              <a:shade val="50000"/>
            </a:srgbClr>
          </a:lnRef>
          <a:fillRef idx="1">
            <a:srgbClr val="083868"/>
          </a:fillRef>
          <a:effectRef idx="0">
            <a:srgbClr val="083868"/>
          </a:effectRef>
          <a:fontRef idx="minor">
            <a:srgbClr val="FFFFFF"/>
          </a:fontRef>
        </p:style>
        <p:txBody>
          <a:bodyPr rtlCol="0" anchor="ctr"/>
          <a:lstStyle/>
          <a:p>
            <a:pPr algn="ctr"/>
            <a:endParaRPr lang="zh-CN" altLang="en-US"/>
          </a:p>
        </p:txBody>
      </p:sp>
      <p:pic>
        <p:nvPicPr>
          <p:cNvPr id="38914" name="Picture 2" title=""/>
          <p:cNvPicPr>
            <a:picLocks noChangeAspect="1" noChangeArrowheads="1"/>
          </p:cNvPicPr>
          <p:nvPr>
            <p:custDataLst>
              <p:tags r:id="rId8"/>
            </p:custDataLst>
          </p:nvPr>
        </p:nvPicPr>
        <p:blipFill>
          <a:blip r:embed="rId7"/>
          <a:stretch>
            <a:fillRect/>
          </a:stretch>
        </p:blipFill>
        <p:spPr bwMode="auto">
          <a:xfrm>
            <a:off x="7239432" y="1694893"/>
            <a:ext cx="2505710" cy="2412284"/>
          </a:xfrm>
          <a:prstGeom prst="rect">
            <a:avLst/>
          </a:prstGeom>
          <a:noFill/>
        </p:spPr>
      </p:pic>
      <p:sp>
        <p:nvSpPr>
          <p:cNvPr id="12" name="文本框 11" title=""/>
          <p:cNvSpPr txBox="1"/>
          <p:nvPr>
            <p:custDataLst>
              <p:tags r:id="rId9"/>
            </p:custDataLst>
          </p:nvPr>
        </p:nvSpPr>
        <p:spPr>
          <a:xfrm>
            <a:off x="68657" y="836038"/>
            <a:ext cx="12057619" cy="461665"/>
          </a:xfrm>
          <a:prstGeom prst="rect">
            <a:avLst/>
          </a:prstGeom>
          <a:solidFill>
            <a:schemeClr val="tx1">
              <a:lumMod val="50000"/>
              <a:lumOff val="50000"/>
            </a:schemeClr>
          </a:solidFill>
        </p:spPr>
        <p:txBody>
          <a:bodyPr wrap="square" rtlCol="0" anchor="t">
            <a:spAutoFit/>
          </a:bodyPr>
          <a:lstStyle/>
          <a:p>
            <a:r>
              <a:rPr lang="zh-CN" altLang="en-US" sz="2400" b="1" smtClean="0">
                <a:solidFill>
                  <a:schemeClr val="bg1"/>
                </a:solidFill>
                <a:latin typeface="微软雅黑" panose="020b0503020204020204" pitchFamily="34" charset="-122"/>
                <a:ea typeface="微软雅黑" panose="020b0503020204020204" pitchFamily="34" charset="-122"/>
                <a:sym typeface="+mn-ea"/>
              </a:rPr>
              <a:t>思考</a:t>
            </a:r>
            <a:r>
              <a:rPr lang="en-US" altLang="zh-CN" sz="2400" b="1" smtClean="0">
                <a:solidFill>
                  <a:schemeClr val="bg1"/>
                </a:solidFill>
                <a:latin typeface="微软雅黑" panose="020b0503020204020204" pitchFamily="34" charset="-122"/>
                <a:ea typeface="微软雅黑" panose="020b0503020204020204" pitchFamily="34" charset="-122"/>
                <a:sym typeface="+mn-ea"/>
              </a:rPr>
              <a:t>1</a:t>
            </a:r>
            <a:r>
              <a:rPr lang="zh-CN" altLang="en-US" sz="2400" b="1">
                <a:solidFill>
                  <a:schemeClr val="bg1"/>
                </a:solidFill>
                <a:latin typeface="微软雅黑" panose="020b0503020204020204" pitchFamily="34" charset="-122"/>
                <a:ea typeface="微软雅黑" panose="020b0503020204020204" pitchFamily="34" charset="-122"/>
                <a:sym typeface="+mn-ea"/>
              </a:rPr>
              <a:t>：观察图片并结合所学知识，工业革命</a:t>
            </a:r>
            <a:r>
              <a:rPr lang="zh-CN" altLang="en-US" sz="2400" b="1" smtClean="0">
                <a:solidFill>
                  <a:schemeClr val="bg1"/>
                </a:solidFill>
                <a:latin typeface="微软雅黑" panose="020b0503020204020204" pitchFamily="34" charset="-122"/>
                <a:ea typeface="微软雅黑" panose="020b0503020204020204" pitchFamily="34" charset="-122"/>
                <a:sym typeface="+mn-ea"/>
              </a:rPr>
              <a:t>前后生产方式和劳作</a:t>
            </a:r>
            <a:r>
              <a:rPr altLang="en-US" sz="2400" b="1" err="1" smtClean="0">
                <a:solidFill>
                  <a:schemeClr val="bg1"/>
                </a:solidFill>
                <a:latin typeface="微软雅黑" panose="020b0503020204020204" pitchFamily="34" charset="-122"/>
                <a:ea typeface="微软雅黑" panose="020b0503020204020204" pitchFamily="34" charset="-122"/>
                <a:sym typeface="+mn-ea"/>
              </a:rPr>
              <a:t>方式有何</a:t>
            </a:r>
            <a:r>
              <a:rPr lang="zh-CN" altLang="en-US" sz="2400" b="1">
                <a:solidFill>
                  <a:schemeClr val="bg1"/>
                </a:solidFill>
                <a:latin typeface="微软雅黑" panose="020b0503020204020204" pitchFamily="34" charset="-122"/>
                <a:ea typeface="微软雅黑" panose="020b0503020204020204" pitchFamily="34" charset="-122"/>
                <a:sym typeface="+mn-ea"/>
              </a:rPr>
              <a:t>变化</a:t>
            </a:r>
            <a:r>
              <a:rPr altLang="en-US" sz="2400" b="1">
                <a:solidFill>
                  <a:schemeClr val="bg1"/>
                </a:solidFill>
                <a:latin typeface="微软雅黑" panose="020b0503020204020204" pitchFamily="34" charset="-122"/>
                <a:ea typeface="微软雅黑" panose="020b0503020204020204" pitchFamily="34" charset="-122"/>
                <a:sym typeface="+mn-ea"/>
              </a:rPr>
              <a:t>？</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16" title=""/>
          <p:cNvSpPr txBox="1"/>
          <p:nvPr>
            <p:custDataLst>
              <p:tags r:id="rId10"/>
            </p:custDataLst>
          </p:nvPr>
        </p:nvSpPr>
        <p:spPr>
          <a:xfrm>
            <a:off x="751205" y="4155440"/>
            <a:ext cx="1731564" cy="461665"/>
          </a:xfrm>
          <a:prstGeom prst="rect">
            <a:avLst/>
          </a:prstGeom>
          <a:noFill/>
        </p:spPr>
        <p:txBody>
          <a:bodyPr wrap="none" rtlCol="0">
            <a:spAutoFit/>
          </a:bodyPr>
          <a:lstStyle/>
          <a:p>
            <a:r>
              <a:rPr lang="zh-CN" altLang="en-US" sz="2400" b="1">
                <a:solidFill>
                  <a:prstClr val="black"/>
                </a:solidFill>
                <a:latin typeface="黑体" panose="02010609060101010101" pitchFamily="49" charset="-122"/>
                <a:ea typeface="黑体" panose="02010609060101010101" pitchFamily="49" charset="-122"/>
                <a:sym typeface="+mn-ea"/>
              </a:rPr>
              <a:t>家庭式劳作</a:t>
            </a:r>
            <a:endParaRPr lang="zh-CN" altLang="en-US" sz="2400" b="1">
              <a:solidFill>
                <a:prstClr val="black"/>
              </a:solidFill>
              <a:latin typeface="黑体" panose="02010609060101010101" pitchFamily="49" charset="-122"/>
              <a:ea typeface="黑体" panose="02010609060101010101" pitchFamily="49" charset="-122"/>
              <a:sym typeface="+mn-ea"/>
            </a:endParaRPr>
          </a:p>
        </p:txBody>
      </p:sp>
      <p:sp>
        <p:nvSpPr>
          <p:cNvPr id="18" name="文本框 17" title=""/>
          <p:cNvSpPr txBox="1"/>
          <p:nvPr>
            <p:custDataLst>
              <p:tags r:id="rId11"/>
            </p:custDataLst>
          </p:nvPr>
        </p:nvSpPr>
        <p:spPr>
          <a:xfrm>
            <a:off x="2887663" y="4097544"/>
            <a:ext cx="1422184" cy="461665"/>
          </a:xfrm>
          <a:prstGeom prst="rect">
            <a:avLst/>
          </a:prstGeom>
          <a:noFill/>
        </p:spPr>
        <p:txBody>
          <a:bodyPr wrap="none" rtlCol="0" anchor="t">
            <a:spAutoFit/>
          </a:bodyPr>
          <a:lstStyle/>
          <a:p>
            <a:r>
              <a:rPr lang="zh-CN" altLang="en-US" sz="2400" b="1">
                <a:solidFill>
                  <a:prstClr val="black"/>
                </a:solidFill>
                <a:latin typeface="黑体" panose="02010609060101010101" pitchFamily="49" charset="-122"/>
                <a:ea typeface="黑体" panose="02010609060101010101" pitchFamily="49" charset="-122"/>
                <a:sym typeface="+mn-ea"/>
              </a:rPr>
              <a:t>手工作坊</a:t>
            </a:r>
            <a:endParaRPr lang="zh-CN" altLang="en-US" sz="2400" b="1">
              <a:solidFill>
                <a:prstClr val="black"/>
              </a:solidFill>
              <a:latin typeface="黑体" panose="02010609060101010101" pitchFamily="49" charset="-122"/>
              <a:ea typeface="黑体" panose="02010609060101010101" pitchFamily="49" charset="-122"/>
              <a:sym typeface="+mn-ea"/>
            </a:endParaRPr>
          </a:p>
        </p:txBody>
      </p:sp>
      <p:sp>
        <p:nvSpPr>
          <p:cNvPr id="19" name="文本框 18" title=""/>
          <p:cNvSpPr txBox="1"/>
          <p:nvPr>
            <p:custDataLst>
              <p:tags r:id="rId12"/>
            </p:custDataLst>
          </p:nvPr>
        </p:nvSpPr>
        <p:spPr>
          <a:xfrm>
            <a:off x="4677556" y="4079729"/>
            <a:ext cx="1422184" cy="461665"/>
          </a:xfrm>
          <a:prstGeom prst="rect">
            <a:avLst/>
          </a:prstGeom>
          <a:noFill/>
        </p:spPr>
        <p:txBody>
          <a:bodyPr wrap="none" rtlCol="0" anchor="t">
            <a:spAutoFit/>
          </a:bodyPr>
          <a:lstStyle/>
          <a:p>
            <a:r>
              <a:rPr lang="zh-CN" altLang="en-US" sz="2400" b="1">
                <a:solidFill>
                  <a:prstClr val="black"/>
                </a:solidFill>
                <a:latin typeface="黑体" panose="02010609060101010101" pitchFamily="49" charset="-122"/>
                <a:ea typeface="黑体" panose="02010609060101010101" pitchFamily="49" charset="-122"/>
                <a:sym typeface="+mn-ea"/>
              </a:rPr>
              <a:t>手工工场</a:t>
            </a:r>
            <a:endParaRPr lang="zh-CN" altLang="en-US" sz="2400" b="1">
              <a:solidFill>
                <a:prstClr val="black"/>
              </a:solidFill>
              <a:latin typeface="黑体" panose="02010609060101010101" pitchFamily="49" charset="-122"/>
              <a:ea typeface="黑体" panose="02010609060101010101" pitchFamily="49" charset="-122"/>
              <a:sym typeface="+mn-ea"/>
            </a:endParaRPr>
          </a:p>
        </p:txBody>
      </p:sp>
      <p:sp>
        <p:nvSpPr>
          <p:cNvPr id="20" name="文本框 19" title=""/>
          <p:cNvSpPr txBox="1"/>
          <p:nvPr>
            <p:custDataLst>
              <p:tags r:id="rId13"/>
            </p:custDataLst>
          </p:nvPr>
        </p:nvSpPr>
        <p:spPr>
          <a:xfrm>
            <a:off x="7154774" y="3948582"/>
            <a:ext cx="3066277" cy="645160"/>
          </a:xfrm>
          <a:prstGeom prst="rect">
            <a:avLst/>
          </a:prstGeom>
          <a:noFill/>
        </p:spPr>
        <p:txBody>
          <a:bodyPr wrap="square" rtlCol="0" anchor="t">
            <a:spAutoFit/>
          </a:bodyPr>
          <a:lstStyle/>
          <a:p>
            <a:pPr algn="ctr">
              <a:lnSpc>
                <a:spcPct val="150000"/>
              </a:lnSpc>
            </a:pPr>
            <a:r>
              <a:rPr lang="zh-CN" altLang="en-US" sz="2400" b="1">
                <a:solidFill>
                  <a:prstClr val="black"/>
                </a:solidFill>
                <a:latin typeface="黑体" panose="02010609060101010101" pitchFamily="49" charset="-122"/>
                <a:ea typeface="黑体" panose="02010609060101010101" pitchFamily="49" charset="-122"/>
                <a:sym typeface="+mn-ea"/>
              </a:rPr>
              <a:t>机器大生产（工厂）</a:t>
            </a:r>
            <a:endParaRPr lang="zh-CN" altLang="en-US" sz="2400" b="1">
              <a:solidFill>
                <a:prstClr val="black"/>
              </a:solidFill>
              <a:latin typeface="黑体" panose="02010609060101010101" pitchFamily="49" charset="-122"/>
              <a:ea typeface="黑体" panose="02010609060101010101" pitchFamily="49" charset="-122"/>
              <a:sym typeface="+mn-ea"/>
            </a:endParaRPr>
          </a:p>
        </p:txBody>
      </p:sp>
      <p:grpSp>
        <p:nvGrpSpPr>
          <p:cNvPr id="24" name="组合 23" title=""/>
          <p:cNvGrpSpPr/>
          <p:nvPr>
            <p:custDataLst>
              <p:tags r:id="rId14"/>
            </p:custDataLst>
          </p:nvPr>
        </p:nvGrpSpPr>
        <p:grpSpPr>
          <a:xfrm>
            <a:off x="1189988" y="5412518"/>
            <a:ext cx="8462011" cy="523907"/>
            <a:chOff x="2803" y="8263"/>
            <a:chExt cx="11608" cy="1294"/>
          </a:xfrm>
          <a:solidFill>
            <a:srgbClr val="C00000"/>
          </a:solidFill>
        </p:grpSpPr>
        <p:sp>
          <p:nvSpPr>
            <p:cNvPr id="21" name="矩形 20"/>
            <p:cNvSpPr/>
            <p:nvPr>
              <p:custDataLst>
                <p:tags r:id="rId15"/>
              </p:custDataLst>
            </p:nvPr>
          </p:nvSpPr>
          <p:spPr>
            <a:xfrm>
              <a:off x="2803" y="8263"/>
              <a:ext cx="4992" cy="1292"/>
            </a:xfrm>
            <a:prstGeom prst="rect">
              <a:avLst/>
            </a:prstGeom>
            <a:grpFill/>
            <a:ln w="12700" cmpd="sng">
              <a:noFill/>
              <a:prstDash val="sysDot"/>
            </a:ln>
          </p:spPr>
          <p:txBody>
            <a:bodyPr wrap="square">
              <a:spAutoFit/>
            </a:bodyPr>
            <a:lstStyle/>
            <a:p>
              <a:pPr algn="ctr"/>
              <a:r>
                <a:rPr lang="zh-CN" altLang="en-US" sz="2800" b="1">
                  <a:solidFill>
                    <a:prstClr val="white"/>
                  </a:solidFill>
                  <a:latin typeface="华文中宋" panose="02010600040101010101" pitchFamily="2" charset="-122"/>
                  <a:ea typeface="华文中宋" panose="02010600040101010101" pitchFamily="2" charset="-122"/>
                </a:rPr>
                <a:t>手工工场（分散</a:t>
              </a:r>
              <a:r>
                <a:rPr lang="zh-CN" altLang="en-US" sz="2800" b="1" smtClean="0">
                  <a:solidFill>
                    <a:prstClr val="white"/>
                  </a:solidFill>
                  <a:latin typeface="华文中宋" panose="02010600040101010101" pitchFamily="2" charset="-122"/>
                  <a:ea typeface="华文中宋" panose="02010600040101010101" pitchFamily="2" charset="-122"/>
                </a:rPr>
                <a:t>）</a:t>
              </a:r>
              <a:endParaRPr lang="zh-CN" altLang="en-US" sz="2800" b="1">
                <a:solidFill>
                  <a:prstClr val="white"/>
                </a:solidFill>
                <a:latin typeface="华文中宋" panose="02010600040101010101" pitchFamily="2" charset="-122"/>
                <a:ea typeface="华文中宋" panose="02010600040101010101" pitchFamily="2" charset="-122"/>
              </a:endParaRPr>
            </a:p>
          </p:txBody>
        </p:sp>
        <p:sp>
          <p:nvSpPr>
            <p:cNvPr id="22" name="右箭头 21"/>
            <p:cNvSpPr/>
            <p:nvPr>
              <p:custDataLst>
                <p:tags r:id="rId16"/>
              </p:custDataLst>
            </p:nvPr>
          </p:nvSpPr>
          <p:spPr>
            <a:xfrm>
              <a:off x="7949" y="8512"/>
              <a:ext cx="1040" cy="596"/>
            </a:xfrm>
            <a:prstGeom prst="rightArrow">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华文中宋" panose="02010600040101010101" pitchFamily="2" charset="-122"/>
                <a:ea typeface="华文中宋" panose="02010600040101010101" pitchFamily="2" charset="-122"/>
              </a:endParaRPr>
            </a:p>
          </p:txBody>
        </p:sp>
        <p:sp>
          <p:nvSpPr>
            <p:cNvPr id="23" name="文本框 22"/>
            <p:cNvSpPr txBox="1"/>
            <p:nvPr>
              <p:custDataLst>
                <p:tags r:id="rId17"/>
              </p:custDataLst>
            </p:nvPr>
          </p:nvSpPr>
          <p:spPr>
            <a:xfrm>
              <a:off x="9117" y="8265"/>
              <a:ext cx="5294" cy="1292"/>
            </a:xfrm>
            <a:prstGeom prst="rect">
              <a:avLst/>
            </a:prstGeom>
            <a:grpFill/>
            <a:ln w="12700" cmpd="sng">
              <a:noFill/>
              <a:prstDash val="sysDot"/>
            </a:ln>
          </p:spPr>
          <p:txBody>
            <a:bodyPr wrap="square" rtlCol="0">
              <a:spAutoFit/>
            </a:bodyPr>
            <a:lstStyle/>
            <a:p>
              <a:pPr algn="ctr"/>
              <a:r>
                <a:rPr lang="zh-CN" altLang="en-US" sz="2800" b="1" smtClean="0">
                  <a:solidFill>
                    <a:prstClr val="white"/>
                  </a:solidFill>
                  <a:latin typeface="华文中宋" panose="02010600040101010101" pitchFamily="2" charset="-122"/>
                  <a:ea typeface="华文中宋" panose="02010600040101010101" pitchFamily="2" charset="-122"/>
                </a:rPr>
                <a:t>工厂、垄断组织（</a:t>
              </a:r>
              <a:r>
                <a:rPr lang="zh-CN" altLang="en-US" sz="2800" b="1">
                  <a:solidFill>
                    <a:prstClr val="white"/>
                  </a:solidFill>
                  <a:latin typeface="华文中宋" panose="02010600040101010101" pitchFamily="2" charset="-122"/>
                  <a:ea typeface="华文中宋" panose="02010600040101010101" pitchFamily="2" charset="-122"/>
                </a:rPr>
                <a:t>集中</a:t>
              </a:r>
              <a:r>
                <a:rPr lang="zh-CN" altLang="en-US" sz="2800" b="1" smtClean="0">
                  <a:solidFill>
                    <a:prstClr val="white"/>
                  </a:solidFill>
                  <a:latin typeface="华文中宋" panose="02010600040101010101" pitchFamily="2" charset="-122"/>
                  <a:ea typeface="华文中宋" panose="02010600040101010101" pitchFamily="2" charset="-122"/>
                </a:rPr>
                <a:t>）</a:t>
              </a:r>
              <a:endParaRPr lang="zh-CN" altLang="en-US" sz="2800" b="1">
                <a:solidFill>
                  <a:prstClr val="white"/>
                </a:solidFill>
                <a:latin typeface="华文中宋" panose="02010600040101010101" pitchFamily="2" charset="-122"/>
                <a:ea typeface="华文中宋" panose="02010600040101010101" pitchFamily="2" charset="-122"/>
              </a:endParaRPr>
            </a:p>
          </p:txBody>
        </p:sp>
      </p:grpSp>
      <p:pic>
        <p:nvPicPr>
          <p:cNvPr id="38916" name="Picture 4" title=""/>
          <p:cNvPicPr>
            <a:picLocks noChangeAspect="1" noChangeArrowheads="1"/>
          </p:cNvPicPr>
          <p:nvPr>
            <p:custDataLst>
              <p:tags r:id="rId19"/>
            </p:custDataLst>
          </p:nvPr>
        </p:nvPicPr>
        <p:blipFill>
          <a:blip r:embed="rId18"/>
          <a:stretch>
            <a:fillRect/>
          </a:stretch>
        </p:blipFill>
        <p:spPr bwMode="auto">
          <a:xfrm>
            <a:off x="4552887" y="1707972"/>
            <a:ext cx="2601887" cy="2374686"/>
          </a:xfrm>
          <a:prstGeom prst="rect">
            <a:avLst/>
          </a:prstGeom>
          <a:noFill/>
        </p:spPr>
      </p:pic>
      <p:sp>
        <p:nvSpPr>
          <p:cNvPr id="25" name="文本框 24" title=""/>
          <p:cNvSpPr txBox="1"/>
          <p:nvPr>
            <p:custDataLst>
              <p:tags r:id="rId20"/>
            </p:custDataLst>
          </p:nvPr>
        </p:nvSpPr>
        <p:spPr>
          <a:xfrm>
            <a:off x="1154042" y="6217324"/>
            <a:ext cx="8497957" cy="523220"/>
          </a:xfrm>
          <a:prstGeom prst="rect">
            <a:avLst/>
          </a:prstGeom>
          <a:solidFill>
            <a:srgbClr val="002060"/>
          </a:solidFill>
        </p:spPr>
        <p:txBody>
          <a:bodyPr wrap="square" rtlCol="0">
            <a:spAutoFit/>
          </a:bodyPr>
          <a:lstStyle/>
          <a:p>
            <a:pPr algn="ctr"/>
            <a:r>
              <a:rPr lang="zh-CN" altLang="en-US" sz="2800" b="1">
                <a:solidFill>
                  <a:prstClr val="white"/>
                </a:solidFill>
                <a:latin typeface="楷体" panose="02010609060101010101" charset="-122"/>
                <a:ea typeface="楷体" panose="02010609060101010101" charset="-122"/>
              </a:rPr>
              <a:t>机器大生产带来了劳作方式和生产关系的深刻变化</a:t>
            </a:r>
            <a:endParaRPr lang="zh-CN" altLang="en-US" sz="2800" b="1">
              <a:solidFill>
                <a:prstClr val="white"/>
              </a:solidFill>
              <a:latin typeface="楷体" panose="02010609060101010101" charset="-122"/>
              <a:ea typeface="楷体" panose="02010609060101010101" charset="-122"/>
            </a:endParaRPr>
          </a:p>
        </p:txBody>
      </p:sp>
      <p:grpSp>
        <p:nvGrpSpPr>
          <p:cNvPr id="26" name="组合 25" title=""/>
          <p:cNvGrpSpPr/>
          <p:nvPr>
            <p:custDataLst>
              <p:tags r:id="rId21"/>
            </p:custDataLst>
          </p:nvPr>
        </p:nvGrpSpPr>
        <p:grpSpPr>
          <a:xfrm>
            <a:off x="1189990" y="4788154"/>
            <a:ext cx="8462010" cy="523907"/>
            <a:chOff x="2803" y="8263"/>
            <a:chExt cx="11608" cy="1294"/>
          </a:xfrm>
          <a:solidFill>
            <a:srgbClr val="C00000"/>
          </a:solidFill>
        </p:grpSpPr>
        <p:sp>
          <p:nvSpPr>
            <p:cNvPr id="27" name="矩形 26"/>
            <p:cNvSpPr/>
            <p:nvPr>
              <p:custDataLst>
                <p:tags r:id="rId22"/>
              </p:custDataLst>
            </p:nvPr>
          </p:nvSpPr>
          <p:spPr>
            <a:xfrm>
              <a:off x="2803" y="8263"/>
              <a:ext cx="4992" cy="1292"/>
            </a:xfrm>
            <a:prstGeom prst="rect">
              <a:avLst/>
            </a:prstGeom>
            <a:grpFill/>
            <a:ln w="12700" cmpd="sng">
              <a:noFill/>
              <a:prstDash val="sysDot"/>
            </a:ln>
          </p:spPr>
          <p:txBody>
            <a:bodyPr wrap="square">
              <a:spAutoFit/>
            </a:bodyPr>
            <a:lstStyle/>
            <a:p>
              <a:pPr algn="ctr"/>
              <a:r>
                <a:rPr lang="zh-CN" altLang="en-US" sz="2800" b="1">
                  <a:solidFill>
                    <a:prstClr val="white"/>
                  </a:solidFill>
                  <a:latin typeface="华文中宋" panose="02010600040101010101" pitchFamily="2" charset="-122"/>
                  <a:ea typeface="华文中宋" panose="02010600040101010101" pitchFamily="2" charset="-122"/>
                </a:rPr>
                <a:t>手工</a:t>
              </a:r>
              <a:r>
                <a:rPr lang="zh-CN" altLang="en-US" sz="2800" b="1" smtClean="0">
                  <a:solidFill>
                    <a:prstClr val="white"/>
                  </a:solidFill>
                  <a:latin typeface="华文中宋" panose="02010600040101010101" pitchFamily="2" charset="-122"/>
                  <a:ea typeface="华文中宋" panose="02010600040101010101" pitchFamily="2" charset="-122"/>
                </a:rPr>
                <a:t>劳动</a:t>
              </a:r>
              <a:endParaRPr lang="zh-CN" altLang="en-US" sz="2800" b="1">
                <a:solidFill>
                  <a:prstClr val="white"/>
                </a:solidFill>
                <a:latin typeface="华文中宋" panose="02010600040101010101" pitchFamily="2" charset="-122"/>
                <a:ea typeface="华文中宋" panose="02010600040101010101" pitchFamily="2" charset="-122"/>
              </a:endParaRPr>
            </a:p>
          </p:txBody>
        </p:sp>
        <p:sp>
          <p:nvSpPr>
            <p:cNvPr id="28" name="右箭头 27"/>
            <p:cNvSpPr/>
            <p:nvPr>
              <p:custDataLst>
                <p:tags r:id="rId23"/>
              </p:custDataLst>
            </p:nvPr>
          </p:nvSpPr>
          <p:spPr>
            <a:xfrm>
              <a:off x="7949" y="8512"/>
              <a:ext cx="1040" cy="596"/>
            </a:xfrm>
            <a:prstGeom prst="rightArrow">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华文中宋" panose="02010600040101010101" pitchFamily="2" charset="-122"/>
                <a:ea typeface="华文中宋" panose="02010600040101010101" pitchFamily="2" charset="-122"/>
              </a:endParaRPr>
            </a:p>
          </p:txBody>
        </p:sp>
        <p:sp>
          <p:nvSpPr>
            <p:cNvPr id="29" name="文本框 28"/>
            <p:cNvSpPr txBox="1"/>
            <p:nvPr>
              <p:custDataLst>
                <p:tags r:id="rId24"/>
              </p:custDataLst>
            </p:nvPr>
          </p:nvSpPr>
          <p:spPr>
            <a:xfrm>
              <a:off x="9117" y="8265"/>
              <a:ext cx="5294" cy="1292"/>
            </a:xfrm>
            <a:prstGeom prst="rect">
              <a:avLst/>
            </a:prstGeom>
            <a:grpFill/>
            <a:ln w="12700" cmpd="sng">
              <a:noFill/>
              <a:prstDash val="sysDot"/>
            </a:ln>
          </p:spPr>
          <p:txBody>
            <a:bodyPr wrap="square" rtlCol="0">
              <a:spAutoFit/>
            </a:bodyPr>
            <a:lstStyle/>
            <a:p>
              <a:pPr algn="ctr"/>
              <a:r>
                <a:rPr lang="zh-CN" altLang="en-US" sz="2800" b="1">
                  <a:solidFill>
                    <a:prstClr val="white"/>
                  </a:solidFill>
                  <a:latin typeface="华文中宋" panose="02010600040101010101" pitchFamily="2" charset="-122"/>
                  <a:ea typeface="华文中宋" panose="02010600040101010101" pitchFamily="2" charset="-122"/>
                </a:rPr>
                <a:t>机器大</a:t>
              </a:r>
              <a:r>
                <a:rPr lang="zh-CN" altLang="en-US" sz="2800" b="1" smtClean="0">
                  <a:solidFill>
                    <a:prstClr val="white"/>
                  </a:solidFill>
                  <a:latin typeface="华文中宋" panose="02010600040101010101" pitchFamily="2" charset="-122"/>
                  <a:ea typeface="华文中宋" panose="02010600040101010101" pitchFamily="2" charset="-122"/>
                </a:rPr>
                <a:t>生产</a:t>
              </a:r>
              <a:endParaRPr lang="zh-CN" altLang="en-US" sz="2800" b="1">
                <a:solidFill>
                  <a:prstClr val="white"/>
                </a:solidFill>
                <a:latin typeface="华文中宋" panose="02010600040101010101" pitchFamily="2" charset="-122"/>
                <a:ea typeface="华文中宋" panose="02010600040101010101" pitchFamily="2" charset="-122"/>
              </a:endParaRPr>
            </a:p>
          </p:txBody>
        </p:sp>
      </p:grpSp>
      <p:pic>
        <p:nvPicPr>
          <p:cNvPr id="31" name="Picture 14" title=""/>
          <p:cNvPicPr>
            <a:picLocks noChangeAspect="1" noChangeArrowheads="1"/>
          </p:cNvPicPr>
          <p:nvPr>
            <p:custDataLst>
              <p:tags r:id="rId26"/>
            </p:custDataLst>
          </p:nvPr>
        </p:nvPicPr>
        <p:blipFill>
          <a:blip r:embed="rId25">
            <a:extLst>
              <a:ext uri="{28A0092B-C50C-407E-A947-70E740481C1C}">
                <a14:useLocalDpi xmlns:a14="http://schemas.microsoft.com/office/drawing/2010/main" val="0"/>
              </a:ext>
            </a:extLst>
          </a:blip>
          <a:stretch>
            <a:fillRect/>
          </a:stretch>
        </p:blipFill>
        <p:spPr bwMode="auto">
          <a:xfrm rot="10800000" flipV="1">
            <a:off x="9829800" y="1744305"/>
            <a:ext cx="2296476" cy="2335424"/>
          </a:xfrm>
          <a:prstGeom prst="rect">
            <a:avLst/>
          </a:prstGeom>
          <a:noFill/>
          <a:ln w="38100" cmpd="dbl">
            <a:solidFill>
              <a:srgbClr val="000000"/>
            </a:solidFill>
            <a:miter lim="800000"/>
          </a:ln>
          <a:extLst>
            <a:ext uri="{909E8E84-426E-40DD-AFC4-6F175D3DCCD1}">
              <a14:hiddenFill xmlns:a14="http://schemas.microsoft.com/office/drawing/2010/main">
                <a:solidFill>
                  <a:srgbClr val="FFFFFF"/>
                </a:solidFill>
              </a14:hiddenFill>
            </a:ext>
          </a:extLst>
        </p:spPr>
      </p:pic>
      <p:sp>
        <p:nvSpPr>
          <p:cNvPr id="32" name="文本框 11" title=""/>
          <p:cNvSpPr txBox="1"/>
          <p:nvPr>
            <p:custDataLst>
              <p:tags r:id="rId27"/>
            </p:custDataLst>
          </p:nvPr>
        </p:nvSpPr>
        <p:spPr>
          <a:xfrm>
            <a:off x="10305709" y="4121701"/>
            <a:ext cx="278098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smtClean="0">
                <a:solidFill>
                  <a:prstClr val="black"/>
                </a:solidFill>
                <a:latin typeface="黑体" panose="02010609060101010101" pitchFamily="49" charset="-122"/>
                <a:ea typeface="黑体" panose="02010609060101010101" pitchFamily="49" charset="-122"/>
              </a:rPr>
              <a:t>垄断组织</a:t>
            </a:r>
            <a:endParaRPr lang="zh-CN" altLang="en-US" sz="2400" b="1">
              <a:solidFill>
                <a:prstClr val="black"/>
              </a:solidFill>
              <a:latin typeface="黑体" panose="02010609060101010101" pitchFamily="49" charset="-122"/>
              <a:ea typeface="黑体" panose="02010609060101010101" pitchFamily="49" charset="-122"/>
            </a:endParaRPr>
          </a:p>
        </p:txBody>
      </p:sp>
      <p:sp>
        <p:nvSpPr>
          <p:cNvPr id="33" name="圆角矩形 32" title=""/>
          <p:cNvSpPr/>
          <p:nvPr>
            <p:custDataLst>
              <p:tags r:id="rId28"/>
            </p:custDataLst>
          </p:nvPr>
        </p:nvSpPr>
        <p:spPr>
          <a:xfrm>
            <a:off x="0" y="18031"/>
            <a:ext cx="7933690" cy="51879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800" b="1" smtClean="0">
                <a:solidFill>
                  <a:srgbClr val="00B050"/>
                </a:solidFill>
                <a:latin typeface="微软雅黑" panose="020b0503020204020204" pitchFamily="34" charset="-122"/>
                <a:ea typeface="微软雅黑" panose="020b0503020204020204" pitchFamily="34" charset="-122"/>
              </a:rPr>
              <a:t>1.</a:t>
            </a:r>
            <a:r>
              <a:rPr lang="zh-CN" altLang="en-US" sz="2800" b="1" smtClean="0">
                <a:solidFill>
                  <a:srgbClr val="00B050"/>
                </a:solidFill>
                <a:latin typeface="微软雅黑" panose="020b0503020204020204" pitchFamily="34" charset="-122"/>
                <a:ea typeface="微软雅黑" panose="020b0503020204020204" pitchFamily="34" charset="-122"/>
              </a:rPr>
              <a:t>生产方式走向机械化：</a:t>
            </a:r>
            <a:r>
              <a:rPr lang="zh-CN" altLang="en-US" sz="2800" b="1" smtClean="0">
                <a:solidFill>
                  <a:srgbClr val="C00000"/>
                </a:solidFill>
                <a:effectLst/>
                <a:latin typeface="微软雅黑" panose="020b0503020204020204" pitchFamily="34" charset="-122"/>
                <a:ea typeface="微软雅黑" panose="020b0503020204020204" pitchFamily="34" charset="-122"/>
              </a:rPr>
              <a:t>手工生产到机器生产</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3" name="文本框 62" title=""/>
          <p:cNvSpPr txBox="1"/>
          <p:nvPr>
            <p:custDataLst>
              <p:tags r:id="rId3"/>
            </p:custDataLst>
          </p:nvPr>
        </p:nvSpPr>
        <p:spPr>
          <a:xfrm>
            <a:off x="181158" y="1106053"/>
            <a:ext cx="11676198" cy="139192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defPPr>
              <a:defRPr lang="zh-CN"/>
            </a:defPPr>
            <a:lvl1pPr marR="0" lvl="0" indent="0" algn="ctr" fontAlgn="auto">
              <a:lnSpc>
                <a:spcPct val="100000"/>
              </a:lnSpc>
              <a:spcBef>
                <a:spcPct val="0"/>
              </a:spcBef>
              <a:spcAft>
                <a:spcPct val="0"/>
              </a:spcAft>
              <a:buClrTx/>
              <a:buSzTx/>
              <a:buFontTx/>
              <a:buNone/>
              <a:defRPr kumimoji="0" b="0" i="0" u="none" strike="noStrike" cap="none" spc="0" normalizeH="0" baseline="0">
                <a:ln>
                  <a:noFill/>
                </a:ln>
                <a:solidFill>
                  <a:prstClr val="white"/>
                </a:solidFill>
                <a:effectLst/>
                <a:uLnTx/>
                <a:uFillTx/>
                <a:latin typeface="FZSuXinShiLiuKaiS-R-GB" panose="02000000000000000000" pitchFamily="2" charset="-122"/>
                <a:ea typeface="FZSuXinShiLiuKaiS-R-GB" panose="02000000000000000000" pitchFamily="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400" b="1">
                <a:solidFill>
                  <a:srgbClr val="000000"/>
                </a:solidFill>
                <a:latin typeface="楷体_GB2312" panose="02010609030101010101" charset="-122"/>
                <a:ea typeface="楷体_GB2312" panose="02010609030101010101" charset="-122"/>
                <a:cs typeface="楷体_GB2312" panose="02010609030101010101" charset="-122"/>
                <a:sym typeface="+mn-ea"/>
              </a:rPr>
              <a:t>（在工业革命中）一种新型的工业组织形式就出现了，</a:t>
            </a:r>
            <a:r>
              <a:rPr lang="zh-CN" altLang="en-US" sz="2400" b="1">
                <a:solidFill>
                  <a:srgbClr val="C00000"/>
                </a:solidFill>
                <a:latin typeface="楷体_GB2312" panose="02010609030101010101" charset="-122"/>
                <a:ea typeface="楷体_GB2312" panose="02010609030101010101" charset="-122"/>
                <a:cs typeface="楷体_GB2312" panose="02010609030101010101" charset="-122"/>
                <a:sym typeface="+mn-ea"/>
              </a:rPr>
              <a:t>它的本质不在于使用机器，而是创造了一种新的工作场所。</a:t>
            </a:r>
            <a:r>
              <a:rPr lang="en-US" altLang="zh-CN" sz="2400" b="1">
                <a:solidFill>
                  <a:srgbClr val="C00000"/>
                </a:solidFill>
                <a:latin typeface="楷体_GB2312" panose="02010609030101010101" charset="-122"/>
                <a:ea typeface="楷体_GB2312" panose="02010609030101010101" charset="-122"/>
                <a:cs typeface="楷体_GB2312" panose="02010609030101010101" charset="-122"/>
                <a:sym typeface="+mn-ea"/>
              </a:rPr>
              <a:t>……</a:t>
            </a:r>
            <a:r>
              <a:rPr lang="zh-CN" altLang="en-US" sz="2400" b="1">
                <a:solidFill>
                  <a:srgbClr val="000000"/>
                </a:solidFill>
                <a:latin typeface="楷体_GB2312" panose="02010609030101010101" charset="-122"/>
                <a:ea typeface="楷体_GB2312" panose="02010609030101010101" charset="-122"/>
                <a:cs typeface="楷体_GB2312" panose="02010609030101010101" charset="-122"/>
                <a:sym typeface="+mn-ea"/>
              </a:rPr>
              <a:t>“工厂化”是一个重大的变化，</a:t>
            </a:r>
            <a:r>
              <a:rPr lang="zh-CN" altLang="en-US" sz="2400" b="1">
                <a:solidFill>
                  <a:srgbClr val="C00000"/>
                </a:solidFill>
                <a:latin typeface="楷体_GB2312" panose="02010609030101010101" charset="-122"/>
                <a:ea typeface="楷体_GB2312" panose="02010609030101010101" charset="-122"/>
                <a:cs typeface="楷体_GB2312" panose="02010609030101010101" charset="-122"/>
                <a:sym typeface="+mn-ea"/>
              </a:rPr>
              <a:t>没有工厂化，工业革命就不会那么彻底</a:t>
            </a:r>
            <a:r>
              <a:rPr lang="zh-CN" altLang="en-US" sz="2400" b="1">
                <a:solidFill>
                  <a:srgbClr val="000000"/>
                </a:solidFill>
                <a:latin typeface="楷体_GB2312" panose="02010609030101010101" charset="-122"/>
                <a:ea typeface="楷体_GB2312" panose="02010609030101010101" charset="-122"/>
                <a:cs typeface="楷体_GB2312" panose="02010609030101010101" charset="-122"/>
                <a:sym typeface="+mn-ea"/>
              </a:rPr>
              <a:t>。——钱乘旦：《英国通史》</a:t>
            </a:r>
            <a:endParaRPr lang="zh-CN" altLang="en-US" sz="2400" b="1">
              <a:solidFill>
                <a:srgbClr val="000000"/>
              </a:solidFill>
              <a:latin typeface="楷体_GB2312" panose="02010609030101010101" charset="-122"/>
              <a:ea typeface="楷体_GB2312" panose="02010609030101010101" charset="-122"/>
              <a:cs typeface="楷体_GB2312" panose="02010609030101010101" charset="-122"/>
              <a:sym typeface="+mn-ea"/>
            </a:endParaRPr>
          </a:p>
        </p:txBody>
      </p:sp>
      <p:pic>
        <p:nvPicPr>
          <p:cNvPr id="12" name="14dbc5327aa5abfe3310c36b8221832f" title="">
            <a:hlinkClick action="ppaction://media"/>
          </p:cNvPr>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284100" y="2644602"/>
            <a:ext cx="5426666" cy="3884803"/>
          </a:xfrm>
          <a:prstGeom prst="rect">
            <a:avLst/>
          </a:prstGeom>
        </p:spPr>
      </p:pic>
      <p:sp>
        <p:nvSpPr>
          <p:cNvPr id="13" name="文本框 12" title=""/>
          <p:cNvSpPr txBox="1"/>
          <p:nvPr>
            <p:custDataLst>
              <p:tags r:id="rId8"/>
            </p:custDataLst>
          </p:nvPr>
        </p:nvSpPr>
        <p:spPr>
          <a:xfrm>
            <a:off x="384218" y="583634"/>
            <a:ext cx="8719142" cy="461665"/>
          </a:xfrm>
          <a:prstGeom prst="rect">
            <a:avLst/>
          </a:prstGeom>
          <a:solidFill>
            <a:schemeClr val="tx1">
              <a:lumMod val="50000"/>
              <a:lumOff val="50000"/>
            </a:schemeClr>
          </a:solidFill>
        </p:spPr>
        <p:txBody>
          <a:bodyPr wrap="square" rtlCol="0">
            <a:spAutoFit/>
          </a:bodyPr>
          <a:lstStyle/>
          <a:p>
            <a:pPr fontAlgn="base">
              <a:spcBef>
                <a:spcPct val="0"/>
              </a:spcBef>
              <a:spcAft>
                <a:spcPct val="0"/>
              </a:spcAft>
            </a:pPr>
            <a:r>
              <a:rPr lang="zh-CN" altLang="en-US" sz="2400" b="1">
                <a:solidFill>
                  <a:schemeClr val="bg1"/>
                </a:solidFill>
                <a:latin typeface="微软雅黑" panose="020b0503020204020204" pitchFamily="34" charset="-122"/>
                <a:ea typeface="微软雅黑" panose="020b0503020204020204" pitchFamily="34" charset="-122"/>
                <a:sym typeface="+mn-ea"/>
              </a:rPr>
              <a:t>思考</a:t>
            </a:r>
            <a:r>
              <a:rPr lang="en-US" altLang="zh-CN" sz="2400" b="1">
                <a:solidFill>
                  <a:schemeClr val="bg1"/>
                </a:solidFill>
                <a:latin typeface="微软雅黑" panose="020b0503020204020204" pitchFamily="34" charset="-122"/>
                <a:ea typeface="微软雅黑" panose="020b0503020204020204" pitchFamily="34" charset="-122"/>
                <a:sym typeface="+mn-ea"/>
              </a:rPr>
              <a:t>2</a:t>
            </a:r>
            <a:r>
              <a:rPr lang="zh-CN" altLang="en-US" sz="2400" b="1" smtClean="0">
                <a:solidFill>
                  <a:schemeClr val="bg1"/>
                </a:solidFill>
                <a:latin typeface="微软雅黑" panose="020b0503020204020204" pitchFamily="34" charset="-122"/>
                <a:ea typeface="微软雅黑" panose="020b0503020204020204" pitchFamily="34" charset="-122"/>
                <a:sym typeface="+mn-ea"/>
              </a:rPr>
              <a:t>：分析</a:t>
            </a:r>
            <a:r>
              <a:rPr sz="2400" b="1" err="1" smtClean="0">
                <a:solidFill>
                  <a:schemeClr val="bg1"/>
                </a:solidFill>
                <a:latin typeface="微软雅黑" panose="020b0503020204020204" pitchFamily="34" charset="-122"/>
                <a:ea typeface="微软雅黑" panose="020b0503020204020204" pitchFamily="34" charset="-122"/>
                <a:sym typeface="+mn-ea"/>
              </a:rPr>
              <a:t>工厂</a:t>
            </a:r>
            <a:r>
              <a:rPr lang="zh-CN" altLang="en-US" sz="2400" b="1" smtClean="0">
                <a:solidFill>
                  <a:schemeClr val="bg1"/>
                </a:solidFill>
                <a:latin typeface="微软雅黑" panose="020b0503020204020204" pitchFamily="34" charset="-122"/>
                <a:ea typeface="微软雅黑" panose="020b0503020204020204" pitchFamily="34" charset="-122"/>
                <a:sym typeface="+mn-ea"/>
              </a:rPr>
              <a:t>制度和工业生产起到了怎样的作用</a:t>
            </a:r>
            <a:r>
              <a:rPr sz="2400" b="1" smtClean="0">
                <a:solidFill>
                  <a:schemeClr val="bg1"/>
                </a:solidFill>
                <a:latin typeface="微软雅黑" panose="020b0503020204020204" pitchFamily="34" charset="-122"/>
                <a:ea typeface="微软雅黑" panose="020b0503020204020204" pitchFamily="34" charset="-122"/>
                <a:sym typeface="+mn-ea"/>
              </a:rPr>
              <a:t>？</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14" name="文本1" title=""/>
          <p:cNvSpPr>
            <a:spLocks noChangeArrowheads="1"/>
          </p:cNvSpPr>
          <p:nvPr>
            <p:custDataLst>
              <p:tags r:id="rId9"/>
            </p:custDataLst>
          </p:nvPr>
        </p:nvSpPr>
        <p:spPr bwMode="gray">
          <a:xfrm>
            <a:off x="5868642" y="2644602"/>
            <a:ext cx="6089678" cy="3963277"/>
          </a:xfrm>
          <a:prstGeom prst="rect">
            <a:avLst/>
          </a:prstGeom>
          <a:solidFill>
            <a:srgbClr val="E7E6E6"/>
          </a:solidFill>
          <a:ln w="15875" cap="flat" cmpd="sng" algn="ctr">
            <a:noFill/>
            <a:prstDash val="solid"/>
          </a:ln>
          <a:effectLst/>
        </p:spPr>
        <p:txBody>
          <a:bodyPr lIns="62126" tIns="31062" rIns="62126" bIns="3106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spcBef>
                <a:spcPct val="0"/>
              </a:spcBef>
              <a:spcAft>
                <a:spcPct val="0"/>
              </a:spcAft>
              <a:buClrTx/>
              <a:buSzTx/>
              <a:buFontTx/>
              <a:buNone/>
              <a:defRPr/>
            </a:pPr>
            <a:r>
              <a:rPr kumimoji="0" lang="en-US" altLang="zh-CN" sz="2400" b="1" i="0" u="none" strike="noStrike" kern="1200" cap="none" spc="0" normalizeH="0" baseline="0" noProof="0" smtClean="0">
                <a:ln>
                  <a:noFill/>
                </a:ln>
                <a:solidFill>
                  <a:prstClr val="black"/>
                </a:solidFill>
                <a:effectLst/>
                <a:uLnTx/>
                <a:uFillTx/>
                <a:latin typeface="楷体" panose="02010609060101010101" charset="-122"/>
                <a:ea typeface="楷体" panose="02010609060101010101" charset="-122"/>
                <a:cs typeface="楷体" panose="02010609060101010101" charset="-122"/>
              </a:rPr>
              <a:t>   </a:t>
            </a:r>
            <a:r>
              <a:rPr kumimoji="0" lang="zh-CN" altLang="en-US" sz="2400" b="1" i="0" u="none" strike="noStrike" kern="1200" cap="none" spc="0" normalizeH="0" baseline="0" noProof="0" smtClean="0">
                <a:ln>
                  <a:noFill/>
                </a:ln>
                <a:solidFill>
                  <a:prstClr val="black"/>
                </a:solidFill>
                <a:effectLst/>
                <a:uLnTx/>
                <a:uFillTx/>
                <a:latin typeface="楷体" panose="02010609060101010101" charset="-122"/>
                <a:ea typeface="楷体" panose="02010609060101010101" charset="-122"/>
                <a:cs typeface="楷体" panose="02010609060101010101" charset="-122"/>
              </a:rPr>
              <a:t>美国</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汽车大王亨利</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福特致力于降低汽车的成本，</a:t>
            </a:r>
            <a:r>
              <a:rPr kumimoji="0" lang="zh-CN" altLang="en-US"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实行流水线作业，使得原来需要花费</a:t>
            </a:r>
            <a:r>
              <a:rPr kumimoji="0" lang="en-US" altLang="zh-CN"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12</a:t>
            </a:r>
            <a:r>
              <a:rPr kumimoji="0" lang="zh-CN" altLang="en-US"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小时</a:t>
            </a:r>
            <a:r>
              <a:rPr kumimoji="0" lang="en-US" altLang="zh-CN"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38</a:t>
            </a:r>
            <a:r>
              <a:rPr kumimoji="0" lang="zh-CN" altLang="en-US"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分钟组装汽车底盘的时间缩短至</a:t>
            </a:r>
            <a:r>
              <a:rPr kumimoji="0" lang="en-US" altLang="zh-CN"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1</a:t>
            </a:r>
            <a:r>
              <a:rPr kumimoji="0" lang="zh-CN" altLang="en-US"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小时</a:t>
            </a:r>
            <a:r>
              <a:rPr kumimoji="0" lang="en-US" altLang="zh-CN"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3</a:t>
            </a:r>
            <a:r>
              <a:rPr kumimoji="0" lang="zh-CN" altLang="en-US" sz="2400" b="1" i="0" u="none" strike="noStrike" kern="120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rPr>
              <a:t>分钟</a:t>
            </a:r>
            <a:r>
              <a:rPr kumimoji="0" lang="zh-CN" altLang="en-US" sz="24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他于</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1908</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年推出第一辆农民买得起的</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平民汽车</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。流水线的使用引发了一场生产方式的革命。福特卡车与轿车的销售网遍及</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6</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大洲、</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200</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多个国家，经销商超过一万零五百家。福特的企业和员工形成了国际网络，在世界各地从事生产、试验、研究、开发与办公的福特员工超过了</a:t>
            </a:r>
            <a:r>
              <a:rPr kumimoji="0" lang="en-US" altLang="zh-CN"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37</a:t>
            </a:r>
            <a:r>
              <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万</a:t>
            </a:r>
            <a:r>
              <a:rPr kumimoji="0" lang="zh-CN" altLang="en-US" sz="2400" b="1" i="0" u="none" strike="noStrike" kern="1200" cap="none" spc="0" normalizeH="0" baseline="0" noProof="0" smtClean="0">
                <a:ln>
                  <a:noFill/>
                </a:ln>
                <a:solidFill>
                  <a:prstClr val="black"/>
                </a:solidFill>
                <a:effectLst/>
                <a:uLnTx/>
                <a:uFillTx/>
                <a:latin typeface="楷体" panose="02010609060101010101" charset="-122"/>
                <a:ea typeface="楷体" panose="02010609060101010101" charset="-122"/>
                <a:cs typeface="楷体" panose="02010609060101010101" charset="-122"/>
              </a:rPr>
              <a:t>人</a:t>
            </a:r>
            <a:r>
              <a:rPr kumimoji="0" lang="en-US" altLang="zh-CN" sz="2400" b="1" i="0" u="none" strike="noStrike" kern="1200" cap="none" spc="0" normalizeH="0" baseline="0" noProof="0"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0" smtClean="0">
                <a:ln>
                  <a:noFill/>
                </a:ln>
                <a:solidFill>
                  <a:prstClr val="black"/>
                </a:solidFill>
                <a:effectLst/>
                <a:uLnTx/>
                <a:uFillTx/>
                <a:latin typeface="楷体" panose="02010609060101010101" charset="-122"/>
                <a:ea typeface="楷体" panose="02010609060101010101" charset="-122"/>
                <a:cs typeface="楷体" panose="02010609060101010101" charset="-122"/>
              </a:rPr>
              <a:t>是美国</a:t>
            </a:r>
            <a:r>
              <a:rPr kumimoji="0" lang="zh-CN" altLang="en-US" sz="2400" b="1" i="0" u="none" strike="noStrike" kern="1200" cap="none" spc="0" normalizeH="0" baseline="0" noProof="0" smtClean="0">
                <a:ln>
                  <a:noFill/>
                </a:ln>
                <a:solidFill>
                  <a:srgbClr val="FF0000"/>
                </a:solidFill>
                <a:effectLst/>
                <a:uLnTx/>
                <a:uFillTx/>
                <a:latin typeface="楷体" panose="02010609060101010101" charset="-122"/>
                <a:ea typeface="楷体" panose="02010609060101010101" charset="-122"/>
                <a:cs typeface="楷体" panose="02010609060101010101" charset="-122"/>
              </a:rPr>
              <a:t>垄断组织</a:t>
            </a:r>
            <a:r>
              <a:rPr kumimoji="0" lang="zh-CN" altLang="en-US" sz="2400" b="1" i="0" u="none" strike="noStrike" kern="1200" cap="none" spc="0" normalizeH="0" baseline="0" noProof="0" smtClean="0">
                <a:ln>
                  <a:noFill/>
                </a:ln>
                <a:solidFill>
                  <a:prstClr val="black"/>
                </a:solidFill>
                <a:effectLst/>
                <a:uLnTx/>
                <a:uFillTx/>
                <a:latin typeface="楷体" panose="02010609060101010101" charset="-122"/>
                <a:ea typeface="楷体" panose="02010609060101010101" charset="-122"/>
                <a:cs typeface="楷体" panose="02010609060101010101" charset="-122"/>
              </a:rPr>
              <a:t>的典型代表。</a:t>
            </a:r>
            <a:endParaRPr kumimoji="0" lang="zh-CN" altLang="en-US" sz="24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
        <p:nvSpPr>
          <p:cNvPr id="16" name="圆角矩形 15" title=""/>
          <p:cNvSpPr/>
          <p:nvPr>
            <p:custDataLst>
              <p:tags r:id="rId10"/>
            </p:custDataLst>
          </p:nvPr>
        </p:nvSpPr>
        <p:spPr>
          <a:xfrm>
            <a:off x="0" y="-37825"/>
            <a:ext cx="7975600"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800" b="1" smtClean="0">
                <a:solidFill>
                  <a:srgbClr val="00B050"/>
                </a:solidFill>
                <a:effectLst/>
                <a:latin typeface="微软雅黑" panose="020b0503020204020204" pitchFamily="34" charset="-122"/>
                <a:ea typeface="微软雅黑" panose="020b0503020204020204" pitchFamily="34" charset="-122"/>
              </a:rPr>
              <a:t>2.</a:t>
            </a:r>
            <a:r>
              <a:rPr lang="zh-CN" altLang="en-US" sz="2800" b="1" smtClean="0">
                <a:solidFill>
                  <a:srgbClr val="00B050"/>
                </a:solidFill>
                <a:effectLst/>
                <a:latin typeface="微软雅黑" panose="020b0503020204020204" pitchFamily="34" charset="-122"/>
                <a:ea typeface="微软雅黑" panose="020b0503020204020204" pitchFamily="34" charset="-122"/>
              </a:rPr>
              <a:t>劳作方式走向集中化：</a:t>
            </a:r>
            <a:r>
              <a:rPr lang="zh-CN" altLang="en-US" sz="2800" b="1" smtClean="0">
                <a:solidFill>
                  <a:srgbClr val="C00000"/>
                </a:solidFill>
                <a:effectLst/>
                <a:latin typeface="微软雅黑" panose="020b0503020204020204" pitchFamily="34" charset="-122"/>
                <a:ea typeface="微软雅黑" panose="020b0503020204020204" pitchFamily="34" charset="-122"/>
              </a:rPr>
              <a:t>手工工场到工厂制度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video>
              <p:cMediaNode vol="80000">
                <p:cTn id="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4" name="组合 23" title=""/>
          <p:cNvGrpSpPr/>
          <p:nvPr>
            <p:custDataLst>
              <p:tags r:id="rId3"/>
            </p:custDataLst>
          </p:nvPr>
        </p:nvGrpSpPr>
        <p:grpSpPr>
          <a:xfrm>
            <a:off x="231140" y="1507411"/>
            <a:ext cx="2023533" cy="3194763"/>
            <a:chOff x="205" y="4049"/>
            <a:chExt cx="2823" cy="5256"/>
          </a:xfrm>
          <a:solidFill>
            <a:schemeClr val="bg1">
              <a:lumMod val="95000"/>
            </a:schemeClr>
          </a:solidFill>
        </p:grpSpPr>
        <p:sp>
          <p:nvSpPr>
            <p:cNvPr id="5" name="文本框 4"/>
            <p:cNvSpPr txBox="1"/>
            <p:nvPr>
              <p:custDataLst>
                <p:tags r:id="rId4"/>
              </p:custDataLst>
            </p:nvPr>
          </p:nvSpPr>
          <p:spPr>
            <a:xfrm>
              <a:off x="205" y="4049"/>
              <a:ext cx="2823" cy="760"/>
            </a:xfrm>
            <a:prstGeom prst="rect">
              <a:avLst/>
            </a:prstGeom>
            <a:grp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上班方式：</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sp>
          <p:nvSpPr>
            <p:cNvPr id="6" name="文本框 5"/>
            <p:cNvSpPr txBox="1"/>
            <p:nvPr>
              <p:custDataLst>
                <p:tags r:id="rId5"/>
              </p:custDataLst>
            </p:nvPr>
          </p:nvSpPr>
          <p:spPr>
            <a:xfrm>
              <a:off x="205" y="5500"/>
              <a:ext cx="2823" cy="760"/>
            </a:xfrm>
            <a:prstGeom prst="rect">
              <a:avLst/>
            </a:prstGeom>
            <a:grp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管理制度：</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sp>
          <p:nvSpPr>
            <p:cNvPr id="7" name="文本框 6"/>
            <p:cNvSpPr txBox="1"/>
            <p:nvPr>
              <p:custDataLst>
                <p:tags r:id="rId6"/>
              </p:custDataLst>
            </p:nvPr>
          </p:nvSpPr>
          <p:spPr>
            <a:xfrm>
              <a:off x="205" y="7023"/>
              <a:ext cx="2823" cy="760"/>
            </a:xfrm>
            <a:prstGeom prst="rect">
              <a:avLst/>
            </a:prstGeom>
            <a:grp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作业方式：</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sp>
          <p:nvSpPr>
            <p:cNvPr id="10" name="文本框 9"/>
            <p:cNvSpPr txBox="1"/>
            <p:nvPr>
              <p:custDataLst>
                <p:tags r:id="rId7"/>
              </p:custDataLst>
            </p:nvPr>
          </p:nvSpPr>
          <p:spPr>
            <a:xfrm>
              <a:off x="205" y="8545"/>
              <a:ext cx="2823" cy="760"/>
            </a:xfrm>
            <a:prstGeom prst="rect">
              <a:avLst/>
            </a:prstGeom>
            <a:grpFill/>
            <a:ln>
              <a:no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原料调配：</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grpSp>
      <p:sp>
        <p:nvSpPr>
          <p:cNvPr id="11" name="文本框 10" title=""/>
          <p:cNvSpPr txBox="1"/>
          <p:nvPr>
            <p:custDataLst>
              <p:tags r:id="rId8"/>
            </p:custDataLst>
          </p:nvPr>
        </p:nvSpPr>
        <p:spPr>
          <a:xfrm>
            <a:off x="3118274" y="1472353"/>
            <a:ext cx="2412153" cy="487680"/>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工人实行</a:t>
            </a:r>
            <a:r>
              <a:rPr lang="zh-CN" altLang="en-US" sz="2400" b="1">
                <a:solidFill>
                  <a:srgbClr val="FF0000"/>
                </a:solidFill>
                <a:latin typeface="方正大标宋简体" panose="02000000000000000000" charset="-122"/>
                <a:ea typeface="方正大标宋简体" panose="02000000000000000000" charset="-122"/>
                <a:sym typeface="+mn-ea"/>
              </a:rPr>
              <a:t>倒班制</a:t>
            </a:r>
            <a:endParaRPr lang="zh-CN" altLang="en-US" sz="2400" b="1">
              <a:solidFill>
                <a:srgbClr val="FF0000"/>
              </a:solidFill>
              <a:latin typeface="方正大标宋简体" panose="02000000000000000000" charset="-122"/>
              <a:ea typeface="方正大标宋简体" panose="02000000000000000000" charset="-122"/>
              <a:sym typeface="+mn-ea"/>
            </a:endParaRPr>
          </a:p>
        </p:txBody>
      </p:sp>
      <p:sp>
        <p:nvSpPr>
          <p:cNvPr id="12" name="文本框 11" title=""/>
          <p:cNvSpPr txBox="1"/>
          <p:nvPr>
            <p:custDataLst>
              <p:tags r:id="rId9"/>
            </p:custDataLst>
          </p:nvPr>
        </p:nvSpPr>
        <p:spPr>
          <a:xfrm>
            <a:off x="2733888" y="2218267"/>
            <a:ext cx="3544993" cy="783167"/>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工厂主制定严格的</a:t>
            </a:r>
            <a:r>
              <a:rPr lang="zh-CN" altLang="en-US" sz="2400" b="1">
                <a:solidFill>
                  <a:srgbClr val="FF0000"/>
                </a:solidFill>
                <a:latin typeface="方正大标宋简体" panose="02000000000000000000" charset="-122"/>
                <a:ea typeface="方正大标宋简体" panose="02000000000000000000" charset="-122"/>
                <a:sym typeface="+mn-ea"/>
              </a:rPr>
              <a:t>规章制度</a:t>
            </a:r>
            <a:r>
              <a:rPr lang="zh-CN" altLang="en-US" sz="2400" b="1">
                <a:solidFill>
                  <a:srgbClr val="000000"/>
                </a:solidFill>
                <a:latin typeface="方正大标宋简体" panose="02000000000000000000" charset="-122"/>
                <a:ea typeface="方正大标宋简体" panose="02000000000000000000" charset="-122"/>
                <a:sym typeface="+mn-ea"/>
              </a:rPr>
              <a:t>，强化纪律意识</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sp>
        <p:nvSpPr>
          <p:cNvPr id="13" name="文本框 12" title=""/>
          <p:cNvSpPr txBox="1"/>
          <p:nvPr>
            <p:custDataLst>
              <p:tags r:id="rId10"/>
            </p:custDataLst>
          </p:nvPr>
        </p:nvSpPr>
        <p:spPr>
          <a:xfrm>
            <a:off x="3023447" y="3357880"/>
            <a:ext cx="3009900" cy="49445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生产</a:t>
            </a:r>
            <a:r>
              <a:rPr lang="zh-CN" altLang="en-US" sz="2400" b="1">
                <a:solidFill>
                  <a:srgbClr val="FF0000"/>
                </a:solidFill>
                <a:latin typeface="方正大标宋简体" panose="02000000000000000000" charset="-122"/>
                <a:ea typeface="方正大标宋简体" panose="02000000000000000000" charset="-122"/>
                <a:sym typeface="+mn-ea"/>
              </a:rPr>
              <a:t>流水线</a:t>
            </a:r>
            <a:r>
              <a:rPr lang="zh-CN" altLang="en-US" sz="2400" b="1">
                <a:solidFill>
                  <a:srgbClr val="000000"/>
                </a:solidFill>
                <a:latin typeface="方正大标宋简体" panose="02000000000000000000" charset="-122"/>
                <a:ea typeface="方正大标宋简体" panose="02000000000000000000" charset="-122"/>
                <a:sym typeface="+mn-ea"/>
              </a:rPr>
              <a:t>广泛应用</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sp>
        <p:nvSpPr>
          <p:cNvPr id="14" name="文本框 13" title=""/>
          <p:cNvSpPr txBox="1"/>
          <p:nvPr>
            <p:custDataLst>
              <p:tags r:id="rId11"/>
            </p:custDataLst>
          </p:nvPr>
        </p:nvSpPr>
        <p:spPr>
          <a:xfrm>
            <a:off x="2733887" y="4208780"/>
            <a:ext cx="3655907" cy="50969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fontAlgn="base">
              <a:spcBef>
                <a:spcPct val="0"/>
              </a:spcBef>
              <a:spcAft>
                <a:spcPct val="0"/>
              </a:spcAft>
            </a:pPr>
            <a:r>
              <a:rPr lang="zh-CN" altLang="en-US" sz="2400" b="1">
                <a:solidFill>
                  <a:srgbClr val="000000"/>
                </a:solidFill>
                <a:latin typeface="方正大标宋简体" panose="02000000000000000000" charset="-122"/>
                <a:ea typeface="方正大标宋简体" panose="02000000000000000000" charset="-122"/>
                <a:sym typeface="+mn-ea"/>
              </a:rPr>
              <a:t>工厂统一供应、合理调配</a:t>
            </a:r>
            <a:endParaRPr lang="zh-CN" altLang="en-US" sz="2400" b="1">
              <a:solidFill>
                <a:srgbClr val="000000"/>
              </a:solidFill>
              <a:latin typeface="方正大标宋简体" panose="02000000000000000000" charset="-122"/>
              <a:ea typeface="方正大标宋简体" panose="02000000000000000000" charset="-122"/>
              <a:sym typeface="+mn-ea"/>
            </a:endParaRPr>
          </a:p>
        </p:txBody>
      </p:sp>
      <p:sp>
        <p:nvSpPr>
          <p:cNvPr id="27" name="文本框 26" title=""/>
          <p:cNvSpPr txBox="1"/>
          <p:nvPr>
            <p:custDataLst>
              <p:tags r:id="rId12"/>
            </p:custDataLst>
          </p:nvPr>
        </p:nvSpPr>
        <p:spPr>
          <a:xfrm>
            <a:off x="6768255" y="3008451"/>
            <a:ext cx="3316816" cy="830997"/>
          </a:xfrm>
          <a:prstGeom prst="rect">
            <a:avLst/>
          </a:prstGeom>
          <a:solidFill>
            <a:schemeClr val="bg1">
              <a:lumMod val="95000"/>
            </a:schemeClr>
          </a:solidFill>
        </p:spPr>
        <p:txBody>
          <a:bodyPr wrap="square" rtlCol="0">
            <a:spAutoFit/>
          </a:bodyPr>
          <a:lstStyle/>
          <a:p>
            <a:pPr fontAlgn="base">
              <a:spcBef>
                <a:spcPct val="0"/>
              </a:spcBef>
              <a:spcAft>
                <a:spcPct val="0"/>
              </a:spcAft>
            </a:pPr>
            <a:r>
              <a:rPr lang="zh-CN" altLang="en-US" sz="2400" b="1">
                <a:solidFill>
                  <a:srgbClr val="C00000"/>
                </a:solidFill>
                <a:latin typeface="方正字迹-杨素彬楷 简" panose="02000500000000000000" charset="-122"/>
                <a:ea typeface="方正字迹-杨素彬楷 简" panose="02000500000000000000" charset="-122"/>
              </a:rPr>
              <a:t>协同劳作、便于监督、保证效率和产品质量</a:t>
            </a:r>
            <a:endParaRPr lang="zh-CN" altLang="en-US" sz="2400" b="1">
              <a:solidFill>
                <a:srgbClr val="C00000"/>
              </a:solidFill>
              <a:latin typeface="方正字迹-杨素彬楷 简" panose="02000500000000000000" charset="-122"/>
              <a:ea typeface="方正字迹-杨素彬楷 简" panose="02000500000000000000" charset="-122"/>
            </a:endParaRPr>
          </a:p>
        </p:txBody>
      </p:sp>
      <p:sp>
        <p:nvSpPr>
          <p:cNvPr id="32" name="文本框 31" title=""/>
          <p:cNvSpPr txBox="1"/>
          <p:nvPr>
            <p:custDataLst>
              <p:tags r:id="rId13"/>
            </p:custDataLst>
          </p:nvPr>
        </p:nvSpPr>
        <p:spPr>
          <a:xfrm>
            <a:off x="6958754" y="4217248"/>
            <a:ext cx="2090420" cy="491913"/>
          </a:xfrm>
          <a:prstGeom prst="rect">
            <a:avLst/>
          </a:prstGeom>
          <a:solidFill>
            <a:schemeClr val="bg1">
              <a:lumMod val="95000"/>
            </a:schemeClr>
          </a:solidFill>
        </p:spPr>
        <p:txBody>
          <a:bodyPr wrap="square" rtlCol="0">
            <a:noAutofit/>
          </a:bodyPr>
          <a:lstStyle/>
          <a:p>
            <a:pPr fontAlgn="base">
              <a:spcBef>
                <a:spcPct val="0"/>
              </a:spcBef>
              <a:spcAft>
                <a:spcPct val="0"/>
              </a:spcAft>
            </a:pPr>
            <a:r>
              <a:rPr lang="zh-CN" altLang="en-US" sz="2400" b="1">
                <a:solidFill>
                  <a:srgbClr val="C00000"/>
                </a:solidFill>
                <a:latin typeface="方正字迹-杨素彬楷 简" panose="02000500000000000000" charset="-122"/>
                <a:ea typeface="方正字迹-杨素彬楷 简" panose="02000500000000000000" charset="-122"/>
              </a:rPr>
              <a:t>控制</a:t>
            </a:r>
            <a:r>
              <a:rPr lang="zh-CN" altLang="en-US" sz="2400" b="1" smtClean="0">
                <a:solidFill>
                  <a:srgbClr val="C00000"/>
                </a:solidFill>
                <a:latin typeface="方正字迹-杨素彬楷 简" panose="02000500000000000000" charset="-122"/>
                <a:ea typeface="方正字迹-杨素彬楷 简" panose="02000500000000000000" charset="-122"/>
              </a:rPr>
              <a:t>生产资料</a:t>
            </a:r>
            <a:endParaRPr lang="zh-CN" altLang="en-US" sz="2400" b="1">
              <a:solidFill>
                <a:srgbClr val="C00000"/>
              </a:solidFill>
              <a:latin typeface="方正字迹-杨素彬楷 简" panose="02000500000000000000" charset="-122"/>
              <a:ea typeface="方正字迹-杨素彬楷 简" panose="02000500000000000000" charset="-122"/>
            </a:endParaRPr>
          </a:p>
        </p:txBody>
      </p:sp>
      <p:grpSp>
        <p:nvGrpSpPr>
          <p:cNvPr id="43" name="组合 42" title=""/>
          <p:cNvGrpSpPr/>
          <p:nvPr>
            <p:custDataLst>
              <p:tags r:id="rId14"/>
            </p:custDataLst>
          </p:nvPr>
        </p:nvGrpSpPr>
        <p:grpSpPr>
          <a:xfrm>
            <a:off x="209973" y="5727665"/>
            <a:ext cx="9190307" cy="511352"/>
            <a:chOff x="5212" y="9776"/>
            <a:chExt cx="12729" cy="758"/>
          </a:xfrm>
          <a:solidFill>
            <a:schemeClr val="bg1">
              <a:lumMod val="95000"/>
            </a:schemeClr>
          </a:solidFill>
        </p:grpSpPr>
        <p:sp>
          <p:nvSpPr>
            <p:cNvPr id="40" name="文本框 39"/>
            <p:cNvSpPr txBox="1"/>
            <p:nvPr>
              <p:custDataLst>
                <p:tags r:id="rId15"/>
              </p:custDataLst>
            </p:nvPr>
          </p:nvSpPr>
          <p:spPr>
            <a:xfrm>
              <a:off x="5212" y="9776"/>
              <a:ext cx="2252" cy="745"/>
            </a:xfrm>
            <a:prstGeom prst="rect">
              <a:avLst/>
            </a:prstGeom>
            <a:grpFill/>
          </p:spPr>
          <p:txBody>
            <a:bodyPr wrap="square" rtlCol="0">
              <a:spAutoFit/>
            </a:bodyPr>
            <a:lstStyle/>
            <a:p>
              <a:pPr fontAlgn="base">
                <a:spcBef>
                  <a:spcPct val="0"/>
                </a:spcBef>
                <a:spcAft>
                  <a:spcPct val="0"/>
                </a:spcAft>
              </a:pPr>
              <a:r>
                <a:rPr lang="zh-CN" altLang="en-US" sz="2665">
                  <a:solidFill>
                    <a:srgbClr val="000000"/>
                  </a:solidFill>
                  <a:highlight>
                    <a:srgbClr val="FFFF00"/>
                  </a:highlight>
                  <a:latin typeface="方正字迹-杨素彬楷 简" panose="02000500000000000000" charset="-122"/>
                  <a:ea typeface="方正字迹-杨素彬楷 简" panose="02000500000000000000" charset="-122"/>
                </a:rPr>
                <a:t>工厂生产</a:t>
              </a:r>
              <a:endParaRPr lang="zh-CN" altLang="en-US" sz="2665">
                <a:solidFill>
                  <a:srgbClr val="000000"/>
                </a:solidFill>
                <a:highlight>
                  <a:srgbClr val="FFFF00"/>
                </a:highlight>
                <a:latin typeface="方正字迹-杨素彬楷 简" panose="02000500000000000000" charset="-122"/>
                <a:ea typeface="方正字迹-杨素彬楷 简" panose="02000500000000000000" charset="-122"/>
              </a:endParaRPr>
            </a:p>
          </p:txBody>
        </p:sp>
        <p:sp>
          <p:nvSpPr>
            <p:cNvPr id="41" name="文本框 40"/>
            <p:cNvSpPr txBox="1"/>
            <p:nvPr>
              <p:custDataLst>
                <p:tags r:id="rId16"/>
              </p:custDataLst>
            </p:nvPr>
          </p:nvSpPr>
          <p:spPr>
            <a:xfrm>
              <a:off x="10439" y="9789"/>
              <a:ext cx="2289" cy="745"/>
            </a:xfrm>
            <a:prstGeom prst="rect">
              <a:avLst/>
            </a:prstGeom>
            <a:grpFill/>
          </p:spPr>
          <p:txBody>
            <a:bodyPr wrap="square" rtlCol="0">
              <a:spAutoFit/>
            </a:bodyPr>
            <a:lstStyle/>
            <a:p>
              <a:pPr fontAlgn="base">
                <a:spcBef>
                  <a:spcPct val="0"/>
                </a:spcBef>
                <a:spcAft>
                  <a:spcPct val="0"/>
                </a:spcAft>
              </a:pPr>
              <a:r>
                <a:rPr lang="zh-CN" altLang="en-US" sz="2665">
                  <a:solidFill>
                    <a:srgbClr val="000000"/>
                  </a:solidFill>
                  <a:highlight>
                    <a:srgbClr val="FFFF00"/>
                  </a:highlight>
                  <a:latin typeface="方正字迹-杨素彬楷 简" panose="02000500000000000000" charset="-122"/>
                  <a:ea typeface="方正字迹-杨素彬楷 简" panose="02000500000000000000" charset="-122"/>
                </a:rPr>
                <a:t>工厂制度</a:t>
              </a:r>
              <a:endParaRPr lang="zh-CN" altLang="en-US" sz="2665">
                <a:solidFill>
                  <a:srgbClr val="000000"/>
                </a:solidFill>
                <a:highlight>
                  <a:srgbClr val="FFFF00"/>
                </a:highlight>
                <a:latin typeface="方正字迹-杨素彬楷 简" panose="02000500000000000000" charset="-122"/>
                <a:ea typeface="方正字迹-杨素彬楷 简" panose="02000500000000000000" charset="-122"/>
              </a:endParaRPr>
            </a:p>
          </p:txBody>
        </p:sp>
        <p:sp>
          <p:nvSpPr>
            <p:cNvPr id="42" name="左箭头 41"/>
            <p:cNvSpPr/>
            <p:nvPr>
              <p:custDataLst>
                <p:tags r:id="rId17"/>
              </p:custDataLst>
            </p:nvPr>
          </p:nvSpPr>
          <p:spPr>
            <a:xfrm rot="10800000">
              <a:off x="7305" y="9956"/>
              <a:ext cx="2978" cy="411"/>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a:solidFill>
                  <a:srgbClr val="FFFFFF"/>
                </a:solidFill>
              </a:endParaRPr>
            </a:p>
          </p:txBody>
        </p:sp>
        <p:sp>
          <p:nvSpPr>
            <p:cNvPr id="23" name="左箭头 22"/>
            <p:cNvSpPr/>
            <p:nvPr>
              <p:custDataLst>
                <p:tags r:id="rId18"/>
              </p:custDataLst>
            </p:nvPr>
          </p:nvSpPr>
          <p:spPr>
            <a:xfrm rot="10800000">
              <a:off x="12623" y="9956"/>
              <a:ext cx="2978" cy="411"/>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600">
                <a:solidFill>
                  <a:srgbClr val="FFFFFF"/>
                </a:solidFill>
              </a:endParaRPr>
            </a:p>
          </p:txBody>
        </p:sp>
        <p:sp>
          <p:nvSpPr>
            <p:cNvPr id="25" name="文本框 24"/>
            <p:cNvSpPr txBox="1"/>
            <p:nvPr>
              <p:custDataLst>
                <p:tags r:id="rId19"/>
              </p:custDataLst>
            </p:nvPr>
          </p:nvSpPr>
          <p:spPr>
            <a:xfrm>
              <a:off x="15652" y="9789"/>
              <a:ext cx="2289" cy="745"/>
            </a:xfrm>
            <a:prstGeom prst="rect">
              <a:avLst/>
            </a:prstGeom>
            <a:grpFill/>
          </p:spPr>
          <p:txBody>
            <a:bodyPr wrap="square" rtlCol="0">
              <a:spAutoFit/>
            </a:bodyPr>
            <a:lstStyle/>
            <a:p>
              <a:pPr fontAlgn="base">
                <a:spcBef>
                  <a:spcPct val="0"/>
                </a:spcBef>
                <a:spcAft>
                  <a:spcPct val="0"/>
                </a:spcAft>
              </a:pPr>
              <a:r>
                <a:rPr lang="zh-CN" altLang="en-US" sz="2665" smtClean="0">
                  <a:solidFill>
                    <a:srgbClr val="000000"/>
                  </a:solidFill>
                  <a:highlight>
                    <a:srgbClr val="FFFF00"/>
                  </a:highlight>
                  <a:latin typeface="方正字迹-杨素彬楷 简" panose="02000500000000000000" charset="-122"/>
                  <a:ea typeface="方正字迹-杨素彬楷 简" panose="02000500000000000000" charset="-122"/>
                </a:rPr>
                <a:t>垄断组织</a:t>
              </a:r>
              <a:endParaRPr lang="zh-CN" altLang="en-US" sz="2665">
                <a:solidFill>
                  <a:srgbClr val="000000"/>
                </a:solidFill>
                <a:highlight>
                  <a:srgbClr val="FFFF00"/>
                </a:highlight>
                <a:latin typeface="方正字迹-杨素彬楷 简" panose="02000500000000000000" charset="-122"/>
                <a:ea typeface="方正字迹-杨素彬楷 简" panose="02000500000000000000" charset="-122"/>
              </a:endParaRPr>
            </a:p>
          </p:txBody>
        </p:sp>
      </p:grpSp>
      <p:sp>
        <p:nvSpPr>
          <p:cNvPr id="8" name="文本框 7" title=""/>
          <p:cNvSpPr txBox="1"/>
          <p:nvPr>
            <p:custDataLst>
              <p:tags r:id="rId20"/>
            </p:custDataLst>
          </p:nvPr>
        </p:nvSpPr>
        <p:spPr>
          <a:xfrm>
            <a:off x="6768254" y="1452881"/>
            <a:ext cx="2703407" cy="461665"/>
          </a:xfrm>
          <a:prstGeom prst="rect">
            <a:avLst/>
          </a:prstGeom>
          <a:solidFill>
            <a:schemeClr val="bg1">
              <a:lumMod val="95000"/>
            </a:schemeClr>
          </a:solidFill>
        </p:spPr>
        <p:txBody>
          <a:bodyPr wrap="square" rtlCol="0">
            <a:spAutoFit/>
          </a:bodyPr>
          <a:lstStyle/>
          <a:p>
            <a:pPr fontAlgn="base">
              <a:spcBef>
                <a:spcPct val="0"/>
              </a:spcBef>
              <a:spcAft>
                <a:spcPct val="0"/>
              </a:spcAft>
            </a:pPr>
            <a:r>
              <a:rPr lang="zh-CN" altLang="en-US" sz="2400" b="1">
                <a:solidFill>
                  <a:srgbClr val="C00000"/>
                </a:solidFill>
                <a:latin typeface="方正字迹-杨素彬楷 简" panose="02000500000000000000" charset="-122"/>
                <a:ea typeface="方正字迹-杨素彬楷 简" panose="02000500000000000000" charset="-122"/>
              </a:rPr>
              <a:t>确保机器昼夜运转</a:t>
            </a:r>
            <a:endParaRPr lang="zh-CN" altLang="en-US" sz="2400" b="1">
              <a:solidFill>
                <a:srgbClr val="C00000"/>
              </a:solidFill>
              <a:latin typeface="方正字迹-杨素彬楷 简" panose="02000500000000000000" charset="-122"/>
              <a:ea typeface="方正字迹-杨素彬楷 简" panose="02000500000000000000" charset="-122"/>
            </a:endParaRPr>
          </a:p>
        </p:txBody>
      </p:sp>
      <p:sp>
        <p:nvSpPr>
          <p:cNvPr id="9" name="文本框 8" title=""/>
          <p:cNvSpPr txBox="1"/>
          <p:nvPr>
            <p:custDataLst>
              <p:tags r:id="rId21"/>
            </p:custDataLst>
          </p:nvPr>
        </p:nvSpPr>
        <p:spPr>
          <a:xfrm>
            <a:off x="6768254" y="2394374"/>
            <a:ext cx="2706793" cy="461665"/>
          </a:xfrm>
          <a:prstGeom prst="rect">
            <a:avLst/>
          </a:prstGeom>
          <a:solidFill>
            <a:schemeClr val="bg1">
              <a:lumMod val="95000"/>
            </a:schemeClr>
          </a:solidFill>
        </p:spPr>
        <p:txBody>
          <a:bodyPr wrap="square" rtlCol="0">
            <a:spAutoFit/>
          </a:bodyPr>
          <a:lstStyle/>
          <a:p>
            <a:pPr fontAlgn="base">
              <a:spcBef>
                <a:spcPct val="0"/>
              </a:spcBef>
              <a:spcAft>
                <a:spcPct val="0"/>
              </a:spcAft>
            </a:pPr>
            <a:r>
              <a:rPr lang="zh-CN" altLang="en-US" sz="2400" b="1">
                <a:solidFill>
                  <a:srgbClr val="C00000"/>
                </a:solidFill>
                <a:latin typeface="方正字迹-杨素彬楷 简" panose="02000500000000000000" charset="-122"/>
                <a:ea typeface="方正字迹-杨素彬楷 简" panose="02000500000000000000" charset="-122"/>
              </a:rPr>
              <a:t>迫使工人服从管理</a:t>
            </a:r>
            <a:endParaRPr lang="zh-CN" altLang="en-US" sz="2400" b="1">
              <a:solidFill>
                <a:srgbClr val="C00000"/>
              </a:solidFill>
              <a:latin typeface="方正字迹-杨素彬楷 简" panose="02000500000000000000" charset="-122"/>
              <a:ea typeface="方正字迹-杨素彬楷 简" panose="02000500000000000000" charset="-122"/>
            </a:endParaRPr>
          </a:p>
        </p:txBody>
      </p:sp>
      <p:sp>
        <p:nvSpPr>
          <p:cNvPr id="22" name="文本框 21" title=""/>
          <p:cNvSpPr txBox="1"/>
          <p:nvPr>
            <p:custDataLst>
              <p:tags r:id="rId22"/>
            </p:custDataLst>
          </p:nvPr>
        </p:nvSpPr>
        <p:spPr>
          <a:xfrm>
            <a:off x="211286" y="684555"/>
            <a:ext cx="8719142" cy="461665"/>
          </a:xfrm>
          <a:prstGeom prst="rect">
            <a:avLst/>
          </a:prstGeom>
          <a:solidFill>
            <a:schemeClr val="tx1">
              <a:lumMod val="50000"/>
              <a:lumOff val="50000"/>
            </a:schemeClr>
          </a:solidFill>
        </p:spPr>
        <p:txBody>
          <a:bodyPr wrap="square" rtlCol="0">
            <a:spAutoFit/>
          </a:bodyPr>
          <a:lstStyle/>
          <a:p>
            <a:pPr fontAlgn="base">
              <a:spcBef>
                <a:spcPct val="0"/>
              </a:spcBef>
              <a:spcAft>
                <a:spcPct val="0"/>
              </a:spcAft>
            </a:pPr>
            <a:r>
              <a:rPr lang="zh-CN" altLang="en-US" sz="2400" b="1">
                <a:solidFill>
                  <a:schemeClr val="bg1"/>
                </a:solidFill>
                <a:latin typeface="微软雅黑" panose="020b0503020204020204" pitchFamily="34" charset="-122"/>
                <a:ea typeface="微软雅黑" panose="020b0503020204020204" pitchFamily="34" charset="-122"/>
                <a:sym typeface="+mn-ea"/>
              </a:rPr>
              <a:t>思考</a:t>
            </a:r>
            <a:r>
              <a:rPr lang="en-US" altLang="zh-CN" sz="2400" b="1">
                <a:solidFill>
                  <a:schemeClr val="bg1"/>
                </a:solidFill>
                <a:latin typeface="微软雅黑" panose="020b0503020204020204" pitchFamily="34" charset="-122"/>
                <a:ea typeface="微软雅黑" panose="020b0503020204020204" pitchFamily="34" charset="-122"/>
                <a:sym typeface="+mn-ea"/>
              </a:rPr>
              <a:t>2</a:t>
            </a:r>
            <a:r>
              <a:rPr lang="zh-CN" altLang="en-US" sz="2400" b="1" smtClean="0">
                <a:solidFill>
                  <a:schemeClr val="bg1"/>
                </a:solidFill>
                <a:latin typeface="微软雅黑" panose="020b0503020204020204" pitchFamily="34" charset="-122"/>
                <a:ea typeface="微软雅黑" panose="020b0503020204020204" pitchFamily="34" charset="-122"/>
                <a:sym typeface="+mn-ea"/>
              </a:rPr>
              <a:t>：分析</a:t>
            </a:r>
            <a:r>
              <a:rPr sz="2400" b="1" err="1" smtClean="0">
                <a:solidFill>
                  <a:schemeClr val="bg1"/>
                </a:solidFill>
                <a:latin typeface="微软雅黑" panose="020b0503020204020204" pitchFamily="34" charset="-122"/>
                <a:ea typeface="微软雅黑" panose="020b0503020204020204" pitchFamily="34" charset="-122"/>
                <a:sym typeface="+mn-ea"/>
              </a:rPr>
              <a:t>工厂</a:t>
            </a:r>
            <a:r>
              <a:rPr lang="zh-CN" altLang="en-US" sz="2400" b="1" smtClean="0">
                <a:solidFill>
                  <a:schemeClr val="bg1"/>
                </a:solidFill>
                <a:latin typeface="微软雅黑" panose="020b0503020204020204" pitchFamily="34" charset="-122"/>
                <a:ea typeface="微软雅黑" panose="020b0503020204020204" pitchFamily="34" charset="-122"/>
                <a:sym typeface="+mn-ea"/>
              </a:rPr>
              <a:t>制度和工业生产起到了怎样的作用</a:t>
            </a:r>
            <a:r>
              <a:rPr sz="2400" b="1" smtClean="0">
                <a:solidFill>
                  <a:schemeClr val="bg1"/>
                </a:solidFill>
                <a:latin typeface="微软雅黑" panose="020b0503020204020204" pitchFamily="34" charset="-122"/>
                <a:ea typeface="微软雅黑" panose="020b0503020204020204" pitchFamily="34" charset="-122"/>
                <a:sym typeface="+mn-ea"/>
              </a:rPr>
              <a:t>？</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title=""/>
          <p:cNvSpPr txBox="1"/>
          <p:nvPr>
            <p:custDataLst>
              <p:tags r:id="rId23"/>
            </p:custDataLst>
          </p:nvPr>
        </p:nvSpPr>
        <p:spPr>
          <a:xfrm>
            <a:off x="1884847" y="5463463"/>
            <a:ext cx="1919356" cy="369332"/>
          </a:xfrm>
          <a:prstGeom prst="rect">
            <a:avLst/>
          </a:prstGeom>
          <a:noFill/>
        </p:spPr>
        <p:txBody>
          <a:bodyPr wrap="square" rtlCol="0">
            <a:spAutoFit/>
          </a:bodyPr>
          <a:lstStyle/>
          <a:p>
            <a:r>
              <a:rPr lang="zh-CN" altLang="en-US" b="1" smtClean="0">
                <a:solidFill>
                  <a:srgbClr val="FF0000"/>
                </a:solidFill>
                <a:latin typeface="黑体" panose="02010609060101010101" pitchFamily="49" charset="-122"/>
                <a:ea typeface="黑体" panose="02010609060101010101" pitchFamily="49" charset="-122"/>
              </a:rPr>
              <a:t>生产的社会化</a:t>
            </a:r>
            <a:endParaRPr lang="zh-CN" altLang="en-US" b="1">
              <a:solidFill>
                <a:srgbClr val="FF0000"/>
              </a:solidFill>
              <a:latin typeface="黑体" panose="02010609060101010101" pitchFamily="49" charset="-122"/>
              <a:ea typeface="黑体" panose="02010609060101010101" pitchFamily="49" charset="-122"/>
            </a:endParaRPr>
          </a:p>
        </p:txBody>
      </p:sp>
      <p:sp>
        <p:nvSpPr>
          <p:cNvPr id="26" name="文本框 25" title=""/>
          <p:cNvSpPr txBox="1"/>
          <p:nvPr>
            <p:custDataLst>
              <p:tags r:id="rId24"/>
            </p:custDataLst>
          </p:nvPr>
        </p:nvSpPr>
        <p:spPr>
          <a:xfrm>
            <a:off x="5464960" y="5470450"/>
            <a:ext cx="2539004" cy="369332"/>
          </a:xfrm>
          <a:prstGeom prst="rect">
            <a:avLst/>
          </a:prstGeom>
          <a:noFill/>
        </p:spPr>
        <p:txBody>
          <a:bodyPr wrap="square" rtlCol="0">
            <a:spAutoFit/>
          </a:bodyPr>
          <a:lstStyle/>
          <a:p>
            <a:r>
              <a:rPr lang="zh-CN" altLang="en-US" b="1" smtClean="0">
                <a:solidFill>
                  <a:srgbClr val="FF0000"/>
                </a:solidFill>
                <a:latin typeface="黑体" panose="02010609060101010101" pitchFamily="49" charset="-122"/>
                <a:ea typeface="黑体" panose="02010609060101010101" pitchFamily="49" charset="-122"/>
              </a:rPr>
              <a:t>生产与资本高度集中</a:t>
            </a:r>
            <a:endParaRPr lang="zh-CN" altLang="en-US" b="1">
              <a:solidFill>
                <a:srgbClr val="FF0000"/>
              </a:solidFill>
              <a:latin typeface="黑体" panose="02010609060101010101" pitchFamily="49" charset="-122"/>
              <a:ea typeface="黑体" panose="02010609060101010101" pitchFamily="49" charset="-122"/>
            </a:endParaRPr>
          </a:p>
        </p:txBody>
      </p:sp>
      <p:sp>
        <p:nvSpPr>
          <p:cNvPr id="28" name="圆角矩形 27" title=""/>
          <p:cNvSpPr/>
          <p:nvPr>
            <p:custDataLst>
              <p:tags r:id="rId25"/>
            </p:custDataLst>
          </p:nvPr>
        </p:nvSpPr>
        <p:spPr>
          <a:xfrm>
            <a:off x="0" y="-37825"/>
            <a:ext cx="7975600"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800" b="1" smtClean="0">
                <a:solidFill>
                  <a:srgbClr val="00B050"/>
                </a:solidFill>
                <a:effectLst/>
                <a:latin typeface="微软雅黑" panose="020b0503020204020204" pitchFamily="34" charset="-122"/>
                <a:ea typeface="微软雅黑" panose="020b0503020204020204" pitchFamily="34" charset="-122"/>
              </a:rPr>
              <a:t>2.</a:t>
            </a:r>
            <a:r>
              <a:rPr lang="zh-CN" altLang="en-US" sz="2800" b="1" smtClean="0">
                <a:solidFill>
                  <a:srgbClr val="00B050"/>
                </a:solidFill>
                <a:effectLst/>
                <a:latin typeface="微软雅黑" panose="020b0503020204020204" pitchFamily="34" charset="-122"/>
                <a:ea typeface="微软雅黑" panose="020b0503020204020204" pitchFamily="34" charset="-122"/>
              </a:rPr>
              <a:t>劳作方式走向集中化：</a:t>
            </a:r>
            <a:r>
              <a:rPr lang="zh-CN" altLang="en-US" sz="2800" b="1" smtClean="0">
                <a:solidFill>
                  <a:srgbClr val="C00000"/>
                </a:solidFill>
                <a:effectLst/>
                <a:latin typeface="微软雅黑" panose="020b0503020204020204" pitchFamily="34" charset="-122"/>
                <a:ea typeface="微软雅黑" panose="020b0503020204020204" pitchFamily="34" charset="-122"/>
              </a:rPr>
              <a:t>手工工场到工厂制度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000" fill="hold"/>
                                        <p:tgtEl>
                                          <p:spTgt spid="2"/>
                                        </p:tgtEl>
                                        <p:attrNameLst>
                                          <p:attrName>ppt_w</p:attrName>
                                        </p:attrNameLst>
                                      </p:cBhvr>
                                      <p:tavLst>
                                        <p:tav tm="0">
                                          <p:val>
                                            <p:fltVal val="0"/>
                                          </p:val>
                                        </p:tav>
                                        <p:tav tm="100000">
                                          <p:val>
                                            <p:strVal val="#ppt_w"/>
                                          </p:val>
                                        </p:tav>
                                      </p:tavLst>
                                    </p:anim>
                                    <p:anim calcmode="lin" valueType="num">
                                      <p:cBhvr>
                                        <p:cTn id="55" dur="1000" fill="hold"/>
                                        <p:tgtEl>
                                          <p:spTgt spid="2"/>
                                        </p:tgtEl>
                                        <p:attrNameLst>
                                          <p:attrName>ppt_h</p:attrName>
                                        </p:attrNameLst>
                                      </p:cBhvr>
                                      <p:tavLst>
                                        <p:tav tm="0">
                                          <p:val>
                                            <p:fltVal val="0"/>
                                          </p:val>
                                        </p:tav>
                                        <p:tav tm="100000">
                                          <p:val>
                                            <p:strVal val="#ppt_h"/>
                                          </p:val>
                                        </p:tav>
                                      </p:tavLst>
                                    </p:anim>
                                    <p:anim calcmode="lin" valueType="num">
                                      <p:cBhvr>
                                        <p:cTn id="56" dur="1000" fill="hold"/>
                                        <p:tgtEl>
                                          <p:spTgt spid="2"/>
                                        </p:tgtEl>
                                        <p:attrNameLst>
                                          <p:attrName>style.rotation</p:attrName>
                                        </p:attrNameLst>
                                      </p:cBhvr>
                                      <p:tavLst>
                                        <p:tav tm="0">
                                          <p:val>
                                            <p:fltVal val="90"/>
                                          </p:val>
                                        </p:tav>
                                        <p:tav tm="100000">
                                          <p:val>
                                            <p:fltVal val="0"/>
                                          </p:val>
                                        </p:tav>
                                      </p:tavLst>
                                    </p:anim>
                                    <p:animEffect transition="in" filter="fade">
                                      <p:cBhvr>
                                        <p:cTn id="57" dur="1000"/>
                                        <p:tgtEl>
                                          <p:spTgt spid="2"/>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1000" fill="hold"/>
                                        <p:tgtEl>
                                          <p:spTgt spid="26"/>
                                        </p:tgtEl>
                                        <p:attrNameLst>
                                          <p:attrName>ppt_w</p:attrName>
                                        </p:attrNameLst>
                                      </p:cBhvr>
                                      <p:tavLst>
                                        <p:tav tm="0">
                                          <p:val>
                                            <p:fltVal val="0"/>
                                          </p:val>
                                        </p:tav>
                                        <p:tav tm="100000">
                                          <p:val>
                                            <p:strVal val="#ppt_w"/>
                                          </p:val>
                                        </p:tav>
                                      </p:tavLst>
                                    </p:anim>
                                    <p:anim calcmode="lin" valueType="num">
                                      <p:cBhvr>
                                        <p:cTn id="61" dur="1000" fill="hold"/>
                                        <p:tgtEl>
                                          <p:spTgt spid="26"/>
                                        </p:tgtEl>
                                        <p:attrNameLst>
                                          <p:attrName>ppt_h</p:attrName>
                                        </p:attrNameLst>
                                      </p:cBhvr>
                                      <p:tavLst>
                                        <p:tav tm="0">
                                          <p:val>
                                            <p:fltVal val="0"/>
                                          </p:val>
                                        </p:tav>
                                        <p:tav tm="100000">
                                          <p:val>
                                            <p:strVal val="#ppt_h"/>
                                          </p:val>
                                        </p:tav>
                                      </p:tavLst>
                                    </p:anim>
                                    <p:anim calcmode="lin" valueType="num">
                                      <p:cBhvr>
                                        <p:cTn id="62" dur="1000" fill="hold"/>
                                        <p:tgtEl>
                                          <p:spTgt spid="26"/>
                                        </p:tgtEl>
                                        <p:attrNameLst>
                                          <p:attrName>style.rotation</p:attrName>
                                        </p:attrNameLst>
                                      </p:cBhvr>
                                      <p:tavLst>
                                        <p:tav tm="0">
                                          <p:val>
                                            <p:fltVal val="90"/>
                                          </p:val>
                                        </p:tav>
                                        <p:tav tm="100000">
                                          <p:val>
                                            <p:fltVal val="0"/>
                                          </p:val>
                                        </p:tav>
                                      </p:tavLst>
                                    </p:anim>
                                    <p:animEffect transition="in" filter="fade">
                                      <p:cBhvr>
                                        <p:cTn id="6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7" grpId="0" animBg="1"/>
      <p:bldP spid="32" grpId="0" animBg="1"/>
      <p:bldP spid="8" grpId="0" animBg="1"/>
      <p:bldP spid="9" grpId="0" animBg="1"/>
      <p:bldP spid="2" grpId="0"/>
      <p:bldP spid="26"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5" name="表格 4" title=""/>
          <p:cNvGraphicFramePr>
            <a:graphicFrameLocks noGrp="1"/>
          </p:cNvGraphicFramePr>
          <p:nvPr>
            <p:custDataLst>
              <p:tags r:id="rId3"/>
            </p:custDataLst>
          </p:nvPr>
        </p:nvGraphicFramePr>
        <p:xfrm>
          <a:off x="113030" y="1292225"/>
          <a:ext cx="11894185" cy="5452745"/>
        </p:xfrm>
        <a:graphic>
          <a:graphicData uri="http://schemas.openxmlformats.org/drawingml/2006/table">
            <a:tbl>
              <a:tblPr firstRow="1" bandRow="1">
                <a:tableStyleId>{5940675A-B579-460E-94D1-54222C63F5DA}</a:tableStyleId>
              </a:tblPr>
              <a:tblGrid>
                <a:gridCol w="509905"/>
                <a:gridCol w="1377315"/>
                <a:gridCol w="3545840"/>
                <a:gridCol w="2924175"/>
                <a:gridCol w="3536950"/>
              </a:tblGrid>
              <a:tr h="554990">
                <a:tc gridSpan="2">
                  <a:txBody>
                    <a:bodyPr vert="horz" wrap="square"/>
                    <a:lstStyle/>
                    <a:p>
                      <a:pPr indent="0" algn="ctr">
                        <a:buNone/>
                      </a:pPr>
                      <a:r>
                        <a:rPr lang="zh-CN" altLang="en-US" sz="2400" b="1">
                          <a:solidFill>
                            <a:srgbClr val="C00000"/>
                          </a:solidFill>
                          <a:latin typeface="微软雅黑" panose="020b0503020204020204" pitchFamily="34" charset="-122"/>
                          <a:ea typeface="微软雅黑" panose="020b0503020204020204" pitchFamily="34" charset="-122"/>
                        </a:rPr>
                        <a:t>类别</a:t>
                      </a:r>
                      <a:endPar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vert="horz" wrap="square"/>
                    <a:lstStyle/>
                    <a:p>
                      <a:pPr indent="0" algn="ctr">
                        <a:buNone/>
                      </a:pPr>
                      <a:r>
                        <a:rPr lang="zh-CN"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手工工场</a:t>
                      </a:r>
                      <a:endParaRPr lang="zh-CN"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工厂制度</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垄断组织</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2435">
                <a:tc rowSpan="4">
                  <a:txBody>
                    <a:bodyPr vert="horz" wrap="square"/>
                    <a:lstStyle/>
                    <a:p>
                      <a:pPr indent="0" algn="ctr">
                        <a:buNone/>
                      </a:pPr>
                      <a:r>
                        <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rPr>
                        <a:t>区别</a:t>
                      </a:r>
                      <a:endPar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rPr>
                        <a:t>出现时间</a:t>
                      </a:r>
                      <a:endPar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r>
                        <a:rPr 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212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rPr>
                        <a:t>生产方式</a:t>
                      </a:r>
                      <a:endPar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2000" b="1" err="1">
                        <a:solidFill>
                          <a:schemeClr val="tx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2000" b="1"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2000" b="1"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091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rPr>
                        <a:t>规模</a:t>
                      </a:r>
                      <a:endPar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endParaRPr lang="en-US" altLang="en-US" sz="2000" b="1" err="1">
                        <a:solidFill>
                          <a:schemeClr val="tx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endParaRPr lang="en-US" altLang="en-US" sz="2000" b="1" err="1">
                        <a:solidFill>
                          <a:schemeClr val="tx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endParaRPr lang="en-US" altLang="en-US" sz="2000" b="1"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3225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rPr>
                        <a:t>影响</a:t>
                      </a:r>
                      <a:endParaRPr lang="zh-CN" altLang="en-US" sz="2400" b="1" smtClean="0">
                        <a:solidFill>
                          <a:srgbClr val="C00000"/>
                        </a:solidFill>
                        <a:latin typeface="微软雅黑" panose="020b0503020204020204" pitchFamily="34" charset="-122"/>
                        <a:ea typeface="微软雅黑" panose="020b0503020204020204" pitchFamily="34" charset="-122"/>
                        <a:cs typeface="方正粗黑宋简体" panose="02000000000000000000"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endParaRPr lang="zh-CN" altLang="en-US" sz="2000" b="1" err="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endParaRPr lang="en-US" altLang="en-US" sz="2000" b="1" err="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just">
                        <a:buNone/>
                      </a:pPr>
                      <a:endParaRPr lang="en-US" altLang="en-US" sz="2000" b="1" err="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50035">
                <a:tc gridSpan="2">
                  <a:txBody>
                    <a:bodyPr vert="horz" wrap="square"/>
                    <a:lstStyle/>
                    <a:p>
                      <a:pPr indent="0" algn="ctr">
                        <a:buNone/>
                      </a:pPr>
                      <a:r>
                        <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rPr>
                        <a:t>联  系</a:t>
                      </a:r>
                      <a:endPar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vert="horz" wrap="square"/>
                    <a:lstStyle/>
                    <a:p>
                      <a:pPr indent="0" algn="just">
                        <a:lnSpc>
                          <a:spcPts val="2700"/>
                        </a:lnSpc>
                        <a:buNone/>
                      </a:pPr>
                      <a:endParaRPr lang="en-US" sz="2000" b="1">
                        <a:latin typeface="微软雅黑" panose="020b0503020204020204" pitchFamily="34" charset="-122"/>
                        <a:ea typeface="微软雅黑" panose="020b0503020204020204" pitchFamily="34" charset="-122"/>
                        <a:cs typeface="宋体" panose="02010600030101010101" pitchFamily="2" charset="-122"/>
                        <a:sym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2" name="图片 1" title=""/>
          <p:cNvPicPr>
            <a:picLocks noChangeAspect="1"/>
          </p:cNvPicPr>
          <p:nvPr>
            <p:custDataLst>
              <p:tags r:id="rId5"/>
            </p:custDataLst>
          </p:nvPr>
        </p:nvPicPr>
        <p:blipFill>
          <a:blip r:embed="rId4"/>
          <a:stretch>
            <a:fillRect/>
          </a:stretch>
        </p:blipFill>
        <p:spPr>
          <a:xfrm>
            <a:off x="0" y="508635"/>
            <a:ext cx="7762875" cy="647700"/>
          </a:xfrm>
          <a:prstGeom prst="rect">
            <a:avLst/>
          </a:prstGeom>
        </p:spPr>
      </p:pic>
      <p:sp>
        <p:nvSpPr>
          <p:cNvPr id="6" name="文本框 5" title=""/>
          <p:cNvSpPr txBox="1"/>
          <p:nvPr>
            <p:custDataLst>
              <p:tags r:id="rId6"/>
            </p:custDataLst>
          </p:nvPr>
        </p:nvSpPr>
        <p:spPr>
          <a:xfrm>
            <a:off x="2559050" y="1837690"/>
            <a:ext cx="2905760" cy="460375"/>
          </a:xfrm>
          <a:prstGeom prst="rect">
            <a:avLst/>
          </a:prstGeom>
          <a:noFill/>
        </p:spPr>
        <p:txBody>
          <a:bodyPr wrap="square" rtlCol="0">
            <a:spAutoFit/>
          </a:bodyPr>
          <a:lstStyle/>
          <a:p>
            <a:r>
              <a:rPr lang="zh-CN" alt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资本主义萌芽时期</a:t>
            </a:r>
            <a:endParaRPr lang="zh-CN" alt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title=""/>
          <p:cNvSpPr txBox="1"/>
          <p:nvPr>
            <p:custDataLst>
              <p:tags r:id="rId7"/>
            </p:custDataLst>
          </p:nvPr>
        </p:nvSpPr>
        <p:spPr>
          <a:xfrm>
            <a:off x="6081395" y="1837690"/>
            <a:ext cx="2326640" cy="460375"/>
          </a:xfrm>
          <a:prstGeom prst="rect">
            <a:avLst/>
          </a:prstGeom>
          <a:noFill/>
        </p:spPr>
        <p:txBody>
          <a:bodyPr wrap="square" rtlCol="0">
            <a:spAutoFit/>
          </a:bodyPr>
          <a:lstStyle/>
          <a:p>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工业革命时期</a:t>
            </a:r>
            <a:endPar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title=""/>
          <p:cNvSpPr txBox="1"/>
          <p:nvPr>
            <p:custDataLst>
              <p:tags r:id="rId8"/>
            </p:custDataLst>
          </p:nvPr>
        </p:nvSpPr>
        <p:spPr>
          <a:xfrm>
            <a:off x="8658225" y="1828165"/>
            <a:ext cx="3416935" cy="460375"/>
          </a:xfrm>
          <a:prstGeom prst="rect">
            <a:avLst/>
          </a:prstGeom>
          <a:noFill/>
        </p:spPr>
        <p:txBody>
          <a:bodyPr wrap="square" rtlCol="0">
            <a:spAutoFit/>
          </a:bodyPr>
          <a:lstStyle/>
          <a:p>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第二次工业革命时期</a:t>
            </a:r>
            <a:endPar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title=""/>
          <p:cNvSpPr txBox="1"/>
          <p:nvPr>
            <p:custDataLst>
              <p:tags r:id="rId9"/>
            </p:custDataLst>
          </p:nvPr>
        </p:nvSpPr>
        <p:spPr>
          <a:xfrm>
            <a:off x="2941320" y="2274570"/>
            <a:ext cx="1899920" cy="460375"/>
          </a:xfrm>
          <a:prstGeom prst="rect">
            <a:avLst/>
          </a:prstGeom>
          <a:noFill/>
        </p:spPr>
        <p:txBody>
          <a:bodyPr wrap="square" rtlCol="0">
            <a:spAutoFit/>
          </a:bodyPr>
          <a:lstStyle/>
          <a:p>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手工劳动</a:t>
            </a:r>
            <a:endPar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title=""/>
          <p:cNvSpPr txBox="1"/>
          <p:nvPr>
            <p:custDataLst>
              <p:tags r:id="rId10"/>
            </p:custDataLst>
          </p:nvPr>
        </p:nvSpPr>
        <p:spPr>
          <a:xfrm>
            <a:off x="6318250" y="2284095"/>
            <a:ext cx="1726565" cy="460375"/>
          </a:xfrm>
          <a:prstGeom prst="rect">
            <a:avLst/>
          </a:prstGeom>
          <a:noFill/>
        </p:spPr>
        <p:txBody>
          <a:bodyPr wrap="square" rtlCol="0">
            <a:noAutofit/>
          </a:bodyPr>
          <a:lstStyle/>
          <a:p>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机器大生产</a:t>
            </a:r>
            <a:endPar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title=""/>
          <p:cNvSpPr txBox="1"/>
          <p:nvPr>
            <p:custDataLst>
              <p:tags r:id="rId11"/>
            </p:custDataLst>
          </p:nvPr>
        </p:nvSpPr>
        <p:spPr>
          <a:xfrm>
            <a:off x="8637270" y="2265045"/>
            <a:ext cx="3304540" cy="460375"/>
          </a:xfrm>
          <a:prstGeom prst="rect">
            <a:avLst/>
          </a:prstGeom>
          <a:noFill/>
        </p:spPr>
        <p:txBody>
          <a:bodyPr wrap="square" rtlCol="0">
            <a:spAutoFit/>
          </a:bodyPr>
          <a:lstStyle/>
          <a:p>
            <a:r>
              <a:rPr lang="en-US" sz="2400" b="1"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依靠科技提高生产率</a:t>
            </a:r>
            <a:endParaRPr lang="en-US" sz="2400" b="1"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title=""/>
          <p:cNvSpPr txBox="1"/>
          <p:nvPr>
            <p:custDataLst>
              <p:tags r:id="rId12"/>
            </p:custDataLst>
          </p:nvPr>
        </p:nvSpPr>
        <p:spPr>
          <a:xfrm>
            <a:off x="1985645" y="2787650"/>
            <a:ext cx="3479800" cy="829945"/>
          </a:xfrm>
          <a:prstGeom prst="rect">
            <a:avLst/>
          </a:prstGeom>
          <a:noFill/>
        </p:spPr>
        <p:txBody>
          <a:bodyPr wrap="square" rtlCol="0">
            <a:spAutoFit/>
          </a:bodyPr>
          <a:lstStyle/>
          <a:p>
            <a:pPr algn="just"/>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相对于手工业作坊和家庭手工业，规模较大</a:t>
            </a:r>
            <a:endPar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3" name="文本框 12" title=""/>
          <p:cNvSpPr txBox="1"/>
          <p:nvPr>
            <p:custDataLst>
              <p:tags r:id="rId13"/>
            </p:custDataLst>
          </p:nvPr>
        </p:nvSpPr>
        <p:spPr>
          <a:xfrm>
            <a:off x="5534660" y="2794000"/>
            <a:ext cx="2990215" cy="829945"/>
          </a:xfrm>
          <a:prstGeom prst="rect">
            <a:avLst/>
          </a:prstGeom>
          <a:noFill/>
        </p:spPr>
        <p:txBody>
          <a:bodyPr wrap="square" rtlCol="0">
            <a:spAutoFit/>
          </a:bodyPr>
          <a:lstStyle/>
          <a:p>
            <a:pPr algn="just"/>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相对于工场手工业，规模较大，工人集中</a:t>
            </a:r>
            <a:endPar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4" name="文本框 13" title=""/>
          <p:cNvSpPr txBox="1"/>
          <p:nvPr>
            <p:custDataLst>
              <p:tags r:id="rId14"/>
            </p:custDataLst>
          </p:nvPr>
        </p:nvSpPr>
        <p:spPr>
          <a:xfrm>
            <a:off x="8424545" y="2757805"/>
            <a:ext cx="3578860" cy="829945"/>
          </a:xfrm>
          <a:prstGeom prst="rect">
            <a:avLst/>
          </a:prstGeom>
          <a:noFill/>
        </p:spPr>
        <p:txBody>
          <a:bodyPr wrap="square" rtlCol="0">
            <a:spAutoFit/>
          </a:bodyPr>
          <a:lstStyle/>
          <a:p>
            <a:pPr algn="just"/>
            <a:r>
              <a:rPr lang="zh-CN" alt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以</a:t>
            </a:r>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大企业兼并中小企业或强强联合形成，规模空前 </a:t>
            </a:r>
            <a:endPar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5" name="文本框 14" title=""/>
          <p:cNvSpPr txBox="1"/>
          <p:nvPr>
            <p:custDataLst>
              <p:tags r:id="rId15"/>
            </p:custDataLst>
          </p:nvPr>
        </p:nvSpPr>
        <p:spPr>
          <a:xfrm>
            <a:off x="1947545" y="3669030"/>
            <a:ext cx="3587115" cy="1568450"/>
          </a:xfrm>
          <a:prstGeom prst="rect">
            <a:avLst/>
          </a:prstGeom>
          <a:noFill/>
        </p:spPr>
        <p:txBody>
          <a:bodyPr wrap="square" rtlCol="0">
            <a:spAutoFit/>
          </a:bodyPr>
          <a:lstStyle/>
          <a:p>
            <a:pPr algn="just"/>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城市手工业作坊和家庭手工业过渡到资本主义生产的最初形式</a:t>
            </a:r>
            <a:r>
              <a:rPr lang="zh-CN" alt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，推动资本主义发展</a:t>
            </a:r>
            <a:endParaRPr lang="zh-CN" alt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6" name="文本框 15" title=""/>
          <p:cNvSpPr txBox="1"/>
          <p:nvPr>
            <p:custDataLst>
              <p:tags r:id="rId16"/>
            </p:custDataLst>
          </p:nvPr>
        </p:nvSpPr>
        <p:spPr>
          <a:xfrm>
            <a:off x="5541645" y="3823970"/>
            <a:ext cx="2863850" cy="1198880"/>
          </a:xfrm>
          <a:prstGeom prst="rect">
            <a:avLst/>
          </a:prstGeom>
          <a:noFill/>
        </p:spPr>
        <p:txBody>
          <a:bodyPr wrap="square" rtlCol="0">
            <a:spAutoFit/>
          </a:bodyPr>
          <a:lstStyle/>
          <a:p>
            <a:pPr algn="just"/>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促进机器的普及和推广，世界市场</a:t>
            </a:r>
            <a:r>
              <a:rPr lang="zh-CN" alt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基本</a:t>
            </a:r>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形成</a:t>
            </a:r>
            <a:endPar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7" name="文本框 16" title=""/>
          <p:cNvSpPr txBox="1"/>
          <p:nvPr>
            <p:custDataLst>
              <p:tags r:id="rId17"/>
            </p:custDataLst>
          </p:nvPr>
        </p:nvSpPr>
        <p:spPr>
          <a:xfrm>
            <a:off x="8467725" y="4066540"/>
            <a:ext cx="3559810" cy="829945"/>
          </a:xfrm>
          <a:prstGeom prst="rect">
            <a:avLst/>
          </a:prstGeom>
          <a:noFill/>
        </p:spPr>
        <p:txBody>
          <a:bodyPr wrap="square" rtlCol="0">
            <a:spAutoFit/>
          </a:bodyPr>
          <a:lstStyle/>
          <a:p>
            <a:pPr algn="just"/>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生产力</a:t>
            </a:r>
            <a:r>
              <a:rPr lang="zh-CN" alt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大</a:t>
            </a:r>
            <a:r>
              <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发展，资本主义世界市场最终形成</a:t>
            </a:r>
            <a:endParaRPr lang="en-US" sz="2400" b="1" err="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8" name="文本框 17" title=""/>
          <p:cNvSpPr txBox="1"/>
          <p:nvPr>
            <p:custDataLst>
              <p:tags r:id="rId18"/>
            </p:custDataLst>
          </p:nvPr>
        </p:nvSpPr>
        <p:spPr>
          <a:xfrm>
            <a:off x="1978025" y="5231130"/>
            <a:ext cx="10097135" cy="1476375"/>
          </a:xfrm>
          <a:prstGeom prst="rect">
            <a:avLst/>
          </a:prstGeom>
          <a:noFill/>
        </p:spPr>
        <p:txBody>
          <a:bodyPr wrap="square" rtlCol="0">
            <a:spAutoFit/>
          </a:bodyPr>
          <a:lstStyle/>
          <a:p>
            <a:pPr algn="just">
              <a:lnSpc>
                <a:spcPts val="2700"/>
              </a:lnSpc>
            </a:pPr>
            <a:r>
              <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①是资本主义生产力发展的结果</a:t>
            </a:r>
            <a:r>
              <a:rPr lang="zh-CN" alt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资本主义生产关系变化的表现。</a:t>
            </a:r>
            <a:endPar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algn="just">
              <a:lnSpc>
                <a:spcPts val="2700"/>
              </a:lnSpc>
            </a:pPr>
            <a:r>
              <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②是资本主义生产的重要组织形式，促进资本主义的迅速发展。</a:t>
            </a:r>
            <a:endPar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algn="just">
              <a:lnSpc>
                <a:spcPts val="2700"/>
              </a:lnSpc>
            </a:pPr>
            <a:r>
              <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rPr>
              <a:t>③工场手工业为工厂制度的形成提供经验，垄断组织是在工厂制的基础上形成，一定程度上适应了社会化大生产的需要。</a:t>
            </a:r>
            <a:endParaRPr lang="en-US" sz="2400" b="1">
              <a:solidFill>
                <a:srgbClr val="00206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9" name="圆角矩形 18" title=""/>
          <p:cNvSpPr/>
          <p:nvPr>
            <p:custDataLst>
              <p:tags r:id="rId19"/>
            </p:custDataLst>
          </p:nvPr>
        </p:nvSpPr>
        <p:spPr>
          <a:xfrm>
            <a:off x="0" y="-37825"/>
            <a:ext cx="7975600" cy="560705"/>
          </a:xfrm>
          <a:prstGeom prst="roundRect">
            <a:avLst/>
          </a:prstGeom>
          <a:noFill/>
          <a:ln w="19050">
            <a:solidFill>
              <a:schemeClr val="accent2">
                <a:lumMod val="50000"/>
              </a:schemeClr>
            </a:solid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800" b="1" smtClean="0">
                <a:solidFill>
                  <a:srgbClr val="00B050"/>
                </a:solidFill>
                <a:effectLst/>
                <a:latin typeface="微软雅黑" panose="020b0503020204020204" pitchFamily="34" charset="-122"/>
                <a:ea typeface="微软雅黑" panose="020b0503020204020204" pitchFamily="34" charset="-122"/>
              </a:rPr>
              <a:t>2.</a:t>
            </a:r>
            <a:r>
              <a:rPr lang="zh-CN" altLang="en-US" sz="2800" b="1" smtClean="0">
                <a:solidFill>
                  <a:srgbClr val="00B050"/>
                </a:solidFill>
                <a:effectLst/>
                <a:latin typeface="微软雅黑" panose="020b0503020204020204" pitchFamily="34" charset="-122"/>
                <a:ea typeface="微软雅黑" panose="020b0503020204020204" pitchFamily="34" charset="-122"/>
              </a:rPr>
              <a:t>劳作方式走向集中化：</a:t>
            </a:r>
            <a:r>
              <a:rPr lang="zh-CN" altLang="en-US" sz="2800" b="1" smtClean="0">
                <a:solidFill>
                  <a:srgbClr val="C00000"/>
                </a:solidFill>
                <a:effectLst/>
                <a:latin typeface="微软雅黑" panose="020b0503020204020204" pitchFamily="34" charset="-122"/>
                <a:ea typeface="微软雅黑" panose="020b0503020204020204" pitchFamily="34" charset="-122"/>
              </a:rPr>
              <a:t>手工工场到工厂制度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000" fill="hold">
                                          <p:stCondLst>
                                            <p:cond delay="0"/>
                                          </p:stCondLst>
                                        </p:cTn>
                                        <p:tgtEl>
                                          <p:spTgt spid="10"/>
                                        </p:tgtEl>
                                        <p:attrNameLst>
                                          <p:attrName>style.visibility</p:attrName>
                                        </p:attrNameLst>
                                      </p:cBhvr>
                                      <p:to>
                                        <p:strVal val="visible"/>
                                      </p:to>
                                    </p:set>
                                    <p:animEffect transition="in" filter="wipe(left)">
                                      <p:cBhvr>
                                        <p:cTn id="37" dur="1000"/>
                                        <p:tgtEl>
                                          <p:spTgt spid="10"/>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000" fill="hold">
                                          <p:stCondLst>
                                            <p:cond delay="0"/>
                                          </p:stCondLst>
                                        </p:cTn>
                                        <p:tgtEl>
                                          <p:spTgt spid="13"/>
                                        </p:tgtEl>
                                        <p:attrNameLst>
                                          <p:attrName>style.visibility</p:attrName>
                                        </p:attrNameLst>
                                      </p:cBhvr>
                                      <p:to>
                                        <p:strVal val="visible"/>
                                      </p:to>
                                    </p:set>
                                    <p:animEffect transition="in" filter="wipe(left)">
                                      <p:cBhvr>
                                        <p:cTn id="42" dur="1000"/>
                                        <p:tgtEl>
                                          <p:spTgt spid="13"/>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000"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000" fill="hold">
                                          <p:stCondLst>
                                            <p:cond delay="0"/>
                                          </p:stCondLst>
                                        </p:cTn>
                                        <p:tgtEl>
                                          <p:spTgt spid="8"/>
                                        </p:tgtEl>
                                        <p:attrNameLst>
                                          <p:attrName>style.visibility</p:attrName>
                                        </p:attrNameLst>
                                      </p:cBhvr>
                                      <p:to>
                                        <p:strVal val="visible"/>
                                      </p:to>
                                    </p:set>
                                    <p:animEffect transition="in" filter="wipe(left)">
                                      <p:cBhvr>
                                        <p:cTn id="52" dur="1000"/>
                                        <p:tgtEl>
                                          <p:spTgt spid="8"/>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000" fill="hold">
                                          <p:stCondLst>
                                            <p:cond delay="0"/>
                                          </p:stCondLst>
                                        </p:cTn>
                                        <p:tgtEl>
                                          <p:spTgt spid="11"/>
                                        </p:tgtEl>
                                        <p:attrNameLst>
                                          <p:attrName>style.visibility</p:attrName>
                                        </p:attrNameLst>
                                      </p:cBhvr>
                                      <p:to>
                                        <p:strVal val="visible"/>
                                      </p:to>
                                    </p:set>
                                    <p:animEffect transition="in" filter="wipe(left)">
                                      <p:cBhvr>
                                        <p:cTn id="57" dur="1000"/>
                                        <p:tgtEl>
                                          <p:spTgt spid="11"/>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000" fill="hold">
                                          <p:stCondLst>
                                            <p:cond delay="0"/>
                                          </p:stCondLst>
                                        </p:cTn>
                                        <p:tgtEl>
                                          <p:spTgt spid="14"/>
                                        </p:tgtEl>
                                        <p:attrNameLst>
                                          <p:attrName>style.visibility</p:attrName>
                                        </p:attrNameLst>
                                      </p:cBhvr>
                                      <p:to>
                                        <p:strVal val="visible"/>
                                      </p:to>
                                    </p:set>
                                    <p:animEffect transition="in" filter="wipe(left)">
                                      <p:cBhvr>
                                        <p:cTn id="62" dur="1000"/>
                                        <p:tgtEl>
                                          <p:spTgt spid="14"/>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000" fill="hold">
                                          <p:stCondLst>
                                            <p:cond delay="0"/>
                                          </p:stCondLst>
                                        </p:cTn>
                                        <p:tgtEl>
                                          <p:spTgt spid="17"/>
                                        </p:tgtEl>
                                        <p:attrNameLst>
                                          <p:attrName>style.visibility</p:attrName>
                                        </p:attrNameLst>
                                      </p:cBhvr>
                                      <p:to>
                                        <p:strVal val="visible"/>
                                      </p:to>
                                    </p:set>
                                    <p:animEffect transition="in" filter="wipe(left)">
                                      <p:cBhvr>
                                        <p:cTn id="67" dur="1000"/>
                                        <p:tgtEl>
                                          <p:spTgt spid="17"/>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000" fill="hold">
                                          <p:stCondLst>
                                            <p:cond delay="0"/>
                                          </p:stCondLst>
                                        </p:cTn>
                                        <p:tgtEl>
                                          <p:spTgt spid="18"/>
                                        </p:tgtEl>
                                        <p:attrNameLst>
                                          <p:attrName>style.visibility</p:attrName>
                                        </p:attrNameLst>
                                      </p:cBhvr>
                                      <p:to>
                                        <p:strVal val="visible"/>
                                      </p:to>
                                    </p:set>
                                    <p:animEffect transition="in" filter="wipe(left)">
                                      <p:cBhvr>
                                        <p:cTn id="7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13313" title=""/>
          <p:cNvSpPr txBox="1"/>
          <p:nvPr>
            <p:custDataLst>
              <p:tags r:id="rId3"/>
            </p:custDataLst>
          </p:nvPr>
        </p:nvSpPr>
        <p:spPr>
          <a:xfrm>
            <a:off x="691257" y="989730"/>
            <a:ext cx="11063863" cy="5241821"/>
          </a:xfrm>
          <a:prstGeom prst="rect">
            <a:avLst/>
          </a:prstGeom>
          <a:solidFill>
            <a:sysClr val="window" lastClr="FFFFFF"/>
          </a:solidFill>
          <a:ln w="38100" cap="flat" cmpd="sng">
            <a:solidFill>
              <a:srgbClr val="FFCC00"/>
            </a:solidFill>
            <a:prstDash val="solid"/>
            <a:miter/>
            <a:headEnd type="none" w="med" len="med"/>
            <a:tailEnd type="none" w="med" len="med"/>
          </a:ln>
        </p:spPr>
        <p:txBody>
          <a:bodyPr wrap="square" lIns="67628" tIns="35243" rIns="67628" bIns="35243" anchor="t" anchorCtr="0">
            <a:spAutoFit/>
          </a:bodyPr>
          <a:lstStyle/>
          <a:p>
            <a:pPr indent="457200">
              <a:lnSpc>
                <a:spcPct val="150000"/>
              </a:lnSpc>
            </a:pPr>
            <a:r>
              <a:rPr lang="en-US" altLang="zh-CN" sz="2800" b="1" kern="0" smtClean="0">
                <a:solidFill>
                  <a:srgbClr val="FF0000"/>
                </a:solidFill>
                <a:latin typeface="宋体" panose="02010600030101010101" pitchFamily="2" charset="-122"/>
                <a:cs typeface="方正粗黑宋简体" panose="02000000000000000000" charset="-122"/>
                <a:sym typeface="+mn-ea"/>
              </a:rPr>
              <a:t>【</a:t>
            </a:r>
            <a:r>
              <a:rPr lang="zh-CN" altLang="en-US" sz="2800" b="1" kern="0" smtClean="0">
                <a:solidFill>
                  <a:srgbClr val="FF0000"/>
                </a:solidFill>
                <a:latin typeface="宋体" panose="02010600030101010101" pitchFamily="2" charset="-122"/>
                <a:cs typeface="方正粗黑宋简体" panose="02000000000000000000" charset="-122"/>
                <a:sym typeface="+mn-ea"/>
              </a:rPr>
              <a:t>典题研习</a:t>
            </a:r>
            <a:r>
              <a:rPr lang="en-US" altLang="zh-CN" sz="2800" b="1" kern="0" smtClean="0">
                <a:solidFill>
                  <a:srgbClr val="FF0000"/>
                </a:solidFill>
                <a:latin typeface="宋体" panose="02010600030101010101" pitchFamily="2" charset="-122"/>
                <a:cs typeface="方正粗黑宋简体" panose="02000000000000000000" charset="-122"/>
                <a:sym typeface="+mn-ea"/>
              </a:rPr>
              <a:t>】</a:t>
            </a:r>
            <a:r>
              <a:rPr lang="zh-CN" altLang="en-US" sz="2800" b="1">
                <a:solidFill>
                  <a:srgbClr val="000000"/>
                </a:solidFill>
                <a:latin typeface="宋体" panose="02010600030101010101" pitchFamily="2" charset="-122"/>
                <a:cs typeface="楷体" panose="02010609060101010101" charset="-122"/>
              </a:rPr>
              <a:t>艾瑞克</a:t>
            </a:r>
            <a:r>
              <a:rPr lang="en-US" altLang="zh-CN" sz="2800" b="1">
                <a:solidFill>
                  <a:srgbClr val="000000"/>
                </a:solidFill>
                <a:latin typeface="宋体" panose="02010600030101010101" pitchFamily="2" charset="-122"/>
                <a:cs typeface="楷体" panose="02010609060101010101" charset="-122"/>
              </a:rPr>
              <a:t>·</a:t>
            </a:r>
            <a:r>
              <a:rPr lang="zh-CN" altLang="en-US" sz="2800" b="1" smtClean="0">
                <a:solidFill>
                  <a:srgbClr val="000000"/>
                </a:solidFill>
                <a:latin typeface="宋体" panose="02010600030101010101" pitchFamily="2" charset="-122"/>
                <a:cs typeface="楷体" panose="02010609060101010101" charset="-122"/>
              </a:rPr>
              <a:t>霍布斯鲍姆</a:t>
            </a:r>
            <a:r>
              <a:rPr lang="zh-CN" altLang="en-US" sz="2800" b="1">
                <a:solidFill>
                  <a:srgbClr val="000000"/>
                </a:solidFill>
                <a:latin typeface="宋体" panose="02010600030101010101" pitchFamily="2" charset="-122"/>
                <a:cs typeface="楷体" panose="02010609060101010101" charset="-122"/>
              </a:rPr>
              <a:t>在</a:t>
            </a:r>
            <a:r>
              <a:rPr lang="en-US" altLang="zh-CN" sz="2800" b="1" smtClean="0">
                <a:solidFill>
                  <a:srgbClr val="000000"/>
                </a:solidFill>
                <a:latin typeface="宋体" panose="02010600030101010101" pitchFamily="2" charset="-122"/>
                <a:cs typeface="楷体" panose="02010609060101010101" charset="-122"/>
              </a:rPr>
              <a:t>《</a:t>
            </a:r>
            <a:r>
              <a:rPr lang="zh-CN" altLang="en-US" sz="2800" b="1">
                <a:solidFill>
                  <a:srgbClr val="000000"/>
                </a:solidFill>
                <a:latin typeface="宋体" panose="02010600030101010101" pitchFamily="2" charset="-122"/>
                <a:cs typeface="楷体" panose="02010609060101010101" charset="-122"/>
              </a:rPr>
              <a:t>革命的年代：</a:t>
            </a:r>
            <a:r>
              <a:rPr lang="en-US" altLang="zh-CN" sz="2800" b="1" smtClean="0">
                <a:solidFill>
                  <a:srgbClr val="000000"/>
                </a:solidFill>
                <a:latin typeface="宋体" panose="02010600030101010101" pitchFamily="2" charset="-122"/>
                <a:cs typeface="楷体" panose="02010609060101010101" charset="-122"/>
              </a:rPr>
              <a:t>1789-1984》</a:t>
            </a:r>
            <a:r>
              <a:rPr lang="zh-CN" altLang="en-US" sz="2800" b="1" smtClean="0">
                <a:solidFill>
                  <a:srgbClr val="000000"/>
                </a:solidFill>
                <a:latin typeface="宋体" panose="02010600030101010101" pitchFamily="2" charset="-122"/>
                <a:cs typeface="楷体" panose="02010609060101010101" charset="-122"/>
              </a:rPr>
              <a:t>写到</a:t>
            </a:r>
            <a:r>
              <a:rPr lang="zh-CN" altLang="en-US" sz="2800" smtClean="0">
                <a:solidFill>
                  <a:srgbClr val="000000"/>
                </a:solidFill>
                <a:latin typeface="宋体" panose="02010600030101010101" pitchFamily="2" charset="-122"/>
              </a:rPr>
              <a:t>：</a:t>
            </a:r>
            <a:r>
              <a:rPr lang="zh-CN" altLang="en-US" sz="2800" b="1" kern="0" smtClean="0">
                <a:latin typeface="宋体" panose="02010600030101010101" pitchFamily="2" charset="-122"/>
                <a:cs typeface="方正粗黑宋简体" panose="02000000000000000000" charset="-122"/>
                <a:sym typeface="+mn-ea"/>
              </a:rPr>
              <a:t>“</a:t>
            </a:r>
            <a:r>
              <a:rPr lang="zh-CN" altLang="zh-CN" sz="2800" b="1">
                <a:solidFill>
                  <a:srgbClr val="000000"/>
                </a:solidFill>
                <a:latin typeface="宋体" panose="02010600030101010101" pitchFamily="2" charset="-122"/>
                <a:cs typeface="楷体" panose="02010609060101010101" charset="-122"/>
              </a:rPr>
              <a:t>19世纪20和30年代，机器和市场的无情发展，开始把他们甩到一旁。在这样的过程中，独立人变成了依附者，人则变成了“人手”</a:t>
            </a:r>
            <a:r>
              <a:rPr lang="zh-CN" altLang="zh-CN" sz="2800" b="1" smtClean="0">
                <a:solidFill>
                  <a:srgbClr val="000000"/>
                </a:solidFill>
                <a:latin typeface="宋体" panose="02010600030101010101" pitchFamily="2" charset="-122"/>
                <a:cs typeface="楷体" panose="02010609060101010101" charset="-122"/>
              </a:rPr>
              <a:t>。</a:t>
            </a:r>
            <a:r>
              <a:rPr lang="zh-CN" altLang="en-US" sz="2800" b="1" smtClean="0">
                <a:solidFill>
                  <a:srgbClr val="000000"/>
                </a:solidFill>
                <a:latin typeface="宋体" panose="02010600030101010101" pitchFamily="2" charset="-122"/>
                <a:cs typeface="楷体" panose="02010609060101010101" charset="-122"/>
              </a:rPr>
              <a:t>上述观点</a:t>
            </a:r>
            <a:r>
              <a:rPr lang="zh-CN" altLang="en-US" sz="2800" b="1" smtClean="0">
                <a:solidFill>
                  <a:srgbClr val="000000"/>
                </a:solidFill>
                <a:latin typeface="宋体" panose="02010600030101010101" pitchFamily="2" charset="-122"/>
              </a:rPr>
              <a:t>（  ）</a:t>
            </a:r>
            <a:endParaRPr lang="zh-CN" altLang="en-US" sz="2800" b="1">
              <a:solidFill>
                <a:srgbClr val="000000"/>
              </a:solidFill>
              <a:latin typeface="宋体" panose="02010600030101010101" pitchFamily="2" charset="-122"/>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A</a:t>
            </a:r>
            <a:r>
              <a:rPr lang="zh-CN" altLang="en-US" sz="2800" b="1" smtClean="0">
                <a:solidFill>
                  <a:srgbClr val="FF0000"/>
                </a:solidFill>
                <a:latin typeface="宋体" panose="02010600030101010101" pitchFamily="2" charset="-122"/>
                <a:cs typeface="方正粗黑宋简体" panose="02000000000000000000" charset="-122"/>
                <a:sym typeface="+mn-ea"/>
              </a:rPr>
              <a:t>．反映了工业革命改变了人类生活方式</a:t>
            </a:r>
            <a:endParaRPr lang="en-US" altLang="zh-CN" sz="2800" b="1" smtClean="0">
              <a:solidFill>
                <a:srgbClr val="FF0000"/>
              </a:solidFill>
              <a:latin typeface="宋体" panose="02010600030101010101" pitchFamily="2" charset="-122"/>
              <a:cs typeface="方正粗黑宋简体" panose="02000000000000000000" charset="-122"/>
              <a:sym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B</a:t>
            </a:r>
            <a:r>
              <a:rPr lang="zh-CN" altLang="en-US" sz="2800" b="1" smtClean="0">
                <a:solidFill>
                  <a:srgbClr val="FF0000"/>
                </a:solidFill>
                <a:latin typeface="宋体" panose="02010600030101010101" pitchFamily="2" charset="-122"/>
                <a:cs typeface="方正粗黑宋简体" panose="02000000000000000000" charset="-122"/>
                <a:sym typeface="+mn-ea"/>
              </a:rPr>
              <a:t>．说明工人阶级</a:t>
            </a:r>
            <a:r>
              <a:rPr lang="zh-CN" altLang="en-US" sz="2800" b="1">
                <a:solidFill>
                  <a:srgbClr val="FF0000"/>
                </a:solidFill>
                <a:latin typeface="宋体" panose="02010600030101010101" pitchFamily="2" charset="-122"/>
                <a:cs typeface="方正粗黑宋简体" panose="02000000000000000000" charset="-122"/>
                <a:sym typeface="+mn-ea"/>
              </a:rPr>
              <a:t>迫切需要先进思想的指导</a:t>
            </a:r>
            <a:endParaRPr lang="en-US" altLang="zh-CN" sz="2800" b="1">
              <a:solidFill>
                <a:srgbClr val="FF0000"/>
              </a:solidFill>
              <a:latin typeface="宋体" panose="02010600030101010101" pitchFamily="2" charset="-122"/>
              <a:cs typeface="方正粗黑宋简体" panose="02000000000000000000" charset="-122"/>
              <a:sym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C</a:t>
            </a:r>
            <a:r>
              <a:rPr lang="zh-CN" altLang="en-US" sz="2800" b="1" smtClean="0">
                <a:solidFill>
                  <a:srgbClr val="FF0000"/>
                </a:solidFill>
                <a:latin typeface="宋体" panose="02010600030101010101" pitchFamily="2" charset="-122"/>
                <a:cs typeface="方正粗黑宋简体" panose="02000000000000000000" charset="-122"/>
                <a:sym typeface="+mn-ea"/>
              </a:rPr>
              <a:t>．反映了工业革命</a:t>
            </a:r>
            <a:r>
              <a:rPr lang="zh-CN" altLang="en-US" sz="2800" b="1">
                <a:solidFill>
                  <a:srgbClr val="FF0000"/>
                </a:solidFill>
                <a:latin typeface="宋体" panose="02010600030101010101" pitchFamily="2" charset="-122"/>
                <a:cs typeface="方正粗黑宋简体" panose="02000000000000000000" charset="-122"/>
                <a:sym typeface="+mn-ea"/>
              </a:rPr>
              <a:t>重塑了劳动者的角色</a:t>
            </a:r>
            <a:endParaRPr lang="en-US" altLang="zh-CN" sz="2800" b="1">
              <a:solidFill>
                <a:srgbClr val="FF0000"/>
              </a:solidFill>
              <a:latin typeface="宋体" panose="02010600030101010101" pitchFamily="2" charset="-122"/>
              <a:cs typeface="方正粗黑宋简体" panose="02000000000000000000" charset="-122"/>
              <a:sym typeface="+mn-ea"/>
            </a:endParaRPr>
          </a:p>
          <a:p>
            <a:pPr algn="just" defTabSz="685800">
              <a:lnSpc>
                <a:spcPct val="150000"/>
              </a:lnSpc>
            </a:pPr>
            <a:r>
              <a:rPr lang="en-US" altLang="zh-CN" sz="2800" b="1" smtClean="0">
                <a:solidFill>
                  <a:srgbClr val="FF0000"/>
                </a:solidFill>
                <a:latin typeface="宋体" panose="02010600030101010101" pitchFamily="2" charset="-122"/>
                <a:cs typeface="方正粗黑宋简体" panose="02000000000000000000" charset="-122"/>
                <a:sym typeface="+mn-ea"/>
              </a:rPr>
              <a:t>D</a:t>
            </a:r>
            <a:r>
              <a:rPr lang="zh-CN" altLang="en-US" sz="2800" b="1" smtClean="0">
                <a:solidFill>
                  <a:srgbClr val="FF0000"/>
                </a:solidFill>
                <a:latin typeface="宋体" panose="02010600030101010101" pitchFamily="2" charset="-122"/>
                <a:cs typeface="方正粗黑宋简体" panose="02000000000000000000" charset="-122"/>
                <a:sym typeface="+mn-ea"/>
              </a:rPr>
              <a:t>．体现了工人阶级和资产阶级的矛盾激化</a:t>
            </a:r>
            <a:endParaRPr lang="en-US" altLang="zh-CN" sz="2800" b="1" kern="0" smtClean="0">
              <a:solidFill>
                <a:srgbClr val="7030A0"/>
              </a:solidFill>
              <a:latin typeface="宋体" panose="02010600030101010101" pitchFamily="2" charset="-122"/>
              <a:cs typeface="方正粗黑宋简体" panose="02000000000000000000" charset="-122"/>
              <a:sym typeface="+mn-ea"/>
            </a:endParaRPr>
          </a:p>
        </p:txBody>
      </p:sp>
      <p:sp>
        <p:nvSpPr>
          <p:cNvPr id="4" name="矩形 3" title=""/>
          <p:cNvSpPr/>
          <p:nvPr>
            <p:custDataLst>
              <p:tags r:id="rId4"/>
            </p:custDataLst>
          </p:nvPr>
        </p:nvSpPr>
        <p:spPr>
          <a:xfrm>
            <a:off x="3474506" y="2794615"/>
            <a:ext cx="569387" cy="923330"/>
          </a:xfrm>
          <a:prstGeom prst="rect">
            <a:avLst/>
          </a:prstGeom>
          <a:noFill/>
        </p:spPr>
        <p:txBody>
          <a:bodyPr wrap="none" lIns="91440" tIns="45720" rIns="91440" bIns="45720">
            <a:spAutoFit/>
          </a:bodyPr>
          <a:lstStyle/>
          <a:p>
            <a:pPr algn="ctr"/>
            <a:r>
              <a:rPr lang="en-US" altLang="zh-CN" sz="5400" b="1" smtClean="0">
                <a:ln w="22225">
                  <a:solidFill>
                    <a:srgbClr val="333399"/>
                  </a:solidFill>
                  <a:prstDash val="solid"/>
                </a:ln>
                <a:solidFill>
                  <a:srgbClr val="333399">
                    <a:lumMod val="40000"/>
                    <a:lumOff val="60000"/>
                  </a:srgbClr>
                </a:solidFill>
              </a:rPr>
              <a:t>c</a:t>
            </a:r>
            <a:endParaRPr lang="zh-CN" altLang="en-US" sz="5400" b="1">
              <a:ln w="22225">
                <a:solidFill>
                  <a:srgbClr val="333399"/>
                </a:solidFill>
                <a:prstDash val="solid"/>
              </a:ln>
              <a:solidFill>
                <a:srgbClr val="333399">
                  <a:lumMod val="40000"/>
                  <a:lumOff val="6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AS_UNIQUEID" val="4491"/>
</p:tagLst>
</file>

<file path=ppt/tags/tag10.xml><?xml version="1.0" encoding="utf-8"?>
<p:tagLst xmlns:p="http://schemas.openxmlformats.org/presentationml/2006/main">
  <p:tag name="AS_UNIQUEID" val="4500"/>
</p:tagLst>
</file>

<file path=ppt/tags/tag100.xml><?xml version="1.0" encoding="utf-8"?>
<p:tagLst xmlns:p="http://schemas.openxmlformats.org/presentationml/2006/main">
  <p:tag name="AS_UNIQUEID" val="4590"/>
</p:tagLst>
</file>

<file path=ppt/tags/tag101.xml><?xml version="1.0" encoding="utf-8"?>
<p:tagLst xmlns:p="http://schemas.openxmlformats.org/presentationml/2006/main">
  <p:tag name="AS_UNIQUEID" val="4591"/>
</p:tagLst>
</file>

<file path=ppt/tags/tag102.xml><?xml version="1.0" encoding="utf-8"?>
<p:tagLst xmlns:p="http://schemas.openxmlformats.org/presentationml/2006/main">
  <p:tag name="AS_UNIQUEID" val="4592"/>
</p:tagLst>
</file>

<file path=ppt/tags/tag103.xml><?xml version="1.0" encoding="utf-8"?>
<p:tagLst xmlns:p="http://schemas.openxmlformats.org/presentationml/2006/main">
  <p:tag name="AS_UNIQUEID" val="4593"/>
</p:tagLst>
</file>

<file path=ppt/tags/tag104.xml><?xml version="1.0" encoding="utf-8"?>
<p:tagLst xmlns:p="http://schemas.openxmlformats.org/presentationml/2006/main">
  <p:tag name="AS_UNIQUEID" val="4594"/>
</p:tagLst>
</file>

<file path=ppt/tags/tag105.xml><?xml version="1.0" encoding="utf-8"?>
<p:tagLst xmlns:p="http://schemas.openxmlformats.org/presentationml/2006/main">
  <p:tag name="AS_UNIQUEID" val="4595"/>
</p:tagLst>
</file>

<file path=ppt/tags/tag106.xml><?xml version="1.0" encoding="utf-8"?>
<p:tagLst xmlns:p="http://schemas.openxmlformats.org/presentationml/2006/main">
  <p:tag name="AS_UNIQUEID" val="4596"/>
</p:tagLst>
</file>

<file path=ppt/tags/tag107.xml><?xml version="1.0" encoding="utf-8"?>
<p:tagLst xmlns:p="http://schemas.openxmlformats.org/presentationml/2006/main">
  <p:tag name="AS_UNIQUEID" val="4597"/>
</p:tagLst>
</file>

<file path=ppt/tags/tag108.xml><?xml version="1.0" encoding="utf-8"?>
<p:tagLst xmlns:p="http://schemas.openxmlformats.org/presentationml/2006/main">
  <p:tag name="AS_UNIQUEID" val="4598"/>
</p:tagLst>
</file>

<file path=ppt/tags/tag109.xml><?xml version="1.0" encoding="utf-8"?>
<p:tagLst xmlns:p="http://schemas.openxmlformats.org/presentationml/2006/main">
  <p:tag name="AS_UNIQUEID" val="4599"/>
</p:tagLst>
</file>

<file path=ppt/tags/tag11.xml><?xml version="1.0" encoding="utf-8"?>
<p:tagLst xmlns:p="http://schemas.openxmlformats.org/presentationml/2006/main">
  <p:tag name="AS_UNIQUEID" val="4501"/>
</p:tagLst>
</file>

<file path=ppt/tags/tag110.xml><?xml version="1.0" encoding="utf-8"?>
<p:tagLst xmlns:p="http://schemas.openxmlformats.org/presentationml/2006/main">
  <p:tag name="AS_UNIQUEID" val="4600"/>
</p:tagLst>
</file>

<file path=ppt/tags/tag111.xml><?xml version="1.0" encoding="utf-8"?>
<p:tagLst xmlns:p="http://schemas.openxmlformats.org/presentationml/2006/main">
  <p:tag name="AS_UNIQUEID" val="4601"/>
</p:tagLst>
</file>

<file path=ppt/tags/tag112.xml><?xml version="1.0" encoding="utf-8"?>
<p:tagLst xmlns:p="http://schemas.openxmlformats.org/presentationml/2006/main">
  <p:tag name="AS_UNIQUEID" val="4602"/>
</p:tagLst>
</file>

<file path=ppt/tags/tag113.xml><?xml version="1.0" encoding="utf-8"?>
<p:tagLst xmlns:p="http://schemas.openxmlformats.org/presentationml/2006/main">
  <p:tag name="AS_UNIQUEID" val="4603"/>
</p:tagLst>
</file>

<file path=ppt/tags/tag114.xml><?xml version="1.0" encoding="utf-8"?>
<p:tagLst xmlns:p="http://schemas.openxmlformats.org/presentationml/2006/main">
  <p:tag name="AS_UNIQUEID" val="4604"/>
</p:tagLst>
</file>

<file path=ppt/tags/tag115.xml><?xml version="1.0" encoding="utf-8"?>
<p:tagLst xmlns:p="http://schemas.openxmlformats.org/presentationml/2006/main">
  <p:tag name="AS_UNIQUEID" val="4605"/>
</p:tagLst>
</file>

<file path=ppt/tags/tag116.xml><?xml version="1.0" encoding="utf-8"?>
<p:tagLst xmlns:p="http://schemas.openxmlformats.org/presentationml/2006/main">
  <p:tag name="AS_UNIQUEID" val="4606"/>
</p:tagLst>
</file>

<file path=ppt/tags/tag117.xml><?xml version="1.0" encoding="utf-8"?>
<p:tagLst xmlns:p="http://schemas.openxmlformats.org/presentationml/2006/main">
  <p:tag name="AS_UNIQUEID" val="4607"/>
</p:tagLst>
</file>

<file path=ppt/tags/tag118.xml><?xml version="1.0" encoding="utf-8"?>
<p:tagLst xmlns:p="http://schemas.openxmlformats.org/presentationml/2006/main">
  <p:tag name="AS_UNIQUEID" val="4608"/>
</p:tagLst>
</file>

<file path=ppt/tags/tag119.xml><?xml version="1.0" encoding="utf-8"?>
<p:tagLst xmlns:p="http://schemas.openxmlformats.org/presentationml/2006/main">
  <p:tag name="AS_UNIQUEID" val="4609"/>
</p:tagLst>
</file>

<file path=ppt/tags/tag12.xml><?xml version="1.0" encoding="utf-8"?>
<p:tagLst xmlns:p="http://schemas.openxmlformats.org/presentationml/2006/main">
  <p:tag name="AS_UNIQUEID" val="4502"/>
</p:tagLst>
</file>

<file path=ppt/tags/tag120.xml><?xml version="1.0" encoding="utf-8"?>
<p:tagLst xmlns:p="http://schemas.openxmlformats.org/presentationml/2006/main">
  <p:tag name="AS_UNIQUEID" val="4610"/>
</p:tagLst>
</file>

<file path=ppt/tags/tag121.xml><?xml version="1.0" encoding="utf-8"?>
<p:tagLst xmlns:p="http://schemas.openxmlformats.org/presentationml/2006/main">
  <p:tag name="AS_UNIQUEID" val="4611"/>
</p:tagLst>
</file>

<file path=ppt/tags/tag122.xml><?xml version="1.0" encoding="utf-8"?>
<p:tagLst xmlns:p="http://schemas.openxmlformats.org/presentationml/2006/main">
  <p:tag name="AS_UNIQUEID" val="4612"/>
</p:tagLst>
</file>

<file path=ppt/tags/tag123.xml><?xml version="1.0" encoding="utf-8"?>
<p:tagLst xmlns:p="http://schemas.openxmlformats.org/presentationml/2006/main">
  <p:tag name="AS_UNIQUEID" val="4613"/>
</p:tagLst>
</file>

<file path=ppt/tags/tag124.xml><?xml version="1.0" encoding="utf-8"?>
<p:tagLst xmlns:p="http://schemas.openxmlformats.org/presentationml/2006/main">
  <p:tag name="AS_UNIQUEID" val="4614"/>
</p:tagLst>
</file>

<file path=ppt/tags/tag125.xml><?xml version="1.0" encoding="utf-8"?>
<p:tagLst xmlns:p="http://schemas.openxmlformats.org/presentationml/2006/main">
  <p:tag name="AS_UNIQUEID" val="4615"/>
</p:tagLst>
</file>

<file path=ppt/tags/tag126.xml><?xml version="1.0" encoding="utf-8"?>
<p:tagLst xmlns:p="http://schemas.openxmlformats.org/presentationml/2006/main">
  <p:tag name="AS_UNIQUEID" val="4616"/>
</p:tagLst>
</file>

<file path=ppt/tags/tag127.xml><?xml version="1.0" encoding="utf-8"?>
<p:tagLst xmlns:p="http://schemas.openxmlformats.org/presentationml/2006/main">
  <p:tag name="AS_UNIQUEID" val="4617"/>
</p:tagLst>
</file>

<file path=ppt/tags/tag128.xml><?xml version="1.0" encoding="utf-8"?>
<p:tagLst xmlns:p="http://schemas.openxmlformats.org/presentationml/2006/main">
  <p:tag name="AS_UNIQUEID" val="4618"/>
</p:tagLst>
</file>

<file path=ppt/tags/tag129.xml><?xml version="1.0" encoding="utf-8"?>
<p:tagLst xmlns:p="http://schemas.openxmlformats.org/presentationml/2006/main">
  <p:tag name="AS_UNIQUEID" val="4619"/>
</p:tagLst>
</file>

<file path=ppt/tags/tag13.xml><?xml version="1.0" encoding="utf-8"?>
<p:tagLst xmlns:p="http://schemas.openxmlformats.org/presentationml/2006/main">
  <p:tag name="AS_UNIQUEID" val="4503"/>
</p:tagLst>
</file>

<file path=ppt/tags/tag130.xml><?xml version="1.0" encoding="utf-8"?>
<p:tagLst xmlns:p="http://schemas.openxmlformats.org/presentationml/2006/main">
  <p:tag name="AS_UNIQUEID" val="4620"/>
</p:tagLst>
</file>

<file path=ppt/tags/tag131.xml><?xml version="1.0" encoding="utf-8"?>
<p:tagLst xmlns:p="http://schemas.openxmlformats.org/presentationml/2006/main">
  <p:tag name="AS_UNIQUEID" val="4621"/>
</p:tagLst>
</file>

<file path=ppt/tags/tag132.xml><?xml version="1.0" encoding="utf-8"?>
<p:tagLst xmlns:p="http://schemas.openxmlformats.org/presentationml/2006/main">
  <p:tag name="AS_UNIQUEID" val="4622"/>
</p:tagLst>
</file>

<file path=ppt/tags/tag133.xml><?xml version="1.0" encoding="utf-8"?>
<p:tagLst xmlns:p="http://schemas.openxmlformats.org/presentationml/2006/main">
  <p:tag name="AS_UNIQUEID" val="4623"/>
</p:tagLst>
</file>

<file path=ppt/tags/tag134.xml><?xml version="1.0" encoding="utf-8"?>
<p:tagLst xmlns:p="http://schemas.openxmlformats.org/presentationml/2006/main">
  <p:tag name="AS_UNIQUEID" val="4624"/>
</p:tagLst>
</file>

<file path=ppt/tags/tag135.xml><?xml version="1.0" encoding="utf-8"?>
<p:tagLst xmlns:p="http://schemas.openxmlformats.org/presentationml/2006/main">
  <p:tag name="AS_UNIQUEID" val="4625"/>
</p:tagLst>
</file>

<file path=ppt/tags/tag136.xml><?xml version="1.0" encoding="utf-8"?>
<p:tagLst xmlns:p="http://schemas.openxmlformats.org/presentationml/2006/main">
  <p:tag name="AS_UNIQUEID" val="4626"/>
</p:tagLst>
</file>

<file path=ppt/tags/tag137.xml><?xml version="1.0" encoding="utf-8"?>
<p:tagLst xmlns:p="http://schemas.openxmlformats.org/presentationml/2006/main">
  <p:tag name="AS_UNIQUEID" val="4627"/>
</p:tagLst>
</file>

<file path=ppt/tags/tag138.xml><?xml version="1.0" encoding="utf-8"?>
<p:tagLst xmlns:p="http://schemas.openxmlformats.org/presentationml/2006/main">
  <p:tag name="AS_UNIQUEID" val="4628"/>
</p:tagLst>
</file>

<file path=ppt/tags/tag139.xml><?xml version="1.0" encoding="utf-8"?>
<p:tagLst xmlns:p="http://schemas.openxmlformats.org/presentationml/2006/main">
  <p:tag name="AS_UNIQUEID" val="4629"/>
</p:tagLst>
</file>

<file path=ppt/tags/tag14.xml><?xml version="1.0" encoding="utf-8"?>
<p:tagLst xmlns:p="http://schemas.openxmlformats.org/presentationml/2006/main">
  <p:tag name="AS_UNIQUEID" val="4504"/>
</p:tagLst>
</file>

<file path=ppt/tags/tag140.xml><?xml version="1.0" encoding="utf-8"?>
<p:tagLst xmlns:p="http://schemas.openxmlformats.org/presentationml/2006/main">
  <p:tag name="AS_UNIQUEID" val="4630"/>
</p:tagLst>
</file>

<file path=ppt/tags/tag141.xml><?xml version="1.0" encoding="utf-8"?>
<p:tagLst xmlns:p="http://schemas.openxmlformats.org/presentationml/2006/main">
  <p:tag name="AS_UNIQUEID" val="4631"/>
</p:tagLst>
</file>

<file path=ppt/tags/tag142.xml><?xml version="1.0" encoding="utf-8"?>
<p:tagLst xmlns:p="http://schemas.openxmlformats.org/presentationml/2006/main">
  <p:tag name="AS_UNIQUEID" val="4632"/>
</p:tagLst>
</file>

<file path=ppt/tags/tag143.xml><?xml version="1.0" encoding="utf-8"?>
<p:tagLst xmlns:p="http://schemas.openxmlformats.org/presentationml/2006/main">
  <p:tag name="AS_UNIQUEID" val="4633"/>
</p:tagLst>
</file>

<file path=ppt/tags/tag144.xml><?xml version="1.0" encoding="utf-8"?>
<p:tagLst xmlns:p="http://schemas.openxmlformats.org/presentationml/2006/main">
  <p:tag name="AS_UNIQUEID" val="4634"/>
</p:tagLst>
</file>

<file path=ppt/tags/tag145.xml><?xml version="1.0" encoding="utf-8"?>
<p:tagLst xmlns:p="http://schemas.openxmlformats.org/presentationml/2006/main">
  <p:tag name="AS_UNIQUEID" val="4635"/>
</p:tagLst>
</file>

<file path=ppt/tags/tag146.xml><?xml version="1.0" encoding="utf-8"?>
<p:tagLst xmlns:p="http://schemas.openxmlformats.org/presentationml/2006/main">
  <p:tag name="AS_UNIQUEID" val="4636"/>
</p:tagLst>
</file>

<file path=ppt/tags/tag147.xml><?xml version="1.0" encoding="utf-8"?>
<p:tagLst xmlns:p="http://schemas.openxmlformats.org/presentationml/2006/main">
  <p:tag name="AS_UNIQUEID" val="4637"/>
</p:tagLst>
</file>

<file path=ppt/tags/tag148.xml><?xml version="1.0" encoding="utf-8"?>
<p:tagLst xmlns:p="http://schemas.openxmlformats.org/presentationml/2006/main">
  <p:tag name="AS_UNIQUEID" val="4638"/>
</p:tagLst>
</file>

<file path=ppt/tags/tag149.xml><?xml version="1.0" encoding="utf-8"?>
<p:tagLst xmlns:p="http://schemas.openxmlformats.org/presentationml/2006/main">
  <p:tag name="AS_UNIQUEID" val="4639"/>
</p:tagLst>
</file>

<file path=ppt/tags/tag15.xml><?xml version="1.0" encoding="utf-8"?>
<p:tagLst xmlns:p="http://schemas.openxmlformats.org/presentationml/2006/main">
  <p:tag name="AS_UNIQUEID" val="4505"/>
</p:tagLst>
</file>

<file path=ppt/tags/tag150.xml><?xml version="1.0" encoding="utf-8"?>
<p:tagLst xmlns:p="http://schemas.openxmlformats.org/presentationml/2006/main">
  <p:tag name="AS_UNIQUEID" val="4640"/>
</p:tagLst>
</file>

<file path=ppt/tags/tag151.xml><?xml version="1.0" encoding="utf-8"?>
<p:tagLst xmlns:p="http://schemas.openxmlformats.org/presentationml/2006/main">
  <p:tag name="AS_UNIQUEID" val="4641"/>
</p:tagLst>
</file>

<file path=ppt/tags/tag152.xml><?xml version="1.0" encoding="utf-8"?>
<p:tagLst xmlns:p="http://schemas.openxmlformats.org/presentationml/2006/main">
  <p:tag name="AS_UNIQUEID" val="4642"/>
</p:tagLst>
</file>

<file path=ppt/tags/tag153.xml><?xml version="1.0" encoding="utf-8"?>
<p:tagLst xmlns:p="http://schemas.openxmlformats.org/presentationml/2006/main">
  <p:tag name="AS_UNIQUEID" val="4643"/>
</p:tagLst>
</file>

<file path=ppt/tags/tag154.xml><?xml version="1.0" encoding="utf-8"?>
<p:tagLst xmlns:p="http://schemas.openxmlformats.org/presentationml/2006/main">
  <p:tag name="AS_UNIQUEID" val="4644"/>
</p:tagLst>
</file>

<file path=ppt/tags/tag155.xml><?xml version="1.0" encoding="utf-8"?>
<p:tagLst xmlns:p="http://schemas.openxmlformats.org/presentationml/2006/main">
  <p:tag name="AS_UNIQUEID" val="4645"/>
</p:tagLst>
</file>

<file path=ppt/tags/tag156.xml><?xml version="1.0" encoding="utf-8"?>
<p:tagLst xmlns:p="http://schemas.openxmlformats.org/presentationml/2006/main">
  <p:tag name="AS_UNIQUEID" val="4646"/>
</p:tagLst>
</file>

<file path=ppt/tags/tag157.xml><?xml version="1.0" encoding="utf-8"?>
<p:tagLst xmlns:p="http://schemas.openxmlformats.org/presentationml/2006/main">
  <p:tag name="AS_UNIQUEID" val="4647"/>
</p:tagLst>
</file>

<file path=ppt/tags/tag158.xml><?xml version="1.0" encoding="utf-8"?>
<p:tagLst xmlns:p="http://schemas.openxmlformats.org/presentationml/2006/main">
  <p:tag name="AS_UNIQUEID" val="4648"/>
</p:tagLst>
</file>

<file path=ppt/tags/tag159.xml><?xml version="1.0" encoding="utf-8"?>
<p:tagLst xmlns:p="http://schemas.openxmlformats.org/presentationml/2006/main">
  <p:tag name="AS_UNIQUEID" val="4649"/>
</p:tagLst>
</file>

<file path=ppt/tags/tag16.xml><?xml version="1.0" encoding="utf-8"?>
<p:tagLst xmlns:p="http://schemas.openxmlformats.org/presentationml/2006/main">
  <p:tag name="AS_UNIQUEID" val="4506"/>
</p:tagLst>
</file>

<file path=ppt/tags/tag160.xml><?xml version="1.0" encoding="utf-8"?>
<p:tagLst xmlns:p="http://schemas.openxmlformats.org/presentationml/2006/main">
  <p:tag name="AS_UNIQUEID" val="4650"/>
</p:tagLst>
</file>

<file path=ppt/tags/tag161.xml><?xml version="1.0" encoding="utf-8"?>
<p:tagLst xmlns:p="http://schemas.openxmlformats.org/presentationml/2006/main">
  <p:tag name="AS_UNIQUEID" val="4651"/>
</p:tagLst>
</file>

<file path=ppt/tags/tag162.xml><?xml version="1.0" encoding="utf-8"?>
<p:tagLst xmlns:p="http://schemas.openxmlformats.org/presentationml/2006/main">
  <p:tag name="AS_UNIQUEID" val="4652"/>
</p:tagLst>
</file>

<file path=ppt/tags/tag163.xml><?xml version="1.0" encoding="utf-8"?>
<p:tagLst xmlns:p="http://schemas.openxmlformats.org/presentationml/2006/main">
  <p:tag name="AS_UNIQUEID" val="4653"/>
</p:tagLst>
</file>

<file path=ppt/tags/tag164.xml><?xml version="1.0" encoding="utf-8"?>
<p:tagLst xmlns:p="http://schemas.openxmlformats.org/presentationml/2006/main">
  <p:tag name="AS_UNIQUEID" val="4654"/>
</p:tagLst>
</file>

<file path=ppt/tags/tag165.xml><?xml version="1.0" encoding="utf-8"?>
<p:tagLst xmlns:p="http://schemas.openxmlformats.org/presentationml/2006/main">
  <p:tag name="AS_UNIQUEID" val="4655"/>
</p:tagLst>
</file>

<file path=ppt/tags/tag166.xml><?xml version="1.0" encoding="utf-8"?>
<p:tagLst xmlns:p="http://schemas.openxmlformats.org/presentationml/2006/main">
  <p:tag name="AS_UNIQUEID" val="4656"/>
</p:tagLst>
</file>

<file path=ppt/tags/tag167.xml><?xml version="1.0" encoding="utf-8"?>
<p:tagLst xmlns:p="http://schemas.openxmlformats.org/presentationml/2006/main">
  <p:tag name="AS_UNIQUEID" val="4657"/>
</p:tagLst>
</file>

<file path=ppt/tags/tag168.xml><?xml version="1.0" encoding="utf-8"?>
<p:tagLst xmlns:p="http://schemas.openxmlformats.org/presentationml/2006/main">
  <p:tag name="AS_UNIQUEID" val="4658"/>
</p:tagLst>
</file>

<file path=ppt/tags/tag169.xml><?xml version="1.0" encoding="utf-8"?>
<p:tagLst xmlns:p="http://schemas.openxmlformats.org/presentationml/2006/main">
  <p:tag name="AS_UNIQUEID" val="4659"/>
</p:tagLst>
</file>

<file path=ppt/tags/tag17.xml><?xml version="1.0" encoding="utf-8"?>
<p:tagLst xmlns:p="http://schemas.openxmlformats.org/presentationml/2006/main">
  <p:tag name="AS_UNIQUEID" val="4507"/>
</p:tagLst>
</file>

<file path=ppt/tags/tag170.xml><?xml version="1.0" encoding="utf-8"?>
<p:tagLst xmlns:p="http://schemas.openxmlformats.org/presentationml/2006/main">
  <p:tag name="AS_UNIQUEID" val="4660"/>
</p:tagLst>
</file>

<file path=ppt/tags/tag171.xml><?xml version="1.0" encoding="utf-8"?>
<p:tagLst xmlns:p="http://schemas.openxmlformats.org/presentationml/2006/main">
  <p:tag name="AS_UNIQUEID" val="4661"/>
</p:tagLst>
</file>

<file path=ppt/tags/tag172.xml><?xml version="1.0" encoding="utf-8"?>
<p:tagLst xmlns:p="http://schemas.openxmlformats.org/presentationml/2006/main">
  <p:tag name="AS_UNIQUEID" val="4662"/>
</p:tagLst>
</file>

<file path=ppt/tags/tag173.xml><?xml version="1.0" encoding="utf-8"?>
<p:tagLst xmlns:p="http://schemas.openxmlformats.org/presentationml/2006/main">
  <p:tag name="AS_UNIQUEID" val="4663"/>
</p:tagLst>
</file>

<file path=ppt/tags/tag174.xml><?xml version="1.0" encoding="utf-8"?>
<p:tagLst xmlns:p="http://schemas.openxmlformats.org/presentationml/2006/main">
  <p:tag name="AS_UNIQUEID" val="4664"/>
</p:tagLst>
</file>

<file path=ppt/tags/tag175.xml><?xml version="1.0" encoding="utf-8"?>
<p:tagLst xmlns:p="http://schemas.openxmlformats.org/presentationml/2006/main">
  <p:tag name="AS_UNIQUEID" val="4665"/>
</p:tagLst>
</file>

<file path=ppt/tags/tag176.xml><?xml version="1.0" encoding="utf-8"?>
<p:tagLst xmlns:p="http://schemas.openxmlformats.org/presentationml/2006/main">
  <p:tag name="AS_UNIQUEID" val="4666"/>
</p:tagLst>
</file>

<file path=ppt/tags/tag177.xml><?xml version="1.0" encoding="utf-8"?>
<p:tagLst xmlns:p="http://schemas.openxmlformats.org/presentationml/2006/main">
  <p:tag name="AS_UNIQUEID" val="4667"/>
</p:tagLst>
</file>

<file path=ppt/tags/tag178.xml><?xml version="1.0" encoding="utf-8"?>
<p:tagLst xmlns:p="http://schemas.openxmlformats.org/presentationml/2006/main">
  <p:tag name="AS_UNIQUEID" val="4668"/>
</p:tagLst>
</file>

<file path=ppt/tags/tag179.xml><?xml version="1.0" encoding="utf-8"?>
<p:tagLst xmlns:p="http://schemas.openxmlformats.org/presentationml/2006/main">
  <p:tag name="AS_UNIQUEID" val="4669"/>
</p:tagLst>
</file>

<file path=ppt/tags/tag18.xml><?xml version="1.0" encoding="utf-8"?>
<p:tagLst xmlns:p="http://schemas.openxmlformats.org/presentationml/2006/main">
  <p:tag name="AS_UNIQUEID" val="4508"/>
</p:tagLst>
</file>

<file path=ppt/tags/tag180.xml><?xml version="1.0" encoding="utf-8"?>
<p:tagLst xmlns:p="http://schemas.openxmlformats.org/presentationml/2006/main">
  <p:tag name="AS_UNIQUEID" val="4670"/>
</p:tagLst>
</file>

<file path=ppt/tags/tag181.xml><?xml version="1.0" encoding="utf-8"?>
<p:tagLst xmlns:p="http://schemas.openxmlformats.org/presentationml/2006/main">
  <p:tag name="AS_UNIQUEID" val="4671"/>
</p:tagLst>
</file>

<file path=ppt/tags/tag182.xml><?xml version="1.0" encoding="utf-8"?>
<p:tagLst xmlns:p="http://schemas.openxmlformats.org/presentationml/2006/main">
  <p:tag name="AS_UNIQUEID" val="4672"/>
</p:tagLst>
</file>

<file path=ppt/tags/tag183.xml><?xml version="1.0" encoding="utf-8"?>
<p:tagLst xmlns:p="http://schemas.openxmlformats.org/presentationml/2006/main">
  <p:tag name="AS_UNIQUEID" val="4673"/>
</p:tagLst>
</file>

<file path=ppt/tags/tag184.xml><?xml version="1.0" encoding="utf-8"?>
<p:tagLst xmlns:p="http://schemas.openxmlformats.org/presentationml/2006/main">
  <p:tag name="AS_UNIQUEID" val="4674"/>
</p:tagLst>
</file>

<file path=ppt/tags/tag185.xml><?xml version="1.0" encoding="utf-8"?>
<p:tagLst xmlns:p="http://schemas.openxmlformats.org/presentationml/2006/main">
  <p:tag name="AS_UNIQUEID" val="4675"/>
</p:tagLst>
</file>

<file path=ppt/tags/tag186.xml><?xml version="1.0" encoding="utf-8"?>
<p:tagLst xmlns:p="http://schemas.openxmlformats.org/presentationml/2006/main">
  <p:tag name="AS_UNIQUEID" val="4676"/>
</p:tagLst>
</file>

<file path=ppt/tags/tag187.xml><?xml version="1.0" encoding="utf-8"?>
<p:tagLst xmlns:p="http://schemas.openxmlformats.org/presentationml/2006/main">
  <p:tag name="AS_UNIQUEID" val="4677"/>
</p:tagLst>
</file>

<file path=ppt/tags/tag188.xml><?xml version="1.0" encoding="utf-8"?>
<p:tagLst xmlns:p="http://schemas.openxmlformats.org/presentationml/2006/main">
  <p:tag name="AS_UNIQUEID" val="4678"/>
</p:tagLst>
</file>

<file path=ppt/tags/tag189.xml><?xml version="1.0" encoding="utf-8"?>
<p:tagLst xmlns:p="http://schemas.openxmlformats.org/presentationml/2006/main">
  <p:tag name="AS_UNIQUEID" val="4679"/>
</p:tagLst>
</file>

<file path=ppt/tags/tag19.xml><?xml version="1.0" encoding="utf-8"?>
<p:tagLst xmlns:p="http://schemas.openxmlformats.org/presentationml/2006/main">
  <p:tag name="AS_UNIQUEID" val="4509"/>
</p:tagLst>
</file>

<file path=ppt/tags/tag190.xml><?xml version="1.0" encoding="utf-8"?>
<p:tagLst xmlns:p="http://schemas.openxmlformats.org/presentationml/2006/main">
  <p:tag name="AS_UNIQUEID" val="4680"/>
</p:tagLst>
</file>

<file path=ppt/tags/tag191.xml><?xml version="1.0" encoding="utf-8"?>
<p:tagLst xmlns:p="http://schemas.openxmlformats.org/presentationml/2006/main">
  <p:tag name="AS_UNIQUEID" val="4681"/>
</p:tagLst>
</file>

<file path=ppt/tags/tag192.xml><?xml version="1.0" encoding="utf-8"?>
<p:tagLst xmlns:p="http://schemas.openxmlformats.org/presentationml/2006/main">
  <p:tag name="AS_UNIQUEID" val="4682"/>
</p:tagLst>
</file>

<file path=ppt/tags/tag193.xml><?xml version="1.0" encoding="utf-8"?>
<p:tagLst xmlns:p="http://schemas.openxmlformats.org/presentationml/2006/main">
  <p:tag name="AS_UNIQUEID" val="4683"/>
</p:tagLst>
</file>

<file path=ppt/tags/tag194.xml><?xml version="1.0" encoding="utf-8"?>
<p:tagLst xmlns:p="http://schemas.openxmlformats.org/presentationml/2006/main">
  <p:tag name="AS_UNIQUEID" val="4684"/>
</p:tagLst>
</file>

<file path=ppt/tags/tag195.xml><?xml version="1.0" encoding="utf-8"?>
<p:tagLst xmlns:p="http://schemas.openxmlformats.org/presentationml/2006/main">
  <p:tag name="AS_UNIQUEID" val="4685"/>
</p:tagLst>
</file>

<file path=ppt/tags/tag196.xml><?xml version="1.0" encoding="utf-8"?>
<p:tagLst xmlns:p="http://schemas.openxmlformats.org/presentationml/2006/main">
  <p:tag name="AS_UNIQUEID" val="4686"/>
</p:tagLst>
</file>

<file path=ppt/tags/tag197.xml><?xml version="1.0" encoding="utf-8"?>
<p:tagLst xmlns:p="http://schemas.openxmlformats.org/presentationml/2006/main">
  <p:tag name="AS_UNIQUEID" val="4687"/>
</p:tagLst>
</file>

<file path=ppt/tags/tag198.xml><?xml version="1.0" encoding="utf-8"?>
<p:tagLst xmlns:p="http://schemas.openxmlformats.org/presentationml/2006/main">
  <p:tag name="AS_UNIQUEID" val="4688"/>
</p:tagLst>
</file>

<file path=ppt/tags/tag199.xml><?xml version="1.0" encoding="utf-8"?>
<p:tagLst xmlns:p="http://schemas.openxmlformats.org/presentationml/2006/main">
  <p:tag name="AS_UNIQUEID" val="4689"/>
</p:tagLst>
</file>

<file path=ppt/tags/tag2.xml><?xml version="1.0" encoding="utf-8"?>
<p:tagLst xmlns:p="http://schemas.openxmlformats.org/presentationml/2006/main">
  <p:tag name="AS_UNIQUEID" val="4492"/>
</p:tagLst>
</file>

<file path=ppt/tags/tag20.xml><?xml version="1.0" encoding="utf-8"?>
<p:tagLst xmlns:p="http://schemas.openxmlformats.org/presentationml/2006/main">
  <p:tag name="AS_UNIQUEID" val="4510"/>
</p:tagLst>
</file>

<file path=ppt/tags/tag200.xml><?xml version="1.0" encoding="utf-8"?>
<p:tagLst xmlns:p="http://schemas.openxmlformats.org/presentationml/2006/main">
  <p:tag name="AS_UNIQUEID" val="4690"/>
</p:tagLst>
</file>

<file path=ppt/tags/tag201.xml><?xml version="1.0" encoding="utf-8"?>
<p:tagLst xmlns:p="http://schemas.openxmlformats.org/presentationml/2006/main">
  <p:tag name="AS_UNIQUEID" val="4691"/>
</p:tagLst>
</file>

<file path=ppt/tags/tag202.xml><?xml version="1.0" encoding="utf-8"?>
<p:tagLst xmlns:p="http://schemas.openxmlformats.org/presentationml/2006/main">
  <p:tag name="AS_UNIQUEID" val="4692"/>
</p:tagLst>
</file>

<file path=ppt/tags/tag203.xml><?xml version="1.0" encoding="utf-8"?>
<p:tagLst xmlns:p="http://schemas.openxmlformats.org/presentationml/2006/main">
  <p:tag name="AS_UNIQUEID" val="4693"/>
</p:tagLst>
</file>

<file path=ppt/tags/tag204.xml><?xml version="1.0" encoding="utf-8"?>
<p:tagLst xmlns:p="http://schemas.openxmlformats.org/presentationml/2006/main">
  <p:tag name="AS_UNIQUEID" val="4694"/>
</p:tagLst>
</file>

<file path=ppt/tags/tag205.xml><?xml version="1.0" encoding="utf-8"?>
<p:tagLst xmlns:p="http://schemas.openxmlformats.org/presentationml/2006/main">
  <p:tag name="AS_UNIQUEID" val="4695"/>
</p:tagLst>
</file>

<file path=ppt/tags/tag206.xml><?xml version="1.0" encoding="utf-8"?>
<p:tagLst xmlns:p="http://schemas.openxmlformats.org/presentationml/2006/main">
  <p:tag name="AS_UNIQUEID" val="4696"/>
</p:tagLst>
</file>

<file path=ppt/tags/tag207.xml><?xml version="1.0" encoding="utf-8"?>
<p:tagLst xmlns:p="http://schemas.openxmlformats.org/presentationml/2006/main">
  <p:tag name="AS_UNIQUEID" val="4697"/>
</p:tagLst>
</file>

<file path=ppt/tags/tag208.xml><?xml version="1.0" encoding="utf-8"?>
<p:tagLst xmlns:p="http://schemas.openxmlformats.org/presentationml/2006/main">
  <p:tag name="AS_UNIQUEID" val="4698"/>
</p:tagLst>
</file>

<file path=ppt/tags/tag209.xml><?xml version="1.0" encoding="utf-8"?>
<p:tagLst xmlns:p="http://schemas.openxmlformats.org/presentationml/2006/main">
  <p:tag name="AS_UNIQUEID" val="4699"/>
</p:tagLst>
</file>

<file path=ppt/tags/tag21.xml><?xml version="1.0" encoding="utf-8"?>
<p:tagLst xmlns:p="http://schemas.openxmlformats.org/presentationml/2006/main">
  <p:tag name="AS_UNIQUEID" val="4511"/>
</p:tagLst>
</file>

<file path=ppt/tags/tag210.xml><?xml version="1.0" encoding="utf-8"?>
<p:tagLst xmlns:p="http://schemas.openxmlformats.org/presentationml/2006/main">
  <p:tag name="AS_UNIQUEID" val="4700"/>
</p:tagLst>
</file>

<file path=ppt/tags/tag211.xml><?xml version="1.0" encoding="utf-8"?>
<p:tagLst xmlns:p="http://schemas.openxmlformats.org/presentationml/2006/main">
  <p:tag name="AS_UNIQUEID" val="4701"/>
</p:tagLst>
</file>

<file path=ppt/tags/tag212.xml><?xml version="1.0" encoding="utf-8"?>
<p:tagLst xmlns:p="http://schemas.openxmlformats.org/presentationml/2006/main">
  <p:tag name="AS_UNIQUEID" val="4702"/>
</p:tagLst>
</file>

<file path=ppt/tags/tag213.xml><?xml version="1.0" encoding="utf-8"?>
<p:tagLst xmlns:p="http://schemas.openxmlformats.org/presentationml/2006/main">
  <p:tag name="AS_UNIQUEID" val="4703"/>
</p:tagLst>
</file>

<file path=ppt/tags/tag214.xml><?xml version="1.0" encoding="utf-8"?>
<p:tagLst xmlns:p="http://schemas.openxmlformats.org/presentationml/2006/main">
  <p:tag name="AS_UNIQUEID" val="4704"/>
</p:tagLst>
</file>

<file path=ppt/tags/tag215.xml><?xml version="1.0" encoding="utf-8"?>
<p:tagLst xmlns:p="http://schemas.openxmlformats.org/presentationml/2006/main">
  <p:tag name="AS_UNIQUEID" val="4705"/>
</p:tagLst>
</file>

<file path=ppt/tags/tag216.xml><?xml version="1.0" encoding="utf-8"?>
<p:tagLst xmlns:p="http://schemas.openxmlformats.org/presentationml/2006/main">
  <p:tag name="AS_UNIQUEID" val="4706"/>
</p:tagLst>
</file>

<file path=ppt/tags/tag217.xml><?xml version="1.0" encoding="utf-8"?>
<p:tagLst xmlns:p="http://schemas.openxmlformats.org/presentationml/2006/main">
  <p:tag name="AS_UNIQUEID" val="4707"/>
</p:tagLst>
</file>

<file path=ppt/tags/tag218.xml><?xml version="1.0" encoding="utf-8"?>
<p:tagLst xmlns:p="http://schemas.openxmlformats.org/presentationml/2006/main">
  <p:tag name="AS_UNIQUEID" val="4708"/>
</p:tagLst>
</file>

<file path=ppt/tags/tag219.xml><?xml version="1.0" encoding="utf-8"?>
<p:tagLst xmlns:p="http://schemas.openxmlformats.org/presentationml/2006/main">
  <p:tag name="AS_UNIQUEID" val="4709"/>
</p:tagLst>
</file>

<file path=ppt/tags/tag22.xml><?xml version="1.0" encoding="utf-8"?>
<p:tagLst xmlns:p="http://schemas.openxmlformats.org/presentationml/2006/main">
  <p:tag name="AS_UNIQUEID" val="4512"/>
</p:tagLst>
</file>

<file path=ppt/tags/tag220.xml><?xml version="1.0" encoding="utf-8"?>
<p:tagLst xmlns:p="http://schemas.openxmlformats.org/presentationml/2006/main">
  <p:tag name="AS_UNIQUEID" val="4710"/>
</p:tagLst>
</file>

<file path=ppt/tags/tag221.xml><?xml version="1.0" encoding="utf-8"?>
<p:tagLst xmlns:p="http://schemas.openxmlformats.org/presentationml/2006/main">
  <p:tag name="AS_UNIQUEID" val="4711"/>
</p:tagLst>
</file>

<file path=ppt/tags/tag222.xml><?xml version="1.0" encoding="utf-8"?>
<p:tagLst xmlns:p="http://schemas.openxmlformats.org/presentationml/2006/main">
  <p:tag name="AS_UNIQUEID" val="4712"/>
</p:tagLst>
</file>

<file path=ppt/tags/tag223.xml><?xml version="1.0" encoding="utf-8"?>
<p:tagLst xmlns:p="http://schemas.openxmlformats.org/presentationml/2006/main">
  <p:tag name="AS_UNIQUEID" val="4713"/>
</p:tagLst>
</file>

<file path=ppt/tags/tag224.xml><?xml version="1.0" encoding="utf-8"?>
<p:tagLst xmlns:p="http://schemas.openxmlformats.org/presentationml/2006/main">
  <p:tag name="AS_UNIQUEID" val="4714"/>
</p:tagLst>
</file>

<file path=ppt/tags/tag225.xml><?xml version="1.0" encoding="utf-8"?>
<p:tagLst xmlns:p="http://schemas.openxmlformats.org/presentationml/2006/main">
  <p:tag name="AS_UNIQUEID" val="4715"/>
</p:tagLst>
</file>

<file path=ppt/tags/tag226.xml><?xml version="1.0" encoding="utf-8"?>
<p:tagLst xmlns:p="http://schemas.openxmlformats.org/presentationml/2006/main">
  <p:tag name="AS_UNIQUEID" val="4716"/>
</p:tagLst>
</file>

<file path=ppt/tags/tag227.xml><?xml version="1.0" encoding="utf-8"?>
<p:tagLst xmlns:p="http://schemas.openxmlformats.org/presentationml/2006/main">
  <p:tag name="AS_UNIQUEID" val="4717"/>
</p:tagLst>
</file>

<file path=ppt/tags/tag228.xml><?xml version="1.0" encoding="utf-8"?>
<p:tagLst xmlns:p="http://schemas.openxmlformats.org/presentationml/2006/main">
  <p:tag name="AS_UNIQUEID" val="4718"/>
</p:tagLst>
</file>

<file path=ppt/tags/tag229.xml><?xml version="1.0" encoding="utf-8"?>
<p:tagLst xmlns:p="http://schemas.openxmlformats.org/presentationml/2006/main">
  <p:tag name="AS_UNIQUEID" val="4719"/>
</p:tagLst>
</file>

<file path=ppt/tags/tag23.xml><?xml version="1.0" encoding="utf-8"?>
<p:tagLst xmlns:p="http://schemas.openxmlformats.org/presentationml/2006/main">
  <p:tag name="AS_UNIQUEID" val="4513"/>
</p:tagLst>
</file>

<file path=ppt/tags/tag230.xml><?xml version="1.0" encoding="utf-8"?>
<p:tagLst xmlns:p="http://schemas.openxmlformats.org/presentationml/2006/main">
  <p:tag name="AS_UNIQUEID" val="4720"/>
</p:tagLst>
</file>

<file path=ppt/tags/tag231.xml><?xml version="1.0" encoding="utf-8"?>
<p:tagLst xmlns:p="http://schemas.openxmlformats.org/presentationml/2006/main">
  <p:tag name="AS_UNIQUEID" val="4721"/>
</p:tagLst>
</file>

<file path=ppt/tags/tag232.xml><?xml version="1.0" encoding="utf-8"?>
<p:tagLst xmlns:p="http://schemas.openxmlformats.org/presentationml/2006/main">
  <p:tag name="AS_UNIQUEID" val="4722"/>
</p:tagLst>
</file>

<file path=ppt/tags/tag233.xml><?xml version="1.0" encoding="utf-8"?>
<p:tagLst xmlns:p="http://schemas.openxmlformats.org/presentationml/2006/main">
  <p:tag name="AS_UNIQUEID" val="4723"/>
</p:tagLst>
</file>

<file path=ppt/tags/tag234.xml><?xml version="1.0" encoding="utf-8"?>
<p:tagLst xmlns:p="http://schemas.openxmlformats.org/presentationml/2006/main">
  <p:tag name="AS_UNIQUEID" val="4724"/>
</p:tagLst>
</file>

<file path=ppt/tags/tag235.xml><?xml version="1.0" encoding="utf-8"?>
<p:tagLst xmlns:p="http://schemas.openxmlformats.org/presentationml/2006/main">
  <p:tag name="AS_UNIQUEID" val="4725"/>
</p:tagLst>
</file>

<file path=ppt/tags/tag236.xml><?xml version="1.0" encoding="utf-8"?>
<p:tagLst xmlns:p="http://schemas.openxmlformats.org/presentationml/2006/main">
  <p:tag name="AS_UNIQUEID" val="4726"/>
</p:tagLst>
</file>

<file path=ppt/tags/tag237.xml><?xml version="1.0" encoding="utf-8"?>
<p:tagLst xmlns:p="http://schemas.openxmlformats.org/presentationml/2006/main">
  <p:tag name="AS_UNIQUEID" val="4727"/>
</p:tagLst>
</file>

<file path=ppt/tags/tag238.xml><?xml version="1.0" encoding="utf-8"?>
<p:tagLst xmlns:p="http://schemas.openxmlformats.org/presentationml/2006/main">
  <p:tag name="AS_UNIQUEID" val="4728"/>
</p:tagLst>
</file>

<file path=ppt/tags/tag239.xml><?xml version="1.0" encoding="utf-8"?>
<p:tagLst xmlns:p="http://schemas.openxmlformats.org/presentationml/2006/main">
  <p:tag name="AS_UNIQUEID" val="4729"/>
</p:tagLst>
</file>

<file path=ppt/tags/tag24.xml><?xml version="1.0" encoding="utf-8"?>
<p:tagLst xmlns:p="http://schemas.openxmlformats.org/presentationml/2006/main">
  <p:tag name="AS_UNIQUEID" val="4514"/>
</p:tagLst>
</file>

<file path=ppt/tags/tag240.xml><?xml version="1.0" encoding="utf-8"?>
<p:tagLst xmlns:p="http://schemas.openxmlformats.org/presentationml/2006/main">
  <p:tag name="AS_UNIQUEID" val="4730"/>
</p:tagLst>
</file>

<file path=ppt/tags/tag241.xml><?xml version="1.0" encoding="utf-8"?>
<p:tagLst xmlns:p="http://schemas.openxmlformats.org/presentationml/2006/main">
  <p:tag name="AS_UNIQUEID" val="4731"/>
</p:tagLst>
</file>

<file path=ppt/tags/tag242.xml><?xml version="1.0" encoding="utf-8"?>
<p:tagLst xmlns:p="http://schemas.openxmlformats.org/presentationml/2006/main">
  <p:tag name="AS_UNIQUEID" val="4732"/>
</p:tagLst>
</file>

<file path=ppt/tags/tag243.xml><?xml version="1.0" encoding="utf-8"?>
<p:tagLst xmlns:p="http://schemas.openxmlformats.org/presentationml/2006/main">
  <p:tag name="AS_UNIQUEID" val="4733"/>
</p:tagLst>
</file>

<file path=ppt/tags/tag244.xml><?xml version="1.0" encoding="utf-8"?>
<p:tagLst xmlns:p="http://schemas.openxmlformats.org/presentationml/2006/main">
  <p:tag name="AS_UNIQUEID" val="4734"/>
</p:tagLst>
</file>

<file path=ppt/tags/tag245.xml><?xml version="1.0" encoding="utf-8"?>
<p:tagLst xmlns:p="http://schemas.openxmlformats.org/presentationml/2006/main">
  <p:tag name="AS_UNIQUEID" val="4735"/>
</p:tagLst>
</file>

<file path=ppt/tags/tag246.xml><?xml version="1.0" encoding="utf-8"?>
<p:tagLst xmlns:p="http://schemas.openxmlformats.org/presentationml/2006/main">
  <p:tag name="AS_UNIQUEID" val="4736"/>
</p:tagLst>
</file>

<file path=ppt/tags/tag247.xml><?xml version="1.0" encoding="utf-8"?>
<p:tagLst xmlns:p="http://schemas.openxmlformats.org/presentationml/2006/main">
  <p:tag name="AS_UNIQUEID" val="4737"/>
</p:tagLst>
</file>

<file path=ppt/tags/tag248.xml><?xml version="1.0" encoding="utf-8"?>
<p:tagLst xmlns:p="http://schemas.openxmlformats.org/presentationml/2006/main">
  <p:tag name="AS_UNIQUEID" val="4738"/>
</p:tagLst>
</file>

<file path=ppt/tags/tag249.xml><?xml version="1.0" encoding="utf-8"?>
<p:tagLst xmlns:p="http://schemas.openxmlformats.org/presentationml/2006/main">
  <p:tag name="AS_UNIQUEID" val="4739"/>
</p:tagLst>
</file>

<file path=ppt/tags/tag25.xml><?xml version="1.0" encoding="utf-8"?>
<p:tagLst xmlns:p="http://schemas.openxmlformats.org/presentationml/2006/main">
  <p:tag name="AS_UNIQUEID" val="4515"/>
</p:tagLst>
</file>

<file path=ppt/tags/tag250.xml><?xml version="1.0" encoding="utf-8"?>
<p:tagLst xmlns:p="http://schemas.openxmlformats.org/presentationml/2006/main">
  <p:tag name="AS_UNIQUEID" val="4740"/>
</p:tagLst>
</file>

<file path=ppt/tags/tag251.xml><?xml version="1.0" encoding="utf-8"?>
<p:tagLst xmlns:p="http://schemas.openxmlformats.org/presentationml/2006/main">
  <p:tag name="AS_UNIQUEID" val="4741"/>
</p:tagLst>
</file>

<file path=ppt/tags/tag252.xml><?xml version="1.0" encoding="utf-8"?>
<p:tagLst xmlns:p="http://schemas.openxmlformats.org/presentationml/2006/main">
  <p:tag name="AS_UNIQUEID" val="4742"/>
</p:tagLst>
</file>

<file path=ppt/tags/tag253.xml><?xml version="1.0" encoding="utf-8"?>
<p:tagLst xmlns:p="http://schemas.openxmlformats.org/presentationml/2006/main">
  <p:tag name="AS_UNIQUEID" val="4743"/>
</p:tagLst>
</file>

<file path=ppt/tags/tag254.xml><?xml version="1.0" encoding="utf-8"?>
<p:tagLst xmlns:p="http://schemas.openxmlformats.org/presentationml/2006/main">
  <p:tag name="AS_UNIQUEID" val="4744"/>
</p:tagLst>
</file>

<file path=ppt/tags/tag255.xml><?xml version="1.0" encoding="utf-8"?>
<p:tagLst xmlns:p="http://schemas.openxmlformats.org/presentationml/2006/main">
  <p:tag name="AS_UNIQUEID" val="4745"/>
</p:tagLst>
</file>

<file path=ppt/tags/tag256.xml><?xml version="1.0" encoding="utf-8"?>
<p:tagLst xmlns:p="http://schemas.openxmlformats.org/presentationml/2006/main">
  <p:tag name="AS_UNIQUEID" val="4746"/>
</p:tagLst>
</file>

<file path=ppt/tags/tag257.xml><?xml version="1.0" encoding="utf-8"?>
<p:tagLst xmlns:p="http://schemas.openxmlformats.org/presentationml/2006/main">
  <p:tag name="AS_UNIQUEID" val="4747"/>
</p:tagLst>
</file>

<file path=ppt/tags/tag258.xml><?xml version="1.0" encoding="utf-8"?>
<p:tagLst xmlns:p="http://schemas.openxmlformats.org/presentationml/2006/main">
  <p:tag name="AS_UNIQUEID" val="4748"/>
</p:tagLst>
</file>

<file path=ppt/tags/tag259.xml><?xml version="1.0" encoding="utf-8"?>
<p:tagLst xmlns:p="http://schemas.openxmlformats.org/presentationml/2006/main">
  <p:tag name="AS_UNIQUEID" val="4749"/>
</p:tagLst>
</file>

<file path=ppt/tags/tag26.xml><?xml version="1.0" encoding="utf-8"?>
<p:tagLst xmlns:p="http://schemas.openxmlformats.org/presentationml/2006/main">
  <p:tag name="AS_UNIQUEID" val="4516"/>
</p:tagLst>
</file>

<file path=ppt/tags/tag260.xml><?xml version="1.0" encoding="utf-8"?>
<p:tagLst xmlns:p="http://schemas.openxmlformats.org/presentationml/2006/main">
  <p:tag name="AS_UNIQUEID" val="4750"/>
</p:tagLst>
</file>

<file path=ppt/tags/tag261.xml><?xml version="1.0" encoding="utf-8"?>
<p:tagLst xmlns:p="http://schemas.openxmlformats.org/presentationml/2006/main">
  <p:tag name="AS_UNIQUEID" val="4751"/>
</p:tagLst>
</file>

<file path=ppt/tags/tag262.xml><?xml version="1.0" encoding="utf-8"?>
<p:tagLst xmlns:p="http://schemas.openxmlformats.org/presentationml/2006/main">
  <p:tag name="AS_UNIQUEID" val="4752"/>
</p:tagLst>
</file>

<file path=ppt/tags/tag263.xml><?xml version="1.0" encoding="utf-8"?>
<p:tagLst xmlns:p="http://schemas.openxmlformats.org/presentationml/2006/main">
  <p:tag name="AS_UNIQUEID" val="4753"/>
</p:tagLst>
</file>

<file path=ppt/tags/tag264.xml><?xml version="1.0" encoding="utf-8"?>
<p:tagLst xmlns:p="http://schemas.openxmlformats.org/presentationml/2006/main">
  <p:tag name="AS_UNIQUEID" val="4754"/>
</p:tagLst>
</file>

<file path=ppt/tags/tag265.xml><?xml version="1.0" encoding="utf-8"?>
<p:tagLst xmlns:p="http://schemas.openxmlformats.org/presentationml/2006/main">
  <p:tag name="AS_UNIQUEID" val="4755"/>
</p:tagLst>
</file>

<file path=ppt/tags/tag266.xml><?xml version="1.0" encoding="utf-8"?>
<p:tagLst xmlns:p="http://schemas.openxmlformats.org/presentationml/2006/main">
  <p:tag name="AS_UNIQUEID" val="4756"/>
</p:tagLst>
</file>

<file path=ppt/tags/tag267.xml><?xml version="1.0" encoding="utf-8"?>
<p:tagLst xmlns:p="http://schemas.openxmlformats.org/presentationml/2006/main">
  <p:tag name="AS_UNIQUEID" val="4757"/>
</p:tagLst>
</file>

<file path=ppt/tags/tag268.xml><?xml version="1.0" encoding="utf-8"?>
<p:tagLst xmlns:p="http://schemas.openxmlformats.org/presentationml/2006/main">
  <p:tag name="AS_UNIQUEID" val="4758"/>
</p:tagLst>
</file>

<file path=ppt/tags/tag269.xml><?xml version="1.0" encoding="utf-8"?>
<p:tagLst xmlns:p="http://schemas.openxmlformats.org/presentationml/2006/main">
  <p:tag name="AS_UNIQUEID" val="4759"/>
</p:tagLst>
</file>

<file path=ppt/tags/tag27.xml><?xml version="1.0" encoding="utf-8"?>
<p:tagLst xmlns:p="http://schemas.openxmlformats.org/presentationml/2006/main">
  <p:tag name="AS_UNIQUEID" val="4517"/>
</p:tagLst>
</file>

<file path=ppt/tags/tag270.xml><?xml version="1.0" encoding="utf-8"?>
<p:tagLst xmlns:p="http://schemas.openxmlformats.org/presentationml/2006/main">
  <p:tag name="AS_UNIQUEID" val="4760"/>
</p:tagLst>
</file>

<file path=ppt/tags/tag271.xml><?xml version="1.0" encoding="utf-8"?>
<p:tagLst xmlns:p="http://schemas.openxmlformats.org/presentationml/2006/main">
  <p:tag name="AS_UNIQUEID" val="4761"/>
</p:tagLst>
</file>

<file path=ppt/tags/tag272.xml><?xml version="1.0" encoding="utf-8"?>
<p:tagLst xmlns:p="http://schemas.openxmlformats.org/presentationml/2006/main">
  <p:tag name="AS_UNIQUEID" val="4762"/>
</p:tagLst>
</file>

<file path=ppt/tags/tag273.xml><?xml version="1.0" encoding="utf-8"?>
<p:tagLst xmlns:p="http://schemas.openxmlformats.org/presentationml/2006/main">
  <p:tag name="AS_UNIQUEID" val="4763"/>
</p:tagLst>
</file>

<file path=ppt/tags/tag274.xml><?xml version="1.0" encoding="utf-8"?>
<p:tagLst xmlns:p="http://schemas.openxmlformats.org/presentationml/2006/main">
  <p:tag name="AS_UNIQUEID" val="4764"/>
</p:tagLst>
</file>

<file path=ppt/tags/tag275.xml><?xml version="1.0" encoding="utf-8"?>
<p:tagLst xmlns:p="http://schemas.openxmlformats.org/presentationml/2006/main">
  <p:tag name="AS_UNIQUEID" val="4765"/>
</p:tagLst>
</file>

<file path=ppt/tags/tag276.xml><?xml version="1.0" encoding="utf-8"?>
<p:tagLst xmlns:p="http://schemas.openxmlformats.org/presentationml/2006/main">
  <p:tag name="AS_UNIQUEID" val="4766"/>
</p:tagLst>
</file>

<file path=ppt/tags/tag277.xml><?xml version="1.0" encoding="utf-8"?>
<p:tagLst xmlns:p="http://schemas.openxmlformats.org/presentationml/2006/main">
  <p:tag name="AS_UNIQUEID" val="4767"/>
</p:tagLst>
</file>

<file path=ppt/tags/tag278.xml><?xml version="1.0" encoding="utf-8"?>
<p:tagLst xmlns:p="http://schemas.openxmlformats.org/presentationml/2006/main">
  <p:tag name="AS_UNIQUEID" val="4768"/>
</p:tagLst>
</file>

<file path=ppt/tags/tag279.xml><?xml version="1.0" encoding="utf-8"?>
<p:tagLst xmlns:p="http://schemas.openxmlformats.org/presentationml/2006/main">
  <p:tag name="AS_UNIQUEID" val="4769"/>
</p:tagLst>
</file>

<file path=ppt/tags/tag28.xml><?xml version="1.0" encoding="utf-8"?>
<p:tagLst xmlns:p="http://schemas.openxmlformats.org/presentationml/2006/main">
  <p:tag name="AS_UNIQUEID" val="4518"/>
</p:tagLst>
</file>

<file path=ppt/tags/tag280.xml><?xml version="1.0" encoding="utf-8"?>
<p:tagLst xmlns:p="http://schemas.openxmlformats.org/presentationml/2006/main">
  <p:tag name="AS_UNIQUEID" val="4770"/>
</p:tagLst>
</file>

<file path=ppt/tags/tag281.xml><?xml version="1.0" encoding="utf-8"?>
<p:tagLst xmlns:p="http://schemas.openxmlformats.org/presentationml/2006/main">
  <p:tag name="AS_UNIQUEID" val="4771"/>
</p:tagLst>
</file>

<file path=ppt/tags/tag282.xml><?xml version="1.0" encoding="utf-8"?>
<p:tagLst xmlns:p="http://schemas.openxmlformats.org/presentationml/2006/main">
  <p:tag name="AS_UNIQUEID" val="4772"/>
</p:tagLst>
</file>

<file path=ppt/tags/tag283.xml><?xml version="1.0" encoding="utf-8"?>
<p:tagLst xmlns:p="http://schemas.openxmlformats.org/presentationml/2006/main">
  <p:tag name="AS_UNIQUEID" val="4773"/>
</p:tagLst>
</file>

<file path=ppt/tags/tag284.xml><?xml version="1.0" encoding="utf-8"?>
<p:tagLst xmlns:p="http://schemas.openxmlformats.org/presentationml/2006/main">
  <p:tag name="AS_UNIQUEID" val="4774"/>
</p:tagLst>
</file>

<file path=ppt/tags/tag285.xml><?xml version="1.0" encoding="utf-8"?>
<p:tagLst xmlns:p="http://schemas.openxmlformats.org/presentationml/2006/main">
  <p:tag name="AS_UNIQUEID" val="4775"/>
</p:tagLst>
</file>

<file path=ppt/tags/tag286.xml><?xml version="1.0" encoding="utf-8"?>
<p:tagLst xmlns:p="http://schemas.openxmlformats.org/presentationml/2006/main">
  <p:tag name="AS_UNIQUEID" val="4776"/>
</p:tagLst>
</file>

<file path=ppt/tags/tag287.xml><?xml version="1.0" encoding="utf-8"?>
<p:tagLst xmlns:p="http://schemas.openxmlformats.org/presentationml/2006/main">
  <p:tag name="AS_UNIQUEID" val="4777"/>
</p:tagLst>
</file>

<file path=ppt/tags/tag288.xml><?xml version="1.0" encoding="utf-8"?>
<p:tagLst xmlns:p="http://schemas.openxmlformats.org/presentationml/2006/main">
  <p:tag name="AS_UNIQUEID" val="4778"/>
</p:tagLst>
</file>

<file path=ppt/tags/tag289.xml><?xml version="1.0" encoding="utf-8"?>
<p:tagLst xmlns:p="http://schemas.openxmlformats.org/presentationml/2006/main">
  <p:tag name="AS_UNIQUEID" val="4779"/>
</p:tagLst>
</file>

<file path=ppt/tags/tag29.xml><?xml version="1.0" encoding="utf-8"?>
<p:tagLst xmlns:p="http://schemas.openxmlformats.org/presentationml/2006/main">
  <p:tag name="AS_UNIQUEID" val="4519"/>
</p:tagLst>
</file>

<file path=ppt/tags/tag290.xml><?xml version="1.0" encoding="utf-8"?>
<p:tagLst xmlns:p="http://schemas.openxmlformats.org/presentationml/2006/main">
  <p:tag name="AS_UNIQUEID" val="4780"/>
</p:tagLst>
</file>

<file path=ppt/tags/tag291.xml><?xml version="1.0" encoding="utf-8"?>
<p:tagLst xmlns:p="http://schemas.openxmlformats.org/presentationml/2006/main">
  <p:tag name="AS_UNIQUEID" val="4781"/>
</p:tagLst>
</file>

<file path=ppt/tags/tag292.xml><?xml version="1.0" encoding="utf-8"?>
<p:tagLst xmlns:p="http://schemas.openxmlformats.org/presentationml/2006/main">
  <p:tag name="AS_UNIQUEID" val="4782"/>
</p:tagLst>
</file>

<file path=ppt/tags/tag293.xml><?xml version="1.0" encoding="utf-8"?>
<p:tagLst xmlns:p="http://schemas.openxmlformats.org/presentationml/2006/main">
  <p:tag name="AS_UNIQUEID" val="4783"/>
</p:tagLst>
</file>

<file path=ppt/tags/tag294.xml><?xml version="1.0" encoding="utf-8"?>
<p:tagLst xmlns:p="http://schemas.openxmlformats.org/presentationml/2006/main">
  <p:tag name="AS_UNIQUEID" val="4784"/>
</p:tagLst>
</file>

<file path=ppt/tags/tag295.xml><?xml version="1.0" encoding="utf-8"?>
<p:tagLst xmlns:p="http://schemas.openxmlformats.org/presentationml/2006/main">
  <p:tag name="AS_UNIQUEID" val="4785"/>
</p:tagLst>
</file>

<file path=ppt/tags/tag296.xml><?xml version="1.0" encoding="utf-8"?>
<p:tagLst xmlns:p="http://schemas.openxmlformats.org/presentationml/2006/main">
  <p:tag name="AS_UNIQUEID" val="4786"/>
</p:tagLst>
</file>

<file path=ppt/tags/tag297.xml><?xml version="1.0" encoding="utf-8"?>
<p:tagLst xmlns:p="http://schemas.openxmlformats.org/presentationml/2006/main">
  <p:tag name="AS_UNIQUEID" val="4787"/>
</p:tagLst>
</file>

<file path=ppt/tags/tag298.xml><?xml version="1.0" encoding="utf-8"?>
<p:tagLst xmlns:p="http://schemas.openxmlformats.org/presentationml/2006/main">
  <p:tag name="AS_UNIQUEID" val="4788"/>
</p:tagLst>
</file>

<file path=ppt/tags/tag299.xml><?xml version="1.0" encoding="utf-8"?>
<p:tagLst xmlns:p="http://schemas.openxmlformats.org/presentationml/2006/main">
  <p:tag name="AS_UNIQUEID" val="4789"/>
</p:tagLst>
</file>

<file path=ppt/tags/tag3.xml><?xml version="1.0" encoding="utf-8"?>
<p:tagLst xmlns:p="http://schemas.openxmlformats.org/presentationml/2006/main">
  <p:tag name="AS_UNIQUEID" val="4493"/>
</p:tagLst>
</file>

<file path=ppt/tags/tag30.xml><?xml version="1.0" encoding="utf-8"?>
<p:tagLst xmlns:p="http://schemas.openxmlformats.org/presentationml/2006/main">
  <p:tag name="AS_UNIQUEID" val="4520"/>
</p:tagLst>
</file>

<file path=ppt/tags/tag300.xml><?xml version="1.0" encoding="utf-8"?>
<p:tagLst xmlns:p="http://schemas.openxmlformats.org/presentationml/2006/main">
  <p:tag name="AS_UNIQUEID" val="4790"/>
</p:tagLst>
</file>

<file path=ppt/tags/tag301.xml><?xml version="1.0" encoding="utf-8"?>
<p:tagLst xmlns:p="http://schemas.openxmlformats.org/presentationml/2006/main">
  <p:tag name="AS_UNIQUEID" val="4791"/>
</p:tagLst>
</file>

<file path=ppt/tags/tag302.xml><?xml version="1.0" encoding="utf-8"?>
<p:tagLst xmlns:p="http://schemas.openxmlformats.org/presentationml/2006/main">
  <p:tag name="AS_UNIQUEID" val="4792"/>
</p:tagLst>
</file>

<file path=ppt/tags/tag303.xml><?xml version="1.0" encoding="utf-8"?>
<p:tagLst xmlns:p="http://schemas.openxmlformats.org/presentationml/2006/main">
  <p:tag name="AS_UNIQUEID" val="4793"/>
</p:tagLst>
</file>

<file path=ppt/tags/tag304.xml><?xml version="1.0" encoding="utf-8"?>
<p:tagLst xmlns:p="http://schemas.openxmlformats.org/presentationml/2006/main">
  <p:tag name="AS_UNIQUEID" val="4794"/>
</p:tagLst>
</file>

<file path=ppt/tags/tag305.xml><?xml version="1.0" encoding="utf-8"?>
<p:tagLst xmlns:p="http://schemas.openxmlformats.org/presentationml/2006/main">
  <p:tag name="AS_UNIQUEID" val="4795"/>
</p:tagLst>
</file>

<file path=ppt/tags/tag306.xml><?xml version="1.0" encoding="utf-8"?>
<p:tagLst xmlns:p="http://schemas.openxmlformats.org/presentationml/2006/main">
  <p:tag name="AS_UNIQUEID" val="4796"/>
</p:tagLst>
</file>

<file path=ppt/tags/tag307.xml><?xml version="1.0" encoding="utf-8"?>
<p:tagLst xmlns:p="http://schemas.openxmlformats.org/presentationml/2006/main">
  <p:tag name="AS_UNIQUEID" val="4797"/>
</p:tagLst>
</file>

<file path=ppt/tags/tag308.xml><?xml version="1.0" encoding="utf-8"?>
<p:tagLst xmlns:p="http://schemas.openxmlformats.org/presentationml/2006/main">
  <p:tag name="AS_UNIQUEID" val="4798"/>
</p:tagLst>
</file>

<file path=ppt/tags/tag309.xml><?xml version="1.0" encoding="utf-8"?>
<p:tagLst xmlns:p="http://schemas.openxmlformats.org/presentationml/2006/main">
  <p:tag name="AS_UNIQUEID" val="4799"/>
</p:tagLst>
</file>

<file path=ppt/tags/tag31.xml><?xml version="1.0" encoding="utf-8"?>
<p:tagLst xmlns:p="http://schemas.openxmlformats.org/presentationml/2006/main">
  <p:tag name="AS_UNIQUEID" val="4521"/>
</p:tagLst>
</file>

<file path=ppt/tags/tag310.xml><?xml version="1.0" encoding="utf-8"?>
<p:tagLst xmlns:p="http://schemas.openxmlformats.org/presentationml/2006/main">
  <p:tag name="AS_UNIQUEID" val="4800"/>
</p:tagLst>
</file>

<file path=ppt/tags/tag311.xml><?xml version="1.0" encoding="utf-8"?>
<p:tagLst xmlns:p="http://schemas.openxmlformats.org/presentationml/2006/main">
  <p:tag name="AS_UNIQUEID" val="4801"/>
</p:tagLst>
</file>

<file path=ppt/tags/tag312.xml><?xml version="1.0" encoding="utf-8"?>
<p:tagLst xmlns:p="http://schemas.openxmlformats.org/presentationml/2006/main">
  <p:tag name="AS_UNIQUEID" val="4802"/>
</p:tagLst>
</file>

<file path=ppt/tags/tag313.xml><?xml version="1.0" encoding="utf-8"?>
<p:tagLst xmlns:p="http://schemas.openxmlformats.org/presentationml/2006/main">
  <p:tag name="AS_UNIQUEID" val="4803"/>
</p:tagLst>
</file>

<file path=ppt/tags/tag314.xml><?xml version="1.0" encoding="utf-8"?>
<p:tagLst xmlns:p="http://schemas.openxmlformats.org/presentationml/2006/main">
  <p:tag name="AS_UNIQUEID" val="4804"/>
</p:tagLst>
</file>

<file path=ppt/tags/tag315.xml><?xml version="1.0" encoding="utf-8"?>
<p:tagLst xmlns:p="http://schemas.openxmlformats.org/presentationml/2006/main">
  <p:tag name="AS_UNIQUEID" val="4805"/>
</p:tagLst>
</file>

<file path=ppt/tags/tag316.xml><?xml version="1.0" encoding="utf-8"?>
<p:tagLst xmlns:p="http://schemas.openxmlformats.org/presentationml/2006/main">
  <p:tag name="AS_UNIQUEID" val="4806"/>
</p:tagLst>
</file>

<file path=ppt/tags/tag317.xml><?xml version="1.0" encoding="utf-8"?>
<p:tagLst xmlns:p="http://schemas.openxmlformats.org/presentationml/2006/main">
  <p:tag name="AS_UNIQUEID" val="4807"/>
</p:tagLst>
</file>

<file path=ppt/tags/tag318.xml><?xml version="1.0" encoding="utf-8"?>
<p:tagLst xmlns:p="http://schemas.openxmlformats.org/presentationml/2006/main">
  <p:tag name="AS_UNIQUEID" val="4808"/>
</p:tagLst>
</file>

<file path=ppt/tags/tag319.xml><?xml version="1.0" encoding="utf-8"?>
<p:tagLst xmlns:p="http://schemas.openxmlformats.org/presentationml/2006/main">
  <p:tag name="AS_UNIQUEID" val="4809"/>
</p:tagLst>
</file>

<file path=ppt/tags/tag32.xml><?xml version="1.0" encoding="utf-8"?>
<p:tagLst xmlns:p="http://schemas.openxmlformats.org/presentationml/2006/main">
  <p:tag name="AS_UNIQUEID" val="4522"/>
</p:tagLst>
</file>

<file path=ppt/tags/tag320.xml><?xml version="1.0" encoding="utf-8"?>
<p:tagLst xmlns:p="http://schemas.openxmlformats.org/presentationml/2006/main">
  <p:tag name="AS_UNIQUEID" val="4810"/>
</p:tagLst>
</file>

<file path=ppt/tags/tag321.xml><?xml version="1.0" encoding="utf-8"?>
<p:tagLst xmlns:p="http://schemas.openxmlformats.org/presentationml/2006/main">
  <p:tag name="AS_UNIQUEID" val="4811"/>
</p:tagLst>
</file>

<file path=ppt/tags/tag322.xml><?xml version="1.0" encoding="utf-8"?>
<p:tagLst xmlns:p="http://schemas.openxmlformats.org/presentationml/2006/main">
  <p:tag name="AS_UNIQUEID" val="4812"/>
</p:tagLst>
</file>

<file path=ppt/tags/tag323.xml><?xml version="1.0" encoding="utf-8"?>
<p:tagLst xmlns:p="http://schemas.openxmlformats.org/presentationml/2006/main">
  <p:tag name="AS_UNIQUEID" val="4813"/>
</p:tagLst>
</file>

<file path=ppt/tags/tag324.xml><?xml version="1.0" encoding="utf-8"?>
<p:tagLst xmlns:p="http://schemas.openxmlformats.org/presentationml/2006/main">
  <p:tag name="AS_UNIQUEID" val="4814"/>
</p:tagLst>
</file>

<file path=ppt/tags/tag325.xml><?xml version="1.0" encoding="utf-8"?>
<p:tagLst xmlns:p="http://schemas.openxmlformats.org/presentationml/2006/main">
  <p:tag name="AS_UNIQUEID" val="4815"/>
</p:tagLst>
</file>

<file path=ppt/tags/tag326.xml><?xml version="1.0" encoding="utf-8"?>
<p:tagLst xmlns:p="http://schemas.openxmlformats.org/presentationml/2006/main">
  <p:tag name="AS_UNIQUEID" val="4816"/>
</p:tagLst>
</file>

<file path=ppt/tags/tag327.xml><?xml version="1.0" encoding="utf-8"?>
<p:tagLst xmlns:p="http://schemas.openxmlformats.org/presentationml/2006/main">
  <p:tag name="AS_UNIQUEID" val="4817"/>
</p:tagLst>
</file>

<file path=ppt/tags/tag328.xml><?xml version="1.0" encoding="utf-8"?>
<p:tagLst xmlns:p="http://schemas.openxmlformats.org/presentationml/2006/main">
  <p:tag name="AS_UNIQUEID" val="4818"/>
</p:tagLst>
</file>

<file path=ppt/tags/tag329.xml><?xml version="1.0" encoding="utf-8"?>
<p:tagLst xmlns:p="http://schemas.openxmlformats.org/presentationml/2006/main">
  <p:tag name="AS_UNIQUEID" val="4819"/>
</p:tagLst>
</file>

<file path=ppt/tags/tag33.xml><?xml version="1.0" encoding="utf-8"?>
<p:tagLst xmlns:p="http://schemas.openxmlformats.org/presentationml/2006/main">
  <p:tag name="AS_UNIQUEID" val="4523"/>
</p:tagLst>
</file>

<file path=ppt/tags/tag330.xml><?xml version="1.0" encoding="utf-8"?>
<p:tagLst xmlns:p="http://schemas.openxmlformats.org/presentationml/2006/main">
  <p:tag name="AS_UNIQUEID" val="4820"/>
</p:tagLst>
</file>

<file path=ppt/tags/tag331.xml><?xml version="1.0" encoding="utf-8"?>
<p:tagLst xmlns:p="http://schemas.openxmlformats.org/presentationml/2006/main">
  <p:tag name="AS_UNIQUEID" val="4821"/>
</p:tagLst>
</file>

<file path=ppt/tags/tag332.xml><?xml version="1.0" encoding="utf-8"?>
<p:tagLst xmlns:p="http://schemas.openxmlformats.org/presentationml/2006/main">
  <p:tag name="AS_UNIQUEID" val="4822"/>
</p:tagLst>
</file>

<file path=ppt/tags/tag333.xml><?xml version="1.0" encoding="utf-8"?>
<p:tagLst xmlns:p="http://schemas.openxmlformats.org/presentationml/2006/main">
  <p:tag name="AS_UNIQUEID" val="4823"/>
</p:tagLst>
</file>

<file path=ppt/tags/tag334.xml><?xml version="1.0" encoding="utf-8"?>
<p:tagLst xmlns:p="http://schemas.openxmlformats.org/presentationml/2006/main">
  <p:tag name="AS_UNIQUEID" val="4824"/>
</p:tagLst>
</file>

<file path=ppt/tags/tag335.xml><?xml version="1.0" encoding="utf-8"?>
<p:tagLst xmlns:p="http://schemas.openxmlformats.org/presentationml/2006/main">
  <p:tag name="AS_UNIQUEID" val="4825"/>
</p:tagLst>
</file>

<file path=ppt/tags/tag336.xml><?xml version="1.0" encoding="utf-8"?>
<p:tagLst xmlns:p="http://schemas.openxmlformats.org/presentationml/2006/main">
  <p:tag name="AS_UNIQUEID" val="4826"/>
</p:tagLst>
</file>

<file path=ppt/tags/tag337.xml><?xml version="1.0" encoding="utf-8"?>
<p:tagLst xmlns:p="http://schemas.openxmlformats.org/presentationml/2006/main">
  <p:tag name="AS_UNIQUEID" val="4827"/>
</p:tagLst>
</file>

<file path=ppt/tags/tag338.xml><?xml version="1.0" encoding="utf-8"?>
<p:tagLst xmlns:p="http://schemas.openxmlformats.org/presentationml/2006/main">
  <p:tag name="AS_UNIQUEID" val="4828"/>
</p:tagLst>
</file>

<file path=ppt/tags/tag339.xml><?xml version="1.0" encoding="utf-8"?>
<p:tagLst xmlns:p="http://schemas.openxmlformats.org/presentationml/2006/main">
  <p:tag name="AS_UNIQUEID" val="4829"/>
</p:tagLst>
</file>

<file path=ppt/tags/tag34.xml><?xml version="1.0" encoding="utf-8"?>
<p:tagLst xmlns:p="http://schemas.openxmlformats.org/presentationml/2006/main">
  <p:tag name="AS_UNIQUEID" val="4524"/>
</p:tagLst>
</file>

<file path=ppt/tags/tag340.xml><?xml version="1.0" encoding="utf-8"?>
<p:tagLst xmlns:p="http://schemas.openxmlformats.org/presentationml/2006/main">
  <p:tag name="AS_UNIQUEID" val="4830"/>
</p:tagLst>
</file>

<file path=ppt/tags/tag341.xml><?xml version="1.0" encoding="utf-8"?>
<p:tagLst xmlns:p="http://schemas.openxmlformats.org/presentationml/2006/main">
  <p:tag name="AS_UNIQUEID" val="4831"/>
</p:tagLst>
</file>

<file path=ppt/tags/tag342.xml><?xml version="1.0" encoding="utf-8"?>
<p:tagLst xmlns:p="http://schemas.openxmlformats.org/presentationml/2006/main">
  <p:tag name="AS_UNIQUEID" val="4832"/>
</p:tagLst>
</file>

<file path=ppt/tags/tag343.xml><?xml version="1.0" encoding="utf-8"?>
<p:tagLst xmlns:p="http://schemas.openxmlformats.org/presentationml/2006/main">
  <p:tag name="AS_UNIQUEID" val="4833"/>
</p:tagLst>
</file>

<file path=ppt/tags/tag344.xml><?xml version="1.0" encoding="utf-8"?>
<p:tagLst xmlns:p="http://schemas.openxmlformats.org/presentationml/2006/main">
  <p:tag name="AS_UNIQUEID" val="4834"/>
</p:tagLst>
</file>

<file path=ppt/tags/tag345.xml><?xml version="1.0" encoding="utf-8"?>
<p:tagLst xmlns:p="http://schemas.openxmlformats.org/presentationml/2006/main">
  <p:tag name="AS_UNIQUEID" val="4835"/>
</p:tagLst>
</file>

<file path=ppt/tags/tag346.xml><?xml version="1.0" encoding="utf-8"?>
<p:tagLst xmlns:p="http://schemas.openxmlformats.org/presentationml/2006/main">
  <p:tag name="AS_UNIQUEID" val="4836"/>
</p:tagLst>
</file>

<file path=ppt/tags/tag347.xml><?xml version="1.0" encoding="utf-8"?>
<p:tagLst xmlns:p="http://schemas.openxmlformats.org/presentationml/2006/main">
  <p:tag name="AS_UNIQUEID" val="4837"/>
</p:tagLst>
</file>

<file path=ppt/tags/tag348.xml><?xml version="1.0" encoding="utf-8"?>
<p:tagLst xmlns:p="http://schemas.openxmlformats.org/presentationml/2006/main">
  <p:tag name="AS_UNIQUEID" val="4838"/>
</p:tagLst>
</file>

<file path=ppt/tags/tag349.xml><?xml version="1.0" encoding="utf-8"?>
<p:tagLst xmlns:p="http://schemas.openxmlformats.org/presentationml/2006/main">
  <p:tag name="AS_UNIQUEID" val="4839"/>
</p:tagLst>
</file>

<file path=ppt/tags/tag35.xml><?xml version="1.0" encoding="utf-8"?>
<p:tagLst xmlns:p="http://schemas.openxmlformats.org/presentationml/2006/main">
  <p:tag name="AS_UNIQUEID" val="4525"/>
</p:tagLst>
</file>

<file path=ppt/tags/tag350.xml><?xml version="1.0" encoding="utf-8"?>
<p:tagLst xmlns:p="http://schemas.openxmlformats.org/presentationml/2006/main">
  <p:tag name="AS_UNIQUEID" val="4840"/>
</p:tagLst>
</file>

<file path=ppt/tags/tag351.xml><?xml version="1.0" encoding="utf-8"?>
<p:tagLst xmlns:p="http://schemas.openxmlformats.org/presentationml/2006/main">
  <p:tag name="AS_UNIQUEID" val="4841"/>
</p:tagLst>
</file>

<file path=ppt/tags/tag352.xml><?xml version="1.0" encoding="utf-8"?>
<p:tagLst xmlns:p="http://schemas.openxmlformats.org/presentationml/2006/main">
  <p:tag name="AS_UNIQUEID" val="4842"/>
</p:tagLst>
</file>

<file path=ppt/tags/tag353.xml><?xml version="1.0" encoding="utf-8"?>
<p:tagLst xmlns:p="http://schemas.openxmlformats.org/presentationml/2006/main">
  <p:tag name="AS_UNIQUEID" val="4843"/>
</p:tagLst>
</file>

<file path=ppt/tags/tag354.xml><?xml version="1.0" encoding="utf-8"?>
<p:tagLst xmlns:p="http://schemas.openxmlformats.org/presentationml/2006/main">
  <p:tag name="AS_UNIQUEID" val="4844"/>
</p:tagLst>
</file>

<file path=ppt/tags/tag355.xml><?xml version="1.0" encoding="utf-8"?>
<p:tagLst xmlns:p="http://schemas.openxmlformats.org/presentationml/2006/main">
  <p:tag name="AS_UNIQUEID" val="4845"/>
</p:tagLst>
</file>

<file path=ppt/tags/tag356.xml><?xml version="1.0" encoding="utf-8"?>
<p:tagLst xmlns:p="http://schemas.openxmlformats.org/presentationml/2006/main">
  <p:tag name="AS_UNIQUEID" val="4846"/>
</p:tagLst>
</file>

<file path=ppt/tags/tag357.xml><?xml version="1.0" encoding="utf-8"?>
<p:tagLst xmlns:p="http://schemas.openxmlformats.org/presentationml/2006/main">
  <p:tag name="AS_UNIQUEID" val="4847"/>
</p:tagLst>
</file>

<file path=ppt/tags/tag358.xml><?xml version="1.0" encoding="utf-8"?>
<p:tagLst xmlns:p="http://schemas.openxmlformats.org/presentationml/2006/main">
  <p:tag name="AS_UNIQUEID" val="4848"/>
</p:tagLst>
</file>

<file path=ppt/tags/tag359.xml><?xml version="1.0" encoding="utf-8"?>
<p:tagLst xmlns:p="http://schemas.openxmlformats.org/presentationml/2006/main">
  <p:tag name="AS_UNIQUEID" val="4849"/>
</p:tagLst>
</file>

<file path=ppt/tags/tag36.xml><?xml version="1.0" encoding="utf-8"?>
<p:tagLst xmlns:p="http://schemas.openxmlformats.org/presentationml/2006/main">
  <p:tag name="AS_UNIQUEID" val="4526"/>
</p:tagLst>
</file>

<file path=ppt/tags/tag360.xml><?xml version="1.0" encoding="utf-8"?>
<p:tagLst xmlns:p="http://schemas.openxmlformats.org/presentationml/2006/main">
  <p:tag name="AS_UNIQUEID" val="4850"/>
</p:tagLst>
</file>

<file path=ppt/tags/tag361.xml><?xml version="1.0" encoding="utf-8"?>
<p:tagLst xmlns:p="http://schemas.openxmlformats.org/presentationml/2006/main">
  <p:tag name="AS_UNIQUEID" val="4851"/>
</p:tagLst>
</file>

<file path=ppt/tags/tag362.xml><?xml version="1.0" encoding="utf-8"?>
<p:tagLst xmlns:p="http://schemas.openxmlformats.org/presentationml/2006/main">
  <p:tag name="AS_UNIQUEID" val="4852"/>
</p:tagLst>
</file>

<file path=ppt/tags/tag363.xml><?xml version="1.0" encoding="utf-8"?>
<p:tagLst xmlns:p="http://schemas.openxmlformats.org/presentationml/2006/main">
  <p:tag name="AS_UNIQUEID" val="4853"/>
</p:tagLst>
</file>

<file path=ppt/tags/tag364.xml><?xml version="1.0" encoding="utf-8"?>
<p:tagLst xmlns:p="http://schemas.openxmlformats.org/presentationml/2006/main">
  <p:tag name="AS_UNIQUEID" val="4854"/>
</p:tagLst>
</file>

<file path=ppt/tags/tag365.xml><?xml version="1.0" encoding="utf-8"?>
<p:tagLst xmlns:p="http://schemas.openxmlformats.org/presentationml/2006/main">
  <p:tag name="AS_UNIQUEID" val="4855"/>
</p:tagLst>
</file>

<file path=ppt/tags/tag366.xml><?xml version="1.0" encoding="utf-8"?>
<p:tagLst xmlns:p="http://schemas.openxmlformats.org/presentationml/2006/main">
  <p:tag name="AS_UNIQUEID" val="4856"/>
</p:tagLst>
</file>

<file path=ppt/tags/tag367.xml><?xml version="1.0" encoding="utf-8"?>
<p:tagLst xmlns:p="http://schemas.openxmlformats.org/presentationml/2006/main">
  <p:tag name="AS_UNIQUEID" val="4857"/>
</p:tagLst>
</file>

<file path=ppt/tags/tag368.xml><?xml version="1.0" encoding="utf-8"?>
<p:tagLst xmlns:p="http://schemas.openxmlformats.org/presentationml/2006/main">
  <p:tag name="AS_UNIQUEID" val="4858"/>
</p:tagLst>
</file>

<file path=ppt/tags/tag369.xml><?xml version="1.0" encoding="utf-8"?>
<p:tagLst xmlns:p="http://schemas.openxmlformats.org/presentationml/2006/main">
  <p:tag name="AS_UNIQUEID" val="4859"/>
</p:tagLst>
</file>

<file path=ppt/tags/tag37.xml><?xml version="1.0" encoding="utf-8"?>
<p:tagLst xmlns:p="http://schemas.openxmlformats.org/presentationml/2006/main">
  <p:tag name="AS_UNIQUEID" val="4527"/>
</p:tagLst>
</file>

<file path=ppt/tags/tag370.xml><?xml version="1.0" encoding="utf-8"?>
<p:tagLst xmlns:p="http://schemas.openxmlformats.org/presentationml/2006/main">
  <p:tag name="AS_UNIQUEID" val="4860"/>
</p:tagLst>
</file>

<file path=ppt/tags/tag371.xml><?xml version="1.0" encoding="utf-8"?>
<p:tagLst xmlns:p="http://schemas.openxmlformats.org/presentationml/2006/main">
  <p:tag name="AS_UNIQUEID" val="4861"/>
</p:tagLst>
</file>

<file path=ppt/tags/tag372.xml><?xml version="1.0" encoding="utf-8"?>
<p:tagLst xmlns:p="http://schemas.openxmlformats.org/presentationml/2006/main">
  <p:tag name="AS_UNIQUEID" val="4862"/>
</p:tagLst>
</file>

<file path=ppt/tags/tag373.xml><?xml version="1.0" encoding="utf-8"?>
<p:tagLst xmlns:p="http://schemas.openxmlformats.org/presentationml/2006/main">
  <p:tag name="AS_UNIQUEID" val="4863"/>
</p:tagLst>
</file>

<file path=ppt/tags/tag374.xml><?xml version="1.0" encoding="utf-8"?>
<p:tagLst xmlns:p="http://schemas.openxmlformats.org/presentationml/2006/main">
  <p:tag name="AS_UNIQUEID" val="4864"/>
</p:tagLst>
</file>

<file path=ppt/tags/tag375.xml><?xml version="1.0" encoding="utf-8"?>
<p:tagLst xmlns:p="http://schemas.openxmlformats.org/presentationml/2006/main">
  <p:tag name="AS_UNIQUEID" val="4865"/>
</p:tagLst>
</file>

<file path=ppt/tags/tag376.xml><?xml version="1.0" encoding="utf-8"?>
<p:tagLst xmlns:p="http://schemas.openxmlformats.org/presentationml/2006/main">
  <p:tag name="AS_UNIQUEID" val="4866"/>
</p:tagLst>
</file>

<file path=ppt/tags/tag377.xml><?xml version="1.0" encoding="utf-8"?>
<p:tagLst xmlns:p="http://schemas.openxmlformats.org/presentationml/2006/main">
  <p:tag name="AS_UNIQUEID" val="4867"/>
</p:tagLst>
</file>

<file path=ppt/tags/tag378.xml><?xml version="1.0" encoding="utf-8"?>
<p:tagLst xmlns:p="http://schemas.openxmlformats.org/presentationml/2006/main">
  <p:tag name="AS_UNIQUEID" val="4868"/>
</p:tagLst>
</file>

<file path=ppt/tags/tag379.xml><?xml version="1.0" encoding="utf-8"?>
<p:tagLst xmlns:p="http://schemas.openxmlformats.org/presentationml/2006/main">
  <p:tag name="AS_UNIQUEID" val="4869"/>
</p:tagLst>
</file>

<file path=ppt/tags/tag38.xml><?xml version="1.0" encoding="utf-8"?>
<p:tagLst xmlns:p="http://schemas.openxmlformats.org/presentationml/2006/main">
  <p:tag name="AS_UNIQUEID" val="4528"/>
</p:tagLst>
</file>

<file path=ppt/tags/tag380.xml><?xml version="1.0" encoding="utf-8"?>
<p:tagLst xmlns:p="http://schemas.openxmlformats.org/presentationml/2006/main">
  <p:tag name="AS_UNIQUEID" val="4870"/>
</p:tagLst>
</file>

<file path=ppt/tags/tag381.xml><?xml version="1.0" encoding="utf-8"?>
<p:tagLst xmlns:p="http://schemas.openxmlformats.org/presentationml/2006/main">
  <p:tag name="AS_UNIQUEID" val="4871"/>
</p:tagLst>
</file>

<file path=ppt/tags/tag382.xml><?xml version="1.0" encoding="utf-8"?>
<p:tagLst xmlns:p="http://schemas.openxmlformats.org/presentationml/2006/main">
  <p:tag name="AS_UNIQUEID" val="4872"/>
</p:tagLst>
</file>

<file path=ppt/tags/tag383.xml><?xml version="1.0" encoding="utf-8"?>
<p:tagLst xmlns:p="http://schemas.openxmlformats.org/presentationml/2006/main">
  <p:tag name="AS_UNIQUEID" val="4873"/>
</p:tagLst>
</file>

<file path=ppt/tags/tag384.xml><?xml version="1.0" encoding="utf-8"?>
<p:tagLst xmlns:p="http://schemas.openxmlformats.org/presentationml/2006/main">
  <p:tag name="AS_UNIQUEID" val="4874"/>
</p:tagLst>
</file>

<file path=ppt/tags/tag385.xml><?xml version="1.0" encoding="utf-8"?>
<p:tagLst xmlns:p="http://schemas.openxmlformats.org/presentationml/2006/main">
  <p:tag name="AS_UNIQUEID" val="4875"/>
</p:tagLst>
</file>

<file path=ppt/tags/tag386.xml><?xml version="1.0" encoding="utf-8"?>
<p:tagLst xmlns:p="http://schemas.openxmlformats.org/presentationml/2006/main">
  <p:tag name="AS_UNIQUEID" val="4876"/>
</p:tagLst>
</file>

<file path=ppt/tags/tag387.xml><?xml version="1.0" encoding="utf-8"?>
<p:tagLst xmlns:p="http://schemas.openxmlformats.org/presentationml/2006/main">
  <p:tag name="AS_UNIQUEID" val="4877"/>
</p:tagLst>
</file>

<file path=ppt/tags/tag388.xml><?xml version="1.0" encoding="utf-8"?>
<p:tagLst xmlns:p="http://schemas.openxmlformats.org/presentationml/2006/main">
  <p:tag name="AS_UNIQUEID" val="4878"/>
</p:tagLst>
</file>

<file path=ppt/tags/tag389.xml><?xml version="1.0" encoding="utf-8"?>
<p:tagLst xmlns:p="http://schemas.openxmlformats.org/presentationml/2006/main">
  <p:tag name="AS_UNIQUEID" val="4879"/>
</p:tagLst>
</file>

<file path=ppt/tags/tag39.xml><?xml version="1.0" encoding="utf-8"?>
<p:tagLst xmlns:p="http://schemas.openxmlformats.org/presentationml/2006/main">
  <p:tag name="AS_UNIQUEID" val="4529"/>
</p:tagLst>
</file>

<file path=ppt/tags/tag390.xml><?xml version="1.0" encoding="utf-8"?>
<p:tagLst xmlns:p="http://schemas.openxmlformats.org/presentationml/2006/main">
  <p:tag name="AS_UNIQUEID" val="4880"/>
</p:tagLst>
</file>

<file path=ppt/tags/tag391.xml><?xml version="1.0" encoding="utf-8"?>
<p:tagLst xmlns:p="http://schemas.openxmlformats.org/presentationml/2006/main">
  <p:tag name="AS_UNIQUEID" val="4881"/>
</p:tagLst>
</file>

<file path=ppt/tags/tag392.xml><?xml version="1.0" encoding="utf-8"?>
<p:tagLst xmlns:p="http://schemas.openxmlformats.org/presentationml/2006/main">
  <p:tag name="AS_UNIQUEID" val="4882"/>
</p:tagLst>
</file>

<file path=ppt/tags/tag393.xml><?xml version="1.0" encoding="utf-8"?>
<p:tagLst xmlns:p="http://schemas.openxmlformats.org/presentationml/2006/main">
  <p:tag name="AS_UNIQUEID" val="4883"/>
</p:tagLst>
</file>

<file path=ppt/tags/tag394.xml><?xml version="1.0" encoding="utf-8"?>
<p:tagLst xmlns:p="http://schemas.openxmlformats.org/presentationml/2006/main">
  <p:tag name="AS_UNIQUEID" val="4884"/>
</p:tagLst>
</file>

<file path=ppt/tags/tag395.xml><?xml version="1.0" encoding="utf-8"?>
<p:tagLst xmlns:p="http://schemas.openxmlformats.org/presentationml/2006/main">
  <p:tag name="AS_UNIQUEID" val="4885"/>
</p:tagLst>
</file>

<file path=ppt/tags/tag396.xml><?xml version="1.0" encoding="utf-8"?>
<p:tagLst xmlns:p="http://schemas.openxmlformats.org/presentationml/2006/main">
  <p:tag name="AS_UNIQUEID" val="4886"/>
</p:tagLst>
</file>

<file path=ppt/tags/tag397.xml><?xml version="1.0" encoding="utf-8"?>
<p:tagLst xmlns:p="http://schemas.openxmlformats.org/presentationml/2006/main">
  <p:tag name="AS_UNIQUEID" val="4887"/>
</p:tagLst>
</file>

<file path=ppt/tags/tag398.xml><?xml version="1.0" encoding="utf-8"?>
<p:tagLst xmlns:p="http://schemas.openxmlformats.org/presentationml/2006/main">
  <p:tag name="AS_UNIQUEID" val="4888"/>
</p:tagLst>
</file>

<file path=ppt/tags/tag399.xml><?xml version="1.0" encoding="utf-8"?>
<p:tagLst xmlns:p="http://schemas.openxmlformats.org/presentationml/2006/main">
  <p:tag name="AS_UNIQUEID" val="4889"/>
</p:tagLst>
</file>

<file path=ppt/tags/tag4.xml><?xml version="1.0" encoding="utf-8"?>
<p:tagLst xmlns:p="http://schemas.openxmlformats.org/presentationml/2006/main">
  <p:tag name="AS_UNIQUEID" val="4494"/>
</p:tagLst>
</file>

<file path=ppt/tags/tag40.xml><?xml version="1.0" encoding="utf-8"?>
<p:tagLst xmlns:p="http://schemas.openxmlformats.org/presentationml/2006/main">
  <p:tag name="AS_UNIQUEID" val="4530"/>
</p:tagLst>
</file>

<file path=ppt/tags/tag400.xml><?xml version="1.0" encoding="utf-8"?>
<p:tagLst xmlns:p="http://schemas.openxmlformats.org/presentationml/2006/main">
  <p:tag name="AS_UNIQUEID" val="4890"/>
</p:tagLst>
</file>

<file path=ppt/tags/tag401.xml><?xml version="1.0" encoding="utf-8"?>
<p:tagLst xmlns:p="http://schemas.openxmlformats.org/presentationml/2006/main">
  <p:tag name="AS_UNIQUEID" val="4891"/>
</p:tagLst>
</file>

<file path=ppt/tags/tag402.xml><?xml version="1.0" encoding="utf-8"?>
<p:tagLst xmlns:p="http://schemas.openxmlformats.org/presentationml/2006/main">
  <p:tag name="AS_UNIQUEID" val="4892"/>
</p:tagLst>
</file>

<file path=ppt/tags/tag403.xml><?xml version="1.0" encoding="utf-8"?>
<p:tagLst xmlns:p="http://schemas.openxmlformats.org/presentationml/2006/main">
  <p:tag name="AS_UNIQUEID" val="4893"/>
</p:tagLst>
</file>

<file path=ppt/tags/tag404.xml><?xml version="1.0" encoding="utf-8"?>
<p:tagLst xmlns:p="http://schemas.openxmlformats.org/presentationml/2006/main">
  <p:tag name="AS_UNIQUEID" val="4894"/>
</p:tagLst>
</file>

<file path=ppt/tags/tag405.xml><?xml version="1.0" encoding="utf-8"?>
<p:tagLst xmlns:p="http://schemas.openxmlformats.org/presentationml/2006/main">
  <p:tag name="AS_UNIQUEID" val="4895"/>
</p:tagLst>
</file>

<file path=ppt/tags/tag406.xml><?xml version="1.0" encoding="utf-8"?>
<p:tagLst xmlns:p="http://schemas.openxmlformats.org/presentationml/2006/main">
  <p:tag name="AS_UNIQUEID" val="4896"/>
</p:tagLst>
</file>

<file path=ppt/tags/tag407.xml><?xml version="1.0" encoding="utf-8"?>
<p:tagLst xmlns:p="http://schemas.openxmlformats.org/presentationml/2006/main">
  <p:tag name="AS_UNIQUEID" val="4897"/>
</p:tagLst>
</file>

<file path=ppt/tags/tag408.xml><?xml version="1.0" encoding="utf-8"?>
<p:tagLst xmlns:p="http://schemas.openxmlformats.org/presentationml/2006/main">
  <p:tag name="AS_UNIQUEID" val="4898"/>
</p:tagLst>
</file>

<file path=ppt/tags/tag409.xml><?xml version="1.0" encoding="utf-8"?>
<p:tagLst xmlns:p="http://schemas.openxmlformats.org/presentationml/2006/main">
  <p:tag name="AS_UNIQUEID" val="4899"/>
</p:tagLst>
</file>

<file path=ppt/tags/tag41.xml><?xml version="1.0" encoding="utf-8"?>
<p:tagLst xmlns:p="http://schemas.openxmlformats.org/presentationml/2006/main">
  <p:tag name="AS_UNIQUEID" val="4531"/>
</p:tagLst>
</file>

<file path=ppt/tags/tag410.xml><?xml version="1.0" encoding="utf-8"?>
<p:tagLst xmlns:p="http://schemas.openxmlformats.org/presentationml/2006/main">
  <p:tag name="AS_UNIQUEID" val="4900"/>
</p:tagLst>
</file>

<file path=ppt/tags/tag411.xml><?xml version="1.0" encoding="utf-8"?>
<p:tagLst xmlns:p="http://schemas.openxmlformats.org/presentationml/2006/main">
  <p:tag name="AS_UNIQUEID" val="4901"/>
</p:tagLst>
</file>

<file path=ppt/tags/tag412.xml><?xml version="1.0" encoding="utf-8"?>
<p:tagLst xmlns:p="http://schemas.openxmlformats.org/presentationml/2006/main">
  <p:tag name="AS_UNIQUEID" val="4902"/>
</p:tagLst>
</file>

<file path=ppt/tags/tag413.xml><?xml version="1.0" encoding="utf-8"?>
<p:tagLst xmlns:p="http://schemas.openxmlformats.org/presentationml/2006/main">
  <p:tag name="AS_UNIQUEID" val="4903"/>
</p:tagLst>
</file>

<file path=ppt/tags/tag414.xml><?xml version="1.0" encoding="utf-8"?>
<p:tagLst xmlns:p="http://schemas.openxmlformats.org/presentationml/2006/main">
  <p:tag name="AS_UNIQUEID" val="4904"/>
</p:tagLst>
</file>

<file path=ppt/tags/tag415.xml><?xml version="1.0" encoding="utf-8"?>
<p:tagLst xmlns:p="http://schemas.openxmlformats.org/presentationml/2006/main">
  <p:tag name="AS_UNIQUEID" val="4905"/>
</p:tagLst>
</file>

<file path=ppt/tags/tag416.xml><?xml version="1.0" encoding="utf-8"?>
<p:tagLst xmlns:p="http://schemas.openxmlformats.org/presentationml/2006/main">
  <p:tag name="AS_UNIQUEID" val="4906"/>
</p:tagLst>
</file>

<file path=ppt/tags/tag417.xml><?xml version="1.0" encoding="utf-8"?>
<p:tagLst xmlns:p="http://schemas.openxmlformats.org/presentationml/2006/main">
  <p:tag name="AS_UNIQUEID" val="4907"/>
</p:tagLst>
</file>

<file path=ppt/tags/tag418.xml><?xml version="1.0" encoding="utf-8"?>
<p:tagLst xmlns:p="http://schemas.openxmlformats.org/presentationml/2006/main">
  <p:tag name="AS_UNIQUEID" val="4908"/>
</p:tagLst>
</file>

<file path=ppt/tags/tag419.xml><?xml version="1.0" encoding="utf-8"?>
<p:tagLst xmlns:p="http://schemas.openxmlformats.org/presentationml/2006/main">
  <p:tag name="AS_UNIQUEID" val="4909"/>
</p:tagLst>
</file>

<file path=ppt/tags/tag42.xml><?xml version="1.0" encoding="utf-8"?>
<p:tagLst xmlns:p="http://schemas.openxmlformats.org/presentationml/2006/main">
  <p:tag name="AS_UNIQUEID" val="4532"/>
</p:tagLst>
</file>

<file path=ppt/tags/tag420.xml><?xml version="1.0" encoding="utf-8"?>
<p:tagLst xmlns:p="http://schemas.openxmlformats.org/presentationml/2006/main">
  <p:tag name="AS_UNIQUEID" val="4910"/>
</p:tagLst>
</file>

<file path=ppt/tags/tag421.xml><?xml version="1.0" encoding="utf-8"?>
<p:tagLst xmlns:p="http://schemas.openxmlformats.org/presentationml/2006/main">
  <p:tag name="AS_UNIQUEID" val="4911"/>
</p:tagLst>
</file>

<file path=ppt/tags/tag422.xml><?xml version="1.0" encoding="utf-8"?>
<p:tagLst xmlns:p="http://schemas.openxmlformats.org/presentationml/2006/main">
  <p:tag name="AS_UNIQUEID" val="4912"/>
</p:tagLst>
</file>

<file path=ppt/tags/tag423.xml><?xml version="1.0" encoding="utf-8"?>
<p:tagLst xmlns:p="http://schemas.openxmlformats.org/presentationml/2006/main">
  <p:tag name="AS_UNIQUEID" val="4913"/>
</p:tagLst>
</file>

<file path=ppt/tags/tag424.xml><?xml version="1.0" encoding="utf-8"?>
<p:tagLst xmlns:p="http://schemas.openxmlformats.org/presentationml/2006/main">
  <p:tag name="AS_UNIQUEID" val="4914"/>
</p:tagLst>
</file>

<file path=ppt/tags/tag425.xml><?xml version="1.0" encoding="utf-8"?>
<p:tagLst xmlns:p="http://schemas.openxmlformats.org/presentationml/2006/main">
  <p:tag name="AS_UNIQUEID" val="4915"/>
</p:tagLst>
</file>

<file path=ppt/tags/tag426.xml><?xml version="1.0" encoding="utf-8"?>
<p:tagLst xmlns:p="http://schemas.openxmlformats.org/presentationml/2006/main">
  <p:tag name="AS_UNIQUEID" val="4916"/>
</p:tagLst>
</file>

<file path=ppt/tags/tag427.xml><?xml version="1.0" encoding="utf-8"?>
<p:tagLst xmlns:p="http://schemas.openxmlformats.org/presentationml/2006/main">
  <p:tag name="AS_UNIQUEID" val="4917"/>
</p:tagLst>
</file>

<file path=ppt/tags/tag428.xml><?xml version="1.0" encoding="utf-8"?>
<p:tagLst xmlns:p="http://schemas.openxmlformats.org/presentationml/2006/main">
  <p:tag name="AS_UNIQUEID" val="4918"/>
</p:tagLst>
</file>

<file path=ppt/tags/tag429.xml><?xml version="1.0" encoding="utf-8"?>
<p:tagLst xmlns:p="http://schemas.openxmlformats.org/presentationml/2006/main">
  <p:tag name="AS_UNIQUEID" val="4919"/>
</p:tagLst>
</file>

<file path=ppt/tags/tag43.xml><?xml version="1.0" encoding="utf-8"?>
<p:tagLst xmlns:p="http://schemas.openxmlformats.org/presentationml/2006/main">
  <p:tag name="AS_UNIQUEID" val="4533"/>
</p:tagLst>
</file>

<file path=ppt/tags/tag430.xml><?xml version="1.0" encoding="utf-8"?>
<p:tagLst xmlns:p="http://schemas.openxmlformats.org/presentationml/2006/main">
  <p:tag name="AS_UNIQUEID" val="4920"/>
</p:tagLst>
</file>

<file path=ppt/tags/tag431.xml><?xml version="1.0" encoding="utf-8"?>
<p:tagLst xmlns:p="http://schemas.openxmlformats.org/presentationml/2006/main">
  <p:tag name="AS_UNIQUEID" val="4921"/>
</p:tagLst>
</file>

<file path=ppt/tags/tag432.xml><?xml version="1.0" encoding="utf-8"?>
<p:tagLst xmlns:p="http://schemas.openxmlformats.org/presentationml/2006/main">
  <p:tag name="AS_UNIQUEID" val="4922"/>
</p:tagLst>
</file>

<file path=ppt/tags/tag433.xml><?xml version="1.0" encoding="utf-8"?>
<p:tagLst xmlns:p="http://schemas.openxmlformats.org/presentationml/2006/main">
  <p:tag name="AS_UNIQUEID" val="4923"/>
</p:tagLst>
</file>

<file path=ppt/tags/tag434.xml><?xml version="1.0" encoding="utf-8"?>
<p:tagLst xmlns:p="http://schemas.openxmlformats.org/presentationml/2006/main">
  <p:tag name="AS_UNIQUEID" val="4924"/>
</p:tagLst>
</file>

<file path=ppt/tags/tag435.xml><?xml version="1.0" encoding="utf-8"?>
<p:tagLst xmlns:p="http://schemas.openxmlformats.org/presentationml/2006/main">
  <p:tag name="AS_UNIQUEID" val="4925"/>
</p:tagLst>
</file>

<file path=ppt/tags/tag436.xml><?xml version="1.0" encoding="utf-8"?>
<p:tagLst xmlns:p="http://schemas.openxmlformats.org/presentationml/2006/main">
  <p:tag name="AS_UNIQUEID" val="4926"/>
</p:tagLst>
</file>

<file path=ppt/tags/tag437.xml><?xml version="1.0" encoding="utf-8"?>
<p:tagLst xmlns:p="http://schemas.openxmlformats.org/presentationml/2006/main">
  <p:tag name="AS_UNIQUEID" val="4927"/>
</p:tagLst>
</file>

<file path=ppt/tags/tag438.xml><?xml version="1.0" encoding="utf-8"?>
<p:tagLst xmlns:p="http://schemas.openxmlformats.org/presentationml/2006/main">
  <p:tag name="AS_UNIQUEID" val="4928"/>
</p:tagLst>
</file>

<file path=ppt/tags/tag439.xml><?xml version="1.0" encoding="utf-8"?>
<p:tagLst xmlns:p="http://schemas.openxmlformats.org/presentationml/2006/main">
  <p:tag name="AS_UNIQUEID" val="4929"/>
</p:tagLst>
</file>

<file path=ppt/tags/tag44.xml><?xml version="1.0" encoding="utf-8"?>
<p:tagLst xmlns:p="http://schemas.openxmlformats.org/presentationml/2006/main">
  <p:tag name="AS_UNIQUEID" val="4534"/>
</p:tagLst>
</file>

<file path=ppt/tags/tag440.xml><?xml version="1.0" encoding="utf-8"?>
<p:tagLst xmlns:p="http://schemas.openxmlformats.org/presentationml/2006/main">
  <p:tag name="AS_UNIQUEID" val="4930"/>
</p:tagLst>
</file>

<file path=ppt/tags/tag441.xml><?xml version="1.0" encoding="utf-8"?>
<p:tagLst xmlns:p="http://schemas.openxmlformats.org/presentationml/2006/main">
  <p:tag name="AS_UNIQUEID" val="4931"/>
</p:tagLst>
</file>

<file path=ppt/tags/tag442.xml><?xml version="1.0" encoding="utf-8"?>
<p:tagLst xmlns:p="http://schemas.openxmlformats.org/presentationml/2006/main">
  <p:tag name="AS_UNIQUEID" val="4932"/>
</p:tagLst>
</file>

<file path=ppt/tags/tag443.xml><?xml version="1.0" encoding="utf-8"?>
<p:tagLst xmlns:p="http://schemas.openxmlformats.org/presentationml/2006/main">
  <p:tag name="AS_UNIQUEID" val="4933"/>
</p:tagLst>
</file>

<file path=ppt/tags/tag444.xml><?xml version="1.0" encoding="utf-8"?>
<p:tagLst xmlns:p="http://schemas.openxmlformats.org/presentationml/2006/main">
  <p:tag name="AS_UNIQUEID" val="4934"/>
</p:tagLst>
</file>

<file path=ppt/tags/tag445.xml><?xml version="1.0" encoding="utf-8"?>
<p:tagLst xmlns:p="http://schemas.openxmlformats.org/presentationml/2006/main">
  <p:tag name="AS_UNIQUEID" val="4935"/>
</p:tagLst>
</file>

<file path=ppt/tags/tag446.xml><?xml version="1.0" encoding="utf-8"?>
<p:tagLst xmlns:p="http://schemas.openxmlformats.org/presentationml/2006/main">
  <p:tag name="AS_UNIQUEID" val="4936"/>
</p:tagLst>
</file>

<file path=ppt/tags/tag447.xml><?xml version="1.0" encoding="utf-8"?>
<p:tagLst xmlns:p="http://schemas.openxmlformats.org/presentationml/2006/main">
  <p:tag name="AS_UNIQUEID" val="4937"/>
</p:tagLst>
</file>

<file path=ppt/tags/tag448.xml><?xml version="1.0" encoding="utf-8"?>
<p:tagLst xmlns:p="http://schemas.openxmlformats.org/presentationml/2006/main">
  <p:tag name="AS_UNIQUEID" val="4938"/>
</p:tagLst>
</file>

<file path=ppt/tags/tag449.xml><?xml version="1.0" encoding="utf-8"?>
<p:tagLst xmlns:p="http://schemas.openxmlformats.org/presentationml/2006/main">
  <p:tag name="AS_UNIQUEID" val="4939"/>
</p:tagLst>
</file>

<file path=ppt/tags/tag45.xml><?xml version="1.0" encoding="utf-8"?>
<p:tagLst xmlns:p="http://schemas.openxmlformats.org/presentationml/2006/main">
  <p:tag name="AS_UNIQUEID" val="4535"/>
</p:tagLst>
</file>

<file path=ppt/tags/tag450.xml><?xml version="1.0" encoding="utf-8"?>
<p:tagLst xmlns:p="http://schemas.openxmlformats.org/presentationml/2006/main">
  <p:tag name="AS_UNIQUEID" val="4940"/>
</p:tagLst>
</file>

<file path=ppt/tags/tag451.xml><?xml version="1.0" encoding="utf-8"?>
<p:tagLst xmlns:p="http://schemas.openxmlformats.org/presentationml/2006/main">
  <p:tag name="AS_UNIQUEID" val="4941"/>
</p:tagLst>
</file>

<file path=ppt/tags/tag452.xml><?xml version="1.0" encoding="utf-8"?>
<p:tagLst xmlns:p="http://schemas.openxmlformats.org/presentationml/2006/main">
  <p:tag name="AS_UNIQUEID" val="4942"/>
</p:tagLst>
</file>

<file path=ppt/tags/tag453.xml><?xml version="1.0" encoding="utf-8"?>
<p:tagLst xmlns:p="http://schemas.openxmlformats.org/presentationml/2006/main">
  <p:tag name="AS_UNIQUEID" val="4943"/>
</p:tagLst>
</file>

<file path=ppt/tags/tag454.xml><?xml version="1.0" encoding="utf-8"?>
<p:tagLst xmlns:p="http://schemas.openxmlformats.org/presentationml/2006/main">
  <p:tag name="AS_UNIQUEID" val="4944"/>
</p:tagLst>
</file>

<file path=ppt/tags/tag455.xml><?xml version="1.0" encoding="utf-8"?>
<p:tagLst xmlns:p="http://schemas.openxmlformats.org/presentationml/2006/main">
  <p:tag name="AS_UNIQUEID" val="4945"/>
</p:tagLst>
</file>

<file path=ppt/tags/tag456.xml><?xml version="1.0" encoding="utf-8"?>
<p:tagLst xmlns:p="http://schemas.openxmlformats.org/presentationml/2006/main">
  <p:tag name="AS_UNIQUEID" val="4946"/>
</p:tagLst>
</file>

<file path=ppt/tags/tag457.xml><?xml version="1.0" encoding="utf-8"?>
<p:tagLst xmlns:p="http://schemas.openxmlformats.org/presentationml/2006/main">
  <p:tag name="AS_UNIQUEID" val="4947"/>
</p:tagLst>
</file>

<file path=ppt/tags/tag458.xml><?xml version="1.0" encoding="utf-8"?>
<p:tagLst xmlns:p="http://schemas.openxmlformats.org/presentationml/2006/main">
  <p:tag name="AS_UNIQUEID" val="4948"/>
</p:tagLst>
</file>

<file path=ppt/tags/tag459.xml><?xml version="1.0" encoding="utf-8"?>
<p:tagLst xmlns:p="http://schemas.openxmlformats.org/presentationml/2006/main">
  <p:tag name="AS_UNIQUEID" val="4949"/>
</p:tagLst>
</file>

<file path=ppt/tags/tag46.xml><?xml version="1.0" encoding="utf-8"?>
<p:tagLst xmlns:p="http://schemas.openxmlformats.org/presentationml/2006/main">
  <p:tag name="AS_UNIQUEID" val="4536"/>
</p:tagLst>
</file>

<file path=ppt/tags/tag460.xml><?xml version="1.0" encoding="utf-8"?>
<p:tagLst xmlns:p="http://schemas.openxmlformats.org/presentationml/2006/main">
  <p:tag name="AS_UNIQUEID" val="4950"/>
</p:tagLst>
</file>

<file path=ppt/tags/tag461.xml><?xml version="1.0" encoding="utf-8"?>
<p:tagLst xmlns:p="http://schemas.openxmlformats.org/presentationml/2006/main">
  <p:tag name="AS_UNIQUEID" val="4951"/>
</p:tagLst>
</file>

<file path=ppt/tags/tag462.xml><?xml version="1.0" encoding="utf-8"?>
<p:tagLst xmlns:p="http://schemas.openxmlformats.org/presentationml/2006/main">
  <p:tag name="AS_UNIQUEID" val="4952"/>
</p:tagLst>
</file>

<file path=ppt/tags/tag463.xml><?xml version="1.0" encoding="utf-8"?>
<p:tagLst xmlns:p="http://schemas.openxmlformats.org/presentationml/2006/main">
  <p:tag name="AS_UNIQUEID" val="4953"/>
  <p:tag name="KSO_WM_BEAUTIFY_FLAG" val=""/>
</p:tagLst>
</file>

<file path=ppt/tags/tag464.xml><?xml version="1.0" encoding="utf-8"?>
<p:tagLst xmlns:p="http://schemas.openxmlformats.org/presentationml/2006/main">
  <p:tag name="AS_UNIQUEID" val="4954"/>
  <p:tag name="KSO_WM_BEAUTIFY_FLAG" val=""/>
</p:tagLst>
</file>

<file path=ppt/tags/tag465.xml><?xml version="1.0" encoding="utf-8"?>
<p:tagLst xmlns:p="http://schemas.openxmlformats.org/presentationml/2006/main">
  <p:tag name="AS_UNIQUEID" val="4955"/>
</p:tagLst>
</file>

<file path=ppt/tags/tag466.xml><?xml version="1.0" encoding="utf-8"?>
<p:tagLst xmlns:p="http://schemas.openxmlformats.org/presentationml/2006/main">
  <p:tag name="AS_UNIQUEID" val="4956"/>
</p:tagLst>
</file>

<file path=ppt/tags/tag467.xml><?xml version="1.0" encoding="utf-8"?>
<p:tagLst xmlns:p="http://schemas.openxmlformats.org/presentationml/2006/main">
  <p:tag name="AS_UNIQUEID" val="5142"/>
</p:tagLst>
</file>

<file path=ppt/tags/tag468.xml><?xml version="1.0" encoding="utf-8"?>
<p:tagLst xmlns:p="http://schemas.openxmlformats.org/presentationml/2006/main">
  <p:tag name="AS_UNIQUEID" val="4957"/>
</p:tagLst>
</file>

<file path=ppt/tags/tag469.xml><?xml version="1.0" encoding="utf-8"?>
<p:tagLst xmlns:p="http://schemas.openxmlformats.org/presentationml/2006/main">
  <p:tag name="AS_UNIQUEID" val="4958"/>
</p:tagLst>
</file>

<file path=ppt/tags/tag47.xml><?xml version="1.0" encoding="utf-8"?>
<p:tagLst xmlns:p="http://schemas.openxmlformats.org/presentationml/2006/main">
  <p:tag name="AS_UNIQUEID" val="4537"/>
</p:tagLst>
</file>

<file path=ppt/tags/tag470.xml><?xml version="1.0" encoding="utf-8"?>
<p:tagLst xmlns:p="http://schemas.openxmlformats.org/presentationml/2006/main">
  <p:tag name="AS_UNIQUEID" val="4959"/>
</p:tagLst>
</file>

<file path=ppt/tags/tag471.xml><?xml version="1.0" encoding="utf-8"?>
<p:tagLst xmlns:p="http://schemas.openxmlformats.org/presentationml/2006/main">
  <p:tag name="AS_UNIQUEID" val="4960"/>
</p:tagLst>
</file>

<file path=ppt/tags/tag472.xml><?xml version="1.0" encoding="utf-8"?>
<p:tagLst xmlns:p="http://schemas.openxmlformats.org/presentationml/2006/main">
  <p:tag name="AS_UNIQUEID" val="4961"/>
</p:tagLst>
</file>

<file path=ppt/tags/tag473.xml><?xml version="1.0" encoding="utf-8"?>
<p:tagLst xmlns:p="http://schemas.openxmlformats.org/presentationml/2006/main">
  <p:tag name="AS_UNIQUEID" val="4962"/>
</p:tagLst>
</file>

<file path=ppt/tags/tag474.xml><?xml version="1.0" encoding="utf-8"?>
<p:tagLst xmlns:p="http://schemas.openxmlformats.org/presentationml/2006/main">
  <p:tag name="AS_UNIQUEID" val="4963"/>
</p:tagLst>
</file>

<file path=ppt/tags/tag475.xml><?xml version="1.0" encoding="utf-8"?>
<p:tagLst xmlns:p="http://schemas.openxmlformats.org/presentationml/2006/main">
  <p:tag name="AS_UNIQUEID" val="4964"/>
</p:tagLst>
</file>

<file path=ppt/tags/tag476.xml><?xml version="1.0" encoding="utf-8"?>
<p:tagLst xmlns:p="http://schemas.openxmlformats.org/presentationml/2006/main">
  <p:tag name="AS_UNIQUEID" val="4965"/>
  <p:tag name="KSO_WM_BEAUTIFY_FLAG" val=""/>
</p:tagLst>
</file>

<file path=ppt/tags/tag477.xml><?xml version="1.0" encoding="utf-8"?>
<p:tagLst xmlns:p="http://schemas.openxmlformats.org/presentationml/2006/main">
  <p:tag name="AS_UNIQUEID" val="4966"/>
  <p:tag name="KSO_WM_BEAUTIFY_FLAG" val=""/>
</p:tagLst>
</file>

<file path=ppt/tags/tag478.xml><?xml version="1.0" encoding="utf-8"?>
<p:tagLst xmlns:p="http://schemas.openxmlformats.org/presentationml/2006/main">
  <p:tag name="AS_UNIQUEID" val="4967"/>
  <p:tag name="KSO_WM_BEAUTIFY_FLAG" val=""/>
</p:tagLst>
</file>

<file path=ppt/tags/tag479.xml><?xml version="1.0" encoding="utf-8"?>
<p:tagLst xmlns:p="http://schemas.openxmlformats.org/presentationml/2006/main">
  <p:tag name="AS_UNIQUEID" val="4968"/>
  <p:tag name="KSO_WM_BEAUTIFY_FLAG" val=""/>
</p:tagLst>
</file>

<file path=ppt/tags/tag48.xml><?xml version="1.0" encoding="utf-8"?>
<p:tagLst xmlns:p="http://schemas.openxmlformats.org/presentationml/2006/main">
  <p:tag name="AS_UNIQUEID" val="4538"/>
</p:tagLst>
</file>

<file path=ppt/tags/tag480.xml><?xml version="1.0" encoding="utf-8"?>
<p:tagLst xmlns:p="http://schemas.openxmlformats.org/presentationml/2006/main">
  <p:tag name="AS_UNIQUEID" val="4969"/>
  <p:tag name="KSO_WM_BEAUTIFY_FLAG" val=""/>
</p:tagLst>
</file>

<file path=ppt/tags/tag481.xml><?xml version="1.0" encoding="utf-8"?>
<p:tagLst xmlns:p="http://schemas.openxmlformats.org/presentationml/2006/main">
  <p:tag name="AS_UNIQUEID" val="4970"/>
  <p:tag name="KSO_WM_BEAUTIFY_FLAG" val=""/>
</p:tagLst>
</file>

<file path=ppt/tags/tag482.xml><?xml version="1.0" encoding="utf-8"?>
<p:tagLst xmlns:p="http://schemas.openxmlformats.org/presentationml/2006/main">
  <p:tag name="AS_UNIQUEID" val="4971"/>
  <p:tag name="KSO_WM_BEAUTIFY_FLAG" val=""/>
</p:tagLst>
</file>

<file path=ppt/tags/tag483.xml><?xml version="1.0" encoding="utf-8"?>
<p:tagLst xmlns:p="http://schemas.openxmlformats.org/presentationml/2006/main">
  <p:tag name="AS_UNIQUEID" val="4972"/>
</p:tagLst>
</file>

<file path=ppt/tags/tag484.xml><?xml version="1.0" encoding="utf-8"?>
<p:tagLst xmlns:p="http://schemas.openxmlformats.org/presentationml/2006/main">
  <p:tag name="AS_UNIQUEID" val="4973"/>
</p:tagLst>
</file>

<file path=ppt/tags/tag485.xml><?xml version="1.0" encoding="utf-8"?>
<p:tagLst xmlns:p="http://schemas.openxmlformats.org/presentationml/2006/main">
  <p:tag name="AS_UNIQUEID" val="4974"/>
  <p:tag name="KSO_WM_DIAGRAM_GROUP_CODE" val="l1-1"/>
  <p:tag name="KSO_WM_TAG_VERSION" val="1.0"/>
  <p:tag name="KSO_WM_TEMPLATE_CATEGORY" val="diagram"/>
  <p:tag name="KSO_WM_TEMPLATE_INDEX" val="20187543"/>
  <p:tag name="KSO_WM_UNIT_COMPATIBLE" val="0"/>
  <p:tag name="KSO_WM_UNIT_DIAGRAM_ISNUMVISUAL" val="0"/>
  <p:tag name="KSO_WM_UNIT_DIAGRAM_ISREFERUNIT" val="0"/>
  <p:tag name="KSO_WM_UNIT_HIGHLIGHT" val="0"/>
  <p:tag name="KSO_WM_UNIT_ID" val="diagram20187543_3*i*1"/>
  <p:tag name="KSO_WM_UNIT_LAYERLEVEL" val="1"/>
  <p:tag name="KSO_WM_UNIT_LINE_FILL_TYPE" val="2"/>
  <p:tag name="KSO_WM_UNIT_LINE_FORE_SCHEMECOLOR_INDEX" val="14"/>
  <p:tag name="KSO_WM_UNIT_USESOURCEFORMAT_APPLY" val="1"/>
</p:tagLst>
</file>

<file path=ppt/tags/tag486.xml><?xml version="1.0" encoding="utf-8"?>
<p:tagLst xmlns:p="http://schemas.openxmlformats.org/presentationml/2006/main">
  <p:tag name="AS_UNIQUEID" val="4975"/>
</p:tagLst>
</file>

<file path=ppt/tags/tag487.xml><?xml version="1.0" encoding="utf-8"?>
<p:tagLst xmlns:p="http://schemas.openxmlformats.org/presentationml/2006/main">
  <p:tag name="AS_UNIQUEID" val="4976"/>
</p:tagLst>
</file>

<file path=ppt/tags/tag488.xml><?xml version="1.0" encoding="utf-8"?>
<p:tagLst xmlns:p="http://schemas.openxmlformats.org/presentationml/2006/main">
  <p:tag name="AS_UNIQUEID" val="4977"/>
</p:tagLst>
</file>

<file path=ppt/tags/tag489.xml><?xml version="1.0" encoding="utf-8"?>
<p:tagLst xmlns:p="http://schemas.openxmlformats.org/presentationml/2006/main">
  <p:tag name="AS_UNIQUEID" val="4978"/>
</p:tagLst>
</file>

<file path=ppt/tags/tag49.xml><?xml version="1.0" encoding="utf-8"?>
<p:tagLst xmlns:p="http://schemas.openxmlformats.org/presentationml/2006/main">
  <p:tag name="AS_UNIQUEID" val="4539"/>
</p:tagLst>
</file>

<file path=ppt/tags/tag490.xml><?xml version="1.0" encoding="utf-8"?>
<p:tagLst xmlns:p="http://schemas.openxmlformats.org/presentationml/2006/main">
  <p:tag name="AS_UNIQUEID" val="4979"/>
</p:tagLst>
</file>

<file path=ppt/tags/tag491.xml><?xml version="1.0" encoding="utf-8"?>
<p:tagLst xmlns:p="http://schemas.openxmlformats.org/presentationml/2006/main">
  <p:tag name="AS_UNIQUEID" val="4980"/>
</p:tagLst>
</file>

<file path=ppt/tags/tag492.xml><?xml version="1.0" encoding="utf-8"?>
<p:tagLst xmlns:p="http://schemas.openxmlformats.org/presentationml/2006/main">
  <p:tag name="AS_UNIQUEID" val="4981"/>
</p:tagLst>
</file>

<file path=ppt/tags/tag493.xml><?xml version="1.0" encoding="utf-8"?>
<p:tagLst xmlns:p="http://schemas.openxmlformats.org/presentationml/2006/main">
  <p:tag name="AS_UNIQUEID" val="4982"/>
</p:tagLst>
</file>

<file path=ppt/tags/tag494.xml><?xml version="1.0" encoding="utf-8"?>
<p:tagLst xmlns:p="http://schemas.openxmlformats.org/presentationml/2006/main">
  <p:tag name="AS_UNIQUEID" val="4983"/>
</p:tagLst>
</file>

<file path=ppt/tags/tag495.xml><?xml version="1.0" encoding="utf-8"?>
<p:tagLst xmlns:p="http://schemas.openxmlformats.org/presentationml/2006/main">
  <p:tag name="AS_UNIQUEID" val="850"/>
</p:tagLst>
</file>

<file path=ppt/tags/tag496.xml><?xml version="1.0" encoding="utf-8"?>
<p:tagLst xmlns:p="http://schemas.openxmlformats.org/presentationml/2006/main">
  <p:tag name="AS_UNIQUEID" val="851"/>
</p:tagLst>
</file>

<file path=ppt/tags/tag497.xml><?xml version="1.0" encoding="utf-8"?>
<p:tagLst xmlns:p="http://schemas.openxmlformats.org/presentationml/2006/main">
  <p:tag name="AS_UNIQUEID" val="851"/>
</p:tagLst>
</file>

<file path=ppt/tags/tag498.xml><?xml version="1.0" encoding="utf-8"?>
<p:tagLst xmlns:p="http://schemas.openxmlformats.org/presentationml/2006/main">
  <p:tag name="AS_UNIQUEID" val="4984"/>
</p:tagLst>
</file>

<file path=ppt/tags/tag499.xml><?xml version="1.0" encoding="utf-8"?>
<p:tagLst xmlns:p="http://schemas.openxmlformats.org/presentationml/2006/main">
  <p:tag name="AS_UNIQUEID" val="4985"/>
  <p:tag name="KSO_WM_BEAUTIFY_FLAG" val=""/>
</p:tagLst>
</file>

<file path=ppt/tags/tag5.xml><?xml version="1.0" encoding="utf-8"?>
<p:tagLst xmlns:p="http://schemas.openxmlformats.org/presentationml/2006/main">
  <p:tag name="AS_UNIQUEID" val="4495"/>
</p:tagLst>
</file>

<file path=ppt/tags/tag50.xml><?xml version="1.0" encoding="utf-8"?>
<p:tagLst xmlns:p="http://schemas.openxmlformats.org/presentationml/2006/main">
  <p:tag name="AS_UNIQUEID" val="4540"/>
</p:tagLst>
</file>

<file path=ppt/tags/tag500.xml><?xml version="1.0" encoding="utf-8"?>
<p:tagLst xmlns:p="http://schemas.openxmlformats.org/presentationml/2006/main">
  <p:tag name="AS_UNIQUEID" val="4986"/>
  <p:tag name="KSO_WM_BEAUTIFY_FLAG" val=""/>
</p:tagLst>
</file>

<file path=ppt/tags/tag501.xml><?xml version="1.0" encoding="utf-8"?>
<p:tagLst xmlns:p="http://schemas.openxmlformats.org/presentationml/2006/main">
  <p:tag name="AS_UNIQUEID" val="4987"/>
  <p:tag name="KSO_WM_BEAUTIFY_FLAG" val=""/>
</p:tagLst>
</file>

<file path=ppt/tags/tag502.xml><?xml version="1.0" encoding="utf-8"?>
<p:tagLst xmlns:p="http://schemas.openxmlformats.org/presentationml/2006/main">
  <p:tag name="AS_UNIQUEID" val="4988"/>
</p:tagLst>
</file>

<file path=ppt/tags/tag503.xml><?xml version="1.0" encoding="utf-8"?>
<p:tagLst xmlns:p="http://schemas.openxmlformats.org/presentationml/2006/main">
  <p:tag name="AS_UNIQUEID" val="4989"/>
  <p:tag name="KSO_WM_BEAUTIFY_FLAG" val=""/>
</p:tagLst>
</file>

<file path=ppt/tags/tag504.xml><?xml version="1.0" encoding="utf-8"?>
<p:tagLst xmlns:p="http://schemas.openxmlformats.org/presentationml/2006/main">
  <p:tag name="AS_UNIQUEID" val="4990"/>
  <p:tag name="KSO_WM_BEAUTIFY_FLAG" val=""/>
</p:tagLst>
</file>

<file path=ppt/tags/tag505.xml><?xml version="1.0" encoding="utf-8"?>
<p:tagLst xmlns:p="http://schemas.openxmlformats.org/presentationml/2006/main">
  <p:tag name="AS_UNIQUEID" val="4991"/>
</p:tagLst>
</file>

<file path=ppt/tags/tag506.xml><?xml version="1.0" encoding="utf-8"?>
<p:tagLst xmlns:p="http://schemas.openxmlformats.org/presentationml/2006/main">
  <p:tag name="AS_UNIQUEID" val="4992"/>
  <p:tag name="KSO_WM_BEAUTIFY_FLAG" val=""/>
</p:tagLst>
</file>

<file path=ppt/tags/tag507.xml><?xml version="1.0" encoding="utf-8"?>
<p:tagLst xmlns:p="http://schemas.openxmlformats.org/presentationml/2006/main">
  <p:tag name="AS_UNIQUEID" val="4993"/>
  <p:tag name="KSO_WM_BEAUTIFY_FLAG" val=""/>
</p:tagLst>
</file>

<file path=ppt/tags/tag508.xml><?xml version="1.0" encoding="utf-8"?>
<p:tagLst xmlns:p="http://schemas.openxmlformats.org/presentationml/2006/main">
  <p:tag name="AS_UNIQUEID" val="4994"/>
</p:tagLst>
</file>

<file path=ppt/tags/tag509.xml><?xml version="1.0" encoding="utf-8"?>
<p:tagLst xmlns:p="http://schemas.openxmlformats.org/presentationml/2006/main">
  <p:tag name="AS_UNIQUEID" val="4995"/>
  <p:tag name="KSO_WM_BEAUTIFY_FLAG" val=""/>
</p:tagLst>
</file>

<file path=ppt/tags/tag51.xml><?xml version="1.0" encoding="utf-8"?>
<p:tagLst xmlns:p="http://schemas.openxmlformats.org/presentationml/2006/main">
  <p:tag name="AS_UNIQUEID" val="4541"/>
</p:tagLst>
</file>

<file path=ppt/tags/tag510.xml><?xml version="1.0" encoding="utf-8"?>
<p:tagLst xmlns:p="http://schemas.openxmlformats.org/presentationml/2006/main">
  <p:tag name="AS_UNIQUEID" val="4996"/>
  <p:tag name="KSO_WM_BEAUTIFY_FLAG" val=""/>
</p:tagLst>
</file>

<file path=ppt/tags/tag511.xml><?xml version="1.0" encoding="utf-8"?>
<p:tagLst xmlns:p="http://schemas.openxmlformats.org/presentationml/2006/main">
  <p:tag name="AS_UNIQUEID" val="4997"/>
  <p:tag name="KSO_WM_BEAUTIFY_FLAG" val=""/>
</p:tagLst>
</file>

<file path=ppt/tags/tag512.xml><?xml version="1.0" encoding="utf-8"?>
<p:tagLst xmlns:p="http://schemas.openxmlformats.org/presentationml/2006/main">
  <p:tag name="AS_UNIQUEID" val="4998"/>
  <p:tag name="KSO_WM_BEAUTIFY_FLAG" val=""/>
</p:tagLst>
</file>

<file path=ppt/tags/tag513.xml><?xml version="1.0" encoding="utf-8"?>
<p:tagLst xmlns:p="http://schemas.openxmlformats.org/presentationml/2006/main">
  <p:tag name="AS_UNIQUEID" val="4999"/>
  <p:tag name="KSO_WM_BEAUTIFY_FLAG" val=""/>
</p:tagLst>
</file>

<file path=ppt/tags/tag514.xml><?xml version="1.0" encoding="utf-8"?>
<p:tagLst xmlns:p="http://schemas.openxmlformats.org/presentationml/2006/main">
  <p:tag name="AS_UNIQUEID" val="5000"/>
  <p:tag name="KSO_WM_BEAUTIFY_FLAG" val=""/>
</p:tagLst>
</file>

<file path=ppt/tags/tag515.xml><?xml version="1.0" encoding="utf-8"?>
<p:tagLst xmlns:p="http://schemas.openxmlformats.org/presentationml/2006/main">
  <p:tag name="AS_UNIQUEID" val="5001"/>
  <p:tag name="KSO_WM_BEAUTIFY_FLAG" val=""/>
</p:tagLst>
</file>

<file path=ppt/tags/tag516.xml><?xml version="1.0" encoding="utf-8"?>
<p:tagLst xmlns:p="http://schemas.openxmlformats.org/presentationml/2006/main">
  <p:tag name="AS_UNIQUEID" val="5002"/>
  <p:tag name="KSO_WM_BEAUTIFY_FLAG" val=""/>
</p:tagLst>
</file>

<file path=ppt/tags/tag517.xml><?xml version="1.0" encoding="utf-8"?>
<p:tagLst xmlns:p="http://schemas.openxmlformats.org/presentationml/2006/main">
  <p:tag name="AS_UNIQUEID" val="5003"/>
  <p:tag name="KSO_WM_BEAUTIFY_FLAG" val=""/>
</p:tagLst>
</file>

<file path=ppt/tags/tag518.xml><?xml version="1.0" encoding="utf-8"?>
<p:tagLst xmlns:p="http://schemas.openxmlformats.org/presentationml/2006/main">
  <p:tag name="AS_UNIQUEID" val="5004"/>
</p:tagLst>
</file>

<file path=ppt/tags/tag519.xml><?xml version="1.0" encoding="utf-8"?>
<p:tagLst xmlns:p="http://schemas.openxmlformats.org/presentationml/2006/main">
  <p:tag name="AS_UNIQUEID" val="5005"/>
</p:tagLst>
</file>

<file path=ppt/tags/tag52.xml><?xml version="1.0" encoding="utf-8"?>
<p:tagLst xmlns:p="http://schemas.openxmlformats.org/presentationml/2006/main">
  <p:tag name="AS_UNIQUEID" val="4542"/>
</p:tagLst>
</file>

<file path=ppt/tags/tag520.xml><?xml version="1.0" encoding="utf-8"?>
<p:tagLst xmlns:p="http://schemas.openxmlformats.org/presentationml/2006/main">
  <p:tag name="AS_UNIQUEID" val="5006"/>
</p:tagLst>
</file>

<file path=ppt/tags/tag521.xml><?xml version="1.0" encoding="utf-8"?>
<p:tagLst xmlns:p="http://schemas.openxmlformats.org/presentationml/2006/main">
  <p:tag name="AS_UNIQUEID" val="5007"/>
  <p:tag name="KSO_WM_BEAUTIFY_FLAG" val="#wm#"/>
  <p:tag name="KSO_WM_TAG_BACKGROUP_ID" val=""/>
  <p:tag name="KSO_WM_TAG_BACKGROUP_SIZE" val=""/>
  <p:tag name="KSO_WM_TAG_FRONT_SIZE" val=""/>
  <p:tag name="KSO_WM_TAG_VERSION" val="1.0"/>
  <p:tag name="KSO_WM_TAG_ZODER_POSITION" val=""/>
  <p:tag name="KSO_WM_TEMPLATE_CATEGORY" val="diagram"/>
  <p:tag name="KSO_WM_TEMPLATE_INDEX" val="169235"/>
  <p:tag name="KSO_WM_UNIT_COMPATIBLE" val="0"/>
  <p:tag name="KSO_WM_UNIT_DIAGRAM_ISNUMVISUAL" val="0"/>
  <p:tag name="KSO_WM_UNIT_DIAGRAM_ISREFERUNIT" val="0"/>
  <p:tag name="KSO_WM_UNIT_HIGHLIGHT" val="0"/>
  <p:tag name="KSO_WM_UNIT_ID" val="diagram169235_1*d*2"/>
  <p:tag name="KSO_WM_UNIT_INDEX" val="2"/>
  <p:tag name="KSO_WM_UNIT_LAYERLEVEL" val="1"/>
  <p:tag name="KSO_WM_UNIT_SUPPORT_UNIT_TYPE" val="[&quot;all&quot;]"/>
  <p:tag name="KSO_WM_UNIT_TYPE" val="d"/>
  <p:tag name="KSO_WM_UNIT_VALUE" val="509*735"/>
</p:tagLst>
</file>

<file path=ppt/tags/tag522.xml><?xml version="1.0" encoding="utf-8"?>
<p:tagLst xmlns:p="http://schemas.openxmlformats.org/presentationml/2006/main">
  <p:tag name="AS_UNIQUEID" val="5008"/>
  <p:tag name="KSO_WM_BEAUTIFY_FLAG" val="#wm#"/>
  <p:tag name="KSO_WM_TAG_BACKGROUP_ID" val=""/>
  <p:tag name="KSO_WM_TAG_BACKGROUP_SIZE" val=""/>
  <p:tag name="KSO_WM_TAG_FRONT_SIZE" val=""/>
  <p:tag name="KSO_WM_TAG_VERSION" val="1.0"/>
  <p:tag name="KSO_WM_TAG_ZODER_POSITION" val=""/>
  <p:tag name="KSO_WM_TEMPLATE_CATEGORY" val="diagram"/>
  <p:tag name="KSO_WM_TEMPLATE_INDEX" val="169235"/>
  <p:tag name="KSO_WM_UNIT_COMPATIBLE" val="0"/>
  <p:tag name="KSO_WM_UNIT_DIAGRAM_ISNUMVISUAL" val="0"/>
  <p:tag name="KSO_WM_UNIT_DIAGRAM_ISREFERUNIT" val="0"/>
  <p:tag name="KSO_WM_UNIT_HIGHLIGHT" val="0"/>
  <p:tag name="KSO_WM_UNIT_ID" val="diagram169235_1*d*3"/>
  <p:tag name="KSO_WM_UNIT_INDEX" val="3"/>
  <p:tag name="KSO_WM_UNIT_LAYERLEVEL" val="1"/>
  <p:tag name="KSO_WM_UNIT_SUPPORT_UNIT_TYPE" val="[&quot;all&quot;]"/>
  <p:tag name="KSO_WM_UNIT_TYPE" val="d"/>
  <p:tag name="KSO_WM_UNIT_VALUE" val="509*734"/>
</p:tagLst>
</file>

<file path=ppt/tags/tag523.xml><?xml version="1.0" encoding="utf-8"?>
<p:tagLst xmlns:p="http://schemas.openxmlformats.org/presentationml/2006/main">
  <p:tag name="AS_UNIQUEID" val="5009"/>
</p:tagLst>
</file>

<file path=ppt/tags/tag524.xml><?xml version="1.0" encoding="utf-8"?>
<p:tagLst xmlns:p="http://schemas.openxmlformats.org/presentationml/2006/main">
  <p:tag name="AS_UNIQUEID" val="5010"/>
</p:tagLst>
</file>

<file path=ppt/tags/tag525.xml><?xml version="1.0" encoding="utf-8"?>
<p:tagLst xmlns:p="http://schemas.openxmlformats.org/presentationml/2006/main">
  <p:tag name="AS_UNIQUEID" val="5011"/>
</p:tagLst>
</file>

<file path=ppt/tags/tag526.xml><?xml version="1.0" encoding="utf-8"?>
<p:tagLst xmlns:p="http://schemas.openxmlformats.org/presentationml/2006/main">
  <p:tag name="AS_UNIQUEID" val="5012"/>
</p:tagLst>
</file>

<file path=ppt/tags/tag527.xml><?xml version="1.0" encoding="utf-8"?>
<p:tagLst xmlns:p="http://schemas.openxmlformats.org/presentationml/2006/main">
  <p:tag name="AS_UNIQUEID" val="5013"/>
</p:tagLst>
</file>

<file path=ppt/tags/tag528.xml><?xml version="1.0" encoding="utf-8"?>
<p:tagLst xmlns:p="http://schemas.openxmlformats.org/presentationml/2006/main">
  <p:tag name="AS_UNIQUEID" val="5014"/>
</p:tagLst>
</file>

<file path=ppt/tags/tag529.xml><?xml version="1.0" encoding="utf-8"?>
<p:tagLst xmlns:p="http://schemas.openxmlformats.org/presentationml/2006/main">
  <p:tag name="AS_UNIQUEID" val="5015"/>
</p:tagLst>
</file>

<file path=ppt/tags/tag53.xml><?xml version="1.0" encoding="utf-8"?>
<p:tagLst xmlns:p="http://schemas.openxmlformats.org/presentationml/2006/main">
  <p:tag name="AS_UNIQUEID" val="4543"/>
</p:tagLst>
</file>

<file path=ppt/tags/tag530.xml><?xml version="1.0" encoding="utf-8"?>
<p:tagLst xmlns:p="http://schemas.openxmlformats.org/presentationml/2006/main">
  <p:tag name="AS_UNIQUEID" val="5016"/>
</p:tagLst>
</file>

<file path=ppt/tags/tag531.xml><?xml version="1.0" encoding="utf-8"?>
<p:tagLst xmlns:p="http://schemas.openxmlformats.org/presentationml/2006/main">
  <p:tag name="AS_UNIQUEID" val="5017"/>
</p:tagLst>
</file>

<file path=ppt/tags/tag532.xml><?xml version="1.0" encoding="utf-8"?>
<p:tagLst xmlns:p="http://schemas.openxmlformats.org/presentationml/2006/main">
  <p:tag name="AS_UNIQUEID" val="5018"/>
</p:tagLst>
</file>

<file path=ppt/tags/tag533.xml><?xml version="1.0" encoding="utf-8"?>
<p:tagLst xmlns:p="http://schemas.openxmlformats.org/presentationml/2006/main">
  <p:tag name="AS_UNIQUEID" val="5019"/>
</p:tagLst>
</file>

<file path=ppt/tags/tag534.xml><?xml version="1.0" encoding="utf-8"?>
<p:tagLst xmlns:p="http://schemas.openxmlformats.org/presentationml/2006/main">
  <p:tag name="AS_UNIQUEID" val="5020"/>
</p:tagLst>
</file>

<file path=ppt/tags/tag535.xml><?xml version="1.0" encoding="utf-8"?>
<p:tagLst xmlns:p="http://schemas.openxmlformats.org/presentationml/2006/main">
  <p:tag name="AS_UNIQUEID" val="5021"/>
</p:tagLst>
</file>

<file path=ppt/tags/tag536.xml><?xml version="1.0" encoding="utf-8"?>
<p:tagLst xmlns:p="http://schemas.openxmlformats.org/presentationml/2006/main">
  <p:tag name="AS_UNIQUEID" val="5022"/>
</p:tagLst>
</file>

<file path=ppt/tags/tag537.xml><?xml version="1.0" encoding="utf-8"?>
<p:tagLst xmlns:p="http://schemas.openxmlformats.org/presentationml/2006/main">
  <p:tag name="AS_UNIQUEID" val="5023"/>
</p:tagLst>
</file>

<file path=ppt/tags/tag538.xml><?xml version="1.0" encoding="utf-8"?>
<p:tagLst xmlns:p="http://schemas.openxmlformats.org/presentationml/2006/main">
  <p:tag name="AS_UNIQUEID" val="5024"/>
</p:tagLst>
</file>

<file path=ppt/tags/tag539.xml><?xml version="1.0" encoding="utf-8"?>
<p:tagLst xmlns:p="http://schemas.openxmlformats.org/presentationml/2006/main">
  <p:tag name="AS_UNIQUEID" val="5025"/>
</p:tagLst>
</file>

<file path=ppt/tags/tag54.xml><?xml version="1.0" encoding="utf-8"?>
<p:tagLst xmlns:p="http://schemas.openxmlformats.org/presentationml/2006/main">
  <p:tag name="AS_UNIQUEID" val="4544"/>
</p:tagLst>
</file>

<file path=ppt/tags/tag540.xml><?xml version="1.0" encoding="utf-8"?>
<p:tagLst xmlns:p="http://schemas.openxmlformats.org/presentationml/2006/main">
  <p:tag name="AS_UNIQUEID" val="5026"/>
</p:tagLst>
</file>

<file path=ppt/tags/tag541.xml><?xml version="1.0" encoding="utf-8"?>
<p:tagLst xmlns:p="http://schemas.openxmlformats.org/presentationml/2006/main">
  <p:tag name="AS_UNIQUEID" val="850"/>
</p:tagLst>
</file>

<file path=ppt/tags/tag542.xml><?xml version="1.0" encoding="utf-8"?>
<p:tagLst xmlns:p="http://schemas.openxmlformats.org/presentationml/2006/main">
  <p:tag name="AS_UNIQUEID" val="5027"/>
</p:tagLst>
</file>

<file path=ppt/tags/tag543.xml><?xml version="1.0" encoding="utf-8"?>
<p:tagLst xmlns:p="http://schemas.openxmlformats.org/presentationml/2006/main">
  <p:tag name="AS_UNIQUEID" val="5028"/>
</p:tagLst>
</file>

<file path=ppt/tags/tag544.xml><?xml version="1.0" encoding="utf-8"?>
<p:tagLst xmlns:p="http://schemas.openxmlformats.org/presentationml/2006/main">
  <p:tag name="AS_UNIQUEID" val="5029"/>
</p:tagLst>
</file>

<file path=ppt/tags/tag545.xml><?xml version="1.0" encoding="utf-8"?>
<p:tagLst xmlns:p="http://schemas.openxmlformats.org/presentationml/2006/main">
  <p:tag name="AS_UNIQUEID" val="5030"/>
  <p:tag name="KSO_WM_SCREEN_THEME_FLAG" val="U6OTmhwUANHJxvtu8tFavXay0QRDZ9/Dc04ZZinzDtcv1BnBZTCAJ3I89nDXx64ta91+35IO7fAaEJFCxJxBKRwH7srLDDqBGgyhN4Wom4g="/>
  <p:tag name="KSO_WM_UNIT_TEXT_FILL_FORE_SCHEMECOLOR_INDEX" val="13"/>
  <p:tag name="KSO_WM_UNIT_TEXT_FILL_FORE_SCHEMECOLOR_INDEX_BRIGHTNESS" val="0"/>
  <p:tag name="KSO_WM_UNIT_TEXT_FILL_TYPE" val="1"/>
</p:tagLst>
</file>

<file path=ppt/tags/tag546.xml><?xml version="1.0" encoding="utf-8"?>
<p:tagLst xmlns:p="http://schemas.openxmlformats.org/presentationml/2006/main">
  <p:tag name="AS_UNIQUEID" val="5031"/>
</p:tagLst>
</file>

<file path=ppt/tags/tag547.xml><?xml version="1.0" encoding="utf-8"?>
<p:tagLst xmlns:p="http://schemas.openxmlformats.org/presentationml/2006/main">
  <p:tag name="AS_UNIQUEID" val="851"/>
</p:tagLst>
</file>

<file path=ppt/tags/tag548.xml><?xml version="1.0" encoding="utf-8"?>
<p:tagLst xmlns:p="http://schemas.openxmlformats.org/presentationml/2006/main">
  <p:tag name="AS_UNIQUEID" val="5032"/>
</p:tagLst>
</file>

<file path=ppt/tags/tag549.xml><?xml version="1.0" encoding="utf-8"?>
<p:tagLst xmlns:p="http://schemas.openxmlformats.org/presentationml/2006/main">
  <p:tag name="AS_UNIQUEID" val="5033"/>
</p:tagLst>
</file>

<file path=ppt/tags/tag55.xml><?xml version="1.0" encoding="utf-8"?>
<p:tagLst xmlns:p="http://schemas.openxmlformats.org/presentationml/2006/main">
  <p:tag name="AS_UNIQUEID" val="4545"/>
</p:tagLst>
</file>

<file path=ppt/tags/tag550.xml><?xml version="1.0" encoding="utf-8"?>
<p:tagLst xmlns:p="http://schemas.openxmlformats.org/presentationml/2006/main">
  <p:tag name="AS_UNIQUEID" val="5034"/>
  <p:tag name="KSO_WM_BEAUTIFY_FLAG" val=""/>
</p:tagLst>
</file>

<file path=ppt/tags/tag551.xml><?xml version="1.0" encoding="utf-8"?>
<p:tagLst xmlns:p="http://schemas.openxmlformats.org/presentationml/2006/main">
  <p:tag name="AS_UNIQUEID" val="5035"/>
  <p:tag name="KSO_WM_BEAUTIFY_FLAG" val=""/>
</p:tagLst>
</file>

<file path=ppt/tags/tag552.xml><?xml version="1.0" encoding="utf-8"?>
<p:tagLst xmlns:p="http://schemas.openxmlformats.org/presentationml/2006/main">
  <p:tag name="AS_UNIQUEID" val="5036"/>
  <p:tag name="KSO_WM_BEAUTIFY_FLAG" val=""/>
</p:tagLst>
</file>

<file path=ppt/tags/tag553.xml><?xml version="1.0" encoding="utf-8"?>
<p:tagLst xmlns:p="http://schemas.openxmlformats.org/presentationml/2006/main">
  <p:tag name="AS_UNIQUEID" val="5037"/>
  <p:tag name="KSO_WM_BEAUTIFY_FLAG" val=""/>
</p:tagLst>
</file>

<file path=ppt/tags/tag554.xml><?xml version="1.0" encoding="utf-8"?>
<p:tagLst xmlns:p="http://schemas.openxmlformats.org/presentationml/2006/main">
  <p:tag name="AS_UNIQUEID" val="5038"/>
  <p:tag name="KSO_WM_BEAUTIFY_FLAG" val=""/>
</p:tagLst>
</file>

<file path=ppt/tags/tag555.xml><?xml version="1.0" encoding="utf-8"?>
<p:tagLst xmlns:p="http://schemas.openxmlformats.org/presentationml/2006/main">
  <p:tag name="AS_UNIQUEID" val="5039"/>
  <p:tag name="KSO_WM_BEAUTIFY_FLAG" val=""/>
</p:tagLst>
</file>

<file path=ppt/tags/tag556.xml><?xml version="1.0" encoding="utf-8"?>
<p:tagLst xmlns:p="http://schemas.openxmlformats.org/presentationml/2006/main">
  <p:tag name="AS_UNIQUEID" val="5040"/>
  <p:tag name="KSO_WM_BEAUTIFY_FLAG" val=""/>
</p:tagLst>
</file>

<file path=ppt/tags/tag557.xml><?xml version="1.0" encoding="utf-8"?>
<p:tagLst xmlns:p="http://schemas.openxmlformats.org/presentationml/2006/main">
  <p:tag name="AS_UNIQUEID" val="5041"/>
  <p:tag name="KSO_WM_BEAUTIFY_FLAG" val=""/>
</p:tagLst>
</file>

<file path=ppt/tags/tag558.xml><?xml version="1.0" encoding="utf-8"?>
<p:tagLst xmlns:p="http://schemas.openxmlformats.org/presentationml/2006/main">
  <p:tag name="AS_UNIQUEID" val="5042"/>
</p:tagLst>
</file>

<file path=ppt/tags/tag559.xml><?xml version="1.0" encoding="utf-8"?>
<p:tagLst xmlns:p="http://schemas.openxmlformats.org/presentationml/2006/main">
  <p:tag name="AS_UNIQUEID" val="5043"/>
</p:tagLst>
</file>

<file path=ppt/tags/tag56.xml><?xml version="1.0" encoding="utf-8"?>
<p:tagLst xmlns:p="http://schemas.openxmlformats.org/presentationml/2006/main">
  <p:tag name="AS_UNIQUEID" val="4546"/>
</p:tagLst>
</file>

<file path=ppt/tags/tag560.xml><?xml version="1.0" encoding="utf-8"?>
<p:tagLst xmlns:p="http://schemas.openxmlformats.org/presentationml/2006/main">
  <p:tag name="AS_UNIQUEID" val="5044"/>
</p:tagLst>
</file>

<file path=ppt/tags/tag561.xml><?xml version="1.0" encoding="utf-8"?>
<p:tagLst xmlns:p="http://schemas.openxmlformats.org/presentationml/2006/main">
  <p:tag name="AS_UNIQUEID" val="5045"/>
  <p:tag name="KSO_WM_BEAUTIFY_FLAG" val=""/>
</p:tagLst>
</file>

<file path=ppt/tags/tag562.xml><?xml version="1.0" encoding="utf-8"?>
<p:tagLst xmlns:p="http://schemas.openxmlformats.org/presentationml/2006/main">
  <p:tag name="AS_UNIQUEID" val="5046"/>
  <p:tag name="KSO_WM_BEAUTIFY_FLAG" val=""/>
</p:tagLst>
</file>

<file path=ppt/tags/tag563.xml><?xml version="1.0" encoding="utf-8"?>
<p:tagLst xmlns:p="http://schemas.openxmlformats.org/presentationml/2006/main">
  <p:tag name="AS_UNIQUEID" val="5047"/>
  <p:tag name="KSO_WM_BEAUTIFY_FLAG" val=""/>
</p:tagLst>
</file>

<file path=ppt/tags/tag564.xml><?xml version="1.0" encoding="utf-8"?>
<p:tagLst xmlns:p="http://schemas.openxmlformats.org/presentationml/2006/main">
  <p:tag name="AS_UNIQUEID" val="5048"/>
  <p:tag name="KSO_WM_BEAUTIFY_FLAG" val=""/>
</p:tagLst>
</file>

<file path=ppt/tags/tag565.xml><?xml version="1.0" encoding="utf-8"?>
<p:tagLst xmlns:p="http://schemas.openxmlformats.org/presentationml/2006/main">
  <p:tag name="AS_UNIQUEID" val="5049"/>
  <p:tag name="KSO_WM_BEAUTIFY_FLAG" val=""/>
</p:tagLst>
</file>

<file path=ppt/tags/tag566.xml><?xml version="1.0" encoding="utf-8"?>
<p:tagLst xmlns:p="http://schemas.openxmlformats.org/presentationml/2006/main">
  <p:tag name="AS_UNIQUEID" val="5050"/>
</p:tagLst>
</file>

<file path=ppt/tags/tag567.xml><?xml version="1.0" encoding="utf-8"?>
<p:tagLst xmlns:p="http://schemas.openxmlformats.org/presentationml/2006/main">
  <p:tag name="AS_UNIQUEID" val="5051"/>
</p:tagLst>
</file>

<file path=ppt/tags/tag568.xml><?xml version="1.0" encoding="utf-8"?>
<p:tagLst xmlns:p="http://schemas.openxmlformats.org/presentationml/2006/main">
  <p:tag name="AS_UNIQUEID" val="5052"/>
  <p:tag name="KSO_WM_SCREEN_THEME_FLAG" val="U6OTmhwUANHJxvtu8tFavXay0QRDZ9/Dc04ZZinzDtcv1BnBZTCAJ3I89nDXx64ta91+35IO7fAaEJFCxJxBKRwH7srLDDqBGgyhN4Wom4g="/>
  <p:tag name="KSO_WM_UNIT_TEXT_FILL_FORE_SCHEMECOLOR_INDEX" val="13"/>
  <p:tag name="KSO_WM_UNIT_TEXT_FILL_FORE_SCHEMECOLOR_INDEX_BRIGHTNESS" val="0"/>
  <p:tag name="KSO_WM_UNIT_TEXT_FILL_TYPE" val="1"/>
</p:tagLst>
</file>

<file path=ppt/tags/tag569.xml><?xml version="1.0" encoding="utf-8"?>
<p:tagLst xmlns:p="http://schemas.openxmlformats.org/presentationml/2006/main">
  <p:tag name="AS_UNIQUEID" val="5053"/>
</p:tagLst>
</file>

<file path=ppt/tags/tag57.xml><?xml version="1.0" encoding="utf-8"?>
<p:tagLst xmlns:p="http://schemas.openxmlformats.org/presentationml/2006/main">
  <p:tag name="AS_UNIQUEID" val="4547"/>
</p:tagLst>
</file>

<file path=ppt/tags/tag570.xml><?xml version="1.0" encoding="utf-8"?>
<p:tagLst xmlns:p="http://schemas.openxmlformats.org/presentationml/2006/main">
  <p:tag name="AS_UNIQUEID" val="5054"/>
</p:tagLst>
</file>

<file path=ppt/tags/tag571.xml><?xml version="1.0" encoding="utf-8"?>
<p:tagLst xmlns:p="http://schemas.openxmlformats.org/presentationml/2006/main">
  <p:tag name="AS_UNIQUEID" val="851"/>
</p:tagLst>
</file>

<file path=ppt/tags/tag572.xml><?xml version="1.0" encoding="utf-8"?>
<p:tagLst xmlns:p="http://schemas.openxmlformats.org/presentationml/2006/main">
  <p:tag name="AS_UNIQUEID" val="5055"/>
</p:tagLst>
</file>

<file path=ppt/tags/tag573.xml><?xml version="1.0" encoding="utf-8"?>
<p:tagLst xmlns:p="http://schemas.openxmlformats.org/presentationml/2006/main">
  <p:tag name="AS_UNIQUEID" val="4490"/>
  <p:tag name="KSO_WM_UNIT_TABLE_BEAUTIFY" val="smartTable{be702792-f029-451a-b8f4-7f0a6798db70}"/>
  <p:tag name="TABLE_ENDDRAG_ORIGIN_RECT" val="941*351"/>
  <p:tag name="TABLE_ENDDRAG_RECT" val="8*158*941*351"/>
</p:tagLst>
</file>

<file path=ppt/tags/tag574.xml><?xml version="1.0" encoding="utf-8"?>
<p:tagLst xmlns:p="http://schemas.openxmlformats.org/presentationml/2006/main">
  <p:tag name="AS_UNIQUEID" val="5056"/>
  <p:tag name="KSO_WM_BEAUTIFY_FLAG" val=""/>
</p:tagLst>
</file>

<file path=ppt/tags/tag575.xml><?xml version="1.0" encoding="utf-8"?>
<p:tagLst xmlns:p="http://schemas.openxmlformats.org/presentationml/2006/main">
  <p:tag name="AS_UNIQUEID" val="5057"/>
</p:tagLst>
</file>

<file path=ppt/tags/tag576.xml><?xml version="1.0" encoding="utf-8"?>
<p:tagLst xmlns:p="http://schemas.openxmlformats.org/presentationml/2006/main">
  <p:tag name="AS_UNIQUEID" val="5058"/>
</p:tagLst>
</file>

<file path=ppt/tags/tag577.xml><?xml version="1.0" encoding="utf-8"?>
<p:tagLst xmlns:p="http://schemas.openxmlformats.org/presentationml/2006/main">
  <p:tag name="AS_UNIQUEID" val="5059"/>
</p:tagLst>
</file>

<file path=ppt/tags/tag578.xml><?xml version="1.0" encoding="utf-8"?>
<p:tagLst xmlns:p="http://schemas.openxmlformats.org/presentationml/2006/main">
  <p:tag name="AS_UNIQUEID" val="5060"/>
</p:tagLst>
</file>

<file path=ppt/tags/tag579.xml><?xml version="1.0" encoding="utf-8"?>
<p:tagLst xmlns:p="http://schemas.openxmlformats.org/presentationml/2006/main">
  <p:tag name="AS_UNIQUEID" val="5061"/>
</p:tagLst>
</file>

<file path=ppt/tags/tag58.xml><?xml version="1.0" encoding="utf-8"?>
<p:tagLst xmlns:p="http://schemas.openxmlformats.org/presentationml/2006/main">
  <p:tag name="AS_UNIQUEID" val="4548"/>
</p:tagLst>
</file>

<file path=ppt/tags/tag580.xml><?xml version="1.0" encoding="utf-8"?>
<p:tagLst xmlns:p="http://schemas.openxmlformats.org/presentationml/2006/main">
  <p:tag name="AS_UNIQUEID" val="5062"/>
</p:tagLst>
</file>

<file path=ppt/tags/tag581.xml><?xml version="1.0" encoding="utf-8"?>
<p:tagLst xmlns:p="http://schemas.openxmlformats.org/presentationml/2006/main">
  <p:tag name="AS_UNIQUEID" val="5063"/>
</p:tagLst>
</file>

<file path=ppt/tags/tag582.xml><?xml version="1.0" encoding="utf-8"?>
<p:tagLst xmlns:p="http://schemas.openxmlformats.org/presentationml/2006/main">
  <p:tag name="AS_UNIQUEID" val="5064"/>
</p:tagLst>
</file>

<file path=ppt/tags/tag583.xml><?xml version="1.0" encoding="utf-8"?>
<p:tagLst xmlns:p="http://schemas.openxmlformats.org/presentationml/2006/main">
  <p:tag name="AS_UNIQUEID" val="5065"/>
</p:tagLst>
</file>

<file path=ppt/tags/tag584.xml><?xml version="1.0" encoding="utf-8"?>
<p:tagLst xmlns:p="http://schemas.openxmlformats.org/presentationml/2006/main">
  <p:tag name="AS_UNIQUEID" val="5066"/>
</p:tagLst>
</file>

<file path=ppt/tags/tag585.xml><?xml version="1.0" encoding="utf-8"?>
<p:tagLst xmlns:p="http://schemas.openxmlformats.org/presentationml/2006/main">
  <p:tag name="AS_UNIQUEID" val="5067"/>
</p:tagLst>
</file>

<file path=ppt/tags/tag586.xml><?xml version="1.0" encoding="utf-8"?>
<p:tagLst xmlns:p="http://schemas.openxmlformats.org/presentationml/2006/main">
  <p:tag name="AS_UNIQUEID" val="5068"/>
</p:tagLst>
</file>

<file path=ppt/tags/tag587.xml><?xml version="1.0" encoding="utf-8"?>
<p:tagLst xmlns:p="http://schemas.openxmlformats.org/presentationml/2006/main">
  <p:tag name="AS_UNIQUEID" val="5069"/>
</p:tagLst>
</file>

<file path=ppt/tags/tag588.xml><?xml version="1.0" encoding="utf-8"?>
<p:tagLst xmlns:p="http://schemas.openxmlformats.org/presentationml/2006/main">
  <p:tag name="AS_UNIQUEID" val="851"/>
</p:tagLst>
</file>

<file path=ppt/tags/tag589.xml><?xml version="1.0" encoding="utf-8"?>
<p:tagLst xmlns:p="http://schemas.openxmlformats.org/presentationml/2006/main">
  <p:tag name="AS_UNIQUEID" val="5070"/>
</p:tagLst>
</file>

<file path=ppt/tags/tag59.xml><?xml version="1.0" encoding="utf-8"?>
<p:tagLst xmlns:p="http://schemas.openxmlformats.org/presentationml/2006/main">
  <p:tag name="AS_UNIQUEID" val="4549"/>
</p:tagLst>
</file>

<file path=ppt/tags/tag590.xml><?xml version="1.0" encoding="utf-8"?>
<p:tagLst xmlns:p="http://schemas.openxmlformats.org/presentationml/2006/main">
  <p:tag name="AS_UNIQUEID" val="5071"/>
</p:tagLst>
</file>

<file path=ppt/tags/tag591.xml><?xml version="1.0" encoding="utf-8"?>
<p:tagLst xmlns:p="http://schemas.openxmlformats.org/presentationml/2006/main">
  <p:tag name="AS_UNIQUEID" val="5072"/>
</p:tagLst>
</file>

<file path=ppt/tags/tag592.xml><?xml version="1.0" encoding="utf-8"?>
<p:tagLst xmlns:p="http://schemas.openxmlformats.org/presentationml/2006/main">
  <p:tag name="AS_UNIQUEID" val="5073"/>
</p:tagLst>
</file>

<file path=ppt/tags/tag593.xml><?xml version="1.0" encoding="utf-8"?>
<p:tagLst xmlns:p="http://schemas.openxmlformats.org/presentationml/2006/main">
  <p:tag name="AS_UNIQUEID" val="5074"/>
</p:tagLst>
</file>

<file path=ppt/tags/tag594.xml><?xml version="1.0" encoding="utf-8"?>
<p:tagLst xmlns:p="http://schemas.openxmlformats.org/presentationml/2006/main">
  <p:tag name="AS_UNIQUEID" val="5075"/>
</p:tagLst>
</file>

<file path=ppt/tags/tag595.xml><?xml version="1.0" encoding="utf-8"?>
<p:tagLst xmlns:p="http://schemas.openxmlformats.org/presentationml/2006/main">
  <p:tag name="AS_UNIQUEID" val="5076"/>
</p:tagLst>
</file>

<file path=ppt/tags/tag596.xml><?xml version="1.0" encoding="utf-8"?>
<p:tagLst xmlns:p="http://schemas.openxmlformats.org/presentationml/2006/main">
  <p:tag name="AS_UNIQUEID" val="5077"/>
</p:tagLst>
</file>

<file path=ppt/tags/tag597.xml><?xml version="1.0" encoding="utf-8"?>
<p:tagLst xmlns:p="http://schemas.openxmlformats.org/presentationml/2006/main">
  <p:tag name="AS_UNIQUEID" val="5078"/>
</p:tagLst>
</file>

<file path=ppt/tags/tag598.xml><?xml version="1.0" encoding="utf-8"?>
<p:tagLst xmlns:p="http://schemas.openxmlformats.org/presentationml/2006/main">
  <p:tag name="AS_UNIQUEID" val="5079"/>
</p:tagLst>
</file>

<file path=ppt/tags/tag599.xml><?xml version="1.0" encoding="utf-8"?>
<p:tagLst xmlns:p="http://schemas.openxmlformats.org/presentationml/2006/main">
  <p:tag name="AS_UNIQUEID" val="5080"/>
</p:tagLst>
</file>

<file path=ppt/tags/tag6.xml><?xml version="1.0" encoding="utf-8"?>
<p:tagLst xmlns:p="http://schemas.openxmlformats.org/presentationml/2006/main">
  <p:tag name="AS_UNIQUEID" val="4496"/>
</p:tagLst>
</file>

<file path=ppt/tags/tag60.xml><?xml version="1.0" encoding="utf-8"?>
<p:tagLst xmlns:p="http://schemas.openxmlformats.org/presentationml/2006/main">
  <p:tag name="AS_UNIQUEID" val="4550"/>
</p:tagLst>
</file>

<file path=ppt/tags/tag600.xml><?xml version="1.0" encoding="utf-8"?>
<p:tagLst xmlns:p="http://schemas.openxmlformats.org/presentationml/2006/main">
  <p:tag name="AS_UNIQUEID" val="5081"/>
</p:tagLst>
</file>

<file path=ppt/tags/tag601.xml><?xml version="1.0" encoding="utf-8"?>
<p:tagLst xmlns:p="http://schemas.openxmlformats.org/presentationml/2006/main">
  <p:tag name="AS_UNIQUEID" val="5082"/>
</p:tagLst>
</file>

<file path=ppt/tags/tag602.xml><?xml version="1.0" encoding="utf-8"?>
<p:tagLst xmlns:p="http://schemas.openxmlformats.org/presentationml/2006/main">
  <p:tag name="AS_UNIQUEID" val="5083"/>
</p:tagLst>
</file>

<file path=ppt/tags/tag603.xml><?xml version="1.0" encoding="utf-8"?>
<p:tagLst xmlns:p="http://schemas.openxmlformats.org/presentationml/2006/main">
  <p:tag name="AS_UNIQUEID" val="5084"/>
</p:tagLst>
</file>

<file path=ppt/tags/tag604.xml><?xml version="1.0" encoding="utf-8"?>
<p:tagLst xmlns:p="http://schemas.openxmlformats.org/presentationml/2006/main">
  <p:tag name="AS_UNIQUEID" val="851"/>
</p:tagLst>
</file>

<file path=ppt/tags/tag605.xml><?xml version="1.0" encoding="utf-8"?>
<p:tagLst xmlns:p="http://schemas.openxmlformats.org/presentationml/2006/main">
  <p:tag name="KSO_WM_BEAUTIFY_FLAG" val="#wm#"/>
  <p:tag name="KSO_WM_CHIP_FILLPROP" val="[[{&quot;fill_id&quot;:&quot;3b20abe0fb754eea9798a98df6aeb5fa&quot;,&quot;fill_align&quot;:&quot;lb&quot;,&quot;text_align&quot;:&quot;lb&quot;,&quot;text_direction&quot;:&quot;horizontal&quot;,&quot;chip_types&quot;:[&quot;header&quot;]},{&quot;fill_id&quot;:&quot;522e3d61ab904b09803ebac8b95b7233&quot;,&quot;fill_align&quot;:&quot;lt&quot;,&quot;text_align&quot;:&quot;lt&quot;,&quot;text_direction&quot;:&quot;horizontal&quot;,&quot;chip_types&quot;:[&quot;text&quot;]},{&quot;fill_id&quot;:&quot;06f9c62be9ad4c6aa76f55aa2cb6bdfe&quot;,&quot;fill_align&quot;:&quot;lt&quot;,&quot;text_align&quot;:&quot;lt&quot;,&quot;text_direction&quot;:&quot;horizontal&quot;,&quot;chip_types&quot;:[&quot;picture&quot;],&quot;support_features&quot;:[&quot;collage&quot;]},{&quot;fill_id&quot;:&quot;d2c5abe041bd40478ad231c5870775f7&quot;,&quot;fill_align&quot;:&quot;lt&quot;,&quot;text_align&quot;:&quot;lt&quot;,&quot;text_direction&quot;:&quot;horizontal&quot;,&quot;chip_types&quot;:[&quot;text&quot;]}],[{&quot;fill_id&quot;:&quot;3b20abe0fb754eea9798a98df6aeb5fa&quot;,&quot;fill_align&quot;:&quot;lb&quot;,&quot;text_align&quot;:&quot;lb&quot;,&quot;text_direction&quot;:&quot;horizontal&quot;,&quot;chip_types&quot;:[&quot;header&quot;]},{&quot;fill_id&quot;:&quot;522e3d61ab904b09803ebac8b95b7233&quot;,&quot;fill_align&quot;:&quot;lt&quot;,&quot;text_align&quot;:&quot;lt&quot;,&quot;text_direction&quot;:&quot;horizontal&quot;,&quot;chip_types&quot;:[&quot;text&quot;]},{&quot;fill_id&quot;:&quot;06f9c62be9ad4c6aa76f55aa2cb6bdfe&quot;,&quot;fill_align&quot;:&quot;lt&quot;,&quot;text_align&quot;:&quot;lt&quot;,&quot;text_direction&quot;:&quot;horizontal&quot;,&quot;chip_types&quot;:[&quot;pictext&quot;,&quot;text&quot;,&quot;picture&quot;,&quot;chart&quot;,&quot;table&quot;,&quot;video&quot;],&quot;support_features&quot;:[&quot;collage&quot;]},{&quot;fill_id&quot;:&quot;d2c5abe041bd40478ad231c5870775f7&quot;,&quot;fill_align&quot;:&quot;lt&quot;,&quot;text_align&quot;:&quot;lt&quot;,&quot;text_direction&quot;:&quot;horizontal&quot;,&quot;chip_types&quot;:[&quot;pictext&quot;,&quot;text&quot;,&quot;picture&quot;,&quot;chart&quot;,&quot;table&quot;,&quot;video&quot;],&quot;support_features&quot;:[&quot;collage&quot;]}]]"/>
  <p:tag name="KSO_WM_CHIP_GROUPID" val="5ef3209bc6295c63c1a2e089"/>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f3209bc6295c63c1a2e08a"/>
  <p:tag name="KSO_WM_SLIDE_BACKGROUND" val="[&quot;general&quot;]"/>
  <p:tag name="KSO_WM_SLIDE_BACKGROUND_TYPE" val="general"/>
  <p:tag name="KSO_WM_SLIDE_BK_DARK_LIGHT" val="2"/>
  <p:tag name="KSO_WM_SLIDE_COLORSCHEME_VERSION" val="3.2"/>
  <p:tag name="KSO_WM_SLIDE_CONSTRAINT" val="%7b%22slideConstraint%22%3a%7b%22seriesAreas%22%3a%5b%5d%2c%22singleAreas%22%3a%5b%7b%22shapes%22%3a%5b7%5d%2c%22serialConstraintIndex%22%3a-1%2c%22areatextmark%22%3a0%2c%22pictureprocessmark%22%3a0%7d%5d%7d%7d"/>
  <p:tag name="KSO_WM_SLIDE_ID" val="diagram20212675_1"/>
  <p:tag name="KSO_WM_SLIDE_INDEX" val="1"/>
  <p:tag name="KSO_WM_SLIDE_ITEM_CNT" val="0"/>
  <p:tag name="KSO_WM_SLIDE_LAYOUT" val="a_d_f_h"/>
  <p:tag name="KSO_WM_SLIDE_LAYOUT_CNT" val="1_1_1_1"/>
  <p:tag name="KSO_WM_SLIDE_LAYOUT_INFO" val="{&quot;backgroundInfo&quot;:[{&quot;bottom&quot;:0,&quot;bottomAbs&quot;:false,&quot;left&quot;:0,&quot;leftAbs&quot;:false,&quot;right&quot;:0,&quot;rightAbs&quot;:false,&quot;top&quot;:0,&quot;topAbs&quot;:false,&quot;type&quot;:&quot;general&quot;}],&quot;id&quot;:&quot;2020-09-29T20:47:12&quot;,&quot;maxSize&quot;:{&quot;size1&quot;:24.299664755197483},&quot;minSize&quot;:{&quot;size1&quot;:24.299664755197483},&quot;normalSize&quot;:{&quot;size1&quot;:24.299664755197483},&quot;subLayout&quot;:[{&quot;id&quot;:&quot;2020-09-29T20:47:12&quot;,&quot;margin&quot;:{&quot;bottom&quot;:0.81999999284744263,&quot;left&quot;:2.5399999618530273,&quot;right&quot;:3.3870000839233398,&quot;top&quot;:1.6929999589920044},&quot;type&quot;:0},{&quot;id&quot;:&quot;2020-09-29T20:47:12&quot;,&quot;maxSize&quot;:{&quot;size1&quot;:50.899557142248533},&quot;minSize&quot;:{&quot;size1&quot;:26.399557142248533},&quot;normalSize&quot;:{&quot;size1&quot;:40.310909161386185},&quot;subLayout&quot;:[{&quot;id&quot;:&quot;2020-09-29T20:47:12&quot;,&quot;margin&quot;:{&quot;bottom&quot;:1.2430000305175781,&quot;left&quot;:1.6929999589920044,&quot;right&quot;:1.6929999589920044,&quot;top&quot;:0.026000002399086952},&quot;maxSize&quot;:{&quot;size1&quot;:43.987466585481492},&quot;minSize&quot;:{&quot;size1&quot;:28.087466585481483},&quot;normalSize&quot;:{&quot;size1&quot;:29.693104622700389},&quot;subLayout&quot;:[{&quot;id&quot;:&quot;2020-09-29T20:47:12&quot;,&quot;margin&quot;:{&quot;bottom&quot;:0.046929735690355301,&quot;left&quot;:1.6929999589920044,&quot;right&quot;:1.6929999589920044,&quot;top&quot;:0.026000002399086952},&quot;type&quot;:0},{&quot;id&quot;:&quot;2020-09-29T20:47:12&quot;,&quot;margin&quot;:{&quot;bottom&quot;:1.2430000305175781,&quot;left&quot;:1.6929999589920044,&quot;right&quot;:1.6929999589920044,&quot;top&quot;:0.14886203408241272},&quot;type&quot;:0}],&quot;type&quot;:0},{&quot;direction&quot;:1,&quot;id&quot;:&quot;2020-09-29T20:47:12&quot;,&quot;maxSize&quot;:{&quot;size1&quot;:66.200000000000003},&quot;minSize&quot;:{&quot;size1&quot;:33.799999999999997},&quot;normalSize&quot;:{&quot;size1&quot;:44.73749999999999},&quot;subLayout&quot;:[{&quot;id&quot;:&quot;2020-09-29T20:47:12&quot;,&quot;margin&quot;:{&quot;bottom&quot;:1.6929999589920044,&quot;left&quot;:1.6929999589920044,&quot;right&quot;:0.42300000786781311,&quot;top&quot;:0.026000002399086952},&quot;type&quot;:0},{&quot;id&quot;:&quot;2020-09-29T20:47:12&quot;,&quot;margin&quot;:{&quot;bottom&quot;:1.6929999589920044,&quot;left&quot;:0.42300000786781311,&quot;right&quot;:1.6929999589920044,&quot;top&quot;:0.026000002399086952},&quot;type&quot;:0}],&quot;type&quot;:0}],&quot;type&quot;:0}],&quot;type&quot;:0}"/>
  <p:tag name="KSO_WM_SLIDE_POSITION" val="47.9965*179.301"/>
  <p:tag name="KSO_WM_SLIDE_RATIO" val="1.777778"/>
  <p:tag name="KSO_WM_SLIDE_SIZE" val="863.954*72.7"/>
  <p:tag name="KSO_WM_SLIDE_SUBTYPE" val="picTxt"/>
  <p:tag name="KSO_WM_SLIDE_SUPPORT_FEATURE_TYPE" val="1"/>
  <p:tag name="KSO_WM_SLIDE_TYPE" val="text"/>
  <p:tag name="KSO_WM_TAG_VERSION" val="1.0"/>
  <p:tag name="KSO_WM_TEMPLATE_ASSEMBLE_GROUPID" val="5f732ccf0ff15d9a40f816e7"/>
  <p:tag name="KSO_WM_TEMPLATE_ASSEMBLE_XID" val="5f732ccf0ff15d9a40f816e7"/>
  <p:tag name="KSO_WM_TEMPLATE_CATEGORY" val="diagram"/>
  <p:tag name="KSO_WM_TEMPLATE_COLOR_TYPE" val="1"/>
  <p:tag name="KSO_WM_TEMPLATE_INDEX" val="20212675"/>
  <p:tag name="KSO_WM_TEMPLATE_JOB_ID" val="2"/>
  <p:tag name="KSO_WM_TEMPLATE_MASTER_TYPE" val="0"/>
  <p:tag name="KSO_WM_TEMPLATE_OUTLINE_ID" val="15"/>
  <p:tag name="KSO_WM_TEMPLATE_SCENE_ID" val="1"/>
  <p:tag name="KSO_WM_TEMPLATE_SUBCATEGORY" val="21"/>
  <p:tag name="KSO_WM_TEMPLATE_THUMBS_INDEX" val="1、6、10、14、20、26、27、28、29、31"/>
  <p:tag name="KSO_WM_TEMPLATE_TOPIC_DEFAULT" val="1"/>
  <p:tag name="KSO_WM_TEMPLATE_TOPIC_ID" val="2869567"/>
</p:tagLst>
</file>

<file path=ppt/tags/tag606.xml><?xml version="1.0" encoding="utf-8"?>
<p:tagLst xmlns:p="http://schemas.openxmlformats.org/presentationml/2006/main">
  <p:tag name="AS_UNIQUEID" val="5085"/>
</p:tagLst>
</file>

<file path=ppt/tags/tag607.xml><?xml version="1.0" encoding="utf-8"?>
<p:tagLst xmlns:p="http://schemas.openxmlformats.org/presentationml/2006/main">
  <p:tag name="AS_UNIQUEID" val="5086"/>
  <p:tag name="TABLE_ENDDRAG_ORIGIN_RECT" val="917*423"/>
  <p:tag name="TABLE_ENDDRAG_RECT" val="19*101*917*423"/>
</p:tagLst>
</file>

<file path=ppt/tags/tag608.xml><?xml version="1.0" encoding="utf-8"?>
<p:tagLst xmlns:p="http://schemas.openxmlformats.org/presentationml/2006/main">
  <p:tag name="AS_UNIQUEID" val="5087"/>
</p:tagLst>
</file>

<file path=ppt/tags/tag609.xml><?xml version="1.0" encoding="utf-8"?>
<p:tagLst xmlns:p="http://schemas.openxmlformats.org/presentationml/2006/main">
  <p:tag name="AS_UNIQUEID" val="5088"/>
</p:tagLst>
</file>

<file path=ppt/tags/tag61.xml><?xml version="1.0" encoding="utf-8"?>
<p:tagLst xmlns:p="http://schemas.openxmlformats.org/presentationml/2006/main">
  <p:tag name="AS_UNIQUEID" val="4551"/>
</p:tagLst>
</file>

<file path=ppt/tags/tag610.xml><?xml version="1.0" encoding="utf-8"?>
<p:tagLst xmlns:p="http://schemas.openxmlformats.org/presentationml/2006/main">
  <p:tag name="AS_UNIQUEID" val="5089"/>
</p:tagLst>
</file>

<file path=ppt/tags/tag611.xml><?xml version="1.0" encoding="utf-8"?>
<p:tagLst xmlns:p="http://schemas.openxmlformats.org/presentationml/2006/main">
  <p:tag name="AS_UNIQUEID" val="5090"/>
</p:tagLst>
</file>

<file path=ppt/tags/tag612.xml><?xml version="1.0" encoding="utf-8"?>
<p:tagLst xmlns:p="http://schemas.openxmlformats.org/presentationml/2006/main">
  <p:tag name="AS_UNIQUEID" val="5091"/>
</p:tagLst>
</file>

<file path=ppt/tags/tag613.xml><?xml version="1.0" encoding="utf-8"?>
<p:tagLst xmlns:p="http://schemas.openxmlformats.org/presentationml/2006/main">
  <p:tag name="AS_UNIQUEID" val="5092"/>
</p:tagLst>
</file>

<file path=ppt/tags/tag614.xml><?xml version="1.0" encoding="utf-8"?>
<p:tagLst xmlns:p="http://schemas.openxmlformats.org/presentationml/2006/main">
  <p:tag name="AS_UNIQUEID" val="5093"/>
</p:tagLst>
</file>

<file path=ppt/tags/tag615.xml><?xml version="1.0" encoding="utf-8"?>
<p:tagLst xmlns:p="http://schemas.openxmlformats.org/presentationml/2006/main">
  <p:tag name="AS_UNIQUEID" val="5094"/>
  <p:tag name="KSO_WM_BEAUTIFY_FLAG" val=""/>
</p:tagLst>
</file>

<file path=ppt/tags/tag616.xml><?xml version="1.0" encoding="utf-8"?>
<p:tagLst xmlns:p="http://schemas.openxmlformats.org/presentationml/2006/main">
  <p:tag name="AS_UNIQUEID" val="851"/>
</p:tagLst>
</file>

<file path=ppt/tags/tag617.xml><?xml version="1.0" encoding="utf-8"?>
<p:tagLst xmlns:p="http://schemas.openxmlformats.org/presentationml/2006/main">
  <p:tag name="AS_UNIQUEID" val="5095"/>
</p:tagLst>
</file>

<file path=ppt/tags/tag618.xml><?xml version="1.0" encoding="utf-8"?>
<p:tagLst xmlns:p="http://schemas.openxmlformats.org/presentationml/2006/main">
  <p:tag name="AS_UNIQUEID" val="5096"/>
</p:tagLst>
</file>

<file path=ppt/tags/tag619.xml><?xml version="1.0" encoding="utf-8"?>
<p:tagLst xmlns:p="http://schemas.openxmlformats.org/presentationml/2006/main">
  <p:tag name="AS_UNIQUEID" val="5097"/>
</p:tagLst>
</file>

<file path=ppt/tags/tag62.xml><?xml version="1.0" encoding="utf-8"?>
<p:tagLst xmlns:p="http://schemas.openxmlformats.org/presentationml/2006/main">
  <p:tag name="AS_UNIQUEID" val="4552"/>
</p:tagLst>
</file>

<file path=ppt/tags/tag620.xml><?xml version="1.0" encoding="utf-8"?>
<p:tagLst xmlns:p="http://schemas.openxmlformats.org/presentationml/2006/main">
  <p:tag name="AS_UNIQUEID" val="5098"/>
</p:tagLst>
</file>

<file path=ppt/tags/tag621.xml><?xml version="1.0" encoding="utf-8"?>
<p:tagLst xmlns:p="http://schemas.openxmlformats.org/presentationml/2006/main">
  <p:tag name="AS_UNIQUEID" val="5099"/>
</p:tagLst>
</file>

<file path=ppt/tags/tag622.xml><?xml version="1.0" encoding="utf-8"?>
<p:tagLst xmlns:p="http://schemas.openxmlformats.org/presentationml/2006/main">
  <p:tag name="AS_UNIQUEID" val="5100"/>
</p:tagLst>
</file>

<file path=ppt/tags/tag623.xml><?xml version="1.0" encoding="utf-8"?>
<p:tagLst xmlns:p="http://schemas.openxmlformats.org/presentationml/2006/main">
  <p:tag name="AS_UNIQUEID" val="5101"/>
  <p:tag name="KSO_WM_BEAUTIFY_FLAG" val=""/>
</p:tagLst>
</file>

<file path=ppt/tags/tag624.xml><?xml version="1.0" encoding="utf-8"?>
<p:tagLst xmlns:p="http://schemas.openxmlformats.org/presentationml/2006/main">
  <p:tag name="AS_UNIQUEID" val="5102"/>
  <p:tag name="KSO_WM_BEAUTIFY_FLAG" val=""/>
</p:tagLst>
</file>

<file path=ppt/tags/tag625.xml><?xml version="1.0" encoding="utf-8"?>
<p:tagLst xmlns:p="http://schemas.openxmlformats.org/presentationml/2006/main">
  <p:tag name="AS_UNIQUEID" val="5103"/>
</p:tagLst>
</file>

<file path=ppt/tags/tag626.xml><?xml version="1.0" encoding="utf-8"?>
<p:tagLst xmlns:p="http://schemas.openxmlformats.org/presentationml/2006/main">
  <p:tag name="AS_UNIQUEID" val="5104"/>
</p:tagLst>
</file>

<file path=ppt/tags/tag627.xml><?xml version="1.0" encoding="utf-8"?>
<p:tagLst xmlns:p="http://schemas.openxmlformats.org/presentationml/2006/main">
  <p:tag name="AS_UNIQUEID" val="5105"/>
</p:tagLst>
</file>

<file path=ppt/tags/tag628.xml><?xml version="1.0" encoding="utf-8"?>
<p:tagLst xmlns:p="http://schemas.openxmlformats.org/presentationml/2006/main">
  <p:tag name="AS_UNIQUEID" val="5106"/>
</p:tagLst>
</file>

<file path=ppt/tags/tag629.xml><?xml version="1.0" encoding="utf-8"?>
<p:tagLst xmlns:p="http://schemas.openxmlformats.org/presentationml/2006/main">
  <p:tag name="AS_UNIQUEID" val="5107"/>
  <p:tag name="KSO_WM_UNIT_FILL_FORE_SCHEMECOLOR_INDEX" val="14"/>
  <p:tag name="KSO_WM_UNIT_FILL_FORE_SCHEMECOLOR_INDEX_BRIGHTNESS" val="0"/>
  <p:tag name="KSO_WM_UNIT_FILL_TYPE" val="1"/>
</p:tagLst>
</file>

<file path=ppt/tags/tag63.xml><?xml version="1.0" encoding="utf-8"?>
<p:tagLst xmlns:p="http://schemas.openxmlformats.org/presentationml/2006/main">
  <p:tag name="AS_UNIQUEID" val="4553"/>
</p:tagLst>
</file>

<file path=ppt/tags/tag630.xml><?xml version="1.0" encoding="utf-8"?>
<p:tagLst xmlns:p="http://schemas.openxmlformats.org/presentationml/2006/main">
  <p:tag name="AS_UNIQUEID" val="5108"/>
  <p:tag name="KSO_WM_UNIT_FILL_FORE_SCHEMECOLOR_INDEX" val="14"/>
  <p:tag name="KSO_WM_UNIT_FILL_FORE_SCHEMECOLOR_INDEX_BRIGHTNESS" val="0"/>
  <p:tag name="KSO_WM_UNIT_FILL_TYPE" val="1"/>
</p:tagLst>
</file>

<file path=ppt/tags/tag631.xml><?xml version="1.0" encoding="utf-8"?>
<p:tagLst xmlns:p="http://schemas.openxmlformats.org/presentationml/2006/main">
  <p:tag name="AS_UNIQUEID" val="5109"/>
  <p:tag name="KSO_WM_UNIT_FILL_FORE_SCHEMECOLOR_INDEX" val="14"/>
  <p:tag name="KSO_WM_UNIT_FILL_FORE_SCHEMECOLOR_INDEX_BRIGHTNESS" val="0"/>
  <p:tag name="KSO_WM_UNIT_FILL_TYPE" val="1"/>
</p:tagLst>
</file>

<file path=ppt/tags/tag632.xml><?xml version="1.0" encoding="utf-8"?>
<p:tagLst xmlns:p="http://schemas.openxmlformats.org/presentationml/2006/main">
  <p:tag name="AS_UNIQUEID" val="5110"/>
  <p:tag name="KSO_WM_UNIT_FILL_FORE_SCHEMECOLOR_INDEX" val="14"/>
  <p:tag name="KSO_WM_UNIT_FILL_FORE_SCHEMECOLOR_INDEX_BRIGHTNESS" val="0"/>
  <p:tag name="KSO_WM_UNIT_FILL_TYPE" val="1"/>
</p:tagLst>
</file>

<file path=ppt/tags/tag633.xml><?xml version="1.0" encoding="utf-8"?>
<p:tagLst xmlns:p="http://schemas.openxmlformats.org/presentationml/2006/main">
  <p:tag name="AS_UNIQUEID" val="5111"/>
  <p:tag name="KSO_WM_UNIT_FILL_FORE_SCHEMECOLOR_INDEX" val="14"/>
  <p:tag name="KSO_WM_UNIT_FILL_FORE_SCHEMECOLOR_INDEX_BRIGHTNESS" val="0"/>
  <p:tag name="KSO_WM_UNIT_FILL_TYPE" val="1"/>
</p:tagLst>
</file>

<file path=ppt/tags/tag634.xml><?xml version="1.0" encoding="utf-8"?>
<p:tagLst xmlns:p="http://schemas.openxmlformats.org/presentationml/2006/main">
  <p:tag name="AS_UNIQUEID" val="5112"/>
</p:tagLst>
</file>

<file path=ppt/tags/tag635.xml><?xml version="1.0" encoding="utf-8"?>
<p:tagLst xmlns:p="http://schemas.openxmlformats.org/presentationml/2006/main">
  <p:tag name="AS_UNIQUEID" val="5113"/>
</p:tagLst>
</file>

<file path=ppt/tags/tag636.xml><?xml version="1.0" encoding="utf-8"?>
<p:tagLst xmlns:p="http://schemas.openxmlformats.org/presentationml/2006/main">
  <p:tag name="AS_UNIQUEID" val="5114"/>
</p:tagLst>
</file>

<file path=ppt/tags/tag637.xml><?xml version="1.0" encoding="utf-8"?>
<p:tagLst xmlns:p="http://schemas.openxmlformats.org/presentationml/2006/main">
  <p:tag name="AS_UNIQUEID" val="5115"/>
</p:tagLst>
</file>

<file path=ppt/tags/tag638.xml><?xml version="1.0" encoding="utf-8"?>
<p:tagLst xmlns:p="http://schemas.openxmlformats.org/presentationml/2006/main">
  <p:tag name="AS_UNIQUEID" val="5116"/>
</p:tagLst>
</file>

<file path=ppt/tags/tag639.xml><?xml version="1.0" encoding="utf-8"?>
<p:tagLst xmlns:p="http://schemas.openxmlformats.org/presentationml/2006/main">
  <p:tag name="AS_UNIQUEID" val="5117"/>
</p:tagLst>
</file>

<file path=ppt/tags/tag64.xml><?xml version="1.0" encoding="utf-8"?>
<p:tagLst xmlns:p="http://schemas.openxmlformats.org/presentationml/2006/main">
  <p:tag name="AS_UNIQUEID" val="4554"/>
</p:tagLst>
</file>

<file path=ppt/tags/tag640.xml><?xml version="1.0" encoding="utf-8"?>
<p:tagLst xmlns:p="http://schemas.openxmlformats.org/presentationml/2006/main">
  <p:tag name="AS_UNIQUEID" val="5118"/>
</p:tagLst>
</file>

<file path=ppt/tags/tag641.xml><?xml version="1.0" encoding="utf-8"?>
<p:tagLst xmlns:p="http://schemas.openxmlformats.org/presentationml/2006/main">
  <p:tag name="AS_UNIQUEID" val="5119"/>
</p:tagLst>
</file>

<file path=ppt/tags/tag642.xml><?xml version="1.0" encoding="utf-8"?>
<p:tagLst xmlns:p="http://schemas.openxmlformats.org/presentationml/2006/main">
  <p:tag name="AS_UNIQUEID" val="5120"/>
</p:tagLst>
</file>

<file path=ppt/tags/tag643.xml><?xml version="1.0" encoding="utf-8"?>
<p:tagLst xmlns:p="http://schemas.openxmlformats.org/presentationml/2006/main">
  <p:tag name="AS_UNIQUEID" val="5121"/>
</p:tagLst>
</file>

<file path=ppt/tags/tag644.xml><?xml version="1.0" encoding="utf-8"?>
<p:tagLst xmlns:p="http://schemas.openxmlformats.org/presentationml/2006/main">
  <p:tag name="AS_UNIQUEID" val="5122"/>
</p:tagLst>
</file>

<file path=ppt/tags/tag645.xml><?xml version="1.0" encoding="utf-8"?>
<p:tagLst xmlns:p="http://schemas.openxmlformats.org/presentationml/2006/main">
  <p:tag name="AS_UNIQUEID" val="5123"/>
</p:tagLst>
</file>

<file path=ppt/tags/tag646.xml><?xml version="1.0" encoding="utf-8"?>
<p:tagLst xmlns:p="http://schemas.openxmlformats.org/presentationml/2006/main">
  <p:tag name="AS_UNIQUEID" val="5124"/>
</p:tagLst>
</file>

<file path=ppt/tags/tag647.xml><?xml version="1.0" encoding="utf-8"?>
<p:tagLst xmlns:p="http://schemas.openxmlformats.org/presentationml/2006/main">
  <p:tag name="AS_UNIQUEID" val="5125"/>
</p:tagLst>
</file>

<file path=ppt/tags/tag648.xml><?xml version="1.0" encoding="utf-8"?>
<p:tagLst xmlns:p="http://schemas.openxmlformats.org/presentationml/2006/main">
  <p:tag name="AS_UNIQUEID" val="5126"/>
</p:tagLst>
</file>

<file path=ppt/tags/tag649.xml><?xml version="1.0" encoding="utf-8"?>
<p:tagLst xmlns:p="http://schemas.openxmlformats.org/presentationml/2006/main">
  <p:tag name="AS_UNIQUEID" val="5127"/>
</p:tagLst>
</file>

<file path=ppt/tags/tag65.xml><?xml version="1.0" encoding="utf-8"?>
<p:tagLst xmlns:p="http://schemas.openxmlformats.org/presentationml/2006/main">
  <p:tag name="AS_UNIQUEID" val="4555"/>
</p:tagLst>
</file>

<file path=ppt/tags/tag650.xml><?xml version="1.0" encoding="utf-8"?>
<p:tagLst xmlns:p="http://schemas.openxmlformats.org/presentationml/2006/main">
  <p:tag name="AS_UNIQUEID" val="5128"/>
  <p:tag name="KSO_WM_BEAUTIFY_FLAG" val=""/>
</p:tagLst>
</file>

<file path=ppt/tags/tag651.xml><?xml version="1.0" encoding="utf-8"?>
<p:tagLst xmlns:p="http://schemas.openxmlformats.org/presentationml/2006/main">
  <p:tag name="AS_UNIQUEID" val="5129"/>
  <p:tag name="KSO_WM_BEAUTIFY_FLAG" val=""/>
</p:tagLst>
</file>

<file path=ppt/tags/tag652.xml><?xml version="1.0" encoding="utf-8"?>
<p:tagLst xmlns:p="http://schemas.openxmlformats.org/presentationml/2006/main">
  <p:tag name="AS_UNIQUEID" val="5130"/>
  <p:tag name="KSO_WM_BEAUTIFY_FLAG" val=""/>
</p:tagLst>
</file>

<file path=ppt/tags/tag653.xml><?xml version="1.0" encoding="utf-8"?>
<p:tagLst xmlns:p="http://schemas.openxmlformats.org/presentationml/2006/main">
  <p:tag name="AS_UNIQUEID" val="5131"/>
  <p:tag name="KSO_WM_BEAUTIFY_FLAG" val=""/>
</p:tagLst>
</file>

<file path=ppt/tags/tag654.xml><?xml version="1.0" encoding="utf-8"?>
<p:tagLst xmlns:p="http://schemas.openxmlformats.org/presentationml/2006/main">
  <p:tag name="AS_UNIQUEID" val="5132"/>
  <p:tag name="KSO_WM_BEAUTIFY_FLAG" val=""/>
</p:tagLst>
</file>

<file path=ppt/tags/tag655.xml><?xml version="1.0" encoding="utf-8"?>
<p:tagLst xmlns:p="http://schemas.openxmlformats.org/presentationml/2006/main">
  <p:tag name="AS_UNIQUEID" val="5133"/>
  <p:tag name="KSO_WM_BEAUTIFY_FLAG" val=""/>
</p:tagLst>
</file>

<file path=ppt/tags/tag656.xml><?xml version="1.0" encoding="utf-8"?>
<p:tagLst xmlns:p="http://schemas.openxmlformats.org/presentationml/2006/main">
  <p:tag name="AS_UNIQUEID" val="5134"/>
  <p:tag name="KSO_WM_BEAUTIFY_FLAG" val=""/>
</p:tagLst>
</file>

<file path=ppt/tags/tag657.xml><?xml version="1.0" encoding="utf-8"?>
<p:tagLst xmlns:p="http://schemas.openxmlformats.org/presentationml/2006/main">
  <p:tag name="AS_UNIQUEID" val="5135"/>
  <p:tag name="KSO_WM_BEAUTIFY_FLAG" val=""/>
</p:tagLst>
</file>

<file path=ppt/tags/tag658.xml><?xml version="1.0" encoding="utf-8"?>
<p:tagLst xmlns:p="http://schemas.openxmlformats.org/presentationml/2006/main">
  <p:tag name="AS_UNIQUEID" val="5136"/>
  <p:tag name="KSO_WM_BEAUTIFY_FLAG" val=""/>
</p:tagLst>
</file>

<file path=ppt/tags/tag659.xml><?xml version="1.0" encoding="utf-8"?>
<p:tagLst xmlns:p="http://schemas.openxmlformats.org/presentationml/2006/main">
  <p:tag name="AS_UNIQUEID" val="5137"/>
</p:tagLst>
</file>

<file path=ppt/tags/tag66.xml><?xml version="1.0" encoding="utf-8"?>
<p:tagLst xmlns:p="http://schemas.openxmlformats.org/presentationml/2006/main">
  <p:tag name="AS_UNIQUEID" val="4556"/>
</p:tagLst>
</file>

<file path=ppt/tags/tag660.xml><?xml version="1.0" encoding="utf-8"?>
<p:tagLst xmlns:p="http://schemas.openxmlformats.org/presentationml/2006/main">
  <p:tag name="AS_UNIQUEID" val="5138"/>
</p:tagLst>
</file>

<file path=ppt/tags/tag661.xml><?xml version="1.0" encoding="utf-8"?>
<p:tagLst xmlns:p="http://schemas.openxmlformats.org/presentationml/2006/main">
  <p:tag name="AS_UNIQUEID" val="5139"/>
</p:tagLst>
</file>

<file path=ppt/tags/tag662.xml><?xml version="1.0" encoding="utf-8"?>
<p:tagLst xmlns:p="http://schemas.openxmlformats.org/presentationml/2006/main">
  <p:tag name="AS_UNIQUEID" val="5140"/>
</p:tagLst>
</file>

<file path=ppt/tags/tag663.xml><?xml version="1.0" encoding="utf-8"?>
<p:tagLst xmlns:p="http://schemas.openxmlformats.org/presentationml/2006/main">
  <p:tag name="AS_UNIQUEID" val="5141"/>
</p:tagLst>
</file>

<file path=ppt/tags/tag664.xml><?xml version="1.0" encoding="utf-8"?>
<p:tagLst xmlns:p="http://schemas.openxmlformats.org/presentationml/2006/main">
  <p:tag name="AS_OS" val="Unix 3.10 unknown"/>
  <p:tag name="AS_RELEASE_DATE" val="2023.03.31"/>
  <p:tag name="AS_TITLE" val="Aspose.Slides for Java"/>
  <p:tag name="AS_VERSION" val="23.3"/>
  <p:tag name="COMMONDATA" val="eyJoZGlkIjoiNjA0MWQ3NGYwOGM0OTkwMTIxMDI5ZTY3ZGFlYzU3NjkifQ=="/>
</p:tagLst>
</file>

<file path=ppt/tags/tag67.xml><?xml version="1.0" encoding="utf-8"?>
<p:tagLst xmlns:p="http://schemas.openxmlformats.org/presentationml/2006/main">
  <p:tag name="AS_UNIQUEID" val="4557"/>
</p:tagLst>
</file>

<file path=ppt/tags/tag68.xml><?xml version="1.0" encoding="utf-8"?>
<p:tagLst xmlns:p="http://schemas.openxmlformats.org/presentationml/2006/main">
  <p:tag name="AS_UNIQUEID" val="4558"/>
</p:tagLst>
</file>

<file path=ppt/tags/tag69.xml><?xml version="1.0" encoding="utf-8"?>
<p:tagLst xmlns:p="http://schemas.openxmlformats.org/presentationml/2006/main">
  <p:tag name="AS_UNIQUEID" val="4559"/>
</p:tagLst>
</file>

<file path=ppt/tags/tag7.xml><?xml version="1.0" encoding="utf-8"?>
<p:tagLst xmlns:p="http://schemas.openxmlformats.org/presentationml/2006/main">
  <p:tag name="AS_UNIQUEID" val="4497"/>
</p:tagLst>
</file>

<file path=ppt/tags/tag70.xml><?xml version="1.0" encoding="utf-8"?>
<p:tagLst xmlns:p="http://schemas.openxmlformats.org/presentationml/2006/main">
  <p:tag name="AS_UNIQUEID" val="4560"/>
</p:tagLst>
</file>

<file path=ppt/tags/tag71.xml><?xml version="1.0" encoding="utf-8"?>
<p:tagLst xmlns:p="http://schemas.openxmlformats.org/presentationml/2006/main">
  <p:tag name="AS_UNIQUEID" val="4561"/>
</p:tagLst>
</file>

<file path=ppt/tags/tag72.xml><?xml version="1.0" encoding="utf-8"?>
<p:tagLst xmlns:p="http://schemas.openxmlformats.org/presentationml/2006/main">
  <p:tag name="AS_UNIQUEID" val="4562"/>
</p:tagLst>
</file>

<file path=ppt/tags/tag73.xml><?xml version="1.0" encoding="utf-8"?>
<p:tagLst xmlns:p="http://schemas.openxmlformats.org/presentationml/2006/main">
  <p:tag name="AS_UNIQUEID" val="4563"/>
</p:tagLst>
</file>

<file path=ppt/tags/tag74.xml><?xml version="1.0" encoding="utf-8"?>
<p:tagLst xmlns:p="http://schemas.openxmlformats.org/presentationml/2006/main">
  <p:tag name="AS_UNIQUEID" val="4564"/>
</p:tagLst>
</file>

<file path=ppt/tags/tag75.xml><?xml version="1.0" encoding="utf-8"?>
<p:tagLst xmlns:p="http://schemas.openxmlformats.org/presentationml/2006/main">
  <p:tag name="AS_UNIQUEID" val="4565"/>
</p:tagLst>
</file>

<file path=ppt/tags/tag76.xml><?xml version="1.0" encoding="utf-8"?>
<p:tagLst xmlns:p="http://schemas.openxmlformats.org/presentationml/2006/main">
  <p:tag name="AS_UNIQUEID" val="4566"/>
</p:tagLst>
</file>

<file path=ppt/tags/tag77.xml><?xml version="1.0" encoding="utf-8"?>
<p:tagLst xmlns:p="http://schemas.openxmlformats.org/presentationml/2006/main">
  <p:tag name="AS_UNIQUEID" val="4567"/>
</p:tagLst>
</file>

<file path=ppt/tags/tag78.xml><?xml version="1.0" encoding="utf-8"?>
<p:tagLst xmlns:p="http://schemas.openxmlformats.org/presentationml/2006/main">
  <p:tag name="AS_UNIQUEID" val="4568"/>
</p:tagLst>
</file>

<file path=ppt/tags/tag79.xml><?xml version="1.0" encoding="utf-8"?>
<p:tagLst xmlns:p="http://schemas.openxmlformats.org/presentationml/2006/main">
  <p:tag name="AS_UNIQUEID" val="4569"/>
</p:tagLst>
</file>

<file path=ppt/tags/tag8.xml><?xml version="1.0" encoding="utf-8"?>
<p:tagLst xmlns:p="http://schemas.openxmlformats.org/presentationml/2006/main">
  <p:tag name="AS_UNIQUEID" val="4498"/>
</p:tagLst>
</file>

<file path=ppt/tags/tag80.xml><?xml version="1.0" encoding="utf-8"?>
<p:tagLst xmlns:p="http://schemas.openxmlformats.org/presentationml/2006/main">
  <p:tag name="AS_UNIQUEID" val="4570"/>
</p:tagLst>
</file>

<file path=ppt/tags/tag81.xml><?xml version="1.0" encoding="utf-8"?>
<p:tagLst xmlns:p="http://schemas.openxmlformats.org/presentationml/2006/main">
  <p:tag name="AS_UNIQUEID" val="4571"/>
</p:tagLst>
</file>

<file path=ppt/tags/tag82.xml><?xml version="1.0" encoding="utf-8"?>
<p:tagLst xmlns:p="http://schemas.openxmlformats.org/presentationml/2006/main">
  <p:tag name="AS_UNIQUEID" val="4572"/>
</p:tagLst>
</file>

<file path=ppt/tags/tag83.xml><?xml version="1.0" encoding="utf-8"?>
<p:tagLst xmlns:p="http://schemas.openxmlformats.org/presentationml/2006/main">
  <p:tag name="AS_UNIQUEID" val="4573"/>
</p:tagLst>
</file>

<file path=ppt/tags/tag84.xml><?xml version="1.0" encoding="utf-8"?>
<p:tagLst xmlns:p="http://schemas.openxmlformats.org/presentationml/2006/main">
  <p:tag name="AS_UNIQUEID" val="4574"/>
</p:tagLst>
</file>

<file path=ppt/tags/tag85.xml><?xml version="1.0" encoding="utf-8"?>
<p:tagLst xmlns:p="http://schemas.openxmlformats.org/presentationml/2006/main">
  <p:tag name="AS_UNIQUEID" val="4575"/>
</p:tagLst>
</file>

<file path=ppt/tags/tag86.xml><?xml version="1.0" encoding="utf-8"?>
<p:tagLst xmlns:p="http://schemas.openxmlformats.org/presentationml/2006/main">
  <p:tag name="AS_UNIQUEID" val="4576"/>
</p:tagLst>
</file>

<file path=ppt/tags/tag87.xml><?xml version="1.0" encoding="utf-8"?>
<p:tagLst xmlns:p="http://schemas.openxmlformats.org/presentationml/2006/main">
  <p:tag name="AS_UNIQUEID" val="4577"/>
</p:tagLst>
</file>

<file path=ppt/tags/tag88.xml><?xml version="1.0" encoding="utf-8"?>
<p:tagLst xmlns:p="http://schemas.openxmlformats.org/presentationml/2006/main">
  <p:tag name="AS_UNIQUEID" val="4578"/>
</p:tagLst>
</file>

<file path=ppt/tags/tag89.xml><?xml version="1.0" encoding="utf-8"?>
<p:tagLst xmlns:p="http://schemas.openxmlformats.org/presentationml/2006/main">
  <p:tag name="AS_UNIQUEID" val="4579"/>
</p:tagLst>
</file>

<file path=ppt/tags/tag9.xml><?xml version="1.0" encoding="utf-8"?>
<p:tagLst xmlns:p="http://schemas.openxmlformats.org/presentationml/2006/main">
  <p:tag name="AS_UNIQUEID" val="4499"/>
</p:tagLst>
</file>

<file path=ppt/tags/tag90.xml><?xml version="1.0" encoding="utf-8"?>
<p:tagLst xmlns:p="http://schemas.openxmlformats.org/presentationml/2006/main">
  <p:tag name="AS_UNIQUEID" val="4580"/>
</p:tagLst>
</file>

<file path=ppt/tags/tag91.xml><?xml version="1.0" encoding="utf-8"?>
<p:tagLst xmlns:p="http://schemas.openxmlformats.org/presentationml/2006/main">
  <p:tag name="AS_UNIQUEID" val="4581"/>
</p:tagLst>
</file>

<file path=ppt/tags/tag92.xml><?xml version="1.0" encoding="utf-8"?>
<p:tagLst xmlns:p="http://schemas.openxmlformats.org/presentationml/2006/main">
  <p:tag name="AS_UNIQUEID" val="4582"/>
</p:tagLst>
</file>

<file path=ppt/tags/tag93.xml><?xml version="1.0" encoding="utf-8"?>
<p:tagLst xmlns:p="http://schemas.openxmlformats.org/presentationml/2006/main">
  <p:tag name="AS_UNIQUEID" val="4583"/>
</p:tagLst>
</file>

<file path=ppt/tags/tag94.xml><?xml version="1.0" encoding="utf-8"?>
<p:tagLst xmlns:p="http://schemas.openxmlformats.org/presentationml/2006/main">
  <p:tag name="AS_UNIQUEID" val="4584"/>
</p:tagLst>
</file>

<file path=ppt/tags/tag95.xml><?xml version="1.0" encoding="utf-8"?>
<p:tagLst xmlns:p="http://schemas.openxmlformats.org/presentationml/2006/main">
  <p:tag name="AS_UNIQUEID" val="4585"/>
</p:tagLst>
</file>

<file path=ppt/tags/tag96.xml><?xml version="1.0" encoding="utf-8"?>
<p:tagLst xmlns:p="http://schemas.openxmlformats.org/presentationml/2006/main">
  <p:tag name="AS_UNIQUEID" val="4586"/>
</p:tagLst>
</file>

<file path=ppt/tags/tag97.xml><?xml version="1.0" encoding="utf-8"?>
<p:tagLst xmlns:p="http://schemas.openxmlformats.org/presentationml/2006/main">
  <p:tag name="AS_UNIQUEID" val="4587"/>
</p:tagLst>
</file>

<file path=ppt/tags/tag98.xml><?xml version="1.0" encoding="utf-8"?>
<p:tagLst xmlns:p="http://schemas.openxmlformats.org/presentationml/2006/main">
  <p:tag name="AS_UNIQUEID" val="4588"/>
</p:tagLst>
</file>

<file path=ppt/tags/tag99.xml><?xml version="1.0" encoding="utf-8"?>
<p:tagLst xmlns:p="http://schemas.openxmlformats.org/presentationml/2006/main">
  <p:tag name="AS_UNIQUEID" val="4589"/>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167</Paragraphs>
  <Slides>17</Slides>
  <Notes>1</Notes>
  <TotalTime>0</TotalTime>
  <HiddenSlides>0</HiddenSlides>
  <MMClips>2</MMClips>
  <ScaleCrop>0</ScaleCrop>
  <HeadingPairs>
    <vt:vector baseType="variant" size="6">
      <vt:variant>
        <vt:lpstr>Fonts used</vt:lpstr>
      </vt:variant>
      <vt:variant>
        <vt:i4>20</vt:i4>
      </vt:variant>
      <vt:variant>
        <vt:lpstr>Theme</vt:lpstr>
      </vt:variant>
      <vt:variant>
        <vt:i4>1</vt:i4>
      </vt:variant>
      <vt:variant>
        <vt:lpstr>Slide Titles</vt:lpstr>
      </vt:variant>
      <vt:variant>
        <vt:i4>17</vt:i4>
      </vt:variant>
    </vt:vector>
  </HeadingPairs>
  <TitlesOfParts>
    <vt:vector baseType="lpstr" size="38">
      <vt:lpstr>Arial</vt:lpstr>
      <vt:lpstr>Calibri Light</vt:lpstr>
      <vt:lpstr>宋体</vt:lpstr>
      <vt:lpstr>Calibri</vt:lpstr>
      <vt:lpstr>黑体</vt:lpstr>
      <vt:lpstr>等线 Light</vt:lpstr>
      <vt:lpstr>等线</vt:lpstr>
      <vt:lpstr>Times New Roman</vt:lpstr>
      <vt:lpstr>汉仪大宋简</vt:lpstr>
      <vt:lpstr>方正大标宋简体</vt:lpstr>
      <vt:lpstr>方正粗黑宋简体</vt:lpstr>
      <vt:lpstr>微软雅黑</vt:lpstr>
      <vt:lpstr>楷体_GB2312</vt:lpstr>
      <vt:lpstr>楷体</vt:lpstr>
      <vt:lpstr>Wingdings</vt:lpstr>
      <vt:lpstr>华文新魏</vt:lpstr>
      <vt:lpstr>华文中宋</vt:lpstr>
      <vt:lpstr>FZSuXinShiLiuKaiS-R-GB</vt:lpstr>
      <vt:lpstr>方正字迹-杨素彬楷 简</vt:lpstr>
      <vt:lpstr>方正苏新诗柳楷简体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2024-08-13T10:41:27.358</cp:lastPrinted>
  <dcterms:created xsi:type="dcterms:W3CDTF">2024-08-13T10:41:27Z</dcterms:created>
  <dcterms:modified xsi:type="dcterms:W3CDTF">2024-08-13T02:41:27Z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