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1"/>
    <p:sldMasterId id="2147483661" r:id="rId2"/>
    <p:sldMasterId id="2147483682" r:id="rId3"/>
    <p:sldMasterId id="2147483714" r:id="rId4"/>
    <p:sldMasterId id="2147483727" r:id="rId5"/>
  </p:sldMasterIdLst>
  <p:notesMasterIdLst>
    <p:notesMasterId r:id="rId6"/>
  </p:notesMasterIdLst>
  <p:sldIdLst>
    <p:sldId id="277" r:id="rId7"/>
    <p:sldId id="261" r:id="rId8"/>
    <p:sldId id="262" r:id="rId9"/>
    <p:sldId id="278" r:id="rId10"/>
    <p:sldId id="279" r:id="rId11"/>
    <p:sldId id="296" r:id="rId12"/>
    <p:sldId id="257" r:id="rId13"/>
    <p:sldId id="289" r:id="rId14"/>
    <p:sldId id="290" r:id="rId15"/>
    <p:sldId id="280" r:id="rId16"/>
    <p:sldId id="281" r:id="rId17"/>
    <p:sldId id="282" r:id="rId18"/>
    <p:sldId id="284" r:id="rId19"/>
    <p:sldId id="291" r:id="rId20"/>
    <p:sldId id="286" r:id="rId21"/>
    <p:sldId id="292" r:id="rId22"/>
    <p:sldId id="287" r:id="rId23"/>
    <p:sldId id="288" r:id="rId24"/>
    <p:sldId id="273" r:id="rId25"/>
    <p:sldId id="275" r:id="rId26"/>
    <p:sldId id="276" r:id="rId27"/>
    <p:sldId id="298" r:id="rId28"/>
    <p:sldId id="294" r:id="rId29"/>
    <p:sldId id="293" r:id="rId30"/>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fill>
          <a:solidFill>
            <a:schemeClr val="accent2">
              <a:tint val="40000"/>
            </a:schemeClr>
          </a:solidFill>
        </a:fill>
      </a:tcStyle>
    </a:band1H>
    <a:band1V>
      <a:tcStyle>
        <a:fill>
          <a:solidFill>
            <a:schemeClr val="accent2">
              <a:tint val="40000"/>
            </a:schemeClr>
          </a:solidFill>
        </a:fill>
      </a:tcStyle>
    </a:band1V>
    <a:lastCol>
      <a:tcTxStyle b="on">
        <a:fontRef idx="minor">
          <a:prstClr val="black"/>
        </a:fontRef>
        <a:schemeClr val="lt1"/>
      </a:tcTxStyle>
      <a:tcStyle>
        <a:fill>
          <a:solidFill>
            <a:schemeClr val="accent2"/>
          </a:solidFill>
        </a:fill>
      </a:tcStyle>
    </a:lastCol>
    <a:firstCol>
      <a:tcTxStyle b="on">
        <a:fontRef idx="minor">
          <a:prstClr val="black"/>
        </a:fontRef>
        <a:schemeClr val="lt1"/>
      </a:tcTxStyle>
      <a:tcStyle>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56"/>
      </p:cViewPr>
      <p:guideLst/>
    </p:cSldViewPr>
  </p:slideViewPr>
  <p:notesTextViewPr>
    <p:cViewPr>
      <p:scale>
        <a:sx n="1" d="1"/>
        <a:sy n="1" d="1"/>
      </p:scale>
      <p:origin x="0" y="0"/>
    </p:cViewPr>
  </p:notesTextViewPr>
  <p:sorterViewPr>
    <p:cViewPr>
      <p:scale>
        <a:sx n="100" d="100"/>
        <a:sy n="100" d="100"/>
      </p:scale>
      <p:origin x="0" y="-2564"/>
    </p:cViewPr>
  </p:sorter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4.xml" /><Relationship Id="rId11" Type="http://schemas.openxmlformats.org/officeDocument/2006/relationships/slide" Target="slides/slide5.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slideMaster" Target="slideMasters/slideMaster2.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slideMaster" Target="slideMasters/slideMaster3.xml" /><Relationship Id="rId30" Type="http://schemas.openxmlformats.org/officeDocument/2006/relationships/slide" Target="slides/slide24.xml" /><Relationship Id="rId31" Type="http://schemas.openxmlformats.org/officeDocument/2006/relationships/tags" Target="tags/tag1068.xml" /><Relationship Id="rId32" Type="http://schemas.openxmlformats.org/officeDocument/2006/relationships/presProps" Target="presProps.xml" /><Relationship Id="rId33" Type="http://schemas.openxmlformats.org/officeDocument/2006/relationships/viewProps" Target="viewProps.xml" /><Relationship Id="rId34" Type="http://schemas.openxmlformats.org/officeDocument/2006/relationships/theme" Target="theme/theme1.xml" /><Relationship Id="rId35" Type="http://schemas.openxmlformats.org/officeDocument/2006/relationships/tableStyles" Target="tableStyles.xml" /><Relationship Id="rId4" Type="http://schemas.openxmlformats.org/officeDocument/2006/relationships/slideMaster" Target="slideMasters/slideMaster4.xml" /><Relationship Id="rId5" Type="http://schemas.openxmlformats.org/officeDocument/2006/relationships/slideMaster" Target="slideMasters/slideMaster5.xml" /><Relationship Id="rId6" Type="http://schemas.openxmlformats.org/officeDocument/2006/relationships/notesMaster" Target="notesMasters/notesMaster1.xml" /><Relationship Id="rId7" Type="http://schemas.openxmlformats.org/officeDocument/2006/relationships/slide" Target="slides/slide1.xml" /><Relationship Id="rId8" Type="http://schemas.openxmlformats.org/officeDocument/2006/relationships/slide" Target="slides/slide2.xml" /><Relationship Id="rId9" Type="http://schemas.openxmlformats.org/officeDocument/2006/relationships/slide" Target="slides/slide3.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440.xml" /><Relationship Id="rId2" Type="http://schemas.openxmlformats.org/officeDocument/2006/relationships/tags" Target="../tags/tag441.xml" /><Relationship Id="rId3" Type="http://schemas.openxmlformats.org/officeDocument/2006/relationships/tags" Target="../tags/tag442.xml" /><Relationship Id="rId4" Type="http://schemas.openxmlformats.org/officeDocument/2006/relationships/tags" Target="../tags/tag443.xml" /><Relationship Id="rId5" Type="http://schemas.openxmlformats.org/officeDocument/2006/relationships/tags" Target="../tags/tag444.xml" /><Relationship Id="rId6" Type="http://schemas.openxmlformats.org/officeDocument/2006/relationships/tags" Target="../tags/tag445.xml" /><Relationship Id="rId7" Type="http://schemas.openxmlformats.org/officeDocument/2006/relationships/tags" Target="../tags/tag446.xml" /><Relationship Id="rId8" Type="http://schemas.openxmlformats.org/officeDocument/2006/relationships/theme" Target="../theme/theme6.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FD29AE3B-3553-4936-98BF-56CDEDCB2816}"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298221C-A19A-4550-8996-09D11B34C0D8}"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 Id="rId3" Type="http://schemas.openxmlformats.org/officeDocument/2006/relationships/tags" Target="../tags/tag518.xml" /><Relationship Id="rId4" Type="http://schemas.openxmlformats.org/officeDocument/2006/relationships/tags" Target="../tags/tag519.xml" /><Relationship Id="rId5" Type="http://schemas.openxmlformats.org/officeDocument/2006/relationships/tags" Target="../tags/tag520.xml" /><Relationship Id="rId6" Type="http://schemas.openxmlformats.org/officeDocument/2006/relationships/tags" Target="../tags/tag52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595.xml" /><Relationship Id="rId4" Type="http://schemas.openxmlformats.org/officeDocument/2006/relationships/tags" Target="../tags/tag596.xml" /><Relationship Id="rId5" Type="http://schemas.openxmlformats.org/officeDocument/2006/relationships/tags" Target="../tags/tag597.xml" /><Relationship Id="rId6" Type="http://schemas.openxmlformats.org/officeDocument/2006/relationships/tags" Target="../tags/tag598.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 Id="rId3" Type="http://schemas.openxmlformats.org/officeDocument/2006/relationships/tags" Target="../tags/tag1041.xml" /><Relationship Id="rId4" Type="http://schemas.openxmlformats.org/officeDocument/2006/relationships/tags" Target="../tags/tag1042.xml" /><Relationship Id="rId5" Type="http://schemas.openxmlformats.org/officeDocument/2006/relationships/tags" Target="../tags/tag1043.xml" /><Relationship Id="rId6" Type="http://schemas.openxmlformats.org/officeDocument/2006/relationships/tags" Target="../tags/tag1044.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0481" name="幻灯片图像占位符 1"/>
          <p:cNvSpPr>
            <a:spLocks noGrp="1" noRot="1" noChangeAspect="1"/>
          </p:cNvSpPr>
          <p:nvPr>
            <p:ph type="sldImg"/>
            <p:custDataLst>
              <p:tags r:id="rId4"/>
            </p:custDataLst>
          </p:nvPr>
        </p:nvSpPr>
        <p:spPr/>
      </p:sp>
      <p:sp>
        <p:nvSpPr>
          <p:cNvPr id="20482" name="备注占位符 2"/>
          <p:cNvSpPr txBox="1">
            <a:spLocks noGrp="1"/>
          </p:cNvSpPr>
          <p:nvPr>
            <p:ph type="body" idx="1"/>
            <p:custDataLst>
              <p:tags r:id="rId5"/>
            </p:custDataLst>
          </p:nvPr>
        </p:nvSpPr>
        <p:spPr/>
        <p:txBody>
          <a:bodyPr lIns="91440" tIns="45720" rIns="91440" bIns="45720" anchor="t" anchorCtr="0"/>
          <a:lstStyle/>
          <a:p>
            <a:pPr lvl="0"/>
            <a:endParaRPr lang="zh-CN" altLang="en-US"/>
          </a:p>
        </p:txBody>
      </p:sp>
      <p:sp>
        <p:nvSpPr>
          <p:cNvPr id="20483" name="灯片编号占位符 3"/>
          <p:cNvSpPr>
            <a:spLocks noGrp="1"/>
          </p:cNvSpPr>
          <p:nvPr>
            <p:ph type="sldNum" sz="quarter" idx="10"/>
            <p:custDataLst>
              <p:tags r:id="rId6"/>
            </p:custDataLst>
          </p:nvPr>
        </p:nvSpPr>
        <p:spPr>
          <a:xfrm>
            <a:off x="3884613" y="8685213"/>
            <a:ext cx="2971800" cy="458787"/>
          </a:xfrm>
          <a:prstGeom prst="rect">
            <a:avLst/>
          </a:prstGeom>
          <a:noFill/>
          <a:ln w="9525">
            <a:noFill/>
          </a:ln>
        </p:spPr>
        <p:txBody>
          <a:bodyPr vert="horz" lIns="91440" tIns="45720" rIns="91440" bIns="45720" anchor="b" anchorCtr="0"/>
          <a:lstStyle/>
          <a:p>
            <a:fld id="{9A0DB2DC-4C9A-4742-B13C-FB6460FD3503}" type="slidenum">
              <a:rPr lang="zh-CN" altLang="en-US">
                <a:solidFill>
                  <a:prstClr val="black"/>
                </a:solidFill>
                <a:latin typeface="Arial" panose="020b0604020202020204" pitchFamily="34" charset="0"/>
              </a:rPr>
              <a:t>6</a:t>
            </a:fld>
            <a:endParaRPr lang="zh-CN" altLang="en-US">
              <a:solidFill>
                <a:prstClr val="black"/>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r>
              <a:rPr lang="zh-CN" altLang="en-US" b="0" i="0" u="none" strike="noStrike">
                <a:solidFill>
                  <a:srgbClr val="333333"/>
                </a:solidFill>
                <a:effectLst/>
                <a:latin typeface="Arial" panose="020b0604020202020204" pitchFamily="34" charset="0"/>
              </a:rPr>
              <a:t>银河-1号巨型计算机，是1983年12月22日我国第一台被命名为“银河”的亿次巨型电子计算机，由国防科技大学计算机研究所在长沙研制成功。它的研制成功，向全世界宣布：中国成了继美、日等国之后，能够独立设计和制造巨型机的国家。</a:t>
            </a:r>
          </a:p>
        </p:txBody>
      </p:sp>
      <p:sp>
        <p:nvSpPr>
          <p:cNvPr id="4" name="灯片编号占位符 3"/>
          <p:cNvSpPr>
            <a:spLocks noGrp="1"/>
          </p:cNvSpPr>
          <p:nvPr>
            <p:ph type="sldNum" sz="quarter" idx="5"/>
            <p:custDataLst>
              <p:tags r:id="rId6"/>
            </p:custDataLst>
          </p:nvPr>
        </p:nvSpPr>
        <p:spPr/>
        <p:txBody>
          <a:bodyPr/>
          <a:lstStyle/>
          <a:p>
            <a:pPr>
              <a:defRPr/>
            </a:pPr>
            <a:fld id="{69953075-A6E9-4AB9-87E2-4444700E7588}" type="slidenum">
              <a:rPr lang="zh-CN" altLang="en-US" smtClean="0">
                <a:solidFill>
                  <a:prstClr val="black"/>
                </a:solidFill>
                <a:latin typeface="等线"/>
                <a:ea typeface="等线"/>
              </a:rPr>
              <a:t>9</a:t>
            </a:fld>
            <a:endParaRPr lang="zh-CN" altLang="en-US">
              <a:solidFill>
                <a:prstClr val="black"/>
              </a:solidFill>
              <a:latin typeface="等线"/>
              <a:ea typeface="等线"/>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0481" name="幻灯片图像占位符 1"/>
          <p:cNvSpPr>
            <a:spLocks noGrp="1" noRot="1" noChangeAspect="1"/>
          </p:cNvSpPr>
          <p:nvPr>
            <p:ph type="sldImg"/>
            <p:custDataLst>
              <p:tags r:id="rId4"/>
            </p:custDataLst>
          </p:nvPr>
        </p:nvSpPr>
        <p:spPr/>
      </p:sp>
      <p:sp>
        <p:nvSpPr>
          <p:cNvPr id="20482" name="备注占位符 2"/>
          <p:cNvSpPr txBox="1">
            <a:spLocks noGrp="1"/>
          </p:cNvSpPr>
          <p:nvPr>
            <p:ph type="body" idx="1"/>
            <p:custDataLst>
              <p:tags r:id="rId5"/>
            </p:custDataLst>
          </p:nvPr>
        </p:nvSpPr>
        <p:spPr/>
        <p:txBody>
          <a:bodyPr lIns="91440" tIns="45720" rIns="91440" bIns="45720" anchor="t" anchorCtr="0"/>
          <a:lstStyle/>
          <a:p>
            <a:pPr lvl="0"/>
            <a:endParaRPr lang="zh-CN" altLang="en-US"/>
          </a:p>
        </p:txBody>
      </p:sp>
      <p:sp>
        <p:nvSpPr>
          <p:cNvPr id="20483" name="灯片编号占位符 3"/>
          <p:cNvSpPr>
            <a:spLocks noGrp="1"/>
          </p:cNvSpPr>
          <p:nvPr>
            <p:ph type="sldNum" sz="quarter" idx="10"/>
            <p:custDataLst>
              <p:tags r:id="rId6"/>
            </p:custDataLst>
          </p:nvPr>
        </p:nvSpPr>
        <p:spPr>
          <a:xfrm>
            <a:off x="3884613" y="8685213"/>
            <a:ext cx="2971800" cy="458787"/>
          </a:xfrm>
          <a:prstGeom prst="rect">
            <a:avLst/>
          </a:prstGeom>
          <a:noFill/>
          <a:ln w="9525">
            <a:noFill/>
          </a:ln>
        </p:spPr>
        <p:txBody>
          <a:bodyPr vert="horz" lIns="91440" tIns="45720" rIns="91440" bIns="45720" anchor="b" anchorCtr="0"/>
          <a:lstStyle/>
          <a:p>
            <a:fld id="{9A0DB2DC-4C9A-4742-B13C-FB6460FD3503}" type="slidenum">
              <a:rPr lang="zh-CN" altLang="en-US">
                <a:solidFill>
                  <a:prstClr val="black"/>
                </a:solidFill>
                <a:latin typeface="Arial" panose="020b0604020202020204" pitchFamily="34" charset="0"/>
              </a:rPr>
              <a:t>22</a:t>
            </a:fld>
            <a:endParaRPr lang="zh-CN" altLang="en-US">
              <a:solidFill>
                <a:prstClr val="black"/>
              </a:solidFill>
              <a:latin typeface="Arial" panose="020b0604020202020204" pitchFamily="34" charset="0"/>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8.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70.xml" /><Relationship Id="rId2" Type="http://schemas.openxmlformats.org/officeDocument/2006/relationships/tags" Target="../tags/tag71.xml" /><Relationship Id="rId3" Type="http://schemas.openxmlformats.org/officeDocument/2006/relationships/tags" Target="../tags/tag72.xml" /><Relationship Id="rId4" Type="http://schemas.openxmlformats.org/officeDocument/2006/relationships/tags" Target="../tags/tag73.xml" /><Relationship Id="rId5" Type="http://schemas.openxmlformats.org/officeDocument/2006/relationships/tags" Target="../tags/tag74.xml" /><Relationship Id="rId6"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82.xml" /><Relationship Id="rId10" Type="http://schemas.openxmlformats.org/officeDocument/2006/relationships/tags" Target="../tags/tag89.xml" /><Relationship Id="rId11" Type="http://schemas.openxmlformats.org/officeDocument/2006/relationships/slideMaster" Target="../slideMasters/slideMaster2.xml" /><Relationship Id="rId2" Type="http://schemas.openxmlformats.org/officeDocument/2006/relationships/image" Target="../media/image2.png" /><Relationship Id="rId3" Type="http://schemas.openxmlformats.org/officeDocument/2006/relationships/tags" Target="../tags/tag83.xml" /><Relationship Id="rId4" Type="http://schemas.openxmlformats.org/officeDocument/2006/relationships/image" Target="../media/image3.png" /><Relationship Id="rId5" Type="http://schemas.openxmlformats.org/officeDocument/2006/relationships/tags" Target="../tags/tag84.xml" /><Relationship Id="rId6" Type="http://schemas.openxmlformats.org/officeDocument/2006/relationships/tags" Target="../tags/tag85.xml" /><Relationship Id="rId7" Type="http://schemas.openxmlformats.org/officeDocument/2006/relationships/tags" Target="../tags/tag86.xml" /><Relationship Id="rId8" Type="http://schemas.openxmlformats.org/officeDocument/2006/relationships/tags" Target="../tags/tag87.xml" /><Relationship Id="rId9" Type="http://schemas.openxmlformats.org/officeDocument/2006/relationships/tags" Target="../tags/tag88.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90.xml" /><Relationship Id="rId10" Type="http://schemas.openxmlformats.org/officeDocument/2006/relationships/tags" Target="../tags/tag97.xml" /><Relationship Id="rId11"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91.xml" /><Relationship Id="rId4" Type="http://schemas.openxmlformats.org/officeDocument/2006/relationships/image" Target="../media/image3.png" /><Relationship Id="rId5" Type="http://schemas.openxmlformats.org/officeDocument/2006/relationships/tags" Target="../tags/tag92.xml" /><Relationship Id="rId6" Type="http://schemas.openxmlformats.org/officeDocument/2006/relationships/tags" Target="../tags/tag93.xml" /><Relationship Id="rId7" Type="http://schemas.openxmlformats.org/officeDocument/2006/relationships/tags" Target="../tags/tag94.xml" /><Relationship Id="rId8" Type="http://schemas.openxmlformats.org/officeDocument/2006/relationships/tags" Target="../tags/tag95.xml" /><Relationship Id="rId9" Type="http://schemas.openxmlformats.org/officeDocument/2006/relationships/tags" Target="../tags/tag96.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98.xml" /><Relationship Id="rId10" Type="http://schemas.openxmlformats.org/officeDocument/2006/relationships/tags" Target="../tags/tag105.xml" /><Relationship Id="rId11" Type="http://schemas.openxmlformats.org/officeDocument/2006/relationships/slideMaster" Target="../slideMasters/slideMaster2.xml" /><Relationship Id="rId2" Type="http://schemas.openxmlformats.org/officeDocument/2006/relationships/image" Target="../media/image5.png" /><Relationship Id="rId3" Type="http://schemas.openxmlformats.org/officeDocument/2006/relationships/tags" Target="../tags/tag99.xml" /><Relationship Id="rId4" Type="http://schemas.openxmlformats.org/officeDocument/2006/relationships/image" Target="../media/image6.png" /><Relationship Id="rId5" Type="http://schemas.openxmlformats.org/officeDocument/2006/relationships/tags" Target="../tags/tag100.xml" /><Relationship Id="rId6" Type="http://schemas.openxmlformats.org/officeDocument/2006/relationships/tags" Target="../tags/tag101.xml" /><Relationship Id="rId7" Type="http://schemas.openxmlformats.org/officeDocument/2006/relationships/tags" Target="../tags/tag102.xml" /><Relationship Id="rId8" Type="http://schemas.openxmlformats.org/officeDocument/2006/relationships/tags" Target="../tags/tag103.xml" /><Relationship Id="rId9" Type="http://schemas.openxmlformats.org/officeDocument/2006/relationships/tags" Target="../tags/tag104.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106.xml" /><Relationship Id="rId10" Type="http://schemas.openxmlformats.org/officeDocument/2006/relationships/tags" Target="../tags/tag113.xml" /><Relationship Id="rId11" Type="http://schemas.openxmlformats.org/officeDocument/2006/relationships/tags" Target="../tags/tag114.xml" /><Relationship Id="rId12"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107.xml" /><Relationship Id="rId4" Type="http://schemas.openxmlformats.org/officeDocument/2006/relationships/image" Target="../media/image3.png" /><Relationship Id="rId5" Type="http://schemas.openxmlformats.org/officeDocument/2006/relationships/tags" Target="../tags/tag108.xml" /><Relationship Id="rId6" Type="http://schemas.openxmlformats.org/officeDocument/2006/relationships/tags" Target="../tags/tag109.xml" /><Relationship Id="rId7" Type="http://schemas.openxmlformats.org/officeDocument/2006/relationships/tags" Target="../tags/tag110.xml" /><Relationship Id="rId8" Type="http://schemas.openxmlformats.org/officeDocument/2006/relationships/tags" Target="../tags/tag111.xml" /><Relationship Id="rId9" Type="http://schemas.openxmlformats.org/officeDocument/2006/relationships/tags" Target="../tags/tag112.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115.xml" /><Relationship Id="rId10" Type="http://schemas.openxmlformats.org/officeDocument/2006/relationships/tags" Target="../tags/tag122.xml" /><Relationship Id="rId11" Type="http://schemas.openxmlformats.org/officeDocument/2006/relationships/tags" Target="../tags/tag123.xml" /><Relationship Id="rId12" Type="http://schemas.openxmlformats.org/officeDocument/2006/relationships/tags" Target="../tags/tag124.xml" /><Relationship Id="rId13" Type="http://schemas.openxmlformats.org/officeDocument/2006/relationships/tags" Target="../tags/tag125.xml" /><Relationship Id="rId14"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116.xml" /><Relationship Id="rId4" Type="http://schemas.openxmlformats.org/officeDocument/2006/relationships/image" Target="../media/image3.png" /><Relationship Id="rId5" Type="http://schemas.openxmlformats.org/officeDocument/2006/relationships/tags" Target="../tags/tag117.xml" /><Relationship Id="rId6" Type="http://schemas.openxmlformats.org/officeDocument/2006/relationships/tags" Target="../tags/tag118.xml" /><Relationship Id="rId7" Type="http://schemas.openxmlformats.org/officeDocument/2006/relationships/tags" Target="../tags/tag119.xml" /><Relationship Id="rId8" Type="http://schemas.openxmlformats.org/officeDocument/2006/relationships/tags" Target="../tags/tag120.xml" /><Relationship Id="rId9" Type="http://schemas.openxmlformats.org/officeDocument/2006/relationships/tags" Target="../tags/tag121.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126.xml" /><Relationship Id="rId10" Type="http://schemas.openxmlformats.org/officeDocument/2006/relationships/tags" Target="../tags/tag133.xml" /><Relationship Id="rId11" Type="http://schemas.openxmlformats.org/officeDocument/2006/relationships/slideMaster" Target="../slideMasters/slideMaster2.xml" /><Relationship Id="rId2" Type="http://schemas.openxmlformats.org/officeDocument/2006/relationships/image" Target="../media/image7.png" /><Relationship Id="rId3" Type="http://schemas.openxmlformats.org/officeDocument/2006/relationships/tags" Target="../tags/tag127.xml" /><Relationship Id="rId4" Type="http://schemas.openxmlformats.org/officeDocument/2006/relationships/tags" Target="../tags/tag128.xml" /><Relationship Id="rId5" Type="http://schemas.openxmlformats.org/officeDocument/2006/relationships/image" Target="../media/image3.png" /><Relationship Id="rId6" Type="http://schemas.openxmlformats.org/officeDocument/2006/relationships/tags" Target="../tags/tag129.xml" /><Relationship Id="rId7" Type="http://schemas.openxmlformats.org/officeDocument/2006/relationships/tags" Target="../tags/tag130.xml" /><Relationship Id="rId8" Type="http://schemas.openxmlformats.org/officeDocument/2006/relationships/tags" Target="../tags/tag131.xml" /><Relationship Id="rId9" Type="http://schemas.openxmlformats.org/officeDocument/2006/relationships/tags" Target="../tags/tag132.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134.xml" /><Relationship Id="rId2" Type="http://schemas.openxmlformats.org/officeDocument/2006/relationships/tags" Target="../tags/tag135.xml" /><Relationship Id="rId3" Type="http://schemas.openxmlformats.org/officeDocument/2006/relationships/tags" Target="../tags/tag136.xml" /><Relationship Id="rId4" Type="http://schemas.openxmlformats.org/officeDocument/2006/relationships/tags" Target="../tags/tag137.xml" /><Relationship Id="rId5"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138.xml" /><Relationship Id="rId10" Type="http://schemas.openxmlformats.org/officeDocument/2006/relationships/tags" Target="../tags/tag145.xml" /><Relationship Id="rId11" Type="http://schemas.openxmlformats.org/officeDocument/2006/relationships/tags" Target="../tags/tag146.xml" /><Relationship Id="rId12"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139.xml" /><Relationship Id="rId4" Type="http://schemas.openxmlformats.org/officeDocument/2006/relationships/image" Target="../media/image3.png" /><Relationship Id="rId5" Type="http://schemas.openxmlformats.org/officeDocument/2006/relationships/tags" Target="../tags/tag140.xml" /><Relationship Id="rId6" Type="http://schemas.openxmlformats.org/officeDocument/2006/relationships/tags" Target="../tags/tag141.xml" /><Relationship Id="rId7" Type="http://schemas.openxmlformats.org/officeDocument/2006/relationships/tags" Target="../tags/tag142.xml" /><Relationship Id="rId8" Type="http://schemas.openxmlformats.org/officeDocument/2006/relationships/tags" Target="../tags/tag143.xml" /><Relationship Id="rId9" Type="http://schemas.openxmlformats.org/officeDocument/2006/relationships/tags" Target="../tags/tag144.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147.xml" /><Relationship Id="rId10" Type="http://schemas.openxmlformats.org/officeDocument/2006/relationships/tags" Target="../tags/tag154.xml" /><Relationship Id="rId11"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148.xml" /><Relationship Id="rId4" Type="http://schemas.openxmlformats.org/officeDocument/2006/relationships/image" Target="../media/image3.png" /><Relationship Id="rId5" Type="http://schemas.openxmlformats.org/officeDocument/2006/relationships/tags" Target="../tags/tag149.xml" /><Relationship Id="rId6" Type="http://schemas.openxmlformats.org/officeDocument/2006/relationships/tags" Target="../tags/tag150.xml" /><Relationship Id="rId7" Type="http://schemas.openxmlformats.org/officeDocument/2006/relationships/tags" Target="../tags/tag151.xml" /><Relationship Id="rId8" Type="http://schemas.openxmlformats.org/officeDocument/2006/relationships/tags" Target="../tags/tag152.xml" /><Relationship Id="rId9" Type="http://schemas.openxmlformats.org/officeDocument/2006/relationships/tags" Target="../tags/tag153.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155.xml" /><Relationship Id="rId10"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156.xml" /><Relationship Id="rId4" Type="http://schemas.openxmlformats.org/officeDocument/2006/relationships/image" Target="../media/image3.png" /><Relationship Id="rId5" Type="http://schemas.openxmlformats.org/officeDocument/2006/relationships/tags" Target="../tags/tag157.xml" /><Relationship Id="rId6" Type="http://schemas.openxmlformats.org/officeDocument/2006/relationships/tags" Target="../tags/tag158.xml" /><Relationship Id="rId7" Type="http://schemas.openxmlformats.org/officeDocument/2006/relationships/tags" Target="../tags/tag159.xml" /><Relationship Id="rId8" Type="http://schemas.openxmlformats.org/officeDocument/2006/relationships/tags" Target="../tags/tag160.xml" /><Relationship Id="rId9" Type="http://schemas.openxmlformats.org/officeDocument/2006/relationships/tags" Target="../tags/tag161.xml" /></Relationships>
</file>

<file path=ppt/slideLayouts/_rels/slideLayout23.xml.rels>&#65279;<?xml version="1.0" encoding="utf-8" standalone="yes"?><Relationships xmlns="http://schemas.openxmlformats.org/package/2006/relationships"><Relationship Id="rId1" Type="http://schemas.openxmlformats.org/officeDocument/2006/relationships/tags" Target="../tags/tag162.xml" /><Relationship Id="rId10" Type="http://schemas.openxmlformats.org/officeDocument/2006/relationships/tags" Target="../tags/tag169.xml" /><Relationship Id="rId11" Type="http://schemas.openxmlformats.org/officeDocument/2006/relationships/slideMaster" Target="../slideMasters/slideMaster2.xml" /><Relationship Id="rId2" Type="http://schemas.openxmlformats.org/officeDocument/2006/relationships/image" Target="../media/image2.png" /><Relationship Id="rId3" Type="http://schemas.openxmlformats.org/officeDocument/2006/relationships/tags" Target="../tags/tag163.xml" /><Relationship Id="rId4" Type="http://schemas.openxmlformats.org/officeDocument/2006/relationships/image" Target="../media/image3.png" /><Relationship Id="rId5" Type="http://schemas.openxmlformats.org/officeDocument/2006/relationships/tags" Target="../tags/tag164.xml" /><Relationship Id="rId6" Type="http://schemas.openxmlformats.org/officeDocument/2006/relationships/tags" Target="../tags/tag165.xml" /><Relationship Id="rId7" Type="http://schemas.openxmlformats.org/officeDocument/2006/relationships/tags" Target="../tags/tag166.xml" /><Relationship Id="rId8" Type="http://schemas.openxmlformats.org/officeDocument/2006/relationships/tags" Target="../tags/tag167.xml" /><Relationship Id="rId9" Type="http://schemas.openxmlformats.org/officeDocument/2006/relationships/tags" Target="../tags/tag168.xml" /></Relationships>
</file>

<file path=ppt/slideLayouts/_rels/slideLayout24.xml.rels>&#65279;<?xml version="1.0" encoding="utf-8" standalone="yes"?><Relationships xmlns="http://schemas.openxmlformats.org/package/2006/relationships"><Relationship Id="rId1" Type="http://schemas.openxmlformats.org/officeDocument/2006/relationships/tags" Target="../tags/tag170.xml" /><Relationship Id="rId10" Type="http://schemas.openxmlformats.org/officeDocument/2006/relationships/slideMaster" Target="../slideMasters/slideMaster2.xml" /><Relationship Id="rId2" Type="http://schemas.openxmlformats.org/officeDocument/2006/relationships/image" Target="../media/image4.png" /><Relationship Id="rId3" Type="http://schemas.openxmlformats.org/officeDocument/2006/relationships/tags" Target="../tags/tag171.xml" /><Relationship Id="rId4" Type="http://schemas.openxmlformats.org/officeDocument/2006/relationships/image" Target="../media/image3.png" /><Relationship Id="rId5" Type="http://schemas.openxmlformats.org/officeDocument/2006/relationships/tags" Target="../tags/tag172.xml" /><Relationship Id="rId6" Type="http://schemas.openxmlformats.org/officeDocument/2006/relationships/tags" Target="../tags/tag173.xml" /><Relationship Id="rId7" Type="http://schemas.openxmlformats.org/officeDocument/2006/relationships/tags" Target="../tags/tag174.xml" /><Relationship Id="rId8" Type="http://schemas.openxmlformats.org/officeDocument/2006/relationships/tags" Target="../tags/tag175.xml" /><Relationship Id="rId9" Type="http://schemas.openxmlformats.org/officeDocument/2006/relationships/tags" Target="../tags/tag176.xml" /></Relationships>
</file>

<file path=ppt/slideLayouts/_rels/slideLayout25.xml.rels>&#65279;<?xml version="1.0" encoding="utf-8" standalone="yes"?><Relationships xmlns="http://schemas.openxmlformats.org/package/2006/relationships"><Relationship Id="rId1" Type="http://schemas.openxmlformats.org/officeDocument/2006/relationships/tags" Target="../tags/tag177.xml" /><Relationship Id="rId10" Type="http://schemas.openxmlformats.org/officeDocument/2006/relationships/tags" Target="../tags/tag184.xml" /><Relationship Id="rId11" Type="http://schemas.openxmlformats.org/officeDocument/2006/relationships/tags" Target="../tags/tag185.xml" /><Relationship Id="rId12" Type="http://schemas.openxmlformats.org/officeDocument/2006/relationships/slideMaster" Target="../slideMasters/slideMaster2.xml" /><Relationship Id="rId2" Type="http://schemas.openxmlformats.org/officeDocument/2006/relationships/tags" Target="../tags/tag178.xml" /><Relationship Id="rId3" Type="http://schemas.openxmlformats.org/officeDocument/2006/relationships/image" Target="../media/image4.png" /><Relationship Id="rId4" Type="http://schemas.openxmlformats.org/officeDocument/2006/relationships/tags" Target="../tags/tag179.xml" /><Relationship Id="rId5" Type="http://schemas.openxmlformats.org/officeDocument/2006/relationships/image" Target="../media/image3.png" /><Relationship Id="rId6" Type="http://schemas.openxmlformats.org/officeDocument/2006/relationships/tags" Target="../tags/tag180.xml" /><Relationship Id="rId7" Type="http://schemas.openxmlformats.org/officeDocument/2006/relationships/tags" Target="../tags/tag181.xml" /><Relationship Id="rId8" Type="http://schemas.openxmlformats.org/officeDocument/2006/relationships/tags" Target="../tags/tag182.xml" /><Relationship Id="rId9" Type="http://schemas.openxmlformats.org/officeDocument/2006/relationships/tags" Target="../tags/tag183.xml" /></Relationships>
</file>

<file path=ppt/slideLayouts/_rels/slideLayout26.xml.rels>&#65279;<?xml version="1.0" encoding="utf-8" standalone="yes"?><Relationships xmlns="http://schemas.openxmlformats.org/package/2006/relationships"><Relationship Id="rId1" Type="http://schemas.openxmlformats.org/officeDocument/2006/relationships/tags" Target="../tags/tag186.xml" /><Relationship Id="rId10" Type="http://schemas.openxmlformats.org/officeDocument/2006/relationships/tags" Target="../tags/tag193.xml" /><Relationship Id="rId11" Type="http://schemas.openxmlformats.org/officeDocument/2006/relationships/tags" Target="../tags/tag194.xml" /><Relationship Id="rId12" Type="http://schemas.openxmlformats.org/officeDocument/2006/relationships/tags" Target="../tags/tag195.xml" /><Relationship Id="rId13" Type="http://schemas.openxmlformats.org/officeDocument/2006/relationships/slideMaster" Target="../slideMasters/slideMaster2.xml" /><Relationship Id="rId2" Type="http://schemas.openxmlformats.org/officeDocument/2006/relationships/tags" Target="../tags/tag187.xml" /><Relationship Id="rId3" Type="http://schemas.openxmlformats.org/officeDocument/2006/relationships/image" Target="../media/image4.png" /><Relationship Id="rId4" Type="http://schemas.openxmlformats.org/officeDocument/2006/relationships/tags" Target="../tags/tag188.xml" /><Relationship Id="rId5" Type="http://schemas.openxmlformats.org/officeDocument/2006/relationships/image" Target="../media/image3.png" /><Relationship Id="rId6" Type="http://schemas.openxmlformats.org/officeDocument/2006/relationships/tags" Target="../tags/tag189.xml" /><Relationship Id="rId7" Type="http://schemas.openxmlformats.org/officeDocument/2006/relationships/tags" Target="../tags/tag190.xml" /><Relationship Id="rId8" Type="http://schemas.openxmlformats.org/officeDocument/2006/relationships/tags" Target="../tags/tag191.xml" /><Relationship Id="rId9" Type="http://schemas.openxmlformats.org/officeDocument/2006/relationships/tags" Target="../tags/tag192.xml" /></Relationships>
</file>

<file path=ppt/slideLayouts/_rels/slideLayout27.xml.rels>&#65279;<?xml version="1.0" encoding="utf-8" standalone="yes"?><Relationships xmlns="http://schemas.openxmlformats.org/package/2006/relationships"><Relationship Id="rId1" Type="http://schemas.openxmlformats.org/officeDocument/2006/relationships/tags" Target="../tags/tag196.xml" /><Relationship Id="rId10" Type="http://schemas.openxmlformats.org/officeDocument/2006/relationships/tags" Target="../tags/tag203.xml" /><Relationship Id="rId11" Type="http://schemas.openxmlformats.org/officeDocument/2006/relationships/tags" Target="../tags/tag204.xml" /><Relationship Id="rId12" Type="http://schemas.openxmlformats.org/officeDocument/2006/relationships/tags" Target="../tags/tag205.xml" /><Relationship Id="rId13" Type="http://schemas.openxmlformats.org/officeDocument/2006/relationships/slideMaster" Target="../slideMasters/slideMaster2.xml" /><Relationship Id="rId2" Type="http://schemas.openxmlformats.org/officeDocument/2006/relationships/tags" Target="../tags/tag197.xml" /><Relationship Id="rId3" Type="http://schemas.openxmlformats.org/officeDocument/2006/relationships/image" Target="../media/image4.png" /><Relationship Id="rId4" Type="http://schemas.openxmlformats.org/officeDocument/2006/relationships/tags" Target="../tags/tag198.xml" /><Relationship Id="rId5" Type="http://schemas.openxmlformats.org/officeDocument/2006/relationships/image" Target="../media/image3.png" /><Relationship Id="rId6" Type="http://schemas.openxmlformats.org/officeDocument/2006/relationships/tags" Target="../tags/tag199.xml" /><Relationship Id="rId7" Type="http://schemas.openxmlformats.org/officeDocument/2006/relationships/tags" Target="../tags/tag200.xml" /><Relationship Id="rId8" Type="http://schemas.openxmlformats.org/officeDocument/2006/relationships/tags" Target="../tags/tag201.xml" /><Relationship Id="rId9" Type="http://schemas.openxmlformats.org/officeDocument/2006/relationships/tags" Target="../tags/tag202.xml" /></Relationships>
</file>

<file path=ppt/slideLayouts/_rels/slideLayout28.xml.rels>&#65279;<?xml version="1.0" encoding="utf-8" standalone="yes"?><Relationships xmlns="http://schemas.openxmlformats.org/package/2006/relationships"><Relationship Id="rId1" Type="http://schemas.openxmlformats.org/officeDocument/2006/relationships/tags" Target="../tags/tag206.xml" /><Relationship Id="rId10" Type="http://schemas.openxmlformats.org/officeDocument/2006/relationships/tags" Target="../tags/tag213.xml" /><Relationship Id="rId11" Type="http://schemas.openxmlformats.org/officeDocument/2006/relationships/tags" Target="../tags/tag214.xml" /><Relationship Id="rId12" Type="http://schemas.openxmlformats.org/officeDocument/2006/relationships/tags" Target="../tags/tag215.xml" /><Relationship Id="rId13" Type="http://schemas.openxmlformats.org/officeDocument/2006/relationships/slideMaster" Target="../slideMasters/slideMaster2.xml" /><Relationship Id="rId2" Type="http://schemas.openxmlformats.org/officeDocument/2006/relationships/tags" Target="../tags/tag207.xml" /><Relationship Id="rId3" Type="http://schemas.openxmlformats.org/officeDocument/2006/relationships/image" Target="../media/image4.png" /><Relationship Id="rId4" Type="http://schemas.openxmlformats.org/officeDocument/2006/relationships/tags" Target="../tags/tag208.xml" /><Relationship Id="rId5" Type="http://schemas.openxmlformats.org/officeDocument/2006/relationships/image" Target="../media/image3.png" /><Relationship Id="rId6" Type="http://schemas.openxmlformats.org/officeDocument/2006/relationships/tags" Target="../tags/tag209.xml" /><Relationship Id="rId7" Type="http://schemas.openxmlformats.org/officeDocument/2006/relationships/tags" Target="../tags/tag210.xml" /><Relationship Id="rId8" Type="http://schemas.openxmlformats.org/officeDocument/2006/relationships/tags" Target="../tags/tag211.xml" /><Relationship Id="rId9" Type="http://schemas.openxmlformats.org/officeDocument/2006/relationships/tags" Target="../tags/tag212.xml" /></Relationships>
</file>

<file path=ppt/slideLayouts/_rels/slideLayout29.xml.rels>&#65279;<?xml version="1.0" encoding="utf-8" standalone="yes"?><Relationships xmlns="http://schemas.openxmlformats.org/package/2006/relationships"><Relationship Id="rId1" Type="http://schemas.openxmlformats.org/officeDocument/2006/relationships/tags" Target="../tags/tag216.xml" /><Relationship Id="rId10" Type="http://schemas.openxmlformats.org/officeDocument/2006/relationships/tags" Target="../tags/tag223.xml" /><Relationship Id="rId11" Type="http://schemas.openxmlformats.org/officeDocument/2006/relationships/tags" Target="../tags/tag224.xml" /><Relationship Id="rId12" Type="http://schemas.openxmlformats.org/officeDocument/2006/relationships/tags" Target="../tags/tag225.xml" /><Relationship Id="rId13" Type="http://schemas.openxmlformats.org/officeDocument/2006/relationships/tags" Target="../tags/tag226.xml" /><Relationship Id="rId14" Type="http://schemas.openxmlformats.org/officeDocument/2006/relationships/tags" Target="../tags/tag227.xml" /><Relationship Id="rId15" Type="http://schemas.openxmlformats.org/officeDocument/2006/relationships/slideMaster" Target="../slideMasters/slideMaster2.xml" /><Relationship Id="rId2" Type="http://schemas.openxmlformats.org/officeDocument/2006/relationships/tags" Target="../tags/tag217.xml" /><Relationship Id="rId3" Type="http://schemas.openxmlformats.org/officeDocument/2006/relationships/image" Target="../media/image4.png" /><Relationship Id="rId4" Type="http://schemas.openxmlformats.org/officeDocument/2006/relationships/tags" Target="../tags/tag218.xml" /><Relationship Id="rId5" Type="http://schemas.openxmlformats.org/officeDocument/2006/relationships/image" Target="../media/image3.png" /><Relationship Id="rId6" Type="http://schemas.openxmlformats.org/officeDocument/2006/relationships/tags" Target="../tags/tag219.xml" /><Relationship Id="rId7" Type="http://schemas.openxmlformats.org/officeDocument/2006/relationships/tags" Target="../tags/tag220.xml" /><Relationship Id="rId8" Type="http://schemas.openxmlformats.org/officeDocument/2006/relationships/tags" Target="../tags/tag221.xml" /><Relationship Id="rId9" Type="http://schemas.openxmlformats.org/officeDocument/2006/relationships/tags" Target="../tags/tag222.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tags" Target="../tags/tag228.xml" /><Relationship Id="rId10" Type="http://schemas.openxmlformats.org/officeDocument/2006/relationships/tags" Target="../tags/tag235.xml" /><Relationship Id="rId11" Type="http://schemas.openxmlformats.org/officeDocument/2006/relationships/tags" Target="../tags/tag236.xml" /><Relationship Id="rId12" Type="http://schemas.openxmlformats.org/officeDocument/2006/relationships/slideMaster" Target="../slideMasters/slideMaster2.xml" /><Relationship Id="rId2" Type="http://schemas.openxmlformats.org/officeDocument/2006/relationships/tags" Target="../tags/tag229.xml" /><Relationship Id="rId3" Type="http://schemas.openxmlformats.org/officeDocument/2006/relationships/image" Target="../media/image8.png" /><Relationship Id="rId4" Type="http://schemas.openxmlformats.org/officeDocument/2006/relationships/tags" Target="../tags/tag230.xml" /><Relationship Id="rId5" Type="http://schemas.openxmlformats.org/officeDocument/2006/relationships/image" Target="../media/image9.png" /><Relationship Id="rId6" Type="http://schemas.openxmlformats.org/officeDocument/2006/relationships/tags" Target="../tags/tag231.xml" /><Relationship Id="rId7" Type="http://schemas.openxmlformats.org/officeDocument/2006/relationships/tags" Target="../tags/tag232.xml" /><Relationship Id="rId8" Type="http://schemas.openxmlformats.org/officeDocument/2006/relationships/tags" Target="../tags/tag233.xml" /><Relationship Id="rId9" Type="http://schemas.openxmlformats.org/officeDocument/2006/relationships/tags" Target="../tags/tag234.xml" /></Relationships>
</file>

<file path=ppt/slideLayouts/_rels/slideLayout31.xml.rels>&#65279;<?xml version="1.0" encoding="utf-8" standalone="yes"?><Relationships xmlns="http://schemas.openxmlformats.org/package/2006/relationships"><Relationship Id="rId1" Type="http://schemas.openxmlformats.org/officeDocument/2006/relationships/tags" Target="../tags/tag237.xml" /><Relationship Id="rId2" Type="http://schemas.openxmlformats.org/officeDocument/2006/relationships/slideMaster" Target="../slideMasters/slideMaster2.xml" /></Relationships>
</file>

<file path=ppt/slideLayouts/_rels/slideLayout32.xml.rels>&#65279;<?xml version="1.0" encoding="utf-8" standalone="yes"?><Relationships xmlns="http://schemas.openxmlformats.org/package/2006/relationships"><Relationship Id="rId1" Type="http://schemas.openxmlformats.org/officeDocument/2006/relationships/tags" Target="../tags/tag238.xml" /><Relationship Id="rId2" Type="http://schemas.openxmlformats.org/officeDocument/2006/relationships/slideMaster" Target="../slideMasters/slideMaster2.xml" /></Relationships>
</file>

<file path=ppt/slideLayouts/_rels/slideLayout33.xml.rels>&#65279;<?xml version="1.0" encoding="utf-8" standalone="yes"?><Relationships xmlns="http://schemas.openxmlformats.org/package/2006/relationships"><Relationship Id="rId1" Type="http://schemas.openxmlformats.org/officeDocument/2006/relationships/tags" Target="../tags/tag247.xml" /><Relationship Id="rId2" Type="http://schemas.openxmlformats.org/officeDocument/2006/relationships/slideMaster" Target="../slideMasters/slideMaster3.xml" /></Relationships>
</file>

<file path=ppt/slideLayouts/_rels/slideLayout34.xml.rels>&#65279;<?xml version="1.0" encoding="utf-8" standalone="yes"?><Relationships xmlns="http://schemas.openxmlformats.org/package/2006/relationships"><Relationship Id="rId1" Type="http://schemas.openxmlformats.org/officeDocument/2006/relationships/tags" Target="../tags/tag248.xml" /><Relationship Id="rId2" Type="http://schemas.openxmlformats.org/officeDocument/2006/relationships/slideMaster" Target="../slideMasters/slideMaster3.xml" /></Relationships>
</file>

<file path=ppt/slideLayouts/_rels/slideLayout35.xml.rels>&#65279;<?xml version="1.0" encoding="utf-8" standalone="yes"?><Relationships xmlns="http://schemas.openxmlformats.org/package/2006/relationships"><Relationship Id="rId1" Type="http://schemas.openxmlformats.org/officeDocument/2006/relationships/tags" Target="../tags/tag249.xml" /><Relationship Id="rId2" Type="http://schemas.openxmlformats.org/officeDocument/2006/relationships/slideMaster" Target="../slideMasters/slideMaster3.xml" /></Relationships>
</file>

<file path=ppt/slideLayouts/_rels/slideLayout36.xml.rels>&#65279;<?xml version="1.0" encoding="utf-8" standalone="yes"?><Relationships xmlns="http://schemas.openxmlformats.org/package/2006/relationships"><Relationship Id="rId1" Type="http://schemas.openxmlformats.org/officeDocument/2006/relationships/tags" Target="../tags/tag250.xml" /><Relationship Id="rId2" Type="http://schemas.openxmlformats.org/officeDocument/2006/relationships/slideMaster" Target="../slideMasters/slideMaster3.xml" /></Relationships>
</file>

<file path=ppt/slideLayouts/_rels/slideLayout37.xml.rels>&#65279;<?xml version="1.0" encoding="utf-8" standalone="yes"?><Relationships xmlns="http://schemas.openxmlformats.org/package/2006/relationships"><Relationship Id="rId1" Type="http://schemas.openxmlformats.org/officeDocument/2006/relationships/tags" Target="../tags/tag251.xml" /><Relationship Id="rId2" Type="http://schemas.openxmlformats.org/officeDocument/2006/relationships/slideMaster" Target="../slideMasters/slideMaster3.xml" /></Relationships>
</file>

<file path=ppt/slideLayouts/_rels/slideLayout38.xml.rels>&#65279;<?xml version="1.0" encoding="utf-8" standalone="yes"?><Relationships xmlns="http://schemas.openxmlformats.org/package/2006/relationships"><Relationship Id="rId1" Type="http://schemas.openxmlformats.org/officeDocument/2006/relationships/tags" Target="../tags/tag252.xml" /><Relationship Id="rId2" Type="http://schemas.openxmlformats.org/officeDocument/2006/relationships/slideMaster" Target="../slideMasters/slideMaster3.xml" /></Relationships>
</file>

<file path=ppt/slideLayouts/_rels/slideLayout39.xml.rels>&#65279;<?xml version="1.0" encoding="utf-8" standalone="yes"?><Relationships xmlns="http://schemas.openxmlformats.org/package/2006/relationships"><Relationship Id="rId1" Type="http://schemas.openxmlformats.org/officeDocument/2006/relationships/tags" Target="../tags/tag253.xml" /><Relationship Id="rId2" Type="http://schemas.openxmlformats.org/officeDocument/2006/relationships/slideMaster" Target="../slideMasters/slideMaster3.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tags" Target="../tags/tag254.xml" /><Relationship Id="rId2" Type="http://schemas.openxmlformats.org/officeDocument/2006/relationships/slideMaster" Target="../slideMasters/slideMaster3.xml" /></Relationships>
</file>

<file path=ppt/slideLayouts/_rels/slideLayout41.xml.rels>&#65279;<?xml version="1.0" encoding="utf-8" standalone="yes"?><Relationships xmlns="http://schemas.openxmlformats.org/package/2006/relationships"><Relationship Id="rId1" Type="http://schemas.openxmlformats.org/officeDocument/2006/relationships/tags" Target="../tags/tag255.xml" /><Relationship Id="rId2" Type="http://schemas.openxmlformats.org/officeDocument/2006/relationships/slideMaster" Target="../slideMasters/slideMaster3.xml" /></Relationships>
</file>

<file path=ppt/slideLayouts/_rels/slideLayout42.xml.rels>&#65279;<?xml version="1.0" encoding="utf-8" standalone="yes"?><Relationships xmlns="http://schemas.openxmlformats.org/package/2006/relationships"><Relationship Id="rId1" Type="http://schemas.openxmlformats.org/officeDocument/2006/relationships/tags" Target="../tags/tag256.xml" /><Relationship Id="rId2" Type="http://schemas.openxmlformats.org/officeDocument/2006/relationships/slideMaster" Target="../slideMasters/slideMaster3.xml" /></Relationships>
</file>

<file path=ppt/slideLayouts/_rels/slideLayout43.xml.rels>&#65279;<?xml version="1.0" encoding="utf-8" standalone="yes"?><Relationships xmlns="http://schemas.openxmlformats.org/package/2006/relationships"><Relationship Id="rId1" Type="http://schemas.openxmlformats.org/officeDocument/2006/relationships/tags" Target="../tags/tag257.xml" /><Relationship Id="rId2" Type="http://schemas.openxmlformats.org/officeDocument/2006/relationships/slideMaster" Target="../slideMasters/slideMaster3.xml" /></Relationships>
</file>

<file path=ppt/slideLayouts/_rels/slideLayout44.xml.rels>&#65279;<?xml version="1.0" encoding="utf-8" standalone="yes"?><Relationships xmlns="http://schemas.openxmlformats.org/package/2006/relationships"><Relationship Id="rId1" Type="http://schemas.openxmlformats.org/officeDocument/2006/relationships/tags" Target="../tags/tag258.xml" /><Relationship Id="rId2" Type="http://schemas.openxmlformats.org/officeDocument/2006/relationships/slideMaster" Target="../slideMasters/slideMaster3.xml" /></Relationships>
</file>

<file path=ppt/slideLayouts/_rels/slideLayout45.xml.rels>&#65279;<?xml version="1.0" encoding="utf-8" standalone="yes"?><Relationships xmlns="http://schemas.openxmlformats.org/package/2006/relationships"><Relationship Id="rId1" Type="http://schemas.openxmlformats.org/officeDocument/2006/relationships/tags" Target="../tags/tag259.xml" /><Relationship Id="rId2" Type="http://schemas.openxmlformats.org/officeDocument/2006/relationships/slideMaster" Target="../slideMasters/slideMaster3.xml" /></Relationships>
</file>

<file path=ppt/slideLayouts/_rels/slideLayout46.xml.rels>&#65279;<?xml version="1.0" encoding="utf-8" standalone="yes"?><Relationships xmlns="http://schemas.openxmlformats.org/package/2006/relationships"><Relationship Id="rId1" Type="http://schemas.openxmlformats.org/officeDocument/2006/relationships/tags" Target="../tags/tag260.xml" /><Relationship Id="rId2" Type="http://schemas.openxmlformats.org/officeDocument/2006/relationships/slideMaster" Target="../slideMasters/slideMaster3.xml" /></Relationships>
</file>

<file path=ppt/slideLayouts/_rels/slideLayout47.xml.rels>&#65279;<?xml version="1.0" encoding="utf-8" standalone="yes"?><Relationships xmlns="http://schemas.openxmlformats.org/package/2006/relationships"><Relationship Id="rId1" Type="http://schemas.openxmlformats.org/officeDocument/2006/relationships/tags" Target="../tags/tag261.xml" /><Relationship Id="rId2" Type="http://schemas.openxmlformats.org/officeDocument/2006/relationships/slideMaster" Target="../slideMasters/slideMaster3.xml" /></Relationships>
</file>

<file path=ppt/slideLayouts/_rels/slideLayout48.xml.rels>&#65279;<?xml version="1.0" encoding="utf-8" standalone="yes"?><Relationships xmlns="http://schemas.openxmlformats.org/package/2006/relationships"><Relationship Id="rId1" Type="http://schemas.openxmlformats.org/officeDocument/2006/relationships/tags" Target="../tags/tag262.xml" /><Relationship Id="rId2" Type="http://schemas.openxmlformats.org/officeDocument/2006/relationships/slideMaster" Target="../slideMasters/slideMaster3.xml" /></Relationships>
</file>

<file path=ppt/slideLayouts/_rels/slideLayout49.xml.rels>&#65279;<?xml version="1.0" encoding="utf-8" standalone="yes"?><Relationships xmlns="http://schemas.openxmlformats.org/package/2006/relationships"><Relationship Id="rId1" Type="http://schemas.openxmlformats.org/officeDocument/2006/relationships/tags" Target="../tags/tag263.xml" /><Relationship Id="rId2" Type="http://schemas.openxmlformats.org/officeDocument/2006/relationships/slideMaster" Target="../slideMasters/slideMaster3.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50.xml.rels>&#65279;<?xml version="1.0" encoding="utf-8" standalone="yes"?><Relationships xmlns="http://schemas.openxmlformats.org/package/2006/relationships"><Relationship Id="rId1" Type="http://schemas.openxmlformats.org/officeDocument/2006/relationships/tags" Target="../tags/tag264.xml" /><Relationship Id="rId2" Type="http://schemas.openxmlformats.org/officeDocument/2006/relationships/slideMaster" Target="../slideMasters/slideMaster3.xml" /></Relationships>
</file>

<file path=ppt/slideLayouts/_rels/slideLayout51.xml.rels>&#65279;<?xml version="1.0" encoding="utf-8" standalone="yes"?><Relationships xmlns="http://schemas.openxmlformats.org/package/2006/relationships"><Relationship Id="rId1" Type="http://schemas.openxmlformats.org/officeDocument/2006/relationships/tags" Target="../tags/tag265.xml" /><Relationship Id="rId2" Type="http://schemas.openxmlformats.org/officeDocument/2006/relationships/slideMaster" Target="../slideMasters/slideMaster3.xml" /></Relationships>
</file>

<file path=ppt/slideLayouts/_rels/slideLayout52.xml.rels>&#65279;<?xml version="1.0" encoding="utf-8" standalone="yes"?><Relationships xmlns="http://schemas.openxmlformats.org/package/2006/relationships"><Relationship Id="rId1" Type="http://schemas.openxmlformats.org/officeDocument/2006/relationships/tags" Target="../tags/tag266.xml" /><Relationship Id="rId2" Type="http://schemas.openxmlformats.org/officeDocument/2006/relationships/slideMaster" Target="../slideMasters/slideMaster3.xml" /></Relationships>
</file>

<file path=ppt/slideLayouts/_rels/slideLayout53.xml.rels>&#65279;<?xml version="1.0" encoding="utf-8" standalone="yes"?><Relationships xmlns="http://schemas.openxmlformats.org/package/2006/relationships"><Relationship Id="rId1" Type="http://schemas.openxmlformats.org/officeDocument/2006/relationships/tags" Target="../tags/tag267.xml" /><Relationship Id="rId2" Type="http://schemas.openxmlformats.org/officeDocument/2006/relationships/slideMaster" Target="../slideMasters/slideMaster3.xml" /></Relationships>
</file>

<file path=ppt/slideLayouts/_rels/slideLayout54.xml.rels>&#65279;<?xml version="1.0" encoding="utf-8" standalone="yes"?><Relationships xmlns="http://schemas.openxmlformats.org/package/2006/relationships"><Relationship Id="rId1" Type="http://schemas.openxmlformats.org/officeDocument/2006/relationships/tags" Target="../tags/tag268.xml" /><Relationship Id="rId2" Type="http://schemas.openxmlformats.org/officeDocument/2006/relationships/slideMaster" Target="../slideMasters/slideMaster3.xml" /></Relationships>
</file>

<file path=ppt/slideLayouts/_rels/slideLayout55.xml.rels>&#65279;<?xml version="1.0" encoding="utf-8" standalone="yes"?><Relationships xmlns="http://schemas.openxmlformats.org/package/2006/relationships"><Relationship Id="rId1" Type="http://schemas.openxmlformats.org/officeDocument/2006/relationships/tags" Target="../tags/tag269.xml" /><Relationship Id="rId2" Type="http://schemas.openxmlformats.org/officeDocument/2006/relationships/slideMaster" Target="../slideMasters/slideMaster3.xml" /></Relationships>
</file>

<file path=ppt/slideLayouts/_rels/slideLayout56.xml.rels>&#65279;<?xml version="1.0" encoding="utf-8" standalone="yes"?><Relationships xmlns="http://schemas.openxmlformats.org/package/2006/relationships"><Relationship Id="rId1" Type="http://schemas.openxmlformats.org/officeDocument/2006/relationships/tags" Target="../tags/tag270.xml" /><Relationship Id="rId2" Type="http://schemas.openxmlformats.org/officeDocument/2006/relationships/slideMaster" Target="../slideMasters/slideMaster3.xml" /></Relationships>
</file>

<file path=ppt/slideLayouts/_rels/slideLayout57.xml.rels>&#65279;<?xml version="1.0" encoding="utf-8" standalone="yes"?><Relationships xmlns="http://schemas.openxmlformats.org/package/2006/relationships"><Relationship Id="rId1" Type="http://schemas.openxmlformats.org/officeDocument/2006/relationships/tags" Target="../tags/tag271.xml" /><Relationship Id="rId2" Type="http://schemas.openxmlformats.org/officeDocument/2006/relationships/slideMaster" Target="../slideMasters/slideMaster3.xml" /></Relationships>
</file>

<file path=ppt/slideLayouts/_rels/slideLayout58.xml.rels>&#65279;<?xml version="1.0" encoding="utf-8" standalone="yes"?><Relationships xmlns="http://schemas.openxmlformats.org/package/2006/relationships"><Relationship Id="rId1" Type="http://schemas.openxmlformats.org/officeDocument/2006/relationships/tags" Target="../tags/tag272.xml" /><Relationship Id="rId2" Type="http://schemas.openxmlformats.org/officeDocument/2006/relationships/slideMaster" Target="../slideMasters/slideMaster3.xml" /></Relationships>
</file>

<file path=ppt/slideLayouts/_rels/slideLayout59.xml.rels>&#65279;<?xml version="1.0" encoding="utf-8" standalone="yes"?><Relationships xmlns="http://schemas.openxmlformats.org/package/2006/relationships"><Relationship Id="rId1" Type="http://schemas.openxmlformats.org/officeDocument/2006/relationships/tags" Target="../tags/tag273.xml" /><Relationship Id="rId2" Type="http://schemas.openxmlformats.org/officeDocument/2006/relationships/slideMaster" Target="../slideMasters/slideMaster3.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60.xml.rels>&#65279;<?xml version="1.0" encoding="utf-8" standalone="yes"?><Relationships xmlns="http://schemas.openxmlformats.org/package/2006/relationships"><Relationship Id="rId1" Type="http://schemas.openxmlformats.org/officeDocument/2006/relationships/tags" Target="../tags/tag274.xml" /><Relationship Id="rId2" Type="http://schemas.openxmlformats.org/officeDocument/2006/relationships/slideMaster" Target="../slideMasters/slideMaster3.xml" /></Relationships>
</file>

<file path=ppt/slideLayouts/_rels/slideLayout61.xml.rels>&#65279;<?xml version="1.0" encoding="utf-8" standalone="yes"?><Relationships xmlns="http://schemas.openxmlformats.org/package/2006/relationships"><Relationship Id="rId1" Type="http://schemas.openxmlformats.org/officeDocument/2006/relationships/tags" Target="../tags/tag275.xml" /><Relationship Id="rId2" Type="http://schemas.openxmlformats.org/officeDocument/2006/relationships/slideMaster" Target="../slideMasters/slideMaster3.xml" /></Relationships>
</file>

<file path=ppt/slideLayouts/_rels/slideLayout62.xml.rels>&#65279;<?xml version="1.0" encoding="utf-8" standalone="yes"?><Relationships xmlns="http://schemas.openxmlformats.org/package/2006/relationships"><Relationship Id="rId1" Type="http://schemas.openxmlformats.org/officeDocument/2006/relationships/tags" Target="../tags/tag276.xml" /><Relationship Id="rId2" Type="http://schemas.openxmlformats.org/officeDocument/2006/relationships/slideMaster" Target="../slideMasters/slideMaster3.xml" /></Relationships>
</file>

<file path=ppt/slideLayouts/_rels/slideLayout63.xml.rels>&#65279;<?xml version="1.0" encoding="utf-8" standalone="yes"?><Relationships xmlns="http://schemas.openxmlformats.org/package/2006/relationships"><Relationship Id="rId1" Type="http://schemas.openxmlformats.org/officeDocument/2006/relationships/tags" Target="../tags/tag277.xml" /><Relationship Id="rId2" Type="http://schemas.openxmlformats.org/officeDocument/2006/relationships/slideMaster" Target="../slideMasters/slideMaster3.xml" /></Relationships>
</file>

<file path=ppt/slideLayouts/_rels/slideLayout64.xml.rels>&#65279;<?xml version="1.0" encoding="utf-8" standalone="yes"?><Relationships xmlns="http://schemas.openxmlformats.org/package/2006/relationships"><Relationship Id="rId1" Type="http://schemas.openxmlformats.org/officeDocument/2006/relationships/tags" Target="../tags/tag280.xml" /><Relationship Id="rId2" Type="http://schemas.openxmlformats.org/officeDocument/2006/relationships/tags" Target="../tags/tag281.xml" /><Relationship Id="rId3" Type="http://schemas.openxmlformats.org/officeDocument/2006/relationships/tags" Target="../tags/tag282.xml" /><Relationship Id="rId4" Type="http://schemas.openxmlformats.org/officeDocument/2006/relationships/tags" Target="../tags/tag283.xml" /><Relationship Id="rId5" Type="http://schemas.openxmlformats.org/officeDocument/2006/relationships/tags" Target="../tags/tag284.xml" /><Relationship Id="rId6" Type="http://schemas.openxmlformats.org/officeDocument/2006/relationships/tags" Target="../tags/tag285.xml" /><Relationship Id="rId7" Type="http://schemas.openxmlformats.org/officeDocument/2006/relationships/slideMaster" Target="../slideMasters/slideMaster4.xml" /></Relationships>
</file>

<file path=ppt/slideLayouts/_rels/slideLayout65.xml.rels>&#65279;<?xml version="1.0" encoding="utf-8" standalone="yes"?><Relationships xmlns="http://schemas.openxmlformats.org/package/2006/relationships"><Relationship Id="rId1" Type="http://schemas.openxmlformats.org/officeDocument/2006/relationships/tags" Target="../tags/tag286.xml" /><Relationship Id="rId2" Type="http://schemas.openxmlformats.org/officeDocument/2006/relationships/tags" Target="../tags/tag287.xml" /><Relationship Id="rId3" Type="http://schemas.openxmlformats.org/officeDocument/2006/relationships/tags" Target="../tags/tag288.xml" /><Relationship Id="rId4" Type="http://schemas.openxmlformats.org/officeDocument/2006/relationships/tags" Target="../tags/tag289.xml" /><Relationship Id="rId5" Type="http://schemas.openxmlformats.org/officeDocument/2006/relationships/tags" Target="../tags/tag290.xml" /><Relationship Id="rId6" Type="http://schemas.openxmlformats.org/officeDocument/2006/relationships/tags" Target="../tags/tag291.xml" /><Relationship Id="rId7" Type="http://schemas.openxmlformats.org/officeDocument/2006/relationships/slideMaster" Target="../slideMasters/slideMaster4.xml" /></Relationships>
</file>

<file path=ppt/slideLayouts/_rels/slideLayout66.xml.rels>&#65279;<?xml version="1.0" encoding="utf-8" standalone="yes"?><Relationships xmlns="http://schemas.openxmlformats.org/package/2006/relationships"><Relationship Id="rId1" Type="http://schemas.openxmlformats.org/officeDocument/2006/relationships/tags" Target="../tags/tag292.xml" /><Relationship Id="rId2" Type="http://schemas.openxmlformats.org/officeDocument/2006/relationships/tags" Target="../tags/tag293.xml" /><Relationship Id="rId3" Type="http://schemas.openxmlformats.org/officeDocument/2006/relationships/tags" Target="../tags/tag294.xml" /><Relationship Id="rId4" Type="http://schemas.openxmlformats.org/officeDocument/2006/relationships/tags" Target="../tags/tag295.xml" /><Relationship Id="rId5" Type="http://schemas.openxmlformats.org/officeDocument/2006/relationships/tags" Target="../tags/tag296.xml" /><Relationship Id="rId6" Type="http://schemas.openxmlformats.org/officeDocument/2006/relationships/tags" Target="../tags/tag297.xml" /><Relationship Id="rId7" Type="http://schemas.openxmlformats.org/officeDocument/2006/relationships/slideMaster" Target="../slideMasters/slideMaster4.xml" /></Relationships>
</file>

<file path=ppt/slideLayouts/_rels/slideLayout67.xml.rels>&#65279;<?xml version="1.0" encoding="utf-8" standalone="yes"?><Relationships xmlns="http://schemas.openxmlformats.org/package/2006/relationships"><Relationship Id="rId1" Type="http://schemas.openxmlformats.org/officeDocument/2006/relationships/tags" Target="../tags/tag298.xml" /><Relationship Id="rId2" Type="http://schemas.openxmlformats.org/officeDocument/2006/relationships/tags" Target="../tags/tag299.xml" /><Relationship Id="rId3" Type="http://schemas.openxmlformats.org/officeDocument/2006/relationships/tags" Target="../tags/tag300.xml" /><Relationship Id="rId4" Type="http://schemas.openxmlformats.org/officeDocument/2006/relationships/tags" Target="../tags/tag301.xml" /><Relationship Id="rId5" Type="http://schemas.openxmlformats.org/officeDocument/2006/relationships/tags" Target="../tags/tag302.xml" /><Relationship Id="rId6" Type="http://schemas.openxmlformats.org/officeDocument/2006/relationships/tags" Target="../tags/tag303.xml" /><Relationship Id="rId7" Type="http://schemas.openxmlformats.org/officeDocument/2006/relationships/tags" Target="../tags/tag304.xml" /><Relationship Id="rId8" Type="http://schemas.openxmlformats.org/officeDocument/2006/relationships/slideMaster" Target="../slideMasters/slideMaster4.xml" /></Relationships>
</file>

<file path=ppt/slideLayouts/_rels/slideLayout68.xml.rels>&#65279;<?xml version="1.0" encoding="utf-8" standalone="yes"?><Relationships xmlns="http://schemas.openxmlformats.org/package/2006/relationships"><Relationship Id="rId1" Type="http://schemas.openxmlformats.org/officeDocument/2006/relationships/tags" Target="../tags/tag305.xml" /><Relationship Id="rId10" Type="http://schemas.openxmlformats.org/officeDocument/2006/relationships/slideMaster" Target="../slideMasters/slideMaster4.xml" /><Relationship Id="rId2" Type="http://schemas.openxmlformats.org/officeDocument/2006/relationships/tags" Target="../tags/tag306.xml" /><Relationship Id="rId3" Type="http://schemas.openxmlformats.org/officeDocument/2006/relationships/tags" Target="../tags/tag307.xml" /><Relationship Id="rId4" Type="http://schemas.openxmlformats.org/officeDocument/2006/relationships/tags" Target="../tags/tag308.xml" /><Relationship Id="rId5" Type="http://schemas.openxmlformats.org/officeDocument/2006/relationships/tags" Target="../tags/tag309.xml" /><Relationship Id="rId6" Type="http://schemas.openxmlformats.org/officeDocument/2006/relationships/tags" Target="../tags/tag310.xml" /><Relationship Id="rId7" Type="http://schemas.openxmlformats.org/officeDocument/2006/relationships/tags" Target="../tags/tag311.xml" /><Relationship Id="rId8" Type="http://schemas.openxmlformats.org/officeDocument/2006/relationships/tags" Target="../tags/tag312.xml" /><Relationship Id="rId9" Type="http://schemas.openxmlformats.org/officeDocument/2006/relationships/tags" Target="../tags/tag313.xml" /></Relationships>
</file>

<file path=ppt/slideLayouts/_rels/slideLayout69.xml.rels>&#65279;<?xml version="1.0" encoding="utf-8" standalone="yes"?><Relationships xmlns="http://schemas.openxmlformats.org/package/2006/relationships"><Relationship Id="rId1" Type="http://schemas.openxmlformats.org/officeDocument/2006/relationships/tags" Target="../tags/tag314.xml" /><Relationship Id="rId2" Type="http://schemas.openxmlformats.org/officeDocument/2006/relationships/tags" Target="../tags/tag315.xml" /><Relationship Id="rId3" Type="http://schemas.openxmlformats.org/officeDocument/2006/relationships/tags" Target="../tags/tag316.xml" /><Relationship Id="rId4" Type="http://schemas.openxmlformats.org/officeDocument/2006/relationships/tags" Target="../tags/tag317.xml" /><Relationship Id="rId5" Type="http://schemas.openxmlformats.org/officeDocument/2006/relationships/tags" Target="../tags/tag318.xml" /><Relationship Id="rId6" Type="http://schemas.openxmlformats.org/officeDocument/2006/relationships/slideMaster" Target="../slideMasters/slideMaster4.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70.xml.rels>&#65279;<?xml version="1.0" encoding="utf-8" standalone="yes"?><Relationships xmlns="http://schemas.openxmlformats.org/package/2006/relationships"><Relationship Id="rId1" Type="http://schemas.openxmlformats.org/officeDocument/2006/relationships/tags" Target="../tags/tag319.xml" /><Relationship Id="rId2" Type="http://schemas.openxmlformats.org/officeDocument/2006/relationships/tags" Target="../tags/tag320.xml" /><Relationship Id="rId3" Type="http://schemas.openxmlformats.org/officeDocument/2006/relationships/tags" Target="../tags/tag321.xml" /><Relationship Id="rId4" Type="http://schemas.openxmlformats.org/officeDocument/2006/relationships/tags" Target="../tags/tag322.xml" /><Relationship Id="rId5" Type="http://schemas.openxmlformats.org/officeDocument/2006/relationships/slideMaster" Target="../slideMasters/slideMaster4.xml" /></Relationships>
</file>

<file path=ppt/slideLayouts/_rels/slideLayout71.xml.rels>&#65279;<?xml version="1.0" encoding="utf-8" standalone="yes"?><Relationships xmlns="http://schemas.openxmlformats.org/package/2006/relationships"><Relationship Id="rId1" Type="http://schemas.openxmlformats.org/officeDocument/2006/relationships/tags" Target="../tags/tag323.xml" /><Relationship Id="rId2" Type="http://schemas.openxmlformats.org/officeDocument/2006/relationships/tags" Target="../tags/tag324.xml" /><Relationship Id="rId3" Type="http://schemas.openxmlformats.org/officeDocument/2006/relationships/tags" Target="../tags/tag325.xml" /><Relationship Id="rId4" Type="http://schemas.openxmlformats.org/officeDocument/2006/relationships/tags" Target="../tags/tag326.xml" /><Relationship Id="rId5" Type="http://schemas.openxmlformats.org/officeDocument/2006/relationships/tags" Target="../tags/tag327.xml" /><Relationship Id="rId6" Type="http://schemas.openxmlformats.org/officeDocument/2006/relationships/tags" Target="../tags/tag328.xml" /><Relationship Id="rId7" Type="http://schemas.openxmlformats.org/officeDocument/2006/relationships/tags" Target="../tags/tag329.xml" /><Relationship Id="rId8" Type="http://schemas.openxmlformats.org/officeDocument/2006/relationships/slideMaster" Target="../slideMasters/slideMaster4.xml" /></Relationships>
</file>

<file path=ppt/slideLayouts/_rels/slideLayout72.xml.rels>&#65279;<?xml version="1.0" encoding="utf-8" standalone="yes"?><Relationships xmlns="http://schemas.openxmlformats.org/package/2006/relationships"><Relationship Id="rId1" Type="http://schemas.openxmlformats.org/officeDocument/2006/relationships/tags" Target="../tags/tag330.xml" /><Relationship Id="rId2" Type="http://schemas.openxmlformats.org/officeDocument/2006/relationships/tags" Target="../tags/tag331.xml" /><Relationship Id="rId3" Type="http://schemas.openxmlformats.org/officeDocument/2006/relationships/tags" Target="../tags/tag332.xml" /><Relationship Id="rId4" Type="http://schemas.openxmlformats.org/officeDocument/2006/relationships/tags" Target="../tags/tag333.xml" /><Relationship Id="rId5" Type="http://schemas.openxmlformats.org/officeDocument/2006/relationships/tags" Target="../tags/tag334.xml" /><Relationship Id="rId6" Type="http://schemas.openxmlformats.org/officeDocument/2006/relationships/tags" Target="../tags/tag335.xml" /><Relationship Id="rId7" Type="http://schemas.openxmlformats.org/officeDocument/2006/relationships/tags" Target="../tags/tag336.xml" /><Relationship Id="rId8" Type="http://schemas.openxmlformats.org/officeDocument/2006/relationships/slideMaster" Target="../slideMasters/slideMaster4.xml" /></Relationships>
</file>

<file path=ppt/slideLayouts/_rels/slideLayout73.xml.rels>&#65279;<?xml version="1.0" encoding="utf-8" standalone="yes"?><Relationships xmlns="http://schemas.openxmlformats.org/package/2006/relationships"><Relationship Id="rId1" Type="http://schemas.openxmlformats.org/officeDocument/2006/relationships/tags" Target="../tags/tag337.xml" /><Relationship Id="rId2" Type="http://schemas.openxmlformats.org/officeDocument/2006/relationships/tags" Target="../tags/tag338.xml" /><Relationship Id="rId3" Type="http://schemas.openxmlformats.org/officeDocument/2006/relationships/tags" Target="../tags/tag339.xml" /><Relationship Id="rId4" Type="http://schemas.openxmlformats.org/officeDocument/2006/relationships/tags" Target="../tags/tag340.xml" /><Relationship Id="rId5" Type="http://schemas.openxmlformats.org/officeDocument/2006/relationships/tags" Target="../tags/tag341.xml" /><Relationship Id="rId6" Type="http://schemas.openxmlformats.org/officeDocument/2006/relationships/tags" Target="../tags/tag342.xml" /><Relationship Id="rId7" Type="http://schemas.openxmlformats.org/officeDocument/2006/relationships/slideMaster" Target="../slideMasters/slideMaster4.xml" /></Relationships>
</file>

<file path=ppt/slideLayouts/_rels/slideLayout74.xml.rels>&#65279;<?xml version="1.0" encoding="utf-8" standalone="yes"?><Relationships xmlns="http://schemas.openxmlformats.org/package/2006/relationships"><Relationship Id="rId1" Type="http://schemas.openxmlformats.org/officeDocument/2006/relationships/tags" Target="../tags/tag343.xml" /><Relationship Id="rId2" Type="http://schemas.openxmlformats.org/officeDocument/2006/relationships/tags" Target="../tags/tag344.xml" /><Relationship Id="rId3" Type="http://schemas.openxmlformats.org/officeDocument/2006/relationships/tags" Target="../tags/tag345.xml" /><Relationship Id="rId4" Type="http://schemas.openxmlformats.org/officeDocument/2006/relationships/tags" Target="../tags/tag346.xml" /><Relationship Id="rId5" Type="http://schemas.openxmlformats.org/officeDocument/2006/relationships/tags" Target="../tags/tag347.xml" /><Relationship Id="rId6" Type="http://schemas.openxmlformats.org/officeDocument/2006/relationships/tags" Target="../tags/tag348.xml" /><Relationship Id="rId7" Type="http://schemas.openxmlformats.org/officeDocument/2006/relationships/slideMaster" Target="../slideMasters/slideMaster4.xml" /></Relationships>
</file>

<file path=ppt/slideLayouts/_rels/slideLayout75.xml.rels>&#65279;<?xml version="1.0" encoding="utf-8" standalone="yes"?><Relationships xmlns="http://schemas.openxmlformats.org/package/2006/relationships"><Relationship Id="rId1" Type="http://schemas.openxmlformats.org/officeDocument/2006/relationships/tags" Target="../tags/tag349.xml" /><Relationship Id="rId2" Type="http://schemas.openxmlformats.org/officeDocument/2006/relationships/image" Target="../media/image10.png" /><Relationship Id="rId3" Type="http://schemas.openxmlformats.org/officeDocument/2006/relationships/tags" Target="../tags/tag350.xml" /><Relationship Id="rId4" Type="http://schemas.openxmlformats.org/officeDocument/2006/relationships/slideMaster" Target="../slideMasters/slideMaster4.xml" /></Relationships>
</file>

<file path=ppt/slideLayouts/_rels/slideLayout76.xml.rels>&#65279;<?xml version="1.0" encoding="utf-8" standalone="yes"?><Relationships xmlns="http://schemas.openxmlformats.org/package/2006/relationships"><Relationship Id="rId1" Type="http://schemas.openxmlformats.org/officeDocument/2006/relationships/tags" Target="../tags/tag358.xml" /><Relationship Id="rId2" Type="http://schemas.openxmlformats.org/officeDocument/2006/relationships/tags" Target="../tags/tag359.xml" /><Relationship Id="rId3" Type="http://schemas.openxmlformats.org/officeDocument/2006/relationships/tags" Target="../tags/tag360.xml" /><Relationship Id="rId4" Type="http://schemas.openxmlformats.org/officeDocument/2006/relationships/tags" Target="../tags/tag361.xml" /><Relationship Id="rId5" Type="http://schemas.openxmlformats.org/officeDocument/2006/relationships/tags" Target="../tags/tag362.xml" /><Relationship Id="rId6" Type="http://schemas.openxmlformats.org/officeDocument/2006/relationships/tags" Target="../tags/tag363.xml" /><Relationship Id="rId7" Type="http://schemas.openxmlformats.org/officeDocument/2006/relationships/slideMaster" Target="../slideMasters/slideMaster5.xml" /></Relationships>
</file>

<file path=ppt/slideLayouts/_rels/slideLayout77.xml.rels>&#65279;<?xml version="1.0" encoding="utf-8" standalone="yes"?><Relationships xmlns="http://schemas.openxmlformats.org/package/2006/relationships"><Relationship Id="rId1" Type="http://schemas.openxmlformats.org/officeDocument/2006/relationships/tags" Target="../tags/tag364.xml" /><Relationship Id="rId2" Type="http://schemas.openxmlformats.org/officeDocument/2006/relationships/tags" Target="../tags/tag365.xml" /><Relationship Id="rId3" Type="http://schemas.openxmlformats.org/officeDocument/2006/relationships/tags" Target="../tags/tag366.xml" /><Relationship Id="rId4" Type="http://schemas.openxmlformats.org/officeDocument/2006/relationships/tags" Target="../tags/tag367.xml" /><Relationship Id="rId5" Type="http://schemas.openxmlformats.org/officeDocument/2006/relationships/tags" Target="../tags/tag368.xml" /><Relationship Id="rId6" Type="http://schemas.openxmlformats.org/officeDocument/2006/relationships/tags" Target="../tags/tag369.xml" /><Relationship Id="rId7" Type="http://schemas.openxmlformats.org/officeDocument/2006/relationships/slideMaster" Target="../slideMasters/slideMaster5.xml" /></Relationships>
</file>

<file path=ppt/slideLayouts/_rels/slideLayout78.xml.rels>&#65279;<?xml version="1.0" encoding="utf-8" standalone="yes"?><Relationships xmlns="http://schemas.openxmlformats.org/package/2006/relationships"><Relationship Id="rId1" Type="http://schemas.openxmlformats.org/officeDocument/2006/relationships/tags" Target="../tags/tag370.xml" /><Relationship Id="rId2" Type="http://schemas.openxmlformats.org/officeDocument/2006/relationships/tags" Target="../tags/tag371.xml" /><Relationship Id="rId3" Type="http://schemas.openxmlformats.org/officeDocument/2006/relationships/tags" Target="../tags/tag372.xml" /><Relationship Id="rId4" Type="http://schemas.openxmlformats.org/officeDocument/2006/relationships/tags" Target="../tags/tag373.xml" /><Relationship Id="rId5" Type="http://schemas.openxmlformats.org/officeDocument/2006/relationships/tags" Target="../tags/tag374.xml" /><Relationship Id="rId6" Type="http://schemas.openxmlformats.org/officeDocument/2006/relationships/tags" Target="../tags/tag375.xml" /><Relationship Id="rId7" Type="http://schemas.openxmlformats.org/officeDocument/2006/relationships/slideMaster" Target="../slideMasters/slideMaster5.xml" /></Relationships>
</file>

<file path=ppt/slideLayouts/_rels/slideLayout79.xml.rels>&#65279;<?xml version="1.0" encoding="utf-8" standalone="yes"?><Relationships xmlns="http://schemas.openxmlformats.org/package/2006/relationships"><Relationship Id="rId1" Type="http://schemas.openxmlformats.org/officeDocument/2006/relationships/tags" Target="../tags/tag376.xml" /><Relationship Id="rId2" Type="http://schemas.openxmlformats.org/officeDocument/2006/relationships/tags" Target="../tags/tag377.xml" /><Relationship Id="rId3" Type="http://schemas.openxmlformats.org/officeDocument/2006/relationships/tags" Target="../tags/tag378.xml" /><Relationship Id="rId4" Type="http://schemas.openxmlformats.org/officeDocument/2006/relationships/tags" Target="../tags/tag379.xml" /><Relationship Id="rId5" Type="http://schemas.openxmlformats.org/officeDocument/2006/relationships/tags" Target="../tags/tag380.xml" /><Relationship Id="rId6" Type="http://schemas.openxmlformats.org/officeDocument/2006/relationships/tags" Target="../tags/tag381.xml" /><Relationship Id="rId7" Type="http://schemas.openxmlformats.org/officeDocument/2006/relationships/tags" Target="../tags/tag382.xml" /><Relationship Id="rId8" Type="http://schemas.openxmlformats.org/officeDocument/2006/relationships/slideMaster" Target="../slideMasters/slideMaster5.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80.xml.rels>&#65279;<?xml version="1.0" encoding="utf-8" standalone="yes"?><Relationships xmlns="http://schemas.openxmlformats.org/package/2006/relationships"><Relationship Id="rId1" Type="http://schemas.openxmlformats.org/officeDocument/2006/relationships/tags" Target="../tags/tag383.xml" /><Relationship Id="rId10" Type="http://schemas.openxmlformats.org/officeDocument/2006/relationships/slideMaster" Target="../slideMasters/slideMaster5.xml" /><Relationship Id="rId2" Type="http://schemas.openxmlformats.org/officeDocument/2006/relationships/tags" Target="../tags/tag384.xml" /><Relationship Id="rId3" Type="http://schemas.openxmlformats.org/officeDocument/2006/relationships/tags" Target="../tags/tag385.xml" /><Relationship Id="rId4" Type="http://schemas.openxmlformats.org/officeDocument/2006/relationships/tags" Target="../tags/tag386.xml" /><Relationship Id="rId5" Type="http://schemas.openxmlformats.org/officeDocument/2006/relationships/tags" Target="../tags/tag387.xml" /><Relationship Id="rId6" Type="http://schemas.openxmlformats.org/officeDocument/2006/relationships/tags" Target="../tags/tag388.xml" /><Relationship Id="rId7" Type="http://schemas.openxmlformats.org/officeDocument/2006/relationships/tags" Target="../tags/tag389.xml" /><Relationship Id="rId8" Type="http://schemas.openxmlformats.org/officeDocument/2006/relationships/tags" Target="../tags/tag390.xml" /><Relationship Id="rId9" Type="http://schemas.openxmlformats.org/officeDocument/2006/relationships/tags" Target="../tags/tag391.xml" /></Relationships>
</file>

<file path=ppt/slideLayouts/_rels/slideLayout81.xml.rels>&#65279;<?xml version="1.0" encoding="utf-8" standalone="yes"?><Relationships xmlns="http://schemas.openxmlformats.org/package/2006/relationships"><Relationship Id="rId1" Type="http://schemas.openxmlformats.org/officeDocument/2006/relationships/tags" Target="../tags/tag392.xml" /><Relationship Id="rId2" Type="http://schemas.openxmlformats.org/officeDocument/2006/relationships/tags" Target="../tags/tag393.xml" /><Relationship Id="rId3" Type="http://schemas.openxmlformats.org/officeDocument/2006/relationships/tags" Target="../tags/tag394.xml" /><Relationship Id="rId4" Type="http://schemas.openxmlformats.org/officeDocument/2006/relationships/tags" Target="../tags/tag395.xml" /><Relationship Id="rId5" Type="http://schemas.openxmlformats.org/officeDocument/2006/relationships/tags" Target="../tags/tag396.xml" /><Relationship Id="rId6" Type="http://schemas.openxmlformats.org/officeDocument/2006/relationships/slideMaster" Target="../slideMasters/slideMaster5.xml" /></Relationships>
</file>

<file path=ppt/slideLayouts/_rels/slideLayout82.xml.rels>&#65279;<?xml version="1.0" encoding="utf-8" standalone="yes"?><Relationships xmlns="http://schemas.openxmlformats.org/package/2006/relationships"><Relationship Id="rId1" Type="http://schemas.openxmlformats.org/officeDocument/2006/relationships/tags" Target="../tags/tag397.xml" /><Relationship Id="rId2" Type="http://schemas.openxmlformats.org/officeDocument/2006/relationships/tags" Target="../tags/tag398.xml" /><Relationship Id="rId3" Type="http://schemas.openxmlformats.org/officeDocument/2006/relationships/tags" Target="../tags/tag399.xml" /><Relationship Id="rId4" Type="http://schemas.openxmlformats.org/officeDocument/2006/relationships/tags" Target="../tags/tag400.xml" /><Relationship Id="rId5" Type="http://schemas.openxmlformats.org/officeDocument/2006/relationships/slideMaster" Target="../slideMasters/slideMaster5.xml" /></Relationships>
</file>

<file path=ppt/slideLayouts/_rels/slideLayout83.xml.rels>&#65279;<?xml version="1.0" encoding="utf-8" standalone="yes"?><Relationships xmlns="http://schemas.openxmlformats.org/package/2006/relationships"><Relationship Id="rId1" Type="http://schemas.openxmlformats.org/officeDocument/2006/relationships/tags" Target="../tags/tag401.xml" /><Relationship Id="rId2" Type="http://schemas.openxmlformats.org/officeDocument/2006/relationships/tags" Target="../tags/tag402.xml" /><Relationship Id="rId3" Type="http://schemas.openxmlformats.org/officeDocument/2006/relationships/tags" Target="../tags/tag403.xml" /><Relationship Id="rId4" Type="http://schemas.openxmlformats.org/officeDocument/2006/relationships/tags" Target="../tags/tag404.xml" /><Relationship Id="rId5" Type="http://schemas.openxmlformats.org/officeDocument/2006/relationships/tags" Target="../tags/tag405.xml" /><Relationship Id="rId6" Type="http://schemas.openxmlformats.org/officeDocument/2006/relationships/tags" Target="../tags/tag406.xml" /><Relationship Id="rId7" Type="http://schemas.openxmlformats.org/officeDocument/2006/relationships/tags" Target="../tags/tag407.xml" /><Relationship Id="rId8" Type="http://schemas.openxmlformats.org/officeDocument/2006/relationships/slideMaster" Target="../slideMasters/slideMaster5.xml" /></Relationships>
</file>

<file path=ppt/slideLayouts/_rels/slideLayout84.xml.rels>&#65279;<?xml version="1.0" encoding="utf-8" standalone="yes"?><Relationships xmlns="http://schemas.openxmlformats.org/package/2006/relationships"><Relationship Id="rId1" Type="http://schemas.openxmlformats.org/officeDocument/2006/relationships/tags" Target="../tags/tag408.xml" /><Relationship Id="rId2" Type="http://schemas.openxmlformats.org/officeDocument/2006/relationships/tags" Target="../tags/tag409.xml" /><Relationship Id="rId3" Type="http://schemas.openxmlformats.org/officeDocument/2006/relationships/tags" Target="../tags/tag410.xml" /><Relationship Id="rId4" Type="http://schemas.openxmlformats.org/officeDocument/2006/relationships/tags" Target="../tags/tag411.xml" /><Relationship Id="rId5" Type="http://schemas.openxmlformats.org/officeDocument/2006/relationships/tags" Target="../tags/tag412.xml" /><Relationship Id="rId6" Type="http://schemas.openxmlformats.org/officeDocument/2006/relationships/tags" Target="../tags/tag413.xml" /><Relationship Id="rId7" Type="http://schemas.openxmlformats.org/officeDocument/2006/relationships/tags" Target="../tags/tag414.xml" /><Relationship Id="rId8" Type="http://schemas.openxmlformats.org/officeDocument/2006/relationships/slideMaster" Target="../slideMasters/slideMaster5.xml" /></Relationships>
</file>

<file path=ppt/slideLayouts/_rels/slideLayout85.xml.rels>&#65279;<?xml version="1.0" encoding="utf-8" standalone="yes"?><Relationships xmlns="http://schemas.openxmlformats.org/package/2006/relationships"><Relationship Id="rId1" Type="http://schemas.openxmlformats.org/officeDocument/2006/relationships/tags" Target="../tags/tag415.xml" /><Relationship Id="rId2" Type="http://schemas.openxmlformats.org/officeDocument/2006/relationships/tags" Target="../tags/tag416.xml" /><Relationship Id="rId3" Type="http://schemas.openxmlformats.org/officeDocument/2006/relationships/tags" Target="../tags/tag417.xml" /><Relationship Id="rId4" Type="http://schemas.openxmlformats.org/officeDocument/2006/relationships/tags" Target="../tags/tag418.xml" /><Relationship Id="rId5" Type="http://schemas.openxmlformats.org/officeDocument/2006/relationships/tags" Target="../tags/tag419.xml" /><Relationship Id="rId6" Type="http://schemas.openxmlformats.org/officeDocument/2006/relationships/tags" Target="../tags/tag420.xml" /><Relationship Id="rId7" Type="http://schemas.openxmlformats.org/officeDocument/2006/relationships/slideMaster" Target="../slideMasters/slideMaster5.xml" /></Relationships>
</file>

<file path=ppt/slideLayouts/_rels/slideLayout86.xml.rels>&#65279;<?xml version="1.0" encoding="utf-8" standalone="yes"?><Relationships xmlns="http://schemas.openxmlformats.org/package/2006/relationships"><Relationship Id="rId1" Type="http://schemas.openxmlformats.org/officeDocument/2006/relationships/tags" Target="../tags/tag421.xml" /><Relationship Id="rId2" Type="http://schemas.openxmlformats.org/officeDocument/2006/relationships/tags" Target="../tags/tag422.xml" /><Relationship Id="rId3" Type="http://schemas.openxmlformats.org/officeDocument/2006/relationships/tags" Target="../tags/tag423.xml" /><Relationship Id="rId4" Type="http://schemas.openxmlformats.org/officeDocument/2006/relationships/tags" Target="../tags/tag424.xml" /><Relationship Id="rId5" Type="http://schemas.openxmlformats.org/officeDocument/2006/relationships/tags" Target="../tags/tag425.xml" /><Relationship Id="rId6" Type="http://schemas.openxmlformats.org/officeDocument/2006/relationships/tags" Target="../tags/tag426.xml" /><Relationship Id="rId7" Type="http://schemas.openxmlformats.org/officeDocument/2006/relationships/slideMaster" Target="../slideMasters/slideMaster5.xml" /></Relationships>
</file>

<file path=ppt/slideLayouts/_rels/slideLayout87.xml.rels>&#65279;<?xml version="1.0" encoding="utf-8" standalone="yes"?><Relationships xmlns="http://schemas.openxmlformats.org/package/2006/relationships"><Relationship Id="rId1" Type="http://schemas.openxmlformats.org/officeDocument/2006/relationships/tags" Target="../tags/tag427.xml" /><Relationship Id="rId2" Type="http://schemas.openxmlformats.org/officeDocument/2006/relationships/slideMaster" Target="../slideMasters/slideMaster5.xml" /></Relationships>
</file>

<file path=ppt/slideLayouts/_rels/slideLayout88.xml.rels>&#65279;<?xml version="1.0" encoding="utf-8" standalone="yes"?><Relationships xmlns="http://schemas.openxmlformats.org/package/2006/relationships"><Relationship Id="rId1" Type="http://schemas.openxmlformats.org/officeDocument/2006/relationships/tags" Target="../tags/tag428.xml" /><Relationship Id="rId2" Type="http://schemas.openxmlformats.org/officeDocument/2006/relationships/tags" Target="../tags/tag429.xml" /><Relationship Id="rId3" Type="http://schemas.openxmlformats.org/officeDocument/2006/relationships/tags" Target="../tags/tag430.xml" /><Relationship Id="rId4" Type="http://schemas.openxmlformats.org/officeDocument/2006/relationships/tags" Target="../tags/tag431.xml" /><Relationship Id="rId5" Type="http://schemas.openxmlformats.org/officeDocument/2006/relationships/tags" Target="../tags/tag432.xml" /><Relationship Id="rId6" Type="http://schemas.openxmlformats.org/officeDocument/2006/relationships/slideMaster" Target="../slideMasters/slideMaster5.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0_自定义版式">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pic>
        <p:nvPicPr>
          <p:cNvPr id="5" name="图片 4" descr="ca65603d15b6680393ea22a0bebe80ba"/>
          <p:cNvPicPr>
            <a:picLocks noChangeAspect="1"/>
          </p:cNvPicPr>
          <p:nvPr>
            <p:custDataLst>
              <p:tags r:id="rId3"/>
            </p:custDataLst>
          </p:nvPr>
        </p:nvPicPr>
        <p:blipFill>
          <a:blip r:embed="rId2"/>
          <a:stretch>
            <a:fillRect/>
          </a:stretch>
        </p:blipFill>
        <p:spPr>
          <a:xfrm>
            <a:off x="6096000" y="956945"/>
            <a:ext cx="5486400" cy="4943475"/>
          </a:xfrm>
          <a:prstGeom prst="rect">
            <a:avLst/>
          </a:prstGeom>
        </p:spPr>
      </p:pic>
      <p:pic>
        <p:nvPicPr>
          <p:cNvPr id="6" name="图片 5" descr="1_pic_quater_left_up"/>
          <p:cNvPicPr>
            <a:picLocks noChangeAspect="1"/>
          </p:cNvPicPr>
          <p:nvPr>
            <p:custDataLst>
              <p:tags r:id="rId5"/>
            </p:custDataLst>
          </p:nvPr>
        </p:nvPicPr>
        <p:blipFill>
          <a:blip r:embed="rId4"/>
          <a:stretch>
            <a:fillRect/>
          </a:stretch>
        </p:blipFill>
        <p:spPr>
          <a:xfrm>
            <a:off x="0" y="0"/>
            <a:ext cx="720090" cy="720090"/>
          </a:xfrm>
          <a:prstGeom prst="rect">
            <a:avLst/>
          </a:prstGeom>
        </p:spPr>
      </p:pic>
      <p:sp>
        <p:nvSpPr>
          <p:cNvPr id="16" name="日期占位符 15"/>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17" name="页脚占位符 16"/>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18" name="灯片编号占位符 17"/>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
        <p:nvSpPr>
          <p:cNvPr id="2" name="标题 2"/>
          <p:cNvSpPr>
            <a:spLocks noGrp="1"/>
          </p:cNvSpPr>
          <p:nvPr>
            <p:ph type="ctrTitle" idx="2" hasCustomPrompt="1"/>
            <p:custDataLst>
              <p:tags r:id="rId9"/>
            </p:custDataLst>
          </p:nvPr>
        </p:nvSpPr>
        <p:spPr>
          <a:xfrm>
            <a:off x="762342" y="1928723"/>
            <a:ext cx="4825365" cy="1846659"/>
          </a:xfrm>
        </p:spPr>
        <p:txBody>
          <a:bodyPr vert="horz" wrap="square" lIns="0" tIns="0" rIns="0" bIns="0" rtlCol="0" anchor="b" anchorCtr="0">
            <a:normAutofit lnSpcReduction="10000"/>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000" b="1" i="0" u="none" strike="noStrike" kern="1200" cap="none" spc="600" normalizeH="0" baseline="0" noProof="0">
                <a:ln>
                  <a:noFill/>
                </a:ln>
                <a:solidFill>
                  <a:schemeClr val="dk1">
                    <a:lumMod val="85000"/>
                    <a:lumOff val="15000"/>
                  </a:schemeClr>
                </a:solidFill>
                <a:effectLst/>
                <a:uLnTx/>
                <a:uFillTx/>
                <a:latin typeface="Arial" panose="020b0604020202020204" pitchFamily="34" charset="0"/>
                <a:ea typeface="汉仪乐喵体W" panose="00020600040101010101" charset="-122"/>
                <a:cs typeface="+mj-cs"/>
                <a:sym typeface="Arial" panose="020b0604020202020204" pitchFamily="34" charset="0"/>
              </a:defRPr>
            </a:lvl1pPr>
          </a:lstStyle>
          <a:p>
            <a:pPr lvl="0"/>
            <a:r>
              <a:rPr>
                <a:sym typeface="+mn-ea"/>
              </a:rPr>
              <a:t>编辑标题</a:t>
            </a:r>
            <a:endParaRPr>
              <a:sym typeface="+mn-ea"/>
            </a:endParaRPr>
          </a:p>
        </p:txBody>
      </p:sp>
      <p:sp>
        <p:nvSpPr>
          <p:cNvPr id="3" name="副标题 3"/>
          <p:cNvSpPr>
            <a:spLocks noGrp="1"/>
          </p:cNvSpPr>
          <p:nvPr>
            <p:ph type="subTitle" idx="3" hasCustomPrompt="1"/>
            <p:custDataLst>
              <p:tags r:id="rId10"/>
            </p:custDataLst>
          </p:nvPr>
        </p:nvSpPr>
        <p:spPr>
          <a:xfrm>
            <a:off x="762342" y="4043910"/>
            <a:ext cx="3012781" cy="885372"/>
          </a:xfrm>
        </p:spPr>
        <p:txBody>
          <a:bodyPr vert="horz" wrap="square" lIns="0" tIns="0" rIns="0" bIns="0" rtlCol="0" anchor="ctr" anchorCtr="0">
            <a:normAutofit/>
          </a:bodyPr>
          <a:lstStyle>
            <a:lvl1pPr marL="0" marR="0" lvl="0" indent="0" algn="l" defTabSz="914400" rtl="0" eaLnBrk="1" fontAlgn="auto" latinLnBrk="0" hangingPunct="1">
              <a:lnSpc>
                <a:spcPct val="120000"/>
              </a:lnSpc>
              <a:spcBef>
                <a:spcPct val="0"/>
              </a:spcBef>
              <a:spcAft>
                <a:spcPct val="0"/>
              </a:spcAft>
              <a:buClrTx/>
              <a:buSzTx/>
              <a:buFont typeface="Arial" panose="020b0604020202020204" pitchFamily="34" charset="0"/>
              <a:buNone/>
              <a:defRPr kumimoji="0" lang="zh-CN" altLang="en-US" sz="1600" b="0" i="0" u="none" strike="noStrike" kern="1200" cap="none" spc="200" normalizeH="0" baseline="0" noProof="1">
                <a:solidFill>
                  <a:schemeClr val="dk1">
                    <a:lumMod val="65000"/>
                    <a:lumOff val="35000"/>
                  </a:schemeClr>
                </a:solidFill>
                <a:uFillTx/>
                <a:latin typeface="Arial" panose="020b0604020202020204" pitchFamily="34" charset="0"/>
                <a:ea typeface="幼圆" panose="02010509060101010101" charset="-122"/>
                <a:cs typeface="幼圆" panose="02010509060101010101" charset="-122"/>
                <a:sym typeface="Arial" panose="020b0604020202020204" pitchFamily="34" charset="0"/>
              </a:defRPr>
            </a:lvl1pPr>
            <a:lvl2pPr marL="457200" indent="0" algn="ctr" defTabSz="914400" rtl="0" eaLnBrk="1" fontAlgn="auto" latinLnBrk="0" hangingPunct="1">
              <a:lnSpc>
                <a:spcPct val="130000"/>
              </a:lnSpc>
              <a:spcBef>
                <a:spcPct val="0"/>
              </a:spcBef>
              <a:spcAft>
                <a:spcPts val="1000"/>
              </a:spcAft>
              <a:buFont typeface="Arial" panose="020b0604020202020204" pitchFamily="34" charset="0"/>
              <a:buNone/>
              <a:tabLst>
                <a:tab pos="1609725"/>
              </a:tabLst>
              <a:defRPr sz="2000" u="none" strike="noStrike" kern="1200" cap="none" spc="150" normalizeH="0" baseline="0">
                <a:solidFill>
                  <a:schemeClr val="tx1">
                    <a:lumMod val="85000"/>
                    <a:lumOff val="15000"/>
                  </a:schemeClr>
                </a:solidFill>
                <a:uFillTx/>
                <a:latin typeface="微软雅黑" panose="020b0503020204020204" charset="-122"/>
                <a:ea typeface="微软雅黑"/>
                <a:cs typeface="+mn-cs"/>
              </a:defRPr>
            </a:lvl2pPr>
            <a:lvl3pPr marL="914400" indent="0" algn="ctr" defTabSz="914400" rtl="0" eaLnBrk="1" fontAlgn="auto" latinLnBrk="0" hangingPunct="1">
              <a:lnSpc>
                <a:spcPct val="130000"/>
              </a:lnSpc>
              <a:spcBef>
                <a:spcPct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a:cs typeface="+mn-cs"/>
              </a:defRPr>
            </a:lvl3pPr>
            <a:lvl4pPr marL="13716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a:cs typeface="+mn-cs"/>
              </a:defRPr>
            </a:lvl4pPr>
            <a:lvl5pPr marL="18288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pic>
        <p:nvPicPr>
          <p:cNvPr id="8" name="图片 7" descr="0_pic_quater_left_up"/>
          <p:cNvPicPr>
            <a:picLocks noChangeAspect="1"/>
          </p:cNvPicPr>
          <p:nvPr>
            <p:custDataLst>
              <p:tags r:id="rId3"/>
            </p:custDataLst>
          </p:nvPr>
        </p:nvPicPr>
        <p:blipFill>
          <a:blip r:embed="rId2"/>
          <a:stretch>
            <a:fillRect/>
          </a:stretch>
        </p:blipFill>
        <p:spPr>
          <a:xfrm>
            <a:off x="0" y="0"/>
            <a:ext cx="720090" cy="720090"/>
          </a:xfrm>
          <a:prstGeom prst="rect">
            <a:avLst/>
          </a:prstGeom>
        </p:spPr>
      </p:pic>
      <p:pic>
        <p:nvPicPr>
          <p:cNvPr id="7" name="图片 6" descr="1_pic_quater_right_up"/>
          <p:cNvPicPr>
            <a:picLocks noChangeAspect="1"/>
          </p:cNvPicPr>
          <p:nvPr>
            <p:custDataLst>
              <p:tags r:id="rId5"/>
            </p:custDataLst>
          </p:nvPr>
        </p:nvPicPr>
        <p:blipFill>
          <a:blip r:embed="rId4"/>
          <a:stretch>
            <a:fillRect/>
          </a:stretch>
        </p:blipFill>
        <p:spPr>
          <a:xfrm>
            <a:off x="11471275" y="6137275"/>
            <a:ext cx="720090" cy="72009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7"/>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5" name="页脚占位符 4"/>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pic>
        <p:nvPicPr>
          <p:cNvPr id="3" name="图片 2" descr="pic_half_left"/>
          <p:cNvPicPr>
            <a:picLocks noChangeAspect="1"/>
          </p:cNvPicPr>
          <p:nvPr>
            <p:custDataLst>
              <p:tags r:id="rId3"/>
            </p:custDataLst>
          </p:nvPr>
        </p:nvPicPr>
        <p:blipFill>
          <a:blip r:embed="rId2"/>
          <a:stretch>
            <a:fillRect/>
          </a:stretch>
        </p:blipFill>
        <p:spPr>
          <a:xfrm>
            <a:off x="0" y="1597660"/>
            <a:ext cx="4064000" cy="3661410"/>
          </a:xfrm>
          <a:prstGeom prst="rect">
            <a:avLst/>
          </a:prstGeom>
        </p:spPr>
      </p:pic>
      <p:pic>
        <p:nvPicPr>
          <p:cNvPr id="2" name="图片 1" descr="pic_half_right"/>
          <p:cNvPicPr>
            <a:picLocks noChangeAspect="1"/>
          </p:cNvPicPr>
          <p:nvPr>
            <p:custDataLst>
              <p:tags r:id="rId5"/>
            </p:custDataLst>
          </p:nvPr>
        </p:nvPicPr>
        <p:blipFill>
          <a:blip r:embed="rId4"/>
          <a:stretch>
            <a:fillRect/>
          </a:stretch>
        </p:blipFill>
        <p:spPr>
          <a:xfrm>
            <a:off x="8128000" y="1597660"/>
            <a:ext cx="4064000" cy="3661410"/>
          </a:xfrm>
          <a:prstGeom prst="rect">
            <a:avLst/>
          </a:prstGeom>
        </p:spPr>
      </p:pic>
      <p:sp>
        <p:nvSpPr>
          <p:cNvPr id="7" name="矩形 6"/>
          <p:cNvSpPr/>
          <p:nvPr>
            <p:custDataLst>
              <p:tags r:id="rId6"/>
            </p:custDataLst>
          </p:nvPr>
        </p:nvSpPr>
        <p:spPr>
          <a:xfrm>
            <a:off x="291465" y="303530"/>
            <a:ext cx="11608435" cy="6250305"/>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4" name="日期占位符 3"/>
          <p:cNvSpPr>
            <a:spLocks noGrp="1"/>
          </p:cNvSpPr>
          <p:nvPr>
            <p:ph type="dt" sz="half" idx="10"/>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5" name="页脚占位符 4"/>
          <p:cNvSpPr>
            <a:spLocks noGrp="1"/>
          </p:cNvSpPr>
          <p:nvPr>
            <p:ph type="ftr" sz="quarter" idx="11"/>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
        <p:nvSpPr>
          <p:cNvPr id="8" name="标题 7"/>
          <p:cNvSpPr>
            <a:spLocks noGrp="1"/>
          </p:cNvSpPr>
          <p:nvPr>
            <p:ph type="ctrTitle" idx="2" hasCustomPrompt="1"/>
            <p:custDataLst>
              <p:tags r:id="rId10"/>
            </p:custDataLst>
          </p:nvPr>
        </p:nvSpPr>
        <p:spPr>
          <a:xfrm>
            <a:off x="3999232" y="2413319"/>
            <a:ext cx="4193540" cy="1268730"/>
          </a:xfrm>
        </p:spPr>
        <p:txBody>
          <a:bodyPr vert="horz" wrap="square" lIns="0" tIns="0" rIns="0" bIns="0" rtlCol="0" anchor="b" anchorCtr="0">
            <a:normAutofit fontScale="90000" lnSpcReduction="10000"/>
          </a:bodyPr>
          <a:lstStyle>
            <a:lvl1pPr marL="0" marR="0" lvl="0" algn="ctr" defTabSz="914400" rtl="0" eaLnBrk="1" fontAlgn="auto" latinLnBrk="0" hangingPunct="1">
              <a:lnSpc>
                <a:spcPct val="100000"/>
              </a:lnSpc>
              <a:spcBef>
                <a:spcPct val="0"/>
              </a:spcBef>
              <a:spcAft>
                <a:spcPct val="0"/>
              </a:spcAft>
              <a:buClrTx/>
              <a:buSzTx/>
              <a:buFontTx/>
              <a:buNone/>
              <a:defRPr kumimoji="0" lang="zh-CN" altLang="en-US" sz="3200" b="1" i="0" u="none" strike="noStrike" kern="1200" cap="none" spc="600" normalizeH="0" baseline="0" noProof="0">
                <a:ln>
                  <a:noFill/>
                </a:ln>
                <a:solidFill>
                  <a:schemeClr val="dk1">
                    <a:lumMod val="85000"/>
                    <a:lumOff val="15000"/>
                  </a:schemeClr>
                </a:solidFill>
                <a:effectLst/>
                <a:uLnTx/>
                <a:uFillTx/>
                <a:latin typeface="Arial" panose="020b0604020202020204" pitchFamily="34" charset="0"/>
                <a:ea typeface="汉仪乐喵体W" panose="00020600040101010101" charset="-122"/>
                <a:cs typeface="+mj-cs"/>
                <a:sym typeface="Arial" panose="020b0604020202020204" pitchFamily="34" charset="0"/>
              </a:defRPr>
            </a:lvl1pPr>
          </a:lstStyle>
          <a:p>
            <a:pPr lvl="0"/>
            <a:r>
              <a:rPr>
                <a:sym typeface="+mn-ea"/>
              </a:rPr>
              <a:t>编辑标题</a:t>
            </a:r>
            <a:endParaRPr>
              <a:sym typeface="+mn-ea"/>
            </a:endParaRPr>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pic>
        <p:nvPicPr>
          <p:cNvPr id="9" name="图片 8" descr="0_pic_quater_left_up"/>
          <p:cNvPicPr>
            <a:picLocks noChangeAspect="1"/>
          </p:cNvPicPr>
          <p:nvPr>
            <p:custDataLst>
              <p:tags r:id="rId3"/>
            </p:custDataLst>
          </p:nvPr>
        </p:nvPicPr>
        <p:blipFill>
          <a:blip r:embed="rId2"/>
          <a:stretch>
            <a:fillRect/>
          </a:stretch>
        </p:blipFill>
        <p:spPr>
          <a:xfrm>
            <a:off x="0" y="0"/>
            <a:ext cx="720090" cy="720090"/>
          </a:xfrm>
          <a:prstGeom prst="rect">
            <a:avLst/>
          </a:prstGeom>
        </p:spPr>
      </p:pic>
      <p:pic>
        <p:nvPicPr>
          <p:cNvPr id="8" name="图片 7" descr="1_pic_quater_right_up"/>
          <p:cNvPicPr>
            <a:picLocks noChangeAspect="1"/>
          </p:cNvPicPr>
          <p:nvPr>
            <p:custDataLst>
              <p:tags r:id="rId5"/>
            </p:custDataLst>
          </p:nvPr>
        </p:nvPicPr>
        <p:blipFill>
          <a:blip r:embed="rId4"/>
          <a:stretch>
            <a:fillRect/>
          </a:stretch>
        </p:blipFill>
        <p:spPr>
          <a:xfrm>
            <a:off x="11471275" y="6137275"/>
            <a:ext cx="720090" cy="72009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7"/>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8"/>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幼圆" panose="02010509060101010101" charset="-122"/>
              </a:defRPr>
            </a:lvl1pPr>
            <a:lvl2pPr eaLnBrk="1" fontAlgn="auto" latinLnBrk="0" hangingPunct="1">
              <a:defRPr sz="1600">
                <a:solidFill>
                  <a:schemeClr val="tx1"/>
                </a:solidFill>
                <a:latin typeface="Arial" panose="020b0604020202020204" pitchFamily="34" charset="0"/>
                <a:ea typeface="幼圆" panose="02010509060101010101" charset="-122"/>
              </a:defRPr>
            </a:lvl2pPr>
            <a:lvl3pPr eaLnBrk="1" fontAlgn="auto" latinLnBrk="0" hangingPunct="1">
              <a:defRPr sz="1600">
                <a:solidFill>
                  <a:schemeClr val="tx1"/>
                </a:solidFill>
                <a:latin typeface="Arial" panose="020b0604020202020204" pitchFamily="34" charset="0"/>
                <a:ea typeface="幼圆" panose="02010509060101010101" charset="-122"/>
              </a:defRPr>
            </a:lvl3pPr>
            <a:lvl4pPr eaLnBrk="1" fontAlgn="auto" latinLnBrk="0" hangingPunct="1">
              <a:defRPr sz="1600">
                <a:solidFill>
                  <a:schemeClr val="tx1"/>
                </a:solidFill>
                <a:latin typeface="Arial" panose="020b0604020202020204" pitchFamily="34" charset="0"/>
                <a:ea typeface="幼圆" panose="02010509060101010101" charset="-122"/>
              </a:defRPr>
            </a:lvl4pPr>
            <a:lvl5pPr eaLnBrk="1" fontAlgn="auto" latinLnBrk="0" hangingPunct="1">
              <a:defRPr sz="160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6" name="页脚占位符 5"/>
          <p:cNvSpPr>
            <a:spLocks noGrp="1"/>
          </p:cNvSpPr>
          <p:nvPr>
            <p:ph type="ftr" sz="quarter" idx="11"/>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7" name="灯片编号占位符 6"/>
          <p:cNvSpPr>
            <a:spLocks noGrp="1"/>
          </p:cNvSpPr>
          <p:nvPr>
            <p:ph type="sldNum" sz="quarter" idx="12"/>
            <p:custDataLst>
              <p:tags r:id="rId11"/>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pic>
        <p:nvPicPr>
          <p:cNvPr id="11" name="图片 10" descr="0_pic_quater_left_up"/>
          <p:cNvPicPr>
            <a:picLocks noChangeAspect="1"/>
          </p:cNvPicPr>
          <p:nvPr>
            <p:custDataLst>
              <p:tags r:id="rId3"/>
            </p:custDataLst>
          </p:nvPr>
        </p:nvPicPr>
        <p:blipFill>
          <a:blip r:embed="rId2"/>
          <a:stretch>
            <a:fillRect/>
          </a:stretch>
        </p:blipFill>
        <p:spPr>
          <a:xfrm>
            <a:off x="0" y="0"/>
            <a:ext cx="720090" cy="720090"/>
          </a:xfrm>
          <a:prstGeom prst="rect">
            <a:avLst/>
          </a:prstGeom>
        </p:spPr>
      </p:pic>
      <p:pic>
        <p:nvPicPr>
          <p:cNvPr id="10" name="图片 9" descr="1_pic_quater_right_up"/>
          <p:cNvPicPr>
            <a:picLocks noChangeAspect="1"/>
          </p:cNvPicPr>
          <p:nvPr>
            <p:custDataLst>
              <p:tags r:id="rId5"/>
            </p:custDataLst>
          </p:nvPr>
        </p:nvPicPr>
        <p:blipFill>
          <a:blip r:embed="rId4"/>
          <a:stretch>
            <a:fillRect/>
          </a:stretch>
        </p:blipFill>
        <p:spPr>
          <a:xfrm>
            <a:off x="11471275" y="6137275"/>
            <a:ext cx="720090" cy="72009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7"/>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solidFill>
                <a:uFillTx/>
                <a:latin typeface="Arial" panose="020b0604020202020204" pitchFamily="34" charset="0"/>
                <a:ea typeface="幼圆" panose="0201050906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8"/>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9"/>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solidFill>
                <a:uFillTx/>
                <a:latin typeface="Arial" panose="020b0604020202020204" pitchFamily="34" charset="0"/>
                <a:ea typeface="幼圆" panose="02010509060101010101"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0"/>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1"/>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8" name="页脚占位符 7"/>
          <p:cNvSpPr>
            <a:spLocks noGrp="1"/>
          </p:cNvSpPr>
          <p:nvPr>
            <p:ph type="ftr" sz="quarter" idx="11"/>
            <p:custDataLst>
              <p:tags r:id="rId12"/>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9" name="灯片编号占位符 8"/>
          <p:cNvSpPr>
            <a:spLocks noGrp="1"/>
          </p:cNvSpPr>
          <p:nvPr>
            <p:ph type="sldNum" sz="quarter" idx="12"/>
            <p:custDataLst>
              <p:tags r:id="rId13"/>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pic>
        <p:nvPicPr>
          <p:cNvPr id="8" name="图片 7" descr="ca65603d15b6680393ea22a0bebe80ba"/>
          <p:cNvPicPr>
            <a:picLocks noChangeAspect="1"/>
          </p:cNvPicPr>
          <p:nvPr>
            <p:custDataLst>
              <p:tags r:id="rId3"/>
            </p:custDataLst>
          </p:nvPr>
        </p:nvPicPr>
        <p:blipFill>
          <a:blip r:embed="rId2"/>
          <a:stretch>
            <a:fillRect/>
          </a:stretch>
        </p:blipFill>
        <p:spPr>
          <a:xfrm>
            <a:off x="7498080" y="1451610"/>
            <a:ext cx="4388485" cy="3954145"/>
          </a:xfrm>
          <a:prstGeom prst="rect">
            <a:avLst/>
          </a:prstGeom>
        </p:spPr>
      </p:pic>
      <p:sp>
        <p:nvSpPr>
          <p:cNvPr id="6" name="矩形 5"/>
          <p:cNvSpPr/>
          <p:nvPr>
            <p:custDataLst>
              <p:tags r:id="rId4"/>
            </p:custDataLst>
          </p:nvPr>
        </p:nvSpPr>
        <p:spPr>
          <a:xfrm>
            <a:off x="0" y="0"/>
            <a:ext cx="7315200" cy="6858000"/>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7" name="图片 6" descr="1_pic_quater_left_down"/>
          <p:cNvPicPr>
            <a:picLocks noChangeAspect="1"/>
          </p:cNvPicPr>
          <p:nvPr>
            <p:custDataLst>
              <p:tags r:id="rId6"/>
            </p:custDataLst>
          </p:nvPr>
        </p:nvPicPr>
        <p:blipFill>
          <a:blip r:embed="rId5"/>
          <a:stretch>
            <a:fillRect/>
          </a:stretch>
        </p:blipFill>
        <p:spPr>
          <a:xfrm>
            <a:off x="0" y="6137275"/>
            <a:ext cx="720090" cy="720090"/>
          </a:xfrm>
          <a:prstGeom prst="rect">
            <a:avLst/>
          </a:prstGeom>
        </p:spPr>
      </p:pic>
      <p:sp>
        <p:nvSpPr>
          <p:cNvPr id="2" name="标题 1"/>
          <p:cNvSpPr>
            <a:spLocks noGrp="1"/>
          </p:cNvSpPr>
          <p:nvPr>
            <p:ph type="title"/>
            <p:custDataLst>
              <p:tags r:id="rId7"/>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3" name="页脚占位符 2"/>
          <p:cNvSpPr>
            <a:spLocks noGrp="1"/>
          </p:cNvSpPr>
          <p:nvPr>
            <p:ph type="ftr" sz="quarter" idx="11"/>
            <p:custDataLst>
              <p:tags r:id="rId3"/>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4" name="灯片编号占位符 3"/>
          <p:cNvSpPr>
            <a:spLocks noGrp="1"/>
          </p:cNvSpPr>
          <p:nvPr>
            <p:ph type="sldNum" sz="quarter" idx="12"/>
            <p:custDataLst>
              <p:tags r:id="rId4"/>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custDataLst>
            <p:tags r:id="rId1"/>
          </p:custDataLst>
        </p:nvPr>
      </p:nvGrpSpPr>
      <p:grpSpPr>
        <a:xfrm>
          <a:off x="0" y="0"/>
          <a:ext cx="0" cy="0"/>
        </a:xfrm>
      </p:grpSpPr>
      <p:pic>
        <p:nvPicPr>
          <p:cNvPr id="9" name="图片 8" descr="0_pic_quater_left_up"/>
          <p:cNvPicPr>
            <a:picLocks noChangeAspect="1"/>
          </p:cNvPicPr>
          <p:nvPr>
            <p:custDataLst>
              <p:tags r:id="rId3"/>
            </p:custDataLst>
          </p:nvPr>
        </p:nvPicPr>
        <p:blipFill>
          <a:blip r:embed="rId2"/>
          <a:stretch>
            <a:fillRect/>
          </a:stretch>
        </p:blipFill>
        <p:spPr>
          <a:xfrm>
            <a:off x="0" y="0"/>
            <a:ext cx="720090" cy="720090"/>
          </a:xfrm>
          <a:prstGeom prst="rect">
            <a:avLst/>
          </a:prstGeom>
        </p:spPr>
      </p:pic>
      <p:pic>
        <p:nvPicPr>
          <p:cNvPr id="8" name="图片 7" descr="1_pic_quater_right_up"/>
          <p:cNvPicPr>
            <a:picLocks noChangeAspect="1"/>
          </p:cNvPicPr>
          <p:nvPr>
            <p:custDataLst>
              <p:tags r:id="rId5"/>
            </p:custDataLst>
          </p:nvPr>
        </p:nvPicPr>
        <p:blipFill>
          <a:blip r:embed="rId4"/>
          <a:stretch>
            <a:fillRect/>
          </a:stretch>
        </p:blipFill>
        <p:spPr>
          <a:xfrm>
            <a:off x="11471275" y="6137275"/>
            <a:ext cx="720090" cy="720090"/>
          </a:xfrm>
          <a:prstGeom prst="rect">
            <a:avLst/>
          </a:prstGeom>
        </p:spPr>
      </p:pic>
      <p:sp>
        <p:nvSpPr>
          <p:cNvPr id="2" name="标题 1"/>
          <p:cNvSpPr>
            <a:spLocks noGrp="1"/>
          </p:cNvSpPr>
          <p:nvPr>
            <p:ph type="title"/>
            <p:custDataLst>
              <p:tags r:id="rId6"/>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7"/>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幼圆" panose="02010509060101010101" charset="-122"/>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8"/>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9EFD9D74-47D9-4702-A33C-335B63B48DBF}"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6" name="页脚占位符 5"/>
          <p:cNvSpPr>
            <a:spLocks noGrp="1"/>
          </p:cNvSpPr>
          <p:nvPr>
            <p:ph type="ftr" sz="quarter" idx="11"/>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7" name="灯片编号占位符 6"/>
          <p:cNvSpPr>
            <a:spLocks noGrp="1"/>
          </p:cNvSpPr>
          <p:nvPr>
            <p:ph type="sldNum" sz="quarter" idx="12"/>
            <p:custDataLst>
              <p:tags r:id="rId11"/>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FABC47A4-756D-490B-A52F-7D9E2C9FC05F}" type="slidenum">
              <a:rPr lang="zh-CN" altLang="en-US" smtClean="0">
                <a:solidFill>
                  <a:srgbClr val="000000">
                    <a:tint val="75000"/>
                  </a:srgbClr>
                </a:solidFill>
              </a:rPr>
              <a:t/>
            </a:fld>
            <a:endParaRPr lang="zh-CN" altLang="en-US">
              <a:solidFill>
                <a:srgbClr val="000000">
                  <a:tint val="75000"/>
                </a:srgbClr>
              </a:solidFill>
            </a:endParaRPr>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pic>
        <p:nvPicPr>
          <p:cNvPr id="8" name="图片 7" descr="0_pic_quater_left_up"/>
          <p:cNvPicPr>
            <a:picLocks noChangeAspect="1"/>
          </p:cNvPicPr>
          <p:nvPr>
            <p:custDataLst>
              <p:tags r:id="rId3"/>
            </p:custDataLst>
          </p:nvPr>
        </p:nvPicPr>
        <p:blipFill>
          <a:blip r:embed="rId2"/>
          <a:stretch>
            <a:fillRect/>
          </a:stretch>
        </p:blipFill>
        <p:spPr>
          <a:xfrm>
            <a:off x="0" y="0"/>
            <a:ext cx="720090" cy="720090"/>
          </a:xfrm>
          <a:prstGeom prst="rect">
            <a:avLst/>
          </a:prstGeom>
        </p:spPr>
      </p:pic>
      <p:pic>
        <p:nvPicPr>
          <p:cNvPr id="7" name="图片 6" descr="1_pic_quater_right_up"/>
          <p:cNvPicPr>
            <a:picLocks noChangeAspect="1"/>
          </p:cNvPicPr>
          <p:nvPr>
            <p:custDataLst>
              <p:tags r:id="rId5"/>
            </p:custDataLst>
          </p:nvPr>
        </p:nvPicPr>
        <p:blipFill>
          <a:blip r:embed="rId4"/>
          <a:stretch>
            <a:fillRect/>
          </a:stretch>
        </p:blipFill>
        <p:spPr>
          <a:xfrm>
            <a:off x="11471275" y="6137275"/>
            <a:ext cx="720090" cy="720090"/>
          </a:xfrm>
          <a:prstGeom prst="rect">
            <a:avLst/>
          </a:prstGeom>
        </p:spPr>
      </p:pic>
      <p:sp>
        <p:nvSpPr>
          <p:cNvPr id="2" name="竖排标题 1"/>
          <p:cNvSpPr>
            <a:spLocks noGrp="1"/>
          </p:cNvSpPr>
          <p:nvPr>
            <p:ph type="title" orient="vert"/>
            <p:custDataLst>
              <p:tags r:id="rId6"/>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幼圆" panose="02010509060101010101" charset="-122"/>
              </a:defRPr>
            </a:lvl1pPr>
            <a:lvl2pPr indent="0" eaLnBrk="1" fontAlgn="auto" latinLnBrk="0" hangingPunct="1">
              <a:defRPr>
                <a:solidFill>
                  <a:schemeClr val="tx1"/>
                </a:solidFill>
                <a:latin typeface="Arial" panose="020b0604020202020204" pitchFamily="34" charset="0"/>
                <a:ea typeface="幼圆" panose="02010509060101010101" charset="-122"/>
              </a:defRPr>
            </a:lvl2pPr>
            <a:lvl3pPr indent="0" eaLnBrk="1" fontAlgn="auto" latinLnBrk="0" hangingPunct="1">
              <a:defRPr>
                <a:solidFill>
                  <a:schemeClr val="tx1"/>
                </a:solidFill>
                <a:latin typeface="Arial" panose="020b0604020202020204" pitchFamily="34" charset="0"/>
                <a:ea typeface="幼圆" panose="02010509060101010101" charset="-122"/>
              </a:defRPr>
            </a:lvl3pPr>
            <a:lvl4pPr indent="0" eaLnBrk="1" fontAlgn="auto" latinLnBrk="0" hangingPunct="1">
              <a:defRPr>
                <a:solidFill>
                  <a:schemeClr val="tx1"/>
                </a:solidFill>
                <a:latin typeface="Arial" panose="020b0604020202020204" pitchFamily="34" charset="0"/>
                <a:ea typeface="幼圆" panose="02010509060101010101" charset="-122"/>
              </a:defRPr>
            </a:lvl4pPr>
            <a:lvl5pPr indent="0" eaLnBrk="1" fontAlgn="auto" latinLnBrk="0" hangingPunct="1">
              <a:defRPr>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5" name="页脚占位符 4"/>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custDataLst>
            <p:tags r:id="rId1"/>
          </p:custDataLst>
        </p:nvPr>
      </p:nvGrpSpPr>
      <p:grpSpPr>
        <a:xfrm>
          <a:off x="0" y="0"/>
          <a:ext cx="0" cy="0"/>
        </a:xfrm>
      </p:grpSpPr>
      <p:pic>
        <p:nvPicPr>
          <p:cNvPr id="2" name="图片 1" descr="0_pic_quater_left_up"/>
          <p:cNvPicPr>
            <a:picLocks noChangeAspect="1"/>
          </p:cNvPicPr>
          <p:nvPr>
            <p:custDataLst>
              <p:tags r:id="rId3"/>
            </p:custDataLst>
          </p:nvPr>
        </p:nvPicPr>
        <p:blipFill>
          <a:blip r:embed="rId2"/>
          <a:stretch>
            <a:fillRect/>
          </a:stretch>
        </p:blipFill>
        <p:spPr>
          <a:xfrm>
            <a:off x="0" y="0"/>
            <a:ext cx="720090" cy="720090"/>
          </a:xfrm>
          <a:prstGeom prst="rect">
            <a:avLst/>
          </a:prstGeom>
        </p:spPr>
      </p:pic>
      <p:pic>
        <p:nvPicPr>
          <p:cNvPr id="6" name="图片 5" descr="1_pic_quater_right_up"/>
          <p:cNvPicPr>
            <a:picLocks noChangeAspect="1"/>
          </p:cNvPicPr>
          <p:nvPr>
            <p:custDataLst>
              <p:tags r:id="rId5"/>
            </p:custDataLst>
          </p:nvPr>
        </p:nvPicPr>
        <p:blipFill>
          <a:blip r:embed="rId4"/>
          <a:stretch>
            <a:fillRect/>
          </a:stretch>
        </p:blipFill>
        <p:spPr>
          <a:xfrm>
            <a:off x="11471275" y="6137275"/>
            <a:ext cx="720090" cy="720090"/>
          </a:xfrm>
          <a:prstGeom prst="rect">
            <a:avLst/>
          </a:prstGeom>
        </p:spPr>
      </p:pic>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a:solidFill>
                  <a:schemeClr val="tx1"/>
                </a:solidFill>
                <a:latin typeface="Arial" panose="020b0604020202020204" pitchFamily="34" charset="0"/>
                <a:ea typeface="幼圆" panose="02010509060101010101" charset="-122"/>
              </a:defRPr>
            </a:lvl1pPr>
            <a:lvl2pPr>
              <a:defRPr>
                <a:solidFill>
                  <a:schemeClr val="tx1"/>
                </a:solidFill>
                <a:latin typeface="Arial" panose="020b0604020202020204" pitchFamily="34" charset="0"/>
                <a:ea typeface="幼圆" panose="02010509060101010101" charset="-122"/>
              </a:defRPr>
            </a:lvl2pPr>
            <a:lvl3pPr>
              <a:defRPr>
                <a:solidFill>
                  <a:schemeClr val="tx1"/>
                </a:solidFill>
                <a:latin typeface="Arial" panose="020b0604020202020204" pitchFamily="34" charset="0"/>
                <a:ea typeface="幼圆" panose="02010509060101010101" charset="-122"/>
              </a:defRPr>
            </a:lvl3pPr>
            <a:lvl4pPr>
              <a:defRPr>
                <a:solidFill>
                  <a:schemeClr val="tx1"/>
                </a:solidFill>
                <a:latin typeface="Arial" panose="020b0604020202020204" pitchFamily="34" charset="0"/>
                <a:ea typeface="幼圆" panose="02010509060101010101" charset="-122"/>
              </a:defRPr>
            </a:lvl4pPr>
            <a:lvl5pPr>
              <a:defRPr>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custDataLst>
            <p:tags r:id="rId1"/>
          </p:custDataLst>
        </p:nvPr>
      </p:nvGrpSpPr>
      <p:grpSpPr>
        <a:xfrm>
          <a:off x="0" y="0"/>
          <a:ext cx="0" cy="0"/>
        </a:xfrm>
      </p:grpSpPr>
      <p:pic>
        <p:nvPicPr>
          <p:cNvPr id="2" name="图片 1" descr="ca65603d15b6680393ea22a0bebe80ba"/>
          <p:cNvPicPr>
            <a:picLocks noChangeAspect="1"/>
          </p:cNvPicPr>
          <p:nvPr>
            <p:custDataLst>
              <p:tags r:id="rId3"/>
            </p:custDataLst>
          </p:nvPr>
        </p:nvPicPr>
        <p:blipFill>
          <a:blip r:embed="rId2"/>
          <a:stretch>
            <a:fillRect/>
          </a:stretch>
        </p:blipFill>
        <p:spPr>
          <a:xfrm>
            <a:off x="6096000" y="956945"/>
            <a:ext cx="5486400" cy="4943475"/>
          </a:xfrm>
          <a:prstGeom prst="rect">
            <a:avLst/>
          </a:prstGeom>
        </p:spPr>
      </p:pic>
      <p:pic>
        <p:nvPicPr>
          <p:cNvPr id="6" name="图片 5" descr="1_pic_quater_left_up"/>
          <p:cNvPicPr>
            <a:picLocks noChangeAspect="1"/>
          </p:cNvPicPr>
          <p:nvPr>
            <p:custDataLst>
              <p:tags r:id="rId5"/>
            </p:custDataLst>
          </p:nvPr>
        </p:nvPicPr>
        <p:blipFill>
          <a:blip r:embed="rId4"/>
          <a:stretch>
            <a:fillRect/>
          </a:stretch>
        </p:blipFill>
        <p:spPr>
          <a:xfrm>
            <a:off x="0" y="0"/>
            <a:ext cx="720090" cy="720090"/>
          </a:xfrm>
          <a:prstGeom prst="rect">
            <a:avLst/>
          </a:prstGeom>
        </p:spPr>
      </p:pic>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
        <p:nvSpPr>
          <p:cNvPr id="7" name="文本占位符 4"/>
          <p:cNvSpPr>
            <a:spLocks noGrp="1"/>
          </p:cNvSpPr>
          <p:nvPr>
            <p:ph type="body" idx="1" hasCustomPrompt="1"/>
            <p:custDataLst>
              <p:tags r:id="rId9"/>
            </p:custDataLst>
          </p:nvPr>
        </p:nvSpPr>
        <p:spPr>
          <a:xfrm>
            <a:off x="762641" y="2463328"/>
            <a:ext cx="4825403" cy="697544"/>
          </a:xfrm>
        </p:spPr>
        <p:txBody>
          <a:bodyPr vert="horz" wrap="square" lIns="0" tIns="0" rIns="0" bIns="0" rtlCol="0" anchor="b" anchorCtr="0">
            <a:normAutofit/>
          </a:bodyPr>
          <a:lstStyle>
            <a:lvl1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kumimoji="0" lang="zh-CN" altLang="en-US" sz="2400" b="0" i="0" u="none" strike="noStrike" kern="1200" cap="none" spc="200" normalizeH="0" baseline="0" noProof="0">
                <a:ln>
                  <a:noFill/>
                </a:ln>
                <a:solidFill>
                  <a:schemeClr val="dk1">
                    <a:lumMod val="65000"/>
                    <a:lumOff val="35000"/>
                  </a:schemeClr>
                </a:solidFill>
                <a:effectLst/>
                <a:uLnTx/>
                <a:uFillTx/>
                <a:latin typeface="Arial" panose="020b0604020202020204" pitchFamily="34" charset="0"/>
                <a:ea typeface="幼圆" panose="02010509060101010101" charset="-122"/>
                <a:cs typeface="+mn-cs"/>
              </a:defRPr>
            </a:lvl1pPr>
            <a:lvl2pPr marL="457200" indent="0" algn="ctr" defTabSz="914400" rtl="0" eaLnBrk="1" fontAlgn="auto" latinLnBrk="0" hangingPunct="1">
              <a:lnSpc>
                <a:spcPct val="130000"/>
              </a:lnSpc>
              <a:spcBef>
                <a:spcPct val="0"/>
              </a:spcBef>
              <a:spcAft>
                <a:spcPts val="1000"/>
              </a:spcAft>
              <a:buFont typeface="Arial" panose="020b0604020202020204" pitchFamily="34" charset="0"/>
              <a:buNone/>
              <a:tabLst>
                <a:tab pos="1609725"/>
              </a:tabLst>
              <a:defRPr sz="2000" u="none" strike="noStrike" kern="1200" cap="none" spc="150" normalizeH="0" baseline="0">
                <a:solidFill>
                  <a:schemeClr val="tx1">
                    <a:lumMod val="85000"/>
                    <a:lumOff val="15000"/>
                  </a:schemeClr>
                </a:solidFill>
                <a:uFillTx/>
                <a:latin typeface="微软雅黑" panose="020b0503020204020204" charset="-122"/>
                <a:ea typeface="微软雅黑"/>
                <a:cs typeface="+mn-cs"/>
              </a:defRPr>
            </a:lvl2pPr>
            <a:lvl3pPr marL="914400" indent="0" algn="ctr" defTabSz="914400" rtl="0" eaLnBrk="1" fontAlgn="auto" latinLnBrk="0" hangingPunct="1">
              <a:lnSpc>
                <a:spcPct val="130000"/>
              </a:lnSpc>
              <a:spcBef>
                <a:spcPct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a:cs typeface="+mn-cs"/>
              </a:defRPr>
            </a:lvl3pPr>
            <a:lvl4pPr marL="13716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a:cs typeface="+mn-cs"/>
              </a:defRPr>
            </a:lvl4pPr>
            <a:lvl5pPr marL="18288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8" name="标题 5"/>
          <p:cNvSpPr>
            <a:spLocks noGrp="1"/>
          </p:cNvSpPr>
          <p:nvPr>
            <p:ph type="title" hasCustomPrompt="1"/>
            <p:custDataLst>
              <p:tags r:id="rId10"/>
            </p:custDataLst>
          </p:nvPr>
        </p:nvSpPr>
        <p:spPr>
          <a:xfrm>
            <a:off x="762006" y="3313272"/>
            <a:ext cx="4826038" cy="1081405"/>
          </a:xfrm>
        </p:spPr>
        <p:txBody>
          <a:bodyPr vert="horz" wrap="square" lIns="0" tIns="0" rIns="0" bIns="0" rtlCol="0" anchor="t" anchorCtr="0">
            <a:normAutofit/>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630" b="1" i="0" u="none" strike="noStrike" kern="1200" cap="none" spc="700" normalizeH="0" baseline="0" noProof="0">
                <a:ln>
                  <a:noFill/>
                </a:ln>
                <a:solidFill>
                  <a:schemeClr val="dk1">
                    <a:lumMod val="85000"/>
                    <a:lumOff val="15000"/>
                  </a:schemeClr>
                </a:solidFill>
                <a:effectLst/>
                <a:uLnTx/>
                <a:uFillTx/>
                <a:latin typeface="Arial" panose="020b0604020202020204" pitchFamily="34" charset="0"/>
                <a:ea typeface="汉仪乐喵体W" panose="00020600040101010101" charset="-122"/>
                <a:cs typeface="+mj-cs"/>
                <a:sym typeface="+mn-ea"/>
              </a:defRPr>
            </a:lvl1pPr>
          </a:lstStyle>
          <a:p>
            <a:pPr lvl="0"/>
            <a:r>
              <a:rPr>
                <a:sym typeface="+mn-ea"/>
              </a:rPr>
              <a:t>编辑标题</a:t>
            </a:r>
            <a:endParaRPr>
              <a:sym typeface="+mn-ea"/>
            </a:endParaRPr>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通用">
    <p:spTree>
      <p:nvGrpSpPr>
        <p:cNvPr id="1" name=""/>
        <p:cNvGrpSpPr/>
        <p:nvPr>
          <p:custDataLst>
            <p:tags r:id="rId1"/>
          </p:custDataLst>
        </p:nvPr>
      </p:nvGrpSpPr>
      <p:grpSpPr>
        <a:xfrm>
          <a:off x="0" y="0"/>
          <a:ext cx="0" cy="0"/>
        </a:xfrm>
      </p:grpSpPr>
      <p:pic>
        <p:nvPicPr>
          <p:cNvPr id="7" name="图片 6" descr="0_pic_quater_left_up"/>
          <p:cNvPicPr>
            <a:picLocks noChangeAspect="1"/>
          </p:cNvPicPr>
          <p:nvPr>
            <p:custDataLst>
              <p:tags r:id="rId3"/>
            </p:custDataLst>
          </p:nvPr>
        </p:nvPicPr>
        <p:blipFill>
          <a:blip r:embed="rId2"/>
          <a:stretch>
            <a:fillRect/>
          </a:stretch>
        </p:blipFill>
        <p:spPr>
          <a:xfrm>
            <a:off x="0" y="0"/>
            <a:ext cx="720090" cy="720090"/>
          </a:xfrm>
          <a:prstGeom prst="rect">
            <a:avLst/>
          </a:prstGeom>
        </p:spPr>
      </p:pic>
      <p:pic>
        <p:nvPicPr>
          <p:cNvPr id="6" name="图片 5" descr="1_pic_quater_right_up"/>
          <p:cNvPicPr>
            <a:picLocks noChangeAspect="1"/>
          </p:cNvPicPr>
          <p:nvPr>
            <p:custDataLst>
              <p:tags r:id="rId5"/>
            </p:custDataLst>
          </p:nvPr>
        </p:nvPicPr>
        <p:blipFill>
          <a:blip r:embed="rId4"/>
          <a:stretch>
            <a:fillRect/>
          </a:stretch>
        </p:blipFill>
        <p:spPr>
          <a:xfrm>
            <a:off x="11471275" y="6137275"/>
            <a:ext cx="720090" cy="72009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幼圆"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Tree>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相框">
    <p:spTree>
      <p:nvGrpSpPr>
        <p:cNvPr id="1" name=""/>
        <p:cNvGrpSpPr/>
        <p:nvPr>
          <p:custDataLst>
            <p:tags r:id="rId1"/>
          </p:custDataLst>
        </p:nvPr>
      </p:nvGrpSpPr>
      <p:grpSpPr>
        <a:xfrm>
          <a:off x="0" y="0"/>
          <a:ext cx="0" cy="0"/>
        </a:xfrm>
      </p:grpSpPr>
      <p:sp>
        <p:nvSpPr>
          <p:cNvPr id="9" name="矩形 8"/>
          <p:cNvSpPr/>
          <p:nvPr>
            <p:custDataLst>
              <p:tags r:id="rId2"/>
            </p:custDataLst>
          </p:nvPr>
        </p:nvSpPr>
        <p:spPr>
          <a:xfrm>
            <a:off x="291465" y="303530"/>
            <a:ext cx="11608435" cy="6250305"/>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0_pic_quater_right_down"/>
          <p:cNvPicPr>
            <a:picLocks noChangeAspect="1"/>
          </p:cNvPicPr>
          <p:nvPr>
            <p:custDataLst>
              <p:tags r:id="rId4"/>
            </p:custDataLst>
          </p:nvPr>
        </p:nvPicPr>
        <p:blipFill>
          <a:blip r:embed="rId3"/>
          <a:stretch>
            <a:fillRect/>
          </a:stretch>
        </p:blipFill>
        <p:spPr>
          <a:xfrm>
            <a:off x="11471275" y="0"/>
            <a:ext cx="720090" cy="720090"/>
          </a:xfrm>
          <a:prstGeom prst="rect">
            <a:avLst/>
          </a:prstGeom>
        </p:spPr>
      </p:pic>
      <p:pic>
        <p:nvPicPr>
          <p:cNvPr id="6" name="图片 5" descr="1_pic_quater_left_down"/>
          <p:cNvPicPr>
            <a:picLocks noChangeAspect="1"/>
          </p:cNvPicPr>
          <p:nvPr>
            <p:custDataLst>
              <p:tags r:id="rId6"/>
            </p:custDataLst>
          </p:nvPr>
        </p:nvPicPr>
        <p:blipFill>
          <a:blip r:embed="rId5"/>
          <a:stretch>
            <a:fillRect/>
          </a:stretch>
        </p:blipFill>
        <p:spPr>
          <a:xfrm>
            <a:off x="0" y="6137275"/>
            <a:ext cx="720090" cy="72009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幼圆" panose="02010509060101010101"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Tree>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左右">
    <p:spTree>
      <p:nvGrpSpPr>
        <p:cNvPr id="1" name=""/>
        <p:cNvGrpSpPr/>
        <p:nvPr>
          <p:custDataLst>
            <p:tags r:id="rId1"/>
          </p:custDataLst>
        </p:nvPr>
      </p:nvGrpSpPr>
      <p:grpSpPr>
        <a:xfrm>
          <a:off x="0" y="0"/>
          <a:ext cx="0" cy="0"/>
        </a:xfrm>
      </p:grpSpPr>
      <p:sp>
        <p:nvSpPr>
          <p:cNvPr id="10" name="矩形 9"/>
          <p:cNvSpPr/>
          <p:nvPr>
            <p:custDataLst>
              <p:tags r:id="rId2"/>
            </p:custDataLst>
          </p:nvPr>
        </p:nvSpPr>
        <p:spPr>
          <a:xfrm>
            <a:off x="0" y="0"/>
            <a:ext cx="4824095" cy="6858000"/>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0_pic_quater_right_down"/>
          <p:cNvPicPr>
            <a:picLocks noChangeAspect="1"/>
          </p:cNvPicPr>
          <p:nvPr>
            <p:custDataLst>
              <p:tags r:id="rId4"/>
            </p:custDataLst>
          </p:nvPr>
        </p:nvPicPr>
        <p:blipFill>
          <a:blip r:embed="rId3"/>
          <a:stretch>
            <a:fillRect/>
          </a:stretch>
        </p:blipFill>
        <p:spPr>
          <a:xfrm>
            <a:off x="11471275" y="0"/>
            <a:ext cx="720090" cy="720090"/>
          </a:xfrm>
          <a:prstGeom prst="rect">
            <a:avLst/>
          </a:prstGeom>
        </p:spPr>
      </p:pic>
      <p:pic>
        <p:nvPicPr>
          <p:cNvPr id="6" name="图片 5" descr="1_pic_quater_left_down"/>
          <p:cNvPicPr>
            <a:picLocks noChangeAspect="1"/>
          </p:cNvPicPr>
          <p:nvPr>
            <p:custDataLst>
              <p:tags r:id="rId6"/>
            </p:custDataLst>
          </p:nvPr>
        </p:nvPicPr>
        <p:blipFill>
          <a:blip r:embed="rId5"/>
          <a:stretch>
            <a:fillRect/>
          </a:stretch>
        </p:blipFill>
        <p:spPr>
          <a:xfrm>
            <a:off x="0" y="6137275"/>
            <a:ext cx="720090" cy="720090"/>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幼圆" panose="02010509060101010101" charset="-122"/>
              </a:defRPr>
            </a:lvl1pPr>
          </a:lstStyle>
          <a:p>
            <a:r>
              <a:rPr lang="zh-CN" altLang="en-US"/>
              <a:t>单击编辑标题</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上下">
    <p:spTree>
      <p:nvGrpSpPr>
        <p:cNvPr id="1" name=""/>
        <p:cNvGrpSpPr/>
        <p:nvPr>
          <p:custDataLst>
            <p:tags r:id="rId1"/>
          </p:custDataLst>
        </p:nvPr>
      </p:nvGrpSpPr>
      <p:grpSpPr>
        <a:xfrm>
          <a:off x="0" y="0"/>
          <a:ext cx="0" cy="0"/>
        </a:xfrm>
      </p:grpSpPr>
      <p:sp>
        <p:nvSpPr>
          <p:cNvPr id="10" name="矩形 9"/>
          <p:cNvSpPr/>
          <p:nvPr>
            <p:custDataLst>
              <p:tags r:id="rId2"/>
            </p:custDataLst>
          </p:nvPr>
        </p:nvSpPr>
        <p:spPr>
          <a:xfrm>
            <a:off x="0" y="0"/>
            <a:ext cx="12192000" cy="2663825"/>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0_pic_quater_left_up"/>
          <p:cNvPicPr>
            <a:picLocks noChangeAspect="1"/>
          </p:cNvPicPr>
          <p:nvPr>
            <p:custDataLst>
              <p:tags r:id="rId4"/>
            </p:custDataLst>
          </p:nvPr>
        </p:nvPicPr>
        <p:blipFill>
          <a:blip r:embed="rId3"/>
          <a:stretch>
            <a:fillRect/>
          </a:stretch>
        </p:blipFill>
        <p:spPr>
          <a:xfrm>
            <a:off x="0" y="0"/>
            <a:ext cx="720090" cy="720090"/>
          </a:xfrm>
          <a:prstGeom prst="rect">
            <a:avLst/>
          </a:prstGeom>
        </p:spPr>
      </p:pic>
      <p:pic>
        <p:nvPicPr>
          <p:cNvPr id="6" name="图片 5" descr="1_pic_quater_right_up"/>
          <p:cNvPicPr>
            <a:picLocks noChangeAspect="1"/>
          </p:cNvPicPr>
          <p:nvPr>
            <p:custDataLst>
              <p:tags r:id="rId6"/>
            </p:custDataLst>
          </p:nvPr>
        </p:nvPicPr>
        <p:blipFill>
          <a:blip r:embed="rId5"/>
          <a:stretch>
            <a:fillRect/>
          </a:stretch>
        </p:blipFill>
        <p:spPr>
          <a:xfrm>
            <a:off x="11471275" y="6137275"/>
            <a:ext cx="720090" cy="72009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幼圆"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幼圆" panose="02010509060101010101"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下上">
    <p:spTree>
      <p:nvGrpSpPr>
        <p:cNvPr id="1" name=""/>
        <p:cNvGrpSpPr/>
        <p:nvPr>
          <p:custDataLst>
            <p:tags r:id="rId1"/>
          </p:custDataLst>
        </p:nvPr>
      </p:nvGrpSpPr>
      <p:grpSpPr>
        <a:xfrm>
          <a:off x="0" y="0"/>
          <a:ext cx="0" cy="0"/>
        </a:xfrm>
      </p:grpSpPr>
      <p:sp>
        <p:nvSpPr>
          <p:cNvPr id="10" name="矩形 9"/>
          <p:cNvSpPr/>
          <p:nvPr>
            <p:custDataLst>
              <p:tags r:id="rId2"/>
            </p:custDataLst>
          </p:nvPr>
        </p:nvSpPr>
        <p:spPr>
          <a:xfrm>
            <a:off x="0" y="5028565"/>
            <a:ext cx="12192000" cy="1829435"/>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0_pic_quater_right_down"/>
          <p:cNvPicPr>
            <a:picLocks noChangeAspect="1"/>
          </p:cNvPicPr>
          <p:nvPr>
            <p:custDataLst>
              <p:tags r:id="rId4"/>
            </p:custDataLst>
          </p:nvPr>
        </p:nvPicPr>
        <p:blipFill>
          <a:blip r:embed="rId3"/>
          <a:stretch>
            <a:fillRect/>
          </a:stretch>
        </p:blipFill>
        <p:spPr>
          <a:xfrm>
            <a:off x="11471275" y="0"/>
            <a:ext cx="720090" cy="720090"/>
          </a:xfrm>
          <a:prstGeom prst="rect">
            <a:avLst/>
          </a:prstGeom>
        </p:spPr>
      </p:pic>
      <p:pic>
        <p:nvPicPr>
          <p:cNvPr id="6" name="图片 5" descr="1_pic_quater_left_down"/>
          <p:cNvPicPr>
            <a:picLocks noChangeAspect="1"/>
          </p:cNvPicPr>
          <p:nvPr>
            <p:custDataLst>
              <p:tags r:id="rId6"/>
            </p:custDataLst>
          </p:nvPr>
        </p:nvPicPr>
        <p:blipFill>
          <a:blip r:embed="rId5"/>
          <a:stretch>
            <a:fillRect/>
          </a:stretch>
        </p:blipFill>
        <p:spPr>
          <a:xfrm>
            <a:off x="0" y="6137275"/>
            <a:ext cx="720090" cy="72009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幼圆"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幼圆" panose="02010509060101010101" charset="-122"/>
              </a:defRPr>
            </a:lvl1pPr>
          </a:lstStyle>
          <a:p>
            <a:pPr lvl="0"/>
            <a:r>
              <a:rPr lang="zh-CN" altLang="en-US"/>
              <a:t>单击此处编辑母版文本样式</a:t>
            </a:r>
            <a:endParaRPr lang="zh-CN" altLang="en-US"/>
          </a:p>
        </p:txBody>
      </p:sp>
    </p:spTree>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导航">
    <p:spTree>
      <p:nvGrpSpPr>
        <p:cNvPr id="1" name=""/>
        <p:cNvGrpSpPr/>
        <p:nvPr>
          <p:custDataLst>
            <p:tags r:id="rId1"/>
          </p:custDataLst>
        </p:nvPr>
      </p:nvGrpSpPr>
      <p:grpSpPr>
        <a:xfrm>
          <a:off x="0" y="0"/>
          <a:ext cx="0" cy="0"/>
        </a:xfrm>
      </p:grpSpPr>
      <p:sp>
        <p:nvSpPr>
          <p:cNvPr id="10" name="矩形 9"/>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0_pic_quater_right_up"/>
          <p:cNvPicPr>
            <a:picLocks noChangeAspect="1"/>
          </p:cNvPicPr>
          <p:nvPr>
            <p:custDataLst>
              <p:tags r:id="rId4"/>
            </p:custDataLst>
          </p:nvPr>
        </p:nvPicPr>
        <p:blipFill>
          <a:blip r:embed="rId3"/>
          <a:stretch>
            <a:fillRect/>
          </a:stretch>
        </p:blipFill>
        <p:spPr>
          <a:xfrm>
            <a:off x="11471275" y="6137275"/>
            <a:ext cx="720090" cy="720090"/>
          </a:xfrm>
          <a:prstGeom prst="rect">
            <a:avLst/>
          </a:prstGeom>
        </p:spPr>
      </p:pic>
      <p:pic>
        <p:nvPicPr>
          <p:cNvPr id="6" name="图片 5" descr="1_pic_quater_left_down"/>
          <p:cNvPicPr>
            <a:picLocks noChangeAspect="1"/>
          </p:cNvPicPr>
          <p:nvPr>
            <p:custDataLst>
              <p:tags r:id="rId6"/>
            </p:custDataLst>
          </p:nvPr>
        </p:nvPicPr>
        <p:blipFill>
          <a:blip r:embed="rId5"/>
          <a:stretch>
            <a:fillRect/>
          </a:stretch>
        </p:blipFill>
        <p:spPr>
          <a:xfrm>
            <a:off x="0" y="6137275"/>
            <a:ext cx="720090" cy="720090"/>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幼圆"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幼圆" panose="02010509060101010101"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幼圆" panose="02010509060101010101" charset="-122"/>
              </a:defRPr>
            </a:lvl1pPr>
          </a:lstStyle>
          <a:p>
            <a:pPr lvl="0"/>
            <a:r>
              <a:rPr lang="zh-CN" altLang="en-US"/>
              <a:t>单击此处编辑母版文本样式</a:t>
            </a:r>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腰带">
    <p:spTree>
      <p:nvGrpSpPr>
        <p:cNvPr id="1" name=""/>
        <p:cNvGrpSpPr/>
        <p:nvPr>
          <p:custDataLst>
            <p:tags r:id="rId1"/>
          </p:custDataLst>
        </p:nvPr>
      </p:nvGrpSpPr>
      <p:grpSpPr>
        <a:xfrm>
          <a:off x="0" y="0"/>
          <a:ext cx="0" cy="0"/>
        </a:xfrm>
      </p:grpSpPr>
      <p:sp>
        <p:nvSpPr>
          <p:cNvPr id="9" name="矩形 8"/>
          <p:cNvSpPr/>
          <p:nvPr>
            <p:custDataLst>
              <p:tags r:id="rId2"/>
            </p:custDataLst>
          </p:nvPr>
        </p:nvSpPr>
        <p:spPr>
          <a:xfrm>
            <a:off x="0" y="953135"/>
            <a:ext cx="12192000" cy="4951095"/>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0_pic_quater_right_up"/>
          <p:cNvPicPr>
            <a:picLocks noChangeAspect="1"/>
          </p:cNvPicPr>
          <p:nvPr>
            <p:custDataLst>
              <p:tags r:id="rId4"/>
            </p:custDataLst>
          </p:nvPr>
        </p:nvPicPr>
        <p:blipFill>
          <a:blip r:embed="rId3"/>
          <a:stretch>
            <a:fillRect/>
          </a:stretch>
        </p:blipFill>
        <p:spPr>
          <a:xfrm>
            <a:off x="10571480" y="5237480"/>
            <a:ext cx="1619885" cy="1619885"/>
          </a:xfrm>
          <a:prstGeom prst="rect">
            <a:avLst/>
          </a:prstGeom>
        </p:spPr>
      </p:pic>
      <p:pic>
        <p:nvPicPr>
          <p:cNvPr id="6" name="图片 5" descr="1_pic_quater_left_down"/>
          <p:cNvPicPr>
            <a:picLocks noChangeAspect="1"/>
          </p:cNvPicPr>
          <p:nvPr>
            <p:custDataLst>
              <p:tags r:id="rId6"/>
            </p:custDataLst>
          </p:nvPr>
        </p:nvPicPr>
        <p:blipFill>
          <a:blip r:embed="rId5"/>
          <a:stretch>
            <a:fillRect/>
          </a:stretch>
        </p:blipFill>
        <p:spPr>
          <a:xfrm>
            <a:off x="0" y="5237480"/>
            <a:ext cx="1619885" cy="161988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幼圆" panose="02010509060101010101"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
            </a:fld>
            <a:endParaRPr lang="zh-CN" altLang="en-US">
              <a:solidFill>
                <a:srgbClr val="000000">
                  <a:tint val="75000"/>
                </a:srgbClr>
              </a:solidFill>
            </a:endParaRPr>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幼圆" panose="02010509060101010101" charset="-122"/>
              </a:defRPr>
            </a:lvl1pPr>
          </a:lstStyle>
          <a:p>
            <a:pPr lvl="0"/>
            <a:r>
              <a:rPr lang="zh-CN" altLang="en-US"/>
              <a:t>单击此处编辑母版文本样式</a:t>
            </a:r>
            <a:endParaRPr lang="zh-CN" altLang="en-US"/>
          </a:p>
        </p:txBody>
      </p:sp>
    </p:spTree>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userDrawn="1">
  <p:cSld name="1_自定义版式">
    <p:spTree>
      <p:nvGrpSpPr>
        <p:cNvPr id="1" name=""/>
        <p:cNvGrpSpPr/>
        <p:nvPr>
          <p:custDataLst>
            <p:tags r:id="rId1"/>
          </p:custDataLst>
        </p:nvPr>
      </p:nvGrpSpPr>
      <p:grpSpPr>
        <a:xfrm>
          <a:off x="0" y="0"/>
          <a:ext cx="0" cy="0"/>
        </a:xfrm>
      </p:grpSpPr>
    </p:spTree>
  </p:cSld>
  <p:clrMapOvr>
    <a:masterClrMapping/>
  </p:clrMapOvr>
  <p:transition spd="med">
    <p:pull/>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6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7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8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9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0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1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2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3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4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5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6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5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7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8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9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0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1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2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3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4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5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6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6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7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6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8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6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9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6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0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6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1"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p:fade/>
  </p:transition>
  <p:timing/>
</p:sldLayout>
</file>

<file path=ppt/slideLayouts/slideLayout6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p:fade/>
  </p:transition>
  <p:timing/>
</p:sldLayout>
</file>

<file path=ppt/slideLayouts/slideLayout6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4" y="1709746"/>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4"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p:fade/>
  </p:transition>
  <p:timing/>
</p:sldLayout>
</file>

<file path=ppt/slideLayouts/slideLayout6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p:fade/>
  </p:transition>
  <p:timing/>
</p:sldLayout>
</file>

<file path=ppt/slideLayouts/slideLayout6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92" y="365129"/>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9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92"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4"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4"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p:fade/>
  </p:transition>
  <p:timing/>
</p:sldLayout>
</file>

<file path=ppt/slideLayouts/slideLayout6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p:fade/>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7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p:fade/>
  </p:transition>
  <p:timing/>
</p:sldLayout>
</file>

<file path=ppt/slideLayouts/slideLayout7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92"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p:fade/>
  </p:transition>
  <p:timing/>
</p:sldLayout>
</file>

<file path=ppt/slideLayouts/slideLayout7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92"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p:fade/>
  </p:transition>
  <p:timing/>
</p:sldLayout>
</file>

<file path=ppt/slideLayouts/slideLayout7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p:fade/>
  </p:transition>
  <p:timing/>
</p:sldLayout>
</file>

<file path=ppt/slideLayouts/slideLayout7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p:fade/>
  </p:transition>
  <p:timing/>
</p:sldLayout>
</file>

<file path=ppt/slideLayouts/slideLayout7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自定义版式">
    <p:spTree>
      <p:nvGrpSpPr>
        <p:cNvPr id="1" name=""/>
        <p:cNvGrpSpPr/>
        <p:nvPr>
          <p:custDataLst>
            <p:tags r:id="rId1"/>
          </p:custDataLst>
        </p:nvPr>
      </p:nvGrpSpPr>
      <p:grpSpPr>
        <a:xfrm>
          <a:off x="0" y="0"/>
          <a:ext cx="0" cy="0"/>
        </a:xfrm>
      </p:grpSpPr>
      <p:pic>
        <p:nvPicPr>
          <p:cNvPr id="3" name="图片 2"/>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rcRect l="21880" t="2181" r="21880" b="28352"/>
          <a:stretch>
            <a:fillRect/>
          </a:stretch>
        </p:blipFill>
        <p:spPr>
          <a:xfrm>
            <a:off x="4" y="4"/>
            <a:ext cx="12192000" cy="6857999"/>
          </a:xfrm>
          <a:prstGeom prst="rect">
            <a:avLst/>
          </a:prstGeom>
        </p:spPr>
      </p:pic>
    </p:spTree>
  </p:cSld>
  <p:clrMapOvr>
    <a:masterClrMapping/>
  </p:clrMapOvr>
  <p:transition/>
  <p:timing/>
</p:sldLayout>
</file>

<file path=ppt/slideLayouts/slideLayout7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65"/>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advTm="0">
    <p:fade/>
  </p:transition>
  <p:timing/>
</p:sldLayout>
</file>

<file path=ppt/slideLayouts/slideLayout7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advTm="0">
    <p:fade/>
  </p:transition>
  <p:timing/>
</p:sldLayout>
</file>

<file path=ppt/slideLayouts/slideLayout7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1"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65">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advTm="0">
    <p:fade/>
  </p:transition>
  <p:timing/>
</p:sldLayout>
</file>

<file path=ppt/slideLayouts/slideLayout7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custDataLst>
              <p:tags r:id="rId3"/>
            </p:custDataLst>
          </p:nvPr>
        </p:nvSpPr>
        <p:spPr>
          <a:xfrm>
            <a:off x="838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custDataLst>
              <p:tags r:id="rId4"/>
            </p:custDataLst>
          </p:nvPr>
        </p:nvSpPr>
        <p:spPr>
          <a:xfrm>
            <a:off x="6172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advTm="0">
    <p:fade/>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Layouts/slideLayout8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custDataLst>
              <p:tags r:id="rId4"/>
            </p:custDataLst>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custDataLst>
              <p:tags r:id="rId6"/>
            </p:custDataLst>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advTm="0">
    <p:fade/>
  </p:transition>
  <p:timing/>
</p:sldLayout>
</file>

<file path=ppt/slideLayouts/slideLayout8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advTm="0">
    <p:fade/>
  </p:transition>
  <p:timing/>
</p:sldLayout>
</file>

<file path=ppt/slideLayouts/slideLayout8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advTm="0">
    <p:fade/>
  </p:transition>
  <p:timing/>
</p:sldLayout>
</file>

<file path=ppt/slideLayouts/slideLayout8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custDataLst>
              <p:tags r:id="rId4"/>
            </p:custDataLst>
          </p:nvPr>
        </p:nvSpPr>
        <p:spPr>
          <a:xfrm>
            <a:off x="839788" y="2057401"/>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800" indent="0">
              <a:buNone/>
              <a:defRPr sz="1065"/>
            </a:lvl5pPr>
            <a:lvl6pPr marL="2286000" indent="0">
              <a:buNone/>
              <a:defRPr sz="1065"/>
            </a:lvl6pPr>
            <a:lvl7pPr marL="2743200" indent="0">
              <a:buNone/>
              <a:defRPr sz="1065"/>
            </a:lvl7pPr>
            <a:lvl8pPr marL="3200400" indent="0">
              <a:buNone/>
              <a:defRPr sz="1065"/>
            </a:lvl8pPr>
            <a:lvl9pPr marL="3657600" indent="0">
              <a:buNone/>
              <a:defRPr sz="1065"/>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advTm="0">
    <p:fade/>
  </p:transition>
  <p:timing/>
</p:sldLayout>
</file>

<file path=ppt/slideLayouts/slideLayout8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4"/>
            </p:custDataLst>
          </p:nvPr>
        </p:nvSpPr>
        <p:spPr>
          <a:xfrm>
            <a:off x="839788" y="2057401"/>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800" indent="0">
              <a:buNone/>
              <a:defRPr sz="1065"/>
            </a:lvl5pPr>
            <a:lvl6pPr marL="2286000" indent="0">
              <a:buNone/>
              <a:defRPr sz="1065"/>
            </a:lvl6pPr>
            <a:lvl7pPr marL="2743200" indent="0">
              <a:buNone/>
              <a:defRPr sz="1065"/>
            </a:lvl7pPr>
            <a:lvl8pPr marL="3200400" indent="0">
              <a:buNone/>
              <a:defRPr sz="1065"/>
            </a:lvl8pPr>
            <a:lvl9pPr marL="3657600" indent="0">
              <a:buNone/>
              <a:defRPr sz="1065"/>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advTm="0">
    <p:fade/>
  </p:transition>
  <p:timing/>
</p:sldLayout>
</file>

<file path=ppt/slideLayouts/slideLayout8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advTm="0">
    <p:fade/>
  </p:transition>
  <p:timing/>
</p:sldLayout>
</file>

<file path=ppt/slideLayouts/slideLayout8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1" y="365126"/>
            <a:ext cx="2628900" cy="581183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a:xfrm>
            <a:off x="838201" y="365126"/>
            <a:ext cx="7734300" cy="581183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spd="slow" advTm="0">
    <p:fade/>
  </p:transition>
  <p:timing/>
</p:sldLayout>
</file>

<file path=ppt/slideLayouts/slideLayout8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8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Only" preserve="1">
  <p:cSld name="内容">
    <p:spTree>
      <p:nvGrpSpPr>
        <p:cNvPr id="1" name=""/>
        <p:cNvGrpSpPr/>
        <p:nvPr>
          <p:custDataLst>
            <p:tags r:id="rId1"/>
          </p:custDataLst>
        </p:nvPr>
      </p:nvGrpSpPr>
      <p:grpSpPr>
        <a:xfrm>
          <a:off x="0" y="0"/>
          <a:ext cx="0" cy="0"/>
        </a:xfrm>
      </p:grpSpPr>
      <p:sp>
        <p:nvSpPr>
          <p:cNvPr id="2" name="内容占位符 1"/>
          <p:cNvSpPr>
            <a:spLocks noGrp="1"/>
          </p:cNvSpPr>
          <p:nvPr>
            <p:ph/>
            <p:custDataLst>
              <p:tags r:id="rId2"/>
            </p:custDataLst>
          </p:nvPr>
        </p:nvSpPr>
        <p:spPr>
          <a:xfrm>
            <a:off x="609600" y="274639"/>
            <a:ext cx="10972800" cy="58515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custDataLst>
              <p:tags r:id="rId3"/>
            </p:custDataLst>
          </p:nvPr>
        </p:nvSpPr>
        <p:spPr/>
        <p:txBody>
          <a:bodyPr/>
          <a:lstStyle/>
          <a:p>
            <a:pPr fontAlgn="base"/>
            <a:endParaRPr lang="zh-CN" altLang="en-US" noProof="1">
              <a:solidFill>
                <a:prstClr val="black">
                  <a:tint val="75000"/>
                </a:prstClr>
              </a:solidFill>
              <a:latin typeface="Arial" panose="020b0604020202020204" pitchFamily="34" charset="0"/>
            </a:endParaRPr>
          </a:p>
        </p:txBody>
      </p:sp>
      <p:sp>
        <p:nvSpPr>
          <p:cNvPr id="4" name="页脚占位符 3"/>
          <p:cNvSpPr>
            <a:spLocks noGrp="1"/>
          </p:cNvSpPr>
          <p:nvPr>
            <p:ph type="ftr" sz="quarter" idx="11"/>
            <p:custDataLst>
              <p:tags r:id="rId4"/>
            </p:custDataLst>
          </p:nvPr>
        </p:nvSpPr>
        <p:spPr/>
        <p:txBody>
          <a:bodyPr/>
          <a:lstStyle/>
          <a:p>
            <a:pPr fontAlgn="base"/>
            <a:endParaRPr lang="zh-CN" altLang="en-US" noProof="1">
              <a:solidFill>
                <a:prstClr val="black">
                  <a:tint val="75000"/>
                </a:prstClr>
              </a:solidFill>
              <a:latin typeface="Arial" panose="020b0604020202020204" pitchFamily="34" charset="0"/>
            </a:endParaRPr>
          </a:p>
        </p:txBody>
      </p:sp>
      <p:sp>
        <p:nvSpPr>
          <p:cNvPr id="5" name="灯片编号占位符 4"/>
          <p:cNvSpPr>
            <a:spLocks noGrp="1"/>
          </p:cNvSpPr>
          <p:nvPr>
            <p:ph type="sldNum" sz="quarter" idx="12"/>
            <p:custDataLst>
              <p:tags r:id="rId5"/>
            </p:custDataLst>
          </p:nvPr>
        </p:nvSpPr>
        <p:spPr/>
        <p:txBody>
          <a:bodyPr/>
          <a:lstStyle/>
          <a:p>
            <a:pPr fontAlgn="base"/>
            <a:fld id="{9A0DB2DC-4C9A-4742-B13C-FB6460FD3503}" type="slidenum">
              <a:rPr lang="zh-CN" altLang="en-US" noProof="1">
                <a:solidFill>
                  <a:prstClr val="black">
                    <a:tint val="75000"/>
                  </a:prstClr>
                </a:solidFill>
                <a:latin typeface="Arial" panose="020b0604020202020204" pitchFamily="34" charset="0"/>
                <a:ea typeface="宋体" panose="02010600030101010101" pitchFamily="2" charset="-122"/>
              </a:rPr>
              <a:t/>
            </a:fld>
            <a:endParaRPr lang="zh-CN" altLang="en-US" noProof="1">
              <a:solidFill>
                <a:prstClr val="black">
                  <a:tint val="75000"/>
                </a:prstClr>
              </a:solidFill>
              <a:latin typeface="Arial" panose="020b0604020202020204" pitchFamily="34" charset="0"/>
            </a:endParaRPr>
          </a:p>
        </p:txBody>
      </p:sp>
    </p:spTree>
  </p:cSld>
  <p:clrMapOvr>
    <a:masterClrMapping/>
  </p:clrMapOvr>
  <p:transition spd="slow" advTm="0">
    <p:fade/>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tags" Target="../tags/tag75.xml" /><Relationship Id="rId14" Type="http://schemas.openxmlformats.org/officeDocument/2006/relationships/tags" Target="../tags/tag76.xml" /><Relationship Id="rId15" Type="http://schemas.openxmlformats.org/officeDocument/2006/relationships/tags" Target="../tags/tag77.xml" /><Relationship Id="rId16" Type="http://schemas.openxmlformats.org/officeDocument/2006/relationships/tags" Target="../tags/tag78.xml" /><Relationship Id="rId17" Type="http://schemas.openxmlformats.org/officeDocument/2006/relationships/tags" Target="../tags/tag79.xml" /><Relationship Id="rId18" Type="http://schemas.openxmlformats.org/officeDocument/2006/relationships/tags" Target="../tags/tag80.xml" /><Relationship Id="rId19" Type="http://schemas.openxmlformats.org/officeDocument/2006/relationships/image" Target="file:///D:\qq&#25991;&#20214;\712321467\Image\C2C\Image2\%7b75232B38-A165-1FB7-499C-2E1C792CACB5%7d.png" TargetMode="External" /><Relationship Id="rId2" Type="http://schemas.openxmlformats.org/officeDocument/2006/relationships/slideLayout" Target="../slideLayouts/slideLayout2.xml" /><Relationship Id="rId20" Type="http://schemas.openxmlformats.org/officeDocument/2006/relationships/image" Target="../media/image1.png" /><Relationship Id="rId21" Type="http://schemas.openxmlformats.org/officeDocument/2006/relationships/tags" Target="../tags/tag81.xml" /><Relationship Id="rId22"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slideLayout" Target="../slideLayouts/slideLayout22.xml" /><Relationship Id="rId11" Type="http://schemas.openxmlformats.org/officeDocument/2006/relationships/slideLayout" Target="../slideLayouts/slideLayout23.xml" /><Relationship Id="rId12" Type="http://schemas.openxmlformats.org/officeDocument/2006/relationships/slideLayout" Target="../slideLayouts/slideLayout24.xml" /><Relationship Id="rId13" Type="http://schemas.openxmlformats.org/officeDocument/2006/relationships/slideLayout" Target="../slideLayouts/slideLayout25.xml" /><Relationship Id="rId14" Type="http://schemas.openxmlformats.org/officeDocument/2006/relationships/slideLayout" Target="../slideLayouts/slideLayout26.xml" /><Relationship Id="rId15" Type="http://schemas.openxmlformats.org/officeDocument/2006/relationships/slideLayout" Target="../slideLayouts/slideLayout27.xml" /><Relationship Id="rId16" Type="http://schemas.openxmlformats.org/officeDocument/2006/relationships/slideLayout" Target="../slideLayouts/slideLayout28.xml" /><Relationship Id="rId17" Type="http://schemas.openxmlformats.org/officeDocument/2006/relationships/slideLayout" Target="../slideLayouts/slideLayout29.xml" /><Relationship Id="rId18" Type="http://schemas.openxmlformats.org/officeDocument/2006/relationships/slideLayout" Target="../slideLayouts/slideLayout30.xml" /><Relationship Id="rId19" Type="http://schemas.openxmlformats.org/officeDocument/2006/relationships/slideLayout" Target="../slideLayouts/slideLayout31.xml" /><Relationship Id="rId2" Type="http://schemas.openxmlformats.org/officeDocument/2006/relationships/slideLayout" Target="../slideLayouts/slideLayout14.xml" /><Relationship Id="rId20" Type="http://schemas.openxmlformats.org/officeDocument/2006/relationships/slideLayout" Target="../slideLayouts/slideLayout32.xml" /><Relationship Id="rId21" Type="http://schemas.openxmlformats.org/officeDocument/2006/relationships/tags" Target="../tags/tag239.xml" /><Relationship Id="rId22" Type="http://schemas.openxmlformats.org/officeDocument/2006/relationships/tags" Target="../tags/tag240.xml" /><Relationship Id="rId23" Type="http://schemas.openxmlformats.org/officeDocument/2006/relationships/tags" Target="../tags/tag241.xml" /><Relationship Id="rId24" Type="http://schemas.openxmlformats.org/officeDocument/2006/relationships/tags" Target="../tags/tag242.xml" /><Relationship Id="rId25" Type="http://schemas.openxmlformats.org/officeDocument/2006/relationships/tags" Target="../tags/tag243.xml" /><Relationship Id="rId26" Type="http://schemas.openxmlformats.org/officeDocument/2006/relationships/tags" Target="../tags/tag244.xml" /><Relationship Id="rId27" Type="http://schemas.openxmlformats.org/officeDocument/2006/relationships/tags" Target="../tags/tag245.xml" /><Relationship Id="rId28" Type="http://schemas.openxmlformats.org/officeDocument/2006/relationships/image" Target="file:///D:\qq&#25991;&#20214;\712321467\Image\C2C\Image2\%7b75232B38-A165-1FB7-499C-2E1C792CACB5%7d.png" TargetMode="External" /><Relationship Id="rId29" Type="http://schemas.openxmlformats.org/officeDocument/2006/relationships/image" Target="../media/image1.png" /><Relationship Id="rId3" Type="http://schemas.openxmlformats.org/officeDocument/2006/relationships/slideLayout" Target="../slideLayouts/slideLayout15.xml" /><Relationship Id="rId30" Type="http://schemas.openxmlformats.org/officeDocument/2006/relationships/tags" Target="../tags/tag246.xml" /><Relationship Id="rId31" Type="http://schemas.openxmlformats.org/officeDocument/2006/relationships/theme" Target="../theme/theme2.xml" /><Relationship Id="rId4" Type="http://schemas.openxmlformats.org/officeDocument/2006/relationships/slideLayout" Target="../slideLayouts/slideLayout16.xml" /><Relationship Id="rId5" Type="http://schemas.openxmlformats.org/officeDocument/2006/relationships/slideLayout" Target="../slideLayouts/slideLayout17.xml" /><Relationship Id="rId6" Type="http://schemas.openxmlformats.org/officeDocument/2006/relationships/slideLayout" Target="../slideLayouts/slideLayout18.xml" /><Relationship Id="rId7" Type="http://schemas.openxmlformats.org/officeDocument/2006/relationships/slideLayout" Target="../slideLayouts/slideLayout19.xml" /><Relationship Id="rId8" Type="http://schemas.openxmlformats.org/officeDocument/2006/relationships/slideLayout" Target="../slideLayouts/slideLayout20.xml" /><Relationship Id="rId9" Type="http://schemas.openxmlformats.org/officeDocument/2006/relationships/slideLayout" Target="../slideLayouts/slideLayout21.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slideLayout" Target="../slideLayouts/slideLayout42.xml" /><Relationship Id="rId11" Type="http://schemas.openxmlformats.org/officeDocument/2006/relationships/slideLayout" Target="../slideLayouts/slideLayout43.xml" /><Relationship Id="rId12" Type="http://schemas.openxmlformats.org/officeDocument/2006/relationships/slideLayout" Target="../slideLayouts/slideLayout44.xml" /><Relationship Id="rId13" Type="http://schemas.openxmlformats.org/officeDocument/2006/relationships/slideLayout" Target="../slideLayouts/slideLayout45.xml" /><Relationship Id="rId14" Type="http://schemas.openxmlformats.org/officeDocument/2006/relationships/slideLayout" Target="../slideLayouts/slideLayout46.xml" /><Relationship Id="rId15" Type="http://schemas.openxmlformats.org/officeDocument/2006/relationships/slideLayout" Target="../slideLayouts/slideLayout47.xml" /><Relationship Id="rId16" Type="http://schemas.openxmlformats.org/officeDocument/2006/relationships/slideLayout" Target="../slideLayouts/slideLayout48.xml" /><Relationship Id="rId17" Type="http://schemas.openxmlformats.org/officeDocument/2006/relationships/slideLayout" Target="../slideLayouts/slideLayout49.xml" /><Relationship Id="rId18" Type="http://schemas.openxmlformats.org/officeDocument/2006/relationships/slideLayout" Target="../slideLayouts/slideLayout50.xml" /><Relationship Id="rId19" Type="http://schemas.openxmlformats.org/officeDocument/2006/relationships/slideLayout" Target="../slideLayouts/slideLayout51.xml" /><Relationship Id="rId2" Type="http://schemas.openxmlformats.org/officeDocument/2006/relationships/slideLayout" Target="../slideLayouts/slideLayout34.xml" /><Relationship Id="rId20" Type="http://schemas.openxmlformats.org/officeDocument/2006/relationships/slideLayout" Target="../slideLayouts/slideLayout52.xml" /><Relationship Id="rId21" Type="http://schemas.openxmlformats.org/officeDocument/2006/relationships/slideLayout" Target="../slideLayouts/slideLayout53.xml" /><Relationship Id="rId22" Type="http://schemas.openxmlformats.org/officeDocument/2006/relationships/slideLayout" Target="../slideLayouts/slideLayout54.xml" /><Relationship Id="rId23" Type="http://schemas.openxmlformats.org/officeDocument/2006/relationships/slideLayout" Target="../slideLayouts/slideLayout55.xml" /><Relationship Id="rId24" Type="http://schemas.openxmlformats.org/officeDocument/2006/relationships/slideLayout" Target="../slideLayouts/slideLayout56.xml" /><Relationship Id="rId25" Type="http://schemas.openxmlformats.org/officeDocument/2006/relationships/slideLayout" Target="../slideLayouts/slideLayout57.xml" /><Relationship Id="rId26" Type="http://schemas.openxmlformats.org/officeDocument/2006/relationships/slideLayout" Target="../slideLayouts/slideLayout58.xml" /><Relationship Id="rId27" Type="http://schemas.openxmlformats.org/officeDocument/2006/relationships/slideLayout" Target="../slideLayouts/slideLayout59.xml" /><Relationship Id="rId28" Type="http://schemas.openxmlformats.org/officeDocument/2006/relationships/slideLayout" Target="../slideLayouts/slideLayout60.xml" /><Relationship Id="rId29" Type="http://schemas.openxmlformats.org/officeDocument/2006/relationships/slideLayout" Target="../slideLayouts/slideLayout61.xml" /><Relationship Id="rId3" Type="http://schemas.openxmlformats.org/officeDocument/2006/relationships/slideLayout" Target="../slideLayouts/slideLayout35.xml" /><Relationship Id="rId30" Type="http://schemas.openxmlformats.org/officeDocument/2006/relationships/slideLayout" Target="../slideLayouts/slideLayout62.xml" /><Relationship Id="rId31" Type="http://schemas.openxmlformats.org/officeDocument/2006/relationships/slideLayout" Target="../slideLayouts/slideLayout63.xml" /><Relationship Id="rId32" Type="http://schemas.openxmlformats.org/officeDocument/2006/relationships/tags" Target="../tags/tag278.xml" /><Relationship Id="rId33" Type="http://schemas.openxmlformats.org/officeDocument/2006/relationships/image" Target="file:///D:\qq&#25991;&#20214;\712321467\Image\C2C\Image2\%7b75232B38-A165-1FB7-499C-2E1C792CACB5%7d.png" TargetMode="External" /><Relationship Id="rId34" Type="http://schemas.openxmlformats.org/officeDocument/2006/relationships/image" Target="../media/image1.png" /><Relationship Id="rId35" Type="http://schemas.openxmlformats.org/officeDocument/2006/relationships/tags" Target="../tags/tag279.xml" /><Relationship Id="rId36" Type="http://schemas.openxmlformats.org/officeDocument/2006/relationships/theme" Target="../theme/theme3.xml" /><Relationship Id="rId4" Type="http://schemas.openxmlformats.org/officeDocument/2006/relationships/slideLayout" Target="../slideLayouts/slideLayout36.xml" /><Relationship Id="rId5" Type="http://schemas.openxmlformats.org/officeDocument/2006/relationships/slideLayout" Target="../slideLayouts/slideLayout37.xml" /><Relationship Id="rId6" Type="http://schemas.openxmlformats.org/officeDocument/2006/relationships/slideLayout" Target="../slideLayouts/slideLayout38.xml" /><Relationship Id="rId7" Type="http://schemas.openxmlformats.org/officeDocument/2006/relationships/slideLayout" Target="../slideLayouts/slideLayout39.xml" /><Relationship Id="rId8" Type="http://schemas.openxmlformats.org/officeDocument/2006/relationships/slideLayout" Target="../slideLayouts/slideLayout40.xml" /><Relationship Id="rId9" Type="http://schemas.openxmlformats.org/officeDocument/2006/relationships/slideLayout" Target="../slideLayouts/slideLayout41.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64.xml" /><Relationship Id="rId10" Type="http://schemas.openxmlformats.org/officeDocument/2006/relationships/slideLayout" Target="../slideLayouts/slideLayout73.xml" /><Relationship Id="rId11" Type="http://schemas.openxmlformats.org/officeDocument/2006/relationships/slideLayout" Target="../slideLayouts/slideLayout74.xml" /><Relationship Id="rId12" Type="http://schemas.openxmlformats.org/officeDocument/2006/relationships/slideLayout" Target="../slideLayouts/slideLayout75.xml" /><Relationship Id="rId13" Type="http://schemas.openxmlformats.org/officeDocument/2006/relationships/tags" Target="../tags/tag351.xml" /><Relationship Id="rId14" Type="http://schemas.openxmlformats.org/officeDocument/2006/relationships/tags" Target="../tags/tag352.xml" /><Relationship Id="rId15" Type="http://schemas.openxmlformats.org/officeDocument/2006/relationships/tags" Target="../tags/tag353.xml" /><Relationship Id="rId16" Type="http://schemas.openxmlformats.org/officeDocument/2006/relationships/tags" Target="../tags/tag354.xml" /><Relationship Id="rId17" Type="http://schemas.openxmlformats.org/officeDocument/2006/relationships/tags" Target="../tags/tag355.xml" /><Relationship Id="rId18" Type="http://schemas.openxmlformats.org/officeDocument/2006/relationships/tags" Target="../tags/tag356.xml" /><Relationship Id="rId19" Type="http://schemas.openxmlformats.org/officeDocument/2006/relationships/image" Target="file:///D:\qq&#25991;&#20214;\712321467\Image\C2C\Image2\%7b75232B38-A165-1FB7-499C-2E1C792CACB5%7d.png" TargetMode="External" /><Relationship Id="rId2" Type="http://schemas.openxmlformats.org/officeDocument/2006/relationships/slideLayout" Target="../slideLayouts/slideLayout65.xml" /><Relationship Id="rId20" Type="http://schemas.openxmlformats.org/officeDocument/2006/relationships/image" Target="../media/image1.png" /><Relationship Id="rId21" Type="http://schemas.openxmlformats.org/officeDocument/2006/relationships/tags" Target="../tags/tag357.xml" /><Relationship Id="rId22" Type="http://schemas.openxmlformats.org/officeDocument/2006/relationships/theme" Target="../theme/theme4.xml" /><Relationship Id="rId3" Type="http://schemas.openxmlformats.org/officeDocument/2006/relationships/slideLayout" Target="../slideLayouts/slideLayout66.xml" /><Relationship Id="rId4" Type="http://schemas.openxmlformats.org/officeDocument/2006/relationships/slideLayout" Target="../slideLayouts/slideLayout67.xml" /><Relationship Id="rId5" Type="http://schemas.openxmlformats.org/officeDocument/2006/relationships/slideLayout" Target="../slideLayouts/slideLayout68.xml" /><Relationship Id="rId6" Type="http://schemas.openxmlformats.org/officeDocument/2006/relationships/slideLayout" Target="../slideLayouts/slideLayout69.xml" /><Relationship Id="rId7" Type="http://schemas.openxmlformats.org/officeDocument/2006/relationships/slideLayout" Target="../slideLayouts/slideLayout70.xml" /><Relationship Id="rId8" Type="http://schemas.openxmlformats.org/officeDocument/2006/relationships/slideLayout" Target="../slideLayouts/slideLayout71.xml" /><Relationship Id="rId9" Type="http://schemas.openxmlformats.org/officeDocument/2006/relationships/slideLayout" Target="../slideLayouts/slideLayout72.xml"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76.xml" /><Relationship Id="rId10" Type="http://schemas.openxmlformats.org/officeDocument/2006/relationships/slideLayout" Target="../slideLayouts/slideLayout85.xml" /><Relationship Id="rId11" Type="http://schemas.openxmlformats.org/officeDocument/2006/relationships/slideLayout" Target="../slideLayouts/slideLayout86.xml" /><Relationship Id="rId12" Type="http://schemas.openxmlformats.org/officeDocument/2006/relationships/slideLayout" Target="../slideLayouts/slideLayout87.xml" /><Relationship Id="rId13" Type="http://schemas.openxmlformats.org/officeDocument/2006/relationships/slideLayout" Target="../slideLayouts/slideLayout88.xml" /><Relationship Id="rId14" Type="http://schemas.openxmlformats.org/officeDocument/2006/relationships/tags" Target="../tags/tag433.xml" /><Relationship Id="rId15" Type="http://schemas.openxmlformats.org/officeDocument/2006/relationships/tags" Target="../tags/tag434.xml" /><Relationship Id="rId16" Type="http://schemas.openxmlformats.org/officeDocument/2006/relationships/tags" Target="../tags/tag435.xml" /><Relationship Id="rId17" Type="http://schemas.openxmlformats.org/officeDocument/2006/relationships/tags" Target="../tags/tag436.xml" /><Relationship Id="rId18" Type="http://schemas.openxmlformats.org/officeDocument/2006/relationships/tags" Target="../tags/tag437.xml" /><Relationship Id="rId19" Type="http://schemas.openxmlformats.org/officeDocument/2006/relationships/tags" Target="../tags/tag438.xml" /><Relationship Id="rId2" Type="http://schemas.openxmlformats.org/officeDocument/2006/relationships/slideLayout" Target="../slideLayouts/slideLayout77.xml" /><Relationship Id="rId20" Type="http://schemas.openxmlformats.org/officeDocument/2006/relationships/image" Target="file:///D:\qq&#25991;&#20214;\712321467\Image\C2C\Image2\%7b75232B38-A165-1FB7-499C-2E1C792CACB5%7d.png" TargetMode="External" /><Relationship Id="rId21" Type="http://schemas.openxmlformats.org/officeDocument/2006/relationships/image" Target="../media/image1.png" /><Relationship Id="rId22" Type="http://schemas.openxmlformats.org/officeDocument/2006/relationships/tags" Target="../tags/tag439.xml" /><Relationship Id="rId23" Type="http://schemas.openxmlformats.org/officeDocument/2006/relationships/image" Target="../media/image11.png" /><Relationship Id="rId24" Type="http://schemas.openxmlformats.org/officeDocument/2006/relationships/theme" Target="../theme/theme5.xml" /><Relationship Id="rId3" Type="http://schemas.openxmlformats.org/officeDocument/2006/relationships/slideLayout" Target="../slideLayouts/slideLayout78.xml" /><Relationship Id="rId4" Type="http://schemas.openxmlformats.org/officeDocument/2006/relationships/slideLayout" Target="../slideLayouts/slideLayout79.xml" /><Relationship Id="rId5" Type="http://schemas.openxmlformats.org/officeDocument/2006/relationships/slideLayout" Target="../slideLayouts/slideLayout80.xml" /><Relationship Id="rId6" Type="http://schemas.openxmlformats.org/officeDocument/2006/relationships/slideLayout" Target="../slideLayouts/slideLayout81.xml" /><Relationship Id="rId7" Type="http://schemas.openxmlformats.org/officeDocument/2006/relationships/slideLayout" Target="../slideLayouts/slideLayout82.xml" /><Relationship Id="rId8" Type="http://schemas.openxmlformats.org/officeDocument/2006/relationships/slideLayout" Target="../slideLayouts/slideLayout83.xml" /><Relationship Id="rId9" Type="http://schemas.openxmlformats.org/officeDocument/2006/relationships/slideLayout" Target="../slideLayouts/slideLayout84.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13"/>
          </p:custDataLst>
        </p:nvPr>
      </p:nvGrpSpPr>
      <p:grpSpPr>
        <a:xfrm>
          <a:off x="0" y="0"/>
          <a:ext cx="0" cy="0"/>
        </a:xfrm>
      </p:grpSpPr>
      <p:sp>
        <p:nvSpPr>
          <p:cNvPr id="2"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2875E-E915-4EA9-A647-3C16573FF31F}"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8CA490-2757-4246-B999-8840457F8371}" type="slidenum">
              <a:rPr lang="zh-CN" altLang="en-US" smtClean="0">
                <a:solidFill>
                  <a:prstClr val="black">
                    <a:tint val="75000"/>
                  </a:prstClr>
                </a:solidFill>
              </a:rPr>
              <a:t/>
            </a:fld>
            <a:endParaRPr lang="zh-CN" altLang="en-US">
              <a:solidFill>
                <a:prstClr val="black">
                  <a:tint val="75000"/>
                </a:prstClr>
              </a:solidFill>
            </a:endParaRPr>
          </a:p>
        </p:txBody>
      </p:sp>
      <p:pic>
        <p:nvPicPr>
          <p:cNvPr id="7" name="图片 1073743875" descr="学科网 zxxk.com" title=""/>
          <p:cNvPicPr>
            <a:picLocks noChangeAspect="1"/>
          </p:cNvPicPr>
          <p:nvPr>
            <p:custDataLst>
              <p:tags r:id="rId21"/>
            </p:custDataLst>
          </p:nvPr>
        </p:nvPicPr>
        <p:blipFill>
          <a:blip r:embed="rId20" r:link="rId19"/>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custDataLst>
            <p:tags r:id="rId21"/>
          </p:custDataLst>
        </p:nvPr>
      </p:nvGrpSpPr>
      <p:grpSpPr>
        <a:xfrm>
          <a:off x="0" y="0"/>
          <a:ext cx="0" cy="0"/>
        </a:xfrm>
      </p:grpSpPr>
      <p:sp>
        <p:nvSpPr>
          <p:cNvPr id="2" name="标题占位符 1"/>
          <p:cNvSpPr>
            <a:spLocks noGrp="1"/>
          </p:cNvSpPr>
          <p:nvPr>
            <p:ph type="title"/>
            <p:custDataLst>
              <p:tags r:id="rId22"/>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3"/>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4"/>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solidFill>
                  <a:srgbClr val="000000">
                    <a:tint val="75000"/>
                  </a:srgbClr>
                </a:solidFill>
              </a:rPr>
              <a:t/>
            </a:fld>
            <a:endParaRPr lang="zh-CN" altLang="en-US">
              <a:solidFill>
                <a:srgbClr val="000000">
                  <a:tint val="75000"/>
                </a:srgbClr>
              </a:solidFill>
            </a:endParaRPr>
          </a:p>
        </p:txBody>
      </p:sp>
      <p:sp>
        <p:nvSpPr>
          <p:cNvPr id="5" name="页脚占位符 4"/>
          <p:cNvSpPr>
            <a:spLocks noGrp="1"/>
          </p:cNvSpPr>
          <p:nvPr>
            <p:ph type="ftr" sz="quarter" idx="3"/>
            <p:custDataLst>
              <p:tags r:id="rId25"/>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幼圆" panose="02010509060101010101" charset="-122"/>
                <a:cs typeface="幼圆" panose="02010509060101010101"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4"/>
            <p:custDataLst>
              <p:tags r:id="rId26"/>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solidFill>
                  <a:srgbClr val="000000">
                    <a:tint val="75000"/>
                  </a:srgbClr>
                </a:solidFill>
              </a:rPr>
              <a:t>0</a:t>
            </a:fld>
            <a:endParaRPr lang="zh-CN" altLang="en-US">
              <a:solidFill>
                <a:srgbClr val="000000">
                  <a:tint val="75000"/>
                </a:srgbClr>
              </a:solidFill>
            </a:endParaRPr>
          </a:p>
        </p:txBody>
      </p:sp>
      <p:sp>
        <p:nvSpPr>
          <p:cNvPr id="7" name="KSO_TEMPLATE" hidden="1"/>
          <p:cNvSpPr/>
          <p:nvPr userDrawn="1">
            <p:custDataLst>
              <p:tags r:id="rId27"/>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1073743875" descr="学科网 zxxk.com" title=""/>
          <p:cNvPicPr>
            <a:picLocks noChangeAspect="1"/>
          </p:cNvPicPr>
          <p:nvPr>
            <p:custDataLst>
              <p:tags r:id="rId30"/>
            </p:custDataLst>
          </p:nvPr>
        </p:nvPicPr>
        <p:blipFill>
          <a:blip r:embed="rId29" r:link="rId2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transition/>
  <p:timing/>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幼圆" panose="02010509060101010101"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32"/>
          </p:custDataLst>
        </p:nvPr>
      </p:nvGrpSpPr>
      <p:grpSpPr>
        <a:xfrm>
          <a:off x="0" y="0"/>
          <a:ext cx="0" cy="0"/>
        </a:xfrm>
      </p:grpSpPr>
      <p:pic>
        <p:nvPicPr>
          <p:cNvPr id="2" name="图片 1073743875" descr="学科网 zxxk.com" title=""/>
          <p:cNvPicPr>
            <a:picLocks noChangeAspect="1"/>
          </p:cNvPicPr>
          <p:nvPr>
            <p:custDataLst>
              <p:tags r:id="rId35"/>
            </p:custDataLst>
          </p:nvPr>
        </p:nvPicPr>
        <p:blipFill>
          <a:blip r:embed="rId34" r:link="rId3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13"/>
          </p:custDataLst>
        </p:nvPr>
      </p:nvGrpSpPr>
      <p:grpSpPr>
        <a:xfrm>
          <a:off x="0" y="0"/>
          <a:ext cx="0" cy="0"/>
        </a:xfrm>
      </p:grpSpPr>
      <p:sp>
        <p:nvSpPr>
          <p:cNvPr id="2" name="标题占位符 1"/>
          <p:cNvSpPr>
            <a:spLocks noGrp="1"/>
          </p:cNvSpPr>
          <p:nvPr>
            <p:ph type="title"/>
            <p:custDataLst>
              <p:tags r:id="rId14"/>
            </p:custDataLst>
          </p:nvPr>
        </p:nvSpPr>
        <p:spPr>
          <a:xfrm>
            <a:off x="838204" y="365129"/>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5"/>
            </p:custDataLst>
          </p:nvPr>
        </p:nvSpPr>
        <p:spPr>
          <a:xfrm>
            <a:off x="838204"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6"/>
            </p:custDataLst>
          </p:nvPr>
        </p:nvSpPr>
        <p:spPr>
          <a:xfrm>
            <a:off x="838204"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3"/>
            <p:custDataLst>
              <p:tags r:id="rId17"/>
            </p:custDataLst>
          </p:nvPr>
        </p:nvSpPr>
        <p:spPr>
          <a:xfrm>
            <a:off x="4038601"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custDataLst>
              <p:tags r:id="rId18"/>
            </p:custDataLst>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t/>
            </a:fld>
            <a:endParaRPr lang="zh-CN" altLang="en-US">
              <a:solidFill>
                <a:prstClr val="black">
                  <a:tint val="75000"/>
                </a:prstClr>
              </a:solidFill>
            </a:endParaRPr>
          </a:p>
        </p:txBody>
      </p:sp>
      <p:pic>
        <p:nvPicPr>
          <p:cNvPr id="7" name="图片 1073743875" descr="学科网 zxxk.com" title=""/>
          <p:cNvPicPr>
            <a:picLocks noChangeAspect="1"/>
          </p:cNvPicPr>
          <p:nvPr>
            <p:custDataLst>
              <p:tags r:id="rId21"/>
            </p:custDataLst>
          </p:nvPr>
        </p:nvPicPr>
        <p:blipFill>
          <a:blip r:embed="rId20" r:link="rId19"/>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ransition spd="slow">
    <p:fade/>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23">
            <a:alphaModFix amt="38000"/>
            <a:lum/>
          </a:blip>
          <a:stretch>
            <a:fillRect/>
          </a:stretch>
        </a:blipFill>
        <a:effectLst/>
      </p:bgPr>
    </p:bg>
    <p:spTree>
      <p:nvGrpSpPr>
        <p:cNvPr id="1" name=""/>
        <p:cNvGrpSpPr/>
        <p:nvPr>
          <p:custDataLst>
            <p:tags r:id="rId14"/>
          </p:custDataLst>
        </p:nvPr>
      </p:nvGrpSpPr>
      <p:grpSpPr>
        <a:xfrm>
          <a:off x="0" y="0"/>
          <a:ext cx="0" cy="0"/>
        </a:xfrm>
      </p:grpSpPr>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6"/>
            </p:custDataLst>
          </p:nvPr>
        </p:nvSpPr>
        <p:spPr>
          <a:xfrm>
            <a:off x="838200" y="1825625"/>
            <a:ext cx="10515600" cy="4351339"/>
          </a:xfrm>
          <a:prstGeom prst="rect">
            <a:avLst/>
          </a:prstGeom>
        </p:spPr>
        <p:txBody>
          <a:bodyPr vert="horz" lIns="68580" tIns="34290" rIns="68580" bIns="3429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7"/>
            </p:custDataLst>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400"/>
            <a:fld id="{E8FAE3F2-1439-436F-A991-572E92F4EC1C}"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3"/>
            <p:custDataLst>
              <p:tags r:id="rId18"/>
            </p:custDataLst>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custDataLst>
              <p:tags r:id="rId19"/>
            </p:custDataLst>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400"/>
            <a:fld id="{EC39A7E3-4DA3-4854-BA72-3EC61F6F0F59}" type="slidenum">
              <a:rPr lang="zh-CN" altLang="en-US" smtClean="0">
                <a:solidFill>
                  <a:prstClr val="black">
                    <a:tint val="75000"/>
                  </a:prstClr>
                </a:solidFill>
              </a:rPr>
              <a:t/>
            </a:fld>
            <a:endParaRPr lang="zh-CN" altLang="en-US">
              <a:solidFill>
                <a:prstClr val="black">
                  <a:tint val="75000"/>
                </a:prstClr>
              </a:solidFill>
            </a:endParaRPr>
          </a:p>
        </p:txBody>
      </p:sp>
      <p:pic>
        <p:nvPicPr>
          <p:cNvPr id="7" name="图片 1073743875" descr="学科网 zxxk.com" title=""/>
          <p:cNvPicPr>
            <a:picLocks noChangeAspect="1"/>
          </p:cNvPicPr>
          <p:nvPr>
            <p:custDataLst>
              <p:tags r:id="rId22"/>
            </p:custDataLst>
          </p:nvPr>
        </p:nvPicPr>
        <p:blipFill>
          <a:blip r:embed="rId21" r:link="rId20"/>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ransition spd="slow" advTm="0">
    <p:fade/>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52.xml" /><Relationship Id="rId11" Type="http://schemas.openxmlformats.org/officeDocument/2006/relationships/image" Target="../media/image15.png" /><Relationship Id="rId12" Type="http://schemas.openxmlformats.org/officeDocument/2006/relationships/tags" Target="../tags/tag453.xml" /><Relationship Id="rId13" Type="http://schemas.openxmlformats.org/officeDocument/2006/relationships/tags" Target="../tags/tag454.xml" /><Relationship Id="rId2" Type="http://schemas.openxmlformats.org/officeDocument/2006/relationships/tags" Target="../tags/tag447.xml" /><Relationship Id="rId3" Type="http://schemas.openxmlformats.org/officeDocument/2006/relationships/tags" Target="../tags/tag448.xml" /><Relationship Id="rId4" Type="http://schemas.openxmlformats.org/officeDocument/2006/relationships/tags" Target="../tags/tag449.xml" /><Relationship Id="rId5" Type="http://schemas.openxmlformats.org/officeDocument/2006/relationships/image" Target="../media/image12.png" /><Relationship Id="rId6" Type="http://schemas.openxmlformats.org/officeDocument/2006/relationships/tags" Target="../tags/tag450.xml" /><Relationship Id="rId7" Type="http://schemas.openxmlformats.org/officeDocument/2006/relationships/image" Target="../media/image13.png" /><Relationship Id="rId8" Type="http://schemas.openxmlformats.org/officeDocument/2006/relationships/tags" Target="../tags/tag451.xml" /><Relationship Id="rId9" Type="http://schemas.openxmlformats.org/officeDocument/2006/relationships/image" Target="../media/image14.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tags" Target="../tags/tag625.xml" /><Relationship Id="rId11" Type="http://schemas.openxmlformats.org/officeDocument/2006/relationships/tags" Target="../tags/tag626.xml" /><Relationship Id="rId12" Type="http://schemas.openxmlformats.org/officeDocument/2006/relationships/tags" Target="../tags/tag627.xml" /><Relationship Id="rId13" Type="http://schemas.openxmlformats.org/officeDocument/2006/relationships/tags" Target="../tags/tag628.xml" /><Relationship Id="rId14" Type="http://schemas.openxmlformats.org/officeDocument/2006/relationships/tags" Target="../tags/tag629.xml" /><Relationship Id="rId15" Type="http://schemas.openxmlformats.org/officeDocument/2006/relationships/tags" Target="../tags/tag630.xml" /><Relationship Id="rId16" Type="http://schemas.openxmlformats.org/officeDocument/2006/relationships/tags" Target="../tags/tag631.xml" /><Relationship Id="rId17" Type="http://schemas.openxmlformats.org/officeDocument/2006/relationships/image" Target="../media/image29.jpeg" /><Relationship Id="rId18" Type="http://schemas.openxmlformats.org/officeDocument/2006/relationships/tags" Target="../tags/tag632.xml" /><Relationship Id="rId19" Type="http://schemas.openxmlformats.org/officeDocument/2006/relationships/tags" Target="../tags/tag633.xml" /><Relationship Id="rId2" Type="http://schemas.openxmlformats.org/officeDocument/2006/relationships/tags" Target="../tags/tag617.xml" /><Relationship Id="rId20" Type="http://schemas.openxmlformats.org/officeDocument/2006/relationships/tags" Target="../tags/tag634.xml" /><Relationship Id="rId21" Type="http://schemas.openxmlformats.org/officeDocument/2006/relationships/image" Target="../media/image30.jpeg" /><Relationship Id="rId22" Type="http://schemas.openxmlformats.org/officeDocument/2006/relationships/tags" Target="../tags/tag635.xml" /><Relationship Id="rId23" Type="http://schemas.openxmlformats.org/officeDocument/2006/relationships/tags" Target="../tags/tag636.xml" /><Relationship Id="rId24" Type="http://schemas.openxmlformats.org/officeDocument/2006/relationships/tags" Target="../tags/tag637.xml" /><Relationship Id="rId25" Type="http://schemas.openxmlformats.org/officeDocument/2006/relationships/image" Target="../media/image31.jpeg" /><Relationship Id="rId26" Type="http://schemas.openxmlformats.org/officeDocument/2006/relationships/tags" Target="../tags/tag638.xml" /><Relationship Id="rId27" Type="http://schemas.openxmlformats.org/officeDocument/2006/relationships/tags" Target="../tags/tag639.xml" /><Relationship Id="rId28" Type="http://schemas.openxmlformats.org/officeDocument/2006/relationships/tags" Target="../tags/tag640.xml" /><Relationship Id="rId29" Type="http://schemas.openxmlformats.org/officeDocument/2006/relationships/image" Target="../media/image32.jpeg" /><Relationship Id="rId3" Type="http://schemas.openxmlformats.org/officeDocument/2006/relationships/tags" Target="../tags/tag618.xml" /><Relationship Id="rId30" Type="http://schemas.openxmlformats.org/officeDocument/2006/relationships/tags" Target="../tags/tag641.xml" /><Relationship Id="rId31" Type="http://schemas.openxmlformats.org/officeDocument/2006/relationships/tags" Target="../tags/tag642.xml" /><Relationship Id="rId32" Type="http://schemas.openxmlformats.org/officeDocument/2006/relationships/tags" Target="../tags/tag643.xml" /><Relationship Id="rId33" Type="http://schemas.openxmlformats.org/officeDocument/2006/relationships/image" Target="../media/image33.jpeg" /><Relationship Id="rId34" Type="http://schemas.openxmlformats.org/officeDocument/2006/relationships/tags" Target="../tags/tag644.xml" /><Relationship Id="rId35" Type="http://schemas.openxmlformats.org/officeDocument/2006/relationships/tags" Target="../tags/tag645.xml" /><Relationship Id="rId36" Type="http://schemas.openxmlformats.org/officeDocument/2006/relationships/tags" Target="../tags/tag646.xml" /><Relationship Id="rId37" Type="http://schemas.openxmlformats.org/officeDocument/2006/relationships/image" Target="../media/image34.jpeg" /><Relationship Id="rId38" Type="http://schemas.openxmlformats.org/officeDocument/2006/relationships/tags" Target="../tags/tag647.xml" /><Relationship Id="rId39" Type="http://schemas.openxmlformats.org/officeDocument/2006/relationships/tags" Target="../tags/tag648.xml" /><Relationship Id="rId4" Type="http://schemas.openxmlformats.org/officeDocument/2006/relationships/tags" Target="../tags/tag619.xml" /><Relationship Id="rId40" Type="http://schemas.openxmlformats.org/officeDocument/2006/relationships/tags" Target="../tags/tag649.xml" /><Relationship Id="rId41" Type="http://schemas.openxmlformats.org/officeDocument/2006/relationships/image" Target="../media/image35.jpeg" /><Relationship Id="rId42" Type="http://schemas.openxmlformats.org/officeDocument/2006/relationships/image" Target="../media/image41.jpeg" /><Relationship Id="rId43" Type="http://schemas.openxmlformats.org/officeDocument/2006/relationships/tags" Target="../tags/tag650.xml" /><Relationship Id="rId44" Type="http://schemas.openxmlformats.org/officeDocument/2006/relationships/tags" Target="../tags/tag651.xml" /><Relationship Id="rId45" Type="http://schemas.openxmlformats.org/officeDocument/2006/relationships/tags" Target="../tags/tag652.xml" /><Relationship Id="rId46" Type="http://schemas.openxmlformats.org/officeDocument/2006/relationships/tags" Target="../tags/tag653.xml" /><Relationship Id="rId47" Type="http://schemas.openxmlformats.org/officeDocument/2006/relationships/tags" Target="../tags/tag654.xml" /><Relationship Id="rId48" Type="http://schemas.openxmlformats.org/officeDocument/2006/relationships/tags" Target="../tags/tag655.xml" /><Relationship Id="rId49" Type="http://schemas.openxmlformats.org/officeDocument/2006/relationships/tags" Target="../tags/tag656.xml" /><Relationship Id="rId5" Type="http://schemas.openxmlformats.org/officeDocument/2006/relationships/tags" Target="../tags/tag620.xml" /><Relationship Id="rId50" Type="http://schemas.openxmlformats.org/officeDocument/2006/relationships/tags" Target="../tags/tag657.xml" /><Relationship Id="rId51" Type="http://schemas.openxmlformats.org/officeDocument/2006/relationships/tags" Target="../tags/tag658.xml" /><Relationship Id="rId52" Type="http://schemas.openxmlformats.org/officeDocument/2006/relationships/tags" Target="../tags/tag659.xml" /><Relationship Id="rId53" Type="http://schemas.openxmlformats.org/officeDocument/2006/relationships/tags" Target="../tags/tag660.xml" /><Relationship Id="rId54" Type="http://schemas.openxmlformats.org/officeDocument/2006/relationships/tags" Target="../tags/tag661.xml" /><Relationship Id="rId55" Type="http://schemas.openxmlformats.org/officeDocument/2006/relationships/tags" Target="../tags/tag662.xml" /><Relationship Id="rId56" Type="http://schemas.openxmlformats.org/officeDocument/2006/relationships/tags" Target="../tags/tag663.xml" /><Relationship Id="rId57" Type="http://schemas.openxmlformats.org/officeDocument/2006/relationships/tags" Target="../tags/tag664.xml" /><Relationship Id="rId58" Type="http://schemas.openxmlformats.org/officeDocument/2006/relationships/tags" Target="../tags/tag665.xml" /><Relationship Id="rId59" Type="http://schemas.openxmlformats.org/officeDocument/2006/relationships/tags" Target="../tags/tag666.xml" /><Relationship Id="rId6" Type="http://schemas.openxmlformats.org/officeDocument/2006/relationships/tags" Target="../tags/tag621.xml" /><Relationship Id="rId60" Type="http://schemas.openxmlformats.org/officeDocument/2006/relationships/tags" Target="../tags/tag667.xml" /><Relationship Id="rId61" Type="http://schemas.openxmlformats.org/officeDocument/2006/relationships/tags" Target="../tags/tag668.xml" /><Relationship Id="rId62" Type="http://schemas.openxmlformats.org/officeDocument/2006/relationships/tags" Target="../tags/tag669.xml" /><Relationship Id="rId63" Type="http://schemas.openxmlformats.org/officeDocument/2006/relationships/tags" Target="../tags/tag670.xml" /><Relationship Id="rId64" Type="http://schemas.openxmlformats.org/officeDocument/2006/relationships/tags" Target="../tags/tag671.xml" /><Relationship Id="rId65" Type="http://schemas.openxmlformats.org/officeDocument/2006/relationships/tags" Target="../tags/tag672.xml" /><Relationship Id="rId66" Type="http://schemas.openxmlformats.org/officeDocument/2006/relationships/tags" Target="../tags/tag673.xml" /><Relationship Id="rId67" Type="http://schemas.openxmlformats.org/officeDocument/2006/relationships/tags" Target="../tags/tag674.xml" /><Relationship Id="rId68" Type="http://schemas.openxmlformats.org/officeDocument/2006/relationships/tags" Target="../tags/tag675.xml" /><Relationship Id="rId69" Type="http://schemas.openxmlformats.org/officeDocument/2006/relationships/tags" Target="../tags/tag676.xml" /><Relationship Id="rId7" Type="http://schemas.openxmlformats.org/officeDocument/2006/relationships/tags" Target="../tags/tag622.xml" /><Relationship Id="rId70" Type="http://schemas.openxmlformats.org/officeDocument/2006/relationships/tags" Target="../tags/tag677.xml" /><Relationship Id="rId71" Type="http://schemas.openxmlformats.org/officeDocument/2006/relationships/tags" Target="../tags/tag678.xml" /><Relationship Id="rId72" Type="http://schemas.openxmlformats.org/officeDocument/2006/relationships/tags" Target="../tags/tag679.xml" /><Relationship Id="rId73" Type="http://schemas.openxmlformats.org/officeDocument/2006/relationships/tags" Target="../tags/tag680.xml" /><Relationship Id="rId74" Type="http://schemas.openxmlformats.org/officeDocument/2006/relationships/tags" Target="../tags/tag681.xml" /><Relationship Id="rId75" Type="http://schemas.openxmlformats.org/officeDocument/2006/relationships/tags" Target="../tags/tag682.xml" /><Relationship Id="rId76" Type="http://schemas.openxmlformats.org/officeDocument/2006/relationships/tags" Target="../tags/tag683.xml" /><Relationship Id="rId77" Type="http://schemas.openxmlformats.org/officeDocument/2006/relationships/tags" Target="../tags/tag684.xml" /><Relationship Id="rId8" Type="http://schemas.openxmlformats.org/officeDocument/2006/relationships/tags" Target="../tags/tag623.xml" /><Relationship Id="rId9" Type="http://schemas.openxmlformats.org/officeDocument/2006/relationships/tags" Target="../tags/tag624.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tags" Target="../tags/tag692.xml" /><Relationship Id="rId11" Type="http://schemas.openxmlformats.org/officeDocument/2006/relationships/image" Target="../media/image43.jpeg" /><Relationship Id="rId12" Type="http://schemas.openxmlformats.org/officeDocument/2006/relationships/tags" Target="../tags/tag693.xml" /><Relationship Id="rId13" Type="http://schemas.openxmlformats.org/officeDocument/2006/relationships/tags" Target="../tags/tag694.xml" /><Relationship Id="rId14" Type="http://schemas.openxmlformats.org/officeDocument/2006/relationships/tags" Target="../tags/tag695.xml" /><Relationship Id="rId15" Type="http://schemas.openxmlformats.org/officeDocument/2006/relationships/image" Target="../media/image31.jpeg" /><Relationship Id="rId16" Type="http://schemas.openxmlformats.org/officeDocument/2006/relationships/tags" Target="../tags/tag696.xml" /><Relationship Id="rId17" Type="http://schemas.openxmlformats.org/officeDocument/2006/relationships/tags" Target="../tags/tag697.xml" /><Relationship Id="rId18" Type="http://schemas.openxmlformats.org/officeDocument/2006/relationships/tags" Target="../tags/tag698.xml" /><Relationship Id="rId19" Type="http://schemas.openxmlformats.org/officeDocument/2006/relationships/image" Target="../media/image32.jpeg" /><Relationship Id="rId2" Type="http://schemas.openxmlformats.org/officeDocument/2006/relationships/tags" Target="../tags/tag685.xml" /><Relationship Id="rId20" Type="http://schemas.openxmlformats.org/officeDocument/2006/relationships/tags" Target="../tags/tag699.xml" /><Relationship Id="rId21" Type="http://schemas.openxmlformats.org/officeDocument/2006/relationships/tags" Target="../tags/tag700.xml" /><Relationship Id="rId22" Type="http://schemas.openxmlformats.org/officeDocument/2006/relationships/tags" Target="../tags/tag701.xml" /><Relationship Id="rId23" Type="http://schemas.openxmlformats.org/officeDocument/2006/relationships/image" Target="../media/image33.jpeg" /><Relationship Id="rId24" Type="http://schemas.openxmlformats.org/officeDocument/2006/relationships/tags" Target="../tags/tag702.xml" /><Relationship Id="rId25" Type="http://schemas.openxmlformats.org/officeDocument/2006/relationships/tags" Target="../tags/tag703.xml" /><Relationship Id="rId26" Type="http://schemas.openxmlformats.org/officeDocument/2006/relationships/tags" Target="../tags/tag704.xml" /><Relationship Id="rId27" Type="http://schemas.openxmlformats.org/officeDocument/2006/relationships/image" Target="../media/image34.jpeg" /><Relationship Id="rId28" Type="http://schemas.openxmlformats.org/officeDocument/2006/relationships/tags" Target="../tags/tag705.xml" /><Relationship Id="rId29" Type="http://schemas.openxmlformats.org/officeDocument/2006/relationships/tags" Target="../tags/tag706.xml" /><Relationship Id="rId3" Type="http://schemas.openxmlformats.org/officeDocument/2006/relationships/tags" Target="../tags/tag686.xml" /><Relationship Id="rId30" Type="http://schemas.openxmlformats.org/officeDocument/2006/relationships/tags" Target="../tags/tag707.xml" /><Relationship Id="rId31" Type="http://schemas.openxmlformats.org/officeDocument/2006/relationships/image" Target="../media/image35.jpeg" /><Relationship Id="rId32" Type="http://schemas.openxmlformats.org/officeDocument/2006/relationships/tags" Target="../tags/tag708.xml" /><Relationship Id="rId33" Type="http://schemas.openxmlformats.org/officeDocument/2006/relationships/tags" Target="../tags/tag709.xml" /><Relationship Id="rId34" Type="http://schemas.openxmlformats.org/officeDocument/2006/relationships/tags" Target="../tags/tag710.xml" /><Relationship Id="rId35" Type="http://schemas.openxmlformats.org/officeDocument/2006/relationships/tags" Target="../tags/tag711.xml" /><Relationship Id="rId36" Type="http://schemas.openxmlformats.org/officeDocument/2006/relationships/tags" Target="../tags/tag712.xml" /><Relationship Id="rId37" Type="http://schemas.openxmlformats.org/officeDocument/2006/relationships/tags" Target="../tags/tag713.xml" /><Relationship Id="rId38" Type="http://schemas.openxmlformats.org/officeDocument/2006/relationships/tags" Target="../tags/tag714.xml" /><Relationship Id="rId39" Type="http://schemas.openxmlformats.org/officeDocument/2006/relationships/tags" Target="../tags/tag715.xml" /><Relationship Id="rId4" Type="http://schemas.openxmlformats.org/officeDocument/2006/relationships/tags" Target="../tags/tag687.xml" /><Relationship Id="rId40" Type="http://schemas.openxmlformats.org/officeDocument/2006/relationships/tags" Target="../tags/tag716.xml" /><Relationship Id="rId41" Type="http://schemas.openxmlformats.org/officeDocument/2006/relationships/tags" Target="../tags/tag717.xml" /><Relationship Id="rId42" Type="http://schemas.openxmlformats.org/officeDocument/2006/relationships/tags" Target="../tags/tag718.xml" /><Relationship Id="rId43" Type="http://schemas.openxmlformats.org/officeDocument/2006/relationships/tags" Target="../tags/tag719.xml" /><Relationship Id="rId44" Type="http://schemas.openxmlformats.org/officeDocument/2006/relationships/image" Target="../media/image44.jpeg" /><Relationship Id="rId45" Type="http://schemas.openxmlformats.org/officeDocument/2006/relationships/tags" Target="../tags/tag720.xml" /><Relationship Id="rId46" Type="http://schemas.openxmlformats.org/officeDocument/2006/relationships/tags" Target="../tags/tag721.xml" /><Relationship Id="rId47" Type="http://schemas.openxmlformats.org/officeDocument/2006/relationships/tags" Target="../tags/tag722.xml" /><Relationship Id="rId48" Type="http://schemas.openxmlformats.org/officeDocument/2006/relationships/tags" Target="../tags/tag723.xml" /><Relationship Id="rId49" Type="http://schemas.openxmlformats.org/officeDocument/2006/relationships/tags" Target="../tags/tag724.xml" /><Relationship Id="rId5" Type="http://schemas.openxmlformats.org/officeDocument/2006/relationships/tags" Target="../tags/tag688.xml" /><Relationship Id="rId50" Type="http://schemas.openxmlformats.org/officeDocument/2006/relationships/image" Target="../media/image45.jpeg" /><Relationship Id="rId51" Type="http://schemas.openxmlformats.org/officeDocument/2006/relationships/tags" Target="../tags/tag725.xml" /><Relationship Id="rId52" Type="http://schemas.openxmlformats.org/officeDocument/2006/relationships/tags" Target="../tags/tag726.xml" /><Relationship Id="rId53" Type="http://schemas.openxmlformats.org/officeDocument/2006/relationships/image" Target="../media/image46.jpeg" /><Relationship Id="rId54" Type="http://schemas.openxmlformats.org/officeDocument/2006/relationships/tags" Target="../tags/tag727.xml" /><Relationship Id="rId55" Type="http://schemas.openxmlformats.org/officeDocument/2006/relationships/tags" Target="../tags/tag728.xml" /><Relationship Id="rId56" Type="http://schemas.openxmlformats.org/officeDocument/2006/relationships/tags" Target="../tags/tag729.xml" /><Relationship Id="rId6" Type="http://schemas.openxmlformats.org/officeDocument/2006/relationships/tags" Target="../tags/tag689.xml" /><Relationship Id="rId7" Type="http://schemas.openxmlformats.org/officeDocument/2006/relationships/image" Target="../media/image42.jpeg" /><Relationship Id="rId8" Type="http://schemas.openxmlformats.org/officeDocument/2006/relationships/tags" Target="../tags/tag690.xml" /><Relationship Id="rId9" Type="http://schemas.openxmlformats.org/officeDocument/2006/relationships/tags" Target="../tags/tag69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tags" Target="../tags/tag736.xml" /><Relationship Id="rId11" Type="http://schemas.openxmlformats.org/officeDocument/2006/relationships/image" Target="../media/image49.jpeg" /><Relationship Id="rId12" Type="http://schemas.openxmlformats.org/officeDocument/2006/relationships/tags" Target="../tags/tag737.xml" /><Relationship Id="rId13" Type="http://schemas.openxmlformats.org/officeDocument/2006/relationships/tags" Target="../tags/tag738.xml" /><Relationship Id="rId14" Type="http://schemas.openxmlformats.org/officeDocument/2006/relationships/tags" Target="../tags/tag739.xml" /><Relationship Id="rId15" Type="http://schemas.openxmlformats.org/officeDocument/2006/relationships/tags" Target="../tags/tag740.xml" /><Relationship Id="rId16" Type="http://schemas.openxmlformats.org/officeDocument/2006/relationships/tags" Target="../tags/tag741.xml" /><Relationship Id="rId17" Type="http://schemas.openxmlformats.org/officeDocument/2006/relationships/image" Target="../media/image50.jpeg" /><Relationship Id="rId18" Type="http://schemas.openxmlformats.org/officeDocument/2006/relationships/tags" Target="../tags/tag742.xml" /><Relationship Id="rId19" Type="http://schemas.openxmlformats.org/officeDocument/2006/relationships/image" Target="../media/image51.jpeg" /><Relationship Id="rId2" Type="http://schemas.openxmlformats.org/officeDocument/2006/relationships/tags" Target="../tags/tag730.xml" /><Relationship Id="rId20" Type="http://schemas.openxmlformats.org/officeDocument/2006/relationships/tags" Target="../tags/tag743.xml" /><Relationship Id="rId21" Type="http://schemas.openxmlformats.org/officeDocument/2006/relationships/image" Target="../media/image52.jpeg" /><Relationship Id="rId22" Type="http://schemas.openxmlformats.org/officeDocument/2006/relationships/tags" Target="../tags/tag744.xml" /><Relationship Id="rId23" Type="http://schemas.openxmlformats.org/officeDocument/2006/relationships/image" Target="../media/image53.jpeg" /><Relationship Id="rId24" Type="http://schemas.openxmlformats.org/officeDocument/2006/relationships/tags" Target="../tags/tag745.xml" /><Relationship Id="rId25" Type="http://schemas.openxmlformats.org/officeDocument/2006/relationships/image" Target="../media/image54.png" /><Relationship Id="rId26" Type="http://schemas.openxmlformats.org/officeDocument/2006/relationships/tags" Target="../tags/tag746.xml" /><Relationship Id="rId27" Type="http://schemas.openxmlformats.org/officeDocument/2006/relationships/tags" Target="../tags/tag747.xml" /><Relationship Id="rId28" Type="http://schemas.openxmlformats.org/officeDocument/2006/relationships/tags" Target="../tags/tag748.xml" /><Relationship Id="rId29" Type="http://schemas.openxmlformats.org/officeDocument/2006/relationships/tags" Target="../tags/tag749.xml" /><Relationship Id="rId3" Type="http://schemas.openxmlformats.org/officeDocument/2006/relationships/tags" Target="../tags/tag731.xml" /><Relationship Id="rId30" Type="http://schemas.openxmlformats.org/officeDocument/2006/relationships/image" Target="../media/image55.png" /><Relationship Id="rId31" Type="http://schemas.openxmlformats.org/officeDocument/2006/relationships/tags" Target="../tags/tag750.xml" /><Relationship Id="rId32" Type="http://schemas.openxmlformats.org/officeDocument/2006/relationships/tags" Target="../tags/tag751.xml" /><Relationship Id="rId33" Type="http://schemas.openxmlformats.org/officeDocument/2006/relationships/tags" Target="../tags/tag752.xml" /><Relationship Id="rId34" Type="http://schemas.openxmlformats.org/officeDocument/2006/relationships/tags" Target="../tags/tag753.xml" /><Relationship Id="rId35" Type="http://schemas.openxmlformats.org/officeDocument/2006/relationships/tags" Target="../tags/tag754.xml" /><Relationship Id="rId36" Type="http://schemas.openxmlformats.org/officeDocument/2006/relationships/tags" Target="../tags/tag755.xml" /><Relationship Id="rId37" Type="http://schemas.openxmlformats.org/officeDocument/2006/relationships/tags" Target="../tags/tag756.xml" /><Relationship Id="rId38" Type="http://schemas.openxmlformats.org/officeDocument/2006/relationships/image" Target="../media/image42.jpeg" /><Relationship Id="rId39" Type="http://schemas.openxmlformats.org/officeDocument/2006/relationships/tags" Target="../tags/tag757.xml" /><Relationship Id="rId4" Type="http://schemas.openxmlformats.org/officeDocument/2006/relationships/tags" Target="../tags/tag732.xml" /><Relationship Id="rId40" Type="http://schemas.openxmlformats.org/officeDocument/2006/relationships/tags" Target="../tags/tag758.xml" /><Relationship Id="rId41" Type="http://schemas.openxmlformats.org/officeDocument/2006/relationships/tags" Target="../tags/tag759.xml" /><Relationship Id="rId42" Type="http://schemas.openxmlformats.org/officeDocument/2006/relationships/image" Target="../media/image30.jpeg" /><Relationship Id="rId43" Type="http://schemas.openxmlformats.org/officeDocument/2006/relationships/tags" Target="../tags/tag760.xml" /><Relationship Id="rId44" Type="http://schemas.openxmlformats.org/officeDocument/2006/relationships/tags" Target="../tags/tag761.xml" /><Relationship Id="rId45" Type="http://schemas.openxmlformats.org/officeDocument/2006/relationships/image" Target="../media/image56.jpeg" /><Relationship Id="rId46" Type="http://schemas.openxmlformats.org/officeDocument/2006/relationships/tags" Target="../tags/tag762.xml" /><Relationship Id="rId47" Type="http://schemas.openxmlformats.org/officeDocument/2006/relationships/tags" Target="../tags/tag763.xml" /><Relationship Id="rId48" Type="http://schemas.openxmlformats.org/officeDocument/2006/relationships/tags" Target="../tags/tag764.xml" /><Relationship Id="rId49" Type="http://schemas.openxmlformats.org/officeDocument/2006/relationships/image" Target="../media/image32.jpeg" /><Relationship Id="rId5" Type="http://schemas.openxmlformats.org/officeDocument/2006/relationships/tags" Target="../tags/tag733.xml" /><Relationship Id="rId50" Type="http://schemas.openxmlformats.org/officeDocument/2006/relationships/tags" Target="../tags/tag765.xml" /><Relationship Id="rId51" Type="http://schemas.openxmlformats.org/officeDocument/2006/relationships/tags" Target="../tags/tag766.xml" /><Relationship Id="rId52" Type="http://schemas.openxmlformats.org/officeDocument/2006/relationships/tags" Target="../tags/tag767.xml" /><Relationship Id="rId53" Type="http://schemas.openxmlformats.org/officeDocument/2006/relationships/image" Target="../media/image33.jpeg" /><Relationship Id="rId54" Type="http://schemas.openxmlformats.org/officeDocument/2006/relationships/tags" Target="../tags/tag768.xml" /><Relationship Id="rId55" Type="http://schemas.openxmlformats.org/officeDocument/2006/relationships/tags" Target="../tags/tag769.xml" /><Relationship Id="rId56" Type="http://schemas.openxmlformats.org/officeDocument/2006/relationships/tags" Target="../tags/tag770.xml" /><Relationship Id="rId57" Type="http://schemas.openxmlformats.org/officeDocument/2006/relationships/image" Target="../media/image34.jpeg" /><Relationship Id="rId58" Type="http://schemas.openxmlformats.org/officeDocument/2006/relationships/tags" Target="../tags/tag771.xml" /><Relationship Id="rId59" Type="http://schemas.openxmlformats.org/officeDocument/2006/relationships/tags" Target="../tags/tag772.xml" /><Relationship Id="rId6" Type="http://schemas.openxmlformats.org/officeDocument/2006/relationships/image" Target="../media/image47.jpeg" /><Relationship Id="rId60" Type="http://schemas.openxmlformats.org/officeDocument/2006/relationships/tags" Target="../tags/tag773.xml" /><Relationship Id="rId61" Type="http://schemas.openxmlformats.org/officeDocument/2006/relationships/image" Target="../media/image35.jpeg" /><Relationship Id="rId62" Type="http://schemas.openxmlformats.org/officeDocument/2006/relationships/tags" Target="../tags/tag774.xml" /><Relationship Id="rId63" Type="http://schemas.openxmlformats.org/officeDocument/2006/relationships/tags" Target="../tags/tag775.xml" /><Relationship Id="rId7" Type="http://schemas.openxmlformats.org/officeDocument/2006/relationships/tags" Target="../tags/tag734.xml" /><Relationship Id="rId8" Type="http://schemas.openxmlformats.org/officeDocument/2006/relationships/image" Target="../media/image48.jpeg" /><Relationship Id="rId9" Type="http://schemas.openxmlformats.org/officeDocument/2006/relationships/tags" Target="../tags/tag735.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tags" Target="../tags/tag783.xml" /><Relationship Id="rId11" Type="http://schemas.openxmlformats.org/officeDocument/2006/relationships/image" Target="../media/image30.jpeg" /><Relationship Id="rId12" Type="http://schemas.openxmlformats.org/officeDocument/2006/relationships/tags" Target="../tags/tag784.xml" /><Relationship Id="rId13" Type="http://schemas.openxmlformats.org/officeDocument/2006/relationships/tags" Target="../tags/tag785.xml" /><Relationship Id="rId14" Type="http://schemas.openxmlformats.org/officeDocument/2006/relationships/tags" Target="../tags/tag786.xml" /><Relationship Id="rId15" Type="http://schemas.openxmlformats.org/officeDocument/2006/relationships/image" Target="../media/image31.jpeg" /><Relationship Id="rId16" Type="http://schemas.openxmlformats.org/officeDocument/2006/relationships/tags" Target="../tags/tag787.xml" /><Relationship Id="rId17" Type="http://schemas.openxmlformats.org/officeDocument/2006/relationships/tags" Target="../tags/tag788.xml" /><Relationship Id="rId18" Type="http://schemas.openxmlformats.org/officeDocument/2006/relationships/tags" Target="../tags/tag789.xml" /><Relationship Id="rId19" Type="http://schemas.openxmlformats.org/officeDocument/2006/relationships/image" Target="../media/image57.jpeg" /><Relationship Id="rId2" Type="http://schemas.openxmlformats.org/officeDocument/2006/relationships/tags" Target="../tags/tag776.xml" /><Relationship Id="rId20" Type="http://schemas.openxmlformats.org/officeDocument/2006/relationships/tags" Target="../tags/tag790.xml" /><Relationship Id="rId21" Type="http://schemas.openxmlformats.org/officeDocument/2006/relationships/tags" Target="../tags/tag791.xml" /><Relationship Id="rId22" Type="http://schemas.openxmlformats.org/officeDocument/2006/relationships/tags" Target="../tags/tag792.xml" /><Relationship Id="rId23" Type="http://schemas.openxmlformats.org/officeDocument/2006/relationships/image" Target="../media/image33.jpeg" /><Relationship Id="rId24" Type="http://schemas.openxmlformats.org/officeDocument/2006/relationships/tags" Target="../tags/tag793.xml" /><Relationship Id="rId25" Type="http://schemas.openxmlformats.org/officeDocument/2006/relationships/tags" Target="../tags/tag794.xml" /><Relationship Id="rId26" Type="http://schemas.openxmlformats.org/officeDocument/2006/relationships/tags" Target="../tags/tag795.xml" /><Relationship Id="rId27" Type="http://schemas.openxmlformats.org/officeDocument/2006/relationships/image" Target="../media/image34.jpeg" /><Relationship Id="rId28" Type="http://schemas.openxmlformats.org/officeDocument/2006/relationships/tags" Target="../tags/tag796.xml" /><Relationship Id="rId29" Type="http://schemas.openxmlformats.org/officeDocument/2006/relationships/tags" Target="../tags/tag797.xml" /><Relationship Id="rId3" Type="http://schemas.openxmlformats.org/officeDocument/2006/relationships/tags" Target="../tags/tag777.xml" /><Relationship Id="rId30" Type="http://schemas.openxmlformats.org/officeDocument/2006/relationships/tags" Target="../tags/tag798.xml" /><Relationship Id="rId31" Type="http://schemas.openxmlformats.org/officeDocument/2006/relationships/image" Target="../media/image35.jpeg" /><Relationship Id="rId32" Type="http://schemas.openxmlformats.org/officeDocument/2006/relationships/tags" Target="../tags/tag799.xml" /><Relationship Id="rId33" Type="http://schemas.openxmlformats.org/officeDocument/2006/relationships/tags" Target="../tags/tag800.xml" /><Relationship Id="rId34" Type="http://schemas.openxmlformats.org/officeDocument/2006/relationships/tags" Target="../tags/tag801.xml" /><Relationship Id="rId35" Type="http://schemas.openxmlformats.org/officeDocument/2006/relationships/tags" Target="../tags/tag802.xml" /><Relationship Id="rId36" Type="http://schemas.openxmlformats.org/officeDocument/2006/relationships/tags" Target="../tags/tag803.xml" /><Relationship Id="rId37" Type="http://schemas.openxmlformats.org/officeDocument/2006/relationships/tags" Target="../tags/tag804.xml" /><Relationship Id="rId38" Type="http://schemas.openxmlformats.org/officeDocument/2006/relationships/tags" Target="../tags/tag805.xml" /><Relationship Id="rId39" Type="http://schemas.openxmlformats.org/officeDocument/2006/relationships/tags" Target="../tags/tag806.xml" /><Relationship Id="rId4" Type="http://schemas.openxmlformats.org/officeDocument/2006/relationships/tags" Target="../tags/tag778.xml" /><Relationship Id="rId40" Type="http://schemas.openxmlformats.org/officeDocument/2006/relationships/tags" Target="../tags/tag807.xml" /><Relationship Id="rId41" Type="http://schemas.openxmlformats.org/officeDocument/2006/relationships/tags" Target="../tags/tag808.xml" /><Relationship Id="rId42" Type="http://schemas.openxmlformats.org/officeDocument/2006/relationships/tags" Target="../tags/tag809.xml" /><Relationship Id="rId43" Type="http://schemas.openxmlformats.org/officeDocument/2006/relationships/tags" Target="../tags/tag810.xml" /><Relationship Id="rId44" Type="http://schemas.openxmlformats.org/officeDocument/2006/relationships/tags" Target="../tags/tag811.xml" /><Relationship Id="rId45" Type="http://schemas.openxmlformats.org/officeDocument/2006/relationships/tags" Target="../tags/tag812.xml" /><Relationship Id="rId46" Type="http://schemas.openxmlformats.org/officeDocument/2006/relationships/tags" Target="../tags/tag813.xml" /><Relationship Id="rId47" Type="http://schemas.openxmlformats.org/officeDocument/2006/relationships/tags" Target="../tags/tag814.xml" /><Relationship Id="rId48" Type="http://schemas.openxmlformats.org/officeDocument/2006/relationships/tags" Target="../tags/tag815.xml" /><Relationship Id="rId49" Type="http://schemas.openxmlformats.org/officeDocument/2006/relationships/tags" Target="../tags/tag816.xml" /><Relationship Id="rId5" Type="http://schemas.openxmlformats.org/officeDocument/2006/relationships/tags" Target="../tags/tag779.xml" /><Relationship Id="rId50" Type="http://schemas.openxmlformats.org/officeDocument/2006/relationships/tags" Target="../tags/tag817.xml" /><Relationship Id="rId51" Type="http://schemas.openxmlformats.org/officeDocument/2006/relationships/tags" Target="../tags/tag818.xml" /><Relationship Id="rId52" Type="http://schemas.openxmlformats.org/officeDocument/2006/relationships/tags" Target="../tags/tag819.xml" /><Relationship Id="rId53" Type="http://schemas.openxmlformats.org/officeDocument/2006/relationships/tags" Target="../tags/tag820.xml" /><Relationship Id="rId54" Type="http://schemas.openxmlformats.org/officeDocument/2006/relationships/image" Target="../media/image58.png" /><Relationship Id="rId55" Type="http://schemas.openxmlformats.org/officeDocument/2006/relationships/tags" Target="../tags/tag821.xml" /><Relationship Id="rId56" Type="http://schemas.openxmlformats.org/officeDocument/2006/relationships/image" Target="../media/image59.png" /><Relationship Id="rId57" Type="http://schemas.openxmlformats.org/officeDocument/2006/relationships/tags" Target="../tags/tag822.xml" /><Relationship Id="rId58" Type="http://schemas.openxmlformats.org/officeDocument/2006/relationships/image" Target="../media/image60.png" /><Relationship Id="rId59" Type="http://schemas.openxmlformats.org/officeDocument/2006/relationships/tags" Target="../tags/tag823.xml" /><Relationship Id="rId6" Type="http://schemas.openxmlformats.org/officeDocument/2006/relationships/tags" Target="../tags/tag780.xml" /><Relationship Id="rId60" Type="http://schemas.openxmlformats.org/officeDocument/2006/relationships/image" Target="../media/image61.jpeg" /><Relationship Id="rId61" Type="http://schemas.openxmlformats.org/officeDocument/2006/relationships/tags" Target="../tags/tag824.xml" /><Relationship Id="rId62" Type="http://schemas.openxmlformats.org/officeDocument/2006/relationships/tags" Target="../tags/tag825.xml" /><Relationship Id="rId7" Type="http://schemas.openxmlformats.org/officeDocument/2006/relationships/image" Target="../media/image42.jpeg" /><Relationship Id="rId8" Type="http://schemas.openxmlformats.org/officeDocument/2006/relationships/tags" Target="../tags/tag781.xml" /><Relationship Id="rId9" Type="http://schemas.openxmlformats.org/officeDocument/2006/relationships/tags" Target="../tags/tag782.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834.xml" /><Relationship Id="rId11" Type="http://schemas.openxmlformats.org/officeDocument/2006/relationships/tags" Target="../tags/tag835.xml" /><Relationship Id="rId12" Type="http://schemas.openxmlformats.org/officeDocument/2006/relationships/tags" Target="../tags/tag836.xml" /><Relationship Id="rId13" Type="http://schemas.openxmlformats.org/officeDocument/2006/relationships/tags" Target="../tags/tag837.xml" /><Relationship Id="rId14" Type="http://schemas.openxmlformats.org/officeDocument/2006/relationships/tags" Target="../tags/tag838.xml" /><Relationship Id="rId15" Type="http://schemas.openxmlformats.org/officeDocument/2006/relationships/tags" Target="../tags/tag839.xml" /><Relationship Id="rId16" Type="http://schemas.openxmlformats.org/officeDocument/2006/relationships/tags" Target="../tags/tag840.xml" /><Relationship Id="rId17" Type="http://schemas.openxmlformats.org/officeDocument/2006/relationships/tags" Target="../tags/tag841.xml" /><Relationship Id="rId18" Type="http://schemas.openxmlformats.org/officeDocument/2006/relationships/tags" Target="../tags/tag842.xml" /><Relationship Id="rId19" Type="http://schemas.openxmlformats.org/officeDocument/2006/relationships/tags" Target="../tags/tag843.xml" /><Relationship Id="rId2" Type="http://schemas.openxmlformats.org/officeDocument/2006/relationships/tags" Target="../tags/tag826.xml" /><Relationship Id="rId20" Type="http://schemas.openxmlformats.org/officeDocument/2006/relationships/tags" Target="../tags/tag844.xml" /><Relationship Id="rId21" Type="http://schemas.openxmlformats.org/officeDocument/2006/relationships/tags" Target="../tags/tag845.xml" /><Relationship Id="rId22" Type="http://schemas.openxmlformats.org/officeDocument/2006/relationships/tags" Target="../tags/tag846.xml" /><Relationship Id="rId23" Type="http://schemas.openxmlformats.org/officeDocument/2006/relationships/tags" Target="../tags/tag847.xml" /><Relationship Id="rId24" Type="http://schemas.openxmlformats.org/officeDocument/2006/relationships/tags" Target="../tags/tag848.xml" /><Relationship Id="rId25" Type="http://schemas.openxmlformats.org/officeDocument/2006/relationships/image" Target="../media/image42.jpeg" /><Relationship Id="rId26" Type="http://schemas.openxmlformats.org/officeDocument/2006/relationships/tags" Target="../tags/tag849.xml" /><Relationship Id="rId27" Type="http://schemas.openxmlformats.org/officeDocument/2006/relationships/tags" Target="../tags/tag850.xml" /><Relationship Id="rId28" Type="http://schemas.openxmlformats.org/officeDocument/2006/relationships/tags" Target="../tags/tag851.xml" /><Relationship Id="rId29" Type="http://schemas.openxmlformats.org/officeDocument/2006/relationships/image" Target="../media/image30.jpeg" /><Relationship Id="rId3" Type="http://schemas.openxmlformats.org/officeDocument/2006/relationships/tags" Target="../tags/tag827.xml" /><Relationship Id="rId30" Type="http://schemas.openxmlformats.org/officeDocument/2006/relationships/tags" Target="../tags/tag852.xml" /><Relationship Id="rId31" Type="http://schemas.openxmlformats.org/officeDocument/2006/relationships/tags" Target="../tags/tag853.xml" /><Relationship Id="rId32" Type="http://schemas.openxmlformats.org/officeDocument/2006/relationships/tags" Target="../tags/tag854.xml" /><Relationship Id="rId33" Type="http://schemas.openxmlformats.org/officeDocument/2006/relationships/image" Target="../media/image31.jpeg" /><Relationship Id="rId34" Type="http://schemas.openxmlformats.org/officeDocument/2006/relationships/tags" Target="../tags/tag855.xml" /><Relationship Id="rId35" Type="http://schemas.openxmlformats.org/officeDocument/2006/relationships/tags" Target="../tags/tag856.xml" /><Relationship Id="rId36" Type="http://schemas.openxmlformats.org/officeDocument/2006/relationships/tags" Target="../tags/tag857.xml" /><Relationship Id="rId37" Type="http://schemas.openxmlformats.org/officeDocument/2006/relationships/image" Target="../media/image32.jpeg" /><Relationship Id="rId38" Type="http://schemas.openxmlformats.org/officeDocument/2006/relationships/tags" Target="../tags/tag858.xml" /><Relationship Id="rId39" Type="http://schemas.openxmlformats.org/officeDocument/2006/relationships/tags" Target="../tags/tag859.xml" /><Relationship Id="rId4" Type="http://schemas.openxmlformats.org/officeDocument/2006/relationships/tags" Target="../tags/tag828.xml" /><Relationship Id="rId40" Type="http://schemas.openxmlformats.org/officeDocument/2006/relationships/tags" Target="../tags/tag860.xml" /><Relationship Id="rId41" Type="http://schemas.openxmlformats.org/officeDocument/2006/relationships/image" Target="../media/image62.jpeg" /><Relationship Id="rId42" Type="http://schemas.openxmlformats.org/officeDocument/2006/relationships/tags" Target="../tags/tag861.xml" /><Relationship Id="rId43" Type="http://schemas.openxmlformats.org/officeDocument/2006/relationships/tags" Target="../tags/tag862.xml" /><Relationship Id="rId44" Type="http://schemas.openxmlformats.org/officeDocument/2006/relationships/tags" Target="../tags/tag863.xml" /><Relationship Id="rId45" Type="http://schemas.openxmlformats.org/officeDocument/2006/relationships/image" Target="../media/image34.jpeg" /><Relationship Id="rId46" Type="http://schemas.openxmlformats.org/officeDocument/2006/relationships/tags" Target="../tags/tag864.xml" /><Relationship Id="rId47" Type="http://schemas.openxmlformats.org/officeDocument/2006/relationships/tags" Target="../tags/tag865.xml" /><Relationship Id="rId48" Type="http://schemas.openxmlformats.org/officeDocument/2006/relationships/tags" Target="../tags/tag866.xml" /><Relationship Id="rId49" Type="http://schemas.openxmlformats.org/officeDocument/2006/relationships/image" Target="../media/image35.jpeg" /><Relationship Id="rId5" Type="http://schemas.openxmlformats.org/officeDocument/2006/relationships/tags" Target="../tags/tag829.xml" /><Relationship Id="rId50" Type="http://schemas.openxmlformats.org/officeDocument/2006/relationships/tags" Target="../tags/tag867.xml" /><Relationship Id="rId51" Type="http://schemas.openxmlformats.org/officeDocument/2006/relationships/tags" Target="../tags/tag868.xml" /><Relationship Id="rId52" Type="http://schemas.openxmlformats.org/officeDocument/2006/relationships/image" Target="../media/image63.png" /><Relationship Id="rId53" Type="http://schemas.openxmlformats.org/officeDocument/2006/relationships/tags" Target="../tags/tag869.xml" /><Relationship Id="rId54" Type="http://schemas.openxmlformats.org/officeDocument/2006/relationships/tags" Target="../tags/tag870.xml" /><Relationship Id="rId55" Type="http://schemas.openxmlformats.org/officeDocument/2006/relationships/tags" Target="../tags/tag871.xml" /><Relationship Id="rId6" Type="http://schemas.openxmlformats.org/officeDocument/2006/relationships/tags" Target="../tags/tag830.xml" /><Relationship Id="rId7" Type="http://schemas.openxmlformats.org/officeDocument/2006/relationships/tags" Target="../tags/tag831.xml" /><Relationship Id="rId8" Type="http://schemas.openxmlformats.org/officeDocument/2006/relationships/tags" Target="../tags/tag832.xml" /><Relationship Id="rId9" Type="http://schemas.openxmlformats.org/officeDocument/2006/relationships/tags" Target="../tags/tag833.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tags" Target="../tags/tag879.xml" /><Relationship Id="rId11" Type="http://schemas.openxmlformats.org/officeDocument/2006/relationships/image" Target="../media/image30.jpeg" /><Relationship Id="rId12" Type="http://schemas.openxmlformats.org/officeDocument/2006/relationships/tags" Target="../tags/tag880.xml" /><Relationship Id="rId13" Type="http://schemas.openxmlformats.org/officeDocument/2006/relationships/tags" Target="../tags/tag881.xml" /><Relationship Id="rId14" Type="http://schemas.openxmlformats.org/officeDocument/2006/relationships/tags" Target="../tags/tag882.xml" /><Relationship Id="rId15" Type="http://schemas.openxmlformats.org/officeDocument/2006/relationships/image" Target="../media/image31.jpeg" /><Relationship Id="rId16" Type="http://schemas.openxmlformats.org/officeDocument/2006/relationships/tags" Target="../tags/tag883.xml" /><Relationship Id="rId17" Type="http://schemas.openxmlformats.org/officeDocument/2006/relationships/tags" Target="../tags/tag884.xml" /><Relationship Id="rId18" Type="http://schemas.openxmlformats.org/officeDocument/2006/relationships/tags" Target="../tags/tag885.xml" /><Relationship Id="rId19" Type="http://schemas.openxmlformats.org/officeDocument/2006/relationships/image" Target="../media/image32.jpeg" /><Relationship Id="rId2" Type="http://schemas.openxmlformats.org/officeDocument/2006/relationships/tags" Target="../tags/tag872.xml" /><Relationship Id="rId20" Type="http://schemas.openxmlformats.org/officeDocument/2006/relationships/tags" Target="../tags/tag886.xml" /><Relationship Id="rId21" Type="http://schemas.openxmlformats.org/officeDocument/2006/relationships/tags" Target="../tags/tag887.xml" /><Relationship Id="rId22" Type="http://schemas.openxmlformats.org/officeDocument/2006/relationships/tags" Target="../tags/tag888.xml" /><Relationship Id="rId23" Type="http://schemas.openxmlformats.org/officeDocument/2006/relationships/image" Target="../media/image33.jpeg" /><Relationship Id="rId24" Type="http://schemas.openxmlformats.org/officeDocument/2006/relationships/tags" Target="../tags/tag889.xml" /><Relationship Id="rId25" Type="http://schemas.openxmlformats.org/officeDocument/2006/relationships/tags" Target="../tags/tag890.xml" /><Relationship Id="rId26" Type="http://schemas.openxmlformats.org/officeDocument/2006/relationships/tags" Target="../tags/tag891.xml" /><Relationship Id="rId27" Type="http://schemas.openxmlformats.org/officeDocument/2006/relationships/image" Target="../media/image64.jpeg" /><Relationship Id="rId28" Type="http://schemas.openxmlformats.org/officeDocument/2006/relationships/tags" Target="../tags/tag892.xml" /><Relationship Id="rId29" Type="http://schemas.openxmlformats.org/officeDocument/2006/relationships/tags" Target="../tags/tag893.xml" /><Relationship Id="rId3" Type="http://schemas.openxmlformats.org/officeDocument/2006/relationships/tags" Target="../tags/tag873.xml" /><Relationship Id="rId30" Type="http://schemas.openxmlformats.org/officeDocument/2006/relationships/tags" Target="../tags/tag894.xml" /><Relationship Id="rId31" Type="http://schemas.openxmlformats.org/officeDocument/2006/relationships/image" Target="../media/image35.jpeg" /><Relationship Id="rId32" Type="http://schemas.openxmlformats.org/officeDocument/2006/relationships/image" Target="../media/image65.jpeg" /><Relationship Id="rId33" Type="http://schemas.openxmlformats.org/officeDocument/2006/relationships/tags" Target="../tags/tag895.xml" /><Relationship Id="rId34" Type="http://schemas.openxmlformats.org/officeDocument/2006/relationships/image" Target="../media/image66.jpeg" /><Relationship Id="rId35" Type="http://schemas.openxmlformats.org/officeDocument/2006/relationships/tags" Target="../tags/tag896.xml" /><Relationship Id="rId36" Type="http://schemas.openxmlformats.org/officeDocument/2006/relationships/image" Target="../media/image67.jpeg" /><Relationship Id="rId37" Type="http://schemas.openxmlformats.org/officeDocument/2006/relationships/tags" Target="../tags/tag897.xml" /><Relationship Id="rId38" Type="http://schemas.openxmlformats.org/officeDocument/2006/relationships/image" Target="../media/image68.jpeg" /><Relationship Id="rId39" Type="http://schemas.openxmlformats.org/officeDocument/2006/relationships/tags" Target="../tags/tag898.xml" /><Relationship Id="rId4" Type="http://schemas.openxmlformats.org/officeDocument/2006/relationships/tags" Target="../tags/tag874.xml" /><Relationship Id="rId40" Type="http://schemas.openxmlformats.org/officeDocument/2006/relationships/tags" Target="../tags/tag899.xml" /><Relationship Id="rId41" Type="http://schemas.openxmlformats.org/officeDocument/2006/relationships/tags" Target="../tags/tag900.xml" /><Relationship Id="rId42" Type="http://schemas.openxmlformats.org/officeDocument/2006/relationships/tags" Target="../tags/tag901.xml" /><Relationship Id="rId43" Type="http://schemas.openxmlformats.org/officeDocument/2006/relationships/tags" Target="../tags/tag902.xml" /><Relationship Id="rId44" Type="http://schemas.openxmlformats.org/officeDocument/2006/relationships/tags" Target="../tags/tag903.xml" /><Relationship Id="rId45" Type="http://schemas.openxmlformats.org/officeDocument/2006/relationships/tags" Target="../tags/tag904.xml" /><Relationship Id="rId46" Type="http://schemas.openxmlformats.org/officeDocument/2006/relationships/tags" Target="../tags/tag905.xml" /><Relationship Id="rId47" Type="http://schemas.openxmlformats.org/officeDocument/2006/relationships/tags" Target="../tags/tag906.xml" /><Relationship Id="rId48" Type="http://schemas.openxmlformats.org/officeDocument/2006/relationships/tags" Target="../tags/tag907.xml" /><Relationship Id="rId49" Type="http://schemas.openxmlformats.org/officeDocument/2006/relationships/tags" Target="../tags/tag908.xml" /><Relationship Id="rId5" Type="http://schemas.openxmlformats.org/officeDocument/2006/relationships/tags" Target="../tags/tag875.xml" /><Relationship Id="rId50" Type="http://schemas.openxmlformats.org/officeDocument/2006/relationships/tags" Target="../tags/tag909.xml" /><Relationship Id="rId51" Type="http://schemas.openxmlformats.org/officeDocument/2006/relationships/tags" Target="../tags/tag910.xml" /><Relationship Id="rId52" Type="http://schemas.openxmlformats.org/officeDocument/2006/relationships/tags" Target="../tags/tag911.xml" /><Relationship Id="rId53" Type="http://schemas.openxmlformats.org/officeDocument/2006/relationships/tags" Target="../tags/tag912.xml" /><Relationship Id="rId6" Type="http://schemas.openxmlformats.org/officeDocument/2006/relationships/tags" Target="../tags/tag876.xml" /><Relationship Id="rId7" Type="http://schemas.openxmlformats.org/officeDocument/2006/relationships/image" Target="../media/image42.jpeg" /><Relationship Id="rId8" Type="http://schemas.openxmlformats.org/officeDocument/2006/relationships/tags" Target="../tags/tag877.xml" /><Relationship Id="rId9" Type="http://schemas.openxmlformats.org/officeDocument/2006/relationships/tags" Target="../tags/tag878.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921.xml" /><Relationship Id="rId11" Type="http://schemas.openxmlformats.org/officeDocument/2006/relationships/tags" Target="../tags/tag922.xml" /><Relationship Id="rId12" Type="http://schemas.openxmlformats.org/officeDocument/2006/relationships/tags" Target="../tags/tag923.xml" /><Relationship Id="rId13" Type="http://schemas.openxmlformats.org/officeDocument/2006/relationships/tags" Target="../tags/tag924.xml" /><Relationship Id="rId14" Type="http://schemas.openxmlformats.org/officeDocument/2006/relationships/tags" Target="../tags/tag925.xml" /><Relationship Id="rId15" Type="http://schemas.openxmlformats.org/officeDocument/2006/relationships/tags" Target="../tags/tag926.xml" /><Relationship Id="rId16" Type="http://schemas.openxmlformats.org/officeDocument/2006/relationships/tags" Target="../tags/tag927.xml" /><Relationship Id="rId17" Type="http://schemas.openxmlformats.org/officeDocument/2006/relationships/tags" Target="../tags/tag928.xml" /><Relationship Id="rId18" Type="http://schemas.openxmlformats.org/officeDocument/2006/relationships/tags" Target="../tags/tag929.xml" /><Relationship Id="rId19" Type="http://schemas.openxmlformats.org/officeDocument/2006/relationships/tags" Target="../tags/tag930.xml" /><Relationship Id="rId2" Type="http://schemas.openxmlformats.org/officeDocument/2006/relationships/tags" Target="../tags/tag913.xml" /><Relationship Id="rId20" Type="http://schemas.openxmlformats.org/officeDocument/2006/relationships/image" Target="../media/image69.jpeg" /><Relationship Id="rId21" Type="http://schemas.openxmlformats.org/officeDocument/2006/relationships/tags" Target="../tags/tag931.xml" /><Relationship Id="rId22" Type="http://schemas.openxmlformats.org/officeDocument/2006/relationships/image" Target="../media/image70.jpeg" /><Relationship Id="rId23" Type="http://schemas.openxmlformats.org/officeDocument/2006/relationships/tags" Target="../tags/tag932.xml" /><Relationship Id="rId24" Type="http://schemas.openxmlformats.org/officeDocument/2006/relationships/image" Target="../media/image71.png" /><Relationship Id="rId25" Type="http://schemas.openxmlformats.org/officeDocument/2006/relationships/tags" Target="../tags/tag933.xml" /><Relationship Id="rId26" Type="http://schemas.openxmlformats.org/officeDocument/2006/relationships/image" Target="../media/image72.png" /><Relationship Id="rId27" Type="http://schemas.openxmlformats.org/officeDocument/2006/relationships/tags" Target="../tags/tag934.xml" /><Relationship Id="rId28" Type="http://schemas.openxmlformats.org/officeDocument/2006/relationships/tags" Target="../tags/tag935.xml" /><Relationship Id="rId29" Type="http://schemas.openxmlformats.org/officeDocument/2006/relationships/tags" Target="../tags/tag936.xml" /><Relationship Id="rId3" Type="http://schemas.openxmlformats.org/officeDocument/2006/relationships/tags" Target="../tags/tag914.xml" /><Relationship Id="rId4" Type="http://schemas.openxmlformats.org/officeDocument/2006/relationships/tags" Target="../tags/tag915.xml" /><Relationship Id="rId5" Type="http://schemas.openxmlformats.org/officeDocument/2006/relationships/tags" Target="../tags/tag916.xml" /><Relationship Id="rId6" Type="http://schemas.openxmlformats.org/officeDocument/2006/relationships/tags" Target="../tags/tag917.xml" /><Relationship Id="rId7" Type="http://schemas.openxmlformats.org/officeDocument/2006/relationships/tags" Target="../tags/tag918.xml" /><Relationship Id="rId8" Type="http://schemas.openxmlformats.org/officeDocument/2006/relationships/tags" Target="../tags/tag919.xml" /><Relationship Id="rId9" Type="http://schemas.openxmlformats.org/officeDocument/2006/relationships/tags" Target="../tags/tag920.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tags" Target="../tags/tag944.xml" /><Relationship Id="rId11" Type="http://schemas.openxmlformats.org/officeDocument/2006/relationships/image" Target="../media/image30.jpeg" /><Relationship Id="rId12" Type="http://schemas.openxmlformats.org/officeDocument/2006/relationships/tags" Target="../tags/tag945.xml" /><Relationship Id="rId13" Type="http://schemas.openxmlformats.org/officeDocument/2006/relationships/tags" Target="../tags/tag946.xml" /><Relationship Id="rId14" Type="http://schemas.openxmlformats.org/officeDocument/2006/relationships/tags" Target="../tags/tag947.xml" /><Relationship Id="rId15" Type="http://schemas.openxmlformats.org/officeDocument/2006/relationships/image" Target="../media/image31.jpeg" /><Relationship Id="rId16" Type="http://schemas.openxmlformats.org/officeDocument/2006/relationships/tags" Target="../tags/tag948.xml" /><Relationship Id="rId17" Type="http://schemas.openxmlformats.org/officeDocument/2006/relationships/tags" Target="../tags/tag949.xml" /><Relationship Id="rId18" Type="http://schemas.openxmlformats.org/officeDocument/2006/relationships/tags" Target="../tags/tag950.xml" /><Relationship Id="rId19" Type="http://schemas.openxmlformats.org/officeDocument/2006/relationships/image" Target="../media/image32.jpeg" /><Relationship Id="rId2" Type="http://schemas.openxmlformats.org/officeDocument/2006/relationships/tags" Target="../tags/tag937.xml" /><Relationship Id="rId20" Type="http://schemas.openxmlformats.org/officeDocument/2006/relationships/tags" Target="../tags/tag951.xml" /><Relationship Id="rId21" Type="http://schemas.openxmlformats.org/officeDocument/2006/relationships/tags" Target="../tags/tag952.xml" /><Relationship Id="rId22" Type="http://schemas.openxmlformats.org/officeDocument/2006/relationships/tags" Target="../tags/tag953.xml" /><Relationship Id="rId23" Type="http://schemas.openxmlformats.org/officeDocument/2006/relationships/image" Target="../media/image33.jpeg" /><Relationship Id="rId24" Type="http://schemas.openxmlformats.org/officeDocument/2006/relationships/tags" Target="../tags/tag954.xml" /><Relationship Id="rId25" Type="http://schemas.openxmlformats.org/officeDocument/2006/relationships/tags" Target="../tags/tag955.xml" /><Relationship Id="rId26" Type="http://schemas.openxmlformats.org/officeDocument/2006/relationships/tags" Target="../tags/tag956.xml" /><Relationship Id="rId27" Type="http://schemas.openxmlformats.org/officeDocument/2006/relationships/image" Target="../media/image34.jpeg" /><Relationship Id="rId28" Type="http://schemas.openxmlformats.org/officeDocument/2006/relationships/tags" Target="../tags/tag957.xml" /><Relationship Id="rId29" Type="http://schemas.openxmlformats.org/officeDocument/2006/relationships/tags" Target="../tags/tag958.xml" /><Relationship Id="rId3" Type="http://schemas.openxmlformats.org/officeDocument/2006/relationships/tags" Target="../tags/tag938.xml" /><Relationship Id="rId30" Type="http://schemas.openxmlformats.org/officeDocument/2006/relationships/tags" Target="../tags/tag959.xml" /><Relationship Id="rId31" Type="http://schemas.openxmlformats.org/officeDocument/2006/relationships/image" Target="../media/image73.jpeg" /><Relationship Id="rId32" Type="http://schemas.openxmlformats.org/officeDocument/2006/relationships/tags" Target="../tags/tag960.xml" /><Relationship Id="rId33" Type="http://schemas.openxmlformats.org/officeDocument/2006/relationships/tags" Target="../tags/tag961.xml" /><Relationship Id="rId34" Type="http://schemas.openxmlformats.org/officeDocument/2006/relationships/tags" Target="../tags/tag962.xml" /><Relationship Id="rId35" Type="http://schemas.openxmlformats.org/officeDocument/2006/relationships/tags" Target="../tags/tag963.xml" /><Relationship Id="rId36" Type="http://schemas.openxmlformats.org/officeDocument/2006/relationships/tags" Target="../tags/tag964.xml" /><Relationship Id="rId37" Type="http://schemas.openxmlformats.org/officeDocument/2006/relationships/image" Target="../media/image74.png" /><Relationship Id="rId38" Type="http://schemas.openxmlformats.org/officeDocument/2006/relationships/tags" Target="../tags/tag965.xml" /><Relationship Id="rId39" Type="http://schemas.openxmlformats.org/officeDocument/2006/relationships/tags" Target="../tags/tag966.xml" /><Relationship Id="rId4" Type="http://schemas.openxmlformats.org/officeDocument/2006/relationships/tags" Target="../tags/tag939.xml" /><Relationship Id="rId40" Type="http://schemas.openxmlformats.org/officeDocument/2006/relationships/image" Target="../media/image75.png" /><Relationship Id="rId41" Type="http://schemas.openxmlformats.org/officeDocument/2006/relationships/tags" Target="../tags/tag967.xml" /><Relationship Id="rId42" Type="http://schemas.openxmlformats.org/officeDocument/2006/relationships/tags" Target="../tags/tag968.xml" /><Relationship Id="rId43" Type="http://schemas.openxmlformats.org/officeDocument/2006/relationships/image" Target="../media/image76.png" /><Relationship Id="rId44" Type="http://schemas.openxmlformats.org/officeDocument/2006/relationships/tags" Target="../tags/tag969.xml" /><Relationship Id="rId45" Type="http://schemas.openxmlformats.org/officeDocument/2006/relationships/tags" Target="../tags/tag970.xml" /><Relationship Id="rId46" Type="http://schemas.openxmlformats.org/officeDocument/2006/relationships/tags" Target="../tags/tag971.xml" /><Relationship Id="rId47" Type="http://schemas.openxmlformats.org/officeDocument/2006/relationships/image" Target="../media/image77.png" /><Relationship Id="rId48" Type="http://schemas.openxmlformats.org/officeDocument/2006/relationships/tags" Target="../tags/tag972.xml" /><Relationship Id="rId49" Type="http://schemas.openxmlformats.org/officeDocument/2006/relationships/image" Target="../media/image78.png" /><Relationship Id="rId5" Type="http://schemas.openxmlformats.org/officeDocument/2006/relationships/tags" Target="../tags/tag940.xml" /><Relationship Id="rId50" Type="http://schemas.openxmlformats.org/officeDocument/2006/relationships/tags" Target="../tags/tag973.xml" /><Relationship Id="rId51" Type="http://schemas.openxmlformats.org/officeDocument/2006/relationships/video" Target="../media/media1.mp4" /><Relationship Id="rId52" Type="http://schemas.microsoft.com/office/2007/relationships/media" Target="../media/media1.mp4" /><Relationship Id="rId53" Type="http://schemas.openxmlformats.org/officeDocument/2006/relationships/tags" Target="../tags/tag974.xml" /><Relationship Id="rId6" Type="http://schemas.openxmlformats.org/officeDocument/2006/relationships/tags" Target="../tags/tag941.xml" /><Relationship Id="rId7" Type="http://schemas.openxmlformats.org/officeDocument/2006/relationships/image" Target="../media/image42.jpeg" /><Relationship Id="rId8" Type="http://schemas.openxmlformats.org/officeDocument/2006/relationships/tags" Target="../tags/tag942.xml" /><Relationship Id="rId9" Type="http://schemas.openxmlformats.org/officeDocument/2006/relationships/tags" Target="../tags/tag943.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tags" Target="../tags/tag982.xml" /><Relationship Id="rId11" Type="http://schemas.openxmlformats.org/officeDocument/2006/relationships/tags" Target="../tags/tag983.xml" /><Relationship Id="rId12" Type="http://schemas.openxmlformats.org/officeDocument/2006/relationships/tags" Target="../tags/tag984.xml" /><Relationship Id="rId13" Type="http://schemas.openxmlformats.org/officeDocument/2006/relationships/tags" Target="../tags/tag985.xml" /><Relationship Id="rId14" Type="http://schemas.openxmlformats.org/officeDocument/2006/relationships/tags" Target="../tags/tag986.xml" /><Relationship Id="rId15" Type="http://schemas.openxmlformats.org/officeDocument/2006/relationships/tags" Target="../tags/tag987.xml" /><Relationship Id="rId16" Type="http://schemas.openxmlformats.org/officeDocument/2006/relationships/tags" Target="../tags/tag988.xml" /><Relationship Id="rId17" Type="http://schemas.openxmlformats.org/officeDocument/2006/relationships/tags" Target="../tags/tag989.xml" /><Relationship Id="rId18" Type="http://schemas.openxmlformats.org/officeDocument/2006/relationships/tags" Target="../tags/tag990.xml" /><Relationship Id="rId19" Type="http://schemas.openxmlformats.org/officeDocument/2006/relationships/tags" Target="../tags/tag991.xml" /><Relationship Id="rId2" Type="http://schemas.openxmlformats.org/officeDocument/2006/relationships/tags" Target="../tags/tag975.xml" /><Relationship Id="rId20" Type="http://schemas.openxmlformats.org/officeDocument/2006/relationships/tags" Target="../tags/tag992.xml" /><Relationship Id="rId21" Type="http://schemas.openxmlformats.org/officeDocument/2006/relationships/tags" Target="../tags/tag993.xml" /><Relationship Id="rId22" Type="http://schemas.openxmlformats.org/officeDocument/2006/relationships/tags" Target="../tags/tag994.xml" /><Relationship Id="rId23" Type="http://schemas.openxmlformats.org/officeDocument/2006/relationships/tags" Target="../tags/tag995.xml" /><Relationship Id="rId24" Type="http://schemas.openxmlformats.org/officeDocument/2006/relationships/tags" Target="../tags/tag996.xml" /><Relationship Id="rId25" Type="http://schemas.openxmlformats.org/officeDocument/2006/relationships/tags" Target="../tags/tag997.xml" /><Relationship Id="rId26" Type="http://schemas.openxmlformats.org/officeDocument/2006/relationships/tags" Target="../tags/tag998.xml" /><Relationship Id="rId27" Type="http://schemas.openxmlformats.org/officeDocument/2006/relationships/tags" Target="../tags/tag999.xml" /><Relationship Id="rId28" Type="http://schemas.openxmlformats.org/officeDocument/2006/relationships/tags" Target="../tags/tag1000.xml" /><Relationship Id="rId29" Type="http://schemas.openxmlformats.org/officeDocument/2006/relationships/tags" Target="../tags/tag1001.xml" /><Relationship Id="rId3" Type="http://schemas.openxmlformats.org/officeDocument/2006/relationships/tags" Target="../tags/tag976.xml" /><Relationship Id="rId30" Type="http://schemas.openxmlformats.org/officeDocument/2006/relationships/tags" Target="../tags/tag1002.xml" /><Relationship Id="rId31" Type="http://schemas.openxmlformats.org/officeDocument/2006/relationships/tags" Target="../tags/tag1003.xml" /><Relationship Id="rId32" Type="http://schemas.openxmlformats.org/officeDocument/2006/relationships/tags" Target="../tags/tag1004.xml" /><Relationship Id="rId33" Type="http://schemas.openxmlformats.org/officeDocument/2006/relationships/tags" Target="../tags/tag1005.xml" /><Relationship Id="rId34" Type="http://schemas.openxmlformats.org/officeDocument/2006/relationships/tags" Target="../tags/tag1006.xml" /><Relationship Id="rId35" Type="http://schemas.openxmlformats.org/officeDocument/2006/relationships/tags" Target="../tags/tag1007.xml" /><Relationship Id="rId36" Type="http://schemas.openxmlformats.org/officeDocument/2006/relationships/tags" Target="../tags/tag1008.xml" /><Relationship Id="rId37" Type="http://schemas.openxmlformats.org/officeDocument/2006/relationships/tags" Target="../tags/tag1009.xml" /><Relationship Id="rId38" Type="http://schemas.openxmlformats.org/officeDocument/2006/relationships/tags" Target="../tags/tag1010.xml" /><Relationship Id="rId39" Type="http://schemas.openxmlformats.org/officeDocument/2006/relationships/tags" Target="../tags/tag1011.xml" /><Relationship Id="rId4" Type="http://schemas.openxmlformats.org/officeDocument/2006/relationships/tags" Target="../tags/tag977.xml" /><Relationship Id="rId40" Type="http://schemas.openxmlformats.org/officeDocument/2006/relationships/tags" Target="../tags/tag1012.xml" /><Relationship Id="rId41" Type="http://schemas.openxmlformats.org/officeDocument/2006/relationships/tags" Target="../tags/tag1013.xml" /><Relationship Id="rId42" Type="http://schemas.openxmlformats.org/officeDocument/2006/relationships/tags" Target="../tags/tag1014.xml" /><Relationship Id="rId43" Type="http://schemas.openxmlformats.org/officeDocument/2006/relationships/tags" Target="../tags/tag1015.xml" /><Relationship Id="rId44" Type="http://schemas.openxmlformats.org/officeDocument/2006/relationships/tags" Target="../tags/tag1016.xml" /><Relationship Id="rId45" Type="http://schemas.openxmlformats.org/officeDocument/2006/relationships/tags" Target="../tags/tag1017.xml" /><Relationship Id="rId46" Type="http://schemas.openxmlformats.org/officeDocument/2006/relationships/tags" Target="../tags/tag1018.xml" /><Relationship Id="rId47" Type="http://schemas.openxmlformats.org/officeDocument/2006/relationships/tags" Target="../tags/tag1019.xml" /><Relationship Id="rId5" Type="http://schemas.openxmlformats.org/officeDocument/2006/relationships/tags" Target="../tags/tag978.xml" /><Relationship Id="rId6" Type="http://schemas.openxmlformats.org/officeDocument/2006/relationships/tags" Target="../tags/tag979.xml" /><Relationship Id="rId7" Type="http://schemas.openxmlformats.org/officeDocument/2006/relationships/image" Target="../media/image79.png" /><Relationship Id="rId8" Type="http://schemas.openxmlformats.org/officeDocument/2006/relationships/tags" Target="../tags/tag980.xml" /><Relationship Id="rId9" Type="http://schemas.openxmlformats.org/officeDocument/2006/relationships/tags" Target="../tags/tag981.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1020.xml" /><Relationship Id="rId3" Type="http://schemas.openxmlformats.org/officeDocument/2006/relationships/tags" Target="../tags/tag1021.xml" /><Relationship Id="rId4" Type="http://schemas.openxmlformats.org/officeDocument/2006/relationships/tags" Target="../tags/tag1022.xml" /><Relationship Id="rId5" Type="http://schemas.openxmlformats.org/officeDocument/2006/relationships/tags" Target="../tags/tag1023.xml" /><Relationship Id="rId6" Type="http://schemas.openxmlformats.org/officeDocument/2006/relationships/tags" Target="../tags/tag1024.xml" /><Relationship Id="rId7" Type="http://schemas.openxmlformats.org/officeDocument/2006/relationships/tags" Target="../tags/tag1025.xml" /><Relationship Id="rId8" Type="http://schemas.openxmlformats.org/officeDocument/2006/relationships/tags" Target="../tags/tag1026.xml" /><Relationship Id="rId9" Type="http://schemas.openxmlformats.org/officeDocument/2006/relationships/tags" Target="../tags/tag1027.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63.xml" /><Relationship Id="rId11" Type="http://schemas.openxmlformats.org/officeDocument/2006/relationships/tags" Target="../tags/tag464.xml" /><Relationship Id="rId12" Type="http://schemas.openxmlformats.org/officeDocument/2006/relationships/tags" Target="../tags/tag465.xml" /><Relationship Id="rId13" Type="http://schemas.openxmlformats.org/officeDocument/2006/relationships/image" Target="../media/image16.png" /><Relationship Id="rId14" Type="http://schemas.openxmlformats.org/officeDocument/2006/relationships/tags" Target="../tags/tag466.xml" /><Relationship Id="rId2" Type="http://schemas.openxmlformats.org/officeDocument/2006/relationships/tags" Target="../tags/tag455.xml" /><Relationship Id="rId3" Type="http://schemas.openxmlformats.org/officeDocument/2006/relationships/tags" Target="../tags/tag456.xml" /><Relationship Id="rId4" Type="http://schemas.openxmlformats.org/officeDocument/2006/relationships/tags" Target="../tags/tag457.xml" /><Relationship Id="rId5" Type="http://schemas.openxmlformats.org/officeDocument/2006/relationships/tags" Target="../tags/tag458.xml" /><Relationship Id="rId6" Type="http://schemas.openxmlformats.org/officeDocument/2006/relationships/tags" Target="../tags/tag459.xml" /><Relationship Id="rId7" Type="http://schemas.openxmlformats.org/officeDocument/2006/relationships/tags" Target="../tags/tag460.xml" /><Relationship Id="rId8" Type="http://schemas.openxmlformats.org/officeDocument/2006/relationships/tags" Target="../tags/tag461.xml" /><Relationship Id="rId9" Type="http://schemas.openxmlformats.org/officeDocument/2006/relationships/tags" Target="../tags/tag46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microsoft.com/office/2007/relationships/media" Target="../media/media3.mp4" /><Relationship Id="rId11" Type="http://schemas.openxmlformats.org/officeDocument/2006/relationships/tags" Target="../tags/tag1031.xml" /><Relationship Id="rId12" Type="http://schemas.openxmlformats.org/officeDocument/2006/relationships/tags" Target="../tags/tag1032.xml" /><Relationship Id="rId2" Type="http://schemas.openxmlformats.org/officeDocument/2006/relationships/tags" Target="../tags/tag1028.xml" /><Relationship Id="rId3" Type="http://schemas.openxmlformats.org/officeDocument/2006/relationships/image" Target="../media/image80.png" /><Relationship Id="rId4" Type="http://schemas.openxmlformats.org/officeDocument/2006/relationships/tags" Target="../tags/tag1029.xml" /><Relationship Id="rId5" Type="http://schemas.openxmlformats.org/officeDocument/2006/relationships/video" Target="../media/media2.mp4" /><Relationship Id="rId6" Type="http://schemas.microsoft.com/office/2007/relationships/media" Target="../media/media2.mp4" /><Relationship Id="rId7" Type="http://schemas.openxmlformats.org/officeDocument/2006/relationships/image" Target="../media/image81.png" /><Relationship Id="rId8" Type="http://schemas.openxmlformats.org/officeDocument/2006/relationships/tags" Target="../tags/tag1030.xml" /><Relationship Id="rId9" Type="http://schemas.openxmlformats.org/officeDocument/2006/relationships/video" Target="../media/media3.mp4"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image" Target="../media/image83.png" /><Relationship Id="rId11" Type="http://schemas.openxmlformats.org/officeDocument/2006/relationships/tags" Target="../tags/tag1040.xml" /><Relationship Id="rId2" Type="http://schemas.openxmlformats.org/officeDocument/2006/relationships/tags" Target="../tags/tag1033.xml" /><Relationship Id="rId3" Type="http://schemas.openxmlformats.org/officeDocument/2006/relationships/tags" Target="../tags/tag1034.xml" /><Relationship Id="rId4" Type="http://schemas.openxmlformats.org/officeDocument/2006/relationships/tags" Target="../tags/tag1035.xml" /><Relationship Id="rId5" Type="http://schemas.openxmlformats.org/officeDocument/2006/relationships/image" Target="../media/image82.png" /><Relationship Id="rId6" Type="http://schemas.openxmlformats.org/officeDocument/2006/relationships/tags" Target="../tags/tag1036.xml" /><Relationship Id="rId7" Type="http://schemas.openxmlformats.org/officeDocument/2006/relationships/tags" Target="../tags/tag1037.xml" /><Relationship Id="rId8" Type="http://schemas.openxmlformats.org/officeDocument/2006/relationships/tags" Target="../tags/tag1038.xml" /><Relationship Id="rId9" Type="http://schemas.openxmlformats.org/officeDocument/2006/relationships/tags" Target="../tags/tag1039.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6.xml" /><Relationship Id="rId2" Type="http://schemas.openxmlformats.org/officeDocument/2006/relationships/notesSlide" Target="../notesSlides/notesSlide3.xml" /><Relationship Id="rId3" Type="http://schemas.openxmlformats.org/officeDocument/2006/relationships/tags" Target="../tags/tag1045.xml" /><Relationship Id="rId4" Type="http://schemas.openxmlformats.org/officeDocument/2006/relationships/tags" Target="../tags/tag1046.xml" /><Relationship Id="rId5" Type="http://schemas.openxmlformats.org/officeDocument/2006/relationships/tags" Target="../tags/tag1047.xml" /><Relationship Id="rId6" Type="http://schemas.openxmlformats.org/officeDocument/2006/relationships/tags" Target="../tags/tag1048.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1057.xml" /><Relationship Id="rId11" Type="http://schemas.openxmlformats.org/officeDocument/2006/relationships/tags" Target="../tags/tag1058.xml" /><Relationship Id="rId12" Type="http://schemas.openxmlformats.org/officeDocument/2006/relationships/tags" Target="../tags/tag1059.xml" /><Relationship Id="rId13" Type="http://schemas.openxmlformats.org/officeDocument/2006/relationships/tags" Target="../tags/tag1060.xml" /><Relationship Id="rId14" Type="http://schemas.openxmlformats.org/officeDocument/2006/relationships/tags" Target="../tags/tag1061.xml" /><Relationship Id="rId15" Type="http://schemas.openxmlformats.org/officeDocument/2006/relationships/tags" Target="../tags/tag1062.xml" /><Relationship Id="rId2" Type="http://schemas.openxmlformats.org/officeDocument/2006/relationships/tags" Target="../tags/tag1049.xml" /><Relationship Id="rId3" Type="http://schemas.openxmlformats.org/officeDocument/2006/relationships/tags" Target="../tags/tag1050.xml" /><Relationship Id="rId4" Type="http://schemas.openxmlformats.org/officeDocument/2006/relationships/tags" Target="../tags/tag1051.xml" /><Relationship Id="rId5" Type="http://schemas.openxmlformats.org/officeDocument/2006/relationships/tags" Target="../tags/tag1052.xml" /><Relationship Id="rId6" Type="http://schemas.openxmlformats.org/officeDocument/2006/relationships/tags" Target="../tags/tag1053.xml" /><Relationship Id="rId7" Type="http://schemas.openxmlformats.org/officeDocument/2006/relationships/tags" Target="../tags/tag1054.xml" /><Relationship Id="rId8" Type="http://schemas.openxmlformats.org/officeDocument/2006/relationships/tags" Target="../tags/tag1055.xml" /><Relationship Id="rId9" Type="http://schemas.openxmlformats.org/officeDocument/2006/relationships/tags" Target="../tags/tag1056.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tags" Target="../tags/tag1063.xml" /><Relationship Id="rId3" Type="http://schemas.openxmlformats.org/officeDocument/2006/relationships/tags" Target="../tags/tag1064.xml" /><Relationship Id="rId4" Type="http://schemas.openxmlformats.org/officeDocument/2006/relationships/image" Target="../media/image84.png" /><Relationship Id="rId5" Type="http://schemas.microsoft.com/office/2007/relationships/hdphoto" Target="../media/image85.wdp" /><Relationship Id="rId6" Type="http://schemas.openxmlformats.org/officeDocument/2006/relationships/tags" Target="../tags/tag1065.xml" /><Relationship Id="rId7" Type="http://schemas.openxmlformats.org/officeDocument/2006/relationships/tags" Target="../tags/tag1066.xml" /><Relationship Id="rId8" Type="http://schemas.openxmlformats.org/officeDocument/2006/relationships/tags" Target="../tags/tag1067.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75.xml" /><Relationship Id="rId11" Type="http://schemas.openxmlformats.org/officeDocument/2006/relationships/tags" Target="../tags/tag476.xml" /><Relationship Id="rId12" Type="http://schemas.openxmlformats.org/officeDocument/2006/relationships/tags" Target="../tags/tag477.xml" /><Relationship Id="rId13" Type="http://schemas.openxmlformats.org/officeDocument/2006/relationships/tags" Target="../tags/tag478.xml" /><Relationship Id="rId14" Type="http://schemas.openxmlformats.org/officeDocument/2006/relationships/tags" Target="../tags/tag479.xml" /><Relationship Id="rId15" Type="http://schemas.openxmlformats.org/officeDocument/2006/relationships/tags" Target="../tags/tag480.xml" /><Relationship Id="rId16" Type="http://schemas.openxmlformats.org/officeDocument/2006/relationships/tags" Target="../tags/tag481.xml" /><Relationship Id="rId17" Type="http://schemas.openxmlformats.org/officeDocument/2006/relationships/tags" Target="../tags/tag482.xml" /><Relationship Id="rId18" Type="http://schemas.openxmlformats.org/officeDocument/2006/relationships/tags" Target="../tags/tag483.xml" /><Relationship Id="rId19" Type="http://schemas.openxmlformats.org/officeDocument/2006/relationships/tags" Target="../tags/tag484.xml" /><Relationship Id="rId2" Type="http://schemas.openxmlformats.org/officeDocument/2006/relationships/tags" Target="../tags/tag467.xml" /><Relationship Id="rId20" Type="http://schemas.openxmlformats.org/officeDocument/2006/relationships/tags" Target="../tags/tag485.xml" /><Relationship Id="rId21" Type="http://schemas.openxmlformats.org/officeDocument/2006/relationships/tags" Target="../tags/tag486.xml" /><Relationship Id="rId22" Type="http://schemas.openxmlformats.org/officeDocument/2006/relationships/tags" Target="../tags/tag487.xml" /><Relationship Id="rId23" Type="http://schemas.openxmlformats.org/officeDocument/2006/relationships/tags" Target="../tags/tag488.xml" /><Relationship Id="rId24" Type="http://schemas.openxmlformats.org/officeDocument/2006/relationships/tags" Target="../tags/tag489.xml" /><Relationship Id="rId25" Type="http://schemas.openxmlformats.org/officeDocument/2006/relationships/tags" Target="../tags/tag490.xml" /><Relationship Id="rId26" Type="http://schemas.openxmlformats.org/officeDocument/2006/relationships/tags" Target="../tags/tag491.xml" /><Relationship Id="rId27" Type="http://schemas.openxmlformats.org/officeDocument/2006/relationships/tags" Target="../tags/tag492.xml" /><Relationship Id="rId3" Type="http://schemas.openxmlformats.org/officeDocument/2006/relationships/tags" Target="../tags/tag468.xml" /><Relationship Id="rId4" Type="http://schemas.openxmlformats.org/officeDocument/2006/relationships/tags" Target="../tags/tag469.xml" /><Relationship Id="rId5" Type="http://schemas.openxmlformats.org/officeDocument/2006/relationships/tags" Target="../tags/tag470.xml" /><Relationship Id="rId6" Type="http://schemas.openxmlformats.org/officeDocument/2006/relationships/tags" Target="../tags/tag471.xml" /><Relationship Id="rId7" Type="http://schemas.openxmlformats.org/officeDocument/2006/relationships/tags" Target="../tags/tag472.xml" /><Relationship Id="rId8" Type="http://schemas.openxmlformats.org/officeDocument/2006/relationships/tags" Target="../tags/tag473.xml" /><Relationship Id="rId9" Type="http://schemas.openxmlformats.org/officeDocument/2006/relationships/tags" Target="../tags/tag474.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9.jpeg" /><Relationship Id="rId11" Type="http://schemas.openxmlformats.org/officeDocument/2006/relationships/tags" Target="../tags/tag499.xml" /><Relationship Id="rId12" Type="http://schemas.openxmlformats.org/officeDocument/2006/relationships/tags" Target="../tags/tag500.xml" /><Relationship Id="rId13" Type="http://schemas.openxmlformats.org/officeDocument/2006/relationships/tags" Target="../tags/tag501.xml" /><Relationship Id="rId14" Type="http://schemas.openxmlformats.org/officeDocument/2006/relationships/tags" Target="../tags/tag502.xml" /><Relationship Id="rId15" Type="http://schemas.openxmlformats.org/officeDocument/2006/relationships/image" Target="../media/image20.jpeg" /><Relationship Id="rId16" Type="http://schemas.openxmlformats.org/officeDocument/2006/relationships/tags" Target="../tags/tag503.xml" /><Relationship Id="rId17" Type="http://schemas.openxmlformats.org/officeDocument/2006/relationships/image" Target="../media/image21.png" /><Relationship Id="rId18" Type="http://schemas.openxmlformats.org/officeDocument/2006/relationships/tags" Target="../tags/tag504.xml" /><Relationship Id="rId19" Type="http://schemas.openxmlformats.org/officeDocument/2006/relationships/image" Target="../media/image22.jpeg" /><Relationship Id="rId2" Type="http://schemas.openxmlformats.org/officeDocument/2006/relationships/tags" Target="../tags/tag493.xml" /><Relationship Id="rId20" Type="http://schemas.openxmlformats.org/officeDocument/2006/relationships/tags" Target="../tags/tag505.xml" /><Relationship Id="rId21" Type="http://schemas.openxmlformats.org/officeDocument/2006/relationships/tags" Target="../tags/tag506.xml" /><Relationship Id="rId3" Type="http://schemas.openxmlformats.org/officeDocument/2006/relationships/image" Target="../media/image17.png" /><Relationship Id="rId4" Type="http://schemas.openxmlformats.org/officeDocument/2006/relationships/tags" Target="../tags/tag494.xml" /><Relationship Id="rId5" Type="http://schemas.openxmlformats.org/officeDocument/2006/relationships/tags" Target="../tags/tag495.xml" /><Relationship Id="rId6" Type="http://schemas.openxmlformats.org/officeDocument/2006/relationships/tags" Target="../tags/tag496.xml" /><Relationship Id="rId7" Type="http://schemas.openxmlformats.org/officeDocument/2006/relationships/tags" Target="../tags/tag497.xml" /><Relationship Id="rId8" Type="http://schemas.openxmlformats.org/officeDocument/2006/relationships/image" Target="../media/image18.jpeg" /><Relationship Id="rId9" Type="http://schemas.openxmlformats.org/officeDocument/2006/relationships/tags" Target="../tags/tag498.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515.xml" /><Relationship Id="rId11" Type="http://schemas.openxmlformats.org/officeDocument/2006/relationships/tags" Target="../tags/tag516.xml" /><Relationship Id="rId12" Type="http://schemas.openxmlformats.org/officeDocument/2006/relationships/tags" Target="../tags/tag517.xml" /><Relationship Id="rId2" Type="http://schemas.openxmlformats.org/officeDocument/2006/relationships/tags" Target="../tags/tag507.xml" /><Relationship Id="rId3" Type="http://schemas.openxmlformats.org/officeDocument/2006/relationships/tags" Target="../tags/tag508.xml" /><Relationship Id="rId4" Type="http://schemas.openxmlformats.org/officeDocument/2006/relationships/tags" Target="../tags/tag509.xml" /><Relationship Id="rId5" Type="http://schemas.openxmlformats.org/officeDocument/2006/relationships/tags" Target="../tags/tag510.xml" /><Relationship Id="rId6" Type="http://schemas.openxmlformats.org/officeDocument/2006/relationships/tags" Target="../tags/tag511.xml" /><Relationship Id="rId7" Type="http://schemas.openxmlformats.org/officeDocument/2006/relationships/tags" Target="../tags/tag512.xml" /><Relationship Id="rId8" Type="http://schemas.openxmlformats.org/officeDocument/2006/relationships/tags" Target="../tags/tag513.xml" /><Relationship Id="rId9" Type="http://schemas.openxmlformats.org/officeDocument/2006/relationships/tags" Target="../tags/tag514.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6.xml" /><Relationship Id="rId2" Type="http://schemas.openxmlformats.org/officeDocument/2006/relationships/notesSlide" Target="../notesSlides/notesSlide1.xml" /><Relationship Id="rId3" Type="http://schemas.openxmlformats.org/officeDocument/2006/relationships/tags" Target="../tags/tag522.xml" /><Relationship Id="rId4" Type="http://schemas.openxmlformats.org/officeDocument/2006/relationships/tags" Target="../tags/tag523.xml" /><Relationship Id="rId5" Type="http://schemas.openxmlformats.org/officeDocument/2006/relationships/tags" Target="../tags/tag524.xml" /><Relationship Id="rId6" Type="http://schemas.openxmlformats.org/officeDocument/2006/relationships/tags" Target="../tags/tag525.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tags" Target="../tags/tag534.xml" /><Relationship Id="rId11" Type="http://schemas.openxmlformats.org/officeDocument/2006/relationships/tags" Target="../tags/tag535.xml" /><Relationship Id="rId12" Type="http://schemas.openxmlformats.org/officeDocument/2006/relationships/tags" Target="../tags/tag536.xml" /><Relationship Id="rId13" Type="http://schemas.openxmlformats.org/officeDocument/2006/relationships/tags" Target="../tags/tag537.xml" /><Relationship Id="rId14" Type="http://schemas.openxmlformats.org/officeDocument/2006/relationships/tags" Target="../tags/tag538.xml" /><Relationship Id="rId15" Type="http://schemas.openxmlformats.org/officeDocument/2006/relationships/tags" Target="../tags/tag539.xml" /><Relationship Id="rId16" Type="http://schemas.openxmlformats.org/officeDocument/2006/relationships/tags" Target="../tags/tag540.xml" /><Relationship Id="rId17" Type="http://schemas.openxmlformats.org/officeDocument/2006/relationships/tags" Target="../tags/tag541.xml" /><Relationship Id="rId18" Type="http://schemas.openxmlformats.org/officeDocument/2006/relationships/tags" Target="../tags/tag542.xml" /><Relationship Id="rId19" Type="http://schemas.openxmlformats.org/officeDocument/2006/relationships/tags" Target="../tags/tag543.xml" /><Relationship Id="rId2" Type="http://schemas.openxmlformats.org/officeDocument/2006/relationships/tags" Target="../tags/tag526.xml" /><Relationship Id="rId20" Type="http://schemas.openxmlformats.org/officeDocument/2006/relationships/tags" Target="../tags/tag544.xml" /><Relationship Id="rId21" Type="http://schemas.openxmlformats.org/officeDocument/2006/relationships/tags" Target="../tags/tag545.xml" /><Relationship Id="rId22" Type="http://schemas.openxmlformats.org/officeDocument/2006/relationships/tags" Target="../tags/tag546.xml" /><Relationship Id="rId23" Type="http://schemas.openxmlformats.org/officeDocument/2006/relationships/tags" Target="../tags/tag547.xml" /><Relationship Id="rId24" Type="http://schemas.openxmlformats.org/officeDocument/2006/relationships/image" Target="../media/image23.jpeg" /><Relationship Id="rId25" Type="http://schemas.openxmlformats.org/officeDocument/2006/relationships/tags" Target="../tags/tag548.xml" /><Relationship Id="rId26" Type="http://schemas.openxmlformats.org/officeDocument/2006/relationships/tags" Target="../tags/tag549.xml" /><Relationship Id="rId27" Type="http://schemas.openxmlformats.org/officeDocument/2006/relationships/image" Target="../media/image24.png" /><Relationship Id="rId28" Type="http://schemas.openxmlformats.org/officeDocument/2006/relationships/tags" Target="../tags/tag550.xml" /><Relationship Id="rId29" Type="http://schemas.openxmlformats.org/officeDocument/2006/relationships/tags" Target="../tags/tag551.xml" /><Relationship Id="rId3" Type="http://schemas.openxmlformats.org/officeDocument/2006/relationships/tags" Target="../tags/tag527.xml" /><Relationship Id="rId30" Type="http://schemas.openxmlformats.org/officeDocument/2006/relationships/tags" Target="../tags/tag552.xml" /><Relationship Id="rId31" Type="http://schemas.openxmlformats.org/officeDocument/2006/relationships/tags" Target="../tags/tag553.xml" /><Relationship Id="rId32" Type="http://schemas.openxmlformats.org/officeDocument/2006/relationships/tags" Target="../tags/tag554.xml" /><Relationship Id="rId33" Type="http://schemas.openxmlformats.org/officeDocument/2006/relationships/tags" Target="../tags/tag555.xml" /><Relationship Id="rId34" Type="http://schemas.openxmlformats.org/officeDocument/2006/relationships/tags" Target="../tags/tag556.xml" /><Relationship Id="rId35" Type="http://schemas.openxmlformats.org/officeDocument/2006/relationships/tags" Target="../tags/tag557.xml" /><Relationship Id="rId4" Type="http://schemas.openxmlformats.org/officeDocument/2006/relationships/tags" Target="../tags/tag528.xml" /><Relationship Id="rId5" Type="http://schemas.openxmlformats.org/officeDocument/2006/relationships/tags" Target="../tags/tag529.xml" /><Relationship Id="rId6" Type="http://schemas.openxmlformats.org/officeDocument/2006/relationships/tags" Target="../tags/tag530.xml" /><Relationship Id="rId7" Type="http://schemas.openxmlformats.org/officeDocument/2006/relationships/tags" Target="../tags/tag531.xml" /><Relationship Id="rId8" Type="http://schemas.openxmlformats.org/officeDocument/2006/relationships/tags" Target="../tags/tag532.xml" /><Relationship Id="rId9" Type="http://schemas.openxmlformats.org/officeDocument/2006/relationships/tags" Target="../tags/tag533.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563.xml" /><Relationship Id="rId11" Type="http://schemas.openxmlformats.org/officeDocument/2006/relationships/tags" Target="../tags/tag564.xml" /><Relationship Id="rId12" Type="http://schemas.openxmlformats.org/officeDocument/2006/relationships/tags" Target="../tags/tag565.xml" /><Relationship Id="rId13" Type="http://schemas.openxmlformats.org/officeDocument/2006/relationships/image" Target="../media/image28.png" /><Relationship Id="rId14" Type="http://schemas.openxmlformats.org/officeDocument/2006/relationships/tags" Target="../tags/tag566.xml" /><Relationship Id="rId15" Type="http://schemas.openxmlformats.org/officeDocument/2006/relationships/tags" Target="../tags/tag567.xml" /><Relationship Id="rId16" Type="http://schemas.openxmlformats.org/officeDocument/2006/relationships/tags" Target="../tags/tag568.xml" /><Relationship Id="rId17" Type="http://schemas.openxmlformats.org/officeDocument/2006/relationships/tags" Target="../tags/tag569.xml" /><Relationship Id="rId18" Type="http://schemas.openxmlformats.org/officeDocument/2006/relationships/tags" Target="../tags/tag570.xml" /><Relationship Id="rId19" Type="http://schemas.openxmlformats.org/officeDocument/2006/relationships/tags" Target="../tags/tag571.xml" /><Relationship Id="rId2" Type="http://schemas.openxmlformats.org/officeDocument/2006/relationships/tags" Target="../tags/tag558.xml" /><Relationship Id="rId20" Type="http://schemas.openxmlformats.org/officeDocument/2006/relationships/image" Target="../media/image29.jpeg" /><Relationship Id="rId21" Type="http://schemas.openxmlformats.org/officeDocument/2006/relationships/tags" Target="../tags/tag572.xml" /><Relationship Id="rId22" Type="http://schemas.openxmlformats.org/officeDocument/2006/relationships/tags" Target="../tags/tag573.xml" /><Relationship Id="rId23" Type="http://schemas.openxmlformats.org/officeDocument/2006/relationships/tags" Target="../tags/tag574.xml" /><Relationship Id="rId24" Type="http://schemas.openxmlformats.org/officeDocument/2006/relationships/image" Target="../media/image30.jpeg" /><Relationship Id="rId25" Type="http://schemas.openxmlformats.org/officeDocument/2006/relationships/tags" Target="../tags/tag575.xml" /><Relationship Id="rId26" Type="http://schemas.openxmlformats.org/officeDocument/2006/relationships/tags" Target="../tags/tag576.xml" /><Relationship Id="rId27" Type="http://schemas.openxmlformats.org/officeDocument/2006/relationships/tags" Target="../tags/tag577.xml" /><Relationship Id="rId28" Type="http://schemas.openxmlformats.org/officeDocument/2006/relationships/image" Target="../media/image31.jpeg" /><Relationship Id="rId29" Type="http://schemas.openxmlformats.org/officeDocument/2006/relationships/tags" Target="../tags/tag578.xml" /><Relationship Id="rId3" Type="http://schemas.openxmlformats.org/officeDocument/2006/relationships/tags" Target="../tags/tag559.xml" /><Relationship Id="rId30" Type="http://schemas.openxmlformats.org/officeDocument/2006/relationships/tags" Target="../tags/tag579.xml" /><Relationship Id="rId31" Type="http://schemas.openxmlformats.org/officeDocument/2006/relationships/tags" Target="../tags/tag580.xml" /><Relationship Id="rId32" Type="http://schemas.openxmlformats.org/officeDocument/2006/relationships/image" Target="../media/image32.jpeg" /><Relationship Id="rId33" Type="http://schemas.openxmlformats.org/officeDocument/2006/relationships/tags" Target="../tags/tag581.xml" /><Relationship Id="rId34" Type="http://schemas.openxmlformats.org/officeDocument/2006/relationships/tags" Target="../tags/tag582.xml" /><Relationship Id="rId35" Type="http://schemas.openxmlformats.org/officeDocument/2006/relationships/tags" Target="../tags/tag583.xml" /><Relationship Id="rId36" Type="http://schemas.openxmlformats.org/officeDocument/2006/relationships/image" Target="../media/image33.jpeg" /><Relationship Id="rId37" Type="http://schemas.openxmlformats.org/officeDocument/2006/relationships/tags" Target="../tags/tag584.xml" /><Relationship Id="rId38" Type="http://schemas.openxmlformats.org/officeDocument/2006/relationships/tags" Target="../tags/tag585.xml" /><Relationship Id="rId39" Type="http://schemas.openxmlformats.org/officeDocument/2006/relationships/tags" Target="../tags/tag586.xml" /><Relationship Id="rId4" Type="http://schemas.openxmlformats.org/officeDocument/2006/relationships/image" Target="../media/image25.jpeg" /><Relationship Id="rId40" Type="http://schemas.openxmlformats.org/officeDocument/2006/relationships/image" Target="../media/image34.jpeg" /><Relationship Id="rId41" Type="http://schemas.openxmlformats.org/officeDocument/2006/relationships/tags" Target="../tags/tag587.xml" /><Relationship Id="rId42" Type="http://schemas.openxmlformats.org/officeDocument/2006/relationships/tags" Target="../tags/tag588.xml" /><Relationship Id="rId43" Type="http://schemas.openxmlformats.org/officeDocument/2006/relationships/tags" Target="../tags/tag589.xml" /><Relationship Id="rId44" Type="http://schemas.openxmlformats.org/officeDocument/2006/relationships/image" Target="../media/image35.jpeg" /><Relationship Id="rId45" Type="http://schemas.openxmlformats.org/officeDocument/2006/relationships/tags" Target="../tags/tag590.xml" /><Relationship Id="rId46" Type="http://schemas.openxmlformats.org/officeDocument/2006/relationships/tags" Target="../tags/tag591.xml" /><Relationship Id="rId47" Type="http://schemas.openxmlformats.org/officeDocument/2006/relationships/tags" Target="../tags/tag592.xml" /><Relationship Id="rId48" Type="http://schemas.openxmlformats.org/officeDocument/2006/relationships/image" Target="../media/image36.jpeg" /><Relationship Id="rId49" Type="http://schemas.openxmlformats.org/officeDocument/2006/relationships/tags" Target="../tags/tag593.xml" /><Relationship Id="rId5" Type="http://schemas.openxmlformats.org/officeDocument/2006/relationships/tags" Target="../tags/tag560.xml" /><Relationship Id="rId50" Type="http://schemas.openxmlformats.org/officeDocument/2006/relationships/tags" Target="../tags/tag594.xml" /><Relationship Id="rId6" Type="http://schemas.openxmlformats.org/officeDocument/2006/relationships/image" Target="../media/image26.png" /><Relationship Id="rId7" Type="http://schemas.openxmlformats.org/officeDocument/2006/relationships/tags" Target="../tags/tag561.xml" /><Relationship Id="rId8" Type="http://schemas.openxmlformats.org/officeDocument/2006/relationships/image" Target="../media/image27.jpeg" /><Relationship Id="rId9" Type="http://schemas.openxmlformats.org/officeDocument/2006/relationships/tags" Target="../tags/tag56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0.xml" /><Relationship Id="rId10" Type="http://schemas.openxmlformats.org/officeDocument/2006/relationships/image" Target="../media/image38.png" /><Relationship Id="rId11" Type="http://schemas.openxmlformats.org/officeDocument/2006/relationships/tags" Target="../tags/tag605.xml" /><Relationship Id="rId12" Type="http://schemas.openxmlformats.org/officeDocument/2006/relationships/tags" Target="../tags/tag606.xml" /><Relationship Id="rId13" Type="http://schemas.openxmlformats.org/officeDocument/2006/relationships/tags" Target="../tags/tag607.xml" /><Relationship Id="rId14" Type="http://schemas.openxmlformats.org/officeDocument/2006/relationships/image" Target="../media/image39.png" /><Relationship Id="rId15" Type="http://schemas.openxmlformats.org/officeDocument/2006/relationships/tags" Target="../tags/tag608.xml" /><Relationship Id="rId16" Type="http://schemas.openxmlformats.org/officeDocument/2006/relationships/tags" Target="../tags/tag609.xml" /><Relationship Id="rId17" Type="http://schemas.openxmlformats.org/officeDocument/2006/relationships/tags" Target="../tags/tag610.xml" /><Relationship Id="rId18" Type="http://schemas.openxmlformats.org/officeDocument/2006/relationships/image" Target="../media/image40.png" /><Relationship Id="rId19" Type="http://schemas.openxmlformats.org/officeDocument/2006/relationships/tags" Target="../tags/tag611.xml" /><Relationship Id="rId2" Type="http://schemas.openxmlformats.org/officeDocument/2006/relationships/notesSlide" Target="../notesSlides/notesSlide2.xml" /><Relationship Id="rId20" Type="http://schemas.openxmlformats.org/officeDocument/2006/relationships/tags" Target="../tags/tag612.xml" /><Relationship Id="rId21" Type="http://schemas.openxmlformats.org/officeDocument/2006/relationships/tags" Target="../tags/tag613.xml" /><Relationship Id="rId22" Type="http://schemas.openxmlformats.org/officeDocument/2006/relationships/tags" Target="../tags/tag614.xml" /><Relationship Id="rId23" Type="http://schemas.openxmlformats.org/officeDocument/2006/relationships/tags" Target="../tags/tag615.xml" /><Relationship Id="rId24" Type="http://schemas.openxmlformats.org/officeDocument/2006/relationships/tags" Target="../tags/tag616.xml" /><Relationship Id="rId3" Type="http://schemas.openxmlformats.org/officeDocument/2006/relationships/tags" Target="../tags/tag599.xml" /><Relationship Id="rId4" Type="http://schemas.openxmlformats.org/officeDocument/2006/relationships/tags" Target="../tags/tag600.xml" /><Relationship Id="rId5" Type="http://schemas.openxmlformats.org/officeDocument/2006/relationships/tags" Target="../tags/tag601.xml" /><Relationship Id="rId6" Type="http://schemas.openxmlformats.org/officeDocument/2006/relationships/image" Target="../media/image37.jpeg" /><Relationship Id="rId7" Type="http://schemas.openxmlformats.org/officeDocument/2006/relationships/tags" Target="../tags/tag602.xml" /><Relationship Id="rId8" Type="http://schemas.openxmlformats.org/officeDocument/2006/relationships/tags" Target="../tags/tag603.xml" /><Relationship Id="rId9" Type="http://schemas.openxmlformats.org/officeDocument/2006/relationships/tags" Target="../tags/tag604.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1" name="文本框 10" title=""/>
          <p:cNvSpPr txBox="1"/>
          <p:nvPr>
            <p:custDataLst>
              <p:tags r:id="rId3"/>
            </p:custDataLst>
          </p:nvPr>
        </p:nvSpPr>
        <p:spPr>
          <a:xfrm>
            <a:off x="2540" y="386080"/>
            <a:ext cx="12191365" cy="977265"/>
          </a:xfrm>
          <a:prstGeom prst="rect">
            <a:avLst/>
          </a:prstGeom>
          <a:noFill/>
        </p:spPr>
        <p:txBody>
          <a:bodyPr wrap="square" rtlCol="0">
            <a:spAutoFit/>
          </a:bodyPr>
          <a:lstStyle/>
          <a:p>
            <a:pPr algn="ctr">
              <a:lnSpc>
                <a:spcPct val="120000"/>
              </a:lnSpc>
            </a:pPr>
            <a:r>
              <a:rPr sz="4800" b="1" noProof="1">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panose="020b0503020204020204" charset="-122"/>
                <a:ea typeface="微软雅黑"/>
                <a:cs typeface="微软雅黑" panose="020b0503020204020204" charset="-122"/>
                <a:sym typeface="+mn-ea"/>
              </a:rPr>
              <a:t>第</a:t>
            </a:r>
            <a:r>
              <a:rPr lang="en-US" sz="4800" b="1" noProof="1">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panose="020b0503020204020204" charset="-122"/>
                <a:ea typeface="微软雅黑"/>
                <a:cs typeface="微软雅黑" panose="020b0503020204020204" charset="-122"/>
                <a:sym typeface="+mn-ea"/>
              </a:rPr>
              <a:t>6</a:t>
            </a:r>
            <a:r>
              <a:rPr sz="4800" b="1" noProof="1">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panose="020b0503020204020204" charset="-122"/>
                <a:ea typeface="微软雅黑"/>
                <a:cs typeface="微软雅黑" panose="020b0503020204020204" charset="-122"/>
                <a:sym typeface="+mn-ea"/>
              </a:rPr>
              <a:t>课 </a:t>
            </a:r>
            <a:r>
              <a:rPr lang="zh-CN" altLang="en-US" sz="4800" b="1" noProof="1">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panose="020b0503020204020204" charset="-122"/>
                <a:ea typeface="微软雅黑"/>
                <a:cs typeface="微软雅黑" panose="020b0503020204020204" charset="-122"/>
                <a:sym typeface="+mn-ea"/>
              </a:rPr>
              <a:t>现代科技进步与人类社会发展</a:t>
            </a:r>
            <a:endParaRPr lang="zh-CN" altLang="en-US" sz="4800" b="1" noProof="1">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panose="020b0503020204020204" charset="-122"/>
              <a:ea typeface="微软雅黑"/>
              <a:cs typeface="微软雅黑" panose="020b0503020204020204" charset="-122"/>
              <a:sym typeface="+mn-ea"/>
            </a:endParaRPr>
          </a:p>
        </p:txBody>
      </p:sp>
      <p:sp>
        <p:nvSpPr>
          <p:cNvPr id="40966" name="TextBox 1" title=""/>
          <p:cNvSpPr txBox="1"/>
          <p:nvPr>
            <p:custDataLst>
              <p:tags r:id="rId4"/>
            </p:custDataLst>
          </p:nvPr>
        </p:nvSpPr>
        <p:spPr>
          <a:xfrm>
            <a:off x="1270" y="5295900"/>
            <a:ext cx="12192635" cy="977265"/>
          </a:xfrm>
          <a:prstGeom prst="rect">
            <a:avLst/>
          </a:prstGeom>
          <a:noFill/>
          <a:ln w="9525">
            <a:noFill/>
          </a:ln>
        </p:spPr>
        <p:txBody>
          <a:bodyPr wrap="square" anchor="t" anchorCtr="0">
            <a:spAutoFit/>
          </a:bodyPr>
          <a:lstStyle/>
          <a:p>
            <a:pPr>
              <a:lnSpc>
                <a:spcPct val="120000"/>
              </a:lnSpc>
            </a:pPr>
            <a:r>
              <a:rPr lang="zh-CN" altLang="en-US" sz="2400" b="1">
                <a:solidFill>
                  <a:srgbClr val="FF0000"/>
                </a:solidFill>
                <a:latin typeface="微软雅黑" panose="020b0503020204020204" charset="-122"/>
                <a:ea typeface="微软雅黑"/>
              </a:rPr>
              <a:t>课程标准：</a:t>
            </a:r>
            <a:r>
              <a:rPr lang="zh-CN" altLang="en-US" sz="2400" b="1">
                <a:solidFill>
                  <a:srgbClr val="000000"/>
                </a:solidFill>
                <a:latin typeface="微软雅黑" panose="020b0503020204020204" charset="-122"/>
                <a:ea typeface="微软雅黑"/>
              </a:rPr>
              <a:t>认识人工智能技术等对人类劳作方式及生活方式的影响，理解劳动人民对历史的推动作用，以及生产方式的变革给人类社会带来的革命性意义。</a:t>
            </a:r>
            <a:endParaRPr lang="zh-CN" altLang="en-US" sz="2400" b="1">
              <a:solidFill>
                <a:srgbClr val="000000"/>
              </a:solidFill>
              <a:latin typeface="微软雅黑" panose="020b0503020204020204" charset="-122"/>
              <a:ea typeface="微软雅黑"/>
            </a:endParaRPr>
          </a:p>
        </p:txBody>
      </p:sp>
      <p:pic>
        <p:nvPicPr>
          <p:cNvPr id="6" name="图片 5" title=""/>
          <p:cNvPicPr>
            <a:picLocks noChangeAspect="1"/>
          </p:cNvPicPr>
          <p:nvPr>
            <p:custDataLst>
              <p:tags r:id="rId6"/>
            </p:custDataLst>
          </p:nvPr>
        </p:nvPicPr>
        <p:blipFill>
          <a:blip r:embed="rId5"/>
          <a:stretch>
            <a:fillRect/>
          </a:stretch>
        </p:blipFill>
        <p:spPr>
          <a:xfrm>
            <a:off x="289560" y="2103120"/>
            <a:ext cx="3253740" cy="2745740"/>
          </a:xfrm>
          <a:prstGeom prst="rect">
            <a:avLst/>
          </a:prstGeom>
        </p:spPr>
      </p:pic>
      <p:pic>
        <p:nvPicPr>
          <p:cNvPr id="8" name="图片 7" title=""/>
          <p:cNvPicPr>
            <a:picLocks noChangeAspect="1"/>
          </p:cNvPicPr>
          <p:nvPr>
            <p:custDataLst>
              <p:tags r:id="rId8"/>
            </p:custDataLst>
          </p:nvPr>
        </p:nvPicPr>
        <p:blipFill>
          <a:blip r:embed="rId7"/>
          <a:stretch>
            <a:fillRect/>
          </a:stretch>
        </p:blipFill>
        <p:spPr>
          <a:xfrm>
            <a:off x="3855720" y="2118995"/>
            <a:ext cx="3816096" cy="2693670"/>
          </a:xfrm>
          <a:prstGeom prst="rect">
            <a:avLst/>
          </a:prstGeom>
        </p:spPr>
      </p:pic>
      <p:pic>
        <p:nvPicPr>
          <p:cNvPr id="9" name="图片 8" title=""/>
          <p:cNvPicPr>
            <a:picLocks noChangeAspect="1"/>
          </p:cNvPicPr>
          <p:nvPr>
            <p:custDataLst>
              <p:tags r:id="rId10"/>
            </p:custDataLst>
          </p:nvPr>
        </p:nvPicPr>
        <p:blipFill>
          <a:blip r:embed="rId9"/>
          <a:stretch>
            <a:fillRect/>
          </a:stretch>
        </p:blipFill>
        <p:spPr>
          <a:xfrm>
            <a:off x="7799832" y="2118995"/>
            <a:ext cx="4157853" cy="2674620"/>
          </a:xfrm>
          <a:prstGeom prst="rect">
            <a:avLst/>
          </a:prstGeom>
        </p:spPr>
      </p:pic>
      <p:pic>
        <p:nvPicPr>
          <p:cNvPr id="10" name="图片 9" title=""/>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10292715" y="0"/>
            <a:ext cx="1899285" cy="503555"/>
          </a:xfrm>
          <a:prstGeom prst="rect">
            <a:avLst/>
          </a:prstGeom>
        </p:spPr>
      </p:pic>
    </p:spTree>
    <p:custDataLst>
      <p:tags r:id="rId13"/>
    </p:custData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solidFill>
        <a:effectLst/>
      </p:bgPr>
    </p:bg>
    <p:spTree>
      <p:nvGrpSpPr>
        <p:cNvPr id="1" name=""/>
        <p:cNvGrpSpPr/>
        <p:nvPr>
          <p:custDataLst>
            <p:tags r:id="rId2"/>
          </p:custDataLst>
        </p:nvPr>
      </p:nvGrpSpPr>
      <p:grpSpPr>
        <a:xfrm>
          <a:off x="0" y="0"/>
          <a:ext cx="0" cy="0"/>
        </a:xfrm>
      </p:grpSpPr>
      <p:sp>
        <p:nvSpPr>
          <p:cNvPr id="68" name="形状1" title=""/>
          <p:cNvSpPr txBox="1"/>
          <p:nvPr>
            <p:custDataLst>
              <p:tags r:id="rId3"/>
            </p:custDataLst>
          </p:nvPr>
        </p:nvSpPr>
        <p:spPr>
          <a:xfrm>
            <a:off x="10453563" y="3071270"/>
            <a:ext cx="1597153" cy="736696"/>
          </a:xfrm>
          <a:prstGeom prst="rightArrow">
            <a:avLst/>
          </a:prstGeom>
          <a:solidFill>
            <a:schemeClr val="accent2"/>
          </a:solidFill>
          <a:ln w="1905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2" name="形状1" title=""/>
          <p:cNvSpPr txBox="1"/>
          <p:nvPr>
            <p:custDataLst>
              <p:tags r:id="rId4"/>
            </p:custDataLst>
          </p:nvPr>
        </p:nvSpPr>
        <p:spPr>
          <a:xfrm>
            <a:off x="8874969" y="3082074"/>
            <a:ext cx="1777629" cy="736696"/>
          </a:xfrm>
          <a:prstGeom prst="rightArrow">
            <a:avLst/>
          </a:prstGeom>
          <a:solidFill>
            <a:srgbClr val="717C31"/>
          </a:solidFill>
          <a:ln w="1905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grpSp>
        <p:nvGrpSpPr>
          <p:cNvPr id="3" name="组合1" title=""/>
          <p:cNvGrpSpPr/>
          <p:nvPr>
            <p:custDataLst>
              <p:tags r:id="rId5"/>
            </p:custDataLst>
          </p:nvPr>
        </p:nvGrpSpPr>
        <p:grpSpPr>
          <a:xfrm>
            <a:off x="6950765" y="3082074"/>
            <a:ext cx="2341439" cy="764540"/>
            <a:chExt cx="2341439" cy="764540"/>
          </a:xfrm>
        </p:grpSpPr>
        <p:sp>
          <p:nvSpPr>
            <p:cNvPr id="4" name="形状4"/>
            <p:cNvSpPr txBox="1"/>
            <p:nvPr>
              <p:custDataLst>
                <p:tags r:id="rId6"/>
              </p:custDataLst>
            </p:nvPr>
          </p:nvSpPr>
          <p:spPr>
            <a:xfrm>
              <a:off x="0" y="0"/>
              <a:ext cx="2341439" cy="736696"/>
            </a:xfrm>
            <a:prstGeom prst="rightArrow">
              <a:avLst/>
            </a:prstGeom>
            <a:solidFill>
              <a:srgbClr val="5269AF"/>
            </a:solidFill>
            <a:ln w="9525">
              <a:solidFill>
                <a:srgbClr val="FFFFFF">
                  <a:alpha val="0"/>
                </a:srgbClr>
              </a:solidFill>
            </a:ln>
          </p:spPr>
          <p:txBody>
            <a:bodyPr wrap="square" rtlCol="0" anchor="ctr"/>
            <a:lstStyle/>
            <a:p>
              <a:pPr algn="ctr"/>
              <a:endParaRPr>
                <a:solidFill>
                  <a:prstClr val="black"/>
                </a:solidFill>
              </a:endParaRPr>
            </a:p>
          </p:txBody>
        </p:sp>
        <p:sp>
          <p:nvSpPr>
            <p:cNvPr id="5" name="形状5"/>
            <p:cNvSpPr txBox="1"/>
            <p:nvPr>
              <p:custDataLst>
                <p:tags r:id="rId7"/>
              </p:custDataLst>
            </p:nvPr>
          </p:nvSpPr>
          <p:spPr>
            <a:xfrm>
              <a:off x="304271" y="151904"/>
              <a:ext cx="1637787" cy="40008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6" name="文本1"/>
            <p:cNvSpPr txBox="1"/>
            <p:nvPr>
              <p:custDataLst>
                <p:tags r:id="rId8"/>
              </p:custDataLst>
            </p:nvPr>
          </p:nvSpPr>
          <p:spPr>
            <a:xfrm>
              <a:off x="318054" y="173955"/>
              <a:ext cx="1828287" cy="590585"/>
            </a:xfrm>
            <a:prstGeom prst="rect">
              <a:avLst/>
            </a:prstGeom>
            <a:noFill/>
          </p:spPr>
          <p:txBody>
            <a:bodyPr wrap="square" rtlCol="0" anchor="t"/>
            <a:lstStyle/>
            <a:p>
              <a:pPr algn="ctr"/>
              <a:r>
                <a:rPr lang="zh-CN" altLang="en-US" sz="2000" b="1">
                  <a:solidFill>
                    <a:srgbClr val="FFFFFF"/>
                  </a:solidFill>
                  <a:latin typeface="Arial"/>
                  <a:ea typeface="Arial"/>
                </a:rPr>
                <a:t>70</a:t>
              </a:r>
              <a:r>
                <a:rPr lang="zh-CN" altLang="en-US" sz="2000" b="1">
                  <a:solidFill>
                    <a:srgbClr val="FFFFFF"/>
                  </a:solidFill>
                  <a:latin typeface="微软雅黑" panose="020b0503020204020204" charset="-122"/>
                  <a:ea typeface="微软雅黑"/>
                </a:rPr>
                <a:t>、</a:t>
              </a:r>
              <a:r>
                <a:rPr lang="zh-CN" altLang="en-US" sz="2000" b="1">
                  <a:solidFill>
                    <a:srgbClr val="FFFFFF"/>
                  </a:solidFill>
                  <a:latin typeface="Arial"/>
                  <a:ea typeface="Arial"/>
                </a:rPr>
                <a:t>80</a:t>
              </a:r>
              <a:r>
                <a:rPr lang="zh-CN" altLang="en-US" sz="2000" b="1">
                  <a:solidFill>
                    <a:srgbClr val="FFFFFF"/>
                  </a:solidFill>
                  <a:latin typeface="微软雅黑" panose="020b0503020204020204" charset="-122"/>
                  <a:ea typeface="微软雅黑"/>
                </a:rPr>
                <a:t>年代</a:t>
              </a:r>
              <a:endParaRPr lang="zh-CN" altLang="en-US" sz="2000" b="1">
                <a:solidFill>
                  <a:srgbClr val="FFFFFF"/>
                </a:solidFill>
                <a:latin typeface="微软雅黑" panose="020b0503020204020204" charset="-122"/>
                <a:ea typeface="微软雅黑"/>
              </a:endParaRPr>
            </a:p>
          </p:txBody>
        </p:sp>
      </p:grpSp>
      <p:grpSp>
        <p:nvGrpSpPr>
          <p:cNvPr id="7" name="组合2" title=""/>
          <p:cNvGrpSpPr/>
          <p:nvPr>
            <p:custDataLst>
              <p:tags r:id="rId9"/>
            </p:custDataLst>
          </p:nvPr>
        </p:nvGrpSpPr>
        <p:grpSpPr>
          <a:xfrm>
            <a:off x="5007190" y="3082074"/>
            <a:ext cx="2341439" cy="789599"/>
            <a:chExt cx="2341439" cy="789599"/>
          </a:xfrm>
        </p:grpSpPr>
        <p:sp>
          <p:nvSpPr>
            <p:cNvPr id="8" name="形状6"/>
            <p:cNvSpPr txBox="1"/>
            <p:nvPr>
              <p:custDataLst>
                <p:tags r:id="rId10"/>
              </p:custDataLst>
            </p:nvPr>
          </p:nvSpPr>
          <p:spPr>
            <a:xfrm>
              <a:off x="0" y="0"/>
              <a:ext cx="2341439" cy="736696"/>
            </a:xfrm>
            <a:prstGeom prst="rightArrow">
              <a:avLst/>
            </a:prstGeom>
            <a:solidFill>
              <a:srgbClr val="EA5432"/>
            </a:solidFill>
            <a:ln w="9525">
              <a:solidFill>
                <a:srgbClr val="FFFFFF">
                  <a:alpha val="0"/>
                </a:srgbClr>
              </a:solidFill>
            </a:ln>
          </p:spPr>
          <p:txBody>
            <a:bodyPr wrap="square" rtlCol="0" anchor="ctr"/>
            <a:lstStyle/>
            <a:p>
              <a:pPr algn="ctr"/>
              <a:endParaRPr>
                <a:solidFill>
                  <a:prstClr val="black"/>
                </a:solidFill>
              </a:endParaRPr>
            </a:p>
          </p:txBody>
        </p:sp>
        <p:sp>
          <p:nvSpPr>
            <p:cNvPr id="9" name="形状7"/>
            <p:cNvSpPr txBox="1"/>
            <p:nvPr>
              <p:custDataLst>
                <p:tags r:id="rId11"/>
              </p:custDataLst>
            </p:nvPr>
          </p:nvSpPr>
          <p:spPr>
            <a:xfrm>
              <a:off x="304270" y="151904"/>
              <a:ext cx="1637787" cy="40008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10" name="文本2"/>
            <p:cNvSpPr txBox="1"/>
            <p:nvPr>
              <p:custDataLst>
                <p:tags r:id="rId12"/>
              </p:custDataLst>
            </p:nvPr>
          </p:nvSpPr>
          <p:spPr>
            <a:xfrm>
              <a:off x="300438" y="199014"/>
              <a:ext cx="1828287" cy="590585"/>
            </a:xfrm>
            <a:prstGeom prst="rect">
              <a:avLst/>
            </a:prstGeom>
            <a:noFill/>
          </p:spPr>
          <p:txBody>
            <a:bodyPr wrap="square" rtlCol="0" anchor="t"/>
            <a:lstStyle/>
            <a:p>
              <a:pPr algn="ctr"/>
              <a:r>
                <a:rPr lang="zh-CN" altLang="en-US" sz="2000" b="1">
                  <a:solidFill>
                    <a:srgbClr val="FFFFFF"/>
                  </a:solidFill>
                  <a:latin typeface="Arial"/>
                  <a:ea typeface="Arial"/>
                </a:rPr>
                <a:t>1969</a:t>
              </a:r>
              <a:r>
                <a:rPr lang="zh-CN" altLang="en-US" sz="2000" b="1">
                  <a:solidFill>
                    <a:srgbClr val="FFFFFF"/>
                  </a:solidFill>
                  <a:latin typeface="微软雅黑" panose="020b0503020204020204" charset="-122"/>
                  <a:ea typeface="微软雅黑"/>
                </a:rPr>
                <a:t>年</a:t>
              </a:r>
              <a:endParaRPr lang="zh-CN" altLang="en-US" sz="2000" b="1">
                <a:solidFill>
                  <a:srgbClr val="FFFFFF"/>
                </a:solidFill>
                <a:latin typeface="微软雅黑" panose="020b0503020204020204" charset="-122"/>
                <a:ea typeface="微软雅黑"/>
              </a:endParaRPr>
            </a:p>
          </p:txBody>
        </p:sp>
      </p:grpSp>
      <p:grpSp>
        <p:nvGrpSpPr>
          <p:cNvPr id="11" name="组合3" title=""/>
          <p:cNvGrpSpPr/>
          <p:nvPr>
            <p:custDataLst>
              <p:tags r:id="rId13"/>
            </p:custDataLst>
          </p:nvPr>
        </p:nvGrpSpPr>
        <p:grpSpPr>
          <a:xfrm>
            <a:off x="31844" y="1119613"/>
            <a:ext cx="2846607" cy="5323989"/>
            <a:chExt cx="5862958" cy="5323989"/>
          </a:xfrm>
        </p:grpSpPr>
        <p:sp>
          <p:nvSpPr>
            <p:cNvPr id="12" name="形状15"/>
            <p:cNvSpPr txBox="1"/>
            <p:nvPr>
              <p:custDataLst>
                <p:tags r:id="rId14"/>
              </p:custDataLst>
            </p:nvPr>
          </p:nvSpPr>
          <p:spPr>
            <a:xfrm>
              <a:off x="610973" y="342803"/>
              <a:ext cx="4992251" cy="655658"/>
            </a:xfrm>
            <a:custGeom>
              <a:gdLst>
                <a:gd name="connsiteX0" fmla="*/ 3188437 w 3188432"/>
                <a:gd name="connsiteY0" fmla="*/ 655653 h 655658"/>
                <a:gd name="connsiteX1" fmla="*/ 327831 w 3188432"/>
                <a:gd name="connsiteY1" fmla="*/ 655653 h 655658"/>
                <a:gd name="connsiteX2" fmla="*/ 0 w 3188432"/>
                <a:gd name="connsiteY2" fmla="*/ 327831 h 655658"/>
                <a:gd name="connsiteX3" fmla="*/ 327831 w 3188432"/>
                <a:gd name="connsiteY3" fmla="*/ 0 h 655658"/>
                <a:gd name="connsiteX4" fmla="*/ 3188437 w 3188432"/>
                <a:gd name="connsiteY4" fmla="*/ 0 h 655658"/>
                <a:gd name="connsiteX5" fmla="*/ 3188437 w 3188432"/>
                <a:gd name="connsiteY5" fmla="*/ 655653 h 6556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655653">
                  <a:moveTo>
                    <a:pt x="3188437" y="655653"/>
                  </a:moveTo>
                  <a:lnTo>
                    <a:pt x="327831" y="655653"/>
                  </a:lnTo>
                  <a:lnTo>
                    <a:pt x="0" y="327831"/>
                  </a:lnTo>
                  <a:lnTo>
                    <a:pt x="327831" y="0"/>
                  </a:lnTo>
                  <a:lnTo>
                    <a:pt x="3188437" y="0"/>
                  </a:lnTo>
                  <a:lnTo>
                    <a:pt x="3188437" y="655653"/>
                  </a:lnTo>
                  <a:close/>
                </a:path>
              </a:pathLst>
            </a:custGeom>
            <a:solidFill>
              <a:srgbClr val="FF0000"/>
            </a:solidFill>
            <a:ln w="12700">
              <a:solidFill>
                <a:srgbClr val="FFFFFF"/>
              </a:solidFill>
              <a:prstDash val="solid"/>
            </a:ln>
          </p:spPr>
          <p:txBody>
            <a:bodyPr wrap="square" rtlCol="0" anchor="ctr"/>
            <a:lstStyle/>
            <a:p>
              <a:pPr algn="ctr"/>
              <a:endParaRPr>
                <a:solidFill>
                  <a:prstClr val="black"/>
                </a:solidFill>
              </a:endParaRPr>
            </a:p>
          </p:txBody>
        </p:sp>
        <p:sp>
          <p:nvSpPr>
            <p:cNvPr id="13" name="文本3"/>
            <p:cNvSpPr txBox="1"/>
            <p:nvPr>
              <p:custDataLst>
                <p:tags r:id="rId15"/>
              </p:custDataLst>
            </p:nvPr>
          </p:nvSpPr>
          <p:spPr>
            <a:xfrm>
              <a:off x="968766" y="280741"/>
              <a:ext cx="4894192" cy="741684"/>
            </a:xfrm>
            <a:prstGeom prst="rect">
              <a:avLst/>
            </a:prstGeom>
            <a:noFill/>
          </p:spPr>
          <p:txBody>
            <a:bodyPr wrap="square" rtlCol="0" anchor="ctr"/>
            <a:lstStyle/>
            <a:p>
              <a:pPr algn="ctr"/>
              <a:r>
                <a:rPr lang="zh-CN" altLang="en-US" sz="4000" b="1">
                  <a:solidFill>
                    <a:srgbClr val="3F7E55"/>
                  </a:solidFill>
                  <a:latin typeface="微软雅黑" panose="020b0503020204020204" charset="-122"/>
                  <a:ea typeface="微软雅黑"/>
                </a:rPr>
                <a:t>计算机</a:t>
              </a:r>
              <a:endParaRPr lang="zh-CN" altLang="en-US" sz="4000" b="1">
                <a:solidFill>
                  <a:srgbClr val="3F7E55"/>
                </a:solidFill>
                <a:latin typeface="微软雅黑" panose="020b0503020204020204" charset="-122"/>
                <a:ea typeface="微软雅黑"/>
              </a:endParaRPr>
            </a:p>
          </p:txBody>
        </p:sp>
        <p:sp>
          <p:nvSpPr>
            <p:cNvPr id="14" name="形状8"/>
            <p:cNvSpPr txBox="1"/>
            <p:nvPr>
              <p:custDataLst>
                <p:tags r:id="rId16"/>
              </p:custDataLst>
            </p:nvPr>
          </p:nvSpPr>
          <p:spPr>
            <a:xfrm>
              <a:off x="30653" y="0"/>
              <a:ext cx="1357880" cy="1267724"/>
            </a:xfrm>
            <a:prstGeom prst="ellipse">
              <a:avLst/>
            </a:prstGeom>
            <a:blipFill>
              <a:blip r:embed="rId1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5" name="形状16"/>
            <p:cNvSpPr txBox="1"/>
            <p:nvPr>
              <p:custDataLst>
                <p:tags r:id="rId18"/>
              </p:custDataLst>
            </p:nvPr>
          </p:nvSpPr>
          <p:spPr>
            <a:xfrm>
              <a:off x="641012" y="1446891"/>
              <a:ext cx="3188432" cy="466782"/>
            </a:xfrm>
            <a:custGeom>
              <a:gdLst>
                <a:gd name="connsiteX0" fmla="*/ 3188437 w 3188432"/>
                <a:gd name="connsiteY0" fmla="*/ 466782 h 466782"/>
                <a:gd name="connsiteX1" fmla="*/ 233391 w 3188432"/>
                <a:gd name="connsiteY1" fmla="*/ 466782 h 466782"/>
                <a:gd name="connsiteX2" fmla="*/ 0 w 3188432"/>
                <a:gd name="connsiteY2" fmla="*/ 233391 h 466782"/>
                <a:gd name="connsiteX3" fmla="*/ 233391 w 3188432"/>
                <a:gd name="connsiteY3" fmla="*/ 0 h 466782"/>
                <a:gd name="connsiteX4" fmla="*/ 3188437 w 3188432"/>
                <a:gd name="connsiteY4" fmla="*/ 0 h 466782"/>
                <a:gd name="connsiteX5" fmla="*/ 3188437 w 3188432"/>
                <a:gd name="connsiteY5" fmla="*/ 466782 h 46678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66782">
                  <a:moveTo>
                    <a:pt x="3188437" y="466782"/>
                  </a:moveTo>
                  <a:lnTo>
                    <a:pt x="233391" y="466782"/>
                  </a:lnTo>
                  <a:lnTo>
                    <a:pt x="0" y="233391"/>
                  </a:lnTo>
                  <a:lnTo>
                    <a:pt x="233391" y="0"/>
                  </a:lnTo>
                  <a:lnTo>
                    <a:pt x="3188437" y="0"/>
                  </a:lnTo>
                  <a:lnTo>
                    <a:pt x="3188437" y="466782"/>
                  </a:lnTo>
                  <a:close/>
                </a:path>
              </a:pathLst>
            </a:custGeom>
            <a:solidFill>
              <a:srgbClr val="67783F"/>
            </a:solidFill>
            <a:ln w="12700">
              <a:solidFill>
                <a:srgbClr val="FFFFFF"/>
              </a:solidFill>
              <a:prstDash val="solid"/>
            </a:ln>
          </p:spPr>
          <p:txBody>
            <a:bodyPr wrap="square" rtlCol="0" anchor="ctr"/>
            <a:lstStyle/>
            <a:p>
              <a:pPr algn="ctr"/>
              <a:endParaRPr>
                <a:solidFill>
                  <a:prstClr val="black"/>
                </a:solidFill>
              </a:endParaRPr>
            </a:p>
          </p:txBody>
        </p:sp>
        <p:sp>
          <p:nvSpPr>
            <p:cNvPr id="16" name="文本4"/>
            <p:cNvSpPr txBox="1"/>
            <p:nvPr>
              <p:custDataLst>
                <p:tags r:id="rId19"/>
              </p:custDataLst>
            </p:nvPr>
          </p:nvSpPr>
          <p:spPr>
            <a:xfrm>
              <a:off x="951583" y="1427842"/>
              <a:ext cx="2847821" cy="466782"/>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人工智能</a:t>
              </a:r>
              <a:endParaRPr lang="zh-CN" altLang="en-US" b="1">
                <a:solidFill>
                  <a:srgbClr val="FFFFFF"/>
                </a:solidFill>
                <a:latin typeface="微软雅黑" panose="020b0503020204020204" charset="-122"/>
                <a:ea typeface="微软雅黑"/>
              </a:endParaRPr>
            </a:p>
          </p:txBody>
        </p:sp>
        <p:sp>
          <p:nvSpPr>
            <p:cNvPr id="17" name="形状9"/>
            <p:cNvSpPr txBox="1"/>
            <p:nvPr>
              <p:custDataLst>
                <p:tags r:id="rId20"/>
              </p:custDataLst>
            </p:nvPr>
          </p:nvSpPr>
          <p:spPr>
            <a:xfrm>
              <a:off x="0" y="1352454"/>
              <a:ext cx="968840" cy="655656"/>
            </a:xfrm>
            <a:prstGeom prst="ellipse">
              <a:avLst/>
            </a:prstGeom>
            <a:blipFill>
              <a:blip r:embed="rId2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8" name="形状17"/>
            <p:cNvSpPr txBox="1"/>
            <p:nvPr>
              <p:custDataLst>
                <p:tags r:id="rId22"/>
              </p:custDataLst>
            </p:nvPr>
          </p:nvSpPr>
          <p:spPr>
            <a:xfrm>
              <a:off x="641012" y="2115783"/>
              <a:ext cx="3188432" cy="420244"/>
            </a:xfrm>
            <a:custGeom>
              <a:gdLst>
                <a:gd name="connsiteX0" fmla="*/ 3188437 w 3188432"/>
                <a:gd name="connsiteY0" fmla="*/ 420243 h 420244"/>
                <a:gd name="connsiteX1" fmla="*/ 210122 w 3188432"/>
                <a:gd name="connsiteY1" fmla="*/ 420243 h 420244"/>
                <a:gd name="connsiteX2" fmla="*/ 0 w 3188432"/>
                <a:gd name="connsiteY2" fmla="*/ 210122 h 420244"/>
                <a:gd name="connsiteX3" fmla="*/ 210122 w 3188432"/>
                <a:gd name="connsiteY3" fmla="*/ 0 h 420244"/>
                <a:gd name="connsiteX4" fmla="*/ 3188437 w 3188432"/>
                <a:gd name="connsiteY4" fmla="*/ 0 h 420244"/>
                <a:gd name="connsiteX5" fmla="*/ 3188437 w 3188432"/>
                <a:gd name="connsiteY5" fmla="*/ 420243 h 42024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20243">
                  <a:moveTo>
                    <a:pt x="3188437" y="420243"/>
                  </a:moveTo>
                  <a:lnTo>
                    <a:pt x="210122" y="420243"/>
                  </a:lnTo>
                  <a:lnTo>
                    <a:pt x="0" y="210122"/>
                  </a:lnTo>
                  <a:lnTo>
                    <a:pt x="210122" y="0"/>
                  </a:lnTo>
                  <a:lnTo>
                    <a:pt x="3188437" y="0"/>
                  </a:lnTo>
                  <a:lnTo>
                    <a:pt x="3188437" y="420243"/>
                  </a:lnTo>
                  <a:close/>
                </a:path>
              </a:pathLst>
            </a:custGeom>
            <a:solidFill>
              <a:srgbClr val="747340"/>
            </a:solidFill>
            <a:ln w="12700">
              <a:solidFill>
                <a:srgbClr val="FFFFFF"/>
              </a:solidFill>
              <a:prstDash val="solid"/>
            </a:ln>
          </p:spPr>
          <p:txBody>
            <a:bodyPr wrap="square" rtlCol="0" anchor="ctr"/>
            <a:lstStyle/>
            <a:p>
              <a:pPr algn="ctr"/>
              <a:endParaRPr>
                <a:solidFill>
                  <a:prstClr val="black"/>
                </a:solidFill>
              </a:endParaRPr>
            </a:p>
          </p:txBody>
        </p:sp>
        <p:sp>
          <p:nvSpPr>
            <p:cNvPr id="19" name="文本5"/>
            <p:cNvSpPr txBox="1"/>
            <p:nvPr>
              <p:custDataLst>
                <p:tags r:id="rId23"/>
              </p:custDataLst>
            </p:nvPr>
          </p:nvSpPr>
          <p:spPr>
            <a:xfrm>
              <a:off x="939950" y="2087584"/>
              <a:ext cx="3188432" cy="438544"/>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航天技术</a:t>
              </a:r>
              <a:endParaRPr lang="zh-CN" altLang="en-US" b="1">
                <a:solidFill>
                  <a:srgbClr val="FFFFFF"/>
                </a:solidFill>
                <a:latin typeface="微软雅黑" panose="020b0503020204020204" charset="-122"/>
                <a:ea typeface="微软雅黑"/>
              </a:endParaRPr>
            </a:p>
          </p:txBody>
        </p:sp>
        <p:sp>
          <p:nvSpPr>
            <p:cNvPr id="20" name="形状10"/>
            <p:cNvSpPr txBox="1"/>
            <p:nvPr>
              <p:custDataLst>
                <p:tags r:id="rId24"/>
              </p:custDataLst>
            </p:nvPr>
          </p:nvSpPr>
          <p:spPr>
            <a:xfrm>
              <a:off x="1" y="1998078"/>
              <a:ext cx="934972" cy="655656"/>
            </a:xfrm>
            <a:prstGeom prst="ellipse">
              <a:avLst/>
            </a:prstGeom>
            <a:blipFill>
              <a:blip r:embed="rId25"/>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21" name="形状18"/>
            <p:cNvSpPr txBox="1"/>
            <p:nvPr>
              <p:custDataLst>
                <p:tags r:id="rId26"/>
              </p:custDataLst>
            </p:nvPr>
          </p:nvSpPr>
          <p:spPr>
            <a:xfrm>
              <a:off x="641012" y="2815988"/>
              <a:ext cx="3188433" cy="437324"/>
            </a:xfrm>
            <a:custGeom>
              <a:gdLst>
                <a:gd name="connsiteX0" fmla="*/ 3188437 w 3188433"/>
                <a:gd name="connsiteY0" fmla="*/ 437321 h 437324"/>
                <a:gd name="connsiteX1" fmla="*/ 218665 w 3188433"/>
                <a:gd name="connsiteY1" fmla="*/ 437321 h 437324"/>
                <a:gd name="connsiteX2" fmla="*/ 0 w 3188433"/>
                <a:gd name="connsiteY2" fmla="*/ 218665 h 437324"/>
                <a:gd name="connsiteX3" fmla="*/ 218665 w 3188433"/>
                <a:gd name="connsiteY3" fmla="*/ 0 h 437324"/>
                <a:gd name="connsiteX4" fmla="*/ 3188437 w 3188433"/>
                <a:gd name="connsiteY4" fmla="*/ 0 h 437324"/>
                <a:gd name="connsiteX5" fmla="*/ 3188437 w 3188433"/>
                <a:gd name="connsiteY5" fmla="*/ 437321 h 43732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37321">
                  <a:moveTo>
                    <a:pt x="3188437" y="437321"/>
                  </a:moveTo>
                  <a:lnTo>
                    <a:pt x="218665" y="437321"/>
                  </a:lnTo>
                  <a:lnTo>
                    <a:pt x="0" y="218665"/>
                  </a:lnTo>
                  <a:lnTo>
                    <a:pt x="218665" y="0"/>
                  </a:lnTo>
                  <a:lnTo>
                    <a:pt x="3188437" y="0"/>
                  </a:lnTo>
                  <a:lnTo>
                    <a:pt x="3188437" y="437321"/>
                  </a:lnTo>
                  <a:close/>
                </a:path>
              </a:pathLst>
            </a:custGeom>
            <a:solidFill>
              <a:srgbClr val="715F40"/>
            </a:solidFill>
            <a:ln w="12700">
              <a:solidFill>
                <a:srgbClr val="FFFFFF"/>
              </a:solidFill>
              <a:prstDash val="solid"/>
            </a:ln>
          </p:spPr>
          <p:txBody>
            <a:bodyPr wrap="square" rtlCol="0" anchor="ctr"/>
            <a:lstStyle/>
            <a:p>
              <a:pPr algn="ctr"/>
              <a:endParaRPr>
                <a:solidFill>
                  <a:prstClr val="black"/>
                </a:solidFill>
              </a:endParaRPr>
            </a:p>
          </p:txBody>
        </p:sp>
        <p:sp>
          <p:nvSpPr>
            <p:cNvPr id="22" name="文本6"/>
            <p:cNvSpPr txBox="1"/>
            <p:nvPr>
              <p:custDataLst>
                <p:tags r:id="rId27"/>
              </p:custDataLst>
            </p:nvPr>
          </p:nvSpPr>
          <p:spPr>
            <a:xfrm>
              <a:off x="944220" y="2796329"/>
              <a:ext cx="3188433" cy="438544"/>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海洋技术</a:t>
              </a:r>
              <a:endParaRPr lang="zh-CN" altLang="en-US" b="1">
                <a:solidFill>
                  <a:srgbClr val="FFFFFF"/>
                </a:solidFill>
                <a:latin typeface="微软雅黑" panose="020b0503020204020204" charset="-122"/>
                <a:ea typeface="微软雅黑"/>
              </a:endParaRPr>
            </a:p>
          </p:txBody>
        </p:sp>
        <p:sp>
          <p:nvSpPr>
            <p:cNvPr id="23" name="形状11"/>
            <p:cNvSpPr txBox="1"/>
            <p:nvPr>
              <p:custDataLst>
                <p:tags r:id="rId28"/>
              </p:custDataLst>
            </p:nvPr>
          </p:nvSpPr>
          <p:spPr>
            <a:xfrm>
              <a:off x="0" y="2695533"/>
              <a:ext cx="968840" cy="655656"/>
            </a:xfrm>
            <a:prstGeom prst="ellipse">
              <a:avLst/>
            </a:prstGeom>
            <a:blipFill>
              <a:blip r:embed="rId29"/>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24" name="形状19"/>
            <p:cNvSpPr txBox="1"/>
            <p:nvPr>
              <p:custDataLst>
                <p:tags r:id="rId30"/>
              </p:custDataLst>
            </p:nvPr>
          </p:nvSpPr>
          <p:spPr>
            <a:xfrm>
              <a:off x="641012" y="3421273"/>
              <a:ext cx="3188433" cy="486196"/>
            </a:xfrm>
            <a:custGeom>
              <a:gdLst>
                <a:gd name="connsiteX0" fmla="*/ 3188437 w 3188433"/>
                <a:gd name="connsiteY0" fmla="*/ 486194 h 486196"/>
                <a:gd name="connsiteX1" fmla="*/ 243097 w 3188433"/>
                <a:gd name="connsiteY1" fmla="*/ 486194 h 486196"/>
                <a:gd name="connsiteX2" fmla="*/ 0 w 3188433"/>
                <a:gd name="connsiteY2" fmla="*/ 243097 h 486196"/>
                <a:gd name="connsiteX3" fmla="*/ 243097 w 3188433"/>
                <a:gd name="connsiteY3" fmla="*/ 0 h 486196"/>
                <a:gd name="connsiteX4" fmla="*/ 3188437 w 3188433"/>
                <a:gd name="connsiteY4" fmla="*/ 0 h 486196"/>
                <a:gd name="connsiteX5" fmla="*/ 3188437 w 3188433"/>
                <a:gd name="connsiteY5" fmla="*/ 486194 h 48619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86194">
                  <a:moveTo>
                    <a:pt x="3188437" y="486194"/>
                  </a:moveTo>
                  <a:lnTo>
                    <a:pt x="243097" y="486194"/>
                  </a:lnTo>
                  <a:lnTo>
                    <a:pt x="0" y="243097"/>
                  </a:lnTo>
                  <a:lnTo>
                    <a:pt x="243097" y="0"/>
                  </a:lnTo>
                  <a:lnTo>
                    <a:pt x="3188437" y="0"/>
                  </a:lnTo>
                  <a:lnTo>
                    <a:pt x="3188437" y="486194"/>
                  </a:lnTo>
                  <a:close/>
                </a:path>
              </a:pathLst>
            </a:custGeom>
            <a:solidFill>
              <a:srgbClr val="6D4E41"/>
            </a:solidFill>
            <a:ln w="12700">
              <a:solidFill>
                <a:srgbClr val="FFFFFF"/>
              </a:solidFill>
              <a:prstDash val="solid"/>
            </a:ln>
          </p:spPr>
          <p:txBody>
            <a:bodyPr wrap="square" rtlCol="0" anchor="ctr"/>
            <a:lstStyle/>
            <a:p>
              <a:pPr algn="ctr"/>
              <a:endParaRPr>
                <a:solidFill>
                  <a:prstClr val="black"/>
                </a:solidFill>
              </a:endParaRPr>
            </a:p>
          </p:txBody>
        </p:sp>
        <p:sp>
          <p:nvSpPr>
            <p:cNvPr id="25" name="文本7"/>
            <p:cNvSpPr txBox="1"/>
            <p:nvPr>
              <p:custDataLst>
                <p:tags r:id="rId31"/>
              </p:custDataLst>
            </p:nvPr>
          </p:nvSpPr>
          <p:spPr>
            <a:xfrm>
              <a:off x="956438" y="3402224"/>
              <a:ext cx="3188433" cy="486196"/>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原子能技术</a:t>
              </a:r>
              <a:endParaRPr lang="zh-CN" altLang="en-US" b="1">
                <a:solidFill>
                  <a:srgbClr val="FFFFFF"/>
                </a:solidFill>
                <a:latin typeface="微软雅黑" panose="020b0503020204020204" charset="-122"/>
                <a:ea typeface="微软雅黑"/>
              </a:endParaRPr>
            </a:p>
          </p:txBody>
        </p:sp>
        <p:sp>
          <p:nvSpPr>
            <p:cNvPr id="26" name="形状12"/>
            <p:cNvSpPr txBox="1"/>
            <p:nvPr>
              <p:custDataLst>
                <p:tags r:id="rId32"/>
              </p:custDataLst>
            </p:nvPr>
          </p:nvSpPr>
          <p:spPr>
            <a:xfrm>
              <a:off x="1" y="3325254"/>
              <a:ext cx="968839" cy="655656"/>
            </a:xfrm>
            <a:prstGeom prst="ellipse">
              <a:avLst/>
            </a:prstGeom>
            <a:blipFill>
              <a:blip r:embed="rId33"/>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27" name="形状20"/>
            <p:cNvSpPr txBox="1"/>
            <p:nvPr>
              <p:custDataLst>
                <p:tags r:id="rId34"/>
              </p:custDataLst>
            </p:nvPr>
          </p:nvSpPr>
          <p:spPr>
            <a:xfrm>
              <a:off x="641012" y="4092226"/>
              <a:ext cx="3188433" cy="487370"/>
            </a:xfrm>
            <a:custGeom>
              <a:gdLst>
                <a:gd name="connsiteX0" fmla="*/ 3188437 w 3188433"/>
                <a:gd name="connsiteY0" fmla="*/ 487366 h 487370"/>
                <a:gd name="connsiteX1" fmla="*/ 243688 w 3188433"/>
                <a:gd name="connsiteY1" fmla="*/ 487366 h 487370"/>
                <a:gd name="connsiteX2" fmla="*/ 0 w 3188433"/>
                <a:gd name="connsiteY2" fmla="*/ 243688 h 487370"/>
                <a:gd name="connsiteX3" fmla="*/ 243688 w 3188433"/>
                <a:gd name="connsiteY3" fmla="*/ 0 h 487370"/>
                <a:gd name="connsiteX4" fmla="*/ 3188437 w 3188433"/>
                <a:gd name="connsiteY4" fmla="*/ 0 h 487370"/>
                <a:gd name="connsiteX5" fmla="*/ 3188437 w 3188433"/>
                <a:gd name="connsiteY5" fmla="*/ 487366 h 4873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87366">
                  <a:moveTo>
                    <a:pt x="3188437" y="487366"/>
                  </a:moveTo>
                  <a:lnTo>
                    <a:pt x="243688" y="487366"/>
                  </a:lnTo>
                  <a:lnTo>
                    <a:pt x="0" y="243688"/>
                  </a:lnTo>
                  <a:lnTo>
                    <a:pt x="243688" y="0"/>
                  </a:lnTo>
                  <a:lnTo>
                    <a:pt x="3188437" y="0"/>
                  </a:lnTo>
                  <a:lnTo>
                    <a:pt x="3188437" y="487366"/>
                  </a:lnTo>
                  <a:close/>
                </a:path>
              </a:pathLst>
            </a:custGeom>
            <a:solidFill>
              <a:srgbClr val="694143"/>
            </a:solidFill>
            <a:ln w="12700">
              <a:solidFill>
                <a:srgbClr val="FFFFFF"/>
              </a:solidFill>
              <a:prstDash val="solid"/>
            </a:ln>
          </p:spPr>
          <p:txBody>
            <a:bodyPr wrap="square" rtlCol="0" anchor="ctr"/>
            <a:lstStyle/>
            <a:p>
              <a:pPr algn="ctr"/>
              <a:endParaRPr>
                <a:solidFill>
                  <a:prstClr val="black"/>
                </a:solidFill>
              </a:endParaRPr>
            </a:p>
          </p:txBody>
        </p:sp>
        <p:sp>
          <p:nvSpPr>
            <p:cNvPr id="28" name="文本8"/>
            <p:cNvSpPr txBox="1"/>
            <p:nvPr>
              <p:custDataLst>
                <p:tags r:id="rId35"/>
              </p:custDataLst>
            </p:nvPr>
          </p:nvSpPr>
          <p:spPr>
            <a:xfrm>
              <a:off x="956731" y="4073177"/>
              <a:ext cx="3188433" cy="487370"/>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生物技术</a:t>
              </a:r>
              <a:endParaRPr lang="zh-CN" altLang="en-US" b="1">
                <a:solidFill>
                  <a:srgbClr val="FFFFFF"/>
                </a:solidFill>
                <a:latin typeface="微软雅黑" panose="020b0503020204020204" charset="-122"/>
                <a:ea typeface="微软雅黑"/>
              </a:endParaRPr>
            </a:p>
          </p:txBody>
        </p:sp>
        <p:sp>
          <p:nvSpPr>
            <p:cNvPr id="29" name="形状13"/>
            <p:cNvSpPr txBox="1"/>
            <p:nvPr>
              <p:custDataLst>
                <p:tags r:id="rId36"/>
              </p:custDataLst>
            </p:nvPr>
          </p:nvSpPr>
          <p:spPr>
            <a:xfrm>
              <a:off x="1" y="4008083"/>
              <a:ext cx="968839" cy="655656"/>
            </a:xfrm>
            <a:prstGeom prst="ellipse">
              <a:avLst/>
            </a:prstGeom>
            <a:blipFill>
              <a:blip r:embed="rId3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30" name="形状21"/>
            <p:cNvSpPr txBox="1"/>
            <p:nvPr>
              <p:custDataLst>
                <p:tags r:id="rId38"/>
              </p:custDataLst>
            </p:nvPr>
          </p:nvSpPr>
          <p:spPr>
            <a:xfrm>
              <a:off x="641012" y="4806273"/>
              <a:ext cx="3188433" cy="424932"/>
            </a:xfrm>
            <a:custGeom>
              <a:gdLst>
                <a:gd name="connsiteX0" fmla="*/ 3188437 w 3188433"/>
                <a:gd name="connsiteY0" fmla="*/ 424929 h 424932"/>
                <a:gd name="connsiteX1" fmla="*/ 212465 w 3188433"/>
                <a:gd name="connsiteY1" fmla="*/ 424929 h 424932"/>
                <a:gd name="connsiteX2" fmla="*/ 0 w 3188433"/>
                <a:gd name="connsiteY2" fmla="*/ 212465 h 424932"/>
                <a:gd name="connsiteX3" fmla="*/ 212465 w 3188433"/>
                <a:gd name="connsiteY3" fmla="*/ 0 h 424932"/>
                <a:gd name="connsiteX4" fmla="*/ 3188437 w 3188433"/>
                <a:gd name="connsiteY4" fmla="*/ 0 h 424932"/>
                <a:gd name="connsiteX5" fmla="*/ 3188437 w 3188433"/>
                <a:gd name="connsiteY5" fmla="*/ 424929 h 42493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24929">
                  <a:moveTo>
                    <a:pt x="3188437" y="424929"/>
                  </a:moveTo>
                  <a:lnTo>
                    <a:pt x="212465" y="424929"/>
                  </a:lnTo>
                  <a:lnTo>
                    <a:pt x="0" y="212465"/>
                  </a:lnTo>
                  <a:lnTo>
                    <a:pt x="212465" y="0"/>
                  </a:lnTo>
                  <a:lnTo>
                    <a:pt x="3188437" y="0"/>
                  </a:lnTo>
                  <a:lnTo>
                    <a:pt x="3188437" y="424929"/>
                  </a:lnTo>
                  <a:close/>
                </a:path>
              </a:pathLst>
            </a:custGeom>
            <a:solidFill>
              <a:srgbClr val="664150"/>
            </a:solidFill>
            <a:ln w="12700">
              <a:solidFill>
                <a:srgbClr val="FFFFFF"/>
              </a:solidFill>
              <a:prstDash val="solid"/>
            </a:ln>
          </p:spPr>
          <p:txBody>
            <a:bodyPr wrap="square" rtlCol="0" anchor="ctr"/>
            <a:lstStyle/>
            <a:p>
              <a:pPr algn="ctr"/>
              <a:endParaRPr>
                <a:solidFill>
                  <a:prstClr val="black"/>
                </a:solidFill>
              </a:endParaRPr>
            </a:p>
          </p:txBody>
        </p:sp>
        <p:sp>
          <p:nvSpPr>
            <p:cNvPr id="31" name="文本9"/>
            <p:cNvSpPr txBox="1"/>
            <p:nvPr>
              <p:custDataLst>
                <p:tags r:id="rId39"/>
              </p:custDataLst>
            </p:nvPr>
          </p:nvSpPr>
          <p:spPr>
            <a:xfrm>
              <a:off x="941122" y="4780418"/>
              <a:ext cx="3188433" cy="438544"/>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新材料技术</a:t>
              </a:r>
              <a:endParaRPr lang="zh-CN" altLang="en-US" b="1">
                <a:solidFill>
                  <a:srgbClr val="FFFFFF"/>
                </a:solidFill>
                <a:latin typeface="微软雅黑" panose="020b0503020204020204" charset="-122"/>
                <a:ea typeface="微软雅黑"/>
              </a:endParaRPr>
            </a:p>
          </p:txBody>
        </p:sp>
        <p:sp>
          <p:nvSpPr>
            <p:cNvPr id="32" name="形状14"/>
            <p:cNvSpPr txBox="1"/>
            <p:nvPr>
              <p:custDataLst>
                <p:tags r:id="rId40"/>
              </p:custDataLst>
            </p:nvPr>
          </p:nvSpPr>
          <p:spPr>
            <a:xfrm>
              <a:off x="0" y="4668333"/>
              <a:ext cx="968840" cy="655656"/>
            </a:xfrm>
            <a:prstGeom prst="ellipse">
              <a:avLst/>
            </a:prstGeom>
            <a:blipFill>
              <a:blip r:embed="rId4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grpSp>
      <p:pic>
        <p:nvPicPr>
          <p:cNvPr id="33" name="图片1" title=""/>
          <p:cNvPicPr>
            <a:picLocks noChangeAspect="1"/>
          </p:cNvPicPr>
          <p:nvPr>
            <p:custDataLst>
              <p:tags r:id="rId43"/>
            </p:custDataLst>
          </p:nvPr>
        </p:nvPicPr>
        <p:blipFill>
          <a:blip r:embed="rId42"/>
          <a:stretch>
            <a:fillRect/>
          </a:stretch>
        </p:blipFill>
        <p:spPr>
          <a:xfrm>
            <a:off x="7721660" y="3966559"/>
            <a:ext cx="3716809" cy="2571666"/>
          </a:xfrm>
          <a:prstGeom prst="rect">
            <a:avLst/>
          </a:prstGeom>
        </p:spPr>
      </p:pic>
      <p:grpSp>
        <p:nvGrpSpPr>
          <p:cNvPr id="34" name="组合4" title=""/>
          <p:cNvGrpSpPr/>
          <p:nvPr>
            <p:custDataLst>
              <p:tags r:id="rId44"/>
            </p:custDataLst>
          </p:nvPr>
        </p:nvGrpSpPr>
        <p:grpSpPr>
          <a:xfrm>
            <a:off x="3005502" y="1606731"/>
            <a:ext cx="2243601" cy="1486023"/>
            <a:chOff x="-197003" y="215599"/>
            <a:chExt cx="2243601" cy="1486023"/>
          </a:xfrm>
        </p:grpSpPr>
        <p:sp>
          <p:nvSpPr>
            <p:cNvPr id="35" name="形状23"/>
            <p:cNvSpPr txBox="1"/>
            <p:nvPr>
              <p:custDataLst>
                <p:tags r:id="rId45"/>
              </p:custDataLst>
            </p:nvPr>
          </p:nvSpPr>
          <p:spPr>
            <a:xfrm>
              <a:off x="-197003" y="215599"/>
              <a:ext cx="2139180" cy="769924"/>
            </a:xfrm>
            <a:prstGeom prst="rect">
              <a:avLst/>
            </a:prstGeom>
            <a:solidFill>
              <a:srgbClr val="FFFFFF"/>
            </a:solidFill>
            <a:ln w="12700">
              <a:solidFill>
                <a:srgbClr val="277555"/>
              </a:solidFill>
              <a:prstDash val="solid"/>
            </a:ln>
          </p:spPr>
          <p:txBody>
            <a:bodyPr wrap="square" rtlCol="0" anchor="ctr"/>
            <a:lstStyle/>
            <a:p>
              <a:pPr algn="ctr"/>
              <a:endParaRPr sz="2000">
                <a:solidFill>
                  <a:prstClr val="black"/>
                </a:solidFill>
              </a:endParaRPr>
            </a:p>
          </p:txBody>
        </p:sp>
        <p:sp>
          <p:nvSpPr>
            <p:cNvPr id="36" name="文本10"/>
            <p:cNvSpPr txBox="1"/>
            <p:nvPr>
              <p:custDataLst>
                <p:tags r:id="rId46"/>
              </p:custDataLst>
            </p:nvPr>
          </p:nvSpPr>
          <p:spPr>
            <a:xfrm>
              <a:off x="-197003" y="227929"/>
              <a:ext cx="2243601" cy="925696"/>
            </a:xfrm>
            <a:prstGeom prst="rect">
              <a:avLst/>
            </a:prstGeom>
            <a:noFill/>
          </p:spPr>
          <p:txBody>
            <a:bodyPr wrap="square" rtlCol="0" anchor="t"/>
            <a:lstStyle/>
            <a:p>
              <a:r>
                <a:rPr lang="zh-CN" altLang="en-US" sz="2000" b="1">
                  <a:solidFill>
                    <a:srgbClr val="3F3F3F"/>
                  </a:solidFill>
                  <a:latin typeface="微软雅黑" panose="020b0503020204020204" charset="-122"/>
                  <a:ea typeface="微软雅黑"/>
                </a:rPr>
                <a:t>世界上第一台计算机</a:t>
              </a:r>
              <a:r>
                <a:rPr lang="zh-CN" altLang="en-US" sz="2000" b="1" smtClean="0">
                  <a:solidFill>
                    <a:srgbClr val="3F3F3F"/>
                  </a:solidFill>
                  <a:latin typeface="Arial"/>
                  <a:ea typeface="Arial"/>
                </a:rPr>
                <a:t>——</a:t>
              </a:r>
              <a:r>
                <a:rPr lang="zh-CN" altLang="en-US" sz="2000" b="1" smtClean="0">
                  <a:solidFill>
                    <a:srgbClr val="3F3F3F"/>
                  </a:solidFill>
                  <a:latin typeface="微软雅黑" panose="020b0503020204020204" charset="-122"/>
                  <a:ea typeface="微软雅黑"/>
                </a:rPr>
                <a:t>埃尼阿克</a:t>
              </a:r>
              <a:endParaRPr lang="zh-CN" altLang="en-US" sz="2000" b="1">
                <a:solidFill>
                  <a:srgbClr val="3F3F3F"/>
                </a:solidFill>
                <a:latin typeface="微软雅黑" panose="020b0503020204020204" charset="-122"/>
                <a:ea typeface="微软雅黑"/>
              </a:endParaRPr>
            </a:p>
          </p:txBody>
        </p:sp>
        <p:sp>
          <p:nvSpPr>
            <p:cNvPr id="37" name="形状22"/>
            <p:cNvSpPr txBox="1"/>
            <p:nvPr>
              <p:custDataLst>
                <p:tags r:id="rId47"/>
              </p:custDataLst>
            </p:nvPr>
          </p:nvSpPr>
          <p:spPr>
            <a:xfrm rot="10800000">
              <a:off x="994119" y="1047464"/>
              <a:ext cx="9525" cy="654158"/>
            </a:xfrm>
            <a:prstGeom prst="line">
              <a:avLst/>
            </a:prstGeom>
            <a:solidFill>
              <a:srgbClr val="FFFFFF">
                <a:alpha val="0"/>
              </a:srgbClr>
            </a:solidFill>
            <a:ln w="9525">
              <a:solidFill>
                <a:srgbClr val="FF0000"/>
              </a:solidFill>
              <a:prstDash val="solid"/>
              <a:headEnd type="oval" w="med" len="med"/>
              <a:tailEnd type="none" w="med" len="med"/>
            </a:ln>
          </p:spPr>
          <p:txBody>
            <a:bodyPr wrap="square" rtlCol="0" anchor="ctr"/>
            <a:lstStyle/>
            <a:p>
              <a:pPr algn="ctr"/>
              <a:endParaRPr sz="2000">
                <a:solidFill>
                  <a:prstClr val="black"/>
                </a:solidFill>
              </a:endParaRPr>
            </a:p>
          </p:txBody>
        </p:sp>
      </p:grpSp>
      <p:grpSp>
        <p:nvGrpSpPr>
          <p:cNvPr id="38" name="组合5" title=""/>
          <p:cNvGrpSpPr/>
          <p:nvPr>
            <p:custDataLst>
              <p:tags r:id="rId48"/>
            </p:custDataLst>
          </p:nvPr>
        </p:nvGrpSpPr>
        <p:grpSpPr>
          <a:xfrm>
            <a:off x="5382263" y="1682940"/>
            <a:ext cx="1417532" cy="1499886"/>
            <a:chOff x="44446" y="93640"/>
            <a:chExt cx="1417532" cy="1499886"/>
          </a:xfrm>
        </p:grpSpPr>
        <p:sp>
          <p:nvSpPr>
            <p:cNvPr id="39" name="形状25"/>
            <p:cNvSpPr txBox="1"/>
            <p:nvPr>
              <p:custDataLst>
                <p:tags r:id="rId49"/>
              </p:custDataLst>
            </p:nvPr>
          </p:nvSpPr>
          <p:spPr>
            <a:xfrm>
              <a:off x="95250" y="95250"/>
              <a:ext cx="1366728" cy="738664"/>
            </a:xfrm>
            <a:prstGeom prst="rect">
              <a:avLst/>
            </a:prstGeom>
            <a:solidFill>
              <a:srgbClr val="FFFFFF"/>
            </a:solidFill>
            <a:ln w="12700">
              <a:solidFill>
                <a:srgbClr val="EA5432"/>
              </a:solidFill>
              <a:prstDash val="solid"/>
            </a:ln>
          </p:spPr>
          <p:txBody>
            <a:bodyPr wrap="square" rtlCol="0" anchor="ctr"/>
            <a:lstStyle/>
            <a:p>
              <a:pPr algn="ctr"/>
              <a:endParaRPr sz="2000">
                <a:solidFill>
                  <a:prstClr val="black"/>
                </a:solidFill>
              </a:endParaRPr>
            </a:p>
          </p:txBody>
        </p:sp>
        <p:sp>
          <p:nvSpPr>
            <p:cNvPr id="40" name="文本11"/>
            <p:cNvSpPr txBox="1"/>
            <p:nvPr>
              <p:custDataLst>
                <p:tags r:id="rId50"/>
              </p:custDataLst>
            </p:nvPr>
          </p:nvSpPr>
          <p:spPr>
            <a:xfrm>
              <a:off x="44446" y="93640"/>
              <a:ext cx="1366728" cy="684866"/>
            </a:xfrm>
            <a:prstGeom prst="rect">
              <a:avLst/>
            </a:prstGeom>
            <a:noFill/>
          </p:spPr>
          <p:txBody>
            <a:bodyPr wrap="square" rtlCol="0" anchor="t"/>
            <a:lstStyle/>
            <a:p>
              <a:pPr algn="ctr"/>
              <a:r>
                <a:rPr lang="zh-CN" altLang="en-US" sz="2000" b="1">
                  <a:solidFill>
                    <a:srgbClr val="000000"/>
                  </a:solidFill>
                  <a:latin typeface="微软雅黑" panose="020b0503020204020204" charset="-122"/>
                  <a:ea typeface="微软雅黑"/>
                </a:rPr>
                <a:t>美国</a:t>
              </a:r>
              <a:endParaRPr lang="zh-CN" altLang="en-US" sz="2000" b="1">
                <a:solidFill>
                  <a:srgbClr val="000000"/>
                </a:solidFill>
                <a:latin typeface="微软雅黑" panose="020b0503020204020204" charset="-122"/>
                <a:ea typeface="微软雅黑"/>
              </a:endParaRPr>
            </a:p>
            <a:p>
              <a:pPr algn="ctr"/>
              <a:r>
                <a:rPr lang="zh-CN" altLang="en-US" sz="2000" b="1">
                  <a:solidFill>
                    <a:srgbClr val="000000"/>
                  </a:solidFill>
                  <a:latin typeface="微软雅黑" panose="020b0503020204020204" charset="-122"/>
                  <a:ea typeface="微软雅黑"/>
                </a:rPr>
                <a:t>军用网络</a:t>
              </a:r>
              <a:endParaRPr lang="zh-CN" altLang="en-US" sz="2000" b="1">
                <a:solidFill>
                  <a:srgbClr val="000000"/>
                </a:solidFill>
                <a:latin typeface="微软雅黑" panose="020b0503020204020204" charset="-122"/>
                <a:ea typeface="微软雅黑"/>
              </a:endParaRPr>
            </a:p>
          </p:txBody>
        </p:sp>
        <p:sp>
          <p:nvSpPr>
            <p:cNvPr id="41" name="形状24"/>
            <p:cNvSpPr txBox="1"/>
            <p:nvPr>
              <p:custDataLst>
                <p:tags r:id="rId51"/>
              </p:custDataLst>
            </p:nvPr>
          </p:nvSpPr>
          <p:spPr>
            <a:xfrm rot="10800000">
              <a:off x="771004" y="938449"/>
              <a:ext cx="7610" cy="655077"/>
            </a:xfrm>
            <a:prstGeom prst="line">
              <a:avLst/>
            </a:prstGeom>
            <a:solidFill>
              <a:srgbClr val="FFFFFF">
                <a:alpha val="0"/>
              </a:srgbClr>
            </a:solidFill>
            <a:ln w="9525">
              <a:solidFill>
                <a:srgbClr val="7F7F7F"/>
              </a:solidFill>
              <a:prstDash val="solid"/>
              <a:headEnd type="oval" w="med" len="med"/>
              <a:tailEnd type="none" w="med" len="med"/>
            </a:ln>
          </p:spPr>
          <p:txBody>
            <a:bodyPr wrap="square" rtlCol="0" anchor="ctr"/>
            <a:lstStyle/>
            <a:p>
              <a:pPr algn="ctr"/>
              <a:endParaRPr sz="2000">
                <a:solidFill>
                  <a:prstClr val="black"/>
                </a:solidFill>
              </a:endParaRPr>
            </a:p>
          </p:txBody>
        </p:sp>
      </p:grpSp>
      <p:grpSp>
        <p:nvGrpSpPr>
          <p:cNvPr id="42" name="组合6" title=""/>
          <p:cNvGrpSpPr/>
          <p:nvPr>
            <p:custDataLst>
              <p:tags r:id="rId52"/>
            </p:custDataLst>
          </p:nvPr>
        </p:nvGrpSpPr>
        <p:grpSpPr>
          <a:xfrm>
            <a:off x="3082985" y="3082074"/>
            <a:ext cx="2341439" cy="775642"/>
            <a:chExt cx="2341439" cy="775642"/>
          </a:xfrm>
        </p:grpSpPr>
        <p:sp>
          <p:nvSpPr>
            <p:cNvPr id="43" name="形状26"/>
            <p:cNvSpPr txBox="1"/>
            <p:nvPr>
              <p:custDataLst>
                <p:tags r:id="rId53"/>
              </p:custDataLst>
            </p:nvPr>
          </p:nvSpPr>
          <p:spPr>
            <a:xfrm>
              <a:off x="0" y="0"/>
              <a:ext cx="2341439" cy="736696"/>
            </a:xfrm>
            <a:prstGeom prst="rightArrow">
              <a:avLst/>
            </a:prstGeom>
            <a:solidFill>
              <a:srgbClr val="277555"/>
            </a:solidFill>
            <a:ln w="9525">
              <a:solidFill>
                <a:srgbClr val="FFFFFF">
                  <a:alpha val="0"/>
                </a:srgbClr>
              </a:solidFill>
            </a:ln>
          </p:spPr>
          <p:txBody>
            <a:bodyPr wrap="square" rtlCol="0" anchor="ctr"/>
            <a:lstStyle/>
            <a:p>
              <a:pPr algn="ctr"/>
              <a:endParaRPr>
                <a:solidFill>
                  <a:prstClr val="black"/>
                </a:solidFill>
              </a:endParaRPr>
            </a:p>
          </p:txBody>
        </p:sp>
        <p:sp>
          <p:nvSpPr>
            <p:cNvPr id="44" name="形状27"/>
            <p:cNvSpPr txBox="1"/>
            <p:nvPr>
              <p:custDataLst>
                <p:tags r:id="rId54"/>
              </p:custDataLst>
            </p:nvPr>
          </p:nvSpPr>
          <p:spPr>
            <a:xfrm>
              <a:off x="304271" y="151904"/>
              <a:ext cx="1637787" cy="40008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45" name="文本12"/>
            <p:cNvSpPr txBox="1"/>
            <p:nvPr>
              <p:custDataLst>
                <p:tags r:id="rId55"/>
              </p:custDataLst>
            </p:nvPr>
          </p:nvSpPr>
          <p:spPr>
            <a:xfrm>
              <a:off x="255693" y="185057"/>
              <a:ext cx="1828287" cy="590585"/>
            </a:xfrm>
            <a:prstGeom prst="rect">
              <a:avLst/>
            </a:prstGeom>
            <a:noFill/>
          </p:spPr>
          <p:txBody>
            <a:bodyPr wrap="square" rtlCol="0" anchor="t"/>
            <a:lstStyle/>
            <a:p>
              <a:pPr algn="ctr"/>
              <a:r>
                <a:rPr lang="zh-CN" altLang="en-US" sz="2000" b="1">
                  <a:solidFill>
                    <a:srgbClr val="FFFFFF"/>
                  </a:solidFill>
                  <a:latin typeface="Arial"/>
                  <a:ea typeface="Arial"/>
                </a:rPr>
                <a:t>1946</a:t>
              </a:r>
              <a:r>
                <a:rPr lang="zh-CN" altLang="en-US" sz="2000" b="1">
                  <a:solidFill>
                    <a:srgbClr val="FFFFFF"/>
                  </a:solidFill>
                  <a:latin typeface="微软雅黑" panose="020b0503020204020204" charset="-122"/>
                  <a:ea typeface="微软雅黑"/>
                </a:rPr>
                <a:t>年</a:t>
              </a:r>
              <a:endParaRPr lang="zh-CN" altLang="en-US" sz="2000" b="1">
                <a:solidFill>
                  <a:srgbClr val="FFFFFF"/>
                </a:solidFill>
                <a:latin typeface="微软雅黑" panose="020b0503020204020204" charset="-122"/>
                <a:ea typeface="微软雅黑"/>
              </a:endParaRPr>
            </a:p>
          </p:txBody>
        </p:sp>
      </p:grpSp>
      <p:grpSp>
        <p:nvGrpSpPr>
          <p:cNvPr id="46" name="组合7" title=""/>
          <p:cNvGrpSpPr/>
          <p:nvPr>
            <p:custDataLst>
              <p:tags r:id="rId56"/>
            </p:custDataLst>
          </p:nvPr>
        </p:nvGrpSpPr>
        <p:grpSpPr>
          <a:xfrm>
            <a:off x="8968563" y="3233978"/>
            <a:ext cx="2863492" cy="623739"/>
            <a:chOff x="672" y="49542"/>
            <a:chExt cx="2863492" cy="623739"/>
          </a:xfrm>
        </p:grpSpPr>
        <p:sp>
          <p:nvSpPr>
            <p:cNvPr id="47" name="形状28"/>
            <p:cNvSpPr txBox="1"/>
            <p:nvPr>
              <p:custDataLst>
                <p:tags r:id="rId57"/>
              </p:custDataLst>
            </p:nvPr>
          </p:nvSpPr>
          <p:spPr>
            <a:xfrm>
              <a:off x="3833" y="49542"/>
              <a:ext cx="1772398" cy="40008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48" name="文本13"/>
            <p:cNvSpPr txBox="1"/>
            <p:nvPr>
              <p:custDataLst>
                <p:tags r:id="rId58"/>
              </p:custDataLst>
            </p:nvPr>
          </p:nvSpPr>
          <p:spPr>
            <a:xfrm>
              <a:off x="672" y="82696"/>
              <a:ext cx="1962898" cy="590585"/>
            </a:xfrm>
            <a:prstGeom prst="rect">
              <a:avLst/>
            </a:prstGeom>
            <a:noFill/>
          </p:spPr>
          <p:txBody>
            <a:bodyPr wrap="square" rtlCol="0" anchor="t"/>
            <a:lstStyle/>
            <a:p>
              <a:pPr algn="ctr"/>
              <a:r>
                <a:rPr lang="zh-CN" altLang="en-US" sz="2000" b="1">
                  <a:solidFill>
                    <a:srgbClr val="FFFFFF"/>
                  </a:solidFill>
                  <a:latin typeface="Arial"/>
                  <a:ea typeface="Arial"/>
                </a:rPr>
                <a:t>90</a:t>
              </a:r>
              <a:r>
                <a:rPr lang="zh-CN" altLang="en-US" sz="2000" b="1">
                  <a:solidFill>
                    <a:srgbClr val="FFFFFF"/>
                  </a:solidFill>
                  <a:latin typeface="微软雅黑" panose="020b0503020204020204" charset="-122"/>
                  <a:ea typeface="微软雅黑"/>
                </a:rPr>
                <a:t>年代</a:t>
              </a:r>
              <a:endParaRPr lang="zh-CN" altLang="en-US" sz="2000" b="1">
                <a:solidFill>
                  <a:srgbClr val="FFFFFF"/>
                </a:solidFill>
                <a:latin typeface="微软雅黑" panose="020b0503020204020204" charset="-122"/>
                <a:ea typeface="微软雅黑"/>
              </a:endParaRPr>
            </a:p>
          </p:txBody>
        </p:sp>
        <p:sp>
          <p:nvSpPr>
            <p:cNvPr id="69" name="文本13"/>
            <p:cNvSpPr txBox="1"/>
            <p:nvPr>
              <p:custDataLst>
                <p:tags r:id="rId59"/>
              </p:custDataLst>
            </p:nvPr>
          </p:nvSpPr>
          <p:spPr>
            <a:xfrm>
              <a:off x="1587923" y="66099"/>
              <a:ext cx="1276241" cy="590585"/>
            </a:xfrm>
            <a:prstGeom prst="rect">
              <a:avLst/>
            </a:prstGeom>
            <a:noFill/>
          </p:spPr>
          <p:txBody>
            <a:bodyPr wrap="square" rtlCol="0" anchor="t"/>
            <a:lstStyle/>
            <a:p>
              <a:pPr algn="ctr"/>
              <a:r>
                <a:rPr lang="en-US" altLang="zh-CN" sz="2000" b="1" smtClean="0">
                  <a:solidFill>
                    <a:srgbClr val="FFFFFF"/>
                  </a:solidFill>
                  <a:latin typeface="Arial"/>
                  <a:ea typeface="Arial"/>
                </a:rPr>
                <a:t>2006</a:t>
              </a:r>
              <a:r>
                <a:rPr lang="zh-CN" altLang="en-US" sz="2000" b="1" smtClean="0">
                  <a:solidFill>
                    <a:srgbClr val="FFFFFF"/>
                  </a:solidFill>
                  <a:latin typeface="Arial"/>
                  <a:ea typeface="Arial"/>
                </a:rPr>
                <a:t>年</a:t>
              </a:r>
              <a:endParaRPr lang="zh-CN" altLang="en-US" sz="2000" b="1">
                <a:solidFill>
                  <a:srgbClr val="FFFFFF"/>
                </a:solidFill>
                <a:latin typeface="微软雅黑" panose="020b0503020204020204" charset="-122"/>
                <a:ea typeface="微软雅黑"/>
              </a:endParaRPr>
            </a:p>
          </p:txBody>
        </p:sp>
      </p:grpSp>
      <p:grpSp>
        <p:nvGrpSpPr>
          <p:cNvPr id="74" name="组合 73" title=""/>
          <p:cNvGrpSpPr/>
          <p:nvPr>
            <p:custDataLst>
              <p:tags r:id="rId60"/>
            </p:custDataLst>
          </p:nvPr>
        </p:nvGrpSpPr>
        <p:grpSpPr>
          <a:xfrm>
            <a:off x="7276980" y="1684550"/>
            <a:ext cx="1151866" cy="1503204"/>
            <a:chOff x="7276980" y="1684550"/>
            <a:chExt cx="1151866" cy="1503204"/>
          </a:xfrm>
        </p:grpSpPr>
        <p:sp>
          <p:nvSpPr>
            <p:cNvPr id="49" name="形状2"/>
            <p:cNvSpPr txBox="1"/>
            <p:nvPr>
              <p:custDataLst>
                <p:tags r:id="rId61"/>
              </p:custDataLst>
            </p:nvPr>
          </p:nvSpPr>
          <p:spPr>
            <a:xfrm rot="10800000">
              <a:off x="7876206" y="2533596"/>
              <a:ext cx="9525" cy="654158"/>
            </a:xfrm>
            <a:prstGeom prst="line">
              <a:avLst/>
            </a:prstGeom>
            <a:solidFill>
              <a:srgbClr val="FFFFFF">
                <a:alpha val="0"/>
              </a:srgbClr>
            </a:solidFill>
            <a:ln w="9525">
              <a:solidFill>
                <a:srgbClr val="7F7F7F"/>
              </a:solidFill>
              <a:prstDash val="solid"/>
              <a:headEnd type="oval" w="med" len="med"/>
              <a:tailEnd type="none" w="med" len="med"/>
            </a:ln>
          </p:spPr>
          <p:txBody>
            <a:bodyPr wrap="square" rtlCol="0" anchor="ctr"/>
            <a:lstStyle/>
            <a:p>
              <a:pPr algn="ctr"/>
              <a:endParaRPr>
                <a:solidFill>
                  <a:prstClr val="black"/>
                </a:solidFill>
              </a:endParaRPr>
            </a:p>
          </p:txBody>
        </p:sp>
        <p:grpSp>
          <p:nvGrpSpPr>
            <p:cNvPr id="50" name="组合8"/>
            <p:cNvGrpSpPr/>
            <p:nvPr>
              <p:custDataLst>
                <p:tags r:id="rId62"/>
              </p:custDataLst>
            </p:nvPr>
          </p:nvGrpSpPr>
          <p:grpSpPr>
            <a:xfrm>
              <a:off x="7276980" y="1684550"/>
              <a:ext cx="1151866" cy="1307427"/>
              <a:chOff x="23601" y="95250"/>
              <a:chExt cx="1151866" cy="1307427"/>
            </a:xfrm>
          </p:grpSpPr>
          <p:sp>
            <p:nvSpPr>
              <p:cNvPr id="51" name="形状29"/>
              <p:cNvSpPr txBox="1"/>
              <p:nvPr>
                <p:custDataLst>
                  <p:tags r:id="rId63"/>
                </p:custDataLst>
              </p:nvPr>
            </p:nvSpPr>
            <p:spPr>
              <a:xfrm>
                <a:off x="95250" y="95250"/>
                <a:ext cx="1080217" cy="738664"/>
              </a:xfrm>
              <a:prstGeom prst="rect">
                <a:avLst/>
              </a:prstGeom>
              <a:solidFill>
                <a:srgbClr val="FFFFFF"/>
              </a:solidFill>
              <a:ln w="12700">
                <a:solidFill>
                  <a:srgbClr val="5269AF"/>
                </a:solidFill>
                <a:prstDash val="solid"/>
              </a:ln>
            </p:spPr>
            <p:txBody>
              <a:bodyPr wrap="square" rtlCol="0" anchor="ctr"/>
              <a:lstStyle/>
              <a:p>
                <a:pPr algn="ctr"/>
                <a:endParaRPr sz="2000">
                  <a:solidFill>
                    <a:prstClr val="black"/>
                  </a:solidFill>
                </a:endParaRPr>
              </a:p>
            </p:txBody>
          </p:sp>
          <p:sp>
            <p:nvSpPr>
              <p:cNvPr id="52" name="文本14"/>
              <p:cNvSpPr txBox="1"/>
              <p:nvPr>
                <p:custDataLst>
                  <p:tags r:id="rId64"/>
                </p:custDataLst>
              </p:nvPr>
            </p:nvSpPr>
            <p:spPr>
              <a:xfrm>
                <a:off x="23601" y="110172"/>
                <a:ext cx="1080217" cy="1292505"/>
              </a:xfrm>
              <a:prstGeom prst="rect">
                <a:avLst/>
              </a:prstGeom>
              <a:noFill/>
            </p:spPr>
            <p:txBody>
              <a:bodyPr wrap="square" rtlCol="0" anchor="t"/>
              <a:lstStyle/>
              <a:p>
                <a:pPr algn="ctr"/>
                <a:r>
                  <a:rPr lang="zh-CN" altLang="en-US" sz="2000" b="1">
                    <a:solidFill>
                      <a:srgbClr val="3F3F3F"/>
                    </a:solidFill>
                    <a:latin typeface="微软雅黑" panose="020b0503020204020204" charset="-122"/>
                    <a:ea typeface="微软雅黑"/>
                  </a:rPr>
                  <a:t>互联网形成</a:t>
                </a:r>
                <a:endParaRPr lang="zh-CN" altLang="en-US" sz="2000" b="1">
                  <a:solidFill>
                    <a:srgbClr val="3F3F3F"/>
                  </a:solidFill>
                  <a:latin typeface="微软雅黑" panose="020b0503020204020204" charset="-122"/>
                  <a:ea typeface="微软雅黑"/>
                </a:endParaRPr>
              </a:p>
            </p:txBody>
          </p:sp>
        </p:grpSp>
      </p:grpSp>
      <p:grpSp>
        <p:nvGrpSpPr>
          <p:cNvPr id="75" name="组合 74" title=""/>
          <p:cNvGrpSpPr/>
          <p:nvPr>
            <p:custDataLst>
              <p:tags r:id="rId65"/>
            </p:custDataLst>
          </p:nvPr>
        </p:nvGrpSpPr>
        <p:grpSpPr>
          <a:xfrm>
            <a:off x="9251992" y="1699932"/>
            <a:ext cx="1068517" cy="1458261"/>
            <a:chOff x="9251992" y="1699932"/>
            <a:chExt cx="1068517" cy="1458261"/>
          </a:xfrm>
        </p:grpSpPr>
        <p:grpSp>
          <p:nvGrpSpPr>
            <p:cNvPr id="53" name="组合9"/>
            <p:cNvGrpSpPr/>
            <p:nvPr>
              <p:custDataLst>
                <p:tags r:id="rId66"/>
              </p:custDataLst>
            </p:nvPr>
          </p:nvGrpSpPr>
          <p:grpSpPr>
            <a:xfrm>
              <a:off x="9251992" y="1699932"/>
              <a:ext cx="1068517" cy="1314126"/>
              <a:chOff x="-135192" y="110632"/>
              <a:chExt cx="1068517" cy="1314126"/>
            </a:xfrm>
          </p:grpSpPr>
          <p:sp>
            <p:nvSpPr>
              <p:cNvPr id="54" name="形状30"/>
              <p:cNvSpPr txBox="1"/>
              <p:nvPr>
                <p:custDataLst>
                  <p:tags r:id="rId67"/>
                </p:custDataLst>
              </p:nvPr>
            </p:nvSpPr>
            <p:spPr>
              <a:xfrm>
                <a:off x="-135192" y="110632"/>
                <a:ext cx="1023582" cy="738664"/>
              </a:xfrm>
              <a:prstGeom prst="rect">
                <a:avLst/>
              </a:prstGeom>
              <a:solidFill>
                <a:srgbClr val="FFFFFF"/>
              </a:solidFill>
              <a:ln w="12700">
                <a:solidFill>
                  <a:srgbClr val="717C31"/>
                </a:solidFill>
                <a:prstDash val="solid"/>
              </a:ln>
            </p:spPr>
            <p:txBody>
              <a:bodyPr wrap="square" rtlCol="0" anchor="ctr"/>
              <a:lstStyle/>
              <a:p>
                <a:pPr algn="ctr"/>
                <a:endParaRPr sz="2000">
                  <a:solidFill>
                    <a:prstClr val="black"/>
                  </a:solidFill>
                </a:endParaRPr>
              </a:p>
            </p:txBody>
          </p:sp>
          <p:sp>
            <p:nvSpPr>
              <p:cNvPr id="55" name="文本15"/>
              <p:cNvSpPr txBox="1"/>
              <p:nvPr>
                <p:custDataLst>
                  <p:tags r:id="rId68"/>
                </p:custDataLst>
              </p:nvPr>
            </p:nvSpPr>
            <p:spPr>
              <a:xfrm>
                <a:off x="-90257" y="132253"/>
                <a:ext cx="1023582" cy="1292505"/>
              </a:xfrm>
              <a:prstGeom prst="rect">
                <a:avLst/>
              </a:prstGeom>
              <a:noFill/>
            </p:spPr>
            <p:txBody>
              <a:bodyPr wrap="square" rtlCol="0" anchor="t"/>
              <a:lstStyle/>
              <a:p>
                <a:r>
                  <a:rPr lang="zh-CN" altLang="en-US" sz="2000" b="1">
                    <a:solidFill>
                      <a:srgbClr val="3F3F3F"/>
                    </a:solidFill>
                    <a:latin typeface="微软雅黑" panose="020b0503020204020204" charset="-122"/>
                    <a:ea typeface="微软雅黑"/>
                  </a:rPr>
                  <a:t>互联网商业化</a:t>
                </a:r>
                <a:endParaRPr lang="zh-CN" altLang="en-US" sz="2000" b="1">
                  <a:solidFill>
                    <a:srgbClr val="3F3F3F"/>
                  </a:solidFill>
                  <a:latin typeface="微软雅黑" panose="020b0503020204020204" charset="-122"/>
                  <a:ea typeface="微软雅黑"/>
                </a:endParaRPr>
              </a:p>
            </p:txBody>
          </p:sp>
        </p:grpSp>
        <p:sp>
          <p:nvSpPr>
            <p:cNvPr id="56" name="形状3"/>
            <p:cNvSpPr txBox="1"/>
            <p:nvPr>
              <p:custDataLst>
                <p:tags r:id="rId69"/>
              </p:custDataLst>
            </p:nvPr>
          </p:nvSpPr>
          <p:spPr>
            <a:xfrm rot="10800000">
              <a:off x="9802019" y="2590500"/>
              <a:ext cx="9525" cy="567693"/>
            </a:xfrm>
            <a:prstGeom prst="line">
              <a:avLst/>
            </a:prstGeom>
            <a:solidFill>
              <a:srgbClr val="FFFFFF">
                <a:alpha val="0"/>
              </a:srgbClr>
            </a:solidFill>
            <a:ln w="9525">
              <a:solidFill>
                <a:srgbClr val="7F7F7F"/>
              </a:solidFill>
              <a:prstDash val="solid"/>
              <a:headEnd type="oval" w="med" len="med"/>
              <a:tailEnd type="none" w="med" len="med"/>
            </a:ln>
          </p:spPr>
          <p:txBody>
            <a:bodyPr wrap="square" rtlCol="0" anchor="ctr"/>
            <a:lstStyle/>
            <a:p>
              <a:pPr algn="ctr"/>
              <a:endParaRPr>
                <a:solidFill>
                  <a:prstClr val="black"/>
                </a:solidFill>
              </a:endParaRPr>
            </a:p>
          </p:txBody>
        </p:sp>
      </p:grpSp>
      <p:sp>
        <p:nvSpPr>
          <p:cNvPr id="59" name="文本16" title=""/>
          <p:cNvSpPr txBox="1"/>
          <p:nvPr>
            <p:custDataLst>
              <p:tags r:id="rId70"/>
            </p:custDataLst>
          </p:nvPr>
        </p:nvSpPr>
        <p:spPr>
          <a:xfrm>
            <a:off x="3112405" y="4090874"/>
            <a:ext cx="4126498" cy="2334435"/>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互联网（internet），又称国际网络，指的是网络与网络之间所串连成的庞大网络，这些网络以一组通用的协议相连，形成逻辑上的单一巨大国际网络。</a:t>
            </a:r>
            <a:endParaRPr lang="zh-CN" altLang="en-US" sz="2400" b="1">
              <a:solidFill>
                <a:srgbClr val="000000"/>
              </a:solidFill>
              <a:latin typeface="微软雅黑" panose="020b0503020204020204" charset="-122"/>
              <a:ea typeface="微软雅黑"/>
            </a:endParaRPr>
          </a:p>
        </p:txBody>
      </p:sp>
      <p:sp>
        <p:nvSpPr>
          <p:cNvPr id="62" name="文本17" title=""/>
          <p:cNvSpPr txBox="1"/>
          <p:nvPr>
            <p:custDataLst>
              <p:tags r:id="rId71"/>
            </p:custDataLst>
          </p:nvPr>
        </p:nvSpPr>
        <p:spPr>
          <a:xfrm>
            <a:off x="706010" y="754004"/>
            <a:ext cx="11607957" cy="479345"/>
          </a:xfrm>
          <a:prstGeom prst="rect">
            <a:avLst/>
          </a:prstGeom>
          <a:noFill/>
        </p:spPr>
        <p:txBody>
          <a:bodyPr wrap="square" rtlCol="0" anchor="t"/>
          <a:lstStyle/>
          <a:p>
            <a:r>
              <a:rPr lang="zh-CN" altLang="en-US" sz="2400" b="1">
                <a:solidFill>
                  <a:srgbClr val="FF0000"/>
                </a:solidFill>
                <a:latin typeface="微软雅黑" panose="020b0503020204020204" charset="-122"/>
                <a:ea typeface="微软雅黑"/>
              </a:rPr>
              <a:t>影响：从科学计算、事务管理等方面逐步扩展,进入生产生活的各个领域,并走入家庭。</a:t>
            </a:r>
            <a:endParaRPr lang="zh-CN" altLang="en-US" sz="2400" b="1">
              <a:solidFill>
                <a:srgbClr val="FF0000"/>
              </a:solidFill>
              <a:latin typeface="微软雅黑" panose="020b0503020204020204" charset="-122"/>
              <a:ea typeface="微软雅黑"/>
            </a:endParaRPr>
          </a:p>
        </p:txBody>
      </p:sp>
      <p:sp>
        <p:nvSpPr>
          <p:cNvPr id="67" name="文本框 66" title=""/>
          <p:cNvSpPr txBox="1"/>
          <p:nvPr>
            <p:custDataLst>
              <p:tags r:id="rId72"/>
            </p:custDataLst>
          </p:nvPr>
        </p:nvSpPr>
        <p:spPr>
          <a:xfrm>
            <a:off x="0" y="0"/>
            <a:ext cx="7813675" cy="646331"/>
          </a:xfrm>
          <a:prstGeom prst="rect">
            <a:avLst/>
          </a:prstGeom>
          <a:solidFill>
            <a:srgbClr val="ED7D31"/>
          </a:solidFill>
          <a:ln w="22225" cmpd="sng">
            <a:solidFill>
              <a:sysClr val="window" lastClr="FFFFFF"/>
            </a:solidFill>
            <a:prstDash val="solid"/>
          </a:ln>
          <a:effectLst>
            <a:outerShdw blurRad="50800" dist="38100" dir="2700000" algn="tl" rotWithShape="0">
              <a:prstClr val="black">
                <a:alpha val="40000"/>
              </a:prstClr>
            </a:outerShdw>
          </a:effectLst>
        </p:spPr>
        <p:txBody>
          <a:bodyPr wrap="square" rtlCol="0">
            <a:spAutoFit/>
          </a:bodyPr>
          <a:lstStyle/>
          <a:p>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二、高歌猛进</a:t>
            </a:r>
            <a:r>
              <a:rPr lang="en-US" altLang="zh-CN"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现代科技发展的表现</a:t>
            </a:r>
            <a:endPar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grpSp>
        <p:nvGrpSpPr>
          <p:cNvPr id="76" name="组合 75" title=""/>
          <p:cNvGrpSpPr/>
          <p:nvPr>
            <p:custDataLst>
              <p:tags r:id="rId73"/>
            </p:custDataLst>
          </p:nvPr>
        </p:nvGrpSpPr>
        <p:grpSpPr>
          <a:xfrm>
            <a:off x="10775192" y="1684550"/>
            <a:ext cx="1023582" cy="1473711"/>
            <a:chOff x="10775192" y="1684550"/>
            <a:chExt cx="1023582" cy="1473711"/>
          </a:xfrm>
        </p:grpSpPr>
        <p:grpSp>
          <p:nvGrpSpPr>
            <p:cNvPr id="70" name="组合9"/>
            <p:cNvGrpSpPr/>
            <p:nvPr>
              <p:custDataLst>
                <p:tags r:id="rId74"/>
              </p:custDataLst>
            </p:nvPr>
          </p:nvGrpSpPr>
          <p:grpSpPr>
            <a:xfrm>
              <a:off x="10775192" y="1684550"/>
              <a:ext cx="1023582" cy="1307427"/>
              <a:chOff x="95250" y="95250"/>
              <a:chExt cx="1023582" cy="1307427"/>
            </a:xfrm>
          </p:grpSpPr>
          <p:sp>
            <p:nvSpPr>
              <p:cNvPr id="71" name="形状30"/>
              <p:cNvSpPr txBox="1"/>
              <p:nvPr>
                <p:custDataLst>
                  <p:tags r:id="rId75"/>
                </p:custDataLst>
              </p:nvPr>
            </p:nvSpPr>
            <p:spPr>
              <a:xfrm>
                <a:off x="95250" y="95250"/>
                <a:ext cx="1023582" cy="738664"/>
              </a:xfrm>
              <a:prstGeom prst="rect">
                <a:avLst/>
              </a:prstGeom>
              <a:solidFill>
                <a:srgbClr val="FFFFFF"/>
              </a:solidFill>
              <a:ln w="12700">
                <a:solidFill>
                  <a:srgbClr val="717C31"/>
                </a:solidFill>
                <a:prstDash val="solid"/>
              </a:ln>
            </p:spPr>
            <p:txBody>
              <a:bodyPr wrap="square" rtlCol="0" anchor="ctr"/>
              <a:lstStyle/>
              <a:p>
                <a:pPr algn="ctr"/>
                <a:endParaRPr sz="2000">
                  <a:solidFill>
                    <a:prstClr val="black"/>
                  </a:solidFill>
                </a:endParaRPr>
              </a:p>
            </p:txBody>
          </p:sp>
          <p:sp>
            <p:nvSpPr>
              <p:cNvPr id="72" name="文本15"/>
              <p:cNvSpPr txBox="1"/>
              <p:nvPr>
                <p:custDataLst>
                  <p:tags r:id="rId76"/>
                </p:custDataLst>
              </p:nvPr>
            </p:nvSpPr>
            <p:spPr>
              <a:xfrm>
                <a:off x="95250" y="110172"/>
                <a:ext cx="1023582" cy="1292505"/>
              </a:xfrm>
              <a:prstGeom prst="rect">
                <a:avLst/>
              </a:prstGeom>
              <a:noFill/>
            </p:spPr>
            <p:txBody>
              <a:bodyPr wrap="square" rtlCol="0" anchor="t"/>
              <a:lstStyle/>
              <a:p>
                <a:r>
                  <a:rPr lang="zh-CN" altLang="en-US" sz="2000" b="1">
                    <a:solidFill>
                      <a:srgbClr val="3F3F3F"/>
                    </a:solidFill>
                    <a:latin typeface="微软雅黑" panose="020b0503020204020204" charset="-122"/>
                    <a:ea typeface="微软雅黑"/>
                  </a:rPr>
                  <a:t>云计算</a:t>
                </a:r>
                <a:endParaRPr lang="zh-CN" altLang="en-US" sz="2000" b="1">
                  <a:solidFill>
                    <a:srgbClr val="3F3F3F"/>
                  </a:solidFill>
                  <a:latin typeface="微软雅黑" panose="020b0503020204020204" charset="-122"/>
                  <a:ea typeface="微软雅黑"/>
                </a:endParaRPr>
              </a:p>
            </p:txBody>
          </p:sp>
        </p:grpSp>
        <p:sp>
          <p:nvSpPr>
            <p:cNvPr id="73" name="形状3"/>
            <p:cNvSpPr txBox="1"/>
            <p:nvPr>
              <p:custDataLst>
                <p:tags r:id="rId77"/>
              </p:custDataLst>
            </p:nvPr>
          </p:nvSpPr>
          <p:spPr>
            <a:xfrm rot="10800000">
              <a:off x="11208037" y="2590568"/>
              <a:ext cx="9525" cy="567693"/>
            </a:xfrm>
            <a:prstGeom prst="line">
              <a:avLst/>
            </a:prstGeom>
            <a:solidFill>
              <a:srgbClr val="FFFFFF">
                <a:alpha val="0"/>
              </a:srgbClr>
            </a:solidFill>
            <a:ln w="9525">
              <a:solidFill>
                <a:srgbClr val="7F7F7F"/>
              </a:solidFill>
              <a:prstDash val="solid"/>
              <a:headEnd type="oval" w="med" len="med"/>
              <a:tailEnd type="none" w="med" len="med"/>
            </a:ln>
          </p:spPr>
          <p:txBody>
            <a:bodyPr wrap="square" rtlCol="0" anchor="ctr"/>
            <a:lstStyle/>
            <a:p>
              <a:pPr algn="ctr"/>
              <a:endParaRPr>
                <a:solidFill>
                  <a:prstClr val="black"/>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
                                        <p:tgtEl>
                                          <p:spTgt spid="3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
                                        <p:tgtEl>
                                          <p:spTgt spid="4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
                                        <p:tgtEl>
                                          <p:spTgt spid="34"/>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
                                        <p:tgtEl>
                                          <p:spTgt spid="7"/>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
                                        <p:tgtEl>
                                          <p:spTgt spid="38"/>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
                                        <p:tgtEl>
                                          <p:spTgt spid="3"/>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circle(in)">
                                      <p:cBhvr>
                                        <p:cTn id="37" dur="2000"/>
                                        <p:tgtEl>
                                          <p:spTgt spid="74"/>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
                                        <p:tgtEl>
                                          <p:spTgt spid="2"/>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1"/>
                                        <p:tgtEl>
                                          <p:spTgt spid="68"/>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barn(inVertical)">
                                      <p:cBhvr>
                                        <p:cTn id="52" dur="500"/>
                                        <p:tgtEl>
                                          <p:spTgt spid="75"/>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circle(in)">
                                      <p:cBhvr>
                                        <p:cTn id="57"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animBg="1"/>
      <p:bldP spid="3" grpId="0" animBg="1"/>
      <p:bldP spid="7" grpId="0" animBg="1"/>
      <p:bldP spid="33" grpId="0" animBg="1"/>
      <p:bldP spid="34" grpId="0" animBg="1"/>
      <p:bldP spid="38" grpId="0" animBg="1"/>
      <p:bldP spid="42"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solidFill>
        <a:effectLst/>
      </p:bgPr>
    </p:bg>
    <p:spTree>
      <p:nvGrpSpPr>
        <p:cNvPr id="1" name=""/>
        <p:cNvGrpSpPr/>
        <p:nvPr>
          <p:custDataLst>
            <p:tags r:id="rId2"/>
          </p:custDataLst>
        </p:nvPr>
      </p:nvGrpSpPr>
      <p:grpSpPr>
        <a:xfrm>
          <a:off x="0" y="0"/>
          <a:ext cx="0" cy="0"/>
        </a:xfrm>
      </p:grpSpPr>
      <p:grpSp>
        <p:nvGrpSpPr>
          <p:cNvPr id="2" name="组合1" title=""/>
          <p:cNvGrpSpPr/>
          <p:nvPr>
            <p:custDataLst>
              <p:tags r:id="rId3"/>
            </p:custDataLst>
          </p:nvPr>
        </p:nvGrpSpPr>
        <p:grpSpPr>
          <a:xfrm>
            <a:off x="76116" y="540492"/>
            <a:ext cx="3188292" cy="5460573"/>
            <a:chExt cx="4641043" cy="5460573"/>
          </a:xfrm>
        </p:grpSpPr>
        <p:sp>
          <p:nvSpPr>
            <p:cNvPr id="3" name="形状9"/>
            <p:cNvSpPr txBox="1"/>
            <p:nvPr>
              <p:custDataLst>
                <p:tags r:id="rId4"/>
              </p:custDataLst>
            </p:nvPr>
          </p:nvSpPr>
          <p:spPr>
            <a:xfrm>
              <a:off x="384273" y="114083"/>
              <a:ext cx="3188432" cy="472645"/>
            </a:xfrm>
            <a:custGeom>
              <a:gdLst>
                <a:gd name="connsiteX0" fmla="*/ 3188437 w 3188432"/>
                <a:gd name="connsiteY0" fmla="*/ 472640 h 472645"/>
                <a:gd name="connsiteX1" fmla="*/ 236325 w 3188432"/>
                <a:gd name="connsiteY1" fmla="*/ 472640 h 472645"/>
                <a:gd name="connsiteX2" fmla="*/ 0 w 3188432"/>
                <a:gd name="connsiteY2" fmla="*/ 236325 h 472645"/>
                <a:gd name="connsiteX3" fmla="*/ 236325 w 3188432"/>
                <a:gd name="connsiteY3" fmla="*/ 0 h 472645"/>
                <a:gd name="connsiteX4" fmla="*/ 3188437 w 3188432"/>
                <a:gd name="connsiteY4" fmla="*/ 0 h 472645"/>
                <a:gd name="connsiteX5" fmla="*/ 3188437 w 3188432"/>
                <a:gd name="connsiteY5" fmla="*/ 472640 h 4726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72640">
                  <a:moveTo>
                    <a:pt x="3188437" y="472640"/>
                  </a:moveTo>
                  <a:lnTo>
                    <a:pt x="236325" y="472640"/>
                  </a:lnTo>
                  <a:lnTo>
                    <a:pt x="0" y="236325"/>
                  </a:lnTo>
                  <a:lnTo>
                    <a:pt x="236325" y="0"/>
                  </a:lnTo>
                  <a:lnTo>
                    <a:pt x="3188437" y="0"/>
                  </a:lnTo>
                  <a:lnTo>
                    <a:pt x="3188437" y="472640"/>
                  </a:lnTo>
                  <a:close/>
                </a:path>
              </a:pathLst>
            </a:custGeom>
            <a:solidFill>
              <a:srgbClr val="537B3E"/>
            </a:solidFill>
            <a:ln w="12700">
              <a:solidFill>
                <a:srgbClr val="FFFFFF"/>
              </a:solidFill>
              <a:prstDash val="solid"/>
            </a:ln>
          </p:spPr>
          <p:txBody>
            <a:bodyPr wrap="square" rtlCol="0" anchor="ctr"/>
            <a:lstStyle/>
            <a:p>
              <a:pPr algn="ctr"/>
              <a:endParaRPr>
                <a:solidFill>
                  <a:prstClr val="black"/>
                </a:solidFill>
              </a:endParaRPr>
            </a:p>
          </p:txBody>
        </p:sp>
        <p:sp>
          <p:nvSpPr>
            <p:cNvPr id="4" name="文本1"/>
            <p:cNvSpPr txBox="1"/>
            <p:nvPr>
              <p:custDataLst>
                <p:tags r:id="rId5"/>
              </p:custDataLst>
            </p:nvPr>
          </p:nvSpPr>
          <p:spPr>
            <a:xfrm>
              <a:off x="696311" y="95034"/>
              <a:ext cx="3188432" cy="472645"/>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计算机</a:t>
              </a:r>
              <a:endParaRPr lang="zh-CN" altLang="en-US" sz="2000" b="1">
                <a:solidFill>
                  <a:srgbClr val="FFFFFF"/>
                </a:solidFill>
                <a:latin typeface="微软雅黑" panose="020b0503020204020204" charset="-122"/>
                <a:ea typeface="微软雅黑"/>
              </a:endParaRPr>
            </a:p>
          </p:txBody>
        </p:sp>
        <p:sp>
          <p:nvSpPr>
            <p:cNvPr id="5" name="形状2"/>
            <p:cNvSpPr txBox="1"/>
            <p:nvPr>
              <p:custDataLst>
                <p:tags r:id="rId6"/>
              </p:custDataLst>
            </p:nvPr>
          </p:nvSpPr>
          <p:spPr>
            <a:xfrm>
              <a:off x="22578" y="0"/>
              <a:ext cx="655656" cy="655656"/>
            </a:xfrm>
            <a:prstGeom prst="ellipse">
              <a:avLst/>
            </a:prstGeom>
            <a:blipFill>
              <a:blip r:embed="rId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6" name="形状10"/>
            <p:cNvSpPr txBox="1"/>
            <p:nvPr>
              <p:custDataLst>
                <p:tags r:id="rId8"/>
              </p:custDataLst>
            </p:nvPr>
          </p:nvSpPr>
          <p:spPr>
            <a:xfrm>
              <a:off x="666498" y="984972"/>
              <a:ext cx="3801509" cy="726485"/>
            </a:xfrm>
            <a:custGeom>
              <a:gdLst>
                <a:gd name="connsiteX0" fmla="*/ 3188437 w 3188432"/>
                <a:gd name="connsiteY0" fmla="*/ 726481 h 726485"/>
                <a:gd name="connsiteX1" fmla="*/ 327831 w 3188432"/>
                <a:gd name="connsiteY1" fmla="*/ 726481 h 726485"/>
                <a:gd name="connsiteX2" fmla="*/ 0 w 3188432"/>
                <a:gd name="connsiteY2" fmla="*/ 363245 h 726485"/>
                <a:gd name="connsiteX3" fmla="*/ 327831 w 3188432"/>
                <a:gd name="connsiteY3" fmla="*/ 0 h 726485"/>
                <a:gd name="connsiteX4" fmla="*/ 3188437 w 3188432"/>
                <a:gd name="connsiteY4" fmla="*/ 0 h 726485"/>
                <a:gd name="connsiteX5" fmla="*/ 3188437 w 3188432"/>
                <a:gd name="connsiteY5" fmla="*/ 726481 h 72648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726481">
                  <a:moveTo>
                    <a:pt x="3188437" y="726481"/>
                  </a:moveTo>
                  <a:lnTo>
                    <a:pt x="327831" y="726481"/>
                  </a:lnTo>
                  <a:lnTo>
                    <a:pt x="0" y="363245"/>
                  </a:lnTo>
                  <a:lnTo>
                    <a:pt x="327831" y="0"/>
                  </a:lnTo>
                  <a:lnTo>
                    <a:pt x="3188437" y="0"/>
                  </a:lnTo>
                  <a:lnTo>
                    <a:pt x="3188437" y="726481"/>
                  </a:lnTo>
                  <a:close/>
                </a:path>
              </a:pathLst>
            </a:custGeom>
            <a:solidFill>
              <a:srgbClr val="FF0000"/>
            </a:solidFill>
            <a:ln w="12700">
              <a:solidFill>
                <a:srgbClr val="FFFFFF"/>
              </a:solidFill>
              <a:prstDash val="solid"/>
            </a:ln>
          </p:spPr>
          <p:txBody>
            <a:bodyPr wrap="square" rtlCol="0" anchor="ctr"/>
            <a:lstStyle/>
            <a:p>
              <a:pPr algn="ctr"/>
              <a:endParaRPr>
                <a:solidFill>
                  <a:prstClr val="black"/>
                </a:solidFill>
              </a:endParaRPr>
            </a:p>
          </p:txBody>
        </p:sp>
        <p:sp>
          <p:nvSpPr>
            <p:cNvPr id="7" name="文本2"/>
            <p:cNvSpPr txBox="1"/>
            <p:nvPr>
              <p:custDataLst>
                <p:tags r:id="rId9"/>
              </p:custDataLst>
            </p:nvPr>
          </p:nvSpPr>
          <p:spPr>
            <a:xfrm>
              <a:off x="1024290" y="958323"/>
              <a:ext cx="3616753" cy="741684"/>
            </a:xfrm>
            <a:prstGeom prst="rect">
              <a:avLst/>
            </a:prstGeom>
            <a:noFill/>
          </p:spPr>
          <p:txBody>
            <a:bodyPr wrap="square" rtlCol="0" anchor="ctr"/>
            <a:lstStyle/>
            <a:p>
              <a:pPr algn="ctr"/>
              <a:r>
                <a:rPr lang="zh-CN" altLang="en-US" sz="4000" b="1">
                  <a:solidFill>
                    <a:srgbClr val="3F7E55"/>
                  </a:solidFill>
                  <a:latin typeface="微软雅黑" panose="020b0503020204020204" charset="-122"/>
                  <a:ea typeface="微软雅黑"/>
                </a:rPr>
                <a:t>人工智能</a:t>
              </a:r>
              <a:endParaRPr lang="zh-CN" altLang="en-US" sz="4000" b="1">
                <a:solidFill>
                  <a:srgbClr val="3F7E55"/>
                </a:solidFill>
                <a:latin typeface="微软雅黑" panose="020b0503020204020204" charset="-122"/>
                <a:ea typeface="微软雅黑"/>
              </a:endParaRPr>
            </a:p>
          </p:txBody>
        </p:sp>
        <p:sp>
          <p:nvSpPr>
            <p:cNvPr id="8" name="形状3"/>
            <p:cNvSpPr txBox="1"/>
            <p:nvPr>
              <p:custDataLst>
                <p:tags r:id="rId10"/>
              </p:custDataLst>
            </p:nvPr>
          </p:nvSpPr>
          <p:spPr>
            <a:xfrm>
              <a:off x="25181" y="672023"/>
              <a:ext cx="1399736" cy="1399736"/>
            </a:xfrm>
            <a:prstGeom prst="ellipse">
              <a:avLst/>
            </a:prstGeom>
            <a:blipFill>
              <a:blip r:embed="rId1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9" name="形状11"/>
            <p:cNvSpPr txBox="1"/>
            <p:nvPr>
              <p:custDataLst>
                <p:tags r:id="rId12"/>
              </p:custDataLst>
            </p:nvPr>
          </p:nvSpPr>
          <p:spPr>
            <a:xfrm>
              <a:off x="305250" y="2147426"/>
              <a:ext cx="3188432" cy="436150"/>
            </a:xfrm>
            <a:custGeom>
              <a:gdLst>
                <a:gd name="connsiteX0" fmla="*/ 3188437 w 3188432"/>
                <a:gd name="connsiteY0" fmla="*/ 436150 h 436150"/>
                <a:gd name="connsiteX1" fmla="*/ 218075 w 3188432"/>
                <a:gd name="connsiteY1" fmla="*/ 436150 h 436150"/>
                <a:gd name="connsiteX2" fmla="*/ 0 w 3188432"/>
                <a:gd name="connsiteY2" fmla="*/ 218075 h 436150"/>
                <a:gd name="connsiteX3" fmla="*/ 218075 w 3188432"/>
                <a:gd name="connsiteY3" fmla="*/ 0 h 436150"/>
                <a:gd name="connsiteX4" fmla="*/ 3188437 w 3188432"/>
                <a:gd name="connsiteY4" fmla="*/ 0 h 436150"/>
                <a:gd name="connsiteX5" fmla="*/ 3188437 w 3188432"/>
                <a:gd name="connsiteY5" fmla="*/ 436150 h 4361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36150">
                  <a:moveTo>
                    <a:pt x="3188437" y="436150"/>
                  </a:moveTo>
                  <a:lnTo>
                    <a:pt x="218075" y="436150"/>
                  </a:lnTo>
                  <a:lnTo>
                    <a:pt x="0" y="218075"/>
                  </a:lnTo>
                  <a:lnTo>
                    <a:pt x="218075" y="0"/>
                  </a:lnTo>
                  <a:lnTo>
                    <a:pt x="3188437" y="0"/>
                  </a:lnTo>
                  <a:lnTo>
                    <a:pt x="3188437" y="436150"/>
                  </a:lnTo>
                  <a:close/>
                </a:path>
              </a:pathLst>
            </a:custGeom>
            <a:solidFill>
              <a:srgbClr val="747340"/>
            </a:solidFill>
            <a:ln w="12700">
              <a:solidFill>
                <a:srgbClr val="FFFFFF"/>
              </a:solidFill>
              <a:prstDash val="solid"/>
            </a:ln>
          </p:spPr>
          <p:txBody>
            <a:bodyPr wrap="square" rtlCol="0" anchor="ctr"/>
            <a:lstStyle/>
            <a:p>
              <a:pPr algn="ctr"/>
              <a:endParaRPr>
                <a:solidFill>
                  <a:prstClr val="black"/>
                </a:solidFill>
              </a:endParaRPr>
            </a:p>
          </p:txBody>
        </p:sp>
        <p:sp>
          <p:nvSpPr>
            <p:cNvPr id="10" name="文本3"/>
            <p:cNvSpPr txBox="1"/>
            <p:nvPr>
              <p:custDataLst>
                <p:tags r:id="rId13"/>
              </p:custDataLst>
            </p:nvPr>
          </p:nvSpPr>
          <p:spPr>
            <a:xfrm>
              <a:off x="608164" y="2113398"/>
              <a:ext cx="3188432"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航天技术</a:t>
              </a:r>
              <a:endParaRPr lang="zh-CN" altLang="en-US" sz="2000" b="1">
                <a:solidFill>
                  <a:srgbClr val="FFFFFF"/>
                </a:solidFill>
                <a:latin typeface="微软雅黑" panose="020b0503020204020204" charset="-122"/>
                <a:ea typeface="微软雅黑"/>
              </a:endParaRPr>
            </a:p>
          </p:txBody>
        </p:sp>
        <p:sp>
          <p:nvSpPr>
            <p:cNvPr id="11" name="形状4"/>
            <p:cNvSpPr txBox="1"/>
            <p:nvPr>
              <p:custDataLst>
                <p:tags r:id="rId14"/>
              </p:custDataLst>
            </p:nvPr>
          </p:nvSpPr>
          <p:spPr>
            <a:xfrm>
              <a:off x="33867" y="2060252"/>
              <a:ext cx="655656" cy="655656"/>
            </a:xfrm>
            <a:prstGeom prst="ellipse">
              <a:avLst/>
            </a:prstGeom>
            <a:blipFill>
              <a:blip r:embed="rId15"/>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2" name="形状12"/>
            <p:cNvSpPr txBox="1"/>
            <p:nvPr>
              <p:custDataLst>
                <p:tags r:id="rId16"/>
              </p:custDataLst>
            </p:nvPr>
          </p:nvSpPr>
          <p:spPr>
            <a:xfrm>
              <a:off x="260094" y="2801203"/>
              <a:ext cx="3188433" cy="500929"/>
            </a:xfrm>
            <a:custGeom>
              <a:gdLst>
                <a:gd name="connsiteX0" fmla="*/ 3188437 w 3188433"/>
                <a:gd name="connsiteY0" fmla="*/ 500929 h 500929"/>
                <a:gd name="connsiteX1" fmla="*/ 250460 w 3188433"/>
                <a:gd name="connsiteY1" fmla="*/ 500929 h 500929"/>
                <a:gd name="connsiteX2" fmla="*/ 0 w 3188433"/>
                <a:gd name="connsiteY2" fmla="*/ 250460 h 500929"/>
                <a:gd name="connsiteX3" fmla="*/ 250460 w 3188433"/>
                <a:gd name="connsiteY3" fmla="*/ 0 h 500929"/>
                <a:gd name="connsiteX4" fmla="*/ 3188437 w 3188433"/>
                <a:gd name="connsiteY4" fmla="*/ 0 h 500929"/>
                <a:gd name="connsiteX5" fmla="*/ 3188437 w 3188433"/>
                <a:gd name="connsiteY5" fmla="*/ 500929 h 50092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500929">
                  <a:moveTo>
                    <a:pt x="3188437" y="500929"/>
                  </a:moveTo>
                  <a:lnTo>
                    <a:pt x="250460" y="500929"/>
                  </a:lnTo>
                  <a:lnTo>
                    <a:pt x="0" y="250460"/>
                  </a:lnTo>
                  <a:lnTo>
                    <a:pt x="250460" y="0"/>
                  </a:lnTo>
                  <a:lnTo>
                    <a:pt x="3188437" y="0"/>
                  </a:lnTo>
                  <a:lnTo>
                    <a:pt x="3188437" y="500929"/>
                  </a:lnTo>
                  <a:close/>
                </a:path>
              </a:pathLst>
            </a:custGeom>
            <a:solidFill>
              <a:srgbClr val="715F40"/>
            </a:solidFill>
            <a:ln w="12700">
              <a:solidFill>
                <a:srgbClr val="FFFFFF"/>
              </a:solidFill>
              <a:prstDash val="solid"/>
            </a:ln>
          </p:spPr>
          <p:txBody>
            <a:bodyPr wrap="square" rtlCol="0" anchor="ctr"/>
            <a:lstStyle/>
            <a:p>
              <a:pPr algn="ctr"/>
              <a:endParaRPr>
                <a:solidFill>
                  <a:prstClr val="black"/>
                </a:solidFill>
              </a:endParaRPr>
            </a:p>
          </p:txBody>
        </p:sp>
        <p:sp>
          <p:nvSpPr>
            <p:cNvPr id="13" name="文本4"/>
            <p:cNvSpPr txBox="1"/>
            <p:nvPr>
              <p:custDataLst>
                <p:tags r:id="rId17"/>
              </p:custDataLst>
            </p:nvPr>
          </p:nvSpPr>
          <p:spPr>
            <a:xfrm>
              <a:off x="579203" y="2782154"/>
              <a:ext cx="3188433" cy="500929"/>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海洋技术</a:t>
              </a:r>
              <a:endParaRPr lang="zh-CN" altLang="en-US" sz="2000" b="1">
                <a:solidFill>
                  <a:srgbClr val="FFFFFF"/>
                </a:solidFill>
                <a:latin typeface="微软雅黑" panose="020b0503020204020204" charset="-122"/>
                <a:ea typeface="微软雅黑"/>
              </a:endParaRPr>
            </a:p>
          </p:txBody>
        </p:sp>
        <p:sp>
          <p:nvSpPr>
            <p:cNvPr id="14" name="形状5"/>
            <p:cNvSpPr txBox="1"/>
            <p:nvPr>
              <p:custDataLst>
                <p:tags r:id="rId18"/>
              </p:custDataLst>
            </p:nvPr>
          </p:nvSpPr>
          <p:spPr>
            <a:xfrm>
              <a:off x="11289" y="2757707"/>
              <a:ext cx="655656" cy="655656"/>
            </a:xfrm>
            <a:prstGeom prst="ellipse">
              <a:avLst/>
            </a:prstGeom>
            <a:blipFill>
              <a:blip r:embed="rId19"/>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5" name="形状13"/>
            <p:cNvSpPr txBox="1"/>
            <p:nvPr>
              <p:custDataLst>
                <p:tags r:id="rId20"/>
              </p:custDataLst>
            </p:nvPr>
          </p:nvSpPr>
          <p:spPr>
            <a:xfrm>
              <a:off x="282672" y="3539892"/>
              <a:ext cx="3188433" cy="486196"/>
            </a:xfrm>
            <a:custGeom>
              <a:gdLst>
                <a:gd name="connsiteX0" fmla="*/ 3188437 w 3188433"/>
                <a:gd name="connsiteY0" fmla="*/ 486194 h 486196"/>
                <a:gd name="connsiteX1" fmla="*/ 243097 w 3188433"/>
                <a:gd name="connsiteY1" fmla="*/ 486194 h 486196"/>
                <a:gd name="connsiteX2" fmla="*/ 0 w 3188433"/>
                <a:gd name="connsiteY2" fmla="*/ 243097 h 486196"/>
                <a:gd name="connsiteX3" fmla="*/ 243097 w 3188433"/>
                <a:gd name="connsiteY3" fmla="*/ 0 h 486196"/>
                <a:gd name="connsiteX4" fmla="*/ 3188437 w 3188433"/>
                <a:gd name="connsiteY4" fmla="*/ 0 h 486196"/>
                <a:gd name="connsiteX5" fmla="*/ 3188437 w 3188433"/>
                <a:gd name="connsiteY5" fmla="*/ 486194 h 48619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86194">
                  <a:moveTo>
                    <a:pt x="3188437" y="486194"/>
                  </a:moveTo>
                  <a:lnTo>
                    <a:pt x="243097" y="486194"/>
                  </a:lnTo>
                  <a:lnTo>
                    <a:pt x="0" y="243097"/>
                  </a:lnTo>
                  <a:lnTo>
                    <a:pt x="243097" y="0"/>
                  </a:lnTo>
                  <a:lnTo>
                    <a:pt x="3188437" y="0"/>
                  </a:lnTo>
                  <a:lnTo>
                    <a:pt x="3188437" y="486194"/>
                  </a:lnTo>
                  <a:close/>
                </a:path>
              </a:pathLst>
            </a:custGeom>
            <a:solidFill>
              <a:srgbClr val="6D4E41"/>
            </a:solidFill>
            <a:ln w="12700">
              <a:solidFill>
                <a:srgbClr val="FFFFFF"/>
              </a:solidFill>
              <a:prstDash val="solid"/>
            </a:ln>
          </p:spPr>
          <p:txBody>
            <a:bodyPr wrap="square" rtlCol="0" anchor="ctr"/>
            <a:lstStyle/>
            <a:p>
              <a:pPr algn="ctr"/>
              <a:endParaRPr>
                <a:solidFill>
                  <a:prstClr val="black"/>
                </a:solidFill>
              </a:endParaRPr>
            </a:p>
          </p:txBody>
        </p:sp>
        <p:sp>
          <p:nvSpPr>
            <p:cNvPr id="16" name="文本5"/>
            <p:cNvSpPr txBox="1"/>
            <p:nvPr>
              <p:custDataLst>
                <p:tags r:id="rId21"/>
              </p:custDataLst>
            </p:nvPr>
          </p:nvSpPr>
          <p:spPr>
            <a:xfrm>
              <a:off x="598098" y="3520843"/>
              <a:ext cx="3188433" cy="486196"/>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原子能技术</a:t>
              </a:r>
              <a:endParaRPr lang="zh-CN" altLang="en-US" sz="2000" b="1">
                <a:solidFill>
                  <a:srgbClr val="FFFFFF"/>
                </a:solidFill>
                <a:latin typeface="微软雅黑" panose="020b0503020204020204" charset="-122"/>
                <a:ea typeface="微软雅黑"/>
              </a:endParaRPr>
            </a:p>
          </p:txBody>
        </p:sp>
        <p:sp>
          <p:nvSpPr>
            <p:cNvPr id="17" name="形状6"/>
            <p:cNvSpPr txBox="1"/>
            <p:nvPr>
              <p:custDataLst>
                <p:tags r:id="rId22"/>
              </p:custDataLst>
            </p:nvPr>
          </p:nvSpPr>
          <p:spPr>
            <a:xfrm>
              <a:off x="22578" y="3432584"/>
              <a:ext cx="655656" cy="655656"/>
            </a:xfrm>
            <a:prstGeom prst="ellipse">
              <a:avLst/>
            </a:prstGeom>
            <a:blipFill>
              <a:blip r:embed="rId23"/>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8" name="形状14"/>
            <p:cNvSpPr txBox="1"/>
            <p:nvPr>
              <p:custDataLst>
                <p:tags r:id="rId24"/>
              </p:custDataLst>
            </p:nvPr>
          </p:nvSpPr>
          <p:spPr>
            <a:xfrm>
              <a:off x="316539" y="4276516"/>
              <a:ext cx="3188433" cy="407858"/>
            </a:xfrm>
            <a:custGeom>
              <a:gdLst>
                <a:gd name="connsiteX0" fmla="*/ 3188437 w 3188433"/>
                <a:gd name="connsiteY0" fmla="*/ 407860 h 407858"/>
                <a:gd name="connsiteX1" fmla="*/ 203930 w 3188433"/>
                <a:gd name="connsiteY1" fmla="*/ 407860 h 407858"/>
                <a:gd name="connsiteX2" fmla="*/ 0 w 3188433"/>
                <a:gd name="connsiteY2" fmla="*/ 203930 h 407858"/>
                <a:gd name="connsiteX3" fmla="*/ 203930 w 3188433"/>
                <a:gd name="connsiteY3" fmla="*/ 0 h 407858"/>
                <a:gd name="connsiteX4" fmla="*/ 3188437 w 3188433"/>
                <a:gd name="connsiteY4" fmla="*/ 0 h 407858"/>
                <a:gd name="connsiteX5" fmla="*/ 3188437 w 3188433"/>
                <a:gd name="connsiteY5" fmla="*/ 407860 h 4078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07859">
                  <a:moveTo>
                    <a:pt x="3188437" y="407860"/>
                  </a:moveTo>
                  <a:lnTo>
                    <a:pt x="203930" y="407860"/>
                  </a:lnTo>
                  <a:lnTo>
                    <a:pt x="0" y="203930"/>
                  </a:lnTo>
                  <a:lnTo>
                    <a:pt x="203930" y="0"/>
                  </a:lnTo>
                  <a:lnTo>
                    <a:pt x="3188437" y="0"/>
                  </a:lnTo>
                  <a:lnTo>
                    <a:pt x="3188437" y="407860"/>
                  </a:lnTo>
                  <a:close/>
                </a:path>
              </a:pathLst>
            </a:custGeom>
            <a:solidFill>
              <a:srgbClr val="694143"/>
            </a:solidFill>
            <a:ln w="12700">
              <a:solidFill>
                <a:srgbClr val="FFFFFF"/>
              </a:solidFill>
              <a:prstDash val="solid"/>
            </a:ln>
          </p:spPr>
          <p:txBody>
            <a:bodyPr wrap="square" rtlCol="0" anchor="ctr"/>
            <a:lstStyle/>
            <a:p>
              <a:pPr algn="ctr"/>
              <a:endParaRPr>
                <a:solidFill>
                  <a:prstClr val="black"/>
                </a:solidFill>
              </a:endParaRPr>
            </a:p>
          </p:txBody>
        </p:sp>
        <p:sp>
          <p:nvSpPr>
            <p:cNvPr id="19" name="文本6"/>
            <p:cNvSpPr txBox="1"/>
            <p:nvPr>
              <p:custDataLst>
                <p:tags r:id="rId25"/>
              </p:custDataLst>
            </p:nvPr>
          </p:nvSpPr>
          <p:spPr>
            <a:xfrm>
              <a:off x="612380" y="4228342"/>
              <a:ext cx="3188433"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生物技术</a:t>
              </a:r>
              <a:endParaRPr lang="zh-CN" altLang="en-US" sz="2000" b="1">
                <a:solidFill>
                  <a:srgbClr val="FFFFFF"/>
                </a:solidFill>
                <a:latin typeface="微软雅黑" panose="020b0503020204020204" charset="-122"/>
                <a:ea typeface="微软雅黑"/>
              </a:endParaRPr>
            </a:p>
          </p:txBody>
        </p:sp>
        <p:sp>
          <p:nvSpPr>
            <p:cNvPr id="20" name="形状7"/>
            <p:cNvSpPr txBox="1"/>
            <p:nvPr>
              <p:custDataLst>
                <p:tags r:id="rId26"/>
              </p:custDataLst>
            </p:nvPr>
          </p:nvSpPr>
          <p:spPr>
            <a:xfrm>
              <a:off x="0" y="4141329"/>
              <a:ext cx="655656" cy="655656"/>
            </a:xfrm>
            <a:prstGeom prst="ellipse">
              <a:avLst/>
            </a:prstGeom>
            <a:blipFill>
              <a:blip r:embed="rId2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21" name="形状15"/>
            <p:cNvSpPr txBox="1"/>
            <p:nvPr>
              <p:custDataLst>
                <p:tags r:id="rId28"/>
              </p:custDataLst>
            </p:nvPr>
          </p:nvSpPr>
          <p:spPr>
            <a:xfrm>
              <a:off x="260094" y="4908990"/>
              <a:ext cx="3188433" cy="424932"/>
            </a:xfrm>
            <a:custGeom>
              <a:gdLst>
                <a:gd name="connsiteX0" fmla="*/ 3188437 w 3188433"/>
                <a:gd name="connsiteY0" fmla="*/ 424929 h 424932"/>
                <a:gd name="connsiteX1" fmla="*/ 212465 w 3188433"/>
                <a:gd name="connsiteY1" fmla="*/ 424929 h 424932"/>
                <a:gd name="connsiteX2" fmla="*/ 0 w 3188433"/>
                <a:gd name="connsiteY2" fmla="*/ 212465 h 424932"/>
                <a:gd name="connsiteX3" fmla="*/ 212465 w 3188433"/>
                <a:gd name="connsiteY3" fmla="*/ 0 h 424932"/>
                <a:gd name="connsiteX4" fmla="*/ 3188437 w 3188433"/>
                <a:gd name="connsiteY4" fmla="*/ 0 h 424932"/>
                <a:gd name="connsiteX5" fmla="*/ 3188437 w 3188433"/>
                <a:gd name="connsiteY5" fmla="*/ 424929 h 42493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24929">
                  <a:moveTo>
                    <a:pt x="3188437" y="424929"/>
                  </a:moveTo>
                  <a:lnTo>
                    <a:pt x="212465" y="424929"/>
                  </a:lnTo>
                  <a:lnTo>
                    <a:pt x="0" y="212465"/>
                  </a:lnTo>
                  <a:lnTo>
                    <a:pt x="212465" y="0"/>
                  </a:lnTo>
                  <a:lnTo>
                    <a:pt x="3188437" y="0"/>
                  </a:lnTo>
                  <a:lnTo>
                    <a:pt x="3188437" y="424929"/>
                  </a:lnTo>
                  <a:close/>
                </a:path>
              </a:pathLst>
            </a:custGeom>
            <a:solidFill>
              <a:srgbClr val="664150"/>
            </a:solidFill>
            <a:ln w="12700">
              <a:solidFill>
                <a:srgbClr val="FFFFFF"/>
              </a:solidFill>
              <a:prstDash val="solid"/>
            </a:ln>
          </p:spPr>
          <p:txBody>
            <a:bodyPr wrap="square" rtlCol="0" anchor="ctr"/>
            <a:lstStyle/>
            <a:p>
              <a:pPr algn="ctr"/>
              <a:endParaRPr>
                <a:solidFill>
                  <a:prstClr val="black"/>
                </a:solidFill>
              </a:endParaRPr>
            </a:p>
          </p:txBody>
        </p:sp>
        <p:sp>
          <p:nvSpPr>
            <p:cNvPr id="22" name="文本7"/>
            <p:cNvSpPr txBox="1"/>
            <p:nvPr>
              <p:custDataLst>
                <p:tags r:id="rId29"/>
              </p:custDataLst>
            </p:nvPr>
          </p:nvSpPr>
          <p:spPr>
            <a:xfrm>
              <a:off x="560204" y="4869353"/>
              <a:ext cx="3188433"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新材料技术</a:t>
              </a:r>
              <a:endParaRPr lang="zh-CN" altLang="en-US" sz="2000" b="1">
                <a:solidFill>
                  <a:srgbClr val="FFFFFF"/>
                </a:solidFill>
                <a:latin typeface="微软雅黑" panose="020b0503020204020204" charset="-122"/>
                <a:ea typeface="微软雅黑"/>
              </a:endParaRPr>
            </a:p>
          </p:txBody>
        </p:sp>
        <p:sp>
          <p:nvSpPr>
            <p:cNvPr id="23" name="形状8"/>
            <p:cNvSpPr txBox="1"/>
            <p:nvPr>
              <p:custDataLst>
                <p:tags r:id="rId30"/>
              </p:custDataLst>
            </p:nvPr>
          </p:nvSpPr>
          <p:spPr>
            <a:xfrm>
              <a:off x="0" y="4804917"/>
              <a:ext cx="655656" cy="655656"/>
            </a:xfrm>
            <a:prstGeom prst="ellipse">
              <a:avLst/>
            </a:prstGeom>
            <a:blipFill>
              <a:blip r:embed="rId3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grpSp>
      <p:sp>
        <p:nvSpPr>
          <p:cNvPr id="26" name="文本8" title=""/>
          <p:cNvSpPr txBox="1"/>
          <p:nvPr>
            <p:custDataLst>
              <p:tags r:id="rId32"/>
            </p:custDataLst>
          </p:nvPr>
        </p:nvSpPr>
        <p:spPr>
          <a:xfrm>
            <a:off x="3091638" y="731387"/>
            <a:ext cx="6040187" cy="1936319"/>
          </a:xfrm>
          <a:prstGeom prst="rect">
            <a:avLst/>
          </a:prstGeom>
          <a:noFill/>
        </p:spPr>
        <p:txBody>
          <a:bodyPr wrap="square" rtlCol="0" anchor="t"/>
          <a:lstStyle/>
          <a:p>
            <a:r>
              <a:rPr lang="zh-CN" altLang="en-US" sz="2400" b="1">
                <a:solidFill>
                  <a:srgbClr val="FF0000"/>
                </a:solidFill>
                <a:latin typeface="微软雅黑" panose="020b0503020204020204" charset="-122"/>
                <a:ea typeface="微软雅黑"/>
              </a:rPr>
              <a:t>人工智能（Artificial Intelligence），</a:t>
            </a:r>
            <a:r>
              <a:rPr lang="zh-CN" altLang="en-US" sz="2400" b="1">
                <a:solidFill>
                  <a:srgbClr val="000000"/>
                </a:solidFill>
                <a:latin typeface="微软雅黑" panose="020b0503020204020204" charset="-122"/>
                <a:ea typeface="微软雅黑"/>
              </a:rPr>
              <a:t>英文缩写为</a:t>
            </a:r>
            <a:r>
              <a:rPr lang="zh-CN" altLang="en-US" sz="2400" b="1">
                <a:solidFill>
                  <a:srgbClr val="FF0000"/>
                </a:solidFill>
                <a:latin typeface="微软雅黑" panose="020b0503020204020204" charset="-122"/>
                <a:ea typeface="微软雅黑"/>
              </a:rPr>
              <a:t>AI</a:t>
            </a:r>
            <a:r>
              <a:rPr lang="zh-CN" altLang="en-US" sz="2400" b="1" smtClean="0">
                <a:solidFill>
                  <a:srgbClr val="000000"/>
                </a:solidFill>
                <a:latin typeface="微软雅黑" panose="020b0503020204020204" charset="-122"/>
                <a:ea typeface="微软雅黑"/>
              </a:rPr>
              <a:t>。计算机的分支，它</a:t>
            </a:r>
            <a:r>
              <a:rPr lang="zh-CN" altLang="en-US" sz="2400" b="1">
                <a:solidFill>
                  <a:srgbClr val="000000"/>
                </a:solidFill>
                <a:latin typeface="微软雅黑" panose="020b0503020204020204" charset="-122"/>
                <a:ea typeface="微软雅黑"/>
              </a:rPr>
              <a:t>是研究、开发用于模拟、延伸和扩展人的智能的理论、方法、技术及应用系统的一门新的技术科学</a:t>
            </a:r>
            <a:r>
              <a:rPr lang="zh-CN" altLang="en-US" sz="2000" b="1" smtClean="0">
                <a:solidFill>
                  <a:srgbClr val="000000"/>
                </a:solidFill>
                <a:latin typeface="微软雅黑" panose="020b0503020204020204" charset="-122"/>
                <a:ea typeface="微软雅黑"/>
              </a:rPr>
              <a:t>。</a:t>
            </a:r>
            <a:r>
              <a:rPr lang="zh-CN" altLang="en-US" sz="2000" b="1">
                <a:solidFill>
                  <a:srgbClr val="FF0000"/>
                </a:solidFill>
                <a:latin typeface="微软雅黑" panose="020b0503020204020204" charset="-122"/>
                <a:ea typeface="微软雅黑"/>
              </a:rPr>
              <a:t>20世纪50年代</a:t>
            </a:r>
            <a:r>
              <a:rPr lang="zh-CN" altLang="en-US" sz="2000" b="1">
                <a:latin typeface="微软雅黑" panose="020b0503020204020204" charset="-122"/>
                <a:ea typeface="微软雅黑"/>
              </a:rPr>
              <a:t>机器模拟智能被美国科学家提上日程。</a:t>
            </a:r>
            <a:endParaRPr lang="zh-CN" altLang="en-US" sz="2000" b="1">
              <a:latin typeface="微软雅黑" panose="020b0503020204020204" charset="-122"/>
              <a:ea typeface="微软雅黑"/>
            </a:endParaRPr>
          </a:p>
          <a:p>
            <a:endParaRPr lang="zh-CN" altLang="en-US" sz="2000" b="1">
              <a:solidFill>
                <a:srgbClr val="000000"/>
              </a:solidFill>
              <a:latin typeface="微软雅黑" panose="020b0503020204020204" charset="-122"/>
              <a:ea typeface="微软雅黑"/>
            </a:endParaRPr>
          </a:p>
        </p:txBody>
      </p:sp>
      <p:grpSp>
        <p:nvGrpSpPr>
          <p:cNvPr id="27" name="组合3" title=""/>
          <p:cNvGrpSpPr/>
          <p:nvPr>
            <p:custDataLst>
              <p:tags r:id="rId33"/>
            </p:custDataLst>
          </p:nvPr>
        </p:nvGrpSpPr>
        <p:grpSpPr>
          <a:xfrm>
            <a:off x="2689531" y="2862925"/>
            <a:ext cx="3781350" cy="2759145"/>
            <a:chExt cx="3781350" cy="2759145"/>
          </a:xfrm>
        </p:grpSpPr>
        <p:sp>
          <p:nvSpPr>
            <p:cNvPr id="28" name="形状17"/>
            <p:cNvSpPr txBox="1"/>
            <p:nvPr>
              <p:custDataLst>
                <p:tags r:id="rId34"/>
              </p:custDataLst>
            </p:nvPr>
          </p:nvSpPr>
          <p:spPr>
            <a:xfrm>
              <a:off x="0" y="61530"/>
              <a:ext cx="3781350" cy="2697615"/>
            </a:xfrm>
            <a:prstGeom prst="rect">
              <a:avLst/>
            </a:prstGeom>
            <a:ln w="9525"/>
          </p:spPr>
          <p:txBody>
            <a:bodyPr wrap="square" rtlCol="0" anchor="ctr"/>
            <a:lstStyle/>
            <a:p>
              <a:pPr algn="ctr"/>
              <a:endParaRPr>
                <a:solidFill>
                  <a:prstClr val="black"/>
                </a:solidFill>
              </a:endParaRPr>
            </a:p>
          </p:txBody>
        </p:sp>
        <p:sp>
          <p:nvSpPr>
            <p:cNvPr id="29" name="形状18"/>
            <p:cNvSpPr txBox="1"/>
            <p:nvPr>
              <p:custDataLst>
                <p:tags r:id="rId35"/>
              </p:custDataLst>
            </p:nvPr>
          </p:nvSpPr>
          <p:spPr>
            <a:xfrm>
              <a:off x="1081390" y="95250"/>
              <a:ext cx="1618569" cy="1618569"/>
            </a:xfrm>
            <a:prstGeom prst="ellipse">
              <a:avLst/>
            </a:prstGeom>
            <a:solidFill>
              <a:srgbClr val="3F7E55"/>
            </a:solid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30" name="文本9"/>
            <p:cNvSpPr txBox="1"/>
            <p:nvPr>
              <p:custDataLst>
                <p:tags r:id="rId36"/>
              </p:custDataLst>
            </p:nvPr>
          </p:nvSpPr>
          <p:spPr>
            <a:xfrm>
              <a:off x="986140" y="0"/>
              <a:ext cx="1618569" cy="1618569"/>
            </a:xfrm>
            <a:prstGeom prst="rect">
              <a:avLst/>
            </a:prstGeom>
            <a:noFill/>
          </p:spPr>
          <p:txBody>
            <a:bodyPr wrap="square" rtlCol="0" anchor="ctr"/>
            <a:lstStyle/>
            <a:p>
              <a:pPr algn="ctr"/>
              <a:r>
                <a:rPr lang="zh-CN" altLang="en-US" sz="2000" b="1">
                  <a:solidFill>
                    <a:srgbClr val="000000"/>
                  </a:solidFill>
                  <a:latin typeface="微软雅黑" panose="020b0503020204020204" charset="-122"/>
                  <a:ea typeface="微软雅黑"/>
                </a:rPr>
                <a:t>机器人制造</a:t>
              </a:r>
              <a:endParaRPr lang="zh-CN" altLang="en-US" sz="2000" b="1">
                <a:solidFill>
                  <a:srgbClr val="000000"/>
                </a:solidFill>
                <a:latin typeface="微软雅黑" panose="020b0503020204020204" charset="-122"/>
                <a:ea typeface="微软雅黑"/>
              </a:endParaRPr>
            </a:p>
          </p:txBody>
        </p:sp>
        <p:sp>
          <p:nvSpPr>
            <p:cNvPr id="31" name="形状19"/>
            <p:cNvSpPr txBox="1"/>
            <p:nvPr>
              <p:custDataLst>
                <p:tags r:id="rId37"/>
              </p:custDataLst>
            </p:nvPr>
          </p:nvSpPr>
          <p:spPr>
            <a:xfrm>
              <a:off x="1665424" y="1106856"/>
              <a:ext cx="1618569" cy="1618569"/>
            </a:xfrm>
            <a:prstGeom prst="ellipse">
              <a:avLst/>
            </a:prstGeom>
            <a:solidFill>
              <a:srgbClr val="567E41"/>
            </a:solid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32" name="文本10"/>
            <p:cNvSpPr txBox="1"/>
            <p:nvPr>
              <p:custDataLst>
                <p:tags r:id="rId38"/>
              </p:custDataLst>
            </p:nvPr>
          </p:nvSpPr>
          <p:spPr>
            <a:xfrm>
              <a:off x="1570174" y="1011606"/>
              <a:ext cx="1618569" cy="1618569"/>
            </a:xfrm>
            <a:prstGeom prst="rect">
              <a:avLst/>
            </a:prstGeom>
            <a:noFill/>
          </p:spPr>
          <p:txBody>
            <a:bodyPr wrap="square" rtlCol="0" anchor="ctr"/>
            <a:lstStyle/>
            <a:p>
              <a:pPr algn="ctr"/>
              <a:r>
                <a:rPr lang="zh-CN" altLang="en-US" sz="2000" b="1">
                  <a:solidFill>
                    <a:srgbClr val="000000"/>
                  </a:solidFill>
                  <a:latin typeface="微软雅黑" panose="020b0503020204020204" charset="-122"/>
                  <a:ea typeface="微软雅黑"/>
                </a:rPr>
                <a:t>语音及图像识别</a:t>
              </a:r>
              <a:endParaRPr lang="zh-CN" altLang="en-US" sz="2000" b="1">
                <a:solidFill>
                  <a:srgbClr val="000000"/>
                </a:solidFill>
                <a:latin typeface="微软雅黑" panose="020b0503020204020204" charset="-122"/>
                <a:ea typeface="微软雅黑"/>
              </a:endParaRPr>
            </a:p>
          </p:txBody>
        </p:sp>
        <p:sp>
          <p:nvSpPr>
            <p:cNvPr id="33" name="形状20"/>
            <p:cNvSpPr txBox="1"/>
            <p:nvPr>
              <p:custDataLst>
                <p:tags r:id="rId39"/>
              </p:custDataLst>
            </p:nvPr>
          </p:nvSpPr>
          <p:spPr>
            <a:xfrm>
              <a:off x="497357" y="1106856"/>
              <a:ext cx="1618569" cy="1618569"/>
            </a:xfrm>
            <a:prstGeom prst="ellipse">
              <a:avLst/>
            </a:prstGeom>
            <a:solidFill>
              <a:srgbClr val="567E41"/>
            </a:solid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34" name="文本11"/>
            <p:cNvSpPr txBox="1"/>
            <p:nvPr>
              <p:custDataLst>
                <p:tags r:id="rId40"/>
              </p:custDataLst>
            </p:nvPr>
          </p:nvSpPr>
          <p:spPr>
            <a:xfrm>
              <a:off x="402107" y="1011606"/>
              <a:ext cx="1618569" cy="1618569"/>
            </a:xfrm>
            <a:prstGeom prst="rect">
              <a:avLst/>
            </a:prstGeom>
            <a:noFill/>
          </p:spPr>
          <p:txBody>
            <a:bodyPr wrap="square" rtlCol="0" anchor="ctr"/>
            <a:lstStyle/>
            <a:p>
              <a:pPr algn="ctr"/>
              <a:r>
                <a:rPr lang="zh-CN" altLang="en-US" sz="2000" b="1">
                  <a:solidFill>
                    <a:srgbClr val="000000"/>
                  </a:solidFill>
                  <a:latin typeface="微软雅黑" panose="020b0503020204020204" charset="-122"/>
                  <a:ea typeface="微软雅黑"/>
                </a:rPr>
                <a:t>自然语言处理</a:t>
              </a:r>
              <a:endParaRPr lang="zh-CN" altLang="en-US" sz="2000" b="1">
                <a:solidFill>
                  <a:srgbClr val="000000"/>
                </a:solidFill>
                <a:latin typeface="微软雅黑" panose="020b0503020204020204" charset="-122"/>
                <a:ea typeface="微软雅黑"/>
              </a:endParaRPr>
            </a:p>
          </p:txBody>
        </p:sp>
      </p:grpSp>
      <p:grpSp>
        <p:nvGrpSpPr>
          <p:cNvPr id="35" name="组合4" title=""/>
          <p:cNvGrpSpPr/>
          <p:nvPr>
            <p:custDataLst>
              <p:tags r:id="rId41"/>
            </p:custDataLst>
          </p:nvPr>
        </p:nvGrpSpPr>
        <p:grpSpPr>
          <a:xfrm>
            <a:off x="6529005" y="2692471"/>
            <a:ext cx="1231265" cy="1291479"/>
            <a:chExt cx="1231265" cy="1291479"/>
          </a:xfrm>
        </p:grpSpPr>
        <p:sp>
          <p:nvSpPr>
            <p:cNvPr id="36" name="形状21"/>
            <p:cNvSpPr txBox="1"/>
            <p:nvPr>
              <p:custDataLst>
                <p:tags r:id="rId42"/>
              </p:custDataLst>
            </p:nvPr>
          </p:nvSpPr>
          <p:spPr>
            <a:xfrm>
              <a:off x="3810" y="49530"/>
              <a:ext cx="1227455" cy="1198880"/>
            </a:xfrm>
            <a:prstGeom prst="rect">
              <a:avLst/>
            </a:prstGeom>
            <a:solidFill>
              <a:srgbClr val="FFFFFF"/>
            </a:solidFill>
            <a:ln w="9525">
              <a:solidFill>
                <a:srgbClr val="29707C"/>
              </a:solidFill>
              <a:prstDash val="solid"/>
            </a:ln>
          </p:spPr>
          <p:txBody>
            <a:bodyPr wrap="square" rtlCol="0" anchor="ctr"/>
            <a:lstStyle/>
            <a:p>
              <a:pPr algn="ctr"/>
              <a:endParaRPr>
                <a:solidFill>
                  <a:prstClr val="black"/>
                </a:solidFill>
              </a:endParaRPr>
            </a:p>
          </p:txBody>
        </p:sp>
        <p:sp>
          <p:nvSpPr>
            <p:cNvPr id="37" name="文本12"/>
            <p:cNvSpPr txBox="1"/>
            <p:nvPr>
              <p:custDataLst>
                <p:tags r:id="rId43"/>
              </p:custDataLst>
            </p:nvPr>
          </p:nvSpPr>
          <p:spPr>
            <a:xfrm>
              <a:off x="0" y="0"/>
              <a:ext cx="1227455" cy="1291479"/>
            </a:xfrm>
            <a:prstGeom prst="rect">
              <a:avLst/>
            </a:prstGeom>
            <a:noFill/>
          </p:spPr>
          <p:txBody>
            <a:bodyPr wrap="square" rtlCol="0" anchor="t"/>
            <a:lstStyle/>
            <a:p>
              <a:r>
                <a:rPr lang="zh-CN" altLang="en-US" sz="2400">
                  <a:solidFill>
                    <a:srgbClr val="000000"/>
                  </a:solidFill>
                  <a:latin typeface="微软雅黑" panose="020b0503020204020204" charset="-122"/>
                  <a:ea typeface="微软雅黑"/>
                </a:rPr>
                <a:t>机械手机器人</a:t>
              </a:r>
              <a:endParaRPr lang="zh-CN" altLang="en-US" sz="2400">
                <a:solidFill>
                  <a:srgbClr val="000000"/>
                </a:solidFill>
                <a:latin typeface="微软雅黑" panose="020b0503020204020204" charset="-122"/>
                <a:ea typeface="微软雅黑"/>
              </a:endParaRPr>
            </a:p>
          </p:txBody>
        </p:sp>
      </p:grpSp>
      <p:pic>
        <p:nvPicPr>
          <p:cNvPr id="38" name="图片1" title=""/>
          <p:cNvPicPr>
            <a:picLocks noChangeAspect="1"/>
          </p:cNvPicPr>
          <p:nvPr>
            <p:custDataLst>
              <p:tags r:id="rId45"/>
            </p:custDataLst>
          </p:nvPr>
        </p:nvPicPr>
        <p:blipFill>
          <a:blip r:embed="rId44"/>
          <a:stretch>
            <a:fillRect/>
          </a:stretch>
        </p:blipFill>
        <p:spPr>
          <a:xfrm>
            <a:off x="8554920" y="2644372"/>
            <a:ext cx="3459480" cy="1450340"/>
          </a:xfrm>
          <a:prstGeom prst="rect">
            <a:avLst/>
          </a:prstGeom>
        </p:spPr>
      </p:pic>
      <p:sp>
        <p:nvSpPr>
          <p:cNvPr id="39" name="形状1" title=""/>
          <p:cNvSpPr txBox="1"/>
          <p:nvPr>
            <p:custDataLst>
              <p:tags r:id="rId46"/>
            </p:custDataLst>
          </p:nvPr>
        </p:nvSpPr>
        <p:spPr>
          <a:xfrm>
            <a:off x="6100101" y="3300067"/>
            <a:ext cx="191069" cy="1975788"/>
          </a:xfrm>
          <a:prstGeom prst="leftBrace">
            <a:avLst/>
          </a:prstGeom>
          <a:solidFill>
            <a:srgbClr val="FFFFFF">
              <a:alpha val="0"/>
            </a:srgbClr>
          </a:solidFill>
          <a:ln w="28575">
            <a:solidFill>
              <a:srgbClr val="29707C"/>
            </a:solidFill>
            <a:prstDash val="solid"/>
            <a:headEnd type="none" w="med" len="med"/>
            <a:tailEnd type="none" w="med" len="med"/>
          </a:ln>
        </p:spPr>
        <p:txBody>
          <a:bodyPr wrap="square" rtlCol="0" anchor="ctr"/>
          <a:lstStyle/>
          <a:p>
            <a:pPr algn="ctr"/>
            <a:endParaRPr>
              <a:solidFill>
                <a:prstClr val="black"/>
              </a:solidFill>
            </a:endParaRPr>
          </a:p>
        </p:txBody>
      </p:sp>
      <p:grpSp>
        <p:nvGrpSpPr>
          <p:cNvPr id="40" name="组合5" title=""/>
          <p:cNvGrpSpPr/>
          <p:nvPr>
            <p:custDataLst>
              <p:tags r:id="rId47"/>
            </p:custDataLst>
          </p:nvPr>
        </p:nvGrpSpPr>
        <p:grpSpPr>
          <a:xfrm>
            <a:off x="6448902" y="4381708"/>
            <a:ext cx="1441159" cy="1284610"/>
            <a:chExt cx="1441159" cy="1841968"/>
          </a:xfrm>
        </p:grpSpPr>
        <p:sp>
          <p:nvSpPr>
            <p:cNvPr id="41" name="形状22"/>
            <p:cNvSpPr txBox="1"/>
            <p:nvPr>
              <p:custDataLst>
                <p:tags r:id="rId48"/>
              </p:custDataLst>
            </p:nvPr>
          </p:nvSpPr>
          <p:spPr>
            <a:xfrm>
              <a:off x="3810" y="49530"/>
              <a:ext cx="1437349" cy="1688411"/>
            </a:xfrm>
            <a:prstGeom prst="rect">
              <a:avLst/>
            </a:prstGeom>
            <a:solidFill>
              <a:srgbClr val="FFFFFF"/>
            </a:solidFill>
            <a:ln w="9525">
              <a:solidFill>
                <a:srgbClr val="29707C"/>
              </a:solidFill>
              <a:prstDash val="solid"/>
            </a:ln>
          </p:spPr>
          <p:txBody>
            <a:bodyPr wrap="square" rtlCol="0" anchor="ctr"/>
            <a:lstStyle/>
            <a:p>
              <a:pPr algn="ctr"/>
              <a:endParaRPr>
                <a:solidFill>
                  <a:prstClr val="black"/>
                </a:solidFill>
              </a:endParaRPr>
            </a:p>
          </p:txBody>
        </p:sp>
        <p:sp>
          <p:nvSpPr>
            <p:cNvPr id="42" name="文本13"/>
            <p:cNvSpPr txBox="1"/>
            <p:nvPr>
              <p:custDataLst>
                <p:tags r:id="rId49"/>
              </p:custDataLst>
            </p:nvPr>
          </p:nvSpPr>
          <p:spPr>
            <a:xfrm>
              <a:off x="0" y="0"/>
              <a:ext cx="1437349" cy="1841968"/>
            </a:xfrm>
            <a:prstGeom prst="rect">
              <a:avLst/>
            </a:prstGeom>
            <a:noFill/>
          </p:spPr>
          <p:txBody>
            <a:bodyPr wrap="square" rtlCol="0" anchor="t"/>
            <a:lstStyle/>
            <a:p>
              <a:r>
                <a:rPr lang="zh-CN" altLang="en-US" sz="2400">
                  <a:solidFill>
                    <a:srgbClr val="000000"/>
                  </a:solidFill>
                  <a:latin typeface="微软雅黑" panose="020b0503020204020204" charset="-122"/>
                  <a:ea typeface="微软雅黑"/>
                </a:rPr>
                <a:t>无人仓库</a:t>
              </a:r>
              <a:endParaRPr lang="zh-CN" altLang="en-US" sz="2400">
                <a:solidFill>
                  <a:srgbClr val="000000"/>
                </a:solidFill>
                <a:latin typeface="微软雅黑" panose="020b0503020204020204" charset="-122"/>
                <a:ea typeface="微软雅黑"/>
              </a:endParaRPr>
            </a:p>
            <a:p>
              <a:r>
                <a:rPr lang="zh-CN" altLang="en-US" sz="2400">
                  <a:solidFill>
                    <a:srgbClr val="000000"/>
                  </a:solidFill>
                  <a:latin typeface="微软雅黑" panose="020b0503020204020204" charset="-122"/>
                  <a:ea typeface="微软雅黑"/>
                </a:rPr>
                <a:t>无人码头</a:t>
              </a:r>
              <a:endParaRPr lang="zh-CN" altLang="en-US" sz="2400">
                <a:solidFill>
                  <a:srgbClr val="000000"/>
                </a:solidFill>
                <a:latin typeface="微软雅黑" panose="020b0503020204020204" charset="-122"/>
                <a:ea typeface="微软雅黑"/>
              </a:endParaRPr>
            </a:p>
            <a:p>
              <a:r>
                <a:rPr lang="zh-CN" altLang="en-US" sz="2400">
                  <a:solidFill>
                    <a:srgbClr val="000000"/>
                  </a:solidFill>
                  <a:latin typeface="微软雅黑" panose="020b0503020204020204" charset="-122"/>
                  <a:ea typeface="微软雅黑"/>
                </a:rPr>
                <a:t>无人工厂</a:t>
              </a:r>
              <a:endParaRPr lang="zh-CN" altLang="en-US" sz="2400">
                <a:solidFill>
                  <a:srgbClr val="000000"/>
                </a:solidFill>
                <a:latin typeface="微软雅黑" panose="020b0503020204020204" charset="-122"/>
                <a:ea typeface="微软雅黑"/>
              </a:endParaRPr>
            </a:p>
          </p:txBody>
        </p:sp>
      </p:grpSp>
      <p:pic>
        <p:nvPicPr>
          <p:cNvPr id="43" name="图片2" title=""/>
          <p:cNvPicPr>
            <a:picLocks noChangeAspect="1"/>
          </p:cNvPicPr>
          <p:nvPr>
            <p:custDataLst>
              <p:tags r:id="rId51"/>
            </p:custDataLst>
          </p:nvPr>
        </p:nvPicPr>
        <p:blipFill>
          <a:blip r:embed="rId50"/>
          <a:stretch>
            <a:fillRect/>
          </a:stretch>
        </p:blipFill>
        <p:spPr>
          <a:xfrm>
            <a:off x="8557336" y="4315967"/>
            <a:ext cx="3458420" cy="1577467"/>
          </a:xfrm>
          <a:prstGeom prst="rect">
            <a:avLst/>
          </a:prstGeom>
        </p:spPr>
      </p:pic>
      <p:sp>
        <p:nvSpPr>
          <p:cNvPr id="46" name="文本14" title=""/>
          <p:cNvSpPr txBox="1"/>
          <p:nvPr>
            <p:custDataLst>
              <p:tags r:id="rId52"/>
            </p:custDataLst>
          </p:nvPr>
        </p:nvSpPr>
        <p:spPr>
          <a:xfrm>
            <a:off x="2445177" y="6029177"/>
            <a:ext cx="9908367" cy="579482"/>
          </a:xfrm>
          <a:prstGeom prst="rect">
            <a:avLst/>
          </a:prstGeom>
          <a:noFill/>
        </p:spPr>
        <p:txBody>
          <a:bodyPr wrap="square" rtlCol="0" anchor="t"/>
          <a:lstStyle/>
          <a:p>
            <a:r>
              <a:rPr lang="zh-CN" altLang="en-US" sz="2400" b="1">
                <a:solidFill>
                  <a:srgbClr val="FF0000"/>
                </a:solidFill>
                <a:latin typeface="微软雅黑" panose="020b0503020204020204" charset="-122"/>
                <a:ea typeface="微软雅黑"/>
              </a:rPr>
              <a:t>意义：人工智能技术广泛应用到各个领域,极大地改变了人们的生产生活</a:t>
            </a:r>
            <a:r>
              <a:rPr lang="zh-CN" altLang="en-US" sz="2000" b="1">
                <a:solidFill>
                  <a:srgbClr val="FF0000"/>
                </a:solidFill>
                <a:latin typeface="微软雅黑" panose="020b0503020204020204" charset="-122"/>
                <a:ea typeface="微软雅黑"/>
              </a:rPr>
              <a:t>。</a:t>
            </a:r>
            <a:endParaRPr lang="zh-CN" altLang="en-US" sz="2000" b="1">
              <a:solidFill>
                <a:srgbClr val="FF0000"/>
              </a:solidFill>
              <a:latin typeface="微软雅黑" panose="020b0503020204020204" charset="-122"/>
              <a:ea typeface="微软雅黑"/>
            </a:endParaRPr>
          </a:p>
        </p:txBody>
      </p:sp>
      <p:pic>
        <p:nvPicPr>
          <p:cNvPr id="50" name="图片 49" title=""/>
          <p:cNvPicPr>
            <a:picLocks noChangeAspect="1"/>
          </p:cNvPicPr>
          <p:nvPr>
            <p:custDataLst>
              <p:tags r:id="rId54"/>
            </p:custDataLst>
          </p:nvPr>
        </p:nvPicPr>
        <p:blipFill>
          <a:blip r:embed="rId53"/>
          <a:srcRect b="13325"/>
          <a:stretch>
            <a:fillRect/>
          </a:stretch>
        </p:blipFill>
        <p:spPr>
          <a:xfrm>
            <a:off x="9418075" y="3464"/>
            <a:ext cx="2326537" cy="1689922"/>
          </a:xfrm>
          <a:prstGeom prst="rect">
            <a:avLst/>
          </a:prstGeom>
        </p:spPr>
      </p:pic>
      <p:sp>
        <p:nvSpPr>
          <p:cNvPr id="51" name="文本框 50" title=""/>
          <p:cNvSpPr txBox="1"/>
          <p:nvPr>
            <p:custDataLst>
              <p:tags r:id="rId55"/>
            </p:custDataLst>
          </p:nvPr>
        </p:nvSpPr>
        <p:spPr>
          <a:xfrm>
            <a:off x="8490532" y="1750982"/>
            <a:ext cx="4364990" cy="923330"/>
          </a:xfrm>
          <a:prstGeom prst="rect">
            <a:avLst/>
          </a:prstGeom>
          <a:noFill/>
        </p:spPr>
        <p:txBody>
          <a:bodyPr wrap="square" rtlCol="0">
            <a:spAutoFit/>
          </a:bodyPr>
          <a:lstStyle/>
          <a:p>
            <a:pPr algn="ctr"/>
            <a:r>
              <a:rPr lang="zh-CN" b="1">
                <a:latin typeface="楷体" panose="02010609060101010101" charset="-122"/>
                <a:ea typeface="楷体" panose="02010609060101010101" charset="-122"/>
                <a:cs typeface="楷体" panose="02010609060101010101" charset="-122"/>
                <a:sym typeface="+mn-ea"/>
              </a:rPr>
              <a:t> </a:t>
            </a:r>
            <a:r>
              <a:rPr b="1" err="1">
                <a:solidFill>
                  <a:srgbClr val="FF0000"/>
                </a:solidFill>
                <a:latin typeface="楷体" panose="02010609060101010101" charset="-122"/>
                <a:ea typeface="楷体" panose="02010609060101010101" charset="-122"/>
                <a:cs typeface="楷体" panose="02010609060101010101" charset="-122"/>
                <a:sym typeface="+mn-ea"/>
              </a:rPr>
              <a:t>艾伦·麦席森·图灵</a:t>
            </a:r>
            <a:r>
              <a:rPr lang="zh-CN" b="1">
                <a:solidFill>
                  <a:srgbClr val="FF0000"/>
                </a:solidFill>
                <a:latin typeface="楷体" panose="02010609060101010101" charset="-122"/>
                <a:ea typeface="楷体" panose="02010609060101010101" charset="-122"/>
                <a:cs typeface="楷体" panose="02010609060101010101" charset="-122"/>
                <a:sym typeface="+mn-ea"/>
              </a:rPr>
              <a:t>（</a:t>
            </a:r>
            <a:r>
              <a:rPr b="1" err="1">
                <a:solidFill>
                  <a:srgbClr val="FF0000"/>
                </a:solidFill>
                <a:latin typeface="楷体" panose="02010609060101010101" charset="-122"/>
                <a:ea typeface="楷体" panose="02010609060101010101" charset="-122"/>
                <a:cs typeface="楷体" panose="02010609060101010101" charset="-122"/>
                <a:sym typeface="+mn-ea"/>
              </a:rPr>
              <a:t>英国</a:t>
            </a:r>
            <a:r>
              <a:rPr lang="zh-CN" b="1">
                <a:solidFill>
                  <a:srgbClr val="FF0000"/>
                </a:solidFill>
                <a:latin typeface="楷体" panose="02010609060101010101" charset="-122"/>
                <a:ea typeface="楷体" panose="02010609060101010101" charset="-122"/>
                <a:cs typeface="楷体" panose="02010609060101010101" charset="-122"/>
                <a:sym typeface="+mn-ea"/>
              </a:rPr>
              <a:t>）</a:t>
            </a:r>
            <a:endParaRPr b="1">
              <a:solidFill>
                <a:srgbClr val="FF0000"/>
              </a:solidFill>
              <a:latin typeface="楷体" panose="02010609060101010101" charset="-122"/>
              <a:ea typeface="楷体" panose="02010609060101010101" charset="-122"/>
              <a:cs typeface="楷体" panose="02010609060101010101" charset="-122"/>
              <a:sym typeface="+mn-ea"/>
            </a:endParaRPr>
          </a:p>
          <a:p>
            <a:pPr algn="ctr"/>
            <a:r>
              <a:rPr lang="zh-CN" altLang="en-US" b="1">
                <a:latin typeface="楷体" panose="02010609060101010101" charset="-122"/>
                <a:ea typeface="楷体" panose="02010609060101010101" charset="-122"/>
                <a:cs typeface="楷体" panose="02010609060101010101" charset="-122"/>
                <a:sym typeface="+mn-ea"/>
              </a:rPr>
              <a:t>“计算机科学之父”</a:t>
            </a:r>
            <a:endParaRPr lang="zh-CN" altLang="en-US" b="1">
              <a:latin typeface="楷体" panose="02010609060101010101" charset="-122"/>
              <a:ea typeface="楷体" panose="02010609060101010101" charset="-122"/>
              <a:cs typeface="楷体" panose="02010609060101010101" charset="-122"/>
              <a:sym typeface="+mn-ea"/>
            </a:endParaRPr>
          </a:p>
          <a:p>
            <a:pPr algn="ctr"/>
            <a:r>
              <a:rPr lang="zh-CN" altLang="en-US" b="1">
                <a:latin typeface="楷体" panose="02010609060101010101" charset="-122"/>
                <a:ea typeface="楷体" panose="02010609060101010101" charset="-122"/>
                <a:cs typeface="楷体" panose="02010609060101010101" charset="-122"/>
                <a:sym typeface="+mn-ea"/>
              </a:rPr>
              <a:t>人工智能领域先行者</a:t>
            </a:r>
            <a:endParaRPr lang="zh-CN" altLang="en-US" b="1">
              <a:latin typeface="楷体" panose="02010609060101010101" charset="-122"/>
              <a:ea typeface="楷体" panose="02010609060101010101" charset="-122"/>
              <a:cs typeface="楷体" panose="02010609060101010101" charset="-122"/>
              <a:sym typeface="+mn-ea"/>
            </a:endParaRPr>
          </a:p>
        </p:txBody>
      </p:sp>
      <p:sp>
        <p:nvSpPr>
          <p:cNvPr id="53" name="文本框 52" title=""/>
          <p:cNvSpPr txBox="1"/>
          <p:nvPr>
            <p:custDataLst>
              <p:tags r:id="rId56"/>
            </p:custDataLst>
          </p:nvPr>
        </p:nvSpPr>
        <p:spPr>
          <a:xfrm>
            <a:off x="0" y="0"/>
            <a:ext cx="7813675" cy="646331"/>
          </a:xfrm>
          <a:prstGeom prst="rect">
            <a:avLst/>
          </a:prstGeom>
          <a:solidFill>
            <a:srgbClr val="ED7D31"/>
          </a:solidFill>
          <a:ln w="22225" cmpd="sng">
            <a:solidFill>
              <a:sysClr val="window" lastClr="FFFFFF"/>
            </a:solidFill>
            <a:prstDash val="solid"/>
          </a:ln>
          <a:effectLst>
            <a:outerShdw blurRad="50800" dist="38100" dir="2700000" algn="tl" rotWithShape="0">
              <a:prstClr val="black">
                <a:alpha val="40000"/>
              </a:prstClr>
            </a:outerShdw>
          </a:effectLst>
        </p:spPr>
        <p:txBody>
          <a:bodyPr wrap="square" rtlCol="0">
            <a:spAutoFit/>
          </a:bodyPr>
          <a:lstStyle/>
          <a:p>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二、高歌猛进</a:t>
            </a:r>
            <a:r>
              <a:rPr lang="en-US" altLang="zh-CN"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现代科技发展的表现</a:t>
            </a:r>
            <a:endPar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
                                        <p:tgtEl>
                                          <p:spTgt spid="3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
                                        <p:tgtEl>
                                          <p:spTgt spid="3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
                                        <p:tgtEl>
                                          <p:spTgt spid="4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
                                        <p:tgtEl>
                                          <p:spTgt spid="27"/>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
                                        <p:tgtEl>
                                          <p:spTgt spid="35"/>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
                                        <p:tgtEl>
                                          <p:spTgt spid="40"/>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animBg="1"/>
      <p:bldP spid="38" grpId="0" animBg="1"/>
      <p:bldP spid="39" grpId="0" animBg="1"/>
      <p:bldP spid="40" grpId="0" animBg="1"/>
      <p:bldP spid="43" grpId="0" animBg="1"/>
      <p:bldP spid="46"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solidFill>
        <a:effectLst/>
      </p:bgPr>
    </p:bg>
    <p:spTree>
      <p:nvGrpSpPr>
        <p:cNvPr id="1" name=""/>
        <p:cNvGrpSpPr/>
        <p:nvPr>
          <p:custDataLst>
            <p:tags r:id="rId2"/>
          </p:custDataLst>
        </p:nvPr>
      </p:nvGrpSpPr>
      <p:grpSpPr>
        <a:xfrm>
          <a:off x="0" y="0"/>
          <a:ext cx="0" cy="0"/>
        </a:xfrm>
      </p:grpSpPr>
      <p:sp>
        <p:nvSpPr>
          <p:cNvPr id="46" name="文本框 45" title=""/>
          <p:cNvSpPr txBox="1"/>
          <p:nvPr>
            <p:custDataLst>
              <p:tags r:id="rId3"/>
            </p:custDataLst>
          </p:nvPr>
        </p:nvSpPr>
        <p:spPr>
          <a:xfrm>
            <a:off x="85301" y="45968"/>
            <a:ext cx="7813675" cy="646331"/>
          </a:xfrm>
          <a:prstGeom prst="rect">
            <a:avLst/>
          </a:prstGeom>
          <a:solidFill>
            <a:srgbClr val="ED7D31"/>
          </a:solidFill>
          <a:ln w="22225" cmpd="sng">
            <a:solidFill>
              <a:sysClr val="window" lastClr="FFFFFF"/>
            </a:solidFill>
            <a:prstDash val="solid"/>
          </a:ln>
          <a:effectLst>
            <a:outerShdw blurRad="50800" dist="38100" dir="2700000" algn="tl" rotWithShape="0">
              <a:prstClr val="black">
                <a:alpha val="40000"/>
              </a:prstClr>
            </a:outerShdw>
          </a:effectLst>
        </p:spPr>
        <p:txBody>
          <a:bodyPr wrap="square" rtlCol="0">
            <a:spAutoFit/>
          </a:bodyPr>
          <a:lstStyle/>
          <a:p>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二、高歌猛进</a:t>
            </a:r>
            <a:r>
              <a:rPr lang="en-US" altLang="zh-CN"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现代科技发展的表现</a:t>
            </a:r>
            <a:endPar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sp>
        <p:nvSpPr>
          <p:cNvPr id="72" name="Text Box 8" title=""/>
          <p:cNvSpPr txBox="1">
            <a:spLocks noChangeArrowheads="1"/>
          </p:cNvSpPr>
          <p:nvPr>
            <p:custDataLst>
              <p:tags r:id="rId4"/>
            </p:custDataLst>
          </p:nvPr>
        </p:nvSpPr>
        <p:spPr bwMode="auto">
          <a:xfrm>
            <a:off x="3830058" y="1995274"/>
            <a:ext cx="2700000" cy="1323439"/>
          </a:xfrm>
          <a:prstGeom prst="rect">
            <a:avLst/>
          </a:prstGeom>
          <a:solidFill>
            <a:schemeClr val="bg1">
              <a:alpha val="70000"/>
            </a:schemeClr>
          </a:solidFill>
          <a:ln>
            <a:noFill/>
          </a:ln>
          <a:effectLst/>
        </p:spPr>
        <p:txBody>
          <a:bodyPr wrap="square">
            <a:spAutoFit/>
          </a:bodyPr>
          <a:lstStyle/>
          <a:p>
            <a:pPr>
              <a:spcBef>
                <a:spcPct val="50000"/>
              </a:spcBef>
              <a:spcAft>
                <a:spcPct val="0"/>
              </a:spcAft>
              <a:buClr>
                <a:srgbClr val="BC1A20"/>
              </a:buClr>
              <a:defRPr/>
            </a:pPr>
            <a:r>
              <a:rPr lang="en-US" altLang="zh-CN" sz="2000">
                <a:solidFill>
                  <a:srgbClr val="000000"/>
                </a:solidFill>
                <a:latin typeface="微软雅黑" panose="020b0503020204020204" charset="-122"/>
                <a:ea typeface="微软雅黑"/>
              </a:rPr>
              <a:t>  1957</a:t>
            </a:r>
            <a:r>
              <a:rPr lang="zh-CN" altLang="en-US" sz="2000">
                <a:solidFill>
                  <a:srgbClr val="000000"/>
                </a:solidFill>
                <a:latin typeface="微软雅黑" panose="020b0503020204020204" charset="-122"/>
                <a:ea typeface="微软雅黑"/>
              </a:rPr>
              <a:t>年，苏联发射了人类历史上的第一颗人造地球卫星，标志着宇航事业的开端 </a:t>
            </a:r>
            <a:endParaRPr lang="zh-CN" altLang="en-US" sz="2000">
              <a:solidFill>
                <a:srgbClr val="000000"/>
              </a:solidFill>
              <a:latin typeface="微软雅黑" panose="020b0503020204020204" charset="-122"/>
              <a:ea typeface="微软雅黑"/>
            </a:endParaRPr>
          </a:p>
        </p:txBody>
      </p:sp>
      <p:sp>
        <p:nvSpPr>
          <p:cNvPr id="73" name="Text Box 9" title=""/>
          <p:cNvSpPr txBox="1">
            <a:spLocks noChangeArrowheads="1"/>
          </p:cNvSpPr>
          <p:nvPr>
            <p:custDataLst>
              <p:tags r:id="rId5"/>
            </p:custDataLst>
          </p:nvPr>
        </p:nvSpPr>
        <p:spPr bwMode="auto">
          <a:xfrm>
            <a:off x="6371547" y="2030022"/>
            <a:ext cx="2857499" cy="1323439"/>
          </a:xfrm>
          <a:prstGeom prst="rect">
            <a:avLst/>
          </a:prstGeom>
          <a:solidFill>
            <a:schemeClr val="bg1">
              <a:alpha val="70000"/>
            </a:schemeClr>
          </a:solidFill>
          <a:ln>
            <a:noFill/>
          </a:ln>
          <a:effectLst/>
        </p:spPr>
        <p:txBody>
          <a:bodyPr wrap="square">
            <a:spAutoFit/>
          </a:bodyPr>
          <a:lstStyle/>
          <a:p>
            <a:pPr>
              <a:spcBef>
                <a:spcPct val="50000"/>
              </a:spcBef>
              <a:spcAft>
                <a:spcPct val="0"/>
              </a:spcAft>
              <a:buClr>
                <a:srgbClr val="BC1A20"/>
              </a:buClr>
              <a:defRPr/>
            </a:pPr>
            <a:r>
              <a:rPr lang="en-US" altLang="zh-CN" sz="2000">
                <a:solidFill>
                  <a:srgbClr val="000000"/>
                </a:solidFill>
                <a:latin typeface="微软雅黑" panose="020b0503020204020204" charset="-122"/>
                <a:ea typeface="微软雅黑"/>
              </a:rPr>
              <a:t>1961</a:t>
            </a:r>
            <a:r>
              <a:rPr lang="zh-CN" altLang="en-US" sz="2000">
                <a:solidFill>
                  <a:srgbClr val="000000"/>
                </a:solidFill>
                <a:latin typeface="微软雅黑" panose="020b0503020204020204" charset="-122"/>
                <a:ea typeface="微软雅黑"/>
              </a:rPr>
              <a:t>年，苏联发射“东方一号”载人宇宙飞船，苏联宇航员加加林成了第一个飞上太空的人 </a:t>
            </a:r>
            <a:endParaRPr lang="zh-CN" altLang="en-US" sz="2000">
              <a:solidFill>
                <a:srgbClr val="000000"/>
              </a:solidFill>
              <a:latin typeface="微软雅黑" panose="020b0503020204020204" charset="-122"/>
              <a:ea typeface="微软雅黑"/>
            </a:endParaRPr>
          </a:p>
        </p:txBody>
      </p:sp>
      <p:pic>
        <p:nvPicPr>
          <p:cNvPr id="74" name="图片 73" title=""/>
          <p:cNvPicPr>
            <a:picLocks noChangeAspect="1"/>
          </p:cNvPicPr>
          <p:nvPr>
            <p:custDataLst>
              <p:tags r:id="rId7"/>
            </p:custDataLst>
          </p:nvPr>
        </p:nvPicPr>
        <p:blipFill>
          <a:blip r:embed="rId6"/>
          <a:srcRect b="10813"/>
          <a:stretch>
            <a:fillRect/>
          </a:stretch>
        </p:blipFill>
        <p:spPr>
          <a:xfrm>
            <a:off x="4168695" y="764795"/>
            <a:ext cx="2177886" cy="1157981"/>
          </a:xfrm>
          <a:prstGeom prst="rect">
            <a:avLst/>
          </a:prstGeom>
        </p:spPr>
      </p:pic>
      <p:pic>
        <p:nvPicPr>
          <p:cNvPr id="75" name="Picture 4" title=""/>
          <p:cNvPicPr>
            <a:picLocks noChangeAspect="1" noChangeArrowheads="1"/>
          </p:cNvPicPr>
          <p:nvPr>
            <p:custDataLst>
              <p:tags r:id="rId9"/>
            </p:custDataLst>
          </p:nvPr>
        </p:nvPicPr>
        <p:blipFill>
          <a:blip r:embed="rId8"/>
          <a:stretch>
            <a:fillRect/>
          </a:stretch>
        </p:blipFill>
        <p:spPr bwMode="auto">
          <a:xfrm>
            <a:off x="6877135" y="750791"/>
            <a:ext cx="2006065" cy="1135986"/>
          </a:xfrm>
          <a:prstGeom prst="rect">
            <a:avLst/>
          </a:prstGeom>
          <a:noFill/>
          <a:extLst>
            <a:ext uri="{909E8E84-426E-40DD-AFC4-6F175D3DCCD1}">
              <a14:hiddenFill xmlns:a14="http://schemas.microsoft.com/office/drawing/2010/main">
                <a:solidFill>
                  <a:srgbClr val="FFFFFF"/>
                </a:solidFill>
              </a14:hiddenFill>
            </a:ext>
          </a:extLst>
        </p:spPr>
      </p:pic>
      <p:sp>
        <p:nvSpPr>
          <p:cNvPr id="76" name="AutoShape 7" title=""/>
          <p:cNvSpPr>
            <a:spLocks noChangeArrowheads="1"/>
          </p:cNvSpPr>
          <p:nvPr>
            <p:custDataLst>
              <p:tags r:id="rId10"/>
            </p:custDataLst>
          </p:nvPr>
        </p:nvSpPr>
        <p:spPr bwMode="auto">
          <a:xfrm flipV="1">
            <a:off x="3218688" y="1922776"/>
            <a:ext cx="8616760" cy="45719"/>
          </a:xfrm>
          <a:prstGeom prst="notchedRightArrow">
            <a:avLst>
              <a:gd name="adj1" fmla="val 38065"/>
              <a:gd name="adj2" fmla="val 62592"/>
            </a:avLst>
          </a:prstGeom>
          <a:solidFill>
            <a:schemeClr val="tx1"/>
          </a:solidFill>
          <a:ln w="9525">
            <a:solidFill>
              <a:schemeClr val="tx1"/>
            </a:solidFill>
            <a:miter lim="800000"/>
          </a:ln>
          <a:effectLst/>
        </p:spPr>
        <p:txBody>
          <a:bodyPr wrap="none" anchor="ctr"/>
          <a:lstStyle/>
          <a:p>
            <a:pPr>
              <a:spcBef>
                <a:spcPct val="0"/>
              </a:spcBef>
              <a:spcAft>
                <a:spcPct val="0"/>
              </a:spcAft>
              <a:defRPr/>
            </a:pPr>
            <a:endParaRPr lang="zh-CN" altLang="en-US">
              <a:solidFill>
                <a:srgbClr val="000000"/>
              </a:solidFill>
            </a:endParaRPr>
          </a:p>
        </p:txBody>
      </p:sp>
      <p:pic>
        <p:nvPicPr>
          <p:cNvPr id="77" name="Picture 5" title=""/>
          <p:cNvPicPr>
            <a:picLocks noChangeAspect="1" noChangeArrowheads="1"/>
          </p:cNvPicPr>
          <p:nvPr>
            <p:custDataLst>
              <p:tags r:id="rId12"/>
            </p:custDataLst>
          </p:nvPr>
        </p:nvPicPr>
        <p:blipFill>
          <a:blip r:embed="rId11"/>
          <a:stretch>
            <a:fillRect/>
          </a:stretch>
        </p:blipFill>
        <p:spPr bwMode="auto">
          <a:xfrm>
            <a:off x="9229046" y="764795"/>
            <a:ext cx="1903021" cy="1060391"/>
          </a:xfrm>
          <a:prstGeom prst="rect">
            <a:avLst/>
          </a:prstGeom>
          <a:noFill/>
          <a:extLst>
            <a:ext uri="{909E8E84-426E-40DD-AFC4-6F175D3DCCD1}">
              <a14:hiddenFill xmlns:a14="http://schemas.microsoft.com/office/drawing/2010/main">
                <a:solidFill>
                  <a:srgbClr val="FFFFFF"/>
                </a:solidFill>
              </a14:hiddenFill>
            </a:ext>
          </a:extLst>
        </p:spPr>
      </p:pic>
      <p:sp>
        <p:nvSpPr>
          <p:cNvPr id="78" name="Text Box 4" title=""/>
          <p:cNvSpPr txBox="1">
            <a:spLocks noChangeArrowheads="1"/>
          </p:cNvSpPr>
          <p:nvPr>
            <p:custDataLst>
              <p:tags r:id="rId13"/>
            </p:custDataLst>
          </p:nvPr>
        </p:nvSpPr>
        <p:spPr bwMode="auto">
          <a:xfrm>
            <a:off x="9229046" y="1986224"/>
            <a:ext cx="2541489" cy="1631216"/>
          </a:xfrm>
          <a:prstGeom prst="rect">
            <a:avLst/>
          </a:prstGeom>
          <a:solidFill>
            <a:schemeClr val="bg1">
              <a:alpha val="70000"/>
            </a:schemeClr>
          </a:solidFill>
          <a:ln>
            <a:noFill/>
          </a:ln>
          <a:effectLst/>
        </p:spPr>
        <p:txBody>
          <a:bodyPr wrap="square">
            <a:spAutoFit/>
          </a:bodyPr>
          <a:lstStyle/>
          <a:p>
            <a:pPr>
              <a:spcBef>
                <a:spcPct val="50000"/>
              </a:spcBef>
              <a:spcAft>
                <a:spcPct val="0"/>
              </a:spcAft>
              <a:buClr>
                <a:srgbClr val="BC1A20"/>
              </a:buClr>
              <a:defRPr/>
            </a:pPr>
            <a:r>
              <a:rPr lang="en-US" altLang="zh-CN" sz="2000">
                <a:solidFill>
                  <a:srgbClr val="000000"/>
                </a:solidFill>
                <a:latin typeface="微软雅黑" panose="020b0503020204020204" charset="-122"/>
                <a:ea typeface="微软雅黑"/>
              </a:rPr>
              <a:t>1969</a:t>
            </a:r>
            <a:r>
              <a:rPr lang="zh-CN" altLang="en-US" sz="2000">
                <a:solidFill>
                  <a:srgbClr val="000000"/>
                </a:solidFill>
                <a:latin typeface="微软雅黑" panose="020b0503020204020204" charset="-122"/>
                <a:ea typeface="微软雅黑"/>
              </a:rPr>
              <a:t>年，美国“阿波罗</a:t>
            </a:r>
            <a:r>
              <a:rPr lang="en-US" altLang="zh-CN" sz="2000">
                <a:solidFill>
                  <a:srgbClr val="000000"/>
                </a:solidFill>
                <a:latin typeface="微软雅黑" panose="020b0503020204020204" charset="-122"/>
                <a:ea typeface="微软雅黑"/>
              </a:rPr>
              <a:t>11</a:t>
            </a:r>
            <a:r>
              <a:rPr lang="zh-CN" altLang="en-US" sz="2000">
                <a:solidFill>
                  <a:srgbClr val="000000"/>
                </a:solidFill>
                <a:latin typeface="微软雅黑" panose="020b0503020204020204" charset="-122"/>
                <a:ea typeface="微软雅黑"/>
              </a:rPr>
              <a:t>号”登月飞船在月球着陆，阿姆斯特朗和奥尔德登上月球 </a:t>
            </a:r>
            <a:endParaRPr lang="zh-CN" altLang="en-US" sz="2000">
              <a:solidFill>
                <a:srgbClr val="000000"/>
              </a:solidFill>
              <a:latin typeface="微软雅黑" panose="020b0503020204020204" charset="-122"/>
              <a:ea typeface="微软雅黑"/>
            </a:endParaRPr>
          </a:p>
        </p:txBody>
      </p:sp>
      <p:sp>
        <p:nvSpPr>
          <p:cNvPr id="81" name="Text Box 9" title=""/>
          <p:cNvSpPr txBox="1">
            <a:spLocks noChangeArrowheads="1"/>
          </p:cNvSpPr>
          <p:nvPr>
            <p:custDataLst>
              <p:tags r:id="rId14"/>
            </p:custDataLst>
          </p:nvPr>
        </p:nvSpPr>
        <p:spPr bwMode="auto">
          <a:xfrm>
            <a:off x="4764025" y="5129576"/>
            <a:ext cx="231607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spcBef>
                <a:spcPct val="50000"/>
              </a:spcBef>
              <a:spcAft>
                <a:spcPct val="0"/>
              </a:spcAft>
              <a:buClr>
                <a:srgbClr val="BC1A20"/>
              </a:buClr>
              <a:defRPr/>
            </a:pPr>
            <a:r>
              <a:rPr lang="en-US" altLang="zh-CN">
                <a:solidFill>
                  <a:srgbClr val="000000"/>
                </a:solidFill>
                <a:latin typeface="微软雅黑" panose="020b0503020204020204" charset="-122"/>
                <a:ea typeface="微软雅黑"/>
              </a:rPr>
              <a:t> 2003</a:t>
            </a:r>
            <a:r>
              <a:rPr lang="zh-CN" altLang="en-US">
                <a:solidFill>
                  <a:srgbClr val="000000"/>
                </a:solidFill>
                <a:latin typeface="微软雅黑" panose="020b0503020204020204" charset="-122"/>
                <a:ea typeface="微软雅黑"/>
              </a:rPr>
              <a:t>年，“神舟”五号载人航天飞船成功发射并于次日安全返回地面，使我国成为世界上第三个掌握载人航天技术的国家</a:t>
            </a:r>
            <a:endParaRPr lang="zh-CN" altLang="en-US">
              <a:solidFill>
                <a:srgbClr val="000000"/>
              </a:solidFill>
              <a:latin typeface="微软雅黑" panose="020b0503020204020204" charset="-122"/>
              <a:ea typeface="微软雅黑"/>
            </a:endParaRPr>
          </a:p>
        </p:txBody>
      </p:sp>
      <p:sp>
        <p:nvSpPr>
          <p:cNvPr id="82" name="Text Box 4" title=""/>
          <p:cNvSpPr txBox="1">
            <a:spLocks noChangeArrowheads="1"/>
          </p:cNvSpPr>
          <p:nvPr>
            <p:custDataLst>
              <p:tags r:id="rId15"/>
            </p:custDataLst>
          </p:nvPr>
        </p:nvSpPr>
        <p:spPr bwMode="auto">
          <a:xfrm>
            <a:off x="7148991" y="5211258"/>
            <a:ext cx="251621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spcBef>
                <a:spcPct val="50000"/>
              </a:spcBef>
              <a:spcAft>
                <a:spcPct val="0"/>
              </a:spcAft>
              <a:buClr>
                <a:srgbClr val="BC1A20"/>
              </a:buClr>
              <a:defRPr/>
            </a:pPr>
            <a:r>
              <a:rPr lang="en-US" altLang="zh-CN">
                <a:solidFill>
                  <a:srgbClr val="000000"/>
                </a:solidFill>
                <a:latin typeface="微软雅黑" panose="020b0503020204020204" charset="-122"/>
                <a:ea typeface="微软雅黑"/>
              </a:rPr>
              <a:t>2019</a:t>
            </a:r>
            <a:r>
              <a:rPr lang="zh-CN" altLang="en-US">
                <a:solidFill>
                  <a:srgbClr val="000000"/>
                </a:solidFill>
                <a:latin typeface="微软雅黑" panose="020b0503020204020204" charset="-122"/>
                <a:ea typeface="微软雅黑"/>
              </a:rPr>
              <a:t>年，月球车“玉兔二号”首次实现月球背面着陆，标志着中国进入具有深空探测能力的国家行列</a:t>
            </a:r>
            <a:endParaRPr lang="zh-CN" altLang="en-US">
              <a:solidFill>
                <a:srgbClr val="000000"/>
              </a:solidFill>
              <a:latin typeface="微软雅黑" panose="020b0503020204020204" charset="-122"/>
              <a:ea typeface="微软雅黑"/>
            </a:endParaRPr>
          </a:p>
        </p:txBody>
      </p:sp>
      <p:sp>
        <p:nvSpPr>
          <p:cNvPr id="83" name="Text Box 4" title=""/>
          <p:cNvSpPr txBox="1">
            <a:spLocks noChangeArrowheads="1"/>
          </p:cNvSpPr>
          <p:nvPr>
            <p:custDataLst>
              <p:tags r:id="rId16"/>
            </p:custDataLst>
          </p:nvPr>
        </p:nvSpPr>
        <p:spPr bwMode="auto">
          <a:xfrm>
            <a:off x="9734103" y="5320903"/>
            <a:ext cx="26129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buClr>
                <a:srgbClr val="BC1A20"/>
              </a:buClr>
              <a:defRPr/>
            </a:pPr>
            <a:r>
              <a:rPr lang="en-US" altLang="zh-CN">
                <a:solidFill>
                  <a:srgbClr val="000000"/>
                </a:solidFill>
                <a:latin typeface="微软雅黑" panose="020b0503020204020204" charset="-122"/>
                <a:ea typeface="微软雅黑"/>
              </a:rPr>
              <a:t>2020</a:t>
            </a:r>
            <a:r>
              <a:rPr lang="zh-CN" altLang="en-US">
                <a:solidFill>
                  <a:srgbClr val="000000"/>
                </a:solidFill>
                <a:latin typeface="微软雅黑" panose="020b0503020204020204" charset="-122"/>
                <a:ea typeface="微软雅黑"/>
              </a:rPr>
              <a:t>年</a:t>
            </a:r>
            <a:r>
              <a:rPr lang="en-US" altLang="zh-CN">
                <a:solidFill>
                  <a:srgbClr val="000000"/>
                </a:solidFill>
                <a:latin typeface="微软雅黑" panose="020b0503020204020204" charset="-122"/>
                <a:ea typeface="微软雅黑"/>
              </a:rPr>
              <a:t>6</a:t>
            </a:r>
            <a:r>
              <a:rPr lang="zh-CN" altLang="en-US">
                <a:solidFill>
                  <a:srgbClr val="000000"/>
                </a:solidFill>
                <a:latin typeface="微软雅黑" panose="020b0503020204020204" charset="-122"/>
                <a:ea typeface="微软雅黑"/>
              </a:rPr>
              <a:t>月</a:t>
            </a:r>
            <a:r>
              <a:rPr lang="en-US" altLang="zh-CN">
                <a:solidFill>
                  <a:srgbClr val="000000"/>
                </a:solidFill>
                <a:latin typeface="微软雅黑" panose="020b0503020204020204" charset="-122"/>
                <a:ea typeface="微软雅黑"/>
              </a:rPr>
              <a:t>23</a:t>
            </a:r>
            <a:r>
              <a:rPr lang="zh-CN" altLang="en-US">
                <a:solidFill>
                  <a:srgbClr val="000000"/>
                </a:solidFill>
                <a:latin typeface="微软雅黑" panose="020b0503020204020204" charset="-122"/>
                <a:ea typeface="微软雅黑"/>
              </a:rPr>
              <a:t>日第</a:t>
            </a:r>
            <a:r>
              <a:rPr lang="en-US" altLang="zh-CN">
                <a:solidFill>
                  <a:srgbClr val="000000"/>
                </a:solidFill>
                <a:latin typeface="微软雅黑" panose="020b0503020204020204" charset="-122"/>
                <a:ea typeface="微软雅黑"/>
              </a:rPr>
              <a:t>55</a:t>
            </a:r>
            <a:r>
              <a:rPr lang="zh-CN" altLang="en-US">
                <a:solidFill>
                  <a:srgbClr val="000000"/>
                </a:solidFill>
                <a:latin typeface="微软雅黑" panose="020b0503020204020204" charset="-122"/>
                <a:ea typeface="微软雅黑"/>
              </a:rPr>
              <a:t>颗北斗导航卫星发射成功</a:t>
            </a:r>
            <a:endParaRPr lang="en-US" altLang="zh-CN">
              <a:solidFill>
                <a:srgbClr val="000000"/>
              </a:solidFill>
              <a:latin typeface="微软雅黑" panose="020b0503020204020204" charset="-122"/>
              <a:ea typeface="微软雅黑"/>
            </a:endParaRPr>
          </a:p>
          <a:p>
            <a:pPr>
              <a:buClr>
                <a:srgbClr val="BC1A20"/>
              </a:buClr>
              <a:defRPr/>
            </a:pPr>
            <a:r>
              <a:rPr lang="en-US" altLang="zh-CN">
                <a:solidFill>
                  <a:srgbClr val="000000"/>
                </a:solidFill>
                <a:latin typeface="微软雅黑" panose="020b0503020204020204" charset="-122"/>
                <a:ea typeface="微软雅黑"/>
              </a:rPr>
              <a:t>2020</a:t>
            </a:r>
            <a:r>
              <a:rPr lang="zh-CN" altLang="en-US">
                <a:solidFill>
                  <a:srgbClr val="000000"/>
                </a:solidFill>
                <a:latin typeface="微软雅黑" panose="020b0503020204020204" charset="-122"/>
                <a:ea typeface="微软雅黑"/>
              </a:rPr>
              <a:t>年</a:t>
            </a:r>
            <a:r>
              <a:rPr lang="en-US" altLang="zh-CN">
                <a:solidFill>
                  <a:srgbClr val="000000"/>
                </a:solidFill>
                <a:latin typeface="微软雅黑" panose="020b0503020204020204" charset="-122"/>
                <a:ea typeface="微软雅黑"/>
              </a:rPr>
              <a:t>7</a:t>
            </a:r>
            <a:r>
              <a:rPr lang="zh-CN" altLang="en-US">
                <a:solidFill>
                  <a:srgbClr val="000000"/>
                </a:solidFill>
                <a:latin typeface="微软雅黑" panose="020b0503020204020204" charset="-122"/>
                <a:ea typeface="微软雅黑"/>
              </a:rPr>
              <a:t>月</a:t>
            </a:r>
            <a:r>
              <a:rPr lang="en-US" altLang="zh-CN">
                <a:solidFill>
                  <a:srgbClr val="000000"/>
                </a:solidFill>
                <a:latin typeface="微软雅黑" panose="020b0503020204020204" charset="-122"/>
                <a:ea typeface="微软雅黑"/>
              </a:rPr>
              <a:t>23</a:t>
            </a:r>
            <a:r>
              <a:rPr lang="zh-CN" altLang="en-US">
                <a:solidFill>
                  <a:srgbClr val="000000"/>
                </a:solidFill>
                <a:latin typeface="微软雅黑" panose="020b0503020204020204" charset="-122"/>
                <a:ea typeface="微软雅黑"/>
              </a:rPr>
              <a:t>日天问一号发射升空前往火星。</a:t>
            </a:r>
            <a:endParaRPr lang="zh-CN" altLang="en-US">
              <a:solidFill>
                <a:srgbClr val="000000"/>
              </a:solidFill>
              <a:latin typeface="微软雅黑" panose="020b0503020204020204" charset="-122"/>
              <a:ea typeface="微软雅黑"/>
            </a:endParaRPr>
          </a:p>
        </p:txBody>
      </p:sp>
      <p:pic>
        <p:nvPicPr>
          <p:cNvPr id="84" name="Picture 2" title=""/>
          <p:cNvPicPr>
            <a:picLocks noChangeAspect="1" noChangeArrowheads="1"/>
          </p:cNvPicPr>
          <p:nvPr>
            <p:custDataLst>
              <p:tags r:id="rId18"/>
            </p:custDataLst>
          </p:nvPr>
        </p:nvPicPr>
        <p:blipFill>
          <a:blip r:embed="rId17"/>
          <a:stretch>
            <a:fillRect/>
          </a:stretch>
        </p:blipFill>
        <p:spPr bwMode="auto">
          <a:xfrm>
            <a:off x="4953477" y="3443322"/>
            <a:ext cx="1912050" cy="1664609"/>
          </a:xfrm>
          <a:prstGeom prst="rect">
            <a:avLst/>
          </a:prstGeom>
          <a:noFill/>
          <a:extLst>
            <a:ext uri="{909E8E84-426E-40DD-AFC4-6F175D3DCCD1}">
              <a14:hiddenFill xmlns:a14="http://schemas.microsoft.com/office/drawing/2010/main">
                <a:solidFill>
                  <a:srgbClr val="FFFFFF"/>
                </a:solidFill>
              </a14:hiddenFill>
            </a:ext>
          </a:extLst>
        </p:spPr>
      </p:pic>
      <p:pic>
        <p:nvPicPr>
          <p:cNvPr id="85" name="图片 84" title=""/>
          <p:cNvPicPr>
            <a:picLocks noChangeAspect="1"/>
          </p:cNvPicPr>
          <p:nvPr>
            <p:custDataLst>
              <p:tags r:id="rId20"/>
            </p:custDataLst>
          </p:nvPr>
        </p:nvPicPr>
        <p:blipFill>
          <a:blip r:embed="rId19"/>
          <a:stretch>
            <a:fillRect/>
          </a:stretch>
        </p:blipFill>
        <p:spPr>
          <a:xfrm>
            <a:off x="2478693" y="3481118"/>
            <a:ext cx="2163547" cy="1622660"/>
          </a:xfrm>
          <a:prstGeom prst="rect">
            <a:avLst/>
          </a:prstGeom>
        </p:spPr>
      </p:pic>
      <p:pic>
        <p:nvPicPr>
          <p:cNvPr id="86" name="图片 85" title=""/>
          <p:cNvPicPr>
            <a:picLocks noChangeAspect="1"/>
          </p:cNvPicPr>
          <p:nvPr>
            <p:custDataLst>
              <p:tags r:id="rId22"/>
            </p:custDataLst>
          </p:nvPr>
        </p:nvPicPr>
        <p:blipFill>
          <a:blip r:embed="rId21"/>
          <a:stretch>
            <a:fillRect/>
          </a:stretch>
        </p:blipFill>
        <p:spPr>
          <a:xfrm>
            <a:off x="8087363" y="3470344"/>
            <a:ext cx="1422057" cy="1706268"/>
          </a:xfrm>
          <a:prstGeom prst="rect">
            <a:avLst/>
          </a:prstGeom>
        </p:spPr>
      </p:pic>
      <p:pic>
        <p:nvPicPr>
          <p:cNvPr id="87" name="图片 86" title=""/>
          <p:cNvPicPr>
            <a:picLocks noChangeAspect="1"/>
          </p:cNvPicPr>
          <p:nvPr>
            <p:custDataLst>
              <p:tags r:id="rId24"/>
            </p:custDataLst>
          </p:nvPr>
        </p:nvPicPr>
        <p:blipFill>
          <a:blip r:embed="rId23"/>
          <a:stretch>
            <a:fillRect/>
          </a:stretch>
        </p:blipFill>
        <p:spPr>
          <a:xfrm>
            <a:off x="9820656" y="3428738"/>
            <a:ext cx="1949879" cy="1675040"/>
          </a:xfrm>
          <a:prstGeom prst="rect">
            <a:avLst/>
          </a:prstGeom>
        </p:spPr>
      </p:pic>
      <p:pic>
        <p:nvPicPr>
          <p:cNvPr id="88" name="图片 87" title=""/>
          <p:cNvPicPr>
            <a:picLocks noChangeAspect="1"/>
          </p:cNvPicPr>
          <p:nvPr>
            <p:custDataLst>
              <p:tags r:id="rId26"/>
            </p:custDataLst>
          </p:nvPr>
        </p:nvPicPr>
        <p:blipFill>
          <a:blip r:embed="rId25"/>
          <a:stretch>
            <a:fillRect/>
          </a:stretch>
        </p:blipFill>
        <p:spPr bwMode="auto">
          <a:xfrm>
            <a:off x="7154966" y="3504701"/>
            <a:ext cx="927890" cy="1617364"/>
          </a:xfrm>
          <a:prstGeom prst="rect">
            <a:avLst/>
          </a:prstGeom>
          <a:ln>
            <a:noFill/>
          </a:ln>
          <a:effectLst>
            <a:outerShdw blurRad="292100" dist="139700" dir="2700000" algn="tl" rotWithShape="0">
              <a:srgbClr val="333333">
                <a:alpha val="65000"/>
              </a:srgbClr>
            </a:outerShdw>
          </a:effectLst>
        </p:spPr>
      </p:pic>
      <p:sp>
        <p:nvSpPr>
          <p:cNvPr id="90" name="Text Box 8" title=""/>
          <p:cNvSpPr txBox="1">
            <a:spLocks noChangeArrowheads="1"/>
          </p:cNvSpPr>
          <p:nvPr>
            <p:custDataLst>
              <p:tags r:id="rId27"/>
            </p:custDataLst>
          </p:nvPr>
        </p:nvSpPr>
        <p:spPr bwMode="auto">
          <a:xfrm>
            <a:off x="2309956" y="5195208"/>
            <a:ext cx="25738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spcBef>
                <a:spcPct val="50000"/>
              </a:spcBef>
              <a:spcAft>
                <a:spcPct val="0"/>
              </a:spcAft>
              <a:buClr>
                <a:srgbClr val="BC1A20"/>
              </a:buClr>
              <a:defRPr/>
            </a:pPr>
            <a:r>
              <a:rPr lang="en-US" altLang="zh-CN">
                <a:solidFill>
                  <a:srgbClr val="000000"/>
                </a:solidFill>
                <a:latin typeface="微软雅黑" panose="020b0503020204020204" charset="-122"/>
                <a:ea typeface="微软雅黑"/>
              </a:rPr>
              <a:t>  1970</a:t>
            </a:r>
            <a:r>
              <a:rPr lang="zh-CN" altLang="en-US">
                <a:solidFill>
                  <a:srgbClr val="000000"/>
                </a:solidFill>
                <a:latin typeface="微软雅黑" panose="020b0503020204020204" charset="-122"/>
                <a:ea typeface="微软雅黑"/>
              </a:rPr>
              <a:t>年，中国第一颗人造地球卫星“东方红”</a:t>
            </a:r>
            <a:r>
              <a:rPr lang="en-US" altLang="zh-CN">
                <a:solidFill>
                  <a:srgbClr val="000000"/>
                </a:solidFill>
                <a:latin typeface="微软雅黑" panose="020b0503020204020204" charset="-122"/>
                <a:ea typeface="微软雅黑"/>
              </a:rPr>
              <a:t>1</a:t>
            </a:r>
            <a:r>
              <a:rPr lang="zh-CN" altLang="en-US">
                <a:solidFill>
                  <a:srgbClr val="000000"/>
                </a:solidFill>
                <a:latin typeface="微软雅黑" panose="020b0503020204020204" charset="-122"/>
                <a:ea typeface="微软雅黑"/>
              </a:rPr>
              <a:t>号发射升空，成为第五个独立研制并发射人造地球卫星的国家</a:t>
            </a:r>
            <a:endParaRPr lang="zh-CN" altLang="en-US">
              <a:solidFill>
                <a:srgbClr val="000000"/>
              </a:solidFill>
              <a:latin typeface="微软雅黑" panose="020b0503020204020204" charset="-122"/>
              <a:ea typeface="微软雅黑"/>
            </a:endParaRPr>
          </a:p>
        </p:txBody>
      </p:sp>
      <p:sp>
        <p:nvSpPr>
          <p:cNvPr id="91" name="AutoShape 7" title=""/>
          <p:cNvSpPr>
            <a:spLocks noChangeArrowheads="1"/>
          </p:cNvSpPr>
          <p:nvPr>
            <p:custDataLst>
              <p:tags r:id="rId28"/>
            </p:custDataLst>
          </p:nvPr>
        </p:nvSpPr>
        <p:spPr bwMode="auto">
          <a:xfrm>
            <a:off x="2377439" y="5166874"/>
            <a:ext cx="9660147" cy="45719"/>
          </a:xfrm>
          <a:prstGeom prst="notchedRightArrow">
            <a:avLst>
              <a:gd name="adj1" fmla="val 38065"/>
              <a:gd name="adj2" fmla="val 62592"/>
            </a:avLst>
          </a:prstGeom>
          <a:solidFill>
            <a:schemeClr val="tx1"/>
          </a:solidFill>
          <a:ln w="9525">
            <a:solidFill>
              <a:schemeClr val="tx1"/>
            </a:solidFill>
            <a:miter lim="800000"/>
          </a:ln>
          <a:effectLst/>
        </p:spPr>
        <p:txBody>
          <a:bodyPr wrap="none" anchor="ctr"/>
          <a:lstStyle/>
          <a:p>
            <a:pPr>
              <a:spcBef>
                <a:spcPct val="0"/>
              </a:spcBef>
              <a:spcAft>
                <a:spcPct val="0"/>
              </a:spcAft>
              <a:defRPr/>
            </a:pPr>
            <a:endParaRPr lang="zh-CN" altLang="en-US">
              <a:solidFill>
                <a:srgbClr val="000000"/>
              </a:solidFill>
            </a:endParaRPr>
          </a:p>
        </p:txBody>
      </p:sp>
      <p:grpSp>
        <p:nvGrpSpPr>
          <p:cNvPr id="89" name="组合 88" title=""/>
          <p:cNvGrpSpPr/>
          <p:nvPr>
            <p:custDataLst>
              <p:tags r:id="rId29"/>
            </p:custDataLst>
          </p:nvPr>
        </p:nvGrpSpPr>
        <p:grpSpPr>
          <a:xfrm>
            <a:off x="2346307" y="691242"/>
            <a:ext cx="9816961" cy="2770871"/>
            <a:chOff x="799116" y="5453238"/>
            <a:chExt cx="11395762" cy="2921878"/>
          </a:xfrm>
        </p:grpSpPr>
        <p:pic>
          <p:nvPicPr>
            <p:cNvPr id="68" name="图片 67"/>
            <p:cNvPicPr>
              <a:picLocks noChangeAspect="1"/>
            </p:cNvPicPr>
            <p:nvPr>
              <p:custDataLst>
                <p:tags r:id="rId31"/>
              </p:custDataLst>
            </p:nvPr>
          </p:nvPicPr>
          <p:blipFill>
            <a:blip r:embed="rId30"/>
            <a:srcRect t="96190"/>
            <a:stretch>
              <a:fillRect/>
            </a:stretch>
          </p:blipFill>
          <p:spPr>
            <a:xfrm>
              <a:off x="799116" y="5453238"/>
              <a:ext cx="11395762" cy="2921878"/>
            </a:xfrm>
            <a:prstGeom prst="rect">
              <a:avLst/>
            </a:prstGeom>
          </p:spPr>
        </p:pic>
        <p:pic>
          <p:nvPicPr>
            <p:cNvPr id="69" name="图片 68"/>
            <p:cNvPicPr>
              <a:picLocks noChangeAspect="1"/>
            </p:cNvPicPr>
            <p:nvPr>
              <p:custDataLst>
                <p:tags r:id="rId32"/>
              </p:custDataLst>
            </p:nvPr>
          </p:nvPicPr>
          <p:blipFill>
            <a:blip r:embed="rId30"/>
            <a:stretch>
              <a:fillRect/>
            </a:stretch>
          </p:blipFill>
          <p:spPr>
            <a:xfrm>
              <a:off x="1208667" y="5637955"/>
              <a:ext cx="2540275" cy="2646614"/>
            </a:xfrm>
            <a:prstGeom prst="rect">
              <a:avLst/>
            </a:prstGeom>
          </p:spPr>
        </p:pic>
        <p:sp>
          <p:nvSpPr>
            <p:cNvPr id="70" name="文本框 69"/>
            <p:cNvSpPr txBox="1"/>
            <p:nvPr>
              <p:custDataLst>
                <p:tags r:id="rId33"/>
              </p:custDataLst>
            </p:nvPr>
          </p:nvSpPr>
          <p:spPr>
            <a:xfrm>
              <a:off x="3513629" y="5658910"/>
              <a:ext cx="8490978" cy="2044663"/>
            </a:xfrm>
            <a:prstGeom prst="rect">
              <a:avLst/>
            </a:prstGeom>
            <a:noFill/>
          </p:spPr>
          <p:txBody>
            <a:bodyPr wrap="square" rtlCol="0">
              <a:spAutoFit/>
            </a:bodyPr>
            <a:lstStyle/>
            <a:p>
              <a:r>
                <a:rPr lang="en-US" altLang="zh-CN"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        2020</a:t>
              </a:r>
              <a:r>
                <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年</a:t>
              </a:r>
              <a:r>
                <a:rPr lang="en-US" altLang="zh-CN"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7</a:t>
              </a:r>
              <a:r>
                <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月</a:t>
              </a:r>
              <a:r>
                <a:rPr lang="en-US" altLang="zh-CN"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31</a:t>
              </a:r>
              <a:r>
                <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日上午，北斗三号全球卫星导航系统</a:t>
              </a:r>
              <a:r>
                <a:rPr lang="en-US" altLang="zh-CN"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BDS</a:t>
              </a:r>
              <a:r>
                <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正式开通。</a:t>
              </a:r>
              <a:r>
                <a:rPr lang="en-US" altLang="zh-CN"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2020</a:t>
              </a:r>
              <a:r>
                <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年，我们终于可以骄傲地说：</a:t>
              </a:r>
              <a:endPar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endParaRPr>
            </a:p>
            <a:p>
              <a:r>
                <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“中国，再不用被美国</a:t>
              </a:r>
              <a:r>
                <a:rPr lang="en-US" altLang="zh-CN"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GPS</a:t>
              </a:r>
              <a:r>
                <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处处牵制，中国航天弯了百年的腰，挺直了！</a:t>
              </a:r>
              <a:r>
                <a:rPr lang="zh-CN" altLang="en-US" sz="2400" smtClean="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a:t>
              </a:r>
              <a:endParaRPr lang="en-US" altLang="zh-CN"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endParaRPr>
            </a:p>
            <a:p>
              <a:r>
                <a:rPr lang="zh-CN" altLang="en-US" sz="2400" smtClean="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        航天</a:t>
              </a:r>
              <a:r>
                <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技术对现代</a:t>
              </a:r>
              <a:r>
                <a:rPr lang="zh-CN" altLang="en-US" sz="2400">
                  <a:solidFill>
                    <a:srgbClr val="FFFF00"/>
                  </a:solidFill>
                  <a:latin typeface="方正风雅楷宋简体" panose="02000800000000000000" pitchFamily="2" charset="-122"/>
                  <a:ea typeface="方正风雅楷宋简体" panose="02000800000000000000" pitchFamily="2" charset="-122"/>
                  <a:cs typeface="Arial"/>
                </a:rPr>
                <a:t>国防</a:t>
              </a:r>
              <a:r>
                <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与</a:t>
              </a:r>
              <a:r>
                <a:rPr lang="zh-CN" altLang="en-US" sz="2400">
                  <a:solidFill>
                    <a:srgbClr val="FFFF00"/>
                  </a:solidFill>
                  <a:latin typeface="方正风雅楷宋简体" panose="02000800000000000000" pitchFamily="2" charset="-122"/>
                  <a:ea typeface="方正风雅楷宋简体" panose="02000800000000000000" pitchFamily="2" charset="-122"/>
                  <a:cs typeface="Arial"/>
                </a:rPr>
                <a:t>经济</a:t>
              </a:r>
              <a:r>
                <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rPr>
                <a:t>发展产生了巨大影响。</a:t>
              </a:r>
              <a:endParaRPr lang="zh-CN" altLang="en-US" sz="2400">
                <a:solidFill>
                  <a:srgbClr val="5F9CA9">
                    <a:lumMod val="20000"/>
                    <a:lumOff val="80000"/>
                  </a:srgbClr>
                </a:solidFill>
                <a:latin typeface="方正风雅楷宋简体" panose="02000800000000000000" pitchFamily="2" charset="-122"/>
                <a:ea typeface="方正风雅楷宋简体" panose="02000800000000000000" pitchFamily="2" charset="-122"/>
                <a:cs typeface="Arial"/>
              </a:endParaRPr>
            </a:p>
          </p:txBody>
        </p:sp>
      </p:grpSp>
      <p:grpSp>
        <p:nvGrpSpPr>
          <p:cNvPr id="3" name="组合1" title=""/>
          <p:cNvGrpSpPr/>
          <p:nvPr>
            <p:custDataLst>
              <p:tags r:id="rId34"/>
            </p:custDataLst>
          </p:nvPr>
        </p:nvGrpSpPr>
        <p:grpSpPr>
          <a:xfrm>
            <a:off x="85301" y="558457"/>
            <a:ext cx="2959651" cy="5475196"/>
            <a:chExt cx="5797228" cy="5475196"/>
          </a:xfrm>
        </p:grpSpPr>
        <p:sp>
          <p:nvSpPr>
            <p:cNvPr id="4" name="形状8"/>
            <p:cNvSpPr txBox="1"/>
            <p:nvPr>
              <p:custDataLst>
                <p:tags r:id="rId35"/>
              </p:custDataLst>
            </p:nvPr>
          </p:nvSpPr>
          <p:spPr>
            <a:xfrm>
              <a:off x="284775" y="104069"/>
              <a:ext cx="3188432" cy="424939"/>
            </a:xfrm>
            <a:custGeom>
              <a:gdLst>
                <a:gd name="connsiteX0" fmla="*/ 3188437 w 3188432"/>
                <a:gd name="connsiteY0" fmla="*/ 424939 h 424939"/>
                <a:gd name="connsiteX1" fmla="*/ 212465 w 3188432"/>
                <a:gd name="connsiteY1" fmla="*/ 424939 h 424939"/>
                <a:gd name="connsiteX2" fmla="*/ 0 w 3188432"/>
                <a:gd name="connsiteY2" fmla="*/ 212474 h 424939"/>
                <a:gd name="connsiteX3" fmla="*/ 212465 w 3188432"/>
                <a:gd name="connsiteY3" fmla="*/ 0 h 424939"/>
                <a:gd name="connsiteX4" fmla="*/ 3188437 w 3188432"/>
                <a:gd name="connsiteY4" fmla="*/ 0 h 424939"/>
                <a:gd name="connsiteX5" fmla="*/ 3188437 w 3188432"/>
                <a:gd name="connsiteY5" fmla="*/ 424939 h 42493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24938">
                  <a:moveTo>
                    <a:pt x="3188437" y="424939"/>
                  </a:moveTo>
                  <a:lnTo>
                    <a:pt x="212465" y="424939"/>
                  </a:lnTo>
                  <a:lnTo>
                    <a:pt x="0" y="212474"/>
                  </a:lnTo>
                  <a:lnTo>
                    <a:pt x="212465" y="0"/>
                  </a:lnTo>
                  <a:lnTo>
                    <a:pt x="3188437" y="0"/>
                  </a:lnTo>
                  <a:lnTo>
                    <a:pt x="3188437" y="424939"/>
                  </a:lnTo>
                  <a:close/>
                </a:path>
              </a:pathLst>
            </a:custGeom>
            <a:solidFill>
              <a:srgbClr val="537B3E"/>
            </a:solidFill>
            <a:ln w="12700">
              <a:solidFill>
                <a:srgbClr val="FFFFFF"/>
              </a:solidFill>
              <a:prstDash val="solid"/>
            </a:ln>
          </p:spPr>
          <p:txBody>
            <a:bodyPr wrap="square" rtlCol="0" anchor="ctr"/>
            <a:lstStyle/>
            <a:p>
              <a:pPr algn="ctr"/>
              <a:endParaRPr>
                <a:solidFill>
                  <a:prstClr val="black"/>
                </a:solidFill>
              </a:endParaRPr>
            </a:p>
          </p:txBody>
        </p:sp>
        <p:sp>
          <p:nvSpPr>
            <p:cNvPr id="5" name="文本1"/>
            <p:cNvSpPr txBox="1"/>
            <p:nvPr>
              <p:custDataLst>
                <p:tags r:id="rId36"/>
              </p:custDataLst>
            </p:nvPr>
          </p:nvSpPr>
          <p:spPr>
            <a:xfrm>
              <a:off x="584886" y="70597"/>
              <a:ext cx="3188432" cy="438544"/>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计算机</a:t>
              </a:r>
              <a:endParaRPr lang="zh-CN" altLang="en-US" b="1">
                <a:solidFill>
                  <a:srgbClr val="FFFFFF"/>
                </a:solidFill>
                <a:latin typeface="微软雅黑" panose="020b0503020204020204" charset="-122"/>
                <a:ea typeface="微软雅黑"/>
              </a:endParaRPr>
            </a:p>
          </p:txBody>
        </p:sp>
        <p:sp>
          <p:nvSpPr>
            <p:cNvPr id="6" name="形状1"/>
            <p:cNvSpPr txBox="1"/>
            <p:nvPr>
              <p:custDataLst>
                <p:tags r:id="rId37"/>
              </p:custDataLst>
            </p:nvPr>
          </p:nvSpPr>
          <p:spPr>
            <a:xfrm>
              <a:off x="13392" y="0"/>
              <a:ext cx="655656" cy="655656"/>
            </a:xfrm>
            <a:prstGeom prst="ellipse">
              <a:avLst/>
            </a:prstGeom>
            <a:blipFill>
              <a:blip r:embed="rId38"/>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7" name="形状9"/>
            <p:cNvSpPr txBox="1"/>
            <p:nvPr>
              <p:custDataLst>
                <p:tags r:id="rId39"/>
              </p:custDataLst>
            </p:nvPr>
          </p:nvSpPr>
          <p:spPr>
            <a:xfrm>
              <a:off x="318642" y="778257"/>
              <a:ext cx="3188432" cy="455571"/>
            </a:xfrm>
            <a:custGeom>
              <a:gdLst>
                <a:gd name="connsiteX0" fmla="*/ 3188437 w 3188432"/>
                <a:gd name="connsiteY0" fmla="*/ 455571 h 455571"/>
                <a:gd name="connsiteX1" fmla="*/ 227781 w 3188432"/>
                <a:gd name="connsiteY1" fmla="*/ 455571 h 455571"/>
                <a:gd name="connsiteX2" fmla="*/ 0 w 3188432"/>
                <a:gd name="connsiteY2" fmla="*/ 227790 h 455571"/>
                <a:gd name="connsiteX3" fmla="*/ 227781 w 3188432"/>
                <a:gd name="connsiteY3" fmla="*/ 0 h 455571"/>
                <a:gd name="connsiteX4" fmla="*/ 3188437 w 3188432"/>
                <a:gd name="connsiteY4" fmla="*/ 0 h 455571"/>
                <a:gd name="connsiteX5" fmla="*/ 3188437 w 3188432"/>
                <a:gd name="connsiteY5" fmla="*/ 455571 h 4555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55571">
                  <a:moveTo>
                    <a:pt x="3188437" y="455571"/>
                  </a:moveTo>
                  <a:lnTo>
                    <a:pt x="227781" y="455571"/>
                  </a:lnTo>
                  <a:lnTo>
                    <a:pt x="0" y="227790"/>
                  </a:lnTo>
                  <a:lnTo>
                    <a:pt x="227781" y="0"/>
                  </a:lnTo>
                  <a:lnTo>
                    <a:pt x="3188437" y="0"/>
                  </a:lnTo>
                  <a:lnTo>
                    <a:pt x="3188437" y="455571"/>
                  </a:lnTo>
                  <a:close/>
                </a:path>
              </a:pathLst>
            </a:custGeom>
            <a:solidFill>
              <a:srgbClr val="67783F"/>
            </a:solidFill>
            <a:ln w="12700">
              <a:solidFill>
                <a:srgbClr val="FFFFFF"/>
              </a:solidFill>
              <a:prstDash val="solid"/>
            </a:ln>
          </p:spPr>
          <p:txBody>
            <a:bodyPr wrap="square" rtlCol="0" anchor="ctr"/>
            <a:lstStyle/>
            <a:p>
              <a:pPr algn="ctr"/>
              <a:endParaRPr>
                <a:solidFill>
                  <a:prstClr val="black"/>
                </a:solidFill>
              </a:endParaRPr>
            </a:p>
          </p:txBody>
        </p:sp>
        <p:sp>
          <p:nvSpPr>
            <p:cNvPr id="8" name="文本2"/>
            <p:cNvSpPr txBox="1"/>
            <p:nvPr>
              <p:custDataLst>
                <p:tags r:id="rId40"/>
              </p:custDataLst>
            </p:nvPr>
          </p:nvSpPr>
          <p:spPr>
            <a:xfrm>
              <a:off x="626411" y="751588"/>
              <a:ext cx="3188432" cy="455571"/>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人工智能</a:t>
              </a:r>
              <a:endParaRPr lang="zh-CN" altLang="en-US" b="1">
                <a:solidFill>
                  <a:srgbClr val="FFFFFF"/>
                </a:solidFill>
                <a:latin typeface="微软雅黑" panose="020b0503020204020204" charset="-122"/>
                <a:ea typeface="微软雅黑"/>
              </a:endParaRPr>
            </a:p>
          </p:txBody>
        </p:sp>
        <p:sp>
          <p:nvSpPr>
            <p:cNvPr id="9" name="形状2"/>
            <p:cNvSpPr txBox="1"/>
            <p:nvPr>
              <p:custDataLst>
                <p:tags r:id="rId41"/>
              </p:custDataLst>
            </p:nvPr>
          </p:nvSpPr>
          <p:spPr>
            <a:xfrm>
              <a:off x="2103" y="633059"/>
              <a:ext cx="655656" cy="655656"/>
            </a:xfrm>
            <a:prstGeom prst="ellipse">
              <a:avLst/>
            </a:prstGeom>
            <a:blipFill>
              <a:blip r:embed="rId42"/>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0" name="形状10"/>
            <p:cNvSpPr txBox="1"/>
            <p:nvPr>
              <p:custDataLst>
                <p:tags r:id="rId43"/>
              </p:custDataLst>
            </p:nvPr>
          </p:nvSpPr>
          <p:spPr>
            <a:xfrm>
              <a:off x="826647" y="1639145"/>
              <a:ext cx="4970581" cy="771073"/>
            </a:xfrm>
            <a:custGeom>
              <a:gdLst>
                <a:gd name="connsiteX0" fmla="*/ 3188437 w 3188432"/>
                <a:gd name="connsiteY0" fmla="*/ 771068 h 771073"/>
                <a:gd name="connsiteX1" fmla="*/ 203349 w 3188432"/>
                <a:gd name="connsiteY1" fmla="*/ 771068 h 771073"/>
                <a:gd name="connsiteX2" fmla="*/ 0 w 3188432"/>
                <a:gd name="connsiteY2" fmla="*/ 385534 h 771073"/>
                <a:gd name="connsiteX3" fmla="*/ 203349 w 3188432"/>
                <a:gd name="connsiteY3" fmla="*/ 0 h 771073"/>
                <a:gd name="connsiteX4" fmla="*/ 3188437 w 3188432"/>
                <a:gd name="connsiteY4" fmla="*/ 0 h 771073"/>
                <a:gd name="connsiteX5" fmla="*/ 3188437 w 3188432"/>
                <a:gd name="connsiteY5" fmla="*/ 771068 h 77107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771068">
                  <a:moveTo>
                    <a:pt x="3188437" y="771068"/>
                  </a:moveTo>
                  <a:lnTo>
                    <a:pt x="203349" y="771068"/>
                  </a:lnTo>
                  <a:lnTo>
                    <a:pt x="0" y="385534"/>
                  </a:lnTo>
                  <a:lnTo>
                    <a:pt x="203349" y="0"/>
                  </a:lnTo>
                  <a:lnTo>
                    <a:pt x="3188437" y="0"/>
                  </a:lnTo>
                  <a:lnTo>
                    <a:pt x="3188437" y="771068"/>
                  </a:lnTo>
                  <a:close/>
                </a:path>
              </a:pathLst>
            </a:custGeom>
            <a:solidFill>
              <a:srgbClr val="FF0000"/>
            </a:solidFill>
            <a:ln w="12700">
              <a:solidFill>
                <a:srgbClr val="FFFFFF"/>
              </a:solidFill>
              <a:prstDash val="solid"/>
            </a:ln>
          </p:spPr>
          <p:txBody>
            <a:bodyPr wrap="square" rtlCol="0" anchor="ctr"/>
            <a:lstStyle/>
            <a:p>
              <a:pPr algn="ctr"/>
              <a:endParaRPr>
                <a:solidFill>
                  <a:prstClr val="black"/>
                </a:solidFill>
              </a:endParaRPr>
            </a:p>
          </p:txBody>
        </p:sp>
        <p:sp>
          <p:nvSpPr>
            <p:cNvPr id="12" name="形状3"/>
            <p:cNvSpPr txBox="1"/>
            <p:nvPr>
              <p:custDataLst>
                <p:tags r:id="rId44"/>
              </p:custDataLst>
            </p:nvPr>
          </p:nvSpPr>
          <p:spPr>
            <a:xfrm>
              <a:off x="0" y="1307632"/>
              <a:ext cx="1397652" cy="1397652"/>
            </a:xfrm>
            <a:prstGeom prst="ellipse">
              <a:avLst/>
            </a:prstGeom>
            <a:blipFill>
              <a:blip r:embed="rId45"/>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3" name="形状11"/>
            <p:cNvSpPr txBox="1"/>
            <p:nvPr>
              <p:custDataLst>
                <p:tags r:id="rId46"/>
              </p:custDataLst>
            </p:nvPr>
          </p:nvSpPr>
          <p:spPr>
            <a:xfrm>
              <a:off x="329931" y="2838890"/>
              <a:ext cx="3188433" cy="389618"/>
            </a:xfrm>
            <a:custGeom>
              <a:gdLst>
                <a:gd name="connsiteX0" fmla="*/ 3188437 w 3188433"/>
                <a:gd name="connsiteY0" fmla="*/ 389620 h 389618"/>
                <a:gd name="connsiteX1" fmla="*/ 194805 w 3188433"/>
                <a:gd name="connsiteY1" fmla="*/ 389620 h 389618"/>
                <a:gd name="connsiteX2" fmla="*/ 0 w 3188433"/>
                <a:gd name="connsiteY2" fmla="*/ 194805 h 389618"/>
                <a:gd name="connsiteX3" fmla="*/ 194805 w 3188433"/>
                <a:gd name="connsiteY3" fmla="*/ 0 h 389618"/>
                <a:gd name="connsiteX4" fmla="*/ 3188437 w 3188433"/>
                <a:gd name="connsiteY4" fmla="*/ 0 h 389618"/>
                <a:gd name="connsiteX5" fmla="*/ 3188437 w 3188433"/>
                <a:gd name="connsiteY5" fmla="*/ 389620 h 38961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89620">
                  <a:moveTo>
                    <a:pt x="3188437" y="389620"/>
                  </a:moveTo>
                  <a:lnTo>
                    <a:pt x="194805" y="389620"/>
                  </a:lnTo>
                  <a:lnTo>
                    <a:pt x="0" y="194805"/>
                  </a:lnTo>
                  <a:lnTo>
                    <a:pt x="194805" y="0"/>
                  </a:lnTo>
                  <a:lnTo>
                    <a:pt x="3188437" y="0"/>
                  </a:lnTo>
                  <a:lnTo>
                    <a:pt x="3188437" y="389620"/>
                  </a:lnTo>
                  <a:close/>
                </a:path>
              </a:pathLst>
            </a:custGeom>
            <a:solidFill>
              <a:srgbClr val="715F40"/>
            </a:solidFill>
            <a:ln w="12700">
              <a:solidFill>
                <a:srgbClr val="FFFFFF"/>
              </a:solidFill>
              <a:prstDash val="solid"/>
            </a:ln>
          </p:spPr>
          <p:txBody>
            <a:bodyPr wrap="square" rtlCol="0" anchor="ctr"/>
            <a:lstStyle/>
            <a:p>
              <a:pPr algn="ctr"/>
              <a:endParaRPr>
                <a:solidFill>
                  <a:prstClr val="black"/>
                </a:solidFill>
              </a:endParaRPr>
            </a:p>
          </p:txBody>
        </p:sp>
        <p:sp>
          <p:nvSpPr>
            <p:cNvPr id="14" name="文本4"/>
            <p:cNvSpPr txBox="1"/>
            <p:nvPr>
              <p:custDataLst>
                <p:tags r:id="rId47"/>
              </p:custDataLst>
            </p:nvPr>
          </p:nvSpPr>
          <p:spPr>
            <a:xfrm>
              <a:off x="621212" y="2787758"/>
              <a:ext cx="3188433" cy="438544"/>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海洋技术</a:t>
              </a:r>
              <a:endParaRPr lang="zh-CN" altLang="en-US" b="1">
                <a:solidFill>
                  <a:srgbClr val="FFFFFF"/>
                </a:solidFill>
                <a:latin typeface="微软雅黑" panose="020b0503020204020204" charset="-122"/>
                <a:ea typeface="微软雅黑"/>
              </a:endParaRPr>
            </a:p>
          </p:txBody>
        </p:sp>
        <p:sp>
          <p:nvSpPr>
            <p:cNvPr id="15" name="形状4"/>
            <p:cNvSpPr txBox="1"/>
            <p:nvPr>
              <p:custDataLst>
                <p:tags r:id="rId48"/>
              </p:custDataLst>
            </p:nvPr>
          </p:nvSpPr>
          <p:spPr>
            <a:xfrm>
              <a:off x="2103" y="2728449"/>
              <a:ext cx="655656" cy="655656"/>
            </a:xfrm>
            <a:prstGeom prst="ellipse">
              <a:avLst/>
            </a:prstGeom>
            <a:blipFill>
              <a:blip r:embed="rId49"/>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6" name="形状12"/>
            <p:cNvSpPr txBox="1"/>
            <p:nvPr>
              <p:custDataLst>
                <p:tags r:id="rId50"/>
              </p:custDataLst>
            </p:nvPr>
          </p:nvSpPr>
          <p:spPr>
            <a:xfrm>
              <a:off x="307353" y="3570799"/>
              <a:ext cx="3188433" cy="388444"/>
            </a:xfrm>
            <a:custGeom>
              <a:gdLst>
                <a:gd name="connsiteX0" fmla="*/ 3188437 w 3188433"/>
                <a:gd name="connsiteY0" fmla="*/ 388439 h 388444"/>
                <a:gd name="connsiteX1" fmla="*/ 194224 w 3188433"/>
                <a:gd name="connsiteY1" fmla="*/ 388439 h 388444"/>
                <a:gd name="connsiteX2" fmla="*/ 0 w 3188433"/>
                <a:gd name="connsiteY2" fmla="*/ 194224 h 388444"/>
                <a:gd name="connsiteX3" fmla="*/ 194224 w 3188433"/>
                <a:gd name="connsiteY3" fmla="*/ 0 h 388444"/>
                <a:gd name="connsiteX4" fmla="*/ 3188437 w 3188433"/>
                <a:gd name="connsiteY4" fmla="*/ 0 h 388444"/>
                <a:gd name="connsiteX5" fmla="*/ 3188437 w 3188433"/>
                <a:gd name="connsiteY5" fmla="*/ 388439 h 38844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88439">
                  <a:moveTo>
                    <a:pt x="3188437" y="388439"/>
                  </a:moveTo>
                  <a:lnTo>
                    <a:pt x="194224" y="388439"/>
                  </a:lnTo>
                  <a:lnTo>
                    <a:pt x="0" y="194224"/>
                  </a:lnTo>
                  <a:lnTo>
                    <a:pt x="194224" y="0"/>
                  </a:lnTo>
                  <a:lnTo>
                    <a:pt x="3188437" y="0"/>
                  </a:lnTo>
                  <a:lnTo>
                    <a:pt x="3188437" y="388439"/>
                  </a:lnTo>
                  <a:close/>
                </a:path>
              </a:pathLst>
            </a:custGeom>
            <a:solidFill>
              <a:srgbClr val="6D4E41"/>
            </a:solidFill>
            <a:ln w="12700">
              <a:solidFill>
                <a:srgbClr val="FFFFFF"/>
              </a:solidFill>
              <a:prstDash val="solid"/>
            </a:ln>
          </p:spPr>
          <p:txBody>
            <a:bodyPr wrap="square" rtlCol="0" anchor="ctr"/>
            <a:lstStyle/>
            <a:p>
              <a:pPr algn="ctr"/>
              <a:endParaRPr>
                <a:solidFill>
                  <a:prstClr val="black"/>
                </a:solidFill>
              </a:endParaRPr>
            </a:p>
          </p:txBody>
        </p:sp>
        <p:sp>
          <p:nvSpPr>
            <p:cNvPr id="17" name="文本5"/>
            <p:cNvSpPr txBox="1"/>
            <p:nvPr>
              <p:custDataLst>
                <p:tags r:id="rId51"/>
              </p:custDataLst>
            </p:nvPr>
          </p:nvSpPr>
          <p:spPr>
            <a:xfrm>
              <a:off x="598341" y="3519080"/>
              <a:ext cx="3188433" cy="438544"/>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原子能技术</a:t>
              </a:r>
              <a:endParaRPr lang="zh-CN" altLang="en-US" b="1">
                <a:solidFill>
                  <a:srgbClr val="FFFFFF"/>
                </a:solidFill>
                <a:latin typeface="微软雅黑" panose="020b0503020204020204" charset="-122"/>
                <a:ea typeface="微软雅黑"/>
              </a:endParaRPr>
            </a:p>
          </p:txBody>
        </p:sp>
        <p:sp>
          <p:nvSpPr>
            <p:cNvPr id="18" name="形状5"/>
            <p:cNvSpPr txBox="1"/>
            <p:nvPr>
              <p:custDataLst>
                <p:tags r:id="rId52"/>
              </p:custDataLst>
            </p:nvPr>
          </p:nvSpPr>
          <p:spPr>
            <a:xfrm>
              <a:off x="2103" y="3437193"/>
              <a:ext cx="655656" cy="655656"/>
            </a:xfrm>
            <a:prstGeom prst="ellipse">
              <a:avLst/>
            </a:prstGeom>
            <a:blipFill>
              <a:blip r:embed="rId53"/>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9" name="形状13"/>
            <p:cNvSpPr txBox="1"/>
            <p:nvPr>
              <p:custDataLst>
                <p:tags r:id="rId54"/>
              </p:custDataLst>
            </p:nvPr>
          </p:nvSpPr>
          <p:spPr>
            <a:xfrm>
              <a:off x="250908" y="4267565"/>
              <a:ext cx="3188433" cy="419077"/>
            </a:xfrm>
            <a:custGeom>
              <a:gdLst>
                <a:gd name="connsiteX0" fmla="*/ 3188437 w 3188433"/>
                <a:gd name="connsiteY0" fmla="*/ 419081 h 419077"/>
                <a:gd name="connsiteX1" fmla="*/ 209540 w 3188433"/>
                <a:gd name="connsiteY1" fmla="*/ 419081 h 419077"/>
                <a:gd name="connsiteX2" fmla="*/ 0 w 3188433"/>
                <a:gd name="connsiteY2" fmla="*/ 209540 h 419077"/>
                <a:gd name="connsiteX3" fmla="*/ 209540 w 3188433"/>
                <a:gd name="connsiteY3" fmla="*/ 0 h 419077"/>
                <a:gd name="connsiteX4" fmla="*/ 3188437 w 3188433"/>
                <a:gd name="connsiteY4" fmla="*/ 0 h 419077"/>
                <a:gd name="connsiteX5" fmla="*/ 3188437 w 3188433"/>
                <a:gd name="connsiteY5" fmla="*/ 419081 h 41907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19081">
                  <a:moveTo>
                    <a:pt x="3188437" y="419081"/>
                  </a:moveTo>
                  <a:lnTo>
                    <a:pt x="209540" y="419081"/>
                  </a:lnTo>
                  <a:lnTo>
                    <a:pt x="0" y="209540"/>
                  </a:lnTo>
                  <a:lnTo>
                    <a:pt x="209540" y="0"/>
                  </a:lnTo>
                  <a:lnTo>
                    <a:pt x="3188437" y="0"/>
                  </a:lnTo>
                  <a:lnTo>
                    <a:pt x="3188437" y="419081"/>
                  </a:lnTo>
                  <a:close/>
                </a:path>
              </a:pathLst>
            </a:custGeom>
            <a:solidFill>
              <a:srgbClr val="694143"/>
            </a:solidFill>
            <a:ln w="12700">
              <a:solidFill>
                <a:srgbClr val="FFFFFF"/>
              </a:solidFill>
              <a:prstDash val="solid"/>
            </a:ln>
          </p:spPr>
          <p:txBody>
            <a:bodyPr wrap="square" rtlCol="0" anchor="ctr"/>
            <a:lstStyle/>
            <a:p>
              <a:pPr algn="ctr"/>
              <a:endParaRPr>
                <a:solidFill>
                  <a:prstClr val="black"/>
                </a:solidFill>
              </a:endParaRPr>
            </a:p>
          </p:txBody>
        </p:sp>
        <p:sp>
          <p:nvSpPr>
            <p:cNvPr id="20" name="文本6"/>
            <p:cNvSpPr txBox="1"/>
            <p:nvPr>
              <p:custDataLst>
                <p:tags r:id="rId55"/>
              </p:custDataLst>
            </p:nvPr>
          </p:nvSpPr>
          <p:spPr>
            <a:xfrm>
              <a:off x="549554" y="4231162"/>
              <a:ext cx="3188433" cy="438544"/>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生物技术</a:t>
              </a:r>
              <a:endParaRPr lang="zh-CN" altLang="en-US" b="1">
                <a:solidFill>
                  <a:srgbClr val="FFFFFF"/>
                </a:solidFill>
                <a:latin typeface="微软雅黑" panose="020b0503020204020204" charset="-122"/>
                <a:ea typeface="微软雅黑"/>
              </a:endParaRPr>
            </a:p>
          </p:txBody>
        </p:sp>
        <p:sp>
          <p:nvSpPr>
            <p:cNvPr id="21" name="形状6"/>
            <p:cNvSpPr txBox="1"/>
            <p:nvPr>
              <p:custDataLst>
                <p:tags r:id="rId56"/>
              </p:custDataLst>
            </p:nvPr>
          </p:nvSpPr>
          <p:spPr>
            <a:xfrm>
              <a:off x="2103" y="4137987"/>
              <a:ext cx="655656" cy="655656"/>
            </a:xfrm>
            <a:prstGeom prst="ellipse">
              <a:avLst/>
            </a:prstGeom>
            <a:blipFill>
              <a:blip r:embed="rId5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22" name="形状14"/>
            <p:cNvSpPr txBox="1"/>
            <p:nvPr>
              <p:custDataLst>
                <p:tags r:id="rId58"/>
              </p:custDataLst>
            </p:nvPr>
          </p:nvSpPr>
          <p:spPr>
            <a:xfrm>
              <a:off x="239619" y="4925850"/>
              <a:ext cx="3188433" cy="465615"/>
            </a:xfrm>
            <a:custGeom>
              <a:gdLst>
                <a:gd name="connsiteX0" fmla="*/ 3188437 w 3188433"/>
                <a:gd name="connsiteY0" fmla="*/ 465611 h 465615"/>
                <a:gd name="connsiteX1" fmla="*/ 232810 w 3188433"/>
                <a:gd name="connsiteY1" fmla="*/ 465611 h 465615"/>
                <a:gd name="connsiteX2" fmla="*/ 0 w 3188433"/>
                <a:gd name="connsiteY2" fmla="*/ 232810 h 465615"/>
                <a:gd name="connsiteX3" fmla="*/ 232810 w 3188433"/>
                <a:gd name="connsiteY3" fmla="*/ 0 h 465615"/>
                <a:gd name="connsiteX4" fmla="*/ 3188437 w 3188433"/>
                <a:gd name="connsiteY4" fmla="*/ 0 h 465615"/>
                <a:gd name="connsiteX5" fmla="*/ 3188437 w 3188433"/>
                <a:gd name="connsiteY5" fmla="*/ 465611 h 4656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65610">
                  <a:moveTo>
                    <a:pt x="3188437" y="465611"/>
                  </a:moveTo>
                  <a:lnTo>
                    <a:pt x="232810" y="465611"/>
                  </a:lnTo>
                  <a:lnTo>
                    <a:pt x="0" y="232810"/>
                  </a:lnTo>
                  <a:lnTo>
                    <a:pt x="232810" y="0"/>
                  </a:lnTo>
                  <a:lnTo>
                    <a:pt x="3188437" y="0"/>
                  </a:lnTo>
                  <a:lnTo>
                    <a:pt x="3188437" y="465611"/>
                  </a:lnTo>
                  <a:close/>
                </a:path>
              </a:pathLst>
            </a:custGeom>
            <a:solidFill>
              <a:srgbClr val="664150"/>
            </a:solidFill>
            <a:ln w="12700">
              <a:solidFill>
                <a:srgbClr val="FFFFFF"/>
              </a:solidFill>
              <a:prstDash val="solid"/>
            </a:ln>
          </p:spPr>
          <p:txBody>
            <a:bodyPr wrap="square" rtlCol="0" anchor="ctr"/>
            <a:lstStyle/>
            <a:p>
              <a:pPr algn="ctr"/>
              <a:endParaRPr>
                <a:solidFill>
                  <a:prstClr val="black"/>
                </a:solidFill>
              </a:endParaRPr>
            </a:p>
          </p:txBody>
        </p:sp>
        <p:sp>
          <p:nvSpPr>
            <p:cNvPr id="23" name="文本7"/>
            <p:cNvSpPr txBox="1"/>
            <p:nvPr>
              <p:custDataLst>
                <p:tags r:id="rId59"/>
              </p:custDataLst>
            </p:nvPr>
          </p:nvSpPr>
          <p:spPr>
            <a:xfrm>
              <a:off x="549899" y="4899181"/>
              <a:ext cx="3188433" cy="465615"/>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新材料技术</a:t>
              </a:r>
              <a:endParaRPr lang="zh-CN" altLang="en-US" b="1">
                <a:solidFill>
                  <a:srgbClr val="FFFFFF"/>
                </a:solidFill>
                <a:latin typeface="微软雅黑" panose="020b0503020204020204" charset="-122"/>
                <a:ea typeface="微软雅黑"/>
              </a:endParaRPr>
            </a:p>
          </p:txBody>
        </p:sp>
        <p:sp>
          <p:nvSpPr>
            <p:cNvPr id="24" name="形状7"/>
            <p:cNvSpPr txBox="1"/>
            <p:nvPr>
              <p:custDataLst>
                <p:tags r:id="rId60"/>
              </p:custDataLst>
            </p:nvPr>
          </p:nvSpPr>
          <p:spPr>
            <a:xfrm>
              <a:off x="2103" y="4819540"/>
              <a:ext cx="655656" cy="655656"/>
            </a:xfrm>
            <a:prstGeom prst="ellipse">
              <a:avLst/>
            </a:prstGeom>
            <a:blipFill>
              <a:blip r:embed="rId6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1" name="文本3"/>
            <p:cNvSpPr txBox="1"/>
            <p:nvPr>
              <p:custDataLst>
                <p:tags r:id="rId62"/>
              </p:custDataLst>
            </p:nvPr>
          </p:nvSpPr>
          <p:spPr>
            <a:xfrm>
              <a:off x="1122196" y="1612476"/>
              <a:ext cx="4675032" cy="771073"/>
            </a:xfrm>
            <a:prstGeom prst="rect">
              <a:avLst/>
            </a:prstGeom>
            <a:noFill/>
          </p:spPr>
          <p:txBody>
            <a:bodyPr wrap="square" rtlCol="0" anchor="ctr"/>
            <a:lstStyle/>
            <a:p>
              <a:pPr algn="ctr"/>
              <a:r>
                <a:rPr lang="zh-CN" altLang="en-US" sz="4000" b="1">
                  <a:solidFill>
                    <a:srgbClr val="3F7E55"/>
                  </a:solidFill>
                  <a:latin typeface="微软雅黑" panose="020b0503020204020204" charset="-122"/>
                  <a:ea typeface="微软雅黑"/>
                </a:rPr>
                <a:t>航天技术</a:t>
              </a:r>
              <a:endParaRPr lang="zh-CN" altLang="en-US" sz="4000" b="1">
                <a:solidFill>
                  <a:srgbClr val="3F7E55"/>
                </a:solidFill>
                <a:latin typeface="微软雅黑" panose="020b0503020204020204" charset="-122"/>
                <a:ea typeface="微软雅黑"/>
              </a:endParaRPr>
            </a:p>
          </p:txBody>
        </p:sp>
      </p:grpSp>
      <p:sp>
        <p:nvSpPr>
          <p:cNvPr id="47" name="文本3" title=""/>
          <p:cNvSpPr txBox="1"/>
          <p:nvPr>
            <p:custDataLst>
              <p:tags r:id="rId63"/>
            </p:custDataLst>
          </p:nvPr>
        </p:nvSpPr>
        <p:spPr>
          <a:xfrm>
            <a:off x="2346307" y="2966557"/>
            <a:ext cx="10388104" cy="489620"/>
          </a:xfrm>
          <a:prstGeom prst="rect">
            <a:avLst/>
          </a:prstGeom>
          <a:noFill/>
        </p:spPr>
        <p:txBody>
          <a:bodyPr wrap="square" rtlCol="0" anchor="t"/>
          <a:lstStyle/>
          <a:p>
            <a:r>
              <a:rPr lang="zh-CN" altLang="en-US" sz="2400" b="1">
                <a:solidFill>
                  <a:srgbClr val="FF0000"/>
                </a:solidFill>
                <a:latin typeface="微软雅黑" panose="020b0503020204020204" charset="-122"/>
                <a:ea typeface="微软雅黑"/>
              </a:rPr>
              <a:t>意义：作为新兴尖端科技,航天技术对现代国防与经济发展产生巨大影响</a:t>
            </a:r>
            <a:r>
              <a:rPr lang="zh-CN" altLang="en-US" sz="2000" b="1">
                <a:solidFill>
                  <a:srgbClr val="FF0000"/>
                </a:solidFill>
                <a:latin typeface="微软雅黑" panose="020b0503020204020204" charset="-122"/>
                <a:ea typeface="微软雅黑"/>
              </a:rPr>
              <a:t>。</a:t>
            </a:r>
            <a:endParaRPr lang="zh-CN" altLang="en-US" sz="2000" b="1">
              <a:solidFill>
                <a:srgbClr val="FF0000"/>
              </a:solidFill>
              <a:latin typeface="微软雅黑" panose="020b0503020204020204" charset="-122"/>
              <a:ea typeface="微软雅黑"/>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wipe(left)">
                                      <p:cBhvr>
                                        <p:cTn id="15" dur="500"/>
                                        <p:tgtEl>
                                          <p:spTgt spid="76"/>
                                        </p:tgtEl>
                                      </p:cBhvr>
                                    </p:animEffect>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par>
                          <p:cTn id="23" fill="hold" nodeType="afterGroup">
                            <p:stCondLst>
                              <p:cond delay="1000"/>
                            </p:stCondLst>
                            <p:childTnLst>
                              <p:par>
                                <p:cTn id="24" presetID="10" presetClass="entr" presetSubtype="0" fill="hold" nodeType="after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fade">
                                      <p:cBhvr>
                                        <p:cTn id="26" dur="500"/>
                                        <p:tgtEl>
                                          <p:spTgt spid="7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childTnLst>
                          </p:cTn>
                        </p:par>
                        <p:par>
                          <p:cTn id="35" fill="hold" nodeType="afterGroup">
                            <p:stCondLst>
                              <p:cond delay="500"/>
                            </p:stCondLst>
                            <p:childTnLst>
                              <p:par>
                                <p:cTn id="36" presetID="10" presetClass="entr" presetSubtype="0"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500"/>
                                        <p:tgtEl>
                                          <p:spTgt spid="8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500"/>
                                        <p:tgtEl>
                                          <p:spTgt spid="81"/>
                                        </p:tgtEl>
                                      </p:cBhvr>
                                    </p:animEffect>
                                  </p:childTnLst>
                                </p:cTn>
                              </p:par>
                            </p:childTnLst>
                          </p:cTn>
                        </p:par>
                        <p:par>
                          <p:cTn id="42" fill="hold" nodeType="afterGroup">
                            <p:stCondLst>
                              <p:cond delay="1000"/>
                            </p:stCondLst>
                            <p:childTnLst>
                              <p:par>
                                <p:cTn id="43" presetID="10" presetClass="entr" presetSubtype="0" fill="hold" nodeType="after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fade">
                                      <p:cBhvr>
                                        <p:cTn id="45" dur="500"/>
                                        <p:tgtEl>
                                          <p:spTgt spid="86"/>
                                        </p:tgtEl>
                                      </p:cBhvr>
                                    </p:animEffect>
                                  </p:childTnLst>
                                </p:cTn>
                              </p:par>
                              <p:par>
                                <p:cTn id="46" presetID="10" presetClass="entr" presetSubtype="0" fill="hold" nodeType="with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500"/>
                                        <p:tgtEl>
                                          <p:spTgt spid="8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childTnLst>
                          </p:cTn>
                        </p:par>
                        <p:par>
                          <p:cTn id="52" fill="hold" nodeType="afterGroup">
                            <p:stCondLst>
                              <p:cond delay="1500"/>
                            </p:stCondLst>
                            <p:childTnLst>
                              <p:par>
                                <p:cTn id="53" presetID="10" presetClass="entr" presetSubtype="0" fill="hold" nodeType="after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fade">
                                      <p:cBhvr>
                                        <p:cTn id="58" dur="500"/>
                                        <p:tgtEl>
                                          <p:spTgt spid="8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500"/>
                                        <p:tgtEl>
                                          <p:spTgt spid="9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wipe(left)">
                                      <p:cBhvr>
                                        <p:cTn id="64" dur="500"/>
                                        <p:tgtEl>
                                          <p:spTgt spid="91"/>
                                        </p:tgtEl>
                                      </p:cBhvr>
                                    </p:animEffect>
                                  </p:childTnLst>
                                </p:cTn>
                              </p:par>
                            </p:childTnLst>
                          </p:cTn>
                        </p:par>
                      </p:childTnLst>
                    </p:cTn>
                  </p:par>
                  <p:par>
                    <p:cTn id="65" fill="hold" nodeType="clickPar">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89"/>
                                        </p:tgtEl>
                                        <p:attrNameLst>
                                          <p:attrName>style.visibility</p:attrName>
                                        </p:attrNameLst>
                                      </p:cBhvr>
                                      <p:to>
                                        <p:strVal val="visible"/>
                                      </p:to>
                                    </p:set>
                                    <p:animEffect transition="in" filter="fade">
                                      <p:cBhvr>
                                        <p:cTn id="69" dur="1000"/>
                                        <p:tgtEl>
                                          <p:spTgt spid="89"/>
                                        </p:tgtEl>
                                      </p:cBhvr>
                                    </p:animEffect>
                                    <p:anim calcmode="lin" valueType="num">
                                      <p:cBhvr>
                                        <p:cTn id="70" dur="1000" fill="hold"/>
                                        <p:tgtEl>
                                          <p:spTgt spid="89"/>
                                        </p:tgtEl>
                                        <p:attrNameLst>
                                          <p:attrName>ppt_x</p:attrName>
                                        </p:attrNameLst>
                                      </p:cBhvr>
                                      <p:tavLst>
                                        <p:tav tm="0">
                                          <p:val>
                                            <p:strVal val="#ppt_x"/>
                                          </p:val>
                                        </p:tav>
                                        <p:tav tm="100000">
                                          <p:val>
                                            <p:strVal val="#ppt_x"/>
                                          </p:val>
                                        </p:tav>
                                      </p:tavLst>
                                    </p:anim>
                                    <p:anim calcmode="lin" valueType="num">
                                      <p:cBhvr>
                                        <p:cTn id="71"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additive="base">
                                        <p:cTn id="76" dur="500" fill="hold"/>
                                        <p:tgtEl>
                                          <p:spTgt spid="47"/>
                                        </p:tgtEl>
                                        <p:attrNameLst>
                                          <p:attrName>ppt_x</p:attrName>
                                        </p:attrNameLst>
                                      </p:cBhvr>
                                      <p:tavLst>
                                        <p:tav tm="0">
                                          <p:val>
                                            <p:strVal val="#ppt_x"/>
                                          </p:val>
                                        </p:tav>
                                        <p:tav tm="100000">
                                          <p:val>
                                            <p:strVal val="#ppt_x"/>
                                          </p:val>
                                        </p:tav>
                                      </p:tavLst>
                                    </p:anim>
                                    <p:anim calcmode="lin" valueType="num">
                                      <p:cBhvr additive="base">
                                        <p:cTn id="7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6" grpId="0" animBg="1"/>
      <p:bldP spid="78" grpId="0" animBg="1"/>
      <p:bldP spid="81" grpId="0" animBg="1"/>
      <p:bldP spid="82" grpId="0" animBg="1"/>
      <p:bldP spid="83" grpId="0" animBg="1"/>
      <p:bldP spid="90" grpId="0" animBg="1"/>
      <p:bldP spid="91" grpId="0" animBg="1"/>
      <p:bldP spid="47"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solidFill>
        <a:effectLst/>
      </p:bgPr>
    </p:bg>
    <p:spTree>
      <p:nvGrpSpPr>
        <p:cNvPr id="1" name=""/>
        <p:cNvGrpSpPr/>
        <p:nvPr>
          <p:custDataLst>
            <p:tags r:id="rId2"/>
          </p:custDataLst>
        </p:nvPr>
      </p:nvGrpSpPr>
      <p:grpSpPr>
        <a:xfrm>
          <a:off x="0" y="0"/>
          <a:ext cx="0" cy="0"/>
        </a:xfrm>
      </p:grpSpPr>
      <p:grpSp>
        <p:nvGrpSpPr>
          <p:cNvPr id="2" name="组合1" title=""/>
          <p:cNvGrpSpPr/>
          <p:nvPr>
            <p:custDataLst>
              <p:tags r:id="rId3"/>
            </p:custDataLst>
          </p:nvPr>
        </p:nvGrpSpPr>
        <p:grpSpPr>
          <a:xfrm>
            <a:off x="7623" y="988246"/>
            <a:ext cx="2957205" cy="5183947"/>
            <a:chExt cx="6076809" cy="6020882"/>
          </a:xfrm>
        </p:grpSpPr>
        <p:sp>
          <p:nvSpPr>
            <p:cNvPr id="3" name="形状8"/>
            <p:cNvSpPr txBox="1"/>
            <p:nvPr>
              <p:custDataLst>
                <p:tags r:id="rId4"/>
              </p:custDataLst>
            </p:nvPr>
          </p:nvSpPr>
          <p:spPr>
            <a:xfrm>
              <a:off x="586768" y="136198"/>
              <a:ext cx="3188432" cy="383259"/>
            </a:xfrm>
            <a:custGeom>
              <a:gdLst>
                <a:gd name="connsiteX0" fmla="*/ 3188437 w 3188432"/>
                <a:gd name="connsiteY0" fmla="*/ 383257 h 383259"/>
                <a:gd name="connsiteX1" fmla="*/ 191624 w 3188432"/>
                <a:gd name="connsiteY1" fmla="*/ 383257 h 383259"/>
                <a:gd name="connsiteX2" fmla="*/ 0 w 3188432"/>
                <a:gd name="connsiteY2" fmla="*/ 191633 h 383259"/>
                <a:gd name="connsiteX3" fmla="*/ 191624 w 3188432"/>
                <a:gd name="connsiteY3" fmla="*/ 0 h 383259"/>
                <a:gd name="connsiteX4" fmla="*/ 3188437 w 3188432"/>
                <a:gd name="connsiteY4" fmla="*/ 0 h 383259"/>
                <a:gd name="connsiteX5" fmla="*/ 3188437 w 3188432"/>
                <a:gd name="connsiteY5" fmla="*/ 383257 h 38325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83257">
                  <a:moveTo>
                    <a:pt x="3188437" y="383257"/>
                  </a:moveTo>
                  <a:lnTo>
                    <a:pt x="191624" y="383257"/>
                  </a:lnTo>
                  <a:lnTo>
                    <a:pt x="0" y="191633"/>
                  </a:lnTo>
                  <a:lnTo>
                    <a:pt x="191624" y="0"/>
                  </a:lnTo>
                  <a:lnTo>
                    <a:pt x="3188437" y="0"/>
                  </a:lnTo>
                  <a:lnTo>
                    <a:pt x="3188437" y="383257"/>
                  </a:lnTo>
                  <a:close/>
                </a:path>
              </a:pathLst>
            </a:custGeom>
            <a:solidFill>
              <a:srgbClr val="537B3E"/>
            </a:solidFill>
            <a:ln w="12700">
              <a:solidFill>
                <a:srgbClr val="FFFFFF"/>
              </a:solidFill>
              <a:prstDash val="solid"/>
            </a:ln>
          </p:spPr>
          <p:txBody>
            <a:bodyPr wrap="square" rtlCol="0" anchor="ctr"/>
            <a:lstStyle/>
            <a:p>
              <a:pPr algn="ctr"/>
              <a:endParaRPr>
                <a:solidFill>
                  <a:prstClr val="black"/>
                </a:solidFill>
              </a:endParaRPr>
            </a:p>
          </p:txBody>
        </p:sp>
        <p:sp>
          <p:nvSpPr>
            <p:cNvPr id="4" name="文本1"/>
            <p:cNvSpPr txBox="1"/>
            <p:nvPr>
              <p:custDataLst>
                <p:tags r:id="rId5"/>
              </p:custDataLst>
            </p:nvPr>
          </p:nvSpPr>
          <p:spPr>
            <a:xfrm>
              <a:off x="876459" y="75725"/>
              <a:ext cx="3188432"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计算机</a:t>
              </a:r>
              <a:endParaRPr lang="zh-CN" altLang="en-US" sz="2000" b="1">
                <a:solidFill>
                  <a:srgbClr val="FFFFFF"/>
                </a:solidFill>
                <a:latin typeface="微软雅黑" panose="020b0503020204020204" charset="-122"/>
                <a:ea typeface="微软雅黑"/>
              </a:endParaRPr>
            </a:p>
          </p:txBody>
        </p:sp>
        <p:sp>
          <p:nvSpPr>
            <p:cNvPr id="5" name="形状1"/>
            <p:cNvSpPr txBox="1"/>
            <p:nvPr>
              <p:custDataLst>
                <p:tags r:id="rId6"/>
              </p:custDataLst>
            </p:nvPr>
          </p:nvSpPr>
          <p:spPr>
            <a:xfrm>
              <a:off x="258940" y="0"/>
              <a:ext cx="655656" cy="655656"/>
            </a:xfrm>
            <a:prstGeom prst="ellipse">
              <a:avLst/>
            </a:prstGeom>
            <a:blipFill>
              <a:blip r:embed="rId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6" name="形状9"/>
            <p:cNvSpPr txBox="1"/>
            <p:nvPr>
              <p:custDataLst>
                <p:tags r:id="rId8"/>
              </p:custDataLst>
            </p:nvPr>
          </p:nvSpPr>
          <p:spPr>
            <a:xfrm>
              <a:off x="586768" y="846857"/>
              <a:ext cx="3188432" cy="377823"/>
            </a:xfrm>
            <a:custGeom>
              <a:gdLst>
                <a:gd name="connsiteX0" fmla="*/ 3188437 w 3188432"/>
                <a:gd name="connsiteY0" fmla="*/ 377819 h 377823"/>
                <a:gd name="connsiteX1" fmla="*/ 188909 w 3188432"/>
                <a:gd name="connsiteY1" fmla="*/ 377819 h 377823"/>
                <a:gd name="connsiteX2" fmla="*/ 0 w 3188432"/>
                <a:gd name="connsiteY2" fmla="*/ 188909 h 377823"/>
                <a:gd name="connsiteX3" fmla="*/ 188909 w 3188432"/>
                <a:gd name="connsiteY3" fmla="*/ 0 h 377823"/>
                <a:gd name="connsiteX4" fmla="*/ 3188437 w 3188432"/>
                <a:gd name="connsiteY4" fmla="*/ 0 h 377823"/>
                <a:gd name="connsiteX5" fmla="*/ 3188437 w 3188432"/>
                <a:gd name="connsiteY5" fmla="*/ 377819 h 3778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77819">
                  <a:moveTo>
                    <a:pt x="3188437" y="377819"/>
                  </a:moveTo>
                  <a:lnTo>
                    <a:pt x="188909" y="377819"/>
                  </a:lnTo>
                  <a:lnTo>
                    <a:pt x="0" y="188909"/>
                  </a:lnTo>
                  <a:lnTo>
                    <a:pt x="188909" y="0"/>
                  </a:lnTo>
                  <a:lnTo>
                    <a:pt x="3188437" y="0"/>
                  </a:lnTo>
                  <a:lnTo>
                    <a:pt x="3188437" y="377819"/>
                  </a:lnTo>
                  <a:close/>
                </a:path>
              </a:pathLst>
            </a:custGeom>
            <a:solidFill>
              <a:srgbClr val="67783F"/>
            </a:solidFill>
            <a:ln w="12700">
              <a:solidFill>
                <a:srgbClr val="FFFFFF"/>
              </a:solidFill>
              <a:prstDash val="solid"/>
            </a:ln>
          </p:spPr>
          <p:txBody>
            <a:bodyPr wrap="square" rtlCol="0" anchor="ctr"/>
            <a:lstStyle/>
            <a:p>
              <a:pPr algn="ctr"/>
              <a:endParaRPr>
                <a:solidFill>
                  <a:prstClr val="black"/>
                </a:solidFill>
              </a:endParaRPr>
            </a:p>
          </p:txBody>
        </p:sp>
        <p:sp>
          <p:nvSpPr>
            <p:cNvPr id="7" name="文本2"/>
            <p:cNvSpPr txBox="1"/>
            <p:nvPr>
              <p:custDataLst>
                <p:tags r:id="rId9"/>
              </p:custDataLst>
            </p:nvPr>
          </p:nvSpPr>
          <p:spPr>
            <a:xfrm>
              <a:off x="875100" y="783666"/>
              <a:ext cx="3188432"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人工智能</a:t>
              </a:r>
              <a:endParaRPr lang="zh-CN" altLang="en-US" sz="2000" b="1">
                <a:solidFill>
                  <a:srgbClr val="FFFFFF"/>
                </a:solidFill>
                <a:latin typeface="微软雅黑" panose="020b0503020204020204" charset="-122"/>
                <a:ea typeface="微软雅黑"/>
              </a:endParaRPr>
            </a:p>
          </p:txBody>
        </p:sp>
        <p:sp>
          <p:nvSpPr>
            <p:cNvPr id="8" name="形状2"/>
            <p:cNvSpPr txBox="1"/>
            <p:nvPr>
              <p:custDataLst>
                <p:tags r:id="rId10"/>
              </p:custDataLst>
            </p:nvPr>
          </p:nvSpPr>
          <p:spPr>
            <a:xfrm>
              <a:off x="258940" y="707941"/>
              <a:ext cx="655656" cy="655656"/>
            </a:xfrm>
            <a:prstGeom prst="ellipse">
              <a:avLst/>
            </a:prstGeom>
            <a:blipFill>
              <a:blip r:embed="rId1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9" name="形状10"/>
            <p:cNvSpPr txBox="1"/>
            <p:nvPr>
              <p:custDataLst>
                <p:tags r:id="rId12"/>
              </p:custDataLst>
            </p:nvPr>
          </p:nvSpPr>
          <p:spPr>
            <a:xfrm>
              <a:off x="586768" y="1570014"/>
              <a:ext cx="3188432" cy="377824"/>
            </a:xfrm>
            <a:custGeom>
              <a:gdLst>
                <a:gd name="connsiteX0" fmla="*/ 3188437 w 3188432"/>
                <a:gd name="connsiteY0" fmla="*/ 377819 h 377824"/>
                <a:gd name="connsiteX1" fmla="*/ 192167 w 3188432"/>
                <a:gd name="connsiteY1" fmla="*/ 377819 h 377824"/>
                <a:gd name="connsiteX2" fmla="*/ 0 w 3188432"/>
                <a:gd name="connsiteY2" fmla="*/ 188909 h 377824"/>
                <a:gd name="connsiteX3" fmla="*/ 192167 w 3188432"/>
                <a:gd name="connsiteY3" fmla="*/ 0 h 377824"/>
                <a:gd name="connsiteX4" fmla="*/ 3188437 w 3188432"/>
                <a:gd name="connsiteY4" fmla="*/ 0 h 377824"/>
                <a:gd name="connsiteX5" fmla="*/ 3188437 w 3188432"/>
                <a:gd name="connsiteY5" fmla="*/ 377819 h 37782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77819">
                  <a:moveTo>
                    <a:pt x="3188437" y="377819"/>
                  </a:moveTo>
                  <a:lnTo>
                    <a:pt x="192167" y="377819"/>
                  </a:lnTo>
                  <a:lnTo>
                    <a:pt x="0" y="188909"/>
                  </a:lnTo>
                  <a:lnTo>
                    <a:pt x="192167" y="0"/>
                  </a:lnTo>
                  <a:lnTo>
                    <a:pt x="3188437" y="0"/>
                  </a:lnTo>
                  <a:lnTo>
                    <a:pt x="3188437" y="377819"/>
                  </a:lnTo>
                  <a:close/>
                </a:path>
              </a:pathLst>
            </a:custGeom>
            <a:solidFill>
              <a:srgbClr val="747340"/>
            </a:solidFill>
            <a:ln w="12700">
              <a:solidFill>
                <a:srgbClr val="FFFFFF"/>
              </a:solidFill>
              <a:prstDash val="solid"/>
            </a:ln>
          </p:spPr>
          <p:txBody>
            <a:bodyPr wrap="square" rtlCol="0" anchor="ctr"/>
            <a:lstStyle/>
            <a:p>
              <a:pPr algn="ctr"/>
              <a:endParaRPr>
                <a:solidFill>
                  <a:prstClr val="black"/>
                </a:solidFill>
              </a:endParaRPr>
            </a:p>
          </p:txBody>
        </p:sp>
        <p:sp>
          <p:nvSpPr>
            <p:cNvPr id="10" name="文本3"/>
            <p:cNvSpPr txBox="1"/>
            <p:nvPr>
              <p:custDataLst>
                <p:tags r:id="rId13"/>
              </p:custDataLst>
            </p:nvPr>
          </p:nvSpPr>
          <p:spPr>
            <a:xfrm>
              <a:off x="876730" y="1506823"/>
              <a:ext cx="3188432"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航天技术</a:t>
              </a:r>
              <a:endParaRPr lang="zh-CN" altLang="en-US" sz="2000" b="1">
                <a:solidFill>
                  <a:srgbClr val="FFFFFF"/>
                </a:solidFill>
                <a:latin typeface="微软雅黑" panose="020b0503020204020204" charset="-122"/>
                <a:ea typeface="微软雅黑"/>
              </a:endParaRPr>
            </a:p>
          </p:txBody>
        </p:sp>
        <p:sp>
          <p:nvSpPr>
            <p:cNvPr id="11" name="形状3"/>
            <p:cNvSpPr txBox="1"/>
            <p:nvPr>
              <p:custDataLst>
                <p:tags r:id="rId14"/>
              </p:custDataLst>
            </p:nvPr>
          </p:nvSpPr>
          <p:spPr>
            <a:xfrm>
              <a:off x="258940" y="1427841"/>
              <a:ext cx="655656" cy="655656"/>
            </a:xfrm>
            <a:prstGeom prst="ellipse">
              <a:avLst/>
            </a:prstGeom>
            <a:blipFill>
              <a:blip r:embed="rId15"/>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2" name="形状11"/>
            <p:cNvSpPr txBox="1"/>
            <p:nvPr>
              <p:custDataLst>
                <p:tags r:id="rId16"/>
              </p:custDataLst>
            </p:nvPr>
          </p:nvSpPr>
          <p:spPr>
            <a:xfrm>
              <a:off x="586767" y="2643767"/>
              <a:ext cx="5266248" cy="655657"/>
            </a:xfrm>
            <a:custGeom>
              <a:gdLst>
                <a:gd name="connsiteX0" fmla="*/ 3188437 w 3188433"/>
                <a:gd name="connsiteY0" fmla="*/ 655653 h 655657"/>
                <a:gd name="connsiteX1" fmla="*/ 327831 w 3188433"/>
                <a:gd name="connsiteY1" fmla="*/ 655653 h 655657"/>
                <a:gd name="connsiteX2" fmla="*/ 0 w 3188433"/>
                <a:gd name="connsiteY2" fmla="*/ 327831 h 655657"/>
                <a:gd name="connsiteX3" fmla="*/ 327831 w 3188433"/>
                <a:gd name="connsiteY3" fmla="*/ 0 h 655657"/>
                <a:gd name="connsiteX4" fmla="*/ 3188437 w 3188433"/>
                <a:gd name="connsiteY4" fmla="*/ 0 h 655657"/>
                <a:gd name="connsiteX5" fmla="*/ 3188437 w 3188433"/>
                <a:gd name="connsiteY5" fmla="*/ 655653 h 6556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655653">
                  <a:moveTo>
                    <a:pt x="3188437" y="655653"/>
                  </a:moveTo>
                  <a:lnTo>
                    <a:pt x="327831" y="655653"/>
                  </a:lnTo>
                  <a:lnTo>
                    <a:pt x="0" y="327831"/>
                  </a:lnTo>
                  <a:lnTo>
                    <a:pt x="327831" y="0"/>
                  </a:lnTo>
                  <a:lnTo>
                    <a:pt x="3188437" y="0"/>
                  </a:lnTo>
                  <a:lnTo>
                    <a:pt x="3188437" y="655653"/>
                  </a:lnTo>
                  <a:close/>
                </a:path>
              </a:pathLst>
            </a:custGeom>
            <a:solidFill>
              <a:srgbClr val="FF0000"/>
            </a:solidFill>
            <a:ln w="12700">
              <a:solidFill>
                <a:srgbClr val="FFFFFF"/>
              </a:solidFill>
              <a:prstDash val="solid"/>
            </a:ln>
          </p:spPr>
          <p:txBody>
            <a:bodyPr wrap="square" rtlCol="0" anchor="ctr"/>
            <a:lstStyle/>
            <a:p>
              <a:pPr algn="ctr"/>
              <a:endParaRPr>
                <a:solidFill>
                  <a:prstClr val="black"/>
                </a:solidFill>
              </a:endParaRPr>
            </a:p>
          </p:txBody>
        </p:sp>
        <p:sp>
          <p:nvSpPr>
            <p:cNvPr id="13" name="文本4"/>
            <p:cNvSpPr txBox="1"/>
            <p:nvPr>
              <p:custDataLst>
                <p:tags r:id="rId17"/>
              </p:custDataLst>
            </p:nvPr>
          </p:nvSpPr>
          <p:spPr>
            <a:xfrm>
              <a:off x="192091" y="2555066"/>
              <a:ext cx="5884718" cy="828005"/>
            </a:xfrm>
            <a:prstGeom prst="rect">
              <a:avLst/>
            </a:prstGeom>
            <a:noFill/>
          </p:spPr>
          <p:txBody>
            <a:bodyPr wrap="square" rtlCol="0" anchor="ctr"/>
            <a:lstStyle/>
            <a:p>
              <a:pPr algn="ctr"/>
              <a:r>
                <a:rPr lang="zh-CN" altLang="en-US" sz="4000" b="1">
                  <a:solidFill>
                    <a:srgbClr val="3F7E55"/>
                  </a:solidFill>
                  <a:latin typeface="Arial"/>
                  <a:ea typeface="Arial"/>
                </a:rPr>
                <a:t>  </a:t>
              </a:r>
              <a:r>
                <a:rPr lang="zh-CN" altLang="en-US" sz="4000" b="1">
                  <a:solidFill>
                    <a:srgbClr val="3F7E55"/>
                  </a:solidFill>
                  <a:latin typeface="微软雅黑" panose="020b0503020204020204" charset="-122"/>
                  <a:ea typeface="微软雅黑"/>
                </a:rPr>
                <a:t>海洋技术</a:t>
              </a:r>
              <a:endParaRPr lang="zh-CN" altLang="en-US" sz="4000" b="1">
                <a:solidFill>
                  <a:srgbClr val="3F7E55"/>
                </a:solidFill>
                <a:latin typeface="微软雅黑" panose="020b0503020204020204" charset="-122"/>
                <a:ea typeface="微软雅黑"/>
              </a:endParaRPr>
            </a:p>
          </p:txBody>
        </p:sp>
        <p:sp>
          <p:nvSpPr>
            <p:cNvPr id="14" name="形状4"/>
            <p:cNvSpPr txBox="1"/>
            <p:nvPr>
              <p:custDataLst>
                <p:tags r:id="rId18"/>
              </p:custDataLst>
            </p:nvPr>
          </p:nvSpPr>
          <p:spPr>
            <a:xfrm>
              <a:off x="0" y="2384828"/>
              <a:ext cx="1302416" cy="1302416"/>
            </a:xfrm>
            <a:prstGeom prst="ellipse">
              <a:avLst/>
            </a:prstGeom>
            <a:blipFill>
              <a:blip r:embed="rId19"/>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5" name="形状12"/>
            <p:cNvSpPr txBox="1"/>
            <p:nvPr>
              <p:custDataLst>
                <p:tags r:id="rId20"/>
              </p:custDataLst>
            </p:nvPr>
          </p:nvSpPr>
          <p:spPr>
            <a:xfrm>
              <a:off x="586768" y="4030657"/>
              <a:ext cx="3188433" cy="433239"/>
            </a:xfrm>
            <a:custGeom>
              <a:gdLst>
                <a:gd name="connsiteX0" fmla="*/ 3188437 w 3188433"/>
                <a:gd name="connsiteY0" fmla="*/ 433235 h 433239"/>
                <a:gd name="connsiteX1" fmla="*/ 216618 w 3188433"/>
                <a:gd name="connsiteY1" fmla="*/ 433235 h 433239"/>
                <a:gd name="connsiteX2" fmla="*/ 0 w 3188433"/>
                <a:gd name="connsiteY2" fmla="*/ 216618 h 433239"/>
                <a:gd name="connsiteX3" fmla="*/ 216618 w 3188433"/>
                <a:gd name="connsiteY3" fmla="*/ 0 h 433239"/>
                <a:gd name="connsiteX4" fmla="*/ 3188437 w 3188433"/>
                <a:gd name="connsiteY4" fmla="*/ 0 h 433239"/>
                <a:gd name="connsiteX5" fmla="*/ 3188437 w 3188433"/>
                <a:gd name="connsiteY5" fmla="*/ 433235 h 43323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33234">
                  <a:moveTo>
                    <a:pt x="3188437" y="433235"/>
                  </a:moveTo>
                  <a:lnTo>
                    <a:pt x="216618" y="433235"/>
                  </a:lnTo>
                  <a:lnTo>
                    <a:pt x="0" y="216618"/>
                  </a:lnTo>
                  <a:lnTo>
                    <a:pt x="216618" y="0"/>
                  </a:lnTo>
                  <a:lnTo>
                    <a:pt x="3188437" y="0"/>
                  </a:lnTo>
                  <a:lnTo>
                    <a:pt x="3188437" y="433235"/>
                  </a:lnTo>
                  <a:close/>
                </a:path>
              </a:pathLst>
            </a:custGeom>
            <a:solidFill>
              <a:srgbClr val="6D4E41"/>
            </a:solidFill>
            <a:ln w="12700">
              <a:solidFill>
                <a:srgbClr val="FFFFFF"/>
              </a:solidFill>
              <a:prstDash val="solid"/>
            </a:ln>
          </p:spPr>
          <p:txBody>
            <a:bodyPr wrap="square" rtlCol="0" anchor="ctr"/>
            <a:lstStyle/>
            <a:p>
              <a:pPr algn="ctr"/>
              <a:endParaRPr>
                <a:solidFill>
                  <a:prstClr val="black"/>
                </a:solidFill>
              </a:endParaRPr>
            </a:p>
          </p:txBody>
        </p:sp>
        <p:sp>
          <p:nvSpPr>
            <p:cNvPr id="16" name="文本5"/>
            <p:cNvSpPr txBox="1"/>
            <p:nvPr>
              <p:custDataLst>
                <p:tags r:id="rId21"/>
              </p:custDataLst>
            </p:nvPr>
          </p:nvSpPr>
          <p:spPr>
            <a:xfrm>
              <a:off x="888954" y="3995174"/>
              <a:ext cx="3188433"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原子能技术</a:t>
              </a:r>
              <a:endParaRPr lang="zh-CN" altLang="en-US" sz="2000" b="1">
                <a:solidFill>
                  <a:srgbClr val="FFFFFF"/>
                </a:solidFill>
                <a:latin typeface="微软雅黑" panose="020b0503020204020204" charset="-122"/>
                <a:ea typeface="微软雅黑"/>
              </a:endParaRPr>
            </a:p>
          </p:txBody>
        </p:sp>
        <p:sp>
          <p:nvSpPr>
            <p:cNvPr id="17" name="形状5"/>
            <p:cNvSpPr txBox="1"/>
            <p:nvPr>
              <p:custDataLst>
                <p:tags r:id="rId22"/>
              </p:custDataLst>
            </p:nvPr>
          </p:nvSpPr>
          <p:spPr>
            <a:xfrm>
              <a:off x="258940" y="3919448"/>
              <a:ext cx="655656" cy="655656"/>
            </a:xfrm>
            <a:prstGeom prst="ellipse">
              <a:avLst/>
            </a:prstGeom>
            <a:blipFill>
              <a:blip r:embed="rId23"/>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8" name="形状13"/>
            <p:cNvSpPr txBox="1"/>
            <p:nvPr>
              <p:custDataLst>
                <p:tags r:id="rId24"/>
              </p:custDataLst>
            </p:nvPr>
          </p:nvSpPr>
          <p:spPr>
            <a:xfrm>
              <a:off x="586768" y="4765226"/>
              <a:ext cx="3188433" cy="391952"/>
            </a:xfrm>
            <a:custGeom>
              <a:gdLst>
                <a:gd name="connsiteX0" fmla="*/ 3188437 w 3188433"/>
                <a:gd name="connsiteY0" fmla="*/ 391954 h 391952"/>
                <a:gd name="connsiteX1" fmla="*/ 195977 w 3188433"/>
                <a:gd name="connsiteY1" fmla="*/ 391954 h 391952"/>
                <a:gd name="connsiteX2" fmla="*/ 0 w 3188433"/>
                <a:gd name="connsiteY2" fmla="*/ 195977 h 391952"/>
                <a:gd name="connsiteX3" fmla="*/ 195977 w 3188433"/>
                <a:gd name="connsiteY3" fmla="*/ 0 h 391952"/>
                <a:gd name="connsiteX4" fmla="*/ 3188437 w 3188433"/>
                <a:gd name="connsiteY4" fmla="*/ 0 h 391952"/>
                <a:gd name="connsiteX5" fmla="*/ 3188437 w 3188433"/>
                <a:gd name="connsiteY5" fmla="*/ 391954 h 3919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91954">
                  <a:moveTo>
                    <a:pt x="3188437" y="391954"/>
                  </a:moveTo>
                  <a:lnTo>
                    <a:pt x="195977" y="391954"/>
                  </a:lnTo>
                  <a:lnTo>
                    <a:pt x="0" y="195977"/>
                  </a:lnTo>
                  <a:lnTo>
                    <a:pt x="195977" y="0"/>
                  </a:lnTo>
                  <a:lnTo>
                    <a:pt x="3188437" y="0"/>
                  </a:lnTo>
                  <a:lnTo>
                    <a:pt x="3188437" y="391954"/>
                  </a:lnTo>
                  <a:close/>
                </a:path>
              </a:pathLst>
            </a:custGeom>
            <a:solidFill>
              <a:srgbClr val="694143"/>
            </a:solidFill>
            <a:ln w="12700">
              <a:solidFill>
                <a:srgbClr val="FFFFFF"/>
              </a:solidFill>
              <a:prstDash val="solid"/>
            </a:ln>
          </p:spPr>
          <p:txBody>
            <a:bodyPr wrap="square" rtlCol="0" anchor="ctr"/>
            <a:lstStyle/>
            <a:p>
              <a:pPr algn="ctr"/>
              <a:endParaRPr>
                <a:solidFill>
                  <a:prstClr val="black"/>
                </a:solidFill>
              </a:endParaRPr>
            </a:p>
          </p:txBody>
        </p:sp>
        <p:sp>
          <p:nvSpPr>
            <p:cNvPr id="19" name="文本6"/>
            <p:cNvSpPr txBox="1"/>
            <p:nvPr>
              <p:custDataLst>
                <p:tags r:id="rId25"/>
              </p:custDataLst>
            </p:nvPr>
          </p:nvSpPr>
          <p:spPr>
            <a:xfrm>
              <a:off x="878633" y="4709099"/>
              <a:ext cx="3188433"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生物技术</a:t>
              </a:r>
              <a:endParaRPr lang="zh-CN" altLang="en-US" sz="2000" b="1">
                <a:solidFill>
                  <a:srgbClr val="FFFFFF"/>
                </a:solidFill>
                <a:latin typeface="微软雅黑" panose="020b0503020204020204" charset="-122"/>
                <a:ea typeface="微软雅黑"/>
              </a:endParaRPr>
            </a:p>
          </p:txBody>
        </p:sp>
        <p:sp>
          <p:nvSpPr>
            <p:cNvPr id="20" name="形状6"/>
            <p:cNvSpPr txBox="1"/>
            <p:nvPr>
              <p:custDataLst>
                <p:tags r:id="rId26"/>
              </p:custDataLst>
            </p:nvPr>
          </p:nvSpPr>
          <p:spPr>
            <a:xfrm>
              <a:off x="258940" y="4633374"/>
              <a:ext cx="655656" cy="655656"/>
            </a:xfrm>
            <a:prstGeom prst="ellipse">
              <a:avLst/>
            </a:prstGeom>
            <a:blipFill>
              <a:blip r:embed="rId2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21" name="形状14"/>
            <p:cNvSpPr txBox="1"/>
            <p:nvPr>
              <p:custDataLst>
                <p:tags r:id="rId28"/>
              </p:custDataLst>
            </p:nvPr>
          </p:nvSpPr>
          <p:spPr>
            <a:xfrm>
              <a:off x="586768" y="5499796"/>
              <a:ext cx="3188433" cy="386517"/>
            </a:xfrm>
            <a:custGeom>
              <a:gdLst>
                <a:gd name="connsiteX0" fmla="*/ 3188437 w 3188433"/>
                <a:gd name="connsiteY0" fmla="*/ 386515 h 386517"/>
                <a:gd name="connsiteX1" fmla="*/ 193262 w 3188433"/>
                <a:gd name="connsiteY1" fmla="*/ 386515 h 386517"/>
                <a:gd name="connsiteX2" fmla="*/ 0 w 3188433"/>
                <a:gd name="connsiteY2" fmla="*/ 193262 h 386517"/>
                <a:gd name="connsiteX3" fmla="*/ 193262 w 3188433"/>
                <a:gd name="connsiteY3" fmla="*/ 0 h 386517"/>
                <a:gd name="connsiteX4" fmla="*/ 3188437 w 3188433"/>
                <a:gd name="connsiteY4" fmla="*/ 0 h 386517"/>
                <a:gd name="connsiteX5" fmla="*/ 3188437 w 3188433"/>
                <a:gd name="connsiteY5" fmla="*/ 386515 h 38651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86515">
                  <a:moveTo>
                    <a:pt x="3188437" y="386515"/>
                  </a:moveTo>
                  <a:lnTo>
                    <a:pt x="193262" y="386515"/>
                  </a:lnTo>
                  <a:lnTo>
                    <a:pt x="0" y="193262"/>
                  </a:lnTo>
                  <a:lnTo>
                    <a:pt x="193262" y="0"/>
                  </a:lnTo>
                  <a:lnTo>
                    <a:pt x="3188437" y="0"/>
                  </a:lnTo>
                  <a:lnTo>
                    <a:pt x="3188437" y="386515"/>
                  </a:lnTo>
                  <a:close/>
                </a:path>
              </a:pathLst>
            </a:custGeom>
            <a:solidFill>
              <a:srgbClr val="664150"/>
            </a:solidFill>
            <a:ln w="12700">
              <a:solidFill>
                <a:srgbClr val="FFFFFF"/>
              </a:solidFill>
              <a:prstDash val="solid"/>
            </a:ln>
          </p:spPr>
          <p:txBody>
            <a:bodyPr wrap="square" rtlCol="0" anchor="ctr"/>
            <a:lstStyle/>
            <a:p>
              <a:pPr algn="ctr"/>
              <a:endParaRPr>
                <a:solidFill>
                  <a:prstClr val="black"/>
                </a:solidFill>
              </a:endParaRPr>
            </a:p>
          </p:txBody>
        </p:sp>
        <p:sp>
          <p:nvSpPr>
            <p:cNvPr id="22" name="文本7"/>
            <p:cNvSpPr txBox="1"/>
            <p:nvPr>
              <p:custDataLst>
                <p:tags r:id="rId29"/>
              </p:custDataLst>
            </p:nvPr>
          </p:nvSpPr>
          <p:spPr>
            <a:xfrm>
              <a:off x="877274" y="5440952"/>
              <a:ext cx="3188433"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新材料技术</a:t>
              </a:r>
              <a:endParaRPr lang="zh-CN" altLang="en-US" sz="2000" b="1">
                <a:solidFill>
                  <a:srgbClr val="FFFFFF"/>
                </a:solidFill>
                <a:latin typeface="微软雅黑" panose="020b0503020204020204" charset="-122"/>
                <a:ea typeface="微软雅黑"/>
              </a:endParaRPr>
            </a:p>
          </p:txBody>
        </p:sp>
        <p:sp>
          <p:nvSpPr>
            <p:cNvPr id="23" name="形状7"/>
            <p:cNvSpPr txBox="1"/>
            <p:nvPr>
              <p:custDataLst>
                <p:tags r:id="rId30"/>
              </p:custDataLst>
            </p:nvPr>
          </p:nvSpPr>
          <p:spPr>
            <a:xfrm>
              <a:off x="258940" y="5365226"/>
              <a:ext cx="655656" cy="655656"/>
            </a:xfrm>
            <a:prstGeom prst="ellipse">
              <a:avLst/>
            </a:prstGeom>
            <a:blipFill>
              <a:blip r:embed="rId3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grpSp>
      <p:grpSp>
        <p:nvGrpSpPr>
          <p:cNvPr id="35" name="组合5" title=""/>
          <p:cNvGrpSpPr/>
          <p:nvPr>
            <p:custDataLst>
              <p:tags r:id="rId32"/>
            </p:custDataLst>
          </p:nvPr>
        </p:nvGrpSpPr>
        <p:grpSpPr>
          <a:xfrm>
            <a:off x="2144711" y="6043870"/>
            <a:ext cx="9912076" cy="1021497"/>
            <a:chOff x="3810" y="0"/>
            <a:chExt cx="7949232" cy="1021497"/>
          </a:xfrm>
        </p:grpSpPr>
        <p:sp>
          <p:nvSpPr>
            <p:cNvPr id="36" name="形状18"/>
            <p:cNvSpPr txBox="1"/>
            <p:nvPr>
              <p:custDataLst>
                <p:tags r:id="rId33"/>
              </p:custDataLst>
            </p:nvPr>
          </p:nvSpPr>
          <p:spPr>
            <a:xfrm>
              <a:off x="3810" y="49530"/>
              <a:ext cx="7653867" cy="830997"/>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37" name="文本11"/>
            <p:cNvSpPr txBox="1"/>
            <p:nvPr>
              <p:custDataLst>
                <p:tags r:id="rId34"/>
              </p:custDataLst>
            </p:nvPr>
          </p:nvSpPr>
          <p:spPr>
            <a:xfrm>
              <a:off x="108675" y="0"/>
              <a:ext cx="7844367" cy="1021497"/>
            </a:xfrm>
            <a:prstGeom prst="rect">
              <a:avLst/>
            </a:prstGeom>
            <a:noFill/>
          </p:spPr>
          <p:txBody>
            <a:bodyPr wrap="square" rtlCol="0" anchor="t"/>
            <a:lstStyle/>
            <a:p>
              <a:r>
                <a:rPr lang="zh-CN" altLang="en-US" sz="2400" b="1">
                  <a:solidFill>
                    <a:srgbClr val="FF0000"/>
                  </a:solidFill>
                  <a:latin typeface="微软雅黑" panose="020b0503020204020204" charset="-122"/>
                  <a:ea typeface="微软雅黑"/>
                </a:rPr>
                <a:t>意义：海洋技术有利于深海挖掘、海水淡化与海洋生物资源、矿物资源、化学资源、动力资源等的开发利用。</a:t>
              </a:r>
              <a:endParaRPr lang="zh-CN" altLang="en-US" sz="2400" b="1">
                <a:solidFill>
                  <a:srgbClr val="FF0000"/>
                </a:solidFill>
                <a:latin typeface="微软雅黑" panose="020b0503020204020204" charset="-122"/>
                <a:ea typeface="微软雅黑"/>
              </a:endParaRPr>
            </a:p>
          </p:txBody>
        </p:sp>
      </p:grpSp>
      <p:sp>
        <p:nvSpPr>
          <p:cNvPr id="38" name="文本框 37" title=""/>
          <p:cNvSpPr txBox="1"/>
          <p:nvPr>
            <p:custDataLst>
              <p:tags r:id="rId35"/>
            </p:custDataLst>
          </p:nvPr>
        </p:nvSpPr>
        <p:spPr>
          <a:xfrm>
            <a:off x="85301" y="45968"/>
            <a:ext cx="7813675" cy="646331"/>
          </a:xfrm>
          <a:prstGeom prst="rect">
            <a:avLst/>
          </a:prstGeom>
          <a:solidFill>
            <a:srgbClr val="ED7D31"/>
          </a:solidFill>
          <a:ln w="22225" cmpd="sng">
            <a:solidFill>
              <a:sysClr val="window" lastClr="FFFFFF"/>
            </a:solidFill>
            <a:prstDash val="solid"/>
          </a:ln>
          <a:effectLst>
            <a:outerShdw blurRad="50800" dist="38100" dir="2700000" algn="tl" rotWithShape="0">
              <a:prstClr val="black">
                <a:alpha val="40000"/>
              </a:prstClr>
            </a:outerShdw>
          </a:effectLst>
        </p:spPr>
        <p:txBody>
          <a:bodyPr wrap="square" rtlCol="0">
            <a:spAutoFit/>
          </a:bodyPr>
          <a:lstStyle/>
          <a:p>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二、高歌猛进</a:t>
            </a:r>
            <a:r>
              <a:rPr lang="en-US" altLang="zh-CN"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现代科技发展的表现</a:t>
            </a:r>
            <a:endPar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cxnSp>
        <p:nvCxnSpPr>
          <p:cNvPr id="39" name="直接连接符 38" title=""/>
          <p:cNvCxnSpPr/>
          <p:nvPr>
            <p:custDataLst>
              <p:tags r:id="rId36"/>
            </p:custDataLst>
          </p:nvPr>
        </p:nvCxnSpPr>
        <p:spPr>
          <a:xfrm flipH="1">
            <a:off x="1000455" y="3969015"/>
            <a:ext cx="67990" cy="2"/>
          </a:xfrm>
          <a:prstGeom prst="line">
            <a:avLst/>
          </a:prstGeom>
          <a:ln w="19050">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圆角矩形 39" title=""/>
          <p:cNvSpPr/>
          <p:nvPr>
            <p:custDataLst>
              <p:tags r:id="rId37"/>
            </p:custDataLst>
          </p:nvPr>
        </p:nvSpPr>
        <p:spPr>
          <a:xfrm>
            <a:off x="2287597" y="1178245"/>
            <a:ext cx="2327351" cy="1977704"/>
          </a:xfrm>
          <a:prstGeom prst="roundRect">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600" b="1">
                <a:solidFill>
                  <a:srgbClr val="FF0000"/>
                </a:solidFill>
                <a:latin typeface="微软雅黑" panose="020b0503020204020204" charset="-122"/>
                <a:ea typeface="微软雅黑"/>
                <a:cs typeface="华文中宋" panose="02010600040101010101" charset="-122"/>
                <a:sym typeface="+mn-ea"/>
              </a:rPr>
              <a:t>1960年，</a:t>
            </a:r>
            <a:r>
              <a:rPr lang="zh-CN" altLang="en-US" sz="1600" b="1">
                <a:solidFill>
                  <a:srgbClr val="000000"/>
                </a:solidFill>
                <a:latin typeface="微软雅黑" panose="020b0503020204020204" charset="-122"/>
                <a:ea typeface="微软雅黑"/>
                <a:cs typeface="华文中宋" panose="02010600040101010101" charset="-122"/>
                <a:sym typeface="+mn-ea"/>
              </a:rPr>
              <a:t>美国“的里雅斯特”号深潜器下潜到海洋最深处10916米，创下世界最深载人潜水纪录</a:t>
            </a:r>
            <a:endParaRPr lang="zh-CN" altLang="en-US" sz="1600" b="1">
              <a:solidFill>
                <a:srgbClr val="000000"/>
              </a:solidFill>
              <a:latin typeface="微软雅黑" panose="020b0503020204020204" charset="-122"/>
              <a:ea typeface="微软雅黑"/>
              <a:cs typeface="华文中宋" panose="02010600040101010101" charset="-122"/>
              <a:sym typeface="+mn-ea"/>
            </a:endParaRPr>
          </a:p>
        </p:txBody>
      </p:sp>
      <p:grpSp>
        <p:nvGrpSpPr>
          <p:cNvPr id="63" name="组合 62" title=""/>
          <p:cNvGrpSpPr/>
          <p:nvPr>
            <p:custDataLst>
              <p:tags r:id="rId38"/>
            </p:custDataLst>
          </p:nvPr>
        </p:nvGrpSpPr>
        <p:grpSpPr>
          <a:xfrm>
            <a:off x="3421520" y="3115929"/>
            <a:ext cx="546970" cy="935401"/>
            <a:chOff x="2777320" y="3089610"/>
            <a:chExt cx="546970" cy="935401"/>
          </a:xfrm>
        </p:grpSpPr>
        <p:sp>
          <p:nvSpPr>
            <p:cNvPr id="41" name="泪滴形 40"/>
            <p:cNvSpPr/>
            <p:nvPr>
              <p:custDataLst>
                <p:tags r:id="rId39"/>
              </p:custDataLst>
            </p:nvPr>
          </p:nvSpPr>
          <p:spPr>
            <a:xfrm rot="8100000">
              <a:off x="2777320" y="3089610"/>
              <a:ext cx="546970" cy="550385"/>
            </a:xfrm>
            <a:prstGeom prst="teardrop">
              <a:avLst>
                <a:gd name="adj" fmla="val 125412"/>
              </a:avLst>
            </a:prstGeom>
            <a:solidFill>
              <a:schemeClr val="accent1"/>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42" name="椭圆 41"/>
            <p:cNvSpPr/>
            <p:nvPr>
              <p:custDataLst>
                <p:tags r:id="rId40"/>
              </p:custDataLst>
            </p:nvPr>
          </p:nvSpPr>
          <p:spPr>
            <a:xfrm rot="8100000">
              <a:off x="2908633" y="3221742"/>
              <a:ext cx="284343" cy="286118"/>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43" name="椭圆 42"/>
            <p:cNvSpPr/>
            <p:nvPr>
              <p:custDataLst>
                <p:tags r:id="rId41"/>
              </p:custDataLst>
            </p:nvPr>
          </p:nvSpPr>
          <p:spPr>
            <a:xfrm>
              <a:off x="3003173" y="3913022"/>
              <a:ext cx="111294" cy="111989"/>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grpSp>
      <p:sp>
        <p:nvSpPr>
          <p:cNvPr id="44" name="圆角矩形 43" title=""/>
          <p:cNvSpPr/>
          <p:nvPr>
            <p:custDataLst>
              <p:tags r:id="rId42"/>
            </p:custDataLst>
          </p:nvPr>
        </p:nvSpPr>
        <p:spPr>
          <a:xfrm>
            <a:off x="4587275" y="1178245"/>
            <a:ext cx="2443304" cy="1934288"/>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zh-CN" sz="1600" b="1">
                <a:solidFill>
                  <a:srgbClr val="FF0000"/>
                </a:solidFill>
                <a:latin typeface="微软雅黑" panose="020b0503020204020204" charset="-122"/>
                <a:ea typeface="微软雅黑"/>
                <a:cs typeface="华文中宋" panose="02010600040101010101" charset="-122"/>
                <a:sym typeface="+mn-ea"/>
              </a:rPr>
              <a:t>1985年12月</a:t>
            </a:r>
            <a:r>
              <a:rPr lang="zh-CN" altLang="en-US" sz="1600" b="1">
                <a:solidFill>
                  <a:srgbClr val="FF0000"/>
                </a:solidFill>
                <a:latin typeface="微软雅黑" panose="020b0503020204020204" charset="-122"/>
                <a:ea typeface="微软雅黑"/>
                <a:cs typeface="华文中宋" panose="02010600040101010101" charset="-122"/>
                <a:sym typeface="+mn-ea"/>
              </a:rPr>
              <a:t>，</a:t>
            </a:r>
            <a:r>
              <a:rPr lang="zh-CN" altLang="en-US" sz="1600" b="1">
                <a:solidFill>
                  <a:srgbClr val="000000"/>
                </a:solidFill>
                <a:latin typeface="微软雅黑" panose="020b0503020204020204" charset="-122"/>
                <a:ea typeface="微软雅黑"/>
                <a:cs typeface="华文中宋" panose="02010600040101010101" charset="-122"/>
                <a:sym typeface="+mn-ea"/>
              </a:rPr>
              <a:t>中国</a:t>
            </a:r>
            <a:r>
              <a:rPr lang="en-US" altLang="zh-CN" sz="1600" b="1" err="1">
                <a:solidFill>
                  <a:srgbClr val="000000"/>
                </a:solidFill>
                <a:latin typeface="微软雅黑" panose="020b0503020204020204" charset="-122"/>
                <a:ea typeface="微软雅黑"/>
                <a:cs typeface="华文中宋" panose="02010600040101010101" charset="-122"/>
                <a:sym typeface="+mn-ea"/>
              </a:rPr>
              <a:t>有缆水下机器人 “</a:t>
            </a:r>
            <a:r>
              <a:rPr lang="zh-CN" altLang="en-US" sz="1600" b="1">
                <a:solidFill>
                  <a:srgbClr val="000000"/>
                </a:solidFill>
                <a:latin typeface="微软雅黑" panose="020b0503020204020204" charset="-122"/>
                <a:ea typeface="微软雅黑"/>
                <a:cs typeface="华文中宋" panose="02010600040101010101" charset="-122"/>
                <a:sym typeface="+mn-ea"/>
              </a:rPr>
              <a:t>海人一号</a:t>
            </a:r>
            <a:r>
              <a:rPr lang="en-US" altLang="zh-CN" sz="1600" b="1">
                <a:solidFill>
                  <a:srgbClr val="000000"/>
                </a:solidFill>
                <a:latin typeface="微软雅黑" panose="020b0503020204020204" charset="-122"/>
                <a:ea typeface="微软雅黑"/>
                <a:cs typeface="华文中宋" panose="02010600040101010101" charset="-122"/>
                <a:sym typeface="+mn-ea"/>
              </a:rPr>
              <a:t>”在大连首航成功</a:t>
            </a:r>
            <a:r>
              <a:rPr lang="zh-CN" altLang="en-US" sz="1600" b="1">
                <a:solidFill>
                  <a:srgbClr val="000000"/>
                </a:solidFill>
                <a:latin typeface="微软雅黑" panose="020b0503020204020204" charset="-122"/>
                <a:ea typeface="微软雅黑"/>
                <a:cs typeface="华文中宋" panose="02010600040101010101" charset="-122"/>
                <a:sym typeface="+mn-ea"/>
              </a:rPr>
              <a:t>；</a:t>
            </a:r>
            <a:r>
              <a:rPr lang="en-US" altLang="zh-CN" sz="1600" b="1">
                <a:solidFill>
                  <a:srgbClr val="FF0000"/>
                </a:solidFill>
                <a:latin typeface="微软雅黑" panose="020b0503020204020204" charset="-122"/>
                <a:ea typeface="微软雅黑"/>
                <a:cs typeface="华文中宋" panose="02010600040101010101" charset="-122"/>
                <a:sym typeface="+mn-ea"/>
              </a:rPr>
              <a:t>1994年11月</a:t>
            </a:r>
            <a:r>
              <a:rPr lang="en-US" altLang="zh-CN" sz="1600" b="1">
                <a:solidFill>
                  <a:srgbClr val="000000"/>
                </a:solidFill>
                <a:latin typeface="微软雅黑" panose="020b0503020204020204" charset="-122"/>
                <a:ea typeface="微软雅黑"/>
                <a:cs typeface="华文中宋" panose="02010600040101010101" charset="-122"/>
                <a:sym typeface="+mn-ea"/>
              </a:rPr>
              <a:t>，我国第一台无缆水下机器人“</a:t>
            </a:r>
            <a:r>
              <a:rPr lang="zh-CN" altLang="en-US" sz="1600" b="1">
                <a:solidFill>
                  <a:srgbClr val="000000"/>
                </a:solidFill>
                <a:latin typeface="微软雅黑" panose="020b0503020204020204" charset="-122"/>
                <a:ea typeface="微软雅黑"/>
                <a:cs typeface="华文中宋" panose="02010600040101010101" charset="-122"/>
                <a:sym typeface="+mn-ea"/>
              </a:rPr>
              <a:t>探索者号</a:t>
            </a:r>
            <a:r>
              <a:rPr lang="en-US" altLang="zh-CN" sz="1600" b="1">
                <a:solidFill>
                  <a:srgbClr val="000000"/>
                </a:solidFill>
                <a:latin typeface="微软雅黑" panose="020b0503020204020204" charset="-122"/>
                <a:ea typeface="微软雅黑"/>
                <a:cs typeface="华文中宋" panose="02010600040101010101" charset="-122"/>
                <a:sym typeface="+mn-ea"/>
              </a:rPr>
              <a:t>”研制成功</a:t>
            </a:r>
            <a:endParaRPr lang="zh-CN" altLang="en-US" sz="1600" b="1" spc="150">
              <a:solidFill>
                <a:srgbClr val="000000"/>
              </a:solidFill>
              <a:latin typeface="微软雅黑" panose="020b0503020204020204" charset="-122"/>
              <a:ea typeface="微软雅黑"/>
              <a:cs typeface="华文中宋" panose="02010600040101010101" charset="-122"/>
              <a:sym typeface="+mn-ea"/>
            </a:endParaRPr>
          </a:p>
        </p:txBody>
      </p:sp>
      <p:sp>
        <p:nvSpPr>
          <p:cNvPr id="45" name="泪滴形 44" title=""/>
          <p:cNvSpPr/>
          <p:nvPr>
            <p:custDataLst>
              <p:tags r:id="rId43"/>
            </p:custDataLst>
          </p:nvPr>
        </p:nvSpPr>
        <p:spPr>
          <a:xfrm rot="8100000">
            <a:off x="5648218" y="3092273"/>
            <a:ext cx="546970" cy="550385"/>
          </a:xfrm>
          <a:prstGeom prst="teardrop">
            <a:avLst>
              <a:gd name="adj" fmla="val 125412"/>
            </a:avLst>
          </a:prstGeom>
          <a:solidFill>
            <a:schemeClr val="accent2"/>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46" name="椭圆 45" title=""/>
          <p:cNvSpPr/>
          <p:nvPr>
            <p:custDataLst>
              <p:tags r:id="rId44"/>
            </p:custDataLst>
          </p:nvPr>
        </p:nvSpPr>
        <p:spPr>
          <a:xfrm rot="8100000">
            <a:off x="5779531" y="3238730"/>
            <a:ext cx="284343" cy="286118"/>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47" name="椭圆 46" title=""/>
          <p:cNvSpPr/>
          <p:nvPr>
            <p:custDataLst>
              <p:tags r:id="rId45"/>
            </p:custDataLst>
          </p:nvPr>
        </p:nvSpPr>
        <p:spPr>
          <a:xfrm>
            <a:off x="5866055" y="3879734"/>
            <a:ext cx="111294" cy="111989"/>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48" name="圆角矩形 47" title=""/>
          <p:cNvSpPr/>
          <p:nvPr>
            <p:custDataLst>
              <p:tags r:id="rId46"/>
            </p:custDataLst>
          </p:nvPr>
        </p:nvSpPr>
        <p:spPr>
          <a:xfrm>
            <a:off x="7133588" y="1230349"/>
            <a:ext cx="2268304" cy="1937038"/>
          </a:xfrm>
          <a:prstGeom prst="roundRect">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3765">
              <a:spcAft>
                <a:spcPct val="0"/>
              </a:spcAft>
              <a:defRPr/>
            </a:pPr>
            <a:r>
              <a:rPr lang="en-US" altLang="zh-CN" sz="1600" b="1">
                <a:solidFill>
                  <a:srgbClr val="FF0000"/>
                </a:solidFill>
                <a:latin typeface="微软雅黑" panose="020b0503020204020204" charset="-122"/>
                <a:ea typeface="微软雅黑"/>
                <a:cs typeface="华文中宋" panose="02010600040101010101" charset="-122"/>
                <a:sym typeface="+mn-ea"/>
              </a:rPr>
              <a:t>1997年</a:t>
            </a:r>
            <a:r>
              <a:rPr lang="en-US" altLang="zh-CN" sz="1600" b="1">
                <a:solidFill>
                  <a:srgbClr val="000000"/>
                </a:solidFill>
                <a:latin typeface="微软雅黑" panose="020b0503020204020204" charset="-122"/>
                <a:ea typeface="微软雅黑"/>
                <a:cs typeface="华文中宋" panose="02010600040101010101" charset="-122"/>
                <a:sym typeface="+mn-ea"/>
              </a:rPr>
              <a:t>，</a:t>
            </a:r>
            <a:r>
              <a:rPr lang="zh-CN" altLang="en-US" sz="1600" b="1">
                <a:solidFill>
                  <a:srgbClr val="000000"/>
                </a:solidFill>
                <a:latin typeface="微软雅黑" panose="020b0503020204020204" charset="-122"/>
                <a:ea typeface="微软雅黑"/>
                <a:cs typeface="华文中宋" panose="02010600040101010101" charset="-122"/>
                <a:sym typeface="+mn-ea"/>
              </a:rPr>
              <a:t>我国自主研发的无缆水下深潜机器人CR-01成功潜入水下6000米处进行科学试验，标志着中国海洋技术已跻身世界先进行列。</a:t>
            </a:r>
            <a:endParaRPr lang="zh-CN" altLang="en-US" sz="1600" b="1" spc="150">
              <a:solidFill>
                <a:srgbClr val="000000"/>
              </a:solidFill>
              <a:latin typeface="微软雅黑" panose="020b0503020204020204" charset="-122"/>
              <a:ea typeface="微软雅黑"/>
              <a:cs typeface="华文中宋" panose="02010600040101010101" charset="-122"/>
              <a:sym typeface="+mn-ea"/>
            </a:endParaRPr>
          </a:p>
        </p:txBody>
      </p:sp>
      <p:sp>
        <p:nvSpPr>
          <p:cNvPr id="49" name="泪滴形 48" title=""/>
          <p:cNvSpPr/>
          <p:nvPr>
            <p:custDataLst>
              <p:tags r:id="rId47"/>
            </p:custDataLst>
          </p:nvPr>
        </p:nvSpPr>
        <p:spPr>
          <a:xfrm rot="8100000">
            <a:off x="8363246" y="3089611"/>
            <a:ext cx="546970" cy="550385"/>
          </a:xfrm>
          <a:prstGeom prst="teardrop">
            <a:avLst>
              <a:gd name="adj" fmla="val 125412"/>
            </a:avLst>
          </a:prstGeom>
          <a:solidFill>
            <a:schemeClr val="accent1"/>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50" name="椭圆 49" title=""/>
          <p:cNvSpPr/>
          <p:nvPr>
            <p:custDataLst>
              <p:tags r:id="rId48"/>
            </p:custDataLst>
          </p:nvPr>
        </p:nvSpPr>
        <p:spPr>
          <a:xfrm rot="8100000">
            <a:off x="8494560" y="3222707"/>
            <a:ext cx="284343" cy="286118"/>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51" name="椭圆 50" title=""/>
          <p:cNvSpPr/>
          <p:nvPr>
            <p:custDataLst>
              <p:tags r:id="rId49"/>
            </p:custDataLst>
          </p:nvPr>
        </p:nvSpPr>
        <p:spPr>
          <a:xfrm>
            <a:off x="8585244" y="3913022"/>
            <a:ext cx="111294" cy="111989"/>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52" name="圆角矩形 51" title=""/>
          <p:cNvSpPr/>
          <p:nvPr>
            <p:custDataLst>
              <p:tags r:id="rId50"/>
            </p:custDataLst>
          </p:nvPr>
        </p:nvSpPr>
        <p:spPr>
          <a:xfrm>
            <a:off x="9454351" y="1176968"/>
            <a:ext cx="2678157" cy="195371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rgbClr val="FF0000"/>
                </a:solidFill>
                <a:latin typeface="微软雅黑" panose="020b0503020204020204" charset="-122"/>
                <a:ea typeface="微软雅黑"/>
                <a:cs typeface="华文中宋" panose="02010600040101010101" charset="-122"/>
                <a:sym typeface="+mn-ea"/>
              </a:rPr>
              <a:t>2012年7月，</a:t>
            </a:r>
            <a:r>
              <a:rPr lang="zh-CN" altLang="en-US" sz="1600" b="1">
                <a:solidFill>
                  <a:srgbClr val="000000"/>
                </a:solidFill>
                <a:latin typeface="微软雅黑" panose="020b0503020204020204" charset="-122"/>
                <a:ea typeface="微软雅黑"/>
                <a:cs typeface="华文中宋" panose="02010600040101010101" charset="-122"/>
                <a:sym typeface="+mn-ea"/>
              </a:rPr>
              <a:t>“蛟龙”号载人潜水器完成实验；</a:t>
            </a:r>
            <a:r>
              <a:rPr lang="en-US" altLang="zh-CN" sz="1600" b="1">
                <a:solidFill>
                  <a:srgbClr val="FF0000"/>
                </a:solidFill>
                <a:latin typeface="微软雅黑" panose="020b0503020204020204" charset="-122"/>
                <a:ea typeface="微软雅黑"/>
                <a:cs typeface="华文中宋" panose="02010600040101010101" charset="-122"/>
                <a:sym typeface="+mn-ea"/>
              </a:rPr>
              <a:t>2015</a:t>
            </a:r>
            <a:r>
              <a:rPr lang="zh-CN" altLang="en-US" sz="1600" b="1">
                <a:solidFill>
                  <a:srgbClr val="FF0000"/>
                </a:solidFill>
                <a:latin typeface="微软雅黑" panose="020b0503020204020204" charset="-122"/>
                <a:ea typeface="微软雅黑"/>
                <a:cs typeface="华文中宋" panose="02010600040101010101" charset="-122"/>
                <a:sym typeface="+mn-ea"/>
              </a:rPr>
              <a:t>年</a:t>
            </a:r>
            <a:r>
              <a:rPr lang="zh-CN" altLang="en-US" sz="1600" b="1">
                <a:solidFill>
                  <a:srgbClr val="000000"/>
                </a:solidFill>
                <a:latin typeface="微软雅黑" panose="020b0503020204020204" charset="-122"/>
                <a:ea typeface="微软雅黑"/>
                <a:cs typeface="华文中宋" panose="02010600040101010101" charset="-122"/>
                <a:sym typeface="+mn-ea"/>
              </a:rPr>
              <a:t>，“潜龙一号”的研制成功；</a:t>
            </a:r>
            <a:r>
              <a:rPr lang="zh-CN" altLang="en-US" sz="1600" b="1">
                <a:solidFill>
                  <a:srgbClr val="FF0000"/>
                </a:solidFill>
                <a:latin typeface="微软雅黑" panose="020b0503020204020204" charset="-122"/>
                <a:ea typeface="微软雅黑"/>
                <a:cs typeface="华文中宋" panose="02010600040101010101" charset="-122"/>
                <a:sym typeface="+mn-ea"/>
              </a:rPr>
              <a:t>2020年11月</a:t>
            </a:r>
            <a:r>
              <a:rPr lang="zh-CN" altLang="en-US" sz="1600" b="1">
                <a:solidFill>
                  <a:srgbClr val="000000"/>
                </a:solidFill>
                <a:latin typeface="微软雅黑" panose="020b0503020204020204" charset="-122"/>
                <a:ea typeface="微软雅黑"/>
                <a:cs typeface="华文中宋" panose="02010600040101010101" charset="-122"/>
                <a:sym typeface="+mn-ea"/>
              </a:rPr>
              <a:t>，“奋斗者号”载人潜水器在马里亚纳海沟成功坐底，创造了10909米的中国载人深潜纪录</a:t>
            </a:r>
            <a:endParaRPr lang="zh-CN" altLang="en-US" sz="1600" b="1" spc="150">
              <a:solidFill>
                <a:srgbClr val="000000"/>
              </a:solidFill>
              <a:latin typeface="微软雅黑" panose="020b0503020204020204" charset="-122"/>
              <a:ea typeface="微软雅黑"/>
              <a:cs typeface="华文中宋" panose="02010600040101010101" charset="-122"/>
              <a:sym typeface="+mn-ea"/>
            </a:endParaRPr>
          </a:p>
        </p:txBody>
      </p:sp>
      <p:sp>
        <p:nvSpPr>
          <p:cNvPr id="53" name="泪滴形 52" title=""/>
          <p:cNvSpPr/>
          <p:nvPr>
            <p:custDataLst>
              <p:tags r:id="rId51"/>
            </p:custDataLst>
          </p:nvPr>
        </p:nvSpPr>
        <p:spPr>
          <a:xfrm rot="8100000">
            <a:off x="10594540" y="3114700"/>
            <a:ext cx="546970" cy="550385"/>
          </a:xfrm>
          <a:prstGeom prst="teardrop">
            <a:avLst>
              <a:gd name="adj" fmla="val 125412"/>
            </a:avLst>
          </a:prstGeom>
          <a:solidFill>
            <a:schemeClr val="accent2"/>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54" name="椭圆 53" title=""/>
          <p:cNvSpPr/>
          <p:nvPr>
            <p:custDataLst>
              <p:tags r:id="rId52"/>
            </p:custDataLst>
          </p:nvPr>
        </p:nvSpPr>
        <p:spPr>
          <a:xfrm rot="8100000">
            <a:off x="10731346" y="3249304"/>
            <a:ext cx="284343" cy="286118"/>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55" name="椭圆 54" title=""/>
          <p:cNvSpPr/>
          <p:nvPr>
            <p:custDataLst>
              <p:tags r:id="rId53"/>
            </p:custDataLst>
          </p:nvPr>
        </p:nvSpPr>
        <p:spPr>
          <a:xfrm>
            <a:off x="10812378" y="3922547"/>
            <a:ext cx="111294" cy="111989"/>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pic>
        <p:nvPicPr>
          <p:cNvPr id="56" name="图片 55" title=""/>
          <p:cNvPicPr>
            <a:picLocks noChangeAspect="1"/>
          </p:cNvPicPr>
          <p:nvPr>
            <p:custDataLst>
              <p:tags r:id="rId55"/>
            </p:custDataLst>
          </p:nvPr>
        </p:nvPicPr>
        <p:blipFill>
          <a:blip r:embed="rId54"/>
          <a:stretch>
            <a:fillRect/>
          </a:stretch>
        </p:blipFill>
        <p:spPr>
          <a:xfrm>
            <a:off x="2371848" y="4041253"/>
            <a:ext cx="2238376" cy="1969135"/>
          </a:xfrm>
          <a:prstGeom prst="rect">
            <a:avLst/>
          </a:prstGeom>
        </p:spPr>
      </p:pic>
      <p:pic>
        <p:nvPicPr>
          <p:cNvPr id="57" name="图片 56" title=""/>
          <p:cNvPicPr>
            <a:picLocks noChangeAspect="1"/>
          </p:cNvPicPr>
          <p:nvPr>
            <p:custDataLst>
              <p:tags r:id="rId57"/>
            </p:custDataLst>
          </p:nvPr>
        </p:nvPicPr>
        <p:blipFill>
          <a:blip r:embed="rId56"/>
          <a:srcRect t="3333" r="13812"/>
          <a:stretch>
            <a:fillRect/>
          </a:stretch>
        </p:blipFill>
        <p:spPr>
          <a:xfrm>
            <a:off x="4783122" y="4042132"/>
            <a:ext cx="2331584" cy="1978660"/>
          </a:xfrm>
          <a:prstGeom prst="rect">
            <a:avLst/>
          </a:prstGeom>
        </p:spPr>
      </p:pic>
      <p:pic>
        <p:nvPicPr>
          <p:cNvPr id="58" name="图片 57" title=""/>
          <p:cNvPicPr>
            <a:picLocks noChangeAspect="1"/>
          </p:cNvPicPr>
          <p:nvPr>
            <p:custDataLst>
              <p:tags r:id="rId59"/>
            </p:custDataLst>
          </p:nvPr>
        </p:nvPicPr>
        <p:blipFill>
          <a:blip r:embed="rId58"/>
          <a:stretch>
            <a:fillRect/>
          </a:stretch>
        </p:blipFill>
        <p:spPr>
          <a:xfrm>
            <a:off x="7244050" y="4034536"/>
            <a:ext cx="2395000" cy="1969135"/>
          </a:xfrm>
          <a:prstGeom prst="rect">
            <a:avLst/>
          </a:prstGeom>
        </p:spPr>
      </p:pic>
      <p:pic>
        <p:nvPicPr>
          <p:cNvPr id="59" name="图片 58" title=""/>
          <p:cNvPicPr/>
          <p:nvPr>
            <p:custDataLst>
              <p:tags r:id="rId61"/>
            </p:custDataLst>
          </p:nvPr>
        </p:nvPicPr>
        <p:blipFill>
          <a:blip r:embed="rId60"/>
          <a:srcRect b="9472"/>
          <a:stretch>
            <a:fillRect/>
          </a:stretch>
        </p:blipFill>
        <p:spPr>
          <a:xfrm>
            <a:off x="9768394" y="4068018"/>
            <a:ext cx="2254913" cy="1968500"/>
          </a:xfrm>
          <a:prstGeom prst="rect">
            <a:avLst/>
          </a:prstGeom>
          <a:noFill/>
          <a:ln w="9525">
            <a:noFill/>
          </a:ln>
        </p:spPr>
      </p:pic>
      <p:cxnSp>
        <p:nvCxnSpPr>
          <p:cNvPr id="62" name="直接箭头连接符 61" title=""/>
          <p:cNvCxnSpPr/>
          <p:nvPr>
            <p:custDataLst>
              <p:tags r:id="rId62"/>
            </p:custDataLst>
          </p:nvPr>
        </p:nvCxnSpPr>
        <p:spPr>
          <a:xfrm>
            <a:off x="2603339" y="3827440"/>
            <a:ext cx="952916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圆角矩形 2" title=""/>
          <p:cNvSpPr/>
          <p:nvPr>
            <p:custDataLst>
              <p:tags r:id="rId3"/>
            </p:custDataLst>
          </p:nvPr>
        </p:nvSpPr>
        <p:spPr>
          <a:xfrm>
            <a:off x="2424276" y="927085"/>
            <a:ext cx="2793093" cy="2610285"/>
          </a:xfrm>
          <a:prstGeom prst="roundRect">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b="1">
                <a:solidFill>
                  <a:srgbClr val="FF0000"/>
                </a:solidFill>
                <a:latin typeface="微软雅黑" panose="020b0503020204020204" charset="-122"/>
                <a:ea typeface="微软雅黑"/>
                <a:cs typeface="华文中宋" panose="02010600040101010101" charset="-122"/>
                <a:sym typeface="+mn-ea"/>
              </a:rPr>
              <a:t>1942年6月</a:t>
            </a:r>
            <a:r>
              <a:rPr b="1">
                <a:solidFill>
                  <a:srgbClr val="000000"/>
                </a:solidFill>
                <a:latin typeface="微软雅黑" panose="020b0503020204020204" charset="-122"/>
                <a:ea typeface="微软雅黑"/>
                <a:cs typeface="华文中宋" panose="02010600040101010101" charset="-122"/>
                <a:sym typeface="+mn-ea"/>
              </a:rPr>
              <a:t>，美国陆军部申报</a:t>
            </a:r>
            <a:r>
              <a:rPr lang="zh-CN" altLang="en-US" b="1">
                <a:solidFill>
                  <a:srgbClr val="000000"/>
                </a:solidFill>
                <a:latin typeface="微软雅黑" panose="020b0503020204020204" charset="-122"/>
                <a:ea typeface="微软雅黑"/>
                <a:cs typeface="华文中宋" panose="02010600040101010101" charset="-122"/>
                <a:sym typeface="+mn-ea"/>
              </a:rPr>
              <a:t>曼哈顿</a:t>
            </a:r>
            <a:r>
              <a:rPr b="1">
                <a:solidFill>
                  <a:srgbClr val="000000"/>
                </a:solidFill>
                <a:latin typeface="微软雅黑" panose="020b0503020204020204" charset="-122"/>
                <a:ea typeface="微软雅黑"/>
                <a:cs typeface="华文中宋" panose="02010600040101010101" charset="-122"/>
                <a:sym typeface="+mn-ea"/>
              </a:rPr>
              <a:t>计划并通过了罗斯福总统的签字，最终在1945年7月16日成功地进行了世界上第一次核爆炸，并且研制出两颗原子弹。</a:t>
            </a:r>
            <a:endParaRPr lang="zh-CN" altLang="en-US" b="1">
              <a:solidFill>
                <a:srgbClr val="000000"/>
              </a:solidFill>
              <a:latin typeface="微软雅黑" panose="020b0503020204020204" charset="-122"/>
              <a:ea typeface="微软雅黑"/>
              <a:cs typeface="华文中宋" panose="02010600040101010101" charset="-122"/>
              <a:sym typeface="+mn-ea"/>
            </a:endParaRPr>
          </a:p>
        </p:txBody>
      </p:sp>
      <p:sp>
        <p:nvSpPr>
          <p:cNvPr id="18" name="圆角矩形 17" title=""/>
          <p:cNvSpPr/>
          <p:nvPr>
            <p:custDataLst>
              <p:tags r:id="rId4"/>
            </p:custDataLst>
          </p:nvPr>
        </p:nvSpPr>
        <p:spPr>
          <a:xfrm>
            <a:off x="5283386" y="881702"/>
            <a:ext cx="2170030" cy="2482332"/>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zh-CN" b="1">
                <a:solidFill>
                  <a:srgbClr val="FF0000"/>
                </a:solidFill>
                <a:latin typeface="微软雅黑" panose="020b0503020204020204" charset="-122"/>
                <a:ea typeface="微软雅黑"/>
                <a:cs typeface="华文中宋" panose="02010600040101010101" charset="-122"/>
                <a:sym typeface="+mn-ea"/>
              </a:rPr>
              <a:t>1949</a:t>
            </a:r>
            <a:r>
              <a:rPr lang="zh-CN" altLang="en-US" b="1">
                <a:solidFill>
                  <a:srgbClr val="FF0000"/>
                </a:solidFill>
                <a:latin typeface="微软雅黑" panose="020b0503020204020204" charset="-122"/>
                <a:ea typeface="微软雅黑"/>
                <a:cs typeface="华文中宋" panose="02010600040101010101" charset="-122"/>
                <a:sym typeface="+mn-ea"/>
              </a:rPr>
              <a:t>年，</a:t>
            </a:r>
            <a:r>
              <a:rPr lang="zh-CN" altLang="en-US" b="1">
                <a:solidFill>
                  <a:srgbClr val="000000"/>
                </a:solidFill>
                <a:latin typeface="微软雅黑" panose="020b0503020204020204" charset="-122"/>
                <a:ea typeface="微软雅黑"/>
                <a:cs typeface="华文中宋" panose="02010600040101010101" charset="-122"/>
                <a:sym typeface="+mn-ea"/>
              </a:rPr>
              <a:t>苏联造出原子弹；</a:t>
            </a:r>
            <a:r>
              <a:rPr lang="en-US" altLang="zh-CN" b="1">
                <a:solidFill>
                  <a:srgbClr val="FF0000"/>
                </a:solidFill>
                <a:latin typeface="微软雅黑" panose="020b0503020204020204" charset="-122"/>
                <a:ea typeface="微软雅黑"/>
                <a:cs typeface="华文中宋" panose="02010600040101010101" charset="-122"/>
                <a:sym typeface="+mn-ea"/>
              </a:rPr>
              <a:t>1954年6月,</a:t>
            </a:r>
            <a:r>
              <a:rPr lang="en-US" altLang="zh-CN" b="1">
                <a:solidFill>
                  <a:srgbClr val="000000"/>
                </a:solidFill>
                <a:latin typeface="微软雅黑" panose="020b0503020204020204" charset="-122"/>
                <a:ea typeface="微软雅黑"/>
                <a:cs typeface="华文中宋" panose="02010600040101010101" charset="-122"/>
                <a:sym typeface="+mn-ea"/>
              </a:rPr>
              <a:t>苏联建造了世界上第一座核电站奥布宁斯克核电站</a:t>
            </a:r>
            <a:endParaRPr lang="en-US" altLang="zh-CN" b="1" spc="150">
              <a:solidFill>
                <a:srgbClr val="000000"/>
              </a:solidFill>
              <a:latin typeface="微软雅黑" panose="020b0503020204020204" charset="-122"/>
              <a:ea typeface="微软雅黑"/>
              <a:cs typeface="华文中宋" panose="02010600040101010101" charset="-122"/>
              <a:sym typeface="Arial" panose="020b0604020202020204" pitchFamily="34" charset="0"/>
            </a:endParaRPr>
          </a:p>
        </p:txBody>
      </p:sp>
      <p:sp>
        <p:nvSpPr>
          <p:cNvPr id="26" name="圆角矩形 25" title=""/>
          <p:cNvSpPr/>
          <p:nvPr>
            <p:custDataLst>
              <p:tags r:id="rId5"/>
            </p:custDataLst>
          </p:nvPr>
        </p:nvSpPr>
        <p:spPr>
          <a:xfrm>
            <a:off x="7530371" y="896141"/>
            <a:ext cx="2390869" cy="2550693"/>
          </a:xfrm>
          <a:prstGeom prst="roundRect">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b="1" kern="0">
                <a:solidFill>
                  <a:srgbClr val="FF0000"/>
                </a:solidFill>
                <a:latin typeface="微软雅黑" panose="020b0503020204020204" charset="-122"/>
                <a:ea typeface="微软雅黑"/>
                <a:cs typeface="华文中宋" panose="02010600040101010101" charset="-122"/>
                <a:sym typeface="+mn-ea"/>
              </a:rPr>
              <a:t>1964</a:t>
            </a:r>
            <a:r>
              <a:rPr lang="zh-CN" altLang="en-US" b="1" kern="0">
                <a:solidFill>
                  <a:srgbClr val="FF0000"/>
                </a:solidFill>
                <a:latin typeface="微软雅黑" panose="020b0503020204020204" charset="-122"/>
                <a:ea typeface="微软雅黑"/>
                <a:cs typeface="华文中宋" panose="02010600040101010101" charset="-122"/>
                <a:sym typeface="+mn-ea"/>
              </a:rPr>
              <a:t>年</a:t>
            </a:r>
            <a:r>
              <a:rPr lang="en-US" altLang="zh-CN" b="1" kern="0">
                <a:solidFill>
                  <a:srgbClr val="FF0000"/>
                </a:solidFill>
                <a:latin typeface="微软雅黑" panose="020b0503020204020204" charset="-122"/>
                <a:ea typeface="微软雅黑"/>
                <a:cs typeface="华文中宋" panose="02010600040101010101" charset="-122"/>
                <a:sym typeface="+mn-ea"/>
              </a:rPr>
              <a:t>10</a:t>
            </a:r>
            <a:r>
              <a:rPr lang="zh-CN" altLang="en-US" b="1" kern="0">
                <a:solidFill>
                  <a:srgbClr val="FF0000"/>
                </a:solidFill>
                <a:latin typeface="微软雅黑" panose="020b0503020204020204" charset="-122"/>
                <a:ea typeface="微软雅黑"/>
                <a:cs typeface="华文中宋" panose="02010600040101010101" charset="-122"/>
                <a:sym typeface="+mn-ea"/>
              </a:rPr>
              <a:t>月，</a:t>
            </a:r>
            <a:r>
              <a:rPr lang="zh-CN" altLang="en-US" b="1" kern="0">
                <a:solidFill>
                  <a:srgbClr val="000000"/>
                </a:solidFill>
                <a:latin typeface="微软雅黑" panose="020b0503020204020204" charset="-122"/>
                <a:ea typeface="微软雅黑"/>
                <a:cs typeface="华文中宋" panose="02010600040101010101" charset="-122"/>
                <a:sym typeface="+mn-ea"/>
              </a:rPr>
              <a:t>中国第一颗原子弹爆炸；</a:t>
            </a:r>
            <a:r>
              <a:rPr lang="en-US" altLang="zh-CN" b="1" kern="0">
                <a:solidFill>
                  <a:srgbClr val="FF0000"/>
                </a:solidFill>
                <a:latin typeface="微软雅黑" panose="020b0503020204020204" charset="-122"/>
                <a:ea typeface="微软雅黑"/>
                <a:cs typeface="华文中宋" panose="02010600040101010101" charset="-122"/>
                <a:sym typeface="+mn-ea"/>
              </a:rPr>
              <a:t>1967</a:t>
            </a:r>
            <a:r>
              <a:rPr lang="zh-CN" altLang="en-US" b="1" kern="0">
                <a:solidFill>
                  <a:srgbClr val="FF0000"/>
                </a:solidFill>
                <a:latin typeface="微软雅黑" panose="020b0503020204020204" charset="-122"/>
                <a:ea typeface="微软雅黑"/>
                <a:cs typeface="华文中宋" panose="02010600040101010101" charset="-122"/>
                <a:sym typeface="+mn-ea"/>
              </a:rPr>
              <a:t>年</a:t>
            </a:r>
            <a:r>
              <a:rPr lang="en-US" altLang="zh-CN" b="1" kern="0">
                <a:solidFill>
                  <a:srgbClr val="FF0000"/>
                </a:solidFill>
                <a:latin typeface="微软雅黑" panose="020b0503020204020204" charset="-122"/>
                <a:ea typeface="微软雅黑"/>
                <a:cs typeface="华文中宋" panose="02010600040101010101" charset="-122"/>
                <a:sym typeface="+mn-ea"/>
              </a:rPr>
              <a:t>6</a:t>
            </a:r>
            <a:r>
              <a:rPr lang="zh-CN" altLang="en-US" b="1" kern="0">
                <a:solidFill>
                  <a:srgbClr val="FF0000"/>
                </a:solidFill>
                <a:latin typeface="微软雅黑" panose="020b0503020204020204" charset="-122"/>
                <a:ea typeface="微软雅黑"/>
                <a:cs typeface="华文中宋" panose="02010600040101010101" charset="-122"/>
                <a:sym typeface="+mn-ea"/>
              </a:rPr>
              <a:t>月，</a:t>
            </a:r>
            <a:r>
              <a:rPr lang="zh-CN" altLang="en-US" b="1" kern="0">
                <a:solidFill>
                  <a:srgbClr val="000000"/>
                </a:solidFill>
                <a:latin typeface="微软雅黑" panose="020b0503020204020204" charset="-122"/>
                <a:ea typeface="微软雅黑"/>
                <a:cs typeface="华文中宋" panose="02010600040101010101" charset="-122"/>
                <a:sym typeface="+mn-ea"/>
              </a:rPr>
              <a:t>中国第一颗氢弹爆炸；</a:t>
            </a:r>
            <a:r>
              <a:rPr lang="zh-CN" altLang="en-US" b="1" kern="0">
                <a:solidFill>
                  <a:srgbClr val="FF0000"/>
                </a:solidFill>
                <a:latin typeface="微软雅黑" panose="020b0503020204020204" charset="-122"/>
                <a:ea typeface="微软雅黑"/>
                <a:cs typeface="华文中宋" panose="02010600040101010101" charset="-122"/>
                <a:sym typeface="+mn-lt"/>
              </a:rPr>
              <a:t>1964年6月，</a:t>
            </a:r>
            <a:r>
              <a:rPr lang="zh-CN" altLang="en-US" b="1" kern="0">
                <a:solidFill>
                  <a:srgbClr val="000000"/>
                </a:solidFill>
                <a:latin typeface="微软雅黑" panose="020b0503020204020204" charset="-122"/>
                <a:ea typeface="微软雅黑"/>
                <a:cs typeface="华文中宋" panose="02010600040101010101" charset="-122"/>
                <a:sym typeface="+mn-lt"/>
              </a:rPr>
              <a:t>中国自行设计的第一枚导弹试验成功。</a:t>
            </a:r>
            <a:endParaRPr lang="zh-CN" altLang="en-US" b="1" kern="0">
              <a:solidFill>
                <a:srgbClr val="000000"/>
              </a:solidFill>
              <a:latin typeface="微软雅黑" panose="020b0503020204020204" charset="-122"/>
              <a:ea typeface="微软雅黑"/>
              <a:cs typeface="华文中宋" panose="02010600040101010101" charset="-122"/>
              <a:sym typeface="+mn-lt"/>
            </a:endParaRPr>
          </a:p>
        </p:txBody>
      </p:sp>
      <p:sp>
        <p:nvSpPr>
          <p:cNvPr id="38" name="圆角矩形 37" title=""/>
          <p:cNvSpPr/>
          <p:nvPr>
            <p:custDataLst>
              <p:tags r:id="rId6"/>
            </p:custDataLst>
          </p:nvPr>
        </p:nvSpPr>
        <p:spPr>
          <a:xfrm>
            <a:off x="10037816" y="995626"/>
            <a:ext cx="1992188" cy="2283087"/>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nSpc>
                <a:spcPct val="120000"/>
              </a:lnSpc>
            </a:pPr>
            <a:r>
              <a:rPr lang="en-US" altLang="zh-CN" b="1">
                <a:solidFill>
                  <a:srgbClr val="FF0000"/>
                </a:solidFill>
                <a:latin typeface="微软雅黑" panose="020b0503020204020204" charset="-122"/>
                <a:ea typeface="微软雅黑"/>
                <a:cs typeface="华文中宋" panose="02010600040101010101" charset="-122"/>
                <a:sym typeface="+mn-ea"/>
              </a:rPr>
              <a:t>1991</a:t>
            </a:r>
            <a:r>
              <a:rPr lang="zh-CN" altLang="en-US" b="1">
                <a:solidFill>
                  <a:srgbClr val="FF0000"/>
                </a:solidFill>
                <a:latin typeface="微软雅黑" panose="020b0503020204020204" charset="-122"/>
                <a:ea typeface="微软雅黑"/>
                <a:cs typeface="华文中宋" panose="02010600040101010101" charset="-122"/>
                <a:sym typeface="+mn-ea"/>
              </a:rPr>
              <a:t>年，</a:t>
            </a:r>
            <a:r>
              <a:rPr lang="zh-CN" altLang="en-US" b="1">
                <a:solidFill>
                  <a:srgbClr val="000000"/>
                </a:solidFill>
                <a:latin typeface="微软雅黑" panose="020b0503020204020204" charset="-122"/>
                <a:ea typeface="微软雅黑"/>
                <a:cs typeface="华文中宋" panose="02010600040101010101" charset="-122"/>
                <a:sym typeface="+mn-ea"/>
              </a:rPr>
              <a:t>中国自行设计、建造的秦山核电站开始运营</a:t>
            </a:r>
            <a:endParaRPr lang="zh-CN" altLang="en-US" b="1" spc="150">
              <a:solidFill>
                <a:srgbClr val="000000"/>
              </a:solidFill>
              <a:latin typeface="微软雅黑" panose="020b0503020204020204" charset="-122"/>
              <a:ea typeface="微软雅黑"/>
              <a:cs typeface="华文中宋" panose="02010600040101010101" charset="-122"/>
              <a:sym typeface="+mn-ea"/>
            </a:endParaRPr>
          </a:p>
        </p:txBody>
      </p:sp>
      <p:grpSp>
        <p:nvGrpSpPr>
          <p:cNvPr id="11" name="组合 10" title=""/>
          <p:cNvGrpSpPr/>
          <p:nvPr>
            <p:custDataLst>
              <p:tags r:id="rId7"/>
            </p:custDataLst>
          </p:nvPr>
        </p:nvGrpSpPr>
        <p:grpSpPr>
          <a:xfrm>
            <a:off x="2086319" y="3350962"/>
            <a:ext cx="10217016" cy="940037"/>
            <a:chOff x="1517754" y="3881973"/>
            <a:chExt cx="10474221" cy="940037"/>
          </a:xfrm>
        </p:grpSpPr>
        <p:cxnSp>
          <p:nvCxnSpPr>
            <p:cNvPr id="22" name="直接连接符 21"/>
            <p:cNvCxnSpPr/>
            <p:nvPr>
              <p:custDataLst>
                <p:tags r:id="rId8"/>
              </p:custDataLst>
            </p:nvPr>
          </p:nvCxnSpPr>
          <p:spPr>
            <a:xfrm flipH="1">
              <a:off x="1517754" y="4755398"/>
              <a:ext cx="10474221" cy="10614"/>
            </a:xfrm>
            <a:prstGeom prst="line">
              <a:avLst/>
            </a:prstGeom>
            <a:ln w="19050">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泪滴形 3"/>
            <p:cNvSpPr/>
            <p:nvPr>
              <p:custDataLst>
                <p:tags r:id="rId9"/>
              </p:custDataLst>
            </p:nvPr>
          </p:nvSpPr>
          <p:spPr>
            <a:xfrm rot="8100000">
              <a:off x="2808650" y="3881973"/>
              <a:ext cx="550414" cy="550414"/>
            </a:xfrm>
            <a:prstGeom prst="teardrop">
              <a:avLst>
                <a:gd name="adj" fmla="val 125412"/>
              </a:avLst>
            </a:prstGeom>
            <a:solidFill>
              <a:schemeClr val="accent1"/>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sp>
          <p:nvSpPr>
            <p:cNvPr id="2" name="椭圆 1"/>
            <p:cNvSpPr/>
            <p:nvPr>
              <p:custDataLst>
                <p:tags r:id="rId10"/>
              </p:custDataLst>
            </p:nvPr>
          </p:nvSpPr>
          <p:spPr>
            <a:xfrm rot="8100000">
              <a:off x="2940449" y="4009675"/>
              <a:ext cx="286133" cy="286133"/>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sp>
          <p:nvSpPr>
            <p:cNvPr id="6" name="椭圆 5"/>
            <p:cNvSpPr/>
            <p:nvPr>
              <p:custDataLst>
                <p:tags r:id="rId11"/>
              </p:custDataLst>
            </p:nvPr>
          </p:nvSpPr>
          <p:spPr>
            <a:xfrm>
              <a:off x="3027860" y="4699400"/>
              <a:ext cx="111995" cy="111995"/>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sp>
          <p:nvSpPr>
            <p:cNvPr id="19" name="泪滴形 18"/>
            <p:cNvSpPr/>
            <p:nvPr>
              <p:custDataLst>
                <p:tags r:id="rId12"/>
              </p:custDataLst>
            </p:nvPr>
          </p:nvSpPr>
          <p:spPr>
            <a:xfrm rot="8100000">
              <a:off x="5648527" y="3881973"/>
              <a:ext cx="550414" cy="550414"/>
            </a:xfrm>
            <a:prstGeom prst="teardrop">
              <a:avLst>
                <a:gd name="adj" fmla="val 125412"/>
              </a:avLst>
            </a:prstGeom>
            <a:solidFill>
              <a:schemeClr val="accent2"/>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sp>
          <p:nvSpPr>
            <p:cNvPr id="20" name="椭圆 19"/>
            <p:cNvSpPr/>
            <p:nvPr>
              <p:custDataLst>
                <p:tags r:id="rId13"/>
              </p:custDataLst>
            </p:nvPr>
          </p:nvSpPr>
          <p:spPr>
            <a:xfrm rot="8100000">
              <a:off x="5776229" y="4009675"/>
              <a:ext cx="286133" cy="286133"/>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sp>
          <p:nvSpPr>
            <p:cNvPr id="21" name="椭圆 20"/>
            <p:cNvSpPr/>
            <p:nvPr>
              <p:custDataLst>
                <p:tags r:id="rId14"/>
              </p:custDataLst>
            </p:nvPr>
          </p:nvSpPr>
          <p:spPr>
            <a:xfrm>
              <a:off x="5867737" y="4699400"/>
              <a:ext cx="111995" cy="111995"/>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sp>
          <p:nvSpPr>
            <p:cNvPr id="29" name="泪滴形 28"/>
            <p:cNvSpPr/>
            <p:nvPr>
              <p:custDataLst>
                <p:tags r:id="rId15"/>
              </p:custDataLst>
            </p:nvPr>
          </p:nvSpPr>
          <p:spPr>
            <a:xfrm rot="8100000">
              <a:off x="8598259" y="3983773"/>
              <a:ext cx="550414" cy="550414"/>
            </a:xfrm>
            <a:prstGeom prst="teardrop">
              <a:avLst>
                <a:gd name="adj" fmla="val 125412"/>
              </a:avLst>
            </a:prstGeom>
            <a:solidFill>
              <a:schemeClr val="accent1"/>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sp>
          <p:nvSpPr>
            <p:cNvPr id="30" name="椭圆 29"/>
            <p:cNvSpPr/>
            <p:nvPr>
              <p:custDataLst>
                <p:tags r:id="rId16"/>
              </p:custDataLst>
            </p:nvPr>
          </p:nvSpPr>
          <p:spPr>
            <a:xfrm rot="8100000">
              <a:off x="8711507" y="4105750"/>
              <a:ext cx="286133" cy="286133"/>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sp>
          <p:nvSpPr>
            <p:cNvPr id="33" name="椭圆 32"/>
            <p:cNvSpPr/>
            <p:nvPr>
              <p:custDataLst>
                <p:tags r:id="rId17"/>
              </p:custDataLst>
            </p:nvPr>
          </p:nvSpPr>
          <p:spPr>
            <a:xfrm>
              <a:off x="8817468" y="4710015"/>
              <a:ext cx="111995" cy="111995"/>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sp>
          <p:nvSpPr>
            <p:cNvPr id="39" name="泪滴形 38"/>
            <p:cNvSpPr/>
            <p:nvPr>
              <p:custDataLst>
                <p:tags r:id="rId18"/>
              </p:custDataLst>
            </p:nvPr>
          </p:nvSpPr>
          <p:spPr>
            <a:xfrm rot="8100000">
              <a:off x="10809487" y="3881973"/>
              <a:ext cx="550414" cy="550414"/>
            </a:xfrm>
            <a:prstGeom prst="teardrop">
              <a:avLst>
                <a:gd name="adj" fmla="val 125412"/>
              </a:avLst>
            </a:prstGeom>
            <a:solidFill>
              <a:schemeClr val="accent2"/>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sp>
          <p:nvSpPr>
            <p:cNvPr id="40" name="椭圆 39"/>
            <p:cNvSpPr/>
            <p:nvPr>
              <p:custDataLst>
                <p:tags r:id="rId19"/>
              </p:custDataLst>
            </p:nvPr>
          </p:nvSpPr>
          <p:spPr>
            <a:xfrm rot="8100000">
              <a:off x="10937188" y="4009675"/>
              <a:ext cx="286133" cy="286133"/>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sp>
          <p:nvSpPr>
            <p:cNvPr id="41" name="椭圆 40"/>
            <p:cNvSpPr/>
            <p:nvPr>
              <p:custDataLst>
                <p:tags r:id="rId20"/>
              </p:custDataLst>
            </p:nvPr>
          </p:nvSpPr>
          <p:spPr>
            <a:xfrm>
              <a:off x="11028696" y="4699400"/>
              <a:ext cx="111995" cy="111995"/>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40000"/>
                </a:lnSpc>
              </a:pPr>
              <a:endParaRPr lang="zh-CN" altLang="en-US" sz="2000">
                <a:solidFill>
                  <a:srgbClr val="FFFFFF"/>
                </a:solidFill>
                <a:ea typeface="幼圆" panose="02010509060101010101" charset="-122"/>
                <a:cs typeface="幼圆" panose="02010509060101010101" charset="-122"/>
                <a:sym typeface="Arial" panose="020b0604020202020204" pitchFamily="34" charset="0"/>
              </a:endParaRPr>
            </a:p>
          </p:txBody>
        </p:sp>
      </p:grpSp>
      <p:grpSp>
        <p:nvGrpSpPr>
          <p:cNvPr id="28" name="组合1" title=""/>
          <p:cNvGrpSpPr/>
          <p:nvPr>
            <p:custDataLst>
              <p:tags r:id="rId21"/>
            </p:custDataLst>
          </p:nvPr>
        </p:nvGrpSpPr>
        <p:grpSpPr>
          <a:xfrm>
            <a:off x="-7092" y="714651"/>
            <a:ext cx="3343996" cy="5105028"/>
            <a:chOff x="-33839" y="0"/>
            <a:chExt cx="5430146" cy="5663623"/>
          </a:xfrm>
        </p:grpSpPr>
        <p:sp>
          <p:nvSpPr>
            <p:cNvPr id="31" name="形状8"/>
            <p:cNvSpPr txBox="1"/>
            <p:nvPr>
              <p:custDataLst>
                <p:tags r:id="rId22"/>
              </p:custDataLst>
            </p:nvPr>
          </p:nvSpPr>
          <p:spPr>
            <a:xfrm>
              <a:off x="638019" y="118269"/>
              <a:ext cx="2685012" cy="419117"/>
            </a:xfrm>
            <a:custGeom>
              <a:gdLst>
                <a:gd name="connsiteX0" fmla="*/ 3188437 w 3188432"/>
                <a:gd name="connsiteY0" fmla="*/ 419119 h 419117"/>
                <a:gd name="connsiteX1" fmla="*/ 209560 w 3188432"/>
                <a:gd name="connsiteY1" fmla="*/ 419119 h 419117"/>
                <a:gd name="connsiteX2" fmla="*/ 0 w 3188432"/>
                <a:gd name="connsiteY2" fmla="*/ 209560 h 419117"/>
                <a:gd name="connsiteX3" fmla="*/ 209560 w 3188432"/>
                <a:gd name="connsiteY3" fmla="*/ 0 h 419117"/>
                <a:gd name="connsiteX4" fmla="*/ 3188437 w 3188432"/>
                <a:gd name="connsiteY4" fmla="*/ 0 h 419117"/>
                <a:gd name="connsiteX5" fmla="*/ 3188437 w 3188432"/>
                <a:gd name="connsiteY5" fmla="*/ 419119 h 41911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19119">
                  <a:moveTo>
                    <a:pt x="3188437" y="419119"/>
                  </a:moveTo>
                  <a:lnTo>
                    <a:pt x="209560" y="419119"/>
                  </a:lnTo>
                  <a:lnTo>
                    <a:pt x="0" y="209560"/>
                  </a:lnTo>
                  <a:lnTo>
                    <a:pt x="209560" y="0"/>
                  </a:lnTo>
                  <a:lnTo>
                    <a:pt x="3188437" y="0"/>
                  </a:lnTo>
                  <a:lnTo>
                    <a:pt x="3188437" y="419119"/>
                  </a:lnTo>
                  <a:close/>
                </a:path>
              </a:pathLst>
            </a:custGeom>
            <a:solidFill>
              <a:srgbClr val="537B3E"/>
            </a:solidFill>
            <a:ln w="12700">
              <a:solidFill>
                <a:srgbClr val="FFFFFF"/>
              </a:solidFill>
              <a:prstDash val="solid"/>
            </a:ln>
          </p:spPr>
          <p:txBody>
            <a:bodyPr wrap="square" rtlCol="0" anchor="ctr"/>
            <a:lstStyle/>
            <a:p>
              <a:pPr algn="ctr"/>
              <a:endParaRPr>
                <a:solidFill>
                  <a:prstClr val="black"/>
                </a:solidFill>
              </a:endParaRPr>
            </a:p>
          </p:txBody>
        </p:sp>
        <p:sp>
          <p:nvSpPr>
            <p:cNvPr id="32" name="文本1"/>
            <p:cNvSpPr txBox="1"/>
            <p:nvPr>
              <p:custDataLst>
                <p:tags r:id="rId23"/>
              </p:custDataLst>
            </p:nvPr>
          </p:nvSpPr>
          <p:spPr>
            <a:xfrm>
              <a:off x="936675" y="75725"/>
              <a:ext cx="2282416"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计算机</a:t>
              </a:r>
              <a:endParaRPr lang="zh-CN" altLang="en-US" sz="2000" b="1">
                <a:solidFill>
                  <a:srgbClr val="FFFFFF"/>
                </a:solidFill>
                <a:latin typeface="微软雅黑" panose="020b0503020204020204" charset="-122"/>
                <a:ea typeface="微软雅黑"/>
              </a:endParaRPr>
            </a:p>
          </p:txBody>
        </p:sp>
        <p:sp>
          <p:nvSpPr>
            <p:cNvPr id="34" name="形状1"/>
            <p:cNvSpPr txBox="1"/>
            <p:nvPr>
              <p:custDataLst>
                <p:tags r:id="rId24"/>
              </p:custDataLst>
            </p:nvPr>
          </p:nvSpPr>
          <p:spPr>
            <a:xfrm>
              <a:off x="310191" y="0"/>
              <a:ext cx="655656" cy="655656"/>
            </a:xfrm>
            <a:prstGeom prst="ellipse">
              <a:avLst/>
            </a:prstGeom>
            <a:blipFill>
              <a:blip r:embed="rId25"/>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35" name="形状9"/>
            <p:cNvSpPr txBox="1"/>
            <p:nvPr>
              <p:custDataLst>
                <p:tags r:id="rId26"/>
              </p:custDataLst>
            </p:nvPr>
          </p:nvSpPr>
          <p:spPr>
            <a:xfrm>
              <a:off x="638019" y="852839"/>
              <a:ext cx="2685012" cy="413681"/>
            </a:xfrm>
            <a:custGeom>
              <a:gdLst>
                <a:gd name="connsiteX0" fmla="*/ 3188437 w 3188432"/>
                <a:gd name="connsiteY0" fmla="*/ 413680 h 413681"/>
                <a:gd name="connsiteX1" fmla="*/ 206835 w 3188432"/>
                <a:gd name="connsiteY1" fmla="*/ 413680 h 413681"/>
                <a:gd name="connsiteX2" fmla="*/ 0 w 3188432"/>
                <a:gd name="connsiteY2" fmla="*/ 206845 h 413681"/>
                <a:gd name="connsiteX3" fmla="*/ 206835 w 3188432"/>
                <a:gd name="connsiteY3" fmla="*/ 0 h 413681"/>
                <a:gd name="connsiteX4" fmla="*/ 3188437 w 3188432"/>
                <a:gd name="connsiteY4" fmla="*/ 0 h 413681"/>
                <a:gd name="connsiteX5" fmla="*/ 3188437 w 3188432"/>
                <a:gd name="connsiteY5" fmla="*/ 413680 h 41368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13680">
                  <a:moveTo>
                    <a:pt x="3188437" y="413680"/>
                  </a:moveTo>
                  <a:lnTo>
                    <a:pt x="206835" y="413680"/>
                  </a:lnTo>
                  <a:lnTo>
                    <a:pt x="0" y="206845"/>
                  </a:lnTo>
                  <a:lnTo>
                    <a:pt x="206835" y="0"/>
                  </a:lnTo>
                  <a:lnTo>
                    <a:pt x="3188437" y="0"/>
                  </a:lnTo>
                  <a:lnTo>
                    <a:pt x="3188437" y="413680"/>
                  </a:lnTo>
                  <a:close/>
                </a:path>
              </a:pathLst>
            </a:custGeom>
            <a:solidFill>
              <a:srgbClr val="67783F"/>
            </a:solidFill>
            <a:ln w="12700">
              <a:solidFill>
                <a:srgbClr val="FFFFFF"/>
              </a:solidFill>
              <a:prstDash val="solid"/>
            </a:ln>
          </p:spPr>
          <p:txBody>
            <a:bodyPr wrap="square" rtlCol="0" anchor="ctr"/>
            <a:lstStyle/>
            <a:p>
              <a:pPr algn="ctr"/>
              <a:endParaRPr>
                <a:solidFill>
                  <a:prstClr val="black"/>
                </a:solidFill>
              </a:endParaRPr>
            </a:p>
          </p:txBody>
        </p:sp>
        <p:sp>
          <p:nvSpPr>
            <p:cNvPr id="36" name="文本2"/>
            <p:cNvSpPr txBox="1"/>
            <p:nvPr>
              <p:custDataLst>
                <p:tags r:id="rId27"/>
              </p:custDataLst>
            </p:nvPr>
          </p:nvSpPr>
          <p:spPr>
            <a:xfrm>
              <a:off x="529510" y="844529"/>
              <a:ext cx="3188431"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人工智能</a:t>
              </a:r>
              <a:endParaRPr lang="zh-CN" altLang="en-US" sz="2000" b="1">
                <a:solidFill>
                  <a:srgbClr val="FFFFFF"/>
                </a:solidFill>
                <a:latin typeface="微软雅黑" panose="020b0503020204020204" charset="-122"/>
                <a:ea typeface="微软雅黑"/>
              </a:endParaRPr>
            </a:p>
          </p:txBody>
        </p:sp>
        <p:sp>
          <p:nvSpPr>
            <p:cNvPr id="37" name="形状2"/>
            <p:cNvSpPr txBox="1"/>
            <p:nvPr>
              <p:custDataLst>
                <p:tags r:id="rId28"/>
              </p:custDataLst>
            </p:nvPr>
          </p:nvSpPr>
          <p:spPr>
            <a:xfrm>
              <a:off x="310191" y="731852"/>
              <a:ext cx="655656" cy="655656"/>
            </a:xfrm>
            <a:prstGeom prst="ellipse">
              <a:avLst/>
            </a:prstGeom>
            <a:blipFill>
              <a:blip r:embed="rId29"/>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42" name="形状10"/>
            <p:cNvSpPr txBox="1"/>
            <p:nvPr>
              <p:custDataLst>
                <p:tags r:id="rId30"/>
              </p:custDataLst>
            </p:nvPr>
          </p:nvSpPr>
          <p:spPr>
            <a:xfrm>
              <a:off x="638019" y="1557525"/>
              <a:ext cx="2685012" cy="432157"/>
            </a:xfrm>
            <a:custGeom>
              <a:gdLst>
                <a:gd name="connsiteX0" fmla="*/ 3188437 w 3188432"/>
                <a:gd name="connsiteY0" fmla="*/ 432159 h 432157"/>
                <a:gd name="connsiteX1" fmla="*/ 216075 w 3188432"/>
                <a:gd name="connsiteY1" fmla="*/ 432159 h 432157"/>
                <a:gd name="connsiteX2" fmla="*/ 0 w 3188432"/>
                <a:gd name="connsiteY2" fmla="*/ 216075 h 432157"/>
                <a:gd name="connsiteX3" fmla="*/ 216075 w 3188432"/>
                <a:gd name="connsiteY3" fmla="*/ 0 h 432157"/>
                <a:gd name="connsiteX4" fmla="*/ 3188437 w 3188432"/>
                <a:gd name="connsiteY4" fmla="*/ 0 h 432157"/>
                <a:gd name="connsiteX5" fmla="*/ 3188437 w 3188432"/>
                <a:gd name="connsiteY5" fmla="*/ 432159 h 4321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32159">
                  <a:moveTo>
                    <a:pt x="3188437" y="432159"/>
                  </a:moveTo>
                  <a:lnTo>
                    <a:pt x="216075" y="432159"/>
                  </a:lnTo>
                  <a:lnTo>
                    <a:pt x="0" y="216075"/>
                  </a:lnTo>
                  <a:lnTo>
                    <a:pt x="216075" y="0"/>
                  </a:lnTo>
                  <a:lnTo>
                    <a:pt x="3188437" y="0"/>
                  </a:lnTo>
                  <a:lnTo>
                    <a:pt x="3188437" y="432159"/>
                  </a:lnTo>
                  <a:close/>
                </a:path>
              </a:pathLst>
            </a:custGeom>
            <a:solidFill>
              <a:srgbClr val="747340"/>
            </a:solidFill>
            <a:ln w="12700">
              <a:solidFill>
                <a:srgbClr val="FFFFFF"/>
              </a:solidFill>
              <a:prstDash val="solid"/>
            </a:ln>
          </p:spPr>
          <p:txBody>
            <a:bodyPr wrap="square" rtlCol="0" anchor="ctr"/>
            <a:lstStyle/>
            <a:p>
              <a:pPr algn="ctr"/>
              <a:endParaRPr>
                <a:solidFill>
                  <a:prstClr val="black"/>
                </a:solidFill>
              </a:endParaRPr>
            </a:p>
          </p:txBody>
        </p:sp>
        <p:sp>
          <p:nvSpPr>
            <p:cNvPr id="43" name="文本3"/>
            <p:cNvSpPr txBox="1"/>
            <p:nvPr>
              <p:custDataLst>
                <p:tags r:id="rId31"/>
              </p:custDataLst>
            </p:nvPr>
          </p:nvSpPr>
          <p:spPr>
            <a:xfrm>
              <a:off x="939934" y="1521501"/>
              <a:ext cx="2383096"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航天技术</a:t>
              </a:r>
              <a:endParaRPr lang="zh-CN" altLang="en-US" sz="2000" b="1">
                <a:solidFill>
                  <a:srgbClr val="FFFFFF"/>
                </a:solidFill>
                <a:latin typeface="微软雅黑" panose="020b0503020204020204" charset="-122"/>
                <a:ea typeface="微软雅黑"/>
              </a:endParaRPr>
            </a:p>
          </p:txBody>
        </p:sp>
        <p:sp>
          <p:nvSpPr>
            <p:cNvPr id="44" name="形状3"/>
            <p:cNvSpPr txBox="1"/>
            <p:nvPr>
              <p:custDataLst>
                <p:tags r:id="rId32"/>
              </p:custDataLst>
            </p:nvPr>
          </p:nvSpPr>
          <p:spPr>
            <a:xfrm>
              <a:off x="310191" y="1445776"/>
              <a:ext cx="655656" cy="655656"/>
            </a:xfrm>
            <a:prstGeom prst="ellipse">
              <a:avLst/>
            </a:prstGeom>
            <a:blipFill>
              <a:blip r:embed="rId33"/>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45" name="形状11"/>
            <p:cNvSpPr txBox="1"/>
            <p:nvPr>
              <p:custDataLst>
                <p:tags r:id="rId34"/>
              </p:custDataLst>
            </p:nvPr>
          </p:nvSpPr>
          <p:spPr>
            <a:xfrm>
              <a:off x="638019" y="2298072"/>
              <a:ext cx="2685011" cy="414769"/>
            </a:xfrm>
            <a:custGeom>
              <a:gdLst>
                <a:gd name="connsiteX0" fmla="*/ 3188437 w 3188433"/>
                <a:gd name="connsiteY0" fmla="*/ 414766 h 414769"/>
                <a:gd name="connsiteX1" fmla="*/ 207388 w 3188433"/>
                <a:gd name="connsiteY1" fmla="*/ 414766 h 414769"/>
                <a:gd name="connsiteX2" fmla="*/ 0 w 3188433"/>
                <a:gd name="connsiteY2" fmla="*/ 207388 h 414769"/>
                <a:gd name="connsiteX3" fmla="*/ 207388 w 3188433"/>
                <a:gd name="connsiteY3" fmla="*/ 0 h 414769"/>
                <a:gd name="connsiteX4" fmla="*/ 3188437 w 3188433"/>
                <a:gd name="connsiteY4" fmla="*/ 0 h 414769"/>
                <a:gd name="connsiteX5" fmla="*/ 3188437 w 3188433"/>
                <a:gd name="connsiteY5" fmla="*/ 414766 h 41476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14766">
                  <a:moveTo>
                    <a:pt x="3188437" y="414766"/>
                  </a:moveTo>
                  <a:lnTo>
                    <a:pt x="207388" y="414766"/>
                  </a:lnTo>
                  <a:lnTo>
                    <a:pt x="0" y="207388"/>
                  </a:lnTo>
                  <a:lnTo>
                    <a:pt x="207388" y="0"/>
                  </a:lnTo>
                  <a:lnTo>
                    <a:pt x="3188437" y="0"/>
                  </a:lnTo>
                  <a:lnTo>
                    <a:pt x="3188437" y="414766"/>
                  </a:lnTo>
                  <a:close/>
                </a:path>
              </a:pathLst>
            </a:custGeom>
            <a:solidFill>
              <a:srgbClr val="715F40"/>
            </a:solidFill>
            <a:ln w="12700">
              <a:solidFill>
                <a:srgbClr val="FFFFFF"/>
              </a:solidFill>
              <a:prstDash val="solid"/>
            </a:ln>
          </p:spPr>
          <p:txBody>
            <a:bodyPr wrap="square" rtlCol="0" anchor="ctr"/>
            <a:lstStyle/>
            <a:p>
              <a:pPr algn="ctr"/>
              <a:endParaRPr>
                <a:solidFill>
                  <a:prstClr val="black"/>
                </a:solidFill>
              </a:endParaRPr>
            </a:p>
          </p:txBody>
        </p:sp>
        <p:sp>
          <p:nvSpPr>
            <p:cNvPr id="46" name="文本4"/>
            <p:cNvSpPr txBox="1"/>
            <p:nvPr>
              <p:custDataLst>
                <p:tags r:id="rId35"/>
              </p:custDataLst>
            </p:nvPr>
          </p:nvSpPr>
          <p:spPr>
            <a:xfrm>
              <a:off x="1092039" y="2243756"/>
              <a:ext cx="1971686"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海洋技术</a:t>
              </a:r>
              <a:endParaRPr lang="zh-CN" altLang="en-US" sz="2000" b="1">
                <a:solidFill>
                  <a:srgbClr val="FFFFFF"/>
                </a:solidFill>
                <a:latin typeface="微软雅黑" panose="020b0503020204020204" charset="-122"/>
                <a:ea typeface="微软雅黑"/>
              </a:endParaRPr>
            </a:p>
          </p:txBody>
        </p:sp>
        <p:sp>
          <p:nvSpPr>
            <p:cNvPr id="47" name="形状4"/>
            <p:cNvSpPr txBox="1"/>
            <p:nvPr>
              <p:custDataLst>
                <p:tags r:id="rId36"/>
              </p:custDataLst>
            </p:nvPr>
          </p:nvSpPr>
          <p:spPr>
            <a:xfrm>
              <a:off x="310191" y="2177629"/>
              <a:ext cx="655656" cy="655656"/>
            </a:xfrm>
            <a:prstGeom prst="ellipse">
              <a:avLst/>
            </a:prstGeom>
            <a:blipFill>
              <a:blip r:embed="rId3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48" name="形状12"/>
            <p:cNvSpPr txBox="1"/>
            <p:nvPr>
              <p:custDataLst>
                <p:tags r:id="rId38"/>
              </p:custDataLst>
            </p:nvPr>
          </p:nvSpPr>
          <p:spPr>
            <a:xfrm>
              <a:off x="637956" y="3028919"/>
              <a:ext cx="4758351" cy="655656"/>
            </a:xfrm>
            <a:custGeom>
              <a:gdLst>
                <a:gd name="connsiteX0" fmla="*/ 3188437 w 3188433"/>
                <a:gd name="connsiteY0" fmla="*/ 655653 h 655657"/>
                <a:gd name="connsiteX1" fmla="*/ 327831 w 3188433"/>
                <a:gd name="connsiteY1" fmla="*/ 655653 h 655657"/>
                <a:gd name="connsiteX2" fmla="*/ 0 w 3188433"/>
                <a:gd name="connsiteY2" fmla="*/ 327831 h 655657"/>
                <a:gd name="connsiteX3" fmla="*/ 327831 w 3188433"/>
                <a:gd name="connsiteY3" fmla="*/ 0 h 655657"/>
                <a:gd name="connsiteX4" fmla="*/ 3188437 w 3188433"/>
                <a:gd name="connsiteY4" fmla="*/ 0 h 655657"/>
                <a:gd name="connsiteX5" fmla="*/ 3188437 w 3188433"/>
                <a:gd name="connsiteY5" fmla="*/ 655653 h 6556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655653">
                  <a:moveTo>
                    <a:pt x="3188437" y="655653"/>
                  </a:moveTo>
                  <a:lnTo>
                    <a:pt x="327831" y="655653"/>
                  </a:lnTo>
                  <a:lnTo>
                    <a:pt x="0" y="327831"/>
                  </a:lnTo>
                  <a:lnTo>
                    <a:pt x="327831" y="0"/>
                  </a:lnTo>
                  <a:lnTo>
                    <a:pt x="3188437" y="0"/>
                  </a:lnTo>
                  <a:lnTo>
                    <a:pt x="3188437" y="655653"/>
                  </a:lnTo>
                  <a:close/>
                </a:path>
              </a:pathLst>
            </a:custGeom>
            <a:solidFill>
              <a:srgbClr val="FF0000"/>
            </a:solidFill>
            <a:ln w="12700">
              <a:solidFill>
                <a:srgbClr val="FFFFFF"/>
              </a:solidFill>
              <a:prstDash val="solid"/>
            </a:ln>
          </p:spPr>
          <p:txBody>
            <a:bodyPr wrap="square" rtlCol="0" anchor="ctr"/>
            <a:lstStyle/>
            <a:p>
              <a:pPr algn="ctr"/>
              <a:endParaRPr>
                <a:solidFill>
                  <a:prstClr val="black"/>
                </a:solidFill>
              </a:endParaRPr>
            </a:p>
          </p:txBody>
        </p:sp>
        <p:sp>
          <p:nvSpPr>
            <p:cNvPr id="49" name="文本5"/>
            <p:cNvSpPr txBox="1"/>
            <p:nvPr>
              <p:custDataLst>
                <p:tags r:id="rId39"/>
              </p:custDataLst>
            </p:nvPr>
          </p:nvSpPr>
          <p:spPr>
            <a:xfrm>
              <a:off x="471126" y="2962320"/>
              <a:ext cx="4688129" cy="764245"/>
            </a:xfrm>
            <a:prstGeom prst="rect">
              <a:avLst/>
            </a:prstGeom>
            <a:noFill/>
          </p:spPr>
          <p:txBody>
            <a:bodyPr wrap="square" rtlCol="0" anchor="ctr"/>
            <a:lstStyle/>
            <a:p>
              <a:pPr algn="ctr"/>
              <a:r>
                <a:rPr lang="zh-CN" altLang="en-US" sz="3600" b="1">
                  <a:solidFill>
                    <a:srgbClr val="3F7E55"/>
                  </a:solidFill>
                  <a:latin typeface="Arial"/>
                  <a:ea typeface="Arial"/>
                </a:rPr>
                <a:t>  </a:t>
              </a:r>
              <a:r>
                <a:rPr lang="zh-CN" altLang="en-US" sz="3600" b="1">
                  <a:solidFill>
                    <a:srgbClr val="3F7E55"/>
                  </a:solidFill>
                  <a:latin typeface="微软雅黑" panose="020b0503020204020204" charset="-122"/>
                  <a:ea typeface="微软雅黑"/>
                </a:rPr>
                <a:t>原子能技术</a:t>
              </a:r>
              <a:endParaRPr lang="zh-CN" altLang="en-US" sz="3600" b="1">
                <a:solidFill>
                  <a:srgbClr val="3F7E55"/>
                </a:solidFill>
                <a:latin typeface="微软雅黑" panose="020b0503020204020204" charset="-122"/>
                <a:ea typeface="微软雅黑"/>
              </a:endParaRPr>
            </a:p>
          </p:txBody>
        </p:sp>
        <p:sp>
          <p:nvSpPr>
            <p:cNvPr id="50" name="形状5"/>
            <p:cNvSpPr txBox="1"/>
            <p:nvPr>
              <p:custDataLst>
                <p:tags r:id="rId40"/>
              </p:custDataLst>
            </p:nvPr>
          </p:nvSpPr>
          <p:spPr>
            <a:xfrm>
              <a:off x="-33839" y="2836305"/>
              <a:ext cx="1246088" cy="1246089"/>
            </a:xfrm>
            <a:prstGeom prst="ellipse">
              <a:avLst/>
            </a:prstGeom>
            <a:blipFill>
              <a:blip r:embed="rId4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51" name="形状13"/>
            <p:cNvSpPr txBox="1"/>
            <p:nvPr>
              <p:custDataLst>
                <p:tags r:id="rId42"/>
              </p:custDataLst>
            </p:nvPr>
          </p:nvSpPr>
          <p:spPr>
            <a:xfrm>
              <a:off x="638020" y="4486991"/>
              <a:ext cx="2779864" cy="391952"/>
            </a:xfrm>
            <a:custGeom>
              <a:gdLst>
                <a:gd name="connsiteX0" fmla="*/ 3188437 w 3188433"/>
                <a:gd name="connsiteY0" fmla="*/ 391954 h 391952"/>
                <a:gd name="connsiteX1" fmla="*/ 195977 w 3188433"/>
                <a:gd name="connsiteY1" fmla="*/ 391954 h 391952"/>
                <a:gd name="connsiteX2" fmla="*/ 0 w 3188433"/>
                <a:gd name="connsiteY2" fmla="*/ 195977 h 391952"/>
                <a:gd name="connsiteX3" fmla="*/ 195977 w 3188433"/>
                <a:gd name="connsiteY3" fmla="*/ 0 h 391952"/>
                <a:gd name="connsiteX4" fmla="*/ 3188437 w 3188433"/>
                <a:gd name="connsiteY4" fmla="*/ 0 h 391952"/>
                <a:gd name="connsiteX5" fmla="*/ 3188437 w 3188433"/>
                <a:gd name="connsiteY5" fmla="*/ 391954 h 3919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91954">
                  <a:moveTo>
                    <a:pt x="3188437" y="391954"/>
                  </a:moveTo>
                  <a:lnTo>
                    <a:pt x="195977" y="391954"/>
                  </a:lnTo>
                  <a:lnTo>
                    <a:pt x="0" y="195977"/>
                  </a:lnTo>
                  <a:lnTo>
                    <a:pt x="195977" y="0"/>
                  </a:lnTo>
                  <a:lnTo>
                    <a:pt x="3188437" y="0"/>
                  </a:lnTo>
                  <a:lnTo>
                    <a:pt x="3188437" y="391954"/>
                  </a:lnTo>
                  <a:close/>
                </a:path>
              </a:pathLst>
            </a:custGeom>
            <a:solidFill>
              <a:srgbClr val="694143"/>
            </a:solidFill>
            <a:ln w="12700">
              <a:solidFill>
                <a:srgbClr val="FFFFFF"/>
              </a:solidFill>
              <a:prstDash val="solid"/>
            </a:ln>
          </p:spPr>
          <p:txBody>
            <a:bodyPr wrap="square" rtlCol="0" anchor="ctr"/>
            <a:lstStyle/>
            <a:p>
              <a:pPr algn="ctr"/>
              <a:endParaRPr>
                <a:solidFill>
                  <a:prstClr val="black"/>
                </a:solidFill>
              </a:endParaRPr>
            </a:p>
          </p:txBody>
        </p:sp>
        <p:sp>
          <p:nvSpPr>
            <p:cNvPr id="52" name="文本6"/>
            <p:cNvSpPr txBox="1"/>
            <p:nvPr>
              <p:custDataLst>
                <p:tags r:id="rId43"/>
              </p:custDataLst>
            </p:nvPr>
          </p:nvSpPr>
          <p:spPr>
            <a:xfrm>
              <a:off x="929884" y="4430864"/>
              <a:ext cx="2487999"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生物技术</a:t>
              </a:r>
              <a:endParaRPr lang="zh-CN" altLang="en-US" sz="2000" b="1">
                <a:solidFill>
                  <a:srgbClr val="FFFFFF"/>
                </a:solidFill>
                <a:latin typeface="微软雅黑" panose="020b0503020204020204" charset="-122"/>
                <a:ea typeface="微软雅黑"/>
              </a:endParaRPr>
            </a:p>
          </p:txBody>
        </p:sp>
        <p:sp>
          <p:nvSpPr>
            <p:cNvPr id="53" name="形状6"/>
            <p:cNvSpPr txBox="1"/>
            <p:nvPr>
              <p:custDataLst>
                <p:tags r:id="rId44"/>
              </p:custDataLst>
            </p:nvPr>
          </p:nvSpPr>
          <p:spPr>
            <a:xfrm>
              <a:off x="310191" y="4332561"/>
              <a:ext cx="655656" cy="655656"/>
            </a:xfrm>
            <a:prstGeom prst="ellipse">
              <a:avLst/>
            </a:prstGeom>
            <a:blipFill>
              <a:blip r:embed="rId45"/>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54" name="形状14"/>
            <p:cNvSpPr txBox="1"/>
            <p:nvPr>
              <p:custDataLst>
                <p:tags r:id="rId46"/>
              </p:custDataLst>
            </p:nvPr>
          </p:nvSpPr>
          <p:spPr>
            <a:xfrm>
              <a:off x="638019" y="5169764"/>
              <a:ext cx="2598336" cy="422375"/>
            </a:xfrm>
            <a:custGeom>
              <a:gdLst>
                <a:gd name="connsiteX0" fmla="*/ 3188437 w 3188433"/>
                <a:gd name="connsiteY0" fmla="*/ 422377 h 422375"/>
                <a:gd name="connsiteX1" fmla="*/ 211188 w 3188433"/>
                <a:gd name="connsiteY1" fmla="*/ 422377 h 422375"/>
                <a:gd name="connsiteX2" fmla="*/ 0 w 3188433"/>
                <a:gd name="connsiteY2" fmla="*/ 211188 h 422375"/>
                <a:gd name="connsiteX3" fmla="*/ 211188 w 3188433"/>
                <a:gd name="connsiteY3" fmla="*/ 0 h 422375"/>
                <a:gd name="connsiteX4" fmla="*/ 3188437 w 3188433"/>
                <a:gd name="connsiteY4" fmla="*/ 0 h 422375"/>
                <a:gd name="connsiteX5" fmla="*/ 3188437 w 3188433"/>
                <a:gd name="connsiteY5" fmla="*/ 422377 h 4223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22377">
                  <a:moveTo>
                    <a:pt x="3188437" y="422377"/>
                  </a:moveTo>
                  <a:lnTo>
                    <a:pt x="211188" y="422377"/>
                  </a:lnTo>
                  <a:lnTo>
                    <a:pt x="0" y="211188"/>
                  </a:lnTo>
                  <a:lnTo>
                    <a:pt x="211188" y="0"/>
                  </a:lnTo>
                  <a:lnTo>
                    <a:pt x="3188437" y="0"/>
                  </a:lnTo>
                  <a:lnTo>
                    <a:pt x="3188437" y="422377"/>
                  </a:lnTo>
                  <a:close/>
                </a:path>
              </a:pathLst>
            </a:custGeom>
            <a:solidFill>
              <a:srgbClr val="664150"/>
            </a:solidFill>
            <a:ln w="12700">
              <a:solidFill>
                <a:srgbClr val="FFFFFF"/>
              </a:solidFill>
              <a:prstDash val="solid"/>
            </a:ln>
          </p:spPr>
          <p:txBody>
            <a:bodyPr wrap="square" rtlCol="0" anchor="ctr"/>
            <a:lstStyle/>
            <a:p>
              <a:pPr algn="ctr"/>
              <a:endParaRPr>
                <a:solidFill>
                  <a:prstClr val="black"/>
                </a:solidFill>
              </a:endParaRPr>
            </a:p>
          </p:txBody>
        </p:sp>
        <p:sp>
          <p:nvSpPr>
            <p:cNvPr id="55" name="文本7"/>
            <p:cNvSpPr txBox="1"/>
            <p:nvPr>
              <p:custDataLst>
                <p:tags r:id="rId47"/>
              </p:custDataLst>
            </p:nvPr>
          </p:nvSpPr>
          <p:spPr>
            <a:xfrm>
              <a:off x="579666" y="5157558"/>
              <a:ext cx="2838217"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新材料技术</a:t>
              </a:r>
              <a:endParaRPr lang="zh-CN" altLang="en-US" sz="2000" b="1">
                <a:solidFill>
                  <a:srgbClr val="FFFFFF"/>
                </a:solidFill>
                <a:latin typeface="微软雅黑" panose="020b0503020204020204" charset="-122"/>
                <a:ea typeface="微软雅黑"/>
              </a:endParaRPr>
            </a:p>
          </p:txBody>
        </p:sp>
        <p:sp>
          <p:nvSpPr>
            <p:cNvPr id="56" name="形状7"/>
            <p:cNvSpPr txBox="1"/>
            <p:nvPr>
              <p:custDataLst>
                <p:tags r:id="rId48"/>
              </p:custDataLst>
            </p:nvPr>
          </p:nvSpPr>
          <p:spPr>
            <a:xfrm>
              <a:off x="310191" y="5007967"/>
              <a:ext cx="655656" cy="655656"/>
            </a:xfrm>
            <a:prstGeom prst="ellipse">
              <a:avLst/>
            </a:prstGeom>
            <a:blipFill>
              <a:blip r:embed="rId49"/>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grpSp>
      <p:sp>
        <p:nvSpPr>
          <p:cNvPr id="57" name="文本框 56" title=""/>
          <p:cNvSpPr txBox="1"/>
          <p:nvPr>
            <p:custDataLst>
              <p:tags r:id="rId50"/>
            </p:custDataLst>
          </p:nvPr>
        </p:nvSpPr>
        <p:spPr>
          <a:xfrm>
            <a:off x="85301" y="45968"/>
            <a:ext cx="7813675" cy="646331"/>
          </a:xfrm>
          <a:prstGeom prst="rect">
            <a:avLst/>
          </a:prstGeom>
          <a:solidFill>
            <a:srgbClr val="ED7D31"/>
          </a:solidFill>
          <a:ln w="22225" cmpd="sng">
            <a:solidFill>
              <a:sysClr val="window" lastClr="FFFFFF"/>
            </a:solidFill>
            <a:prstDash val="solid"/>
          </a:ln>
          <a:effectLst>
            <a:outerShdw blurRad="50800" dist="38100" dir="2700000" algn="tl" rotWithShape="0">
              <a:prstClr val="black">
                <a:alpha val="40000"/>
              </a:prstClr>
            </a:outerShdw>
          </a:effectLst>
        </p:spPr>
        <p:txBody>
          <a:bodyPr wrap="square" rtlCol="0">
            <a:spAutoFit/>
          </a:bodyPr>
          <a:lstStyle/>
          <a:p>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二、高歌猛进</a:t>
            </a:r>
            <a:r>
              <a:rPr lang="en-US" altLang="zh-CN"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现代科技发展的表现</a:t>
            </a:r>
            <a:endPar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sp>
        <p:nvSpPr>
          <p:cNvPr id="58" name="文本框 57" title=""/>
          <p:cNvSpPr txBox="1"/>
          <p:nvPr>
            <p:custDataLst>
              <p:tags r:id="rId51"/>
            </p:custDataLst>
          </p:nvPr>
        </p:nvSpPr>
        <p:spPr>
          <a:xfrm>
            <a:off x="2320435" y="4344022"/>
            <a:ext cx="9639917" cy="461665"/>
          </a:xfrm>
          <a:prstGeom prst="rect">
            <a:avLst/>
          </a:prstGeom>
          <a:blipFill rotWithShape="1">
            <a:blip r:embed="rId52"/>
            <a:stretch>
              <a:fillRect/>
            </a:stretch>
          </a:blipFill>
          <a:ln w="9525">
            <a:noFill/>
          </a:ln>
        </p:spPr>
        <p:txBody>
          <a:bodyPr wrap="square" lIns="91440" tIns="45720" rIns="91440" bIns="45720" rtlCol="0" anchor="t" anchorCtr="0">
            <a:spAutoFit/>
          </a:bodyPr>
          <a:lstStyle/>
          <a:p>
            <a:pPr lvl="0" algn="l" defTabSz="457200" fontAlgn="base">
              <a:lnSpc>
                <a:spcPct val="100000"/>
              </a:lnSpc>
              <a:buClrTx/>
              <a:buSzTx/>
              <a:buFontTx/>
            </a:pPr>
            <a:r>
              <a:rPr lang="zh-CN" altLang="en-US" sz="2400" b="1" smtClean="0">
                <a:latin typeface="楷体" panose="02010609060101010101" charset="-122"/>
                <a:ea typeface="楷体" panose="02010609060101010101" charset="-122"/>
                <a:cs typeface="楷体" panose="02010609060101010101" charset="-122"/>
                <a:sym typeface="+mn-ea"/>
              </a:rPr>
              <a:t>根据</a:t>
            </a:r>
            <a:r>
              <a:rPr lang="zh-CN" sz="2400" b="1">
                <a:latin typeface="楷体" panose="02010609060101010101" charset="-122"/>
                <a:ea typeface="楷体" panose="02010609060101010101" charset="-122"/>
                <a:cs typeface="楷体" panose="02010609060101010101" charset="-122"/>
                <a:sym typeface="+mn-ea"/>
              </a:rPr>
              <a:t>教材《学思之窗》和下列材料思考原子能给人类生活带来的变化？</a:t>
            </a:r>
            <a:endParaRPr lang="zh-CN" sz="2400" b="1">
              <a:latin typeface="楷体" panose="02010609060101010101" charset="-122"/>
              <a:ea typeface="楷体" panose="02010609060101010101" charset="-122"/>
              <a:cs typeface="楷体" panose="02010609060101010101" charset="-122"/>
              <a:sym typeface="+mn-ea"/>
            </a:endParaRPr>
          </a:p>
        </p:txBody>
      </p:sp>
      <p:sp>
        <p:nvSpPr>
          <p:cNvPr id="59" name="文本框 58" title=""/>
          <p:cNvSpPr txBox="1"/>
          <p:nvPr>
            <p:custDataLst>
              <p:tags r:id="rId53"/>
            </p:custDataLst>
          </p:nvPr>
        </p:nvSpPr>
        <p:spPr>
          <a:xfrm>
            <a:off x="2154485" y="4739354"/>
            <a:ext cx="4174999" cy="1938992"/>
          </a:xfrm>
          <a:prstGeom prst="rect">
            <a:avLst/>
          </a:prstGeom>
          <a:noFill/>
        </p:spPr>
        <p:txBody>
          <a:bodyPr wrap="square" rtlCol="0">
            <a:spAutoFit/>
          </a:bodyPr>
          <a:lstStyle/>
          <a:p>
            <a:r>
              <a:rPr lang="zh-CN" altLang="en-US" sz="2400" b="1" smtClean="0"/>
              <a:t>自从第一颗原子弹研制成功以来，并没有使世界远离战争，之后的发展只是增加了战争的摧毁力。</a:t>
            </a:r>
            <a:endParaRPr lang="en-US" altLang="zh-CN" sz="2400" b="1" smtClean="0"/>
          </a:p>
          <a:p>
            <a:r>
              <a:rPr lang="zh-CN" altLang="en-US" sz="2400" b="1" smtClean="0"/>
              <a:t> </a:t>
            </a:r>
            <a:r>
              <a:rPr lang="en-US" altLang="zh-CN" sz="2400" b="1" smtClean="0"/>
              <a:t>——</a:t>
            </a:r>
            <a:r>
              <a:rPr lang="zh-CN" altLang="en-US" sz="2400" b="1" smtClean="0"/>
              <a:t>爱因斯坦</a:t>
            </a:r>
            <a:r>
              <a:rPr lang="en-US" altLang="zh-CN" sz="2400" b="1" smtClean="0"/>
              <a:t>《</a:t>
            </a:r>
            <a:r>
              <a:rPr lang="zh-CN" altLang="en-US" sz="2400" b="1"/>
              <a:t>我的世界观</a:t>
            </a:r>
            <a:r>
              <a:rPr lang="en-US" altLang="zh-CN" sz="2400" b="1" smtClean="0"/>
              <a:t>》</a:t>
            </a:r>
            <a:endParaRPr lang="zh-CN" altLang="en-US" sz="2400" b="1"/>
          </a:p>
        </p:txBody>
      </p:sp>
      <p:sp>
        <p:nvSpPr>
          <p:cNvPr id="60" name="文本框 59" title=""/>
          <p:cNvSpPr txBox="1"/>
          <p:nvPr>
            <p:custDataLst>
              <p:tags r:id="rId54"/>
            </p:custDataLst>
          </p:nvPr>
        </p:nvSpPr>
        <p:spPr>
          <a:xfrm>
            <a:off x="6333861" y="4888337"/>
            <a:ext cx="5858139" cy="1569660"/>
          </a:xfrm>
          <a:prstGeom prst="rect">
            <a:avLst/>
          </a:prstGeom>
          <a:noFill/>
        </p:spPr>
        <p:txBody>
          <a:bodyPr wrap="square" lIns="91440" tIns="45720" rIns="91440" bIns="45720" rtlCol="0" anchor="t">
            <a:spAutoFit/>
          </a:bodyPr>
          <a:lstStyle/>
          <a:p>
            <a:pPr marL="457200" indent="-457200">
              <a:buFont typeface="Wingdings" panose="05000000000000000000" charset="0"/>
              <a:buChar char="u"/>
            </a:pPr>
            <a:r>
              <a:rPr lang="zh-CN" altLang="en-US" sz="2400" b="1">
                <a:solidFill>
                  <a:srgbClr val="002060"/>
                </a:solidFill>
                <a:latin typeface="微软雅黑" panose="020b0503020204020204" charset="-122"/>
                <a:sym typeface="+mn-ea"/>
              </a:rPr>
              <a:t>为新交通工具提供动力</a:t>
            </a:r>
            <a:endParaRPr lang="zh-CN" altLang="en-US" sz="2400" b="1">
              <a:solidFill>
                <a:srgbClr val="002060"/>
              </a:solidFill>
              <a:latin typeface="微软雅黑" panose="020b0503020204020204" charset="-122"/>
              <a:sym typeface="+mn-ea"/>
            </a:endParaRPr>
          </a:p>
          <a:p>
            <a:pPr marL="457200" indent="-457200">
              <a:buFont typeface="Wingdings" panose="05000000000000000000" charset="0"/>
              <a:buChar char="u"/>
            </a:pPr>
            <a:r>
              <a:rPr lang="zh-CN" altLang="en-US" sz="2400" b="1">
                <a:solidFill>
                  <a:srgbClr val="002060"/>
                </a:solidFill>
                <a:latin typeface="微软雅黑" panose="020b0503020204020204" charset="-122"/>
                <a:sym typeface="+mn-ea"/>
              </a:rPr>
              <a:t>为生产领域提供新能源</a:t>
            </a:r>
            <a:endParaRPr lang="zh-CN" altLang="en-US" sz="2400" b="1">
              <a:solidFill>
                <a:srgbClr val="002060"/>
              </a:solidFill>
              <a:latin typeface="微软雅黑" panose="020b0503020204020204" charset="-122"/>
              <a:sym typeface="+mn-ea"/>
            </a:endParaRPr>
          </a:p>
          <a:p>
            <a:pPr marL="457200" indent="-457200">
              <a:buFont typeface="Wingdings" panose="05000000000000000000" charset="0"/>
              <a:buChar char="u"/>
            </a:pPr>
            <a:r>
              <a:rPr lang="zh-CN" altLang="en-US" sz="2400" b="1">
                <a:solidFill>
                  <a:srgbClr val="002060"/>
                </a:solidFill>
                <a:latin typeface="微软雅黑" panose="020b0503020204020204" charset="-122"/>
                <a:sym typeface="+mn-ea"/>
              </a:rPr>
              <a:t>应用于医学研究与诊疗，造福人类健康</a:t>
            </a:r>
            <a:endParaRPr lang="zh-CN" altLang="en-US" sz="2400" b="1">
              <a:solidFill>
                <a:srgbClr val="002060"/>
              </a:solidFill>
              <a:latin typeface="微软雅黑" panose="020b0503020204020204" charset="-122"/>
              <a:sym typeface="+mn-ea"/>
            </a:endParaRPr>
          </a:p>
          <a:p>
            <a:pPr marL="457200" indent="-457200">
              <a:buFont typeface="Wingdings" panose="05000000000000000000" charset="0"/>
              <a:buChar char="u"/>
            </a:pPr>
            <a:r>
              <a:rPr lang="zh-CN" altLang="en-US" sz="2400" b="1">
                <a:solidFill>
                  <a:srgbClr val="002060"/>
                </a:solidFill>
                <a:latin typeface="微软雅黑" panose="020b0503020204020204" charset="-122"/>
                <a:sym typeface="+mn-ea"/>
              </a:rPr>
              <a:t>原子能的滥用给人类带来危害甚至灾难</a:t>
            </a:r>
            <a:endParaRPr lang="zh-CN" altLang="en-US" sz="2400" b="1">
              <a:solidFill>
                <a:srgbClr val="002060"/>
              </a:solidFill>
              <a:latin typeface="微软雅黑" panose="020b0503020204020204" charset="-122"/>
              <a:sym typeface="+mn-ea"/>
            </a:endParaRPr>
          </a:p>
        </p:txBody>
      </p:sp>
    </p:spTree>
    <p:custDataLst>
      <p:tags r:id="rId55"/>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ppt_x"/>
                                          </p:val>
                                        </p:tav>
                                        <p:tav tm="100000">
                                          <p:val>
                                            <p:strVal val="#ppt_x"/>
                                          </p:val>
                                        </p:tav>
                                      </p:tavLst>
                                    </p:anim>
                                    <p:anim calcmode="lin" valueType="num">
                                      <p:cBhvr additive="base">
                                        <p:cTn id="36" dur="500" fill="hold"/>
                                        <p:tgtEl>
                                          <p:spTgt spid="5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fill="hold"/>
                                        <p:tgtEl>
                                          <p:spTgt spid="59"/>
                                        </p:tgtEl>
                                        <p:attrNameLst>
                                          <p:attrName>ppt_x</p:attrName>
                                        </p:attrNameLst>
                                      </p:cBhvr>
                                      <p:tavLst>
                                        <p:tav tm="0">
                                          <p:val>
                                            <p:strVal val="#ppt_x"/>
                                          </p:val>
                                        </p:tav>
                                        <p:tav tm="100000">
                                          <p:val>
                                            <p:strVal val="#ppt_x"/>
                                          </p:val>
                                        </p:tav>
                                      </p:tavLst>
                                    </p:anim>
                                    <p:anim calcmode="lin" valueType="num">
                                      <p:cBhvr additive="base">
                                        <p:cTn id="4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circle(in)">
                                      <p:cBhvr>
                                        <p:cTn id="45"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6" grpId="0" animBg="1"/>
      <p:bldP spid="38" grpId="0" animBg="1"/>
      <p:bldP spid="58" grpId="0" animBg="1"/>
      <p:bldP spid="59" grpId="0"/>
      <p:bldP spid="60"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solidFill>
        <a:effectLst/>
      </p:bgPr>
    </p:bg>
    <p:spTree>
      <p:nvGrpSpPr>
        <p:cNvPr id="1" name=""/>
        <p:cNvGrpSpPr/>
        <p:nvPr>
          <p:custDataLst>
            <p:tags r:id="rId2"/>
          </p:custDataLst>
        </p:nvPr>
      </p:nvGrpSpPr>
      <p:grpSpPr>
        <a:xfrm>
          <a:off x="0" y="0"/>
          <a:ext cx="0" cy="0"/>
        </a:xfrm>
      </p:grpSpPr>
      <p:grpSp>
        <p:nvGrpSpPr>
          <p:cNvPr id="2" name="组合1" title=""/>
          <p:cNvGrpSpPr/>
          <p:nvPr>
            <p:custDataLst>
              <p:tags r:id="rId3"/>
            </p:custDataLst>
          </p:nvPr>
        </p:nvGrpSpPr>
        <p:grpSpPr>
          <a:xfrm>
            <a:off x="99277" y="557639"/>
            <a:ext cx="4024463" cy="5686861"/>
            <a:chExt cx="4223427" cy="5686861"/>
          </a:xfrm>
        </p:grpSpPr>
        <p:sp>
          <p:nvSpPr>
            <p:cNvPr id="3" name="形状8"/>
            <p:cNvSpPr txBox="1"/>
            <p:nvPr>
              <p:custDataLst>
                <p:tags r:id="rId4"/>
              </p:custDataLst>
            </p:nvPr>
          </p:nvSpPr>
          <p:spPr>
            <a:xfrm>
              <a:off x="677202" y="124246"/>
              <a:ext cx="1755265" cy="407164"/>
            </a:xfrm>
            <a:custGeom>
              <a:gdLst>
                <a:gd name="connsiteX0" fmla="*/ 3188437 w 3188432"/>
                <a:gd name="connsiteY0" fmla="*/ 407165 h 407164"/>
                <a:gd name="connsiteX1" fmla="*/ 203578 w 3188432"/>
                <a:gd name="connsiteY1" fmla="*/ 407165 h 407164"/>
                <a:gd name="connsiteX2" fmla="*/ 0 w 3188432"/>
                <a:gd name="connsiteY2" fmla="*/ 203578 h 407164"/>
                <a:gd name="connsiteX3" fmla="*/ 203578 w 3188432"/>
                <a:gd name="connsiteY3" fmla="*/ 0 h 407164"/>
                <a:gd name="connsiteX4" fmla="*/ 3188437 w 3188432"/>
                <a:gd name="connsiteY4" fmla="*/ 0 h 407164"/>
                <a:gd name="connsiteX5" fmla="*/ 3188437 w 3188432"/>
                <a:gd name="connsiteY5" fmla="*/ 407165 h 4071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07165">
                  <a:moveTo>
                    <a:pt x="3188437" y="407165"/>
                  </a:moveTo>
                  <a:lnTo>
                    <a:pt x="203578" y="407165"/>
                  </a:lnTo>
                  <a:lnTo>
                    <a:pt x="0" y="203578"/>
                  </a:lnTo>
                  <a:lnTo>
                    <a:pt x="203578" y="0"/>
                  </a:lnTo>
                  <a:lnTo>
                    <a:pt x="3188437" y="0"/>
                  </a:lnTo>
                  <a:lnTo>
                    <a:pt x="3188437" y="407165"/>
                  </a:lnTo>
                  <a:close/>
                </a:path>
              </a:pathLst>
            </a:custGeom>
            <a:solidFill>
              <a:srgbClr val="537B3E"/>
            </a:solidFill>
            <a:ln w="12700">
              <a:solidFill>
                <a:srgbClr val="FFFFFF"/>
              </a:solidFill>
              <a:prstDash val="solid"/>
            </a:ln>
          </p:spPr>
          <p:txBody>
            <a:bodyPr wrap="square" rtlCol="0" anchor="ctr"/>
            <a:lstStyle/>
            <a:p>
              <a:pPr algn="ctr"/>
              <a:endParaRPr>
                <a:solidFill>
                  <a:prstClr val="black"/>
                </a:solidFill>
              </a:endParaRPr>
            </a:p>
          </p:txBody>
        </p:sp>
        <p:sp>
          <p:nvSpPr>
            <p:cNvPr id="4" name="文本1"/>
            <p:cNvSpPr txBox="1"/>
            <p:nvPr>
              <p:custDataLst>
                <p:tags r:id="rId5"/>
              </p:custDataLst>
            </p:nvPr>
          </p:nvSpPr>
          <p:spPr>
            <a:xfrm>
              <a:off x="677202" y="82886"/>
              <a:ext cx="1755265"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计算机</a:t>
              </a:r>
              <a:endParaRPr lang="zh-CN" altLang="en-US" sz="2000" b="1">
                <a:solidFill>
                  <a:srgbClr val="FFFFFF"/>
                </a:solidFill>
                <a:latin typeface="微软雅黑" panose="020b0503020204020204" charset="-122"/>
                <a:ea typeface="微软雅黑"/>
              </a:endParaRPr>
            </a:p>
          </p:txBody>
        </p:sp>
        <p:sp>
          <p:nvSpPr>
            <p:cNvPr id="5" name="形状1"/>
            <p:cNvSpPr txBox="1"/>
            <p:nvPr>
              <p:custDataLst>
                <p:tags r:id="rId6"/>
              </p:custDataLst>
            </p:nvPr>
          </p:nvSpPr>
          <p:spPr>
            <a:xfrm>
              <a:off x="349375" y="0"/>
              <a:ext cx="655656" cy="655656"/>
            </a:xfrm>
            <a:prstGeom prst="ellipse">
              <a:avLst/>
            </a:prstGeom>
            <a:blipFill>
              <a:blip r:embed="rId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6" name="形状9"/>
            <p:cNvSpPr txBox="1"/>
            <p:nvPr>
              <p:custDataLst>
                <p:tags r:id="rId8"/>
              </p:custDataLst>
            </p:nvPr>
          </p:nvSpPr>
          <p:spPr>
            <a:xfrm>
              <a:off x="677202" y="864789"/>
              <a:ext cx="1755265" cy="389775"/>
            </a:xfrm>
            <a:custGeom>
              <a:gdLst>
                <a:gd name="connsiteX0" fmla="*/ 3188437 w 3188432"/>
                <a:gd name="connsiteY0" fmla="*/ 389773 h 389775"/>
                <a:gd name="connsiteX1" fmla="*/ 194891 w 3188432"/>
                <a:gd name="connsiteY1" fmla="*/ 389773 h 389775"/>
                <a:gd name="connsiteX2" fmla="*/ 0 w 3188432"/>
                <a:gd name="connsiteY2" fmla="*/ 194891 h 389775"/>
                <a:gd name="connsiteX3" fmla="*/ 194891 w 3188432"/>
                <a:gd name="connsiteY3" fmla="*/ 0 h 389775"/>
                <a:gd name="connsiteX4" fmla="*/ 3188437 w 3188432"/>
                <a:gd name="connsiteY4" fmla="*/ 0 h 389775"/>
                <a:gd name="connsiteX5" fmla="*/ 3188437 w 3188432"/>
                <a:gd name="connsiteY5" fmla="*/ 389773 h 3897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89773">
                  <a:moveTo>
                    <a:pt x="3188437" y="389773"/>
                  </a:moveTo>
                  <a:lnTo>
                    <a:pt x="194891" y="389773"/>
                  </a:lnTo>
                  <a:lnTo>
                    <a:pt x="0" y="194891"/>
                  </a:lnTo>
                  <a:lnTo>
                    <a:pt x="194891" y="0"/>
                  </a:lnTo>
                  <a:lnTo>
                    <a:pt x="3188437" y="0"/>
                  </a:lnTo>
                  <a:lnTo>
                    <a:pt x="3188437" y="389773"/>
                  </a:lnTo>
                  <a:close/>
                </a:path>
              </a:pathLst>
            </a:custGeom>
            <a:solidFill>
              <a:srgbClr val="67783F"/>
            </a:solidFill>
            <a:ln w="12700">
              <a:solidFill>
                <a:srgbClr val="FFFFFF"/>
              </a:solidFill>
              <a:prstDash val="solid"/>
            </a:ln>
          </p:spPr>
          <p:txBody>
            <a:bodyPr wrap="square" rtlCol="0" anchor="ctr"/>
            <a:lstStyle/>
            <a:p>
              <a:pPr algn="ctr"/>
              <a:endParaRPr>
                <a:solidFill>
                  <a:prstClr val="black"/>
                </a:solidFill>
              </a:endParaRPr>
            </a:p>
          </p:txBody>
        </p:sp>
        <p:sp>
          <p:nvSpPr>
            <p:cNvPr id="7" name="文本2"/>
            <p:cNvSpPr txBox="1"/>
            <p:nvPr>
              <p:custDataLst>
                <p:tags r:id="rId9"/>
              </p:custDataLst>
            </p:nvPr>
          </p:nvSpPr>
          <p:spPr>
            <a:xfrm>
              <a:off x="928427" y="871281"/>
              <a:ext cx="1330530"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人工智能</a:t>
              </a:r>
              <a:endParaRPr lang="zh-CN" altLang="en-US" sz="2000" b="1">
                <a:solidFill>
                  <a:srgbClr val="FFFFFF"/>
                </a:solidFill>
                <a:latin typeface="微软雅黑" panose="020b0503020204020204" charset="-122"/>
                <a:ea typeface="微软雅黑"/>
              </a:endParaRPr>
            </a:p>
          </p:txBody>
        </p:sp>
        <p:sp>
          <p:nvSpPr>
            <p:cNvPr id="8" name="形状2"/>
            <p:cNvSpPr txBox="1"/>
            <p:nvPr>
              <p:custDataLst>
                <p:tags r:id="rId10"/>
              </p:custDataLst>
            </p:nvPr>
          </p:nvSpPr>
          <p:spPr>
            <a:xfrm>
              <a:off x="349375" y="731849"/>
              <a:ext cx="655656" cy="655656"/>
            </a:xfrm>
            <a:prstGeom prst="ellipse">
              <a:avLst/>
            </a:prstGeom>
            <a:blipFill>
              <a:blip r:embed="rId1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9" name="形状10"/>
            <p:cNvSpPr txBox="1"/>
            <p:nvPr>
              <p:custDataLst>
                <p:tags r:id="rId12"/>
              </p:custDataLst>
            </p:nvPr>
          </p:nvSpPr>
          <p:spPr>
            <a:xfrm>
              <a:off x="677203" y="1563500"/>
              <a:ext cx="1755264" cy="432157"/>
            </a:xfrm>
            <a:custGeom>
              <a:gdLst>
                <a:gd name="connsiteX0" fmla="*/ 3188437 w 3188432"/>
                <a:gd name="connsiteY0" fmla="*/ 432159 h 432157"/>
                <a:gd name="connsiteX1" fmla="*/ 216075 w 3188432"/>
                <a:gd name="connsiteY1" fmla="*/ 432159 h 432157"/>
                <a:gd name="connsiteX2" fmla="*/ 0 w 3188432"/>
                <a:gd name="connsiteY2" fmla="*/ 216075 h 432157"/>
                <a:gd name="connsiteX3" fmla="*/ 216075 w 3188432"/>
                <a:gd name="connsiteY3" fmla="*/ 0 h 432157"/>
                <a:gd name="connsiteX4" fmla="*/ 3188437 w 3188432"/>
                <a:gd name="connsiteY4" fmla="*/ 0 h 432157"/>
                <a:gd name="connsiteX5" fmla="*/ 3188437 w 3188432"/>
                <a:gd name="connsiteY5" fmla="*/ 432159 h 4321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32159">
                  <a:moveTo>
                    <a:pt x="3188437" y="432159"/>
                  </a:moveTo>
                  <a:lnTo>
                    <a:pt x="216075" y="432159"/>
                  </a:lnTo>
                  <a:lnTo>
                    <a:pt x="0" y="216075"/>
                  </a:lnTo>
                  <a:lnTo>
                    <a:pt x="216075" y="0"/>
                  </a:lnTo>
                  <a:lnTo>
                    <a:pt x="3188437" y="0"/>
                  </a:lnTo>
                  <a:lnTo>
                    <a:pt x="3188437" y="432159"/>
                  </a:lnTo>
                  <a:close/>
                </a:path>
              </a:pathLst>
            </a:custGeom>
            <a:solidFill>
              <a:srgbClr val="747340"/>
            </a:solidFill>
            <a:ln w="12700">
              <a:solidFill>
                <a:srgbClr val="FFFFFF"/>
              </a:solidFill>
              <a:prstDash val="solid"/>
            </a:ln>
          </p:spPr>
          <p:txBody>
            <a:bodyPr wrap="square" rtlCol="0" anchor="ctr"/>
            <a:lstStyle/>
            <a:p>
              <a:pPr algn="ctr"/>
              <a:endParaRPr>
                <a:solidFill>
                  <a:prstClr val="black"/>
                </a:solidFill>
              </a:endParaRPr>
            </a:p>
          </p:txBody>
        </p:sp>
        <p:sp>
          <p:nvSpPr>
            <p:cNvPr id="10" name="文本3"/>
            <p:cNvSpPr txBox="1"/>
            <p:nvPr>
              <p:custDataLst>
                <p:tags r:id="rId13"/>
              </p:custDataLst>
            </p:nvPr>
          </p:nvSpPr>
          <p:spPr>
            <a:xfrm>
              <a:off x="24396" y="1563500"/>
              <a:ext cx="3188432"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航天技术</a:t>
              </a:r>
              <a:endParaRPr lang="zh-CN" altLang="en-US" sz="2000" b="1">
                <a:solidFill>
                  <a:srgbClr val="FFFFFF"/>
                </a:solidFill>
                <a:latin typeface="微软雅黑" panose="020b0503020204020204" charset="-122"/>
                <a:ea typeface="微软雅黑"/>
              </a:endParaRPr>
            </a:p>
          </p:txBody>
        </p:sp>
        <p:sp>
          <p:nvSpPr>
            <p:cNvPr id="11" name="形状3"/>
            <p:cNvSpPr txBox="1"/>
            <p:nvPr>
              <p:custDataLst>
                <p:tags r:id="rId14"/>
              </p:custDataLst>
            </p:nvPr>
          </p:nvSpPr>
          <p:spPr>
            <a:xfrm>
              <a:off x="349375" y="1451751"/>
              <a:ext cx="655656" cy="655656"/>
            </a:xfrm>
            <a:prstGeom prst="ellipse">
              <a:avLst/>
            </a:prstGeom>
            <a:blipFill>
              <a:blip r:embed="rId15"/>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2" name="形状11"/>
            <p:cNvSpPr txBox="1"/>
            <p:nvPr>
              <p:custDataLst>
                <p:tags r:id="rId16"/>
              </p:custDataLst>
            </p:nvPr>
          </p:nvSpPr>
          <p:spPr>
            <a:xfrm>
              <a:off x="677203" y="2321974"/>
              <a:ext cx="1744548" cy="378911"/>
            </a:xfrm>
            <a:custGeom>
              <a:gdLst>
                <a:gd name="connsiteX0" fmla="*/ 3188437 w 3188433"/>
                <a:gd name="connsiteY0" fmla="*/ 378914 h 378911"/>
                <a:gd name="connsiteX1" fmla="*/ 189452 w 3188433"/>
                <a:gd name="connsiteY1" fmla="*/ 378914 h 378911"/>
                <a:gd name="connsiteX2" fmla="*/ 0 w 3188433"/>
                <a:gd name="connsiteY2" fmla="*/ 189452 h 378911"/>
                <a:gd name="connsiteX3" fmla="*/ 189452 w 3188433"/>
                <a:gd name="connsiteY3" fmla="*/ 0 h 378911"/>
                <a:gd name="connsiteX4" fmla="*/ 3188437 w 3188433"/>
                <a:gd name="connsiteY4" fmla="*/ 0 h 378911"/>
                <a:gd name="connsiteX5" fmla="*/ 3188437 w 3188433"/>
                <a:gd name="connsiteY5" fmla="*/ 378914 h 37891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78914">
                  <a:moveTo>
                    <a:pt x="3188437" y="378914"/>
                  </a:moveTo>
                  <a:lnTo>
                    <a:pt x="189452" y="378914"/>
                  </a:lnTo>
                  <a:lnTo>
                    <a:pt x="0" y="189452"/>
                  </a:lnTo>
                  <a:lnTo>
                    <a:pt x="189452" y="0"/>
                  </a:lnTo>
                  <a:lnTo>
                    <a:pt x="3188437" y="0"/>
                  </a:lnTo>
                  <a:lnTo>
                    <a:pt x="3188437" y="378914"/>
                  </a:lnTo>
                  <a:close/>
                </a:path>
              </a:pathLst>
            </a:custGeom>
            <a:solidFill>
              <a:srgbClr val="715F40"/>
            </a:solidFill>
            <a:ln w="12700">
              <a:solidFill>
                <a:srgbClr val="FFFFFF"/>
              </a:solidFill>
              <a:prstDash val="solid"/>
            </a:ln>
          </p:spPr>
          <p:txBody>
            <a:bodyPr wrap="square" rtlCol="0" anchor="ctr"/>
            <a:lstStyle/>
            <a:p>
              <a:pPr algn="ctr"/>
              <a:endParaRPr>
                <a:solidFill>
                  <a:prstClr val="black"/>
                </a:solidFill>
              </a:endParaRPr>
            </a:p>
          </p:txBody>
        </p:sp>
        <p:sp>
          <p:nvSpPr>
            <p:cNvPr id="13" name="文本4"/>
            <p:cNvSpPr txBox="1"/>
            <p:nvPr>
              <p:custDataLst>
                <p:tags r:id="rId17"/>
              </p:custDataLst>
            </p:nvPr>
          </p:nvSpPr>
          <p:spPr>
            <a:xfrm>
              <a:off x="973685" y="2283402"/>
              <a:ext cx="1305612"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海洋技术</a:t>
              </a:r>
              <a:endParaRPr lang="zh-CN" altLang="en-US" sz="2000" b="1">
                <a:solidFill>
                  <a:srgbClr val="FFFFFF"/>
                </a:solidFill>
                <a:latin typeface="微软雅黑" panose="020b0503020204020204" charset="-122"/>
                <a:ea typeface="微软雅黑"/>
              </a:endParaRPr>
            </a:p>
          </p:txBody>
        </p:sp>
        <p:sp>
          <p:nvSpPr>
            <p:cNvPr id="14" name="形状4"/>
            <p:cNvSpPr txBox="1"/>
            <p:nvPr>
              <p:custDataLst>
                <p:tags r:id="rId18"/>
              </p:custDataLst>
            </p:nvPr>
          </p:nvSpPr>
          <p:spPr>
            <a:xfrm>
              <a:off x="349375" y="2183602"/>
              <a:ext cx="655656" cy="655656"/>
            </a:xfrm>
            <a:prstGeom prst="ellipse">
              <a:avLst/>
            </a:prstGeom>
            <a:blipFill>
              <a:blip r:embed="rId19"/>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5" name="形状12"/>
            <p:cNvSpPr txBox="1"/>
            <p:nvPr>
              <p:custDataLst>
                <p:tags r:id="rId20"/>
              </p:custDataLst>
            </p:nvPr>
          </p:nvSpPr>
          <p:spPr>
            <a:xfrm>
              <a:off x="677203" y="3104350"/>
              <a:ext cx="1769468" cy="397388"/>
            </a:xfrm>
            <a:custGeom>
              <a:gdLst>
                <a:gd name="connsiteX0" fmla="*/ 3188437 w 3188433"/>
                <a:gd name="connsiteY0" fmla="*/ 397383 h 397388"/>
                <a:gd name="connsiteX1" fmla="*/ 198692 w 3188433"/>
                <a:gd name="connsiteY1" fmla="*/ 397383 h 397388"/>
                <a:gd name="connsiteX2" fmla="*/ 0 w 3188433"/>
                <a:gd name="connsiteY2" fmla="*/ 198692 h 397388"/>
                <a:gd name="connsiteX3" fmla="*/ 198692 w 3188433"/>
                <a:gd name="connsiteY3" fmla="*/ 0 h 397388"/>
                <a:gd name="connsiteX4" fmla="*/ 3188437 w 3188433"/>
                <a:gd name="connsiteY4" fmla="*/ 0 h 397388"/>
                <a:gd name="connsiteX5" fmla="*/ 3188437 w 3188433"/>
                <a:gd name="connsiteY5" fmla="*/ 397383 h 39738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97383">
                  <a:moveTo>
                    <a:pt x="3188437" y="397383"/>
                  </a:moveTo>
                  <a:lnTo>
                    <a:pt x="198692" y="397383"/>
                  </a:lnTo>
                  <a:lnTo>
                    <a:pt x="0" y="198692"/>
                  </a:lnTo>
                  <a:lnTo>
                    <a:pt x="198692" y="0"/>
                  </a:lnTo>
                  <a:lnTo>
                    <a:pt x="3188437" y="0"/>
                  </a:lnTo>
                  <a:lnTo>
                    <a:pt x="3188437" y="397383"/>
                  </a:lnTo>
                  <a:close/>
                </a:path>
              </a:pathLst>
            </a:custGeom>
            <a:solidFill>
              <a:srgbClr val="6D4E41"/>
            </a:solidFill>
            <a:ln w="12700">
              <a:solidFill>
                <a:srgbClr val="FFFFFF"/>
              </a:solidFill>
              <a:prstDash val="solid"/>
            </a:ln>
          </p:spPr>
          <p:txBody>
            <a:bodyPr wrap="square" rtlCol="0" anchor="ctr"/>
            <a:lstStyle/>
            <a:p>
              <a:pPr algn="ctr"/>
              <a:endParaRPr>
                <a:solidFill>
                  <a:prstClr val="black"/>
                </a:solidFill>
              </a:endParaRPr>
            </a:p>
          </p:txBody>
        </p:sp>
        <p:sp>
          <p:nvSpPr>
            <p:cNvPr id="16" name="文本5"/>
            <p:cNvSpPr txBox="1"/>
            <p:nvPr>
              <p:custDataLst>
                <p:tags r:id="rId21"/>
              </p:custDataLst>
            </p:nvPr>
          </p:nvSpPr>
          <p:spPr>
            <a:xfrm>
              <a:off x="116378" y="3095076"/>
              <a:ext cx="3188433"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原子能技术</a:t>
              </a:r>
              <a:endParaRPr lang="zh-CN" altLang="en-US" sz="2000" b="1">
                <a:solidFill>
                  <a:srgbClr val="FFFFFF"/>
                </a:solidFill>
                <a:latin typeface="微软雅黑" panose="020b0503020204020204" charset="-122"/>
                <a:ea typeface="微软雅黑"/>
              </a:endParaRPr>
            </a:p>
          </p:txBody>
        </p:sp>
        <p:sp>
          <p:nvSpPr>
            <p:cNvPr id="17" name="形状5"/>
            <p:cNvSpPr txBox="1"/>
            <p:nvPr>
              <p:custDataLst>
                <p:tags r:id="rId22"/>
              </p:custDataLst>
            </p:nvPr>
          </p:nvSpPr>
          <p:spPr>
            <a:xfrm>
              <a:off x="349375" y="2975216"/>
              <a:ext cx="655656" cy="655656"/>
            </a:xfrm>
            <a:prstGeom prst="ellipse">
              <a:avLst/>
            </a:prstGeom>
            <a:blipFill>
              <a:blip r:embed="rId23"/>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8" name="形状13"/>
            <p:cNvSpPr txBox="1"/>
            <p:nvPr>
              <p:custDataLst>
                <p:tags r:id="rId24"/>
              </p:custDataLst>
            </p:nvPr>
          </p:nvSpPr>
          <p:spPr>
            <a:xfrm>
              <a:off x="677203" y="3936137"/>
              <a:ext cx="3188433" cy="655657"/>
            </a:xfrm>
            <a:custGeom>
              <a:gdLst>
                <a:gd name="connsiteX0" fmla="*/ 3188437 w 3188433"/>
                <a:gd name="connsiteY0" fmla="*/ 655653 h 655657"/>
                <a:gd name="connsiteX1" fmla="*/ 327831 w 3188433"/>
                <a:gd name="connsiteY1" fmla="*/ 655653 h 655657"/>
                <a:gd name="connsiteX2" fmla="*/ 0 w 3188433"/>
                <a:gd name="connsiteY2" fmla="*/ 327831 h 655657"/>
                <a:gd name="connsiteX3" fmla="*/ 327831 w 3188433"/>
                <a:gd name="connsiteY3" fmla="*/ 0 h 655657"/>
                <a:gd name="connsiteX4" fmla="*/ 3188437 w 3188433"/>
                <a:gd name="connsiteY4" fmla="*/ 0 h 655657"/>
                <a:gd name="connsiteX5" fmla="*/ 3188437 w 3188433"/>
                <a:gd name="connsiteY5" fmla="*/ 655653 h 6556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655653">
                  <a:moveTo>
                    <a:pt x="3188437" y="655653"/>
                  </a:moveTo>
                  <a:lnTo>
                    <a:pt x="327831" y="655653"/>
                  </a:lnTo>
                  <a:lnTo>
                    <a:pt x="0" y="327831"/>
                  </a:lnTo>
                  <a:lnTo>
                    <a:pt x="327831" y="0"/>
                  </a:lnTo>
                  <a:lnTo>
                    <a:pt x="3188437" y="0"/>
                  </a:lnTo>
                  <a:lnTo>
                    <a:pt x="3188437" y="655653"/>
                  </a:lnTo>
                  <a:close/>
                </a:path>
              </a:pathLst>
            </a:custGeom>
            <a:solidFill>
              <a:srgbClr val="FF0000"/>
            </a:solidFill>
            <a:ln w="12700">
              <a:solidFill>
                <a:srgbClr val="FFFFFF"/>
              </a:solidFill>
              <a:prstDash val="solid"/>
            </a:ln>
          </p:spPr>
          <p:txBody>
            <a:bodyPr wrap="square" rtlCol="0" anchor="ctr"/>
            <a:lstStyle/>
            <a:p>
              <a:pPr algn="ctr"/>
              <a:endParaRPr>
                <a:solidFill>
                  <a:prstClr val="black"/>
                </a:solidFill>
              </a:endParaRPr>
            </a:p>
          </p:txBody>
        </p:sp>
        <p:sp>
          <p:nvSpPr>
            <p:cNvPr id="19" name="文本6"/>
            <p:cNvSpPr txBox="1"/>
            <p:nvPr>
              <p:custDataLst>
                <p:tags r:id="rId25"/>
              </p:custDataLst>
            </p:nvPr>
          </p:nvSpPr>
          <p:spPr>
            <a:xfrm>
              <a:off x="1034994" y="3830914"/>
              <a:ext cx="3188433" cy="828005"/>
            </a:xfrm>
            <a:prstGeom prst="rect">
              <a:avLst/>
            </a:prstGeom>
            <a:noFill/>
          </p:spPr>
          <p:txBody>
            <a:bodyPr wrap="square" rtlCol="0" anchor="ctr"/>
            <a:lstStyle/>
            <a:p>
              <a:pPr algn="ctr"/>
              <a:r>
                <a:rPr lang="zh-CN" altLang="en-US" sz="4000" b="1">
                  <a:solidFill>
                    <a:srgbClr val="3F7E55"/>
                  </a:solidFill>
                  <a:latin typeface="Arial"/>
                  <a:ea typeface="Arial"/>
                </a:rPr>
                <a:t>  </a:t>
              </a:r>
              <a:r>
                <a:rPr lang="zh-CN" altLang="en-US" sz="4000" b="1">
                  <a:solidFill>
                    <a:srgbClr val="3F7E55"/>
                  </a:solidFill>
                  <a:latin typeface="微软雅黑" panose="020b0503020204020204" charset="-122"/>
                  <a:ea typeface="微软雅黑"/>
                </a:rPr>
                <a:t>生物技术</a:t>
              </a:r>
              <a:endParaRPr lang="zh-CN" altLang="en-US" sz="4000" b="1">
                <a:solidFill>
                  <a:srgbClr val="3F7E55"/>
                </a:solidFill>
                <a:latin typeface="微软雅黑" panose="020b0503020204020204" charset="-122"/>
                <a:ea typeface="微软雅黑"/>
              </a:endParaRPr>
            </a:p>
          </p:txBody>
        </p:sp>
        <p:sp>
          <p:nvSpPr>
            <p:cNvPr id="20" name="形状6"/>
            <p:cNvSpPr txBox="1"/>
            <p:nvPr>
              <p:custDataLst>
                <p:tags r:id="rId26"/>
              </p:custDataLst>
            </p:nvPr>
          </p:nvSpPr>
          <p:spPr>
            <a:xfrm>
              <a:off x="0" y="3620630"/>
              <a:ext cx="1400848" cy="1400848"/>
            </a:xfrm>
            <a:prstGeom prst="ellipse">
              <a:avLst/>
            </a:prstGeom>
            <a:blipFill>
              <a:blip r:embed="rId2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21" name="形状14"/>
            <p:cNvSpPr txBox="1"/>
            <p:nvPr>
              <p:custDataLst>
                <p:tags r:id="rId28"/>
              </p:custDataLst>
            </p:nvPr>
          </p:nvSpPr>
          <p:spPr>
            <a:xfrm>
              <a:off x="677203" y="5176400"/>
              <a:ext cx="1838338" cy="410422"/>
            </a:xfrm>
            <a:custGeom>
              <a:gdLst>
                <a:gd name="connsiteX0" fmla="*/ 3188437 w 3188433"/>
                <a:gd name="connsiteY0" fmla="*/ 410423 h 410422"/>
                <a:gd name="connsiteX1" fmla="*/ 205207 w 3188433"/>
                <a:gd name="connsiteY1" fmla="*/ 410423 h 410422"/>
                <a:gd name="connsiteX2" fmla="*/ 0 w 3188433"/>
                <a:gd name="connsiteY2" fmla="*/ 205207 h 410422"/>
                <a:gd name="connsiteX3" fmla="*/ 205207 w 3188433"/>
                <a:gd name="connsiteY3" fmla="*/ 0 h 410422"/>
                <a:gd name="connsiteX4" fmla="*/ 3188437 w 3188433"/>
                <a:gd name="connsiteY4" fmla="*/ 0 h 410422"/>
                <a:gd name="connsiteX5" fmla="*/ 3188437 w 3188433"/>
                <a:gd name="connsiteY5" fmla="*/ 410423 h 41042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10423">
                  <a:moveTo>
                    <a:pt x="3188437" y="410423"/>
                  </a:moveTo>
                  <a:lnTo>
                    <a:pt x="205207" y="410423"/>
                  </a:lnTo>
                  <a:lnTo>
                    <a:pt x="0" y="205207"/>
                  </a:lnTo>
                  <a:lnTo>
                    <a:pt x="205207" y="0"/>
                  </a:lnTo>
                  <a:lnTo>
                    <a:pt x="3188437" y="0"/>
                  </a:lnTo>
                  <a:lnTo>
                    <a:pt x="3188437" y="410423"/>
                  </a:lnTo>
                  <a:close/>
                </a:path>
              </a:pathLst>
            </a:custGeom>
            <a:solidFill>
              <a:srgbClr val="664150"/>
            </a:solidFill>
            <a:ln w="12700">
              <a:solidFill>
                <a:srgbClr val="FFFFFF"/>
              </a:solidFill>
              <a:prstDash val="solid"/>
            </a:ln>
          </p:spPr>
          <p:txBody>
            <a:bodyPr wrap="square" rtlCol="0" anchor="ctr"/>
            <a:lstStyle/>
            <a:p>
              <a:pPr algn="ctr"/>
              <a:endParaRPr>
                <a:solidFill>
                  <a:prstClr val="black"/>
                </a:solidFill>
              </a:endParaRPr>
            </a:p>
          </p:txBody>
        </p:sp>
        <p:sp>
          <p:nvSpPr>
            <p:cNvPr id="22" name="文本7"/>
            <p:cNvSpPr txBox="1"/>
            <p:nvPr>
              <p:custDataLst>
                <p:tags r:id="rId29"/>
              </p:custDataLst>
            </p:nvPr>
          </p:nvSpPr>
          <p:spPr>
            <a:xfrm>
              <a:off x="973686" y="5129508"/>
              <a:ext cx="1628221"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新材料技术</a:t>
              </a:r>
              <a:endParaRPr lang="zh-CN" altLang="en-US" sz="2000" b="1">
                <a:solidFill>
                  <a:srgbClr val="FFFFFF"/>
                </a:solidFill>
                <a:latin typeface="微软雅黑" panose="020b0503020204020204" charset="-122"/>
                <a:ea typeface="微软雅黑"/>
              </a:endParaRPr>
            </a:p>
          </p:txBody>
        </p:sp>
        <p:sp>
          <p:nvSpPr>
            <p:cNvPr id="23" name="形状7"/>
            <p:cNvSpPr txBox="1"/>
            <p:nvPr>
              <p:custDataLst>
                <p:tags r:id="rId30"/>
              </p:custDataLst>
            </p:nvPr>
          </p:nvSpPr>
          <p:spPr>
            <a:xfrm>
              <a:off x="349375" y="5031205"/>
              <a:ext cx="655656" cy="655656"/>
            </a:xfrm>
            <a:prstGeom prst="ellipse">
              <a:avLst/>
            </a:prstGeom>
            <a:blipFill>
              <a:blip r:embed="rId3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grpSp>
      <p:pic>
        <p:nvPicPr>
          <p:cNvPr id="24" name="图片1" title=""/>
          <p:cNvPicPr>
            <a:picLocks noChangeAspect="1"/>
          </p:cNvPicPr>
          <p:nvPr>
            <p:custDataLst>
              <p:tags r:id="rId33"/>
            </p:custDataLst>
          </p:nvPr>
        </p:nvPicPr>
        <p:blipFill>
          <a:blip r:embed="rId32"/>
          <a:stretch>
            <a:fillRect/>
          </a:stretch>
        </p:blipFill>
        <p:spPr>
          <a:xfrm>
            <a:off x="4542351" y="618784"/>
            <a:ext cx="3222772" cy="2140122"/>
          </a:xfrm>
          <a:prstGeom prst="rect">
            <a:avLst/>
          </a:prstGeom>
        </p:spPr>
      </p:pic>
      <p:pic>
        <p:nvPicPr>
          <p:cNvPr id="25" name="图片2" title=""/>
          <p:cNvPicPr>
            <a:picLocks noChangeAspect="1"/>
          </p:cNvPicPr>
          <p:nvPr>
            <p:custDataLst>
              <p:tags r:id="rId35"/>
            </p:custDataLst>
          </p:nvPr>
        </p:nvPicPr>
        <p:blipFill>
          <a:blip r:embed="rId34"/>
          <a:stretch>
            <a:fillRect/>
          </a:stretch>
        </p:blipFill>
        <p:spPr>
          <a:xfrm>
            <a:off x="4510729" y="2587246"/>
            <a:ext cx="3254394" cy="1967587"/>
          </a:xfrm>
          <a:prstGeom prst="rect">
            <a:avLst/>
          </a:prstGeom>
        </p:spPr>
      </p:pic>
      <p:pic>
        <p:nvPicPr>
          <p:cNvPr id="26" name="图片3" title=""/>
          <p:cNvPicPr>
            <a:picLocks noChangeAspect="1"/>
          </p:cNvPicPr>
          <p:nvPr>
            <p:custDataLst>
              <p:tags r:id="rId37"/>
            </p:custDataLst>
          </p:nvPr>
        </p:nvPicPr>
        <p:blipFill>
          <a:blip r:embed="rId36"/>
          <a:stretch>
            <a:fillRect/>
          </a:stretch>
        </p:blipFill>
        <p:spPr>
          <a:xfrm>
            <a:off x="8274199" y="633656"/>
            <a:ext cx="2885825" cy="1786106"/>
          </a:xfrm>
          <a:prstGeom prst="rect">
            <a:avLst/>
          </a:prstGeom>
        </p:spPr>
      </p:pic>
      <p:pic>
        <p:nvPicPr>
          <p:cNvPr id="27" name="图片4" title=""/>
          <p:cNvPicPr>
            <a:picLocks noChangeAspect="1"/>
          </p:cNvPicPr>
          <p:nvPr>
            <p:custDataLst>
              <p:tags r:id="rId39"/>
            </p:custDataLst>
          </p:nvPr>
        </p:nvPicPr>
        <p:blipFill>
          <a:blip r:embed="rId38"/>
          <a:stretch>
            <a:fillRect/>
          </a:stretch>
        </p:blipFill>
        <p:spPr>
          <a:xfrm>
            <a:off x="8274200" y="2519709"/>
            <a:ext cx="2885825" cy="2056207"/>
          </a:xfrm>
          <a:prstGeom prst="rect">
            <a:avLst/>
          </a:prstGeom>
        </p:spPr>
      </p:pic>
      <p:grpSp>
        <p:nvGrpSpPr>
          <p:cNvPr id="28" name="组合2" title=""/>
          <p:cNvGrpSpPr/>
          <p:nvPr>
            <p:custDataLst>
              <p:tags r:id="rId40"/>
            </p:custDataLst>
          </p:nvPr>
        </p:nvGrpSpPr>
        <p:grpSpPr>
          <a:xfrm>
            <a:off x="6246412" y="2070069"/>
            <a:ext cx="1518711" cy="494151"/>
            <a:chExt cx="1518711" cy="494151"/>
          </a:xfrm>
        </p:grpSpPr>
        <p:sp>
          <p:nvSpPr>
            <p:cNvPr id="29" name="形状15"/>
            <p:cNvSpPr txBox="1"/>
            <p:nvPr>
              <p:custDataLst>
                <p:tags r:id="rId41"/>
              </p:custDataLst>
            </p:nvPr>
          </p:nvSpPr>
          <p:spPr>
            <a:xfrm>
              <a:off x="3810" y="49530"/>
              <a:ext cx="1514901" cy="400110"/>
            </a:xfrm>
            <a:prstGeom prst="rect">
              <a:avLst/>
            </a:prstGeom>
            <a:solidFill>
              <a:srgbClr val="FFFF00"/>
            </a:solidFill>
            <a:ln w="9525">
              <a:solidFill>
                <a:srgbClr val="29707C"/>
              </a:solidFill>
              <a:prstDash val="solid"/>
            </a:ln>
          </p:spPr>
          <p:txBody>
            <a:bodyPr wrap="square" rtlCol="0" anchor="ctr"/>
            <a:lstStyle/>
            <a:p>
              <a:pPr algn="ctr"/>
              <a:endParaRPr>
                <a:solidFill>
                  <a:prstClr val="black"/>
                </a:solidFill>
              </a:endParaRPr>
            </a:p>
          </p:txBody>
        </p:sp>
        <p:sp>
          <p:nvSpPr>
            <p:cNvPr id="30" name="文本8"/>
            <p:cNvSpPr txBox="1"/>
            <p:nvPr>
              <p:custDataLst>
                <p:tags r:id="rId42"/>
              </p:custDataLst>
            </p:nvPr>
          </p:nvSpPr>
          <p:spPr>
            <a:xfrm>
              <a:off x="0" y="0"/>
              <a:ext cx="1514901" cy="494151"/>
            </a:xfrm>
            <a:prstGeom prst="rect">
              <a:avLst/>
            </a:prstGeom>
            <a:noFill/>
          </p:spPr>
          <p:txBody>
            <a:bodyPr wrap="square" rtlCol="0" anchor="t"/>
            <a:lstStyle/>
            <a:p>
              <a:r>
                <a:rPr lang="zh-CN" altLang="en-US" sz="2000" b="1">
                  <a:solidFill>
                    <a:srgbClr val="000000"/>
                  </a:solidFill>
                  <a:latin typeface="方正宋刻本秀楷简体"/>
                  <a:ea typeface="方正宋刻本秀楷简体"/>
                </a:rPr>
                <a:t>  新冠疫苗</a:t>
              </a:r>
              <a:endParaRPr lang="zh-CN" altLang="en-US" sz="2000" b="1">
                <a:solidFill>
                  <a:srgbClr val="000000"/>
                </a:solidFill>
                <a:latin typeface="方正宋刻本秀楷简体"/>
                <a:ea typeface="方正宋刻本秀楷简体"/>
              </a:endParaRPr>
            </a:p>
          </p:txBody>
        </p:sp>
      </p:grpSp>
      <p:grpSp>
        <p:nvGrpSpPr>
          <p:cNvPr id="31" name="组合3" title=""/>
          <p:cNvGrpSpPr/>
          <p:nvPr>
            <p:custDataLst>
              <p:tags r:id="rId43"/>
            </p:custDataLst>
          </p:nvPr>
        </p:nvGrpSpPr>
        <p:grpSpPr>
          <a:xfrm>
            <a:off x="9788299" y="1994887"/>
            <a:ext cx="1262227" cy="494151"/>
            <a:chOff x="3810" y="49530"/>
            <a:chExt cx="1262227" cy="494151"/>
          </a:xfrm>
        </p:grpSpPr>
        <p:sp>
          <p:nvSpPr>
            <p:cNvPr id="32" name="形状16"/>
            <p:cNvSpPr txBox="1"/>
            <p:nvPr>
              <p:custDataLst>
                <p:tags r:id="rId44"/>
              </p:custDataLst>
            </p:nvPr>
          </p:nvSpPr>
          <p:spPr>
            <a:xfrm>
              <a:off x="3810" y="49530"/>
              <a:ext cx="1262227" cy="400110"/>
            </a:xfrm>
            <a:prstGeom prst="rect">
              <a:avLst/>
            </a:prstGeom>
            <a:solidFill>
              <a:srgbClr val="FFFF00"/>
            </a:solidFill>
            <a:ln w="9525">
              <a:solidFill>
                <a:srgbClr val="29707C"/>
              </a:solidFill>
              <a:prstDash val="solid"/>
            </a:ln>
          </p:spPr>
          <p:txBody>
            <a:bodyPr wrap="square" rtlCol="0" anchor="ctr"/>
            <a:lstStyle/>
            <a:p>
              <a:pPr algn="ctr"/>
              <a:endParaRPr>
                <a:solidFill>
                  <a:prstClr val="black"/>
                </a:solidFill>
              </a:endParaRPr>
            </a:p>
          </p:txBody>
        </p:sp>
        <p:sp>
          <p:nvSpPr>
            <p:cNvPr id="33" name="文本9"/>
            <p:cNvSpPr txBox="1"/>
            <p:nvPr>
              <p:custDataLst>
                <p:tags r:id="rId45"/>
              </p:custDataLst>
            </p:nvPr>
          </p:nvSpPr>
          <p:spPr>
            <a:xfrm>
              <a:off x="3810" y="49530"/>
              <a:ext cx="1262227" cy="494151"/>
            </a:xfrm>
            <a:prstGeom prst="rect">
              <a:avLst/>
            </a:prstGeom>
            <a:noFill/>
          </p:spPr>
          <p:txBody>
            <a:bodyPr wrap="square" rtlCol="0" anchor="t"/>
            <a:lstStyle/>
            <a:p>
              <a:r>
                <a:rPr lang="zh-CN" altLang="en-US" sz="2000" b="1">
                  <a:solidFill>
                    <a:srgbClr val="000000"/>
                  </a:solidFill>
                  <a:latin typeface="方正宋刻本秀楷简体"/>
                  <a:ea typeface="方正宋刻本秀楷简体"/>
                </a:rPr>
                <a:t>微生物学</a:t>
              </a:r>
              <a:endParaRPr lang="zh-CN" altLang="en-US" sz="2000" b="1">
                <a:solidFill>
                  <a:srgbClr val="000000"/>
                </a:solidFill>
                <a:latin typeface="方正宋刻本秀楷简体"/>
                <a:ea typeface="方正宋刻本秀楷简体"/>
              </a:endParaRPr>
            </a:p>
          </p:txBody>
        </p:sp>
      </p:grpSp>
      <p:grpSp>
        <p:nvGrpSpPr>
          <p:cNvPr id="34" name="组合4" title=""/>
          <p:cNvGrpSpPr/>
          <p:nvPr>
            <p:custDataLst>
              <p:tags r:id="rId46"/>
            </p:custDataLst>
          </p:nvPr>
        </p:nvGrpSpPr>
        <p:grpSpPr>
          <a:xfrm>
            <a:off x="6095845" y="4075124"/>
            <a:ext cx="1756151" cy="494151"/>
            <a:chOff x="3810" y="49530"/>
            <a:chExt cx="1756151" cy="494151"/>
          </a:xfrm>
        </p:grpSpPr>
        <p:sp>
          <p:nvSpPr>
            <p:cNvPr id="35" name="形状17"/>
            <p:cNvSpPr txBox="1"/>
            <p:nvPr>
              <p:custDataLst>
                <p:tags r:id="rId47"/>
              </p:custDataLst>
            </p:nvPr>
          </p:nvSpPr>
          <p:spPr>
            <a:xfrm>
              <a:off x="3810" y="49530"/>
              <a:ext cx="1514901" cy="369332"/>
            </a:xfrm>
            <a:prstGeom prst="rect">
              <a:avLst/>
            </a:prstGeom>
            <a:solidFill>
              <a:srgbClr val="FFFF00"/>
            </a:solidFill>
            <a:ln w="9525">
              <a:solidFill>
                <a:srgbClr val="29707C"/>
              </a:solidFill>
              <a:prstDash val="solid"/>
            </a:ln>
          </p:spPr>
          <p:txBody>
            <a:bodyPr wrap="square" rtlCol="0" anchor="ctr"/>
            <a:lstStyle/>
            <a:p>
              <a:pPr algn="ctr"/>
              <a:endParaRPr>
                <a:solidFill>
                  <a:prstClr val="black"/>
                </a:solidFill>
              </a:endParaRPr>
            </a:p>
          </p:txBody>
        </p:sp>
        <p:sp>
          <p:nvSpPr>
            <p:cNvPr id="36" name="文本10"/>
            <p:cNvSpPr txBox="1"/>
            <p:nvPr>
              <p:custDataLst>
                <p:tags r:id="rId48"/>
              </p:custDataLst>
            </p:nvPr>
          </p:nvSpPr>
          <p:spPr>
            <a:xfrm>
              <a:off x="245060" y="49530"/>
              <a:ext cx="1514901" cy="494151"/>
            </a:xfrm>
            <a:prstGeom prst="rect">
              <a:avLst/>
            </a:prstGeom>
            <a:noFill/>
          </p:spPr>
          <p:txBody>
            <a:bodyPr wrap="square" rtlCol="0" anchor="t"/>
            <a:lstStyle/>
            <a:p>
              <a:r>
                <a:rPr lang="zh-CN" altLang="en-US" sz="2000" b="1">
                  <a:solidFill>
                    <a:srgbClr val="000000"/>
                  </a:solidFill>
                  <a:latin typeface="方正宋刻本秀楷简体"/>
                  <a:ea typeface="方正宋刻本秀楷简体"/>
                </a:rPr>
                <a:t>DNA结构</a:t>
              </a:r>
              <a:endParaRPr lang="zh-CN" altLang="en-US" sz="2000" b="1">
                <a:solidFill>
                  <a:srgbClr val="000000"/>
                </a:solidFill>
                <a:latin typeface="方正宋刻本秀楷简体"/>
                <a:ea typeface="方正宋刻本秀楷简体"/>
              </a:endParaRPr>
            </a:p>
          </p:txBody>
        </p:sp>
      </p:grpSp>
      <p:grpSp>
        <p:nvGrpSpPr>
          <p:cNvPr id="37" name="组合5" title=""/>
          <p:cNvGrpSpPr/>
          <p:nvPr>
            <p:custDataLst>
              <p:tags r:id="rId49"/>
            </p:custDataLst>
          </p:nvPr>
        </p:nvGrpSpPr>
        <p:grpSpPr>
          <a:xfrm>
            <a:off x="8274201" y="4017907"/>
            <a:ext cx="2885824" cy="494151"/>
            <a:chExt cx="3433782" cy="494151"/>
          </a:xfrm>
        </p:grpSpPr>
        <p:sp>
          <p:nvSpPr>
            <p:cNvPr id="38" name="形状18"/>
            <p:cNvSpPr txBox="1"/>
            <p:nvPr>
              <p:custDataLst>
                <p:tags r:id="rId50"/>
              </p:custDataLst>
            </p:nvPr>
          </p:nvSpPr>
          <p:spPr>
            <a:xfrm>
              <a:off x="3810" y="49530"/>
              <a:ext cx="3429972" cy="400110"/>
            </a:xfrm>
            <a:prstGeom prst="rect">
              <a:avLst/>
            </a:prstGeom>
            <a:solidFill>
              <a:srgbClr val="FFFF00"/>
            </a:solidFill>
            <a:ln w="9525">
              <a:solidFill>
                <a:srgbClr val="29707C"/>
              </a:solidFill>
              <a:prstDash val="solid"/>
            </a:ln>
          </p:spPr>
          <p:txBody>
            <a:bodyPr wrap="square" rtlCol="0" anchor="ctr"/>
            <a:lstStyle/>
            <a:p>
              <a:pPr algn="ctr"/>
              <a:endParaRPr>
                <a:solidFill>
                  <a:prstClr val="black"/>
                </a:solidFill>
              </a:endParaRPr>
            </a:p>
          </p:txBody>
        </p:sp>
        <p:sp>
          <p:nvSpPr>
            <p:cNvPr id="39" name="文本11"/>
            <p:cNvSpPr txBox="1"/>
            <p:nvPr>
              <p:custDataLst>
                <p:tags r:id="rId51"/>
              </p:custDataLst>
            </p:nvPr>
          </p:nvSpPr>
          <p:spPr>
            <a:xfrm>
              <a:off x="0" y="0"/>
              <a:ext cx="3429972" cy="494151"/>
            </a:xfrm>
            <a:prstGeom prst="rect">
              <a:avLst/>
            </a:prstGeom>
            <a:noFill/>
          </p:spPr>
          <p:txBody>
            <a:bodyPr wrap="square" rtlCol="0" anchor="t"/>
            <a:lstStyle/>
            <a:p>
              <a:r>
                <a:rPr lang="zh-CN" altLang="en-US" sz="2000" b="1">
                  <a:solidFill>
                    <a:srgbClr val="000000"/>
                  </a:solidFill>
                  <a:latin typeface="方正宋刻本秀楷简体"/>
                  <a:ea typeface="方正宋刻本秀楷简体"/>
                </a:rPr>
                <a:t>生物化学：发现RNA结构</a:t>
              </a:r>
              <a:endParaRPr lang="zh-CN" altLang="en-US" sz="2000" b="1">
                <a:solidFill>
                  <a:srgbClr val="000000"/>
                </a:solidFill>
                <a:latin typeface="方正宋刻本秀楷简体"/>
                <a:ea typeface="方正宋刻本秀楷简体"/>
              </a:endParaRPr>
            </a:p>
          </p:txBody>
        </p:sp>
      </p:grpSp>
      <p:sp>
        <p:nvSpPr>
          <p:cNvPr id="45" name="文本13" title=""/>
          <p:cNvSpPr txBox="1"/>
          <p:nvPr>
            <p:custDataLst>
              <p:tags r:id="rId52"/>
            </p:custDataLst>
          </p:nvPr>
        </p:nvSpPr>
        <p:spPr>
          <a:xfrm>
            <a:off x="4428104" y="4606099"/>
            <a:ext cx="7507171" cy="2509475"/>
          </a:xfrm>
          <a:prstGeom prst="rect">
            <a:avLst/>
          </a:prstGeom>
          <a:noFill/>
        </p:spPr>
        <p:txBody>
          <a:bodyPr wrap="square" rtlCol="0" anchor="t"/>
          <a:lstStyle/>
          <a:p>
            <a:r>
              <a:rPr lang="zh-CN" altLang="en-US" sz="2000" b="1">
                <a:solidFill>
                  <a:srgbClr val="0000FF"/>
                </a:solidFill>
                <a:latin typeface="华文新魏" panose="02010800040101010101" pitchFamily="2" charset="-122"/>
                <a:ea typeface="华文新魏" panose="02010800040101010101" pitchFamily="2" charset="-122"/>
              </a:rPr>
              <a:t>历史纵横</a:t>
            </a:r>
            <a:endParaRPr lang="zh-CN" altLang="en-US" sz="2000" b="1">
              <a:solidFill>
                <a:srgbClr val="0000FF"/>
              </a:solidFill>
              <a:latin typeface="华文新魏" panose="02010800040101010101" pitchFamily="2" charset="-122"/>
              <a:ea typeface="华文新魏" panose="02010800040101010101" pitchFamily="2" charset="-122"/>
            </a:endParaRPr>
          </a:p>
          <a:p>
            <a:r>
              <a:rPr lang="zh-CN" altLang="en-US" sz="2000" b="1">
                <a:solidFill>
                  <a:srgbClr val="0C0C0C"/>
                </a:solidFill>
                <a:latin typeface="宋体" panose="02010600030101010101" pitchFamily="2" charset="-122"/>
                <a:ea typeface="宋体" panose="02010600030101010101" pitchFamily="2" charset="-122"/>
              </a:rPr>
              <a:t>    20世纪初，人们已经初步掌握多种为医疗服务的生物技术，包括某些疫苗和血清等。第二次世界大战后，西方科学家发现了DNA双螺旋结构，揭示了遗传信息的构成和传递的途径。之后的半个多世纪中，微生物学、基因遗传学、生物化学和细胞学等生物学的分支突飞猛进。</a:t>
            </a:r>
            <a:endParaRPr lang="zh-CN" altLang="en-US" sz="2000" b="1">
              <a:solidFill>
                <a:srgbClr val="0C0C0C"/>
              </a:solidFill>
              <a:latin typeface="宋体" panose="02010600030101010101" pitchFamily="2" charset="-122"/>
              <a:ea typeface="宋体" panose="02010600030101010101" pitchFamily="2" charset="-122"/>
            </a:endParaRPr>
          </a:p>
        </p:txBody>
      </p:sp>
      <p:sp>
        <p:nvSpPr>
          <p:cNvPr id="46" name="文本框 45" title=""/>
          <p:cNvSpPr txBox="1"/>
          <p:nvPr>
            <p:custDataLst>
              <p:tags r:id="rId53"/>
            </p:custDataLst>
          </p:nvPr>
        </p:nvSpPr>
        <p:spPr>
          <a:xfrm>
            <a:off x="0" y="-27547"/>
            <a:ext cx="7813675" cy="646331"/>
          </a:xfrm>
          <a:prstGeom prst="rect">
            <a:avLst/>
          </a:prstGeom>
          <a:solidFill>
            <a:srgbClr val="ED7D31"/>
          </a:solidFill>
          <a:ln w="22225" cmpd="sng">
            <a:solidFill>
              <a:sysClr val="window" lastClr="FFFFFF"/>
            </a:solidFill>
            <a:prstDash val="solid"/>
          </a:ln>
          <a:effectLst>
            <a:outerShdw blurRad="50800" dist="38100" dir="2700000" algn="tl" rotWithShape="0">
              <a:prstClr val="black">
                <a:alpha val="40000"/>
              </a:prstClr>
            </a:outerShdw>
          </a:effectLst>
        </p:spPr>
        <p:txBody>
          <a:bodyPr wrap="square" rtlCol="0">
            <a:spAutoFit/>
          </a:bodyPr>
          <a:lstStyle/>
          <a:p>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二、高歌猛进</a:t>
            </a:r>
            <a:r>
              <a:rPr lang="en-US" altLang="zh-CN"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现代科技发展的表现</a:t>
            </a:r>
            <a:endPar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
                                        <p:tgtEl>
                                          <p:spTgt spid="2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
                                        <p:tgtEl>
                                          <p:spTgt spid="2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
                                        <p:tgtEl>
                                          <p:spTgt spid="25"/>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
                                        <p:tgtEl>
                                          <p:spTgt spid="27"/>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
                                        <p:tgtEl>
                                          <p:spTgt spid="28"/>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
                                        <p:tgtEl>
                                          <p:spTgt spid="31"/>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
                                        <p:tgtEl>
                                          <p:spTgt spid="34"/>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31" grpId="0" animBg="1"/>
      <p:bldP spid="34" grpId="0" animBg="1"/>
      <p:bldP spid="37"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cxnSp>
        <p:nvCxnSpPr>
          <p:cNvPr id="22" name="直接连接符 21" title=""/>
          <p:cNvCxnSpPr/>
          <p:nvPr>
            <p:custDataLst>
              <p:tags r:id="rId3"/>
            </p:custDataLst>
          </p:nvPr>
        </p:nvCxnSpPr>
        <p:spPr>
          <a:xfrm flipH="1">
            <a:off x="183838" y="4755604"/>
            <a:ext cx="11753527" cy="0"/>
          </a:xfrm>
          <a:prstGeom prst="line">
            <a:avLst/>
          </a:prstGeom>
          <a:ln w="19050">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圆角矩形 2" title=""/>
          <p:cNvSpPr/>
          <p:nvPr>
            <p:custDataLst>
              <p:tags r:id="rId4"/>
            </p:custDataLst>
          </p:nvPr>
        </p:nvSpPr>
        <p:spPr>
          <a:xfrm>
            <a:off x="432435" y="1000125"/>
            <a:ext cx="2995295" cy="3158490"/>
          </a:xfrm>
          <a:prstGeom prst="roundRect">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zh-CN" sz="2400" b="1">
                <a:solidFill>
                  <a:srgbClr val="FF0000"/>
                </a:solidFill>
                <a:latin typeface="华文中宋" panose="02010600040101010101" charset="-122"/>
                <a:ea typeface="华文中宋" panose="02010600040101010101" charset="-122"/>
                <a:cs typeface="华文中宋" panose="02010600040101010101" charset="-122"/>
                <a:sym typeface="+mn-ea"/>
              </a:rPr>
              <a:t>1965</a:t>
            </a: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年</a:t>
            </a:r>
            <a:r>
              <a:rPr lang="zh-CN" altLang="en-US" sz="2400" b="1">
                <a:solidFill>
                  <a:srgbClr val="000000"/>
                </a:solidFill>
                <a:latin typeface="华文中宋" panose="02010600040101010101" charset="-122"/>
                <a:ea typeface="华文中宋" panose="02010600040101010101" charset="-122"/>
                <a:cs typeface="华文中宋" panose="02010600040101010101" charset="-122"/>
                <a:sym typeface="+mn-ea"/>
              </a:rPr>
              <a:t>，中国在世界上首次实现人工合成结晶牛胰岛素。项目负责人王应睐因此被誉为</a:t>
            </a:r>
            <a:r>
              <a:rPr lang="zh-CN" altLang="zh-CN" sz="2400" b="1">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en-US" sz="2400" b="1">
                <a:solidFill>
                  <a:srgbClr val="000000"/>
                </a:solidFill>
                <a:latin typeface="华文中宋" panose="02010600040101010101" charset="-122"/>
                <a:ea typeface="华文中宋" panose="02010600040101010101" charset="-122"/>
                <a:cs typeface="华文中宋" panose="02010600040101010101" charset="-122"/>
                <a:sym typeface="+mn-ea"/>
              </a:rPr>
              <a:t>中国生物化学的奠基人之一</a:t>
            </a:r>
            <a:r>
              <a:rPr lang="zh-CN" altLang="zh-CN" sz="2400" b="1">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en-US" sz="2400" b="1">
                <a:solidFill>
                  <a:srgbClr val="000000"/>
                </a:solidFill>
                <a:latin typeface="华文中宋" panose="02010600040101010101" charset="-122"/>
                <a:ea typeface="华文中宋" panose="02010600040101010101" charset="-122"/>
                <a:cs typeface="华文中宋" panose="02010600040101010101" charset="-122"/>
                <a:sym typeface="+mn-ea"/>
              </a:rPr>
              <a:t>。</a:t>
            </a:r>
            <a:endParaRPr lang="zh-CN" altLang="en-US" sz="2400" b="1" spc="15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4" name="泪滴形 3" title=""/>
          <p:cNvSpPr/>
          <p:nvPr>
            <p:custDataLst>
              <p:tags r:id="rId5"/>
            </p:custDataLst>
          </p:nvPr>
        </p:nvSpPr>
        <p:spPr>
          <a:xfrm rot="8100000">
            <a:off x="1970510" y="3885401"/>
            <a:ext cx="548385" cy="548385"/>
          </a:xfrm>
          <a:prstGeom prst="teardrop">
            <a:avLst>
              <a:gd name="adj" fmla="val 125412"/>
            </a:avLst>
          </a:prstGeom>
          <a:solidFill>
            <a:schemeClr val="accent1"/>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lnSpc>
                <a:spcPct val="12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2" name="椭圆 1" title=""/>
          <p:cNvSpPr/>
          <p:nvPr>
            <p:custDataLst>
              <p:tags r:id="rId6"/>
            </p:custDataLst>
          </p:nvPr>
        </p:nvSpPr>
        <p:spPr>
          <a:xfrm rot="8100000">
            <a:off x="2101823" y="4012631"/>
            <a:ext cx="285078" cy="285078"/>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0000" lnSpcReduction="20000"/>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6" name="椭圆 5" title=""/>
          <p:cNvSpPr/>
          <p:nvPr>
            <p:custDataLst>
              <p:tags r:id="rId7"/>
            </p:custDataLst>
          </p:nvPr>
        </p:nvSpPr>
        <p:spPr>
          <a:xfrm>
            <a:off x="2188912" y="4699813"/>
            <a:ext cx="111582" cy="111582"/>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18" name="圆角矩形 17" title=""/>
          <p:cNvSpPr/>
          <p:nvPr>
            <p:custDataLst>
              <p:tags r:id="rId8"/>
            </p:custDataLst>
          </p:nvPr>
        </p:nvSpPr>
        <p:spPr>
          <a:xfrm>
            <a:off x="3697605" y="1000125"/>
            <a:ext cx="2244725" cy="315849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1972年，</a:t>
            </a:r>
            <a:r>
              <a:rPr lang="zh-CN" altLang="en-US" sz="2400" b="1">
                <a:solidFill>
                  <a:srgbClr val="000000"/>
                </a:solidFill>
                <a:latin typeface="华文中宋" panose="02010600040101010101" charset="-122"/>
                <a:ea typeface="华文中宋" panose="02010600040101010101" charset="-122"/>
                <a:cs typeface="华文中宋" panose="02010600040101010101" charset="-122"/>
                <a:sym typeface="+mn-ea"/>
              </a:rPr>
              <a:t>屠呦呦领导的团队提取到青蒿素；</a:t>
            </a:r>
            <a:r>
              <a:rPr lang="en-US" altLang="zh-CN" sz="2400" b="1">
                <a:solidFill>
                  <a:srgbClr val="FF0000"/>
                </a:solidFill>
                <a:latin typeface="华文中宋" panose="02010600040101010101" charset="-122"/>
                <a:ea typeface="华文中宋" panose="02010600040101010101" charset="-122"/>
                <a:cs typeface="华文中宋" panose="02010600040101010101" charset="-122"/>
                <a:sym typeface="+mn-ea"/>
              </a:rPr>
              <a:t>1973</a:t>
            </a: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年</a:t>
            </a:r>
            <a:r>
              <a:rPr lang="zh-CN" altLang="en-US" sz="2400" b="1">
                <a:solidFill>
                  <a:srgbClr val="000000"/>
                </a:solidFill>
                <a:latin typeface="华文中宋" panose="02010600040101010101" charset="-122"/>
                <a:ea typeface="华文中宋" panose="02010600040101010101" charset="-122"/>
                <a:cs typeface="华文中宋" panose="02010600040101010101" charset="-122"/>
                <a:sym typeface="+mn-ea"/>
              </a:rPr>
              <a:t>，屠呦呦合成双氢青蒿素</a:t>
            </a:r>
            <a:endParaRPr lang="zh-CN" altLang="en-US" sz="2400" b="1" spc="15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19" name="泪滴形 18" title=""/>
          <p:cNvSpPr/>
          <p:nvPr>
            <p:custDataLst>
              <p:tags r:id="rId9"/>
            </p:custDataLst>
          </p:nvPr>
        </p:nvSpPr>
        <p:spPr>
          <a:xfrm rot="8100000">
            <a:off x="4516484" y="3885401"/>
            <a:ext cx="548385" cy="548385"/>
          </a:xfrm>
          <a:prstGeom prst="teardrop">
            <a:avLst>
              <a:gd name="adj" fmla="val 125412"/>
            </a:avLst>
          </a:prstGeom>
          <a:solidFill>
            <a:schemeClr val="accent2"/>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20000"/>
              </a:lnSpc>
            </a:pPr>
            <a:endParaRPr lang="zh-CN" altLang="en-US" sz="1400">
              <a:solidFill>
                <a:srgbClr val="FFFFFF"/>
              </a:solidFill>
              <a:ea typeface="幼圆" panose="02010509060101010101" charset="-122"/>
              <a:cs typeface="幼圆" panose="02010509060101010101" charset="-122"/>
              <a:sym typeface="Arial" panose="020b0604020202020204" pitchFamily="34" charset="0"/>
            </a:endParaRPr>
          </a:p>
        </p:txBody>
      </p:sp>
      <p:sp>
        <p:nvSpPr>
          <p:cNvPr id="20" name="椭圆 19" title=""/>
          <p:cNvSpPr/>
          <p:nvPr>
            <p:custDataLst>
              <p:tags r:id="rId10"/>
            </p:custDataLst>
          </p:nvPr>
        </p:nvSpPr>
        <p:spPr>
          <a:xfrm rot="8100000">
            <a:off x="4643715" y="4012631"/>
            <a:ext cx="285078" cy="285078"/>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5000" lnSpcReduction="20000"/>
          </a:bodyPr>
          <a:lstStyle/>
          <a:p>
            <a:pPr algn="ctr">
              <a:lnSpc>
                <a:spcPct val="140000"/>
              </a:lnSpc>
            </a:pPr>
            <a:endParaRPr lang="zh-CN" altLang="en-US" sz="1400">
              <a:solidFill>
                <a:srgbClr val="FFFFFF"/>
              </a:solidFill>
              <a:ea typeface="幼圆" panose="02010509060101010101" charset="-122"/>
              <a:cs typeface="幼圆" panose="02010509060101010101" charset="-122"/>
              <a:sym typeface="Arial" panose="020b0604020202020204" pitchFamily="34" charset="0"/>
            </a:endParaRPr>
          </a:p>
        </p:txBody>
      </p:sp>
      <p:sp>
        <p:nvSpPr>
          <p:cNvPr id="21" name="椭圆 20" title=""/>
          <p:cNvSpPr/>
          <p:nvPr>
            <p:custDataLst>
              <p:tags r:id="rId11"/>
            </p:custDataLst>
          </p:nvPr>
        </p:nvSpPr>
        <p:spPr>
          <a:xfrm>
            <a:off x="4734885" y="4699813"/>
            <a:ext cx="111582" cy="111582"/>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400">
              <a:solidFill>
                <a:srgbClr val="FFFFFF"/>
              </a:solidFill>
              <a:ea typeface="幼圆" panose="02010509060101010101" charset="-122"/>
              <a:cs typeface="幼圆" panose="02010509060101010101" charset="-122"/>
              <a:sym typeface="Arial" panose="020b0604020202020204" pitchFamily="34" charset="0"/>
            </a:endParaRPr>
          </a:p>
        </p:txBody>
      </p:sp>
      <p:sp>
        <p:nvSpPr>
          <p:cNvPr id="26" name="圆角矩形 25" title=""/>
          <p:cNvSpPr/>
          <p:nvPr>
            <p:custDataLst>
              <p:tags r:id="rId12"/>
            </p:custDataLst>
          </p:nvPr>
        </p:nvSpPr>
        <p:spPr>
          <a:xfrm>
            <a:off x="6193790" y="1000125"/>
            <a:ext cx="2545080" cy="3158490"/>
          </a:xfrm>
          <a:prstGeom prst="roundRect">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zh-CN" sz="2400" b="1">
                <a:solidFill>
                  <a:srgbClr val="FF0000"/>
                </a:solidFill>
                <a:latin typeface="华文中宋" panose="02010600040101010101" charset="-122"/>
                <a:ea typeface="华文中宋" panose="02010600040101010101" charset="-122"/>
                <a:cs typeface="华文中宋" panose="02010600040101010101" charset="-122"/>
                <a:sym typeface="+mn-ea"/>
              </a:rPr>
              <a:t>197</a:t>
            </a:r>
            <a:r>
              <a:rPr lang="en-US" altLang="zh-CN" sz="2400" b="1">
                <a:solidFill>
                  <a:srgbClr val="FF0000"/>
                </a:solidFill>
                <a:latin typeface="华文中宋" panose="02010600040101010101" charset="-122"/>
                <a:ea typeface="华文中宋" panose="02010600040101010101" charset="-122"/>
                <a:cs typeface="华文中宋" panose="02010600040101010101" charset="-122"/>
                <a:sym typeface="+mn-ea"/>
              </a:rPr>
              <a:t>3</a:t>
            </a: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年，</a:t>
            </a:r>
            <a:r>
              <a:rPr lang="zh-CN" altLang="en-US" sz="2400" b="1">
                <a:solidFill>
                  <a:srgbClr val="000000"/>
                </a:solidFill>
                <a:latin typeface="华文中宋" panose="02010600040101010101" charset="-122"/>
                <a:ea typeface="华文中宋" panose="02010600040101010101" charset="-122"/>
                <a:cs typeface="华文中宋" panose="02010600040101010101" charset="-122"/>
                <a:sym typeface="+mn-ea"/>
              </a:rPr>
              <a:t>袁隆平育成第一个杂交水稻强优组合南优</a:t>
            </a:r>
            <a:r>
              <a:rPr lang="zh-CN" altLang="zh-CN" sz="2400" b="1">
                <a:solidFill>
                  <a:srgbClr val="000000"/>
                </a:solidFill>
                <a:latin typeface="华文中宋" panose="02010600040101010101" charset="-122"/>
                <a:ea typeface="华文中宋" panose="02010600040101010101" charset="-122"/>
                <a:cs typeface="华文中宋" panose="02010600040101010101" charset="-122"/>
                <a:sym typeface="+mn-ea"/>
              </a:rPr>
              <a:t>2</a:t>
            </a:r>
            <a:r>
              <a:rPr lang="zh-CN" altLang="en-US" sz="2400" b="1">
                <a:solidFill>
                  <a:srgbClr val="000000"/>
                </a:solidFill>
                <a:latin typeface="华文中宋" panose="02010600040101010101" charset="-122"/>
                <a:ea typeface="华文中宋" panose="02010600040101010101" charset="-122"/>
                <a:cs typeface="华文中宋" panose="02010600040101010101" charset="-122"/>
                <a:sym typeface="+mn-ea"/>
              </a:rPr>
              <a:t>号。中国的杂交水稻被誉为中国第五大发明。</a:t>
            </a:r>
            <a:endParaRPr lang="zh-CN" altLang="en-US" sz="2400" b="1" spc="15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29" name="泪滴形 28" title=""/>
          <p:cNvSpPr/>
          <p:nvPr>
            <p:custDataLst>
              <p:tags r:id="rId13"/>
            </p:custDataLst>
          </p:nvPr>
        </p:nvSpPr>
        <p:spPr>
          <a:xfrm rot="8100000">
            <a:off x="7062458" y="3885401"/>
            <a:ext cx="548385" cy="548385"/>
          </a:xfrm>
          <a:prstGeom prst="teardrop">
            <a:avLst>
              <a:gd name="adj" fmla="val 125412"/>
            </a:avLst>
          </a:prstGeom>
          <a:solidFill>
            <a:schemeClr val="accent1"/>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20000"/>
              </a:lnSpc>
            </a:pPr>
            <a:endParaRPr lang="zh-CN" altLang="en-US" sz="1400">
              <a:solidFill>
                <a:srgbClr val="FFFFFF"/>
              </a:solidFill>
              <a:ea typeface="幼圆" panose="02010509060101010101" charset="-122"/>
              <a:cs typeface="幼圆" panose="02010509060101010101" charset="-122"/>
              <a:sym typeface="Arial" panose="020b0604020202020204" pitchFamily="34" charset="0"/>
            </a:endParaRPr>
          </a:p>
        </p:txBody>
      </p:sp>
      <p:sp>
        <p:nvSpPr>
          <p:cNvPr id="30" name="椭圆 29" title=""/>
          <p:cNvSpPr/>
          <p:nvPr>
            <p:custDataLst>
              <p:tags r:id="rId14"/>
            </p:custDataLst>
          </p:nvPr>
        </p:nvSpPr>
        <p:spPr>
          <a:xfrm rot="8100000">
            <a:off x="7189689" y="4012631"/>
            <a:ext cx="285078" cy="285078"/>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5000" lnSpcReduction="20000"/>
          </a:bodyPr>
          <a:lstStyle/>
          <a:p>
            <a:pPr algn="ctr">
              <a:lnSpc>
                <a:spcPct val="140000"/>
              </a:lnSpc>
            </a:pPr>
            <a:endParaRPr lang="zh-CN" altLang="en-US" sz="1400">
              <a:solidFill>
                <a:srgbClr val="FFFFFF"/>
              </a:solidFill>
              <a:ea typeface="幼圆" panose="02010509060101010101" charset="-122"/>
              <a:cs typeface="幼圆" panose="02010509060101010101" charset="-122"/>
              <a:sym typeface="Arial" panose="020b0604020202020204" pitchFamily="34" charset="0"/>
            </a:endParaRPr>
          </a:p>
        </p:txBody>
      </p:sp>
      <p:sp>
        <p:nvSpPr>
          <p:cNvPr id="33" name="椭圆 32" title=""/>
          <p:cNvSpPr/>
          <p:nvPr>
            <p:custDataLst>
              <p:tags r:id="rId15"/>
            </p:custDataLst>
          </p:nvPr>
        </p:nvSpPr>
        <p:spPr>
          <a:xfrm>
            <a:off x="7280859" y="4699813"/>
            <a:ext cx="111582" cy="111582"/>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400">
              <a:solidFill>
                <a:srgbClr val="FFFFFF"/>
              </a:solidFill>
              <a:ea typeface="幼圆" panose="02010509060101010101" charset="-122"/>
              <a:cs typeface="幼圆" panose="02010509060101010101" charset="-122"/>
              <a:sym typeface="Arial" panose="020b0604020202020204" pitchFamily="34" charset="0"/>
            </a:endParaRPr>
          </a:p>
        </p:txBody>
      </p:sp>
      <p:sp>
        <p:nvSpPr>
          <p:cNvPr id="38" name="圆角矩形 37" title=""/>
          <p:cNvSpPr/>
          <p:nvPr>
            <p:custDataLst>
              <p:tags r:id="rId16"/>
            </p:custDataLst>
          </p:nvPr>
        </p:nvSpPr>
        <p:spPr>
          <a:xfrm>
            <a:off x="8990330" y="1000125"/>
            <a:ext cx="2984500" cy="315849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sz="2400" b="1">
                <a:solidFill>
                  <a:srgbClr val="FF0000"/>
                </a:solidFill>
                <a:latin typeface="华文中宋" panose="02010600040101010101" charset="-122"/>
                <a:ea typeface="华文中宋" panose="02010600040101010101" charset="-122"/>
                <a:cs typeface="华文中宋" panose="02010600040101010101" charset="-122"/>
                <a:sym typeface="+mn-ea"/>
              </a:rPr>
              <a:t>2000年6月，</a:t>
            </a:r>
            <a:r>
              <a:rPr sz="2400" b="1">
                <a:solidFill>
                  <a:srgbClr val="000000"/>
                </a:solidFill>
                <a:latin typeface="华文中宋" panose="02010600040101010101" charset="-122"/>
                <a:ea typeface="华文中宋" panose="02010600040101010101" charset="-122"/>
                <a:cs typeface="华文中宋" panose="02010600040101010101" charset="-122"/>
                <a:sym typeface="+mn-ea"/>
              </a:rPr>
              <a:t>中、美、英、日、德、法六国宣布人类基因组工作草图绘制完成，标志着人类对自身的了解迈入一个新阶段。</a:t>
            </a:r>
            <a:endParaRPr lang="zh-CN" altLang="en-US" sz="2400" b="1" spc="15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39" name="泪滴形 38" title=""/>
          <p:cNvSpPr/>
          <p:nvPr>
            <p:custDataLst>
              <p:tags r:id="rId17"/>
            </p:custDataLst>
          </p:nvPr>
        </p:nvSpPr>
        <p:spPr>
          <a:xfrm rot="8100000">
            <a:off x="9953872" y="3885401"/>
            <a:ext cx="548385" cy="548385"/>
          </a:xfrm>
          <a:prstGeom prst="teardrop">
            <a:avLst>
              <a:gd name="adj" fmla="val 125412"/>
            </a:avLst>
          </a:prstGeom>
          <a:solidFill>
            <a:schemeClr val="accent2"/>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20000"/>
              </a:lnSpc>
            </a:pPr>
            <a:endParaRPr lang="zh-CN" altLang="en-US" sz="1400">
              <a:solidFill>
                <a:srgbClr val="FFFFFF"/>
              </a:solidFill>
              <a:ea typeface="幼圆" panose="02010509060101010101" charset="-122"/>
              <a:cs typeface="幼圆" panose="02010509060101010101" charset="-122"/>
              <a:sym typeface="Arial" panose="020b0604020202020204" pitchFamily="34" charset="0"/>
            </a:endParaRPr>
          </a:p>
        </p:txBody>
      </p:sp>
      <p:sp>
        <p:nvSpPr>
          <p:cNvPr id="40" name="椭圆 39" title=""/>
          <p:cNvSpPr/>
          <p:nvPr>
            <p:custDataLst>
              <p:tags r:id="rId18"/>
            </p:custDataLst>
          </p:nvPr>
        </p:nvSpPr>
        <p:spPr>
          <a:xfrm rot="8100000">
            <a:off x="10081102" y="4012631"/>
            <a:ext cx="285078" cy="285078"/>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5000" lnSpcReduction="20000"/>
          </a:bodyPr>
          <a:lstStyle/>
          <a:p>
            <a:pPr algn="ctr">
              <a:lnSpc>
                <a:spcPct val="140000"/>
              </a:lnSpc>
            </a:pPr>
            <a:endParaRPr lang="zh-CN" altLang="en-US" sz="1400">
              <a:solidFill>
                <a:srgbClr val="FFFFFF"/>
              </a:solidFill>
              <a:ea typeface="幼圆" panose="02010509060101010101" charset="-122"/>
              <a:cs typeface="幼圆" panose="02010509060101010101" charset="-122"/>
              <a:sym typeface="Arial" panose="020b0604020202020204" pitchFamily="34" charset="0"/>
            </a:endParaRPr>
          </a:p>
        </p:txBody>
      </p:sp>
      <p:sp>
        <p:nvSpPr>
          <p:cNvPr id="41" name="椭圆 40" title=""/>
          <p:cNvSpPr/>
          <p:nvPr>
            <p:custDataLst>
              <p:tags r:id="rId19"/>
            </p:custDataLst>
          </p:nvPr>
        </p:nvSpPr>
        <p:spPr>
          <a:xfrm>
            <a:off x="10172273" y="4699813"/>
            <a:ext cx="111582" cy="111582"/>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400">
              <a:solidFill>
                <a:srgbClr val="FFFFFF"/>
              </a:solidFill>
              <a:ea typeface="幼圆" panose="02010509060101010101" charset="-122"/>
              <a:cs typeface="幼圆" panose="02010509060101010101" charset="-122"/>
              <a:sym typeface="Arial" panose="020b0604020202020204" pitchFamily="34" charset="0"/>
            </a:endParaRPr>
          </a:p>
        </p:txBody>
      </p:sp>
      <p:pic>
        <p:nvPicPr>
          <p:cNvPr id="27654" name="图片 2" title=""/>
          <p:cNvPicPr>
            <a:picLocks noChangeAspect="1"/>
          </p:cNvPicPr>
          <p:nvPr>
            <p:custDataLst>
              <p:tags r:id="rId21"/>
            </p:custDataLst>
          </p:nvPr>
        </p:nvPicPr>
        <p:blipFill>
          <a:blip r:embed="rId20"/>
          <a:stretch>
            <a:fillRect/>
          </a:stretch>
        </p:blipFill>
        <p:spPr>
          <a:xfrm>
            <a:off x="346710" y="4397375"/>
            <a:ext cx="1696085" cy="2344420"/>
          </a:xfrm>
          <a:prstGeom prst="rect">
            <a:avLst/>
          </a:prstGeom>
          <a:noFill/>
          <a:ln w="9525">
            <a:noFill/>
          </a:ln>
        </p:spPr>
      </p:pic>
      <p:pic>
        <p:nvPicPr>
          <p:cNvPr id="27656" name="图片 4" title=""/>
          <p:cNvPicPr>
            <a:picLocks noChangeAspect="1"/>
          </p:cNvPicPr>
          <p:nvPr>
            <p:custDataLst>
              <p:tags r:id="rId23"/>
            </p:custDataLst>
          </p:nvPr>
        </p:nvPicPr>
        <p:blipFill>
          <a:blip r:embed="rId22"/>
          <a:srcRect b="12298"/>
          <a:stretch>
            <a:fillRect/>
          </a:stretch>
        </p:blipFill>
        <p:spPr>
          <a:xfrm>
            <a:off x="3697605" y="4622800"/>
            <a:ext cx="1976755" cy="2173605"/>
          </a:xfrm>
          <a:prstGeom prst="rect">
            <a:avLst/>
          </a:prstGeom>
          <a:noFill/>
          <a:ln w="9525">
            <a:noFill/>
          </a:ln>
        </p:spPr>
      </p:pic>
      <p:pic>
        <p:nvPicPr>
          <p:cNvPr id="25604" name="图片 9" title=""/>
          <p:cNvPicPr>
            <a:picLocks noChangeAspect="1"/>
          </p:cNvPicPr>
          <p:nvPr>
            <p:custDataLst>
              <p:tags r:id="rId25"/>
            </p:custDataLst>
          </p:nvPr>
        </p:nvPicPr>
        <p:blipFill>
          <a:blip r:embed="rId24"/>
          <a:stretch>
            <a:fillRect/>
          </a:stretch>
        </p:blipFill>
        <p:spPr>
          <a:xfrm>
            <a:off x="6029325" y="4696460"/>
            <a:ext cx="3171825" cy="2132330"/>
          </a:xfrm>
          <a:prstGeom prst="rect">
            <a:avLst/>
          </a:prstGeom>
          <a:noFill/>
          <a:ln w="9525">
            <a:noFill/>
          </a:ln>
        </p:spPr>
      </p:pic>
      <p:pic>
        <p:nvPicPr>
          <p:cNvPr id="17" name="图片 16" title=""/>
          <p:cNvPicPr>
            <a:picLocks noChangeAspect="1"/>
          </p:cNvPicPr>
          <p:nvPr>
            <p:custDataLst>
              <p:tags r:id="rId27"/>
            </p:custDataLst>
          </p:nvPr>
        </p:nvPicPr>
        <p:blipFill>
          <a:blip r:embed="rId26"/>
          <a:stretch>
            <a:fillRect/>
          </a:stretch>
        </p:blipFill>
        <p:spPr>
          <a:xfrm>
            <a:off x="9695815" y="4589780"/>
            <a:ext cx="2155190" cy="2239010"/>
          </a:xfrm>
          <a:prstGeom prst="rect">
            <a:avLst/>
          </a:prstGeom>
        </p:spPr>
      </p:pic>
      <p:sp>
        <p:nvSpPr>
          <p:cNvPr id="12" name="Title 6" title=""/>
          <p:cNvSpPr txBox="1"/>
          <p:nvPr>
            <p:custDataLst>
              <p:tags r:id="rId28"/>
            </p:custDataLst>
          </p:nvPr>
        </p:nvSpPr>
        <p:spPr>
          <a:xfrm>
            <a:off x="562864" y="212681"/>
            <a:ext cx="5947410" cy="608330"/>
          </a:xfrm>
          <a:prstGeom prst="rect">
            <a:avLst/>
          </a:prstGeom>
          <a:noFill/>
          <a:ln w="3175">
            <a:noFill/>
            <a:prstDash val="dash"/>
          </a:ln>
        </p:spPr>
        <p:txBody>
          <a:bodyPr wrap="square" lIns="90170" tIns="46990" rIns="90170" bIns="46990" anchor="b" anchorCtr="0"/>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a:lnSpc>
                <a:spcPct val="100000"/>
              </a:lnSpc>
            </a:pPr>
            <a:r>
              <a:rPr lang="zh-CN" altLang="en-US" sz="2800" b="1" spc="150">
                <a:ln w="3175">
                  <a:noFill/>
                  <a:prstDash val="dash"/>
                </a:ln>
                <a:solidFill>
                  <a:srgbClr val="1F2DA8"/>
                </a:solidFill>
                <a:latin typeface="华文新魏" panose="02010800040101010101" pitchFamily="2" charset="-122"/>
                <a:ea typeface="华文新魏" panose="02010800040101010101" pitchFamily="2" charset="-122"/>
                <a:cs typeface="微软雅黑" panose="020b0503020204020204" charset="-122"/>
                <a:sym typeface="+mn-ea"/>
              </a:rPr>
              <a:t>拓展</a:t>
            </a:r>
            <a:r>
              <a:rPr lang="en-US" altLang="zh-CN" sz="2800" b="1" spc="150" smtClean="0">
                <a:ln w="3175">
                  <a:noFill/>
                  <a:prstDash val="dash"/>
                </a:ln>
                <a:solidFill>
                  <a:srgbClr val="1F2DA8"/>
                </a:solidFill>
                <a:latin typeface="华文新魏" panose="02010800040101010101" pitchFamily="2" charset="-122"/>
                <a:ea typeface="华文新魏" panose="02010800040101010101" pitchFamily="2" charset="-122"/>
                <a:cs typeface="微软雅黑" panose="020b0503020204020204" charset="-122"/>
                <a:sym typeface="+mn-ea"/>
              </a:rPr>
              <a:t>:</a:t>
            </a:r>
            <a:r>
              <a:rPr lang="zh-CN" altLang="en-US" sz="2800" b="1" spc="150" smtClean="0">
                <a:ln w="3175">
                  <a:noFill/>
                  <a:prstDash val="dash"/>
                </a:ln>
                <a:solidFill>
                  <a:srgbClr val="1F2DA8"/>
                </a:solidFill>
                <a:latin typeface="华文新魏" panose="02010800040101010101" pitchFamily="2" charset="-122"/>
                <a:ea typeface="华文新魏" panose="02010800040101010101" pitchFamily="2" charset="-122"/>
                <a:cs typeface="微软雅黑" panose="020b0503020204020204" charset="-122"/>
                <a:sym typeface="+mn-ea"/>
              </a:rPr>
              <a:t>我国生物技术发展</a:t>
            </a:r>
            <a:endParaRPr lang="zh-CN" altLang="en-US" sz="2800" b="1" spc="150">
              <a:ln w="3175">
                <a:noFill/>
                <a:prstDash val="dash"/>
              </a:ln>
              <a:solidFill>
                <a:srgbClr val="1F2DA8"/>
              </a:solidFill>
              <a:latin typeface="华文新魏" panose="02010800040101010101" pitchFamily="2" charset="-122"/>
              <a:ea typeface="华文新魏" panose="02010800040101010101" pitchFamily="2" charset="-122"/>
              <a:cs typeface="微软雅黑" panose="020b0503020204020204" charset="-122"/>
              <a:sym typeface="+mn-ea"/>
            </a:endParaRPr>
          </a:p>
        </p:txBody>
      </p:sp>
    </p:spTree>
    <p:custDataLst>
      <p:tags r:id="rId2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6" grpId="0" animBg="1"/>
      <p:bldP spid="38"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solidFill>
        <a:effectLst/>
      </p:bgPr>
    </p:bg>
    <p:spTree>
      <p:nvGrpSpPr>
        <p:cNvPr id="1" name=""/>
        <p:cNvGrpSpPr/>
        <p:nvPr>
          <p:custDataLst>
            <p:tags r:id="rId2"/>
          </p:custDataLst>
        </p:nvPr>
      </p:nvGrpSpPr>
      <p:grpSpPr>
        <a:xfrm>
          <a:off x="0" y="0"/>
          <a:ext cx="0" cy="0"/>
        </a:xfrm>
      </p:grpSpPr>
      <p:grpSp>
        <p:nvGrpSpPr>
          <p:cNvPr id="2" name="组合1" title=""/>
          <p:cNvGrpSpPr/>
          <p:nvPr>
            <p:custDataLst>
              <p:tags r:id="rId3"/>
            </p:custDataLst>
          </p:nvPr>
        </p:nvGrpSpPr>
        <p:grpSpPr>
          <a:xfrm>
            <a:off x="-91439" y="1170432"/>
            <a:ext cx="3339036" cy="5033282"/>
            <a:chExt cx="6628084" cy="5574009"/>
          </a:xfrm>
        </p:grpSpPr>
        <p:sp>
          <p:nvSpPr>
            <p:cNvPr id="3" name="形状8"/>
            <p:cNvSpPr txBox="1"/>
            <p:nvPr>
              <p:custDataLst>
                <p:tags r:id="rId4"/>
              </p:custDataLst>
            </p:nvPr>
          </p:nvSpPr>
          <p:spPr>
            <a:xfrm>
              <a:off x="593119" y="118269"/>
              <a:ext cx="3188432" cy="419117"/>
            </a:xfrm>
            <a:custGeom>
              <a:gdLst>
                <a:gd name="connsiteX0" fmla="*/ 3188437 w 3188432"/>
                <a:gd name="connsiteY0" fmla="*/ 419119 h 419117"/>
                <a:gd name="connsiteX1" fmla="*/ 209560 w 3188432"/>
                <a:gd name="connsiteY1" fmla="*/ 419119 h 419117"/>
                <a:gd name="connsiteX2" fmla="*/ 0 w 3188432"/>
                <a:gd name="connsiteY2" fmla="*/ 209560 h 419117"/>
                <a:gd name="connsiteX3" fmla="*/ 209560 w 3188432"/>
                <a:gd name="connsiteY3" fmla="*/ 0 h 419117"/>
                <a:gd name="connsiteX4" fmla="*/ 3188437 w 3188432"/>
                <a:gd name="connsiteY4" fmla="*/ 0 h 419117"/>
                <a:gd name="connsiteX5" fmla="*/ 3188437 w 3188432"/>
                <a:gd name="connsiteY5" fmla="*/ 419119 h 41911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19119">
                  <a:moveTo>
                    <a:pt x="3188437" y="419119"/>
                  </a:moveTo>
                  <a:lnTo>
                    <a:pt x="209560" y="419119"/>
                  </a:lnTo>
                  <a:lnTo>
                    <a:pt x="0" y="209560"/>
                  </a:lnTo>
                  <a:lnTo>
                    <a:pt x="209560" y="0"/>
                  </a:lnTo>
                  <a:lnTo>
                    <a:pt x="3188437" y="0"/>
                  </a:lnTo>
                  <a:lnTo>
                    <a:pt x="3188437" y="419119"/>
                  </a:lnTo>
                  <a:close/>
                </a:path>
              </a:pathLst>
            </a:custGeom>
            <a:solidFill>
              <a:srgbClr val="537B3E"/>
            </a:solidFill>
            <a:ln w="12700">
              <a:solidFill>
                <a:srgbClr val="FFFFFF"/>
              </a:solidFill>
              <a:prstDash val="solid"/>
            </a:ln>
          </p:spPr>
          <p:txBody>
            <a:bodyPr wrap="square" rtlCol="0" anchor="ctr"/>
            <a:lstStyle/>
            <a:p>
              <a:pPr algn="ctr"/>
              <a:endParaRPr>
                <a:solidFill>
                  <a:prstClr val="black"/>
                </a:solidFill>
              </a:endParaRPr>
            </a:p>
          </p:txBody>
        </p:sp>
        <p:sp>
          <p:nvSpPr>
            <p:cNvPr id="4" name="文本1"/>
            <p:cNvSpPr txBox="1"/>
            <p:nvPr>
              <p:custDataLst>
                <p:tags r:id="rId5"/>
              </p:custDataLst>
            </p:nvPr>
          </p:nvSpPr>
          <p:spPr>
            <a:xfrm>
              <a:off x="891775" y="75725"/>
              <a:ext cx="3188432"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计算机</a:t>
              </a:r>
              <a:endParaRPr lang="zh-CN" altLang="en-US" sz="2000" b="1">
                <a:solidFill>
                  <a:srgbClr val="FFFFFF"/>
                </a:solidFill>
                <a:latin typeface="微软雅黑" panose="020b0503020204020204" charset="-122"/>
                <a:ea typeface="微软雅黑"/>
              </a:endParaRPr>
            </a:p>
          </p:txBody>
        </p:sp>
        <p:sp>
          <p:nvSpPr>
            <p:cNvPr id="5" name="形状1"/>
            <p:cNvSpPr txBox="1"/>
            <p:nvPr>
              <p:custDataLst>
                <p:tags r:id="rId6"/>
              </p:custDataLst>
            </p:nvPr>
          </p:nvSpPr>
          <p:spPr>
            <a:xfrm>
              <a:off x="265291" y="0"/>
              <a:ext cx="655656" cy="655656"/>
            </a:xfrm>
            <a:prstGeom prst="ellipse">
              <a:avLst/>
            </a:prstGeom>
            <a:blipFill>
              <a:blip r:embed="rId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6" name="形状9"/>
            <p:cNvSpPr txBox="1"/>
            <p:nvPr>
              <p:custDataLst>
                <p:tags r:id="rId8"/>
              </p:custDataLst>
            </p:nvPr>
          </p:nvSpPr>
          <p:spPr>
            <a:xfrm>
              <a:off x="593119" y="840887"/>
              <a:ext cx="3188432" cy="401728"/>
            </a:xfrm>
            <a:custGeom>
              <a:gdLst>
                <a:gd name="connsiteX0" fmla="*/ 3188437 w 3188432"/>
                <a:gd name="connsiteY0" fmla="*/ 401726 h 401728"/>
                <a:gd name="connsiteX1" fmla="*/ 200863 w 3188432"/>
                <a:gd name="connsiteY1" fmla="*/ 401726 h 401728"/>
                <a:gd name="connsiteX2" fmla="*/ 0 w 3188432"/>
                <a:gd name="connsiteY2" fmla="*/ 200863 h 401728"/>
                <a:gd name="connsiteX3" fmla="*/ 200863 w 3188432"/>
                <a:gd name="connsiteY3" fmla="*/ 0 h 401728"/>
                <a:gd name="connsiteX4" fmla="*/ 3188437 w 3188432"/>
                <a:gd name="connsiteY4" fmla="*/ 0 h 401728"/>
                <a:gd name="connsiteX5" fmla="*/ 3188437 w 3188432"/>
                <a:gd name="connsiteY5" fmla="*/ 401726 h 40172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01726">
                  <a:moveTo>
                    <a:pt x="3188437" y="401726"/>
                  </a:moveTo>
                  <a:lnTo>
                    <a:pt x="200863" y="401726"/>
                  </a:lnTo>
                  <a:lnTo>
                    <a:pt x="0" y="200863"/>
                  </a:lnTo>
                  <a:lnTo>
                    <a:pt x="200863" y="0"/>
                  </a:lnTo>
                  <a:lnTo>
                    <a:pt x="3188437" y="0"/>
                  </a:lnTo>
                  <a:lnTo>
                    <a:pt x="3188437" y="401726"/>
                  </a:lnTo>
                  <a:close/>
                </a:path>
              </a:pathLst>
            </a:custGeom>
            <a:solidFill>
              <a:srgbClr val="67783F"/>
            </a:solidFill>
            <a:ln w="12700">
              <a:solidFill>
                <a:srgbClr val="FFFFFF"/>
              </a:solidFill>
              <a:prstDash val="solid"/>
            </a:ln>
          </p:spPr>
          <p:txBody>
            <a:bodyPr wrap="square" rtlCol="0" anchor="ctr"/>
            <a:lstStyle/>
            <a:p>
              <a:pPr algn="ctr"/>
              <a:endParaRPr>
                <a:solidFill>
                  <a:prstClr val="black"/>
                </a:solidFill>
              </a:endParaRPr>
            </a:p>
          </p:txBody>
        </p:sp>
        <p:sp>
          <p:nvSpPr>
            <p:cNvPr id="7" name="文本2"/>
            <p:cNvSpPr txBox="1"/>
            <p:nvPr>
              <p:custDataLst>
                <p:tags r:id="rId9"/>
              </p:custDataLst>
            </p:nvPr>
          </p:nvSpPr>
          <p:spPr>
            <a:xfrm>
              <a:off x="887428" y="789648"/>
              <a:ext cx="3188432"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人工智能</a:t>
              </a:r>
              <a:endParaRPr lang="zh-CN" altLang="en-US" sz="2000" b="1">
                <a:solidFill>
                  <a:srgbClr val="FFFFFF"/>
                </a:solidFill>
                <a:latin typeface="微软雅黑" panose="020b0503020204020204" charset="-122"/>
                <a:ea typeface="微软雅黑"/>
              </a:endParaRPr>
            </a:p>
          </p:txBody>
        </p:sp>
        <p:sp>
          <p:nvSpPr>
            <p:cNvPr id="8" name="形状2"/>
            <p:cNvSpPr txBox="1"/>
            <p:nvPr>
              <p:custDataLst>
                <p:tags r:id="rId10"/>
              </p:custDataLst>
            </p:nvPr>
          </p:nvSpPr>
          <p:spPr>
            <a:xfrm>
              <a:off x="265291" y="713923"/>
              <a:ext cx="655656" cy="655656"/>
            </a:xfrm>
            <a:prstGeom prst="ellipse">
              <a:avLst/>
            </a:prstGeom>
            <a:blipFill>
              <a:blip r:embed="rId1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9" name="形状10"/>
            <p:cNvSpPr txBox="1"/>
            <p:nvPr>
              <p:custDataLst>
                <p:tags r:id="rId12"/>
              </p:custDataLst>
            </p:nvPr>
          </p:nvSpPr>
          <p:spPr>
            <a:xfrm>
              <a:off x="593119" y="1587406"/>
              <a:ext cx="3188432" cy="396299"/>
            </a:xfrm>
            <a:custGeom>
              <a:gdLst>
                <a:gd name="connsiteX0" fmla="*/ 3188437 w 3188432"/>
                <a:gd name="connsiteY0" fmla="*/ 396297 h 396299"/>
                <a:gd name="connsiteX1" fmla="*/ 198149 w 3188432"/>
                <a:gd name="connsiteY1" fmla="*/ 396297 h 396299"/>
                <a:gd name="connsiteX2" fmla="*/ 0 w 3188432"/>
                <a:gd name="connsiteY2" fmla="*/ 198149 h 396299"/>
                <a:gd name="connsiteX3" fmla="*/ 198149 w 3188432"/>
                <a:gd name="connsiteY3" fmla="*/ 0 h 396299"/>
                <a:gd name="connsiteX4" fmla="*/ 3188437 w 3188432"/>
                <a:gd name="connsiteY4" fmla="*/ 0 h 396299"/>
                <a:gd name="connsiteX5" fmla="*/ 3188437 w 3188432"/>
                <a:gd name="connsiteY5" fmla="*/ 396297 h 39629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96297">
                  <a:moveTo>
                    <a:pt x="3188437" y="396297"/>
                  </a:moveTo>
                  <a:lnTo>
                    <a:pt x="198149" y="396297"/>
                  </a:lnTo>
                  <a:lnTo>
                    <a:pt x="0" y="198149"/>
                  </a:lnTo>
                  <a:lnTo>
                    <a:pt x="198149" y="0"/>
                  </a:lnTo>
                  <a:lnTo>
                    <a:pt x="3188437" y="0"/>
                  </a:lnTo>
                  <a:lnTo>
                    <a:pt x="3188437" y="396297"/>
                  </a:lnTo>
                  <a:close/>
                </a:path>
              </a:pathLst>
            </a:custGeom>
            <a:solidFill>
              <a:srgbClr val="747340"/>
            </a:solidFill>
            <a:ln w="12700">
              <a:solidFill>
                <a:srgbClr val="FFFFFF"/>
              </a:solidFill>
              <a:prstDash val="solid"/>
            </a:ln>
          </p:spPr>
          <p:txBody>
            <a:bodyPr wrap="square" rtlCol="0" anchor="ctr"/>
            <a:lstStyle/>
            <a:p>
              <a:pPr algn="ctr"/>
              <a:endParaRPr>
                <a:solidFill>
                  <a:prstClr val="black"/>
                </a:solidFill>
              </a:endParaRPr>
            </a:p>
          </p:txBody>
        </p:sp>
        <p:sp>
          <p:nvSpPr>
            <p:cNvPr id="10" name="文本3"/>
            <p:cNvSpPr txBox="1"/>
            <p:nvPr>
              <p:custDataLst>
                <p:tags r:id="rId13"/>
              </p:custDataLst>
            </p:nvPr>
          </p:nvSpPr>
          <p:spPr>
            <a:xfrm>
              <a:off x="886070" y="1533453"/>
              <a:ext cx="3188432"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航天技术</a:t>
              </a:r>
              <a:endParaRPr lang="zh-CN" altLang="en-US" sz="2000" b="1">
                <a:solidFill>
                  <a:srgbClr val="FFFFFF"/>
                </a:solidFill>
                <a:latin typeface="微软雅黑" panose="020b0503020204020204" charset="-122"/>
                <a:ea typeface="微软雅黑"/>
              </a:endParaRPr>
            </a:p>
          </p:txBody>
        </p:sp>
        <p:sp>
          <p:nvSpPr>
            <p:cNvPr id="11" name="形状3"/>
            <p:cNvSpPr txBox="1"/>
            <p:nvPr>
              <p:custDataLst>
                <p:tags r:id="rId14"/>
              </p:custDataLst>
            </p:nvPr>
          </p:nvSpPr>
          <p:spPr>
            <a:xfrm>
              <a:off x="265291" y="1457728"/>
              <a:ext cx="655656" cy="655656"/>
            </a:xfrm>
            <a:prstGeom prst="ellipse">
              <a:avLst/>
            </a:prstGeom>
            <a:blipFill>
              <a:blip r:embed="rId15"/>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2" name="形状11"/>
            <p:cNvSpPr txBox="1"/>
            <p:nvPr>
              <p:custDataLst>
                <p:tags r:id="rId16"/>
              </p:custDataLst>
            </p:nvPr>
          </p:nvSpPr>
          <p:spPr>
            <a:xfrm>
              <a:off x="593119" y="2315998"/>
              <a:ext cx="3188433" cy="414769"/>
            </a:xfrm>
            <a:custGeom>
              <a:gdLst>
                <a:gd name="connsiteX0" fmla="*/ 3188437 w 3188433"/>
                <a:gd name="connsiteY0" fmla="*/ 414766 h 414769"/>
                <a:gd name="connsiteX1" fmla="*/ 207388 w 3188433"/>
                <a:gd name="connsiteY1" fmla="*/ 414766 h 414769"/>
                <a:gd name="connsiteX2" fmla="*/ 0 w 3188433"/>
                <a:gd name="connsiteY2" fmla="*/ 207388 h 414769"/>
                <a:gd name="connsiteX3" fmla="*/ 207388 w 3188433"/>
                <a:gd name="connsiteY3" fmla="*/ 0 h 414769"/>
                <a:gd name="connsiteX4" fmla="*/ 3188437 w 3188433"/>
                <a:gd name="connsiteY4" fmla="*/ 0 h 414769"/>
                <a:gd name="connsiteX5" fmla="*/ 3188437 w 3188433"/>
                <a:gd name="connsiteY5" fmla="*/ 414766 h 41476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14766">
                  <a:moveTo>
                    <a:pt x="3188437" y="414766"/>
                  </a:moveTo>
                  <a:lnTo>
                    <a:pt x="207388" y="414766"/>
                  </a:lnTo>
                  <a:lnTo>
                    <a:pt x="0" y="207388"/>
                  </a:lnTo>
                  <a:lnTo>
                    <a:pt x="207388" y="0"/>
                  </a:lnTo>
                  <a:lnTo>
                    <a:pt x="3188437" y="0"/>
                  </a:lnTo>
                  <a:lnTo>
                    <a:pt x="3188437" y="414766"/>
                  </a:lnTo>
                  <a:close/>
                </a:path>
              </a:pathLst>
            </a:custGeom>
            <a:solidFill>
              <a:srgbClr val="715F40"/>
            </a:solidFill>
            <a:ln w="12700">
              <a:solidFill>
                <a:srgbClr val="FFFFFF"/>
              </a:solidFill>
              <a:prstDash val="solid"/>
            </a:ln>
          </p:spPr>
          <p:txBody>
            <a:bodyPr wrap="square" rtlCol="0" anchor="ctr"/>
            <a:lstStyle/>
            <a:p>
              <a:pPr algn="ctr"/>
              <a:endParaRPr>
                <a:solidFill>
                  <a:prstClr val="black"/>
                </a:solidFill>
              </a:endParaRPr>
            </a:p>
          </p:txBody>
        </p:sp>
        <p:sp>
          <p:nvSpPr>
            <p:cNvPr id="13" name="文本4"/>
            <p:cNvSpPr txBox="1"/>
            <p:nvPr>
              <p:custDataLst>
                <p:tags r:id="rId17"/>
              </p:custDataLst>
            </p:nvPr>
          </p:nvSpPr>
          <p:spPr>
            <a:xfrm>
              <a:off x="890688" y="2271280"/>
              <a:ext cx="3188433"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海洋技术</a:t>
              </a:r>
              <a:endParaRPr lang="zh-CN" altLang="en-US" sz="2000" b="1">
                <a:solidFill>
                  <a:srgbClr val="FFFFFF"/>
                </a:solidFill>
                <a:latin typeface="微软雅黑" panose="020b0503020204020204" charset="-122"/>
                <a:ea typeface="微软雅黑"/>
              </a:endParaRPr>
            </a:p>
          </p:txBody>
        </p:sp>
        <p:sp>
          <p:nvSpPr>
            <p:cNvPr id="14" name="形状4"/>
            <p:cNvSpPr txBox="1"/>
            <p:nvPr>
              <p:custDataLst>
                <p:tags r:id="rId18"/>
              </p:custDataLst>
            </p:nvPr>
          </p:nvSpPr>
          <p:spPr>
            <a:xfrm>
              <a:off x="265291" y="2195555"/>
              <a:ext cx="655656" cy="655656"/>
            </a:xfrm>
            <a:prstGeom prst="ellipse">
              <a:avLst/>
            </a:prstGeom>
            <a:blipFill>
              <a:blip r:embed="rId19"/>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5" name="形状12"/>
            <p:cNvSpPr txBox="1"/>
            <p:nvPr>
              <p:custDataLst>
                <p:tags r:id="rId20"/>
              </p:custDataLst>
            </p:nvPr>
          </p:nvSpPr>
          <p:spPr>
            <a:xfrm>
              <a:off x="593119" y="3056539"/>
              <a:ext cx="3188433" cy="433246"/>
            </a:xfrm>
            <a:custGeom>
              <a:gdLst>
                <a:gd name="connsiteX0" fmla="*/ 3188437 w 3188433"/>
                <a:gd name="connsiteY0" fmla="*/ 433245 h 433246"/>
                <a:gd name="connsiteX1" fmla="*/ 216618 w 3188433"/>
                <a:gd name="connsiteY1" fmla="*/ 433245 h 433246"/>
                <a:gd name="connsiteX2" fmla="*/ 0 w 3188433"/>
                <a:gd name="connsiteY2" fmla="*/ 216627 h 433246"/>
                <a:gd name="connsiteX3" fmla="*/ 216618 w 3188433"/>
                <a:gd name="connsiteY3" fmla="*/ 0 h 433246"/>
                <a:gd name="connsiteX4" fmla="*/ 3188437 w 3188433"/>
                <a:gd name="connsiteY4" fmla="*/ 0 h 433246"/>
                <a:gd name="connsiteX5" fmla="*/ 3188437 w 3188433"/>
                <a:gd name="connsiteY5" fmla="*/ 433245 h 43324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33245">
                  <a:moveTo>
                    <a:pt x="3188437" y="433245"/>
                  </a:moveTo>
                  <a:lnTo>
                    <a:pt x="216618" y="433245"/>
                  </a:lnTo>
                  <a:lnTo>
                    <a:pt x="0" y="216627"/>
                  </a:lnTo>
                  <a:lnTo>
                    <a:pt x="216618" y="0"/>
                  </a:lnTo>
                  <a:lnTo>
                    <a:pt x="3188437" y="0"/>
                  </a:lnTo>
                  <a:lnTo>
                    <a:pt x="3188437" y="433245"/>
                  </a:lnTo>
                  <a:close/>
                </a:path>
              </a:pathLst>
            </a:custGeom>
            <a:solidFill>
              <a:srgbClr val="6D4E41"/>
            </a:solidFill>
            <a:ln w="12700">
              <a:solidFill>
                <a:srgbClr val="FFFFFF"/>
              </a:solidFill>
              <a:prstDash val="solid"/>
            </a:ln>
          </p:spPr>
          <p:txBody>
            <a:bodyPr wrap="square" rtlCol="0" anchor="ctr"/>
            <a:lstStyle/>
            <a:p>
              <a:pPr algn="ctr"/>
              <a:endParaRPr>
                <a:solidFill>
                  <a:prstClr val="black"/>
                </a:solidFill>
              </a:endParaRPr>
            </a:p>
          </p:txBody>
        </p:sp>
        <p:sp>
          <p:nvSpPr>
            <p:cNvPr id="16" name="文本5"/>
            <p:cNvSpPr txBox="1"/>
            <p:nvPr>
              <p:custDataLst>
                <p:tags r:id="rId21"/>
              </p:custDataLst>
            </p:nvPr>
          </p:nvSpPr>
          <p:spPr>
            <a:xfrm>
              <a:off x="895307" y="3021059"/>
              <a:ext cx="3188433"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原子能技术</a:t>
              </a:r>
              <a:endParaRPr lang="zh-CN" altLang="en-US" sz="2000" b="1">
                <a:solidFill>
                  <a:srgbClr val="FFFFFF"/>
                </a:solidFill>
                <a:latin typeface="微软雅黑" panose="020b0503020204020204" charset="-122"/>
                <a:ea typeface="微软雅黑"/>
              </a:endParaRPr>
            </a:p>
          </p:txBody>
        </p:sp>
        <p:sp>
          <p:nvSpPr>
            <p:cNvPr id="17" name="形状5"/>
            <p:cNvSpPr txBox="1"/>
            <p:nvPr>
              <p:custDataLst>
                <p:tags r:id="rId22"/>
              </p:custDataLst>
            </p:nvPr>
          </p:nvSpPr>
          <p:spPr>
            <a:xfrm>
              <a:off x="265291" y="2945334"/>
              <a:ext cx="655656" cy="655656"/>
            </a:xfrm>
            <a:prstGeom prst="ellipse">
              <a:avLst/>
            </a:prstGeom>
            <a:blipFill>
              <a:blip r:embed="rId23"/>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8" name="形状13"/>
            <p:cNvSpPr txBox="1"/>
            <p:nvPr>
              <p:custDataLst>
                <p:tags r:id="rId24"/>
              </p:custDataLst>
            </p:nvPr>
          </p:nvSpPr>
          <p:spPr>
            <a:xfrm>
              <a:off x="593119" y="3838919"/>
              <a:ext cx="3188433" cy="380000"/>
            </a:xfrm>
            <a:custGeom>
              <a:gdLst>
                <a:gd name="connsiteX0" fmla="*/ 3188437 w 3188433"/>
                <a:gd name="connsiteY0" fmla="*/ 380000 h 380000"/>
                <a:gd name="connsiteX1" fmla="*/ 189995 w 3188433"/>
                <a:gd name="connsiteY1" fmla="*/ 380000 h 380000"/>
                <a:gd name="connsiteX2" fmla="*/ 0 w 3188433"/>
                <a:gd name="connsiteY2" fmla="*/ 189995 h 380000"/>
                <a:gd name="connsiteX3" fmla="*/ 189995 w 3188433"/>
                <a:gd name="connsiteY3" fmla="*/ 0 h 380000"/>
                <a:gd name="connsiteX4" fmla="*/ 3188437 w 3188433"/>
                <a:gd name="connsiteY4" fmla="*/ 0 h 380000"/>
                <a:gd name="connsiteX5" fmla="*/ 3188437 w 3188433"/>
                <a:gd name="connsiteY5" fmla="*/ 380000 h 380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380000">
                  <a:moveTo>
                    <a:pt x="3188437" y="380000"/>
                  </a:moveTo>
                  <a:lnTo>
                    <a:pt x="189995" y="380000"/>
                  </a:lnTo>
                  <a:lnTo>
                    <a:pt x="0" y="189995"/>
                  </a:lnTo>
                  <a:lnTo>
                    <a:pt x="189995" y="0"/>
                  </a:lnTo>
                  <a:lnTo>
                    <a:pt x="3188437" y="0"/>
                  </a:lnTo>
                  <a:lnTo>
                    <a:pt x="3188437" y="380000"/>
                  </a:lnTo>
                  <a:close/>
                </a:path>
              </a:pathLst>
            </a:custGeom>
            <a:solidFill>
              <a:srgbClr val="694143"/>
            </a:solidFill>
            <a:ln w="12700">
              <a:solidFill>
                <a:srgbClr val="FFFFFF"/>
              </a:solidFill>
              <a:prstDash val="solid"/>
            </a:ln>
          </p:spPr>
          <p:txBody>
            <a:bodyPr wrap="square" rtlCol="0" anchor="ctr"/>
            <a:lstStyle/>
            <a:p>
              <a:pPr algn="ctr"/>
              <a:endParaRPr>
                <a:solidFill>
                  <a:prstClr val="black"/>
                </a:solidFill>
              </a:endParaRPr>
            </a:p>
          </p:txBody>
        </p:sp>
        <p:sp>
          <p:nvSpPr>
            <p:cNvPr id="19" name="文本6"/>
            <p:cNvSpPr txBox="1"/>
            <p:nvPr>
              <p:custDataLst>
                <p:tags r:id="rId25"/>
              </p:custDataLst>
            </p:nvPr>
          </p:nvSpPr>
          <p:spPr>
            <a:xfrm>
              <a:off x="881996" y="3776816"/>
              <a:ext cx="3188433" cy="466108"/>
            </a:xfrm>
            <a:prstGeom prst="rect">
              <a:avLst/>
            </a:prstGeom>
            <a:noFill/>
          </p:spPr>
          <p:txBody>
            <a:bodyPr wrap="square" rtlCol="0" anchor="ctr"/>
            <a:lstStyle/>
            <a:p>
              <a:pPr algn="ctr"/>
              <a:r>
                <a:rPr lang="zh-CN" altLang="en-US" sz="2000" b="1">
                  <a:solidFill>
                    <a:srgbClr val="FFFFFF"/>
                  </a:solidFill>
                  <a:latin typeface="微软雅黑" panose="020b0503020204020204" charset="-122"/>
                  <a:ea typeface="微软雅黑"/>
                </a:rPr>
                <a:t>生物技术</a:t>
              </a:r>
              <a:endParaRPr lang="zh-CN" altLang="en-US" sz="2000" b="1">
                <a:solidFill>
                  <a:srgbClr val="FFFFFF"/>
                </a:solidFill>
                <a:latin typeface="微软雅黑" panose="020b0503020204020204" charset="-122"/>
                <a:ea typeface="微软雅黑"/>
              </a:endParaRPr>
            </a:p>
          </p:txBody>
        </p:sp>
        <p:sp>
          <p:nvSpPr>
            <p:cNvPr id="20" name="形状6"/>
            <p:cNvSpPr txBox="1"/>
            <p:nvPr>
              <p:custDataLst>
                <p:tags r:id="rId26"/>
              </p:custDataLst>
            </p:nvPr>
          </p:nvSpPr>
          <p:spPr>
            <a:xfrm>
              <a:off x="265291" y="3701091"/>
              <a:ext cx="655656" cy="655656"/>
            </a:xfrm>
            <a:prstGeom prst="ellipse">
              <a:avLst/>
            </a:prstGeom>
            <a:blipFill>
              <a:blip r:embed="rId27"/>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21" name="形状14"/>
            <p:cNvSpPr txBox="1"/>
            <p:nvPr>
              <p:custDataLst>
                <p:tags r:id="rId28"/>
              </p:custDataLst>
            </p:nvPr>
          </p:nvSpPr>
          <p:spPr>
            <a:xfrm>
              <a:off x="785031" y="4562407"/>
              <a:ext cx="5527982" cy="655657"/>
            </a:xfrm>
            <a:custGeom>
              <a:gdLst>
                <a:gd name="connsiteX0" fmla="*/ 3188437 w 3188433"/>
                <a:gd name="connsiteY0" fmla="*/ 655653 h 655657"/>
                <a:gd name="connsiteX1" fmla="*/ 327831 w 3188433"/>
                <a:gd name="connsiteY1" fmla="*/ 655653 h 655657"/>
                <a:gd name="connsiteX2" fmla="*/ 0 w 3188433"/>
                <a:gd name="connsiteY2" fmla="*/ 327831 h 655657"/>
                <a:gd name="connsiteX3" fmla="*/ 327831 w 3188433"/>
                <a:gd name="connsiteY3" fmla="*/ 0 h 655657"/>
                <a:gd name="connsiteX4" fmla="*/ 3188437 w 3188433"/>
                <a:gd name="connsiteY4" fmla="*/ 0 h 655657"/>
                <a:gd name="connsiteX5" fmla="*/ 3188437 w 3188433"/>
                <a:gd name="connsiteY5" fmla="*/ 655653 h 6556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655653">
                  <a:moveTo>
                    <a:pt x="3188437" y="655653"/>
                  </a:moveTo>
                  <a:lnTo>
                    <a:pt x="327831" y="655653"/>
                  </a:lnTo>
                  <a:lnTo>
                    <a:pt x="0" y="327831"/>
                  </a:lnTo>
                  <a:lnTo>
                    <a:pt x="327831" y="0"/>
                  </a:lnTo>
                  <a:lnTo>
                    <a:pt x="3188437" y="0"/>
                  </a:lnTo>
                  <a:lnTo>
                    <a:pt x="3188437" y="655653"/>
                  </a:lnTo>
                  <a:close/>
                </a:path>
              </a:pathLst>
            </a:custGeom>
            <a:solidFill>
              <a:srgbClr val="FF0000"/>
            </a:solidFill>
            <a:ln w="12700">
              <a:solidFill>
                <a:srgbClr val="FFFFFF"/>
              </a:solidFill>
              <a:prstDash val="solid"/>
            </a:ln>
          </p:spPr>
          <p:txBody>
            <a:bodyPr wrap="square" rtlCol="0" anchor="ctr"/>
            <a:lstStyle/>
            <a:p>
              <a:pPr algn="ctr"/>
              <a:endParaRPr>
                <a:solidFill>
                  <a:prstClr val="black"/>
                </a:solidFill>
              </a:endParaRPr>
            </a:p>
          </p:txBody>
        </p:sp>
        <p:sp>
          <p:nvSpPr>
            <p:cNvPr id="22" name="文本7"/>
            <p:cNvSpPr txBox="1"/>
            <p:nvPr>
              <p:custDataLst>
                <p:tags r:id="rId29"/>
              </p:custDataLst>
            </p:nvPr>
          </p:nvSpPr>
          <p:spPr>
            <a:xfrm>
              <a:off x="936904" y="4587805"/>
              <a:ext cx="5691180" cy="686556"/>
            </a:xfrm>
            <a:prstGeom prst="rect">
              <a:avLst/>
            </a:prstGeom>
            <a:noFill/>
          </p:spPr>
          <p:txBody>
            <a:bodyPr wrap="square" rtlCol="0" anchor="ctr"/>
            <a:lstStyle/>
            <a:p>
              <a:pPr algn="ctr"/>
              <a:r>
                <a:rPr lang="zh-CN" altLang="en-US" sz="3600" b="1">
                  <a:solidFill>
                    <a:srgbClr val="3F7E55"/>
                  </a:solidFill>
                  <a:latin typeface="微软雅黑" panose="020b0503020204020204" charset="-122"/>
                  <a:ea typeface="微软雅黑"/>
                </a:rPr>
                <a:t>新材料技术</a:t>
              </a:r>
              <a:endParaRPr lang="zh-CN" altLang="en-US" sz="3600" b="1">
                <a:solidFill>
                  <a:srgbClr val="3F7E55"/>
                </a:solidFill>
                <a:latin typeface="微软雅黑" panose="020b0503020204020204" charset="-122"/>
                <a:ea typeface="微软雅黑"/>
              </a:endParaRPr>
            </a:p>
          </p:txBody>
        </p:sp>
        <p:sp>
          <p:nvSpPr>
            <p:cNvPr id="23" name="形状7"/>
            <p:cNvSpPr txBox="1"/>
            <p:nvPr>
              <p:custDataLst>
                <p:tags r:id="rId30"/>
              </p:custDataLst>
            </p:nvPr>
          </p:nvSpPr>
          <p:spPr>
            <a:xfrm>
              <a:off x="0" y="4330984"/>
              <a:ext cx="1243025" cy="1243025"/>
            </a:xfrm>
            <a:prstGeom prst="ellipse">
              <a:avLst/>
            </a:prstGeom>
            <a:blipFill>
              <a:blip r:embed="rId31"/>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grpSp>
      <p:grpSp>
        <p:nvGrpSpPr>
          <p:cNvPr id="24" name="组合2" title=""/>
          <p:cNvGrpSpPr/>
          <p:nvPr>
            <p:custDataLst>
              <p:tags r:id="rId32"/>
            </p:custDataLst>
          </p:nvPr>
        </p:nvGrpSpPr>
        <p:grpSpPr>
          <a:xfrm>
            <a:off x="2014672" y="827070"/>
            <a:ext cx="5487677" cy="2456381"/>
            <a:chExt cx="8011634" cy="2449195"/>
          </a:xfrm>
        </p:grpSpPr>
        <p:sp>
          <p:nvSpPr>
            <p:cNvPr id="25" name="形状15"/>
            <p:cNvSpPr txBox="1"/>
            <p:nvPr>
              <p:custDataLst>
                <p:tags r:id="rId33"/>
              </p:custDataLst>
            </p:nvPr>
          </p:nvSpPr>
          <p:spPr>
            <a:xfrm>
              <a:off x="3810" y="49530"/>
              <a:ext cx="8007824" cy="2399665"/>
            </a:xfrm>
            <a:prstGeom prst="rect">
              <a:avLst/>
            </a:prstGeom>
            <a:solidFill>
              <a:srgbClr val="FFFFFF"/>
            </a:solidFill>
            <a:ln w="9525">
              <a:solidFill>
                <a:srgbClr val="29707C"/>
              </a:solidFill>
              <a:prstDash val="solid"/>
            </a:ln>
          </p:spPr>
          <p:txBody>
            <a:bodyPr wrap="square" rtlCol="0" anchor="ctr"/>
            <a:lstStyle/>
            <a:p>
              <a:pPr algn="ctr"/>
              <a:endParaRPr>
                <a:solidFill>
                  <a:prstClr val="black"/>
                </a:solidFill>
              </a:endParaRPr>
            </a:p>
          </p:txBody>
        </p:sp>
        <p:sp>
          <p:nvSpPr>
            <p:cNvPr id="26" name="文本8"/>
            <p:cNvSpPr txBox="1"/>
            <p:nvPr>
              <p:custDataLst>
                <p:tags r:id="rId34"/>
              </p:custDataLst>
            </p:nvPr>
          </p:nvSpPr>
          <p:spPr>
            <a:xfrm>
              <a:off x="0" y="0"/>
              <a:ext cx="8007824" cy="1598641"/>
            </a:xfrm>
            <a:prstGeom prst="rect">
              <a:avLst/>
            </a:prstGeom>
            <a:noFill/>
          </p:spPr>
          <p:txBody>
            <a:bodyPr wrap="square" rtlCol="0" anchor="t"/>
            <a:lstStyle/>
            <a:p>
              <a:r>
                <a:rPr lang="zh-CN" altLang="en-US" sz="2800" b="1">
                  <a:solidFill>
                    <a:srgbClr val="000000"/>
                  </a:solidFill>
                  <a:latin typeface="微软雅黑" panose="020b0503020204020204" charset="-122"/>
                  <a:ea typeface="微软雅黑"/>
                </a:rPr>
                <a:t>新材料</a:t>
              </a:r>
              <a:r>
                <a:rPr lang="zh-CN" altLang="en-US" sz="2400">
                  <a:solidFill>
                    <a:srgbClr val="000000"/>
                  </a:solidFill>
                  <a:latin typeface="微软雅黑" panose="020b0503020204020204" charset="-122"/>
                  <a:ea typeface="微软雅黑"/>
                </a:rPr>
                <a:t>是指新近发展或正在发展的具有优异性能的</a:t>
              </a:r>
              <a:r>
                <a:rPr lang="zh-CN" altLang="en-US" sz="2400" b="1">
                  <a:solidFill>
                    <a:srgbClr val="000000"/>
                  </a:solidFill>
                  <a:latin typeface="微软雅黑" panose="020b0503020204020204" charset="-122"/>
                  <a:ea typeface="微软雅黑"/>
                </a:rPr>
                <a:t>结构材料</a:t>
              </a:r>
              <a:r>
                <a:rPr lang="zh-CN" altLang="en-US" sz="2400">
                  <a:solidFill>
                    <a:srgbClr val="000000"/>
                  </a:solidFill>
                  <a:latin typeface="微软雅黑" panose="020b0503020204020204" charset="-122"/>
                  <a:ea typeface="微软雅黑"/>
                </a:rPr>
                <a:t>和有特殊性质的</a:t>
              </a:r>
              <a:r>
                <a:rPr lang="zh-CN" altLang="en-US" sz="2400" b="1">
                  <a:solidFill>
                    <a:srgbClr val="000000"/>
                  </a:solidFill>
                  <a:latin typeface="微软雅黑" panose="020b0503020204020204" charset="-122"/>
                  <a:ea typeface="微软雅黑"/>
                </a:rPr>
                <a:t>功能材料</a:t>
              </a:r>
              <a:r>
                <a:rPr lang="zh-CN" altLang="en-US" sz="2400">
                  <a:solidFill>
                    <a:srgbClr val="000000"/>
                  </a:solidFill>
                  <a:latin typeface="微软雅黑" panose="020b0503020204020204" charset="-122"/>
                  <a:ea typeface="微软雅黑"/>
                </a:rPr>
                <a:t>。结构材料主要是利用它们的强度、韧性、硬度、弹性等机械性能。功能材料主要是利用其所具有的电、光、声、磁、热等功能和物理效应。</a:t>
              </a:r>
              <a:endParaRPr lang="zh-CN" altLang="en-US" sz="2400">
                <a:solidFill>
                  <a:srgbClr val="000000"/>
                </a:solidFill>
                <a:latin typeface="微软雅黑" panose="020b0503020204020204" charset="-122"/>
                <a:ea typeface="微软雅黑"/>
              </a:endParaRPr>
            </a:p>
          </p:txBody>
        </p:sp>
      </p:grpSp>
      <p:sp>
        <p:nvSpPr>
          <p:cNvPr id="37" name="文本框 36" title=""/>
          <p:cNvSpPr txBox="1"/>
          <p:nvPr>
            <p:custDataLst>
              <p:tags r:id="rId35"/>
            </p:custDataLst>
          </p:nvPr>
        </p:nvSpPr>
        <p:spPr>
          <a:xfrm>
            <a:off x="85301" y="45968"/>
            <a:ext cx="7813675" cy="646331"/>
          </a:xfrm>
          <a:prstGeom prst="rect">
            <a:avLst/>
          </a:prstGeom>
          <a:solidFill>
            <a:srgbClr val="ED7D31"/>
          </a:solidFill>
          <a:ln w="22225" cmpd="sng">
            <a:solidFill>
              <a:sysClr val="window" lastClr="FFFFFF"/>
            </a:solidFill>
            <a:prstDash val="solid"/>
          </a:ln>
          <a:effectLst>
            <a:outerShdw blurRad="50800" dist="38100" dir="2700000" algn="tl" rotWithShape="0">
              <a:prstClr val="black">
                <a:alpha val="40000"/>
              </a:prstClr>
            </a:outerShdw>
          </a:effectLst>
        </p:spPr>
        <p:txBody>
          <a:bodyPr wrap="square" rtlCol="0">
            <a:spAutoFit/>
          </a:bodyPr>
          <a:lstStyle/>
          <a:p>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二、高歌猛进</a:t>
            </a:r>
            <a:r>
              <a:rPr lang="en-US" altLang="zh-CN"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现代科技发展的表现</a:t>
            </a:r>
            <a:endPar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sp>
        <p:nvSpPr>
          <p:cNvPr id="45" name="išľíďè" title=""/>
          <p:cNvSpPr/>
          <p:nvPr>
            <p:custDataLst>
              <p:tags r:id="rId36"/>
            </p:custDataLst>
          </p:nvPr>
        </p:nvSpPr>
        <p:spPr bwMode="auto">
          <a:xfrm>
            <a:off x="4174137" y="3159821"/>
            <a:ext cx="103409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just" defTabSz="913765">
              <a:lnSpc>
                <a:spcPct val="120000"/>
              </a:lnSpc>
              <a:spcAft>
                <a:spcPct val="0"/>
              </a:spcAft>
              <a:defRPr/>
            </a:pPr>
            <a:endParaRPr lang="zh-CN" altLang="en-US" sz="1200">
              <a:solidFill>
                <a:srgbClr val="FFFFFF">
                  <a:lumMod val="10000"/>
                </a:srgbClr>
              </a:solidFill>
            </a:endParaRPr>
          </a:p>
        </p:txBody>
      </p:sp>
      <p:pic>
        <p:nvPicPr>
          <p:cNvPr id="47" name="图片 46" title=""/>
          <p:cNvPicPr>
            <a:picLocks noChangeAspect="1"/>
          </p:cNvPicPr>
          <p:nvPr>
            <p:custDataLst>
              <p:tags r:id="rId38"/>
            </p:custDataLst>
          </p:nvPr>
        </p:nvPicPr>
        <p:blipFill>
          <a:blip r:embed="rId37"/>
          <a:srcRect b="35772"/>
          <a:stretch>
            <a:fillRect/>
          </a:stretch>
        </p:blipFill>
        <p:spPr>
          <a:xfrm>
            <a:off x="3406258" y="3414296"/>
            <a:ext cx="2243389" cy="1927225"/>
          </a:xfrm>
          <a:prstGeom prst="rect">
            <a:avLst/>
          </a:prstGeom>
          <a:ln>
            <a:noFill/>
          </a:ln>
          <a:effectLst/>
        </p:spPr>
      </p:pic>
      <p:sp>
        <p:nvSpPr>
          <p:cNvPr id="48" name="文本框 47" title=""/>
          <p:cNvSpPr txBox="1"/>
          <p:nvPr>
            <p:custDataLst>
              <p:tags r:id="rId39"/>
            </p:custDataLst>
          </p:nvPr>
        </p:nvSpPr>
        <p:spPr>
          <a:xfrm>
            <a:off x="3394842" y="5280384"/>
            <a:ext cx="2055013" cy="923330"/>
          </a:xfrm>
          <a:prstGeom prst="rect">
            <a:avLst/>
          </a:prstGeom>
          <a:noFill/>
        </p:spPr>
        <p:txBody>
          <a:bodyPr wrap="square" rtlCol="0">
            <a:spAutoFit/>
          </a:bodyPr>
          <a:lstStyle/>
          <a:p>
            <a:pPr algn="ctr"/>
            <a:r>
              <a:rPr lang="zh-CN" altLang="en-US" b="1">
                <a:solidFill>
                  <a:srgbClr val="000000"/>
                </a:solidFill>
                <a:latin typeface="黑体" panose="02010609060101010101" charset="-122"/>
                <a:ea typeface="黑体" panose="02010609060101010101" charset="-122"/>
              </a:rPr>
              <a:t>由美国国家航空航天局电脑模拟的分子齿轮</a:t>
            </a:r>
            <a:endParaRPr lang="zh-CN" altLang="en-US" b="1">
              <a:solidFill>
                <a:srgbClr val="000000"/>
              </a:solidFill>
              <a:latin typeface="黑体" panose="02010609060101010101" charset="-122"/>
              <a:ea typeface="黑体" panose="02010609060101010101" charset="-122"/>
            </a:endParaRPr>
          </a:p>
        </p:txBody>
      </p:sp>
      <p:pic>
        <p:nvPicPr>
          <p:cNvPr id="49" name="图片 48" title=""/>
          <p:cNvPicPr>
            <a:picLocks noChangeAspect="1"/>
          </p:cNvPicPr>
          <p:nvPr>
            <p:custDataLst>
              <p:tags r:id="rId41"/>
            </p:custDataLst>
          </p:nvPr>
        </p:nvPicPr>
        <p:blipFill>
          <a:blip r:embed="rId40"/>
          <a:stretch>
            <a:fillRect/>
          </a:stretch>
        </p:blipFill>
        <p:spPr>
          <a:xfrm>
            <a:off x="5670223" y="3859421"/>
            <a:ext cx="2255122" cy="1783715"/>
          </a:xfrm>
          <a:prstGeom prst="rect">
            <a:avLst/>
          </a:prstGeom>
        </p:spPr>
      </p:pic>
      <p:sp>
        <p:nvSpPr>
          <p:cNvPr id="50" name="文本框 49" title=""/>
          <p:cNvSpPr txBox="1"/>
          <p:nvPr>
            <p:custDataLst>
              <p:tags r:id="rId42"/>
            </p:custDataLst>
          </p:nvPr>
        </p:nvSpPr>
        <p:spPr>
          <a:xfrm>
            <a:off x="6031010" y="5669770"/>
            <a:ext cx="1876016" cy="369332"/>
          </a:xfrm>
          <a:prstGeom prst="rect">
            <a:avLst/>
          </a:prstGeom>
          <a:noFill/>
        </p:spPr>
        <p:txBody>
          <a:bodyPr wrap="square" rtlCol="0">
            <a:spAutoFit/>
          </a:bodyPr>
          <a:lstStyle/>
          <a:p>
            <a:pPr algn="ctr"/>
            <a:r>
              <a:rPr lang="zh-CN" altLang="en-US" b="1">
                <a:solidFill>
                  <a:srgbClr val="000000"/>
                </a:solidFill>
                <a:latin typeface="黑体" panose="02010609060101010101" charset="-122"/>
                <a:ea typeface="黑体" panose="02010609060101010101" charset="-122"/>
              </a:rPr>
              <a:t>纳米材料</a:t>
            </a:r>
            <a:endParaRPr lang="zh-CN" altLang="en-US" b="1">
              <a:solidFill>
                <a:srgbClr val="000000"/>
              </a:solidFill>
              <a:latin typeface="黑体" panose="02010609060101010101" charset="-122"/>
              <a:ea typeface="黑体" panose="02010609060101010101" charset="-122"/>
            </a:endParaRPr>
          </a:p>
        </p:txBody>
      </p:sp>
      <p:pic>
        <p:nvPicPr>
          <p:cNvPr id="51" name="图片 50" title=""/>
          <p:cNvPicPr>
            <a:picLocks noChangeAspect="1"/>
          </p:cNvPicPr>
          <p:nvPr>
            <p:custDataLst>
              <p:tags r:id="rId44"/>
            </p:custDataLst>
          </p:nvPr>
        </p:nvPicPr>
        <p:blipFill>
          <a:blip r:embed="rId43"/>
          <a:stretch>
            <a:fillRect/>
          </a:stretch>
        </p:blipFill>
        <p:spPr>
          <a:xfrm>
            <a:off x="8056205" y="3834445"/>
            <a:ext cx="2218643" cy="1794510"/>
          </a:xfrm>
          <a:prstGeom prst="rect">
            <a:avLst/>
          </a:prstGeom>
        </p:spPr>
      </p:pic>
      <p:sp>
        <p:nvSpPr>
          <p:cNvPr id="52" name="文本框 51" title=""/>
          <p:cNvSpPr txBox="1"/>
          <p:nvPr>
            <p:custDataLst>
              <p:tags r:id="rId45"/>
            </p:custDataLst>
          </p:nvPr>
        </p:nvSpPr>
        <p:spPr>
          <a:xfrm>
            <a:off x="10274849" y="5604190"/>
            <a:ext cx="1952674" cy="369332"/>
          </a:xfrm>
          <a:prstGeom prst="rect">
            <a:avLst/>
          </a:prstGeom>
          <a:noFill/>
        </p:spPr>
        <p:txBody>
          <a:bodyPr wrap="square" rtlCol="0">
            <a:spAutoFit/>
          </a:bodyPr>
          <a:lstStyle/>
          <a:p>
            <a:pPr algn="ctr"/>
            <a:r>
              <a:rPr lang="zh-CN" altLang="en-US" b="1">
                <a:solidFill>
                  <a:srgbClr val="000000"/>
                </a:solidFill>
                <a:latin typeface="黑体" panose="02010609060101010101" charset="-122"/>
                <a:ea typeface="黑体" panose="02010609060101010101" charset="-122"/>
              </a:rPr>
              <a:t>生物医用材料</a:t>
            </a:r>
            <a:endParaRPr lang="zh-CN" altLang="en-US" b="1">
              <a:solidFill>
                <a:srgbClr val="000000"/>
              </a:solidFill>
              <a:latin typeface="黑体" panose="02010609060101010101" charset="-122"/>
              <a:ea typeface="黑体" panose="02010609060101010101" charset="-122"/>
            </a:endParaRPr>
          </a:p>
        </p:txBody>
      </p:sp>
      <p:sp>
        <p:nvSpPr>
          <p:cNvPr id="53" name="文本框 52" title=""/>
          <p:cNvSpPr txBox="1"/>
          <p:nvPr>
            <p:custDataLst>
              <p:tags r:id="rId46"/>
            </p:custDataLst>
          </p:nvPr>
        </p:nvSpPr>
        <p:spPr>
          <a:xfrm>
            <a:off x="8037858" y="5632130"/>
            <a:ext cx="2236990" cy="369332"/>
          </a:xfrm>
          <a:prstGeom prst="rect">
            <a:avLst/>
          </a:prstGeom>
          <a:noFill/>
        </p:spPr>
        <p:txBody>
          <a:bodyPr wrap="square" rtlCol="0">
            <a:spAutoFit/>
          </a:bodyPr>
          <a:lstStyle/>
          <a:p>
            <a:pPr algn="ctr"/>
            <a:r>
              <a:rPr lang="zh-CN" altLang="en-US" b="1">
                <a:solidFill>
                  <a:srgbClr val="000000"/>
                </a:solidFill>
                <a:latin typeface="黑体" panose="02010609060101010101" charset="-122"/>
                <a:ea typeface="黑体" panose="02010609060101010101" charset="-122"/>
              </a:rPr>
              <a:t>生态环境材料</a:t>
            </a:r>
            <a:endParaRPr lang="zh-CN" altLang="en-US" b="1">
              <a:solidFill>
                <a:srgbClr val="000000"/>
              </a:solidFill>
              <a:latin typeface="黑体" panose="02010609060101010101" charset="-122"/>
              <a:ea typeface="黑体" panose="02010609060101010101" charset="-122"/>
            </a:endParaRPr>
          </a:p>
        </p:txBody>
      </p:sp>
      <p:pic>
        <p:nvPicPr>
          <p:cNvPr id="54" name="图片 53" title=""/>
          <p:cNvPicPr>
            <a:picLocks noChangeAspect="1"/>
          </p:cNvPicPr>
          <p:nvPr>
            <p:custDataLst>
              <p:tags r:id="rId48"/>
            </p:custDataLst>
          </p:nvPr>
        </p:nvPicPr>
        <p:blipFill>
          <a:blip r:embed="rId47"/>
          <a:stretch>
            <a:fillRect/>
          </a:stretch>
        </p:blipFill>
        <p:spPr>
          <a:xfrm>
            <a:off x="10349246" y="3845240"/>
            <a:ext cx="1878277" cy="1774190"/>
          </a:xfrm>
          <a:prstGeom prst="rect">
            <a:avLst/>
          </a:prstGeom>
        </p:spPr>
      </p:pic>
      <p:pic>
        <p:nvPicPr>
          <p:cNvPr id="30" name="芯片制造" title="">
            <a:hlinkClick action="ppaction://media"/>
          </p:cNvPr>
          <p:cNvPicPr>
            <a:picLocks noChangeAspect="1"/>
          </p:cNvPicPr>
          <p:nvPr>
            <a:videoFile r:link="rId51"/>
            <p:custDataLst>
              <p:tags r:id="rId50"/>
            </p:custDataLst>
            <p:extLst>
              <p:ext uri="{DAA4B4D4-6D71-4841-9C94-3DE7FCFB9230}">
                <p14:media xmlns:p14="http://schemas.microsoft.com/office/powerpoint/2010/main" r:embed="rId52"/>
              </p:ext>
            </p:extLst>
          </p:nvPr>
        </p:nvPicPr>
        <p:blipFill>
          <a:blip r:embed="rId49"/>
          <a:stretch>
            <a:fillRect/>
          </a:stretch>
        </p:blipFill>
        <p:spPr>
          <a:xfrm>
            <a:off x="7632855" y="718933"/>
            <a:ext cx="4559145" cy="2564519"/>
          </a:xfrm>
          <a:prstGeom prst="rect">
            <a:avLst/>
          </a:prstGeom>
        </p:spPr>
      </p:pic>
      <p:sp>
        <p:nvSpPr>
          <p:cNvPr id="42" name="矩形 41" title=""/>
          <p:cNvSpPr/>
          <p:nvPr>
            <p:custDataLst>
              <p:tags r:id="rId53"/>
            </p:custDataLst>
          </p:nvPr>
        </p:nvSpPr>
        <p:spPr>
          <a:xfrm>
            <a:off x="2995202" y="6269329"/>
            <a:ext cx="8494633" cy="461665"/>
          </a:xfrm>
          <a:prstGeom prst="rect">
            <a:avLst/>
          </a:prstGeom>
        </p:spPr>
        <p:txBody>
          <a:bodyPr wrap="none">
            <a:spAutoFit/>
          </a:bodyPr>
          <a:lstStyle/>
          <a:p>
            <a:r>
              <a:rPr lang="zh-CN" altLang="en-US" sz="2400" b="1" smtClean="0">
                <a:solidFill>
                  <a:srgbClr val="FF0000"/>
                </a:solidFill>
                <a:latin typeface="微软雅黑" panose="020b0503020204020204" charset="-122"/>
                <a:ea typeface="微软雅黑"/>
              </a:rPr>
              <a:t>意义：广泛</a:t>
            </a:r>
            <a:r>
              <a:rPr lang="zh-CN" altLang="en-US" sz="2400" b="1">
                <a:solidFill>
                  <a:srgbClr val="FF0000"/>
                </a:solidFill>
                <a:latin typeface="微软雅黑" panose="020b0503020204020204" charset="-122"/>
                <a:ea typeface="微软雅黑"/>
              </a:rPr>
              <a:t>应用到各个领域，极大地改变了人们的生产生活。</a:t>
            </a:r>
            <a:endParaRPr lang="zh-CN" altLang="en-US" sz="2400" b="1">
              <a:solidFill>
                <a:srgbClr val="FF0000"/>
              </a:solidFill>
              <a:latin typeface="微软雅黑" panose="020b0503020204020204" charset="-122"/>
              <a:ea typeface="微软雅黑"/>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
                                        <p:tgtEl>
                                          <p:spTgt spid="2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arn(inVertical)">
                                      <p:cBhvr>
                                        <p:cTn id="15" dur="500"/>
                                        <p:tgtEl>
                                          <p:spTgt spid="48"/>
                                        </p:tgtEl>
                                      </p:cBhvr>
                                    </p:animEffect>
                                  </p:childTnLst>
                                </p:cTn>
                              </p:par>
                              <p:par>
                                <p:cTn id="16" presetID="16" presetClass="entr" presetSubtype="21"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barn(inVertical)">
                                      <p:cBhvr>
                                        <p:cTn id="21" dur="500"/>
                                        <p:tgtEl>
                                          <p:spTgt spid="50"/>
                                        </p:tgtEl>
                                      </p:cBhvr>
                                    </p:animEffect>
                                  </p:childTnLst>
                                </p:cTn>
                              </p:par>
                              <p:par>
                                <p:cTn id="22" presetID="16" presetClass="entr" presetSubtype="21"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barn(inVertical)">
                                      <p:cBhvr>
                                        <p:cTn id="27" dur="500"/>
                                        <p:tgtEl>
                                          <p:spTgt spid="5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arn(inVertical)">
                                      <p:cBhvr>
                                        <p:cTn id="30" dur="500"/>
                                        <p:tgtEl>
                                          <p:spTgt spid="53"/>
                                        </p:tgtEl>
                                      </p:cBhvr>
                                    </p:animEffect>
                                  </p:childTnLst>
                                </p:cTn>
                              </p:par>
                              <p:par>
                                <p:cTn id="31" presetID="16" presetClass="entr" presetSubtype="21"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barn(inVertical)">
                                      <p:cBhvr>
                                        <p:cTn id="33" dur="500"/>
                                        <p:tgtEl>
                                          <p:spTgt spid="54"/>
                                        </p:tgtEl>
                                      </p:cBhvr>
                                    </p:animEffect>
                                  </p:childTnLst>
                                </p:cTn>
                              </p:par>
                            </p:childTnLst>
                          </p:cTn>
                        </p:par>
                      </p:childTnLst>
                    </p:cTn>
                  </p:par>
                  <p:par>
                    <p:cTn id="34" fill="hold" nodeType="clickPar">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arn(inVertical)">
                                      <p:cBhvr>
                                        <p:cTn id="3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30"/>
                </p:tgtEl>
              </p:cMediaNode>
            </p:video>
          </p:childTnLst>
        </p:cTn>
      </p:par>
    </p:tnLst>
    <p:bldLst>
      <p:bldP spid="24" grpId="0" animBg="1"/>
      <p:bldP spid="48" grpId="0"/>
      <p:bldP spid="50" grpId="0"/>
      <p:bldP spid="52" grpId="0"/>
      <p:bldP spid="53" grpId="0"/>
      <p:bldP spid="42"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solidFill>
        <a:effectLst/>
      </p:bgPr>
    </p:bg>
    <p:spTree>
      <p:nvGrpSpPr>
        <p:cNvPr id="1" name=""/>
        <p:cNvGrpSpPr/>
        <p:nvPr>
          <p:custDataLst>
            <p:tags r:id="rId2"/>
          </p:custDataLst>
        </p:nvPr>
      </p:nvGrpSpPr>
      <p:grpSpPr>
        <a:xfrm>
          <a:off x="0" y="0"/>
          <a:ext cx="0" cy="0"/>
        </a:xfrm>
      </p:grpSpPr>
      <p:grpSp>
        <p:nvGrpSpPr>
          <p:cNvPr id="2" name="组合1" title=""/>
          <p:cNvGrpSpPr/>
          <p:nvPr>
            <p:custDataLst>
              <p:tags r:id="rId3"/>
            </p:custDataLst>
          </p:nvPr>
        </p:nvGrpSpPr>
        <p:grpSpPr>
          <a:xfrm>
            <a:off x="0" y="-45941"/>
            <a:ext cx="12088368" cy="679492"/>
            <a:chExt cx="7281333" cy="679492"/>
          </a:xfrm>
        </p:grpSpPr>
        <p:sp>
          <p:nvSpPr>
            <p:cNvPr id="3" name="形状1"/>
            <p:cNvSpPr txBox="1"/>
            <p:nvPr>
              <p:custDataLst>
                <p:tags r:id="rId4"/>
              </p:custDataLst>
            </p:nvPr>
          </p:nvSpPr>
          <p:spPr>
            <a:xfrm>
              <a:off x="0" y="19367"/>
              <a:ext cx="7281333" cy="582613"/>
            </a:xfrm>
            <a:prstGeom prst="roundRect">
              <a:avLst/>
            </a:prstGeom>
            <a:solidFill>
              <a:srgbClr val="FFFF00"/>
            </a:solidFill>
            <a:ln w="9525">
              <a:solidFill>
                <a:srgbClr val="29707C"/>
              </a:solidFill>
              <a:prstDash val="solid"/>
              <a:headEnd type="none" w="med" len="med"/>
              <a:tailEnd type="none" w="med" len="med"/>
            </a:ln>
          </p:spPr>
          <p:txBody>
            <a:bodyPr wrap="square" rtlCol="0" anchor="ctr"/>
            <a:lstStyle/>
            <a:p>
              <a:pPr algn="ctr"/>
              <a:endParaRPr>
                <a:solidFill>
                  <a:prstClr val="black"/>
                </a:solidFill>
              </a:endParaRPr>
            </a:p>
          </p:txBody>
        </p:sp>
        <p:sp>
          <p:nvSpPr>
            <p:cNvPr id="4" name="形状2"/>
            <p:cNvSpPr txBox="1"/>
            <p:nvPr>
              <p:custDataLst>
                <p:tags r:id="rId5"/>
              </p:custDataLst>
            </p:nvPr>
          </p:nvSpPr>
          <p:spPr>
            <a:xfrm>
              <a:off x="200739" y="49530"/>
              <a:ext cx="6907229" cy="523875"/>
            </a:xfrm>
            <a:prstGeom prst="rect">
              <a:avLst/>
            </a:prstGeom>
            <a:solidFill>
              <a:srgbClr val="FFFF00"/>
            </a:solidFill>
            <a:ln w="9525">
              <a:solidFill>
                <a:srgbClr val="FFFFFF">
                  <a:alpha val="0"/>
                </a:srgbClr>
              </a:solidFill>
            </a:ln>
          </p:spPr>
          <p:txBody>
            <a:bodyPr wrap="square" rtlCol="0" anchor="ctr"/>
            <a:lstStyle/>
            <a:p>
              <a:pPr algn="ctr"/>
              <a:endParaRPr>
                <a:solidFill>
                  <a:prstClr val="black"/>
                </a:solidFill>
              </a:endParaRPr>
            </a:p>
          </p:txBody>
        </p:sp>
        <p:sp>
          <p:nvSpPr>
            <p:cNvPr id="5" name="文本1"/>
            <p:cNvSpPr txBox="1"/>
            <p:nvPr>
              <p:custDataLst>
                <p:tags r:id="rId6"/>
              </p:custDataLst>
            </p:nvPr>
          </p:nvSpPr>
          <p:spPr>
            <a:xfrm>
              <a:off x="196929" y="0"/>
              <a:ext cx="6907229" cy="679492"/>
            </a:xfrm>
            <a:prstGeom prst="rect">
              <a:avLst/>
            </a:prstGeom>
            <a:noFill/>
          </p:spPr>
          <p:txBody>
            <a:bodyPr wrap="square" rtlCol="0" anchor="t"/>
            <a:lstStyle/>
            <a:p>
              <a:r>
                <a:rPr lang="zh-CN" altLang="en-US" sz="2800" b="1">
                  <a:solidFill>
                    <a:srgbClr val="000000"/>
                  </a:solidFill>
                  <a:latin typeface="Arial"/>
                  <a:ea typeface="Arial"/>
                </a:rPr>
                <a:t>  </a:t>
              </a:r>
              <a:r>
                <a:rPr lang="zh-CN" altLang="en-US" sz="2800" b="1" smtClean="0">
                  <a:solidFill>
                    <a:srgbClr val="000000"/>
                  </a:solidFill>
                  <a:latin typeface="Arial"/>
                  <a:ea typeface="Arial"/>
                </a:rPr>
                <a:t>学习聚焦</a:t>
              </a:r>
              <a:r>
                <a:rPr lang="zh-CN" altLang="en-US" sz="2800" b="1" smtClean="0">
                  <a:solidFill>
                    <a:srgbClr val="000000"/>
                  </a:solidFill>
                  <a:latin typeface="微软雅黑" panose="020b0503020204020204" charset="-122"/>
                  <a:ea typeface="微软雅黑"/>
                </a:rPr>
                <a:t>：</a:t>
              </a:r>
              <a:r>
                <a:rPr lang="zh-CN" altLang="en-US" sz="2800" b="1">
                  <a:solidFill>
                    <a:srgbClr val="000000"/>
                  </a:solidFill>
                  <a:latin typeface="微软雅黑" panose="020b0503020204020204" charset="-122"/>
                  <a:ea typeface="微软雅黑"/>
                </a:rPr>
                <a:t>现代</a:t>
              </a:r>
              <a:r>
                <a:rPr lang="zh-CN" altLang="en-US" sz="2800" b="1" smtClean="0">
                  <a:solidFill>
                    <a:srgbClr val="000000"/>
                  </a:solidFill>
                  <a:latin typeface="微软雅黑" panose="020b0503020204020204" charset="-122"/>
                  <a:ea typeface="微软雅黑"/>
                </a:rPr>
                <a:t>科技的一系列成果，加快了人类社会迈向现代化的步伐。</a:t>
              </a:r>
              <a:endParaRPr lang="zh-CN" altLang="en-US" sz="2800" b="1">
                <a:solidFill>
                  <a:srgbClr val="000000"/>
                </a:solidFill>
                <a:latin typeface="微软雅黑" panose="020b0503020204020204" charset="-122"/>
                <a:ea typeface="微软雅黑"/>
              </a:endParaRPr>
            </a:p>
          </p:txBody>
        </p:sp>
      </p:grpSp>
      <p:pic>
        <p:nvPicPr>
          <p:cNvPr id="6" name="表格1" title=""/>
          <p:cNvPicPr>
            <a:picLocks noChangeAspect="1"/>
          </p:cNvPicPr>
          <p:nvPr>
            <p:custDataLst>
              <p:tags r:id="rId8"/>
            </p:custDataLst>
          </p:nvPr>
        </p:nvPicPr>
        <p:blipFill>
          <a:blip r:embed="rId7"/>
          <a:stretch>
            <a:fillRect/>
          </a:stretch>
        </p:blipFill>
        <p:spPr>
          <a:xfrm>
            <a:off x="0" y="582930"/>
            <a:ext cx="12192000" cy="6205220"/>
          </a:xfrm>
          <a:prstGeom prst="rect">
            <a:avLst/>
          </a:prstGeom>
        </p:spPr>
      </p:pic>
      <p:grpSp>
        <p:nvGrpSpPr>
          <p:cNvPr id="7" name="组合2" title=""/>
          <p:cNvGrpSpPr/>
          <p:nvPr>
            <p:custDataLst>
              <p:tags r:id="rId9"/>
            </p:custDataLst>
          </p:nvPr>
        </p:nvGrpSpPr>
        <p:grpSpPr>
          <a:xfrm>
            <a:off x="2975928" y="1287145"/>
            <a:ext cx="4262437" cy="647700"/>
            <a:chExt cx="4262437" cy="647700"/>
          </a:xfrm>
        </p:grpSpPr>
        <p:sp>
          <p:nvSpPr>
            <p:cNvPr id="8" name="形状3"/>
            <p:cNvSpPr txBox="1"/>
            <p:nvPr>
              <p:custDataLst>
                <p:tags r:id="rId10"/>
              </p:custDataLst>
            </p:nvPr>
          </p:nvSpPr>
          <p:spPr>
            <a:xfrm>
              <a:off x="3810" y="49530"/>
              <a:ext cx="4071937" cy="457200"/>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9" name="文本2"/>
            <p:cNvSpPr txBox="1"/>
            <p:nvPr>
              <p:custDataLst>
                <p:tags r:id="rId11"/>
              </p:custDataLst>
            </p:nvPr>
          </p:nvSpPr>
          <p:spPr>
            <a:xfrm>
              <a:off x="0" y="0"/>
              <a:ext cx="4262437" cy="647700"/>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1946年，美国 “埃尼阿克”</a:t>
              </a:r>
              <a:endParaRPr lang="zh-CN" altLang="en-US" sz="2400" b="1">
                <a:solidFill>
                  <a:srgbClr val="000000"/>
                </a:solidFill>
                <a:latin typeface="微软雅黑" panose="020b0503020204020204" charset="-122"/>
                <a:ea typeface="微软雅黑"/>
              </a:endParaRPr>
            </a:p>
          </p:txBody>
        </p:sp>
      </p:grpSp>
      <p:grpSp>
        <p:nvGrpSpPr>
          <p:cNvPr id="10" name="组合3" title=""/>
          <p:cNvGrpSpPr/>
          <p:nvPr>
            <p:custDataLst>
              <p:tags r:id="rId12"/>
            </p:custDataLst>
          </p:nvPr>
        </p:nvGrpSpPr>
        <p:grpSpPr>
          <a:xfrm>
            <a:off x="7833678" y="1285558"/>
            <a:ext cx="3422650" cy="647700"/>
            <a:chExt cx="3422650" cy="647700"/>
          </a:xfrm>
        </p:grpSpPr>
        <p:sp>
          <p:nvSpPr>
            <p:cNvPr id="11" name="形状4"/>
            <p:cNvSpPr txBox="1"/>
            <p:nvPr>
              <p:custDataLst>
                <p:tags r:id="rId13"/>
              </p:custDataLst>
            </p:nvPr>
          </p:nvSpPr>
          <p:spPr>
            <a:xfrm>
              <a:off x="3810" y="49530"/>
              <a:ext cx="3232150" cy="457200"/>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12" name="文本3"/>
            <p:cNvSpPr txBox="1"/>
            <p:nvPr>
              <p:custDataLst>
                <p:tags r:id="rId14"/>
              </p:custDataLst>
            </p:nvPr>
          </p:nvSpPr>
          <p:spPr>
            <a:xfrm>
              <a:off x="0" y="0"/>
              <a:ext cx="3422650" cy="647700"/>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开启了电子计算机时代</a:t>
              </a:r>
              <a:endParaRPr lang="zh-CN" altLang="en-US" sz="2400" b="1">
                <a:solidFill>
                  <a:srgbClr val="000000"/>
                </a:solidFill>
                <a:latin typeface="微软雅黑" panose="020b0503020204020204" charset="-122"/>
                <a:ea typeface="微软雅黑"/>
              </a:endParaRPr>
            </a:p>
          </p:txBody>
        </p:sp>
      </p:grpSp>
      <p:grpSp>
        <p:nvGrpSpPr>
          <p:cNvPr id="13" name="组合4" title=""/>
          <p:cNvGrpSpPr/>
          <p:nvPr>
            <p:custDataLst>
              <p:tags r:id="rId15"/>
            </p:custDataLst>
          </p:nvPr>
        </p:nvGrpSpPr>
        <p:grpSpPr>
          <a:xfrm>
            <a:off x="3015615" y="1788795"/>
            <a:ext cx="4265613" cy="1377950"/>
            <a:chExt cx="4265613" cy="1377950"/>
          </a:xfrm>
        </p:grpSpPr>
        <p:sp>
          <p:nvSpPr>
            <p:cNvPr id="14" name="形状5"/>
            <p:cNvSpPr txBox="1"/>
            <p:nvPr>
              <p:custDataLst>
                <p:tags r:id="rId16"/>
              </p:custDataLst>
            </p:nvPr>
          </p:nvSpPr>
          <p:spPr>
            <a:xfrm>
              <a:off x="3810" y="49530"/>
              <a:ext cx="4075113" cy="1187450"/>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15" name="文本4"/>
            <p:cNvSpPr txBox="1"/>
            <p:nvPr>
              <p:custDataLst>
                <p:tags r:id="rId17"/>
              </p:custDataLst>
            </p:nvPr>
          </p:nvSpPr>
          <p:spPr>
            <a:xfrm>
              <a:off x="0" y="0"/>
              <a:ext cx="4265613" cy="1377950"/>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①</a:t>
              </a:r>
              <a:r>
                <a:rPr lang="zh-CN" altLang="en-US" sz="2400" b="1">
                  <a:solidFill>
                    <a:srgbClr val="000000"/>
                  </a:solidFill>
                  <a:latin typeface="Arial"/>
                  <a:ea typeface="Arial"/>
                </a:rPr>
                <a:t>1969</a:t>
              </a:r>
              <a:r>
                <a:rPr lang="zh-CN" altLang="en-US" sz="2400" b="1">
                  <a:solidFill>
                    <a:srgbClr val="000000"/>
                  </a:solidFill>
                  <a:latin typeface="微软雅黑" panose="020b0503020204020204" charset="-122"/>
                  <a:ea typeface="微软雅黑"/>
                </a:rPr>
                <a:t>年，军用网络</a:t>
              </a:r>
              <a:endParaRPr lang="zh-CN" altLang="en-US" sz="2400" b="1">
                <a:solidFill>
                  <a:srgbClr val="000000"/>
                </a:solidFill>
                <a:latin typeface="微软雅黑" panose="020b0503020204020204" charset="-122"/>
                <a:ea typeface="微软雅黑"/>
              </a:endParaRPr>
            </a:p>
            <a:p>
              <a:r>
                <a:rPr lang="zh-CN" altLang="en-US" sz="2400" b="1">
                  <a:solidFill>
                    <a:srgbClr val="000000"/>
                  </a:solidFill>
                  <a:latin typeface="微软雅黑" panose="020b0503020204020204" charset="-122"/>
                  <a:ea typeface="微软雅黑"/>
                </a:rPr>
                <a:t>②</a:t>
              </a:r>
              <a:r>
                <a:rPr lang="zh-CN" altLang="en-US" sz="2400" b="1">
                  <a:solidFill>
                    <a:srgbClr val="000000"/>
                  </a:solidFill>
                  <a:latin typeface="Arial"/>
                  <a:ea typeface="Arial"/>
                </a:rPr>
                <a:t>20</a:t>
              </a:r>
              <a:r>
                <a:rPr lang="zh-CN" altLang="en-US" sz="2400" b="1">
                  <a:solidFill>
                    <a:srgbClr val="000000"/>
                  </a:solidFill>
                  <a:latin typeface="微软雅黑" panose="020b0503020204020204" charset="-122"/>
                  <a:ea typeface="微软雅黑"/>
                </a:rPr>
                <a:t>世纪</a:t>
              </a:r>
              <a:r>
                <a:rPr lang="zh-CN" altLang="en-US" sz="2400" b="1">
                  <a:solidFill>
                    <a:srgbClr val="000000"/>
                  </a:solidFill>
                  <a:latin typeface="Arial"/>
                  <a:ea typeface="Arial"/>
                </a:rPr>
                <a:t>90</a:t>
              </a:r>
              <a:r>
                <a:rPr lang="zh-CN" altLang="en-US" sz="2400" b="1">
                  <a:solidFill>
                    <a:srgbClr val="000000"/>
                  </a:solidFill>
                  <a:latin typeface="微软雅黑" panose="020b0503020204020204" charset="-122"/>
                  <a:ea typeface="微软雅黑"/>
                </a:rPr>
                <a:t>年代实现商业化</a:t>
              </a:r>
              <a:endParaRPr lang="zh-CN" altLang="en-US" sz="2400" b="1">
                <a:solidFill>
                  <a:srgbClr val="000000"/>
                </a:solidFill>
                <a:latin typeface="微软雅黑" panose="020b0503020204020204" charset="-122"/>
                <a:ea typeface="微软雅黑"/>
              </a:endParaRPr>
            </a:p>
            <a:p>
              <a:r>
                <a:rPr lang="zh-CN" altLang="en-US" sz="2400" b="1">
                  <a:solidFill>
                    <a:srgbClr val="000000"/>
                  </a:solidFill>
                  <a:latin typeface="微软雅黑" panose="020b0503020204020204" charset="-122"/>
                  <a:ea typeface="微软雅黑"/>
                </a:rPr>
                <a:t>③目前已遍布全球。</a:t>
              </a:r>
              <a:endParaRPr lang="zh-CN" altLang="en-US" sz="2400" b="1">
                <a:solidFill>
                  <a:srgbClr val="000000"/>
                </a:solidFill>
                <a:latin typeface="微软雅黑" panose="020b0503020204020204" charset="-122"/>
                <a:ea typeface="微软雅黑"/>
              </a:endParaRPr>
            </a:p>
          </p:txBody>
        </p:sp>
      </p:grpSp>
      <p:grpSp>
        <p:nvGrpSpPr>
          <p:cNvPr id="16" name="组合5" title=""/>
          <p:cNvGrpSpPr/>
          <p:nvPr>
            <p:custDataLst>
              <p:tags r:id="rId18"/>
            </p:custDataLst>
          </p:nvPr>
        </p:nvGrpSpPr>
        <p:grpSpPr>
          <a:xfrm>
            <a:off x="7103428" y="1961833"/>
            <a:ext cx="5089525" cy="1012825"/>
            <a:chExt cx="5089525" cy="1012825"/>
          </a:xfrm>
        </p:grpSpPr>
        <p:sp>
          <p:nvSpPr>
            <p:cNvPr id="17" name="形状6"/>
            <p:cNvSpPr txBox="1"/>
            <p:nvPr>
              <p:custDataLst>
                <p:tags r:id="rId19"/>
              </p:custDataLst>
            </p:nvPr>
          </p:nvSpPr>
          <p:spPr>
            <a:xfrm>
              <a:off x="3810" y="49530"/>
              <a:ext cx="4899025" cy="82232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18" name="文本5"/>
            <p:cNvSpPr txBox="1"/>
            <p:nvPr>
              <p:custDataLst>
                <p:tags r:id="rId20"/>
              </p:custDataLst>
            </p:nvPr>
          </p:nvSpPr>
          <p:spPr>
            <a:xfrm>
              <a:off x="0" y="0"/>
              <a:ext cx="5089525" cy="1012825"/>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促进了信息的交流，大大丰富了人类的知识，推动了社会的进步。</a:t>
              </a:r>
              <a:endParaRPr lang="zh-CN" altLang="en-US" sz="2400" b="1">
                <a:solidFill>
                  <a:srgbClr val="000000"/>
                </a:solidFill>
                <a:latin typeface="微软雅黑" panose="020b0503020204020204" charset="-122"/>
                <a:ea typeface="微软雅黑"/>
              </a:endParaRPr>
            </a:p>
          </p:txBody>
        </p:sp>
      </p:grpSp>
      <p:grpSp>
        <p:nvGrpSpPr>
          <p:cNvPr id="19" name="组合6" title=""/>
          <p:cNvGrpSpPr/>
          <p:nvPr>
            <p:custDataLst>
              <p:tags r:id="rId21"/>
            </p:custDataLst>
          </p:nvPr>
        </p:nvGrpSpPr>
        <p:grpSpPr>
          <a:xfrm>
            <a:off x="3931603" y="3104833"/>
            <a:ext cx="1811337" cy="720725"/>
            <a:chExt cx="1811337" cy="720725"/>
          </a:xfrm>
        </p:grpSpPr>
        <p:sp>
          <p:nvSpPr>
            <p:cNvPr id="20" name="形状7"/>
            <p:cNvSpPr txBox="1"/>
            <p:nvPr>
              <p:custDataLst>
                <p:tags r:id="rId22"/>
              </p:custDataLst>
            </p:nvPr>
          </p:nvSpPr>
          <p:spPr>
            <a:xfrm>
              <a:off x="3810" y="49530"/>
              <a:ext cx="1620837" cy="53022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21" name="文本6"/>
            <p:cNvSpPr txBox="1"/>
            <p:nvPr>
              <p:custDataLst>
                <p:tags r:id="rId23"/>
              </p:custDataLst>
            </p:nvPr>
          </p:nvSpPr>
          <p:spPr>
            <a:xfrm>
              <a:off x="0" y="0"/>
              <a:ext cx="1811337" cy="720725"/>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①②③</a:t>
              </a:r>
              <a:endParaRPr lang="zh-CN" altLang="en-US" sz="2400" b="1">
                <a:solidFill>
                  <a:srgbClr val="000000"/>
                </a:solidFill>
                <a:latin typeface="微软雅黑" panose="020b0503020204020204" charset="-122"/>
                <a:ea typeface="微软雅黑"/>
              </a:endParaRPr>
            </a:p>
          </p:txBody>
        </p:sp>
      </p:grpSp>
      <p:grpSp>
        <p:nvGrpSpPr>
          <p:cNvPr id="22" name="组合7" title=""/>
          <p:cNvGrpSpPr/>
          <p:nvPr>
            <p:custDataLst>
              <p:tags r:id="rId24"/>
            </p:custDataLst>
          </p:nvPr>
        </p:nvGrpSpPr>
        <p:grpSpPr>
          <a:xfrm>
            <a:off x="7174865" y="3028633"/>
            <a:ext cx="4800600" cy="1012825"/>
            <a:chExt cx="4800600" cy="1012825"/>
          </a:xfrm>
        </p:grpSpPr>
        <p:sp>
          <p:nvSpPr>
            <p:cNvPr id="23" name="形状8"/>
            <p:cNvSpPr txBox="1"/>
            <p:nvPr>
              <p:custDataLst>
                <p:tags r:id="rId25"/>
              </p:custDataLst>
            </p:nvPr>
          </p:nvSpPr>
          <p:spPr>
            <a:xfrm>
              <a:off x="3810" y="49530"/>
              <a:ext cx="4610100" cy="82232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24" name="文本7"/>
            <p:cNvSpPr txBox="1"/>
            <p:nvPr>
              <p:custDataLst>
                <p:tags r:id="rId26"/>
              </p:custDataLst>
            </p:nvPr>
          </p:nvSpPr>
          <p:spPr>
            <a:xfrm>
              <a:off x="0" y="0"/>
              <a:ext cx="4800600" cy="1012825"/>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改变了人们的生产生活，解放双手，提高生产力，促进经济发展。</a:t>
              </a:r>
              <a:endParaRPr lang="zh-CN" altLang="en-US" sz="2400" b="1">
                <a:solidFill>
                  <a:srgbClr val="000000"/>
                </a:solidFill>
                <a:latin typeface="微软雅黑" panose="020b0503020204020204" charset="-122"/>
                <a:ea typeface="微软雅黑"/>
              </a:endParaRPr>
            </a:p>
          </p:txBody>
        </p:sp>
      </p:grpSp>
      <p:grpSp>
        <p:nvGrpSpPr>
          <p:cNvPr id="25" name="组合8" title=""/>
          <p:cNvGrpSpPr/>
          <p:nvPr>
            <p:custDataLst>
              <p:tags r:id="rId27"/>
            </p:custDataLst>
          </p:nvPr>
        </p:nvGrpSpPr>
        <p:grpSpPr>
          <a:xfrm>
            <a:off x="2921953" y="3904933"/>
            <a:ext cx="4171950" cy="1012825"/>
            <a:chExt cx="4171950" cy="1012825"/>
          </a:xfrm>
        </p:grpSpPr>
        <p:sp>
          <p:nvSpPr>
            <p:cNvPr id="26" name="形状9"/>
            <p:cNvSpPr txBox="1"/>
            <p:nvPr>
              <p:custDataLst>
                <p:tags r:id="rId28"/>
              </p:custDataLst>
            </p:nvPr>
          </p:nvSpPr>
          <p:spPr>
            <a:xfrm>
              <a:off x="3810" y="49530"/>
              <a:ext cx="3981450" cy="82232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27" name="文本8"/>
            <p:cNvSpPr txBox="1"/>
            <p:nvPr>
              <p:custDataLst>
                <p:tags r:id="rId29"/>
              </p:custDataLst>
            </p:nvPr>
          </p:nvSpPr>
          <p:spPr>
            <a:xfrm>
              <a:off x="0" y="0"/>
              <a:ext cx="4171950" cy="1012825"/>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①1957年苏联人造地球卫星</a:t>
              </a:r>
              <a:endParaRPr lang="zh-CN" altLang="en-US" sz="2400" b="1">
                <a:solidFill>
                  <a:srgbClr val="000000"/>
                </a:solidFill>
                <a:latin typeface="微软雅黑" panose="020b0503020204020204" charset="-122"/>
                <a:ea typeface="微软雅黑"/>
              </a:endParaRPr>
            </a:p>
            <a:p>
              <a:r>
                <a:rPr lang="zh-CN" altLang="en-US" sz="2400" b="1">
                  <a:solidFill>
                    <a:srgbClr val="000000"/>
                  </a:solidFill>
                  <a:latin typeface="微软雅黑" panose="020b0503020204020204" charset="-122"/>
                  <a:ea typeface="微软雅黑"/>
                </a:rPr>
                <a:t>②俄、美、法、中等国家</a:t>
              </a:r>
              <a:endParaRPr lang="zh-CN" altLang="en-US" sz="2400" b="1">
                <a:solidFill>
                  <a:srgbClr val="000000"/>
                </a:solidFill>
                <a:latin typeface="微软雅黑" panose="020b0503020204020204" charset="-122"/>
                <a:ea typeface="微软雅黑"/>
              </a:endParaRPr>
            </a:p>
          </p:txBody>
        </p:sp>
      </p:grpSp>
      <p:grpSp>
        <p:nvGrpSpPr>
          <p:cNvPr id="28" name="组合9" title=""/>
          <p:cNvGrpSpPr/>
          <p:nvPr>
            <p:custDataLst>
              <p:tags r:id="rId30"/>
            </p:custDataLst>
          </p:nvPr>
        </p:nvGrpSpPr>
        <p:grpSpPr>
          <a:xfrm>
            <a:off x="7259003" y="3922395"/>
            <a:ext cx="4451350" cy="1012825"/>
            <a:chExt cx="4451350" cy="1012825"/>
          </a:xfrm>
        </p:grpSpPr>
        <p:sp>
          <p:nvSpPr>
            <p:cNvPr id="29" name="形状10"/>
            <p:cNvSpPr txBox="1"/>
            <p:nvPr>
              <p:custDataLst>
                <p:tags r:id="rId31"/>
              </p:custDataLst>
            </p:nvPr>
          </p:nvSpPr>
          <p:spPr>
            <a:xfrm>
              <a:off x="3810" y="49530"/>
              <a:ext cx="4260850" cy="82232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30" name="文本9"/>
            <p:cNvSpPr txBox="1"/>
            <p:nvPr>
              <p:custDataLst>
                <p:tags r:id="rId32"/>
              </p:custDataLst>
            </p:nvPr>
          </p:nvSpPr>
          <p:spPr>
            <a:xfrm>
              <a:off x="0" y="0"/>
              <a:ext cx="4451350" cy="1012825"/>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对现代国防与经济发展产生了巨大影响</a:t>
              </a:r>
              <a:endParaRPr lang="zh-CN" altLang="en-US" sz="2400" b="1">
                <a:solidFill>
                  <a:srgbClr val="000000"/>
                </a:solidFill>
                <a:latin typeface="微软雅黑" panose="020b0503020204020204" charset="-122"/>
                <a:ea typeface="微软雅黑"/>
              </a:endParaRPr>
            </a:p>
          </p:txBody>
        </p:sp>
      </p:grpSp>
      <p:grpSp>
        <p:nvGrpSpPr>
          <p:cNvPr id="31" name="组合10" title=""/>
          <p:cNvGrpSpPr/>
          <p:nvPr>
            <p:custDataLst>
              <p:tags r:id="rId33"/>
            </p:custDataLst>
          </p:nvPr>
        </p:nvGrpSpPr>
        <p:grpSpPr>
          <a:xfrm>
            <a:off x="2864803" y="4730433"/>
            <a:ext cx="3325812" cy="647700"/>
            <a:chExt cx="3325812" cy="647700"/>
          </a:xfrm>
        </p:grpSpPr>
        <p:sp>
          <p:nvSpPr>
            <p:cNvPr id="32" name="形状11"/>
            <p:cNvSpPr txBox="1"/>
            <p:nvPr>
              <p:custDataLst>
                <p:tags r:id="rId34"/>
              </p:custDataLst>
            </p:nvPr>
          </p:nvSpPr>
          <p:spPr>
            <a:xfrm>
              <a:off x="3810" y="49530"/>
              <a:ext cx="3135312" cy="457200"/>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33" name="文本10"/>
            <p:cNvSpPr txBox="1"/>
            <p:nvPr>
              <p:custDataLst>
                <p:tags r:id="rId35"/>
              </p:custDataLst>
            </p:nvPr>
          </p:nvSpPr>
          <p:spPr>
            <a:xfrm>
              <a:off x="0" y="0"/>
              <a:ext cx="3325812" cy="647700"/>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①美国：深潜器</a:t>
              </a:r>
              <a:endParaRPr lang="zh-CN" altLang="en-US" sz="2400" b="1">
                <a:solidFill>
                  <a:srgbClr val="000000"/>
                </a:solidFill>
                <a:latin typeface="微软雅黑" panose="020b0503020204020204" charset="-122"/>
                <a:ea typeface="微软雅黑"/>
              </a:endParaRPr>
            </a:p>
          </p:txBody>
        </p:sp>
      </p:grpSp>
      <p:grpSp>
        <p:nvGrpSpPr>
          <p:cNvPr id="34" name="组合11" title=""/>
          <p:cNvGrpSpPr/>
          <p:nvPr>
            <p:custDataLst>
              <p:tags r:id="rId36"/>
            </p:custDataLst>
          </p:nvPr>
        </p:nvGrpSpPr>
        <p:grpSpPr>
          <a:xfrm>
            <a:off x="2847340" y="5128895"/>
            <a:ext cx="4610100" cy="1012825"/>
            <a:chExt cx="4610100" cy="1012825"/>
          </a:xfrm>
        </p:grpSpPr>
        <p:sp>
          <p:nvSpPr>
            <p:cNvPr id="35" name="形状12"/>
            <p:cNvSpPr txBox="1"/>
            <p:nvPr>
              <p:custDataLst>
                <p:tags r:id="rId37"/>
              </p:custDataLst>
            </p:nvPr>
          </p:nvSpPr>
          <p:spPr>
            <a:xfrm>
              <a:off x="3810" y="49530"/>
              <a:ext cx="4419600" cy="82232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36" name="文本11"/>
            <p:cNvSpPr txBox="1"/>
            <p:nvPr>
              <p:custDataLst>
                <p:tags r:id="rId38"/>
              </p:custDataLst>
            </p:nvPr>
          </p:nvSpPr>
          <p:spPr>
            <a:xfrm>
              <a:off x="0" y="0"/>
              <a:ext cx="4610100" cy="1012825"/>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②中国：无缆水下深潜机器人</a:t>
              </a:r>
              <a:endParaRPr lang="zh-CN" altLang="en-US" sz="2400" b="1">
                <a:solidFill>
                  <a:srgbClr val="000000"/>
                </a:solidFill>
                <a:latin typeface="微软雅黑" panose="020b0503020204020204" charset="-122"/>
                <a:ea typeface="微软雅黑"/>
              </a:endParaRPr>
            </a:p>
            <a:p>
              <a:r>
                <a:rPr lang="zh-CN" altLang="en-US" sz="2400" b="1">
                  <a:solidFill>
                    <a:srgbClr val="000000"/>
                  </a:solidFill>
                  <a:latin typeface="微软雅黑" panose="020b0503020204020204" charset="-122"/>
                  <a:ea typeface="微软雅黑"/>
                </a:rPr>
                <a:t>           “蛟龙号”载人潜水器</a:t>
              </a:r>
              <a:endParaRPr lang="zh-CN" altLang="en-US" sz="2400" b="1">
                <a:solidFill>
                  <a:srgbClr val="000000"/>
                </a:solidFill>
                <a:latin typeface="微软雅黑" panose="020b0503020204020204" charset="-122"/>
                <a:ea typeface="微软雅黑"/>
              </a:endParaRPr>
            </a:p>
          </p:txBody>
        </p:sp>
      </p:grpSp>
      <p:grpSp>
        <p:nvGrpSpPr>
          <p:cNvPr id="37" name="组合12" title=""/>
          <p:cNvGrpSpPr/>
          <p:nvPr>
            <p:custDataLst>
              <p:tags r:id="rId39"/>
            </p:custDataLst>
          </p:nvPr>
        </p:nvGrpSpPr>
        <p:grpSpPr>
          <a:xfrm>
            <a:off x="7274878" y="4938395"/>
            <a:ext cx="3943350" cy="1012825"/>
            <a:chExt cx="3943350" cy="1012825"/>
          </a:xfrm>
        </p:grpSpPr>
        <p:sp>
          <p:nvSpPr>
            <p:cNvPr id="38" name="形状13"/>
            <p:cNvSpPr txBox="1"/>
            <p:nvPr>
              <p:custDataLst>
                <p:tags r:id="rId40"/>
              </p:custDataLst>
            </p:nvPr>
          </p:nvSpPr>
          <p:spPr>
            <a:xfrm>
              <a:off x="3810" y="49530"/>
              <a:ext cx="3752850" cy="82232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39" name="文本12"/>
            <p:cNvSpPr txBox="1"/>
            <p:nvPr>
              <p:custDataLst>
                <p:tags r:id="rId41"/>
              </p:custDataLst>
            </p:nvPr>
          </p:nvSpPr>
          <p:spPr>
            <a:xfrm>
              <a:off x="0" y="0"/>
              <a:ext cx="3943350" cy="1012825"/>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有利于完成高难度的海底勘测工作</a:t>
              </a:r>
              <a:endParaRPr lang="zh-CN" altLang="en-US" sz="2400" b="1">
                <a:solidFill>
                  <a:srgbClr val="000000"/>
                </a:solidFill>
                <a:latin typeface="微软雅黑" panose="020b0503020204020204" charset="-122"/>
                <a:ea typeface="微软雅黑"/>
              </a:endParaRPr>
            </a:p>
          </p:txBody>
        </p:sp>
      </p:grpSp>
      <p:grpSp>
        <p:nvGrpSpPr>
          <p:cNvPr id="40" name="组合13" title=""/>
          <p:cNvGrpSpPr/>
          <p:nvPr>
            <p:custDataLst>
              <p:tags r:id="rId42"/>
            </p:custDataLst>
          </p:nvPr>
        </p:nvGrpSpPr>
        <p:grpSpPr>
          <a:xfrm>
            <a:off x="2942590" y="5902008"/>
            <a:ext cx="4157663" cy="1012825"/>
            <a:chExt cx="4157663" cy="1012825"/>
          </a:xfrm>
        </p:grpSpPr>
        <p:sp>
          <p:nvSpPr>
            <p:cNvPr id="41" name="形状14"/>
            <p:cNvSpPr txBox="1"/>
            <p:nvPr>
              <p:custDataLst>
                <p:tags r:id="rId43"/>
              </p:custDataLst>
            </p:nvPr>
          </p:nvSpPr>
          <p:spPr>
            <a:xfrm>
              <a:off x="3810" y="49530"/>
              <a:ext cx="3967163" cy="82232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42" name="文本13"/>
            <p:cNvSpPr txBox="1"/>
            <p:nvPr>
              <p:custDataLst>
                <p:tags r:id="rId44"/>
              </p:custDataLst>
            </p:nvPr>
          </p:nvSpPr>
          <p:spPr>
            <a:xfrm>
              <a:off x="0" y="0"/>
              <a:ext cx="4157663" cy="1012825"/>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高分子材料、纳米材料、生态环境材料、生物医用材料</a:t>
              </a:r>
              <a:endParaRPr lang="zh-CN" altLang="en-US" sz="2400" b="1">
                <a:solidFill>
                  <a:srgbClr val="000000"/>
                </a:solidFill>
                <a:latin typeface="微软雅黑" panose="020b0503020204020204" charset="-122"/>
                <a:ea typeface="微软雅黑"/>
              </a:endParaRPr>
            </a:p>
          </p:txBody>
        </p:sp>
      </p:grpSp>
      <p:grpSp>
        <p:nvGrpSpPr>
          <p:cNvPr id="43" name="组合14" title=""/>
          <p:cNvGrpSpPr/>
          <p:nvPr>
            <p:custDataLst>
              <p:tags r:id="rId45"/>
            </p:custDataLst>
          </p:nvPr>
        </p:nvGrpSpPr>
        <p:grpSpPr>
          <a:xfrm>
            <a:off x="7271703" y="5914708"/>
            <a:ext cx="4602162" cy="1012825"/>
            <a:chExt cx="4602162" cy="1012825"/>
          </a:xfrm>
        </p:grpSpPr>
        <p:sp>
          <p:nvSpPr>
            <p:cNvPr id="44" name="形状15"/>
            <p:cNvSpPr txBox="1"/>
            <p:nvPr>
              <p:custDataLst>
                <p:tags r:id="rId46"/>
              </p:custDataLst>
            </p:nvPr>
          </p:nvSpPr>
          <p:spPr>
            <a:xfrm>
              <a:off x="3810" y="49530"/>
              <a:ext cx="4411662" cy="822325"/>
            </a:xfrm>
            <a:prstGeom prst="rect">
              <a:avLst/>
            </a:prstGeom>
            <a:solidFill>
              <a:srgbClr val="FFFFFF">
                <a:alpha val="0"/>
              </a:srgbClr>
            </a:solidFill>
            <a:ln w="9525">
              <a:solidFill>
                <a:srgbClr val="FFFFFF">
                  <a:alpha val="0"/>
                </a:srgbClr>
              </a:solidFill>
            </a:ln>
          </p:spPr>
          <p:txBody>
            <a:bodyPr wrap="square" rtlCol="0" anchor="ctr"/>
            <a:lstStyle/>
            <a:p>
              <a:pPr algn="ctr"/>
              <a:endParaRPr>
                <a:solidFill>
                  <a:prstClr val="black"/>
                </a:solidFill>
              </a:endParaRPr>
            </a:p>
          </p:txBody>
        </p:sp>
        <p:sp>
          <p:nvSpPr>
            <p:cNvPr id="45" name="文本14"/>
            <p:cNvSpPr txBox="1"/>
            <p:nvPr>
              <p:custDataLst>
                <p:tags r:id="rId47"/>
              </p:custDataLst>
            </p:nvPr>
          </p:nvSpPr>
          <p:spPr>
            <a:xfrm>
              <a:off x="0" y="0"/>
              <a:ext cx="4602162" cy="1012825"/>
            </a:xfrm>
            <a:prstGeom prst="rect">
              <a:avLst/>
            </a:prstGeom>
            <a:noFill/>
          </p:spPr>
          <p:txBody>
            <a:bodyPr wrap="square" rtlCol="0" anchor="t"/>
            <a:lstStyle/>
            <a:p>
              <a:r>
                <a:rPr lang="zh-CN" altLang="en-US" sz="2400" b="1">
                  <a:solidFill>
                    <a:srgbClr val="000000"/>
                  </a:solidFill>
                  <a:latin typeface="微软雅黑" panose="020b0503020204020204" charset="-122"/>
                  <a:ea typeface="微软雅黑"/>
                </a:rPr>
                <a:t>广泛应用到各个领域，极大地改变了人们的生产生活。</a:t>
              </a:r>
              <a:endParaRPr lang="zh-CN" altLang="en-US" sz="2400" b="1">
                <a:solidFill>
                  <a:srgbClr val="000000"/>
                </a:solidFill>
                <a:latin typeface="微软雅黑" panose="020b0503020204020204" charset="-122"/>
                <a:ea typeface="微软雅黑"/>
              </a:endParaRPr>
            </a:p>
          </p:txBody>
        </p:sp>
      </p:grpSp>
    </p:spTree>
  </p:cSld>
  <p:clrMapOvr>
    <a:masterClrMapping/>
  </p:clrMapOvr>
  <p:transition>
    <p:push dir="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6" name="矩形 5" title=""/>
          <p:cNvSpPr/>
          <p:nvPr>
            <p:custDataLst>
              <p:tags r:id="rId3"/>
            </p:custDataLst>
          </p:nvPr>
        </p:nvSpPr>
        <p:spPr>
          <a:xfrm>
            <a:off x="-317" y="678159"/>
            <a:ext cx="9611042" cy="528350"/>
          </a:xfrm>
          <a:prstGeom prst="rect">
            <a:avLst/>
          </a:prstGeom>
          <a:solidFill>
            <a:schemeClr val="bg2">
              <a:lumMod val="85000"/>
            </a:schemeClr>
          </a:solidFill>
        </p:spPr>
        <p:txBody>
          <a:bodyPr wrap="square">
            <a:spAutoFit/>
          </a:bodyPr>
          <a:lstStyle/>
          <a:p>
            <a:pPr indent="457200" algn="ctr">
              <a:lnSpc>
                <a:spcPts val="3360"/>
              </a:lnSpc>
              <a:spcBef>
                <a:spcPct val="0"/>
              </a:spcBef>
              <a:spcAft>
                <a:spcPct val="0"/>
              </a:spcAft>
              <a:defRPr/>
            </a:pPr>
            <a:r>
              <a:rPr lang="zh-CN" altLang="en-US" sz="2000" b="1">
                <a:solidFill>
                  <a:prstClr val="black"/>
                </a:solidFill>
                <a:latin typeface="微软雅黑" panose="020b0503020204020204" charset="-122"/>
                <a:ea typeface="微软雅黑"/>
                <a:sym typeface="+mn-ea"/>
              </a:rPr>
              <a:t>★探究</a:t>
            </a:r>
            <a:r>
              <a:rPr lang="zh-CN" altLang="en-US" sz="2000" b="1" smtClean="0">
                <a:solidFill>
                  <a:prstClr val="black"/>
                </a:solidFill>
                <a:latin typeface="微软雅黑" panose="020b0503020204020204" charset="-122"/>
                <a:ea typeface="微软雅黑"/>
                <a:sym typeface="+mn-ea"/>
              </a:rPr>
              <a:t>学习：阅读下面材料并</a:t>
            </a:r>
            <a:r>
              <a:rPr lang="zh-CN" altLang="en-US" sz="2000" b="1">
                <a:solidFill>
                  <a:prstClr val="black"/>
                </a:solidFill>
                <a:latin typeface="微软雅黑" panose="020b0503020204020204" charset="-122"/>
                <a:ea typeface="微软雅黑"/>
                <a:sym typeface="+mn-ea"/>
              </a:rPr>
              <a:t>结合</a:t>
            </a:r>
            <a:r>
              <a:rPr lang="zh-CN" altLang="en-US" sz="2000" b="1" smtClean="0">
                <a:solidFill>
                  <a:prstClr val="black"/>
                </a:solidFill>
                <a:latin typeface="微软雅黑" panose="020b0503020204020204" charset="-122"/>
                <a:ea typeface="微软雅黑"/>
                <a:sym typeface="+mn-ea"/>
              </a:rPr>
              <a:t>课本，思考</a:t>
            </a:r>
            <a:r>
              <a:rPr lang="zh-CN" altLang="en-US" sz="2000" b="1">
                <a:solidFill>
                  <a:prstClr val="black"/>
                </a:solidFill>
                <a:latin typeface="微软雅黑" panose="020b0503020204020204" charset="-122"/>
                <a:ea typeface="微软雅黑"/>
                <a:sym typeface="+mn-ea"/>
              </a:rPr>
              <a:t>二战后现代科学技术发展的</a:t>
            </a:r>
            <a:r>
              <a:rPr lang="zh-CN" altLang="en-US" sz="2000" b="1" smtClean="0">
                <a:solidFill>
                  <a:prstClr val="black"/>
                </a:solidFill>
                <a:latin typeface="微软雅黑" panose="020b0503020204020204" charset="-122"/>
                <a:ea typeface="微软雅黑"/>
                <a:sym typeface="+mn-ea"/>
              </a:rPr>
              <a:t>特点。</a:t>
            </a:r>
            <a:endParaRPr lang="zh-CN" altLang="en-US" sz="2000" b="1">
              <a:solidFill>
                <a:prstClr val="black"/>
              </a:solidFill>
              <a:latin typeface="微软雅黑" panose="020b0503020204020204" charset="-122"/>
              <a:ea typeface="微软雅黑"/>
              <a:sym typeface="+mn-ea"/>
            </a:endParaRPr>
          </a:p>
        </p:txBody>
      </p:sp>
      <p:sp>
        <p:nvSpPr>
          <p:cNvPr id="11" name="文本框 10" title=""/>
          <p:cNvSpPr txBox="1"/>
          <p:nvPr>
            <p:custDataLst>
              <p:tags r:id="rId4"/>
            </p:custDataLst>
          </p:nvPr>
        </p:nvSpPr>
        <p:spPr>
          <a:xfrm>
            <a:off x="119380" y="1153160"/>
            <a:ext cx="11951970" cy="2861310"/>
          </a:xfrm>
          <a:prstGeom prst="rect">
            <a:avLst/>
          </a:prstGeom>
          <a:noFill/>
        </p:spPr>
        <p:txBody>
          <a:bodyPr wrap="square" rtlCol="0" anchor="t">
            <a:spAutoFit/>
          </a:bodyPr>
          <a:lstStyle/>
          <a:p>
            <a:r>
              <a:rPr lang="en-US" altLang="zh-CN" sz="2000" b="1" spc="300">
                <a:solidFill>
                  <a:prstClr val="black"/>
                </a:solidFill>
                <a:effectLst>
                  <a:outerShdw blurRad="38100" dist="38100" dir="2700000" algn="tl">
                    <a:srgbClr val="000000">
                      <a:alpha val="43137"/>
                    </a:srgbClr>
                  </a:outerShdw>
                </a:effectLst>
                <a:latin typeface="楷体" panose="02010609060101010101" charset="-122"/>
                <a:ea typeface="楷体" panose="02010609060101010101" charset="-122"/>
              </a:rPr>
              <a:t>   </a:t>
            </a:r>
            <a:r>
              <a:rPr lang="zh-CN" altLang="en-US" sz="2000" b="1" spc="300">
                <a:solidFill>
                  <a:prstClr val="black"/>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材料一：新的科技革命是人类文明史上继蒸汽技术革命和电力技术革命之后科技领域里的又一次重大飞跃。</a:t>
            </a:r>
            <a:r>
              <a:rPr lang="en-US" altLang="zh-CN" sz="2000" b="1" spc="300">
                <a:solidFill>
                  <a:prstClr val="black"/>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a:t>
            </a:r>
            <a:r>
              <a:rPr lang="zh-CN" altLang="en-US" sz="2000" b="1" spc="300">
                <a:solidFill>
                  <a:prstClr val="black"/>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与前两次科技革命相比，第三次科技革命又有新的变化。科学技术在推动生产力发展方面起着越来越重要的作用，转化为直接生产力的速度加快。科学与技术密切结合、相互促进。前两次工业革命主要是以一两种技术的突破为代表，第三次科技革命则不然，在核能、电子计算机和宇航技术的带动下，一批批新技术迅速出现并且汇入技术革命的洪流，进而形成宏大的技术群。科学技术各领域之间相互渗透。这种渗透有两种趋势：一是学科越分越多，分工越来越细，研究越来越深入；二是学科间的联系越来越密切，科学研究朝着综合性方向发展。</a:t>
            </a:r>
            <a:r>
              <a:rPr lang="en-US" altLang="zh-CN" sz="2000" b="1" spc="300">
                <a:solidFill>
                  <a:prstClr val="black"/>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endParaRPr lang="en-US" altLang="zh-CN" sz="2000" b="1" spc="300">
              <a:solidFill>
                <a:prstClr val="black"/>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a:p>
            <a:pPr algn="r"/>
            <a:r>
              <a:rPr lang="en-US" altLang="zh-CN" sz="2000" b="1" spc="300" smtClean="0">
                <a:solidFill>
                  <a:prstClr val="black"/>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a:t>
            </a:r>
            <a:r>
              <a:rPr lang="zh-CN" altLang="en-US" sz="2000" b="1" spc="300">
                <a:solidFill>
                  <a:prstClr val="black"/>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摘编自《世界现代史》资料汇编</a:t>
            </a:r>
            <a:endParaRPr lang="zh-CN" altLang="en-US" sz="2000" b="1" spc="300">
              <a:solidFill>
                <a:prstClr val="black"/>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grpSp>
        <p:nvGrpSpPr>
          <p:cNvPr id="14" name="组合 13" title=""/>
          <p:cNvGrpSpPr/>
          <p:nvPr>
            <p:custDataLst>
              <p:tags r:id="rId5"/>
            </p:custDataLst>
          </p:nvPr>
        </p:nvGrpSpPr>
        <p:grpSpPr>
          <a:xfrm>
            <a:off x="1801368" y="4014470"/>
            <a:ext cx="5705729" cy="2843530"/>
            <a:chOff x="3681509" y="1560623"/>
            <a:chExt cx="4550594" cy="3582853"/>
          </a:xfrm>
        </p:grpSpPr>
        <p:sp>
          <p:nvSpPr>
            <p:cNvPr id="21" name="直角三角形 20"/>
            <p:cNvSpPr/>
            <p:nvPr>
              <p:custDataLst>
                <p:tags r:id="rId6"/>
              </p:custDataLst>
            </p:nvPr>
          </p:nvSpPr>
          <p:spPr>
            <a:xfrm rot="2519004" flipH="1" flipV="1">
              <a:off x="7768656" y="1648284"/>
              <a:ext cx="394388" cy="357805"/>
            </a:xfrm>
            <a:prstGeom prst="rtTriangle">
              <a:avLst/>
            </a:prstGeom>
            <a:solidFill>
              <a:srgbClr val="9A7500"/>
            </a:solidFill>
            <a:ln w="25400" cap="flat" cmpd="sng" algn="ctr">
              <a:noFill/>
              <a:prstDash val="solid"/>
            </a:ln>
            <a:effectLst/>
          </p:spPr>
          <p:txBody>
            <a:bodyPr rtlCol="0" anchor="ctr"/>
            <a:lstStyle/>
            <a:p>
              <a:pPr algn="ctr">
                <a:spcBef>
                  <a:spcPct val="0"/>
                </a:spcBef>
                <a:spcAft>
                  <a:spcPct val="0"/>
                </a:spcAft>
                <a:defRPr/>
              </a:pPr>
              <a:endParaRPr lang="en-US" kern="0">
                <a:solidFill>
                  <a:sysClr val="window" lastClr="FFFFFF"/>
                </a:solidFill>
                <a:latin typeface="Calibri"/>
              </a:endParaRPr>
            </a:p>
          </p:txBody>
        </p:sp>
        <p:sp>
          <p:nvSpPr>
            <p:cNvPr id="23" name="矩形 11"/>
            <p:cNvSpPr/>
            <p:nvPr>
              <p:custDataLst>
                <p:tags r:id="rId7"/>
              </p:custDataLst>
            </p:nvPr>
          </p:nvSpPr>
          <p:spPr>
            <a:xfrm>
              <a:off x="3681509" y="1714523"/>
              <a:ext cx="4346875" cy="3428953"/>
            </a:xfrm>
            <a:custGeom>
              <a:gdLst>
                <a:gd name="connsiteX0" fmla="*/ 4320480 w 4320480"/>
                <a:gd name="connsiteY0" fmla="*/ 0 h 1944216"/>
                <a:gd name="connsiteX1" fmla="*/ 4320480 w 4320480"/>
                <a:gd name="connsiteY1" fmla="*/ 1944216 h 1944216"/>
                <a:gd name="connsiteX2" fmla="*/ 0 w 4320480"/>
                <a:gd name="connsiteY2" fmla="*/ 1944216 h 1944216"/>
                <a:gd name="connsiteX3" fmla="*/ 0 w 4320480"/>
                <a:gd name="connsiteY3" fmla="*/ 0 h 1944216"/>
                <a:gd name="connsiteX4" fmla="*/ 4411920 w 4411920"/>
                <a:gd name="connsiteY4" fmla="*/ 91440 h 1944216"/>
              </a:gdLst>
              <a:cxnLst>
                <a:cxn ang="0">
                  <a:pos x="connsiteX0" y="connsiteY0"/>
                </a:cxn>
                <a:cxn ang="0">
                  <a:pos x="connsiteX1" y="connsiteY1"/>
                </a:cxn>
                <a:cxn ang="0">
                  <a:pos x="connsiteX2" y="connsiteY2"/>
                </a:cxn>
                <a:cxn ang="0">
                  <a:pos x="connsiteX3" y="connsiteY3"/>
                </a:cxn>
              </a:cxnLst>
              <a:rect l="l" t="t" r="r" b="b"/>
              <a:pathLst>
                <a:path w="4320480" h="1944216">
                  <a:moveTo>
                    <a:pt x="4320480" y="0"/>
                  </a:moveTo>
                  <a:lnTo>
                    <a:pt x="4320480" y="1944216"/>
                  </a:lnTo>
                  <a:lnTo>
                    <a:pt x="0" y="1944216"/>
                  </a:lnTo>
                  <a:lnTo>
                    <a:pt x="0" y="0"/>
                  </a:lnTo>
                </a:path>
              </a:pathLst>
            </a:custGeom>
            <a:solidFill>
              <a:sysClr val="window" lastClr="FFFFFF"/>
            </a:solidFill>
            <a:ln w="25400" cap="flat" cmpd="sng" algn="ctr">
              <a:solidFill>
                <a:srgbClr val="984807">
                  <a:alpha val="50980"/>
                </a:srgbClr>
              </a:solidFill>
              <a:prstDash val="solid"/>
            </a:ln>
            <a:effectLst>
              <a:outerShdw blurRad="215900" sx="104000" sy="104000" algn="ctr" rotWithShape="0">
                <a:srgbClr val="F79646">
                  <a:lumMod val="50000"/>
                  <a:alpha val="39000"/>
                </a:srgbClr>
              </a:outerShdw>
            </a:effectLst>
          </p:spPr>
          <p:txBody>
            <a:bodyPr rtlCol="0" anchor="ctr"/>
            <a:lstStyle/>
            <a:p>
              <a:pPr algn="ctr">
                <a:spcBef>
                  <a:spcPct val="0"/>
                </a:spcBef>
                <a:spcAft>
                  <a:spcPct val="0"/>
                </a:spcAft>
                <a:defRPr/>
              </a:pPr>
              <a:r>
                <a:rPr lang="zh-CN" altLang="en-US" sz="2800" b="1">
                  <a:solidFill>
                    <a:prstClr val="black"/>
                  </a:solidFill>
                  <a:latin typeface="微软雅黑" panose="020b0503020204020204" charset="-122"/>
                  <a:ea typeface="微软雅黑"/>
                  <a:sym typeface="+mn-ea"/>
                </a:rPr>
                <a:t>科技转化成生产力速度更快</a:t>
              </a:r>
              <a:endParaRPr lang="en-US" altLang="zh-CN" sz="2800" b="1">
                <a:solidFill>
                  <a:prstClr val="black"/>
                </a:solidFill>
                <a:latin typeface="微软雅黑" panose="020b0503020204020204" charset="-122"/>
                <a:ea typeface="微软雅黑"/>
              </a:endParaRPr>
            </a:p>
            <a:p>
              <a:pPr algn="ctr">
                <a:spcBef>
                  <a:spcPct val="0"/>
                </a:spcBef>
                <a:spcAft>
                  <a:spcPct val="0"/>
                </a:spcAft>
                <a:defRPr/>
              </a:pPr>
              <a:r>
                <a:rPr lang="zh-CN" altLang="en-US" sz="2800" b="1">
                  <a:solidFill>
                    <a:prstClr val="black"/>
                  </a:solidFill>
                  <a:latin typeface="微软雅黑" panose="020b0503020204020204" charset="-122"/>
                  <a:ea typeface="微软雅黑"/>
                  <a:sym typeface="+mn-ea"/>
                </a:rPr>
                <a:t>科学技术二者结合更加紧密</a:t>
              </a:r>
              <a:endParaRPr lang="zh-CN" altLang="en-US" sz="2800" b="1">
                <a:solidFill>
                  <a:prstClr val="black"/>
                </a:solidFill>
                <a:latin typeface="微软雅黑" panose="020b0503020204020204" charset="-122"/>
                <a:ea typeface="微软雅黑"/>
              </a:endParaRPr>
            </a:p>
            <a:p>
              <a:pPr algn="ctr">
                <a:spcBef>
                  <a:spcPct val="0"/>
                </a:spcBef>
                <a:spcAft>
                  <a:spcPct val="0"/>
                </a:spcAft>
                <a:defRPr/>
              </a:pPr>
              <a:r>
                <a:rPr lang="zh-CN" altLang="en-US" sz="2800" b="1">
                  <a:solidFill>
                    <a:prstClr val="black"/>
                  </a:solidFill>
                  <a:latin typeface="微软雅黑" panose="020b0503020204020204" charset="-122"/>
                  <a:ea typeface="微软雅黑"/>
                  <a:sym typeface="+mn-ea"/>
                </a:rPr>
                <a:t>科技革命规模更大范围更广</a:t>
              </a:r>
              <a:endParaRPr lang="zh-CN" altLang="en-US" sz="2800" b="1">
                <a:solidFill>
                  <a:prstClr val="black"/>
                </a:solidFill>
                <a:latin typeface="微软雅黑" panose="020b0503020204020204" charset="-122"/>
                <a:ea typeface="微软雅黑"/>
              </a:endParaRPr>
            </a:p>
            <a:p>
              <a:pPr algn="ctr">
                <a:spcBef>
                  <a:spcPct val="0"/>
                </a:spcBef>
                <a:spcAft>
                  <a:spcPct val="0"/>
                </a:spcAft>
                <a:defRPr/>
              </a:pPr>
              <a:r>
                <a:rPr lang="zh-CN" altLang="en-US" sz="2800" b="1">
                  <a:solidFill>
                    <a:prstClr val="black"/>
                  </a:solidFill>
                  <a:latin typeface="微软雅黑" panose="020b0503020204020204" charset="-122"/>
                  <a:ea typeface="微软雅黑"/>
                  <a:sym typeface="+mn-ea"/>
                </a:rPr>
                <a:t>科学技术各领域间相互渗透</a:t>
              </a:r>
              <a:endParaRPr lang="en-US" altLang="zh-CN" sz="2800" b="1">
                <a:solidFill>
                  <a:prstClr val="black"/>
                </a:solidFill>
                <a:latin typeface="微软雅黑" panose="020b0503020204020204" charset="-122"/>
                <a:ea typeface="微软雅黑"/>
                <a:sym typeface="+mn-ea"/>
              </a:endParaRPr>
            </a:p>
            <a:p>
              <a:pPr algn="ctr">
                <a:spcBef>
                  <a:spcPct val="0"/>
                </a:spcBef>
                <a:spcAft>
                  <a:spcPct val="0"/>
                </a:spcAft>
                <a:defRPr/>
              </a:pPr>
              <a:r>
                <a:rPr lang="zh-CN" altLang="en-US" sz="2800" b="1">
                  <a:solidFill>
                    <a:prstClr val="black"/>
                  </a:solidFill>
                  <a:latin typeface="微软雅黑" panose="020b0503020204020204" charset="-122"/>
                  <a:ea typeface="微软雅黑"/>
                  <a:sym typeface="+mn-ea"/>
                </a:rPr>
                <a:t>学科分工更加细致研究深入</a:t>
              </a:r>
              <a:endParaRPr lang="en-US" altLang="zh-CN" sz="2800" b="1">
                <a:solidFill>
                  <a:prstClr val="black"/>
                </a:solidFill>
                <a:latin typeface="微软雅黑" panose="020b0503020204020204" charset="-122"/>
                <a:ea typeface="微软雅黑"/>
                <a:sym typeface="+mn-ea"/>
              </a:endParaRPr>
            </a:p>
            <a:p>
              <a:pPr algn="ctr">
                <a:spcBef>
                  <a:spcPct val="0"/>
                </a:spcBef>
                <a:spcAft>
                  <a:spcPct val="0"/>
                </a:spcAft>
                <a:defRPr/>
              </a:pPr>
              <a:r>
                <a:rPr lang="zh-CN" altLang="en-US" sz="2800" b="1">
                  <a:solidFill>
                    <a:prstClr val="black"/>
                  </a:solidFill>
                  <a:latin typeface="微软雅黑" panose="020b0503020204020204" charset="-122"/>
                  <a:ea typeface="微软雅黑"/>
                  <a:sym typeface="+mn-ea"/>
                </a:rPr>
                <a:t>学科交叉朝综合性方向发展</a:t>
              </a:r>
              <a:endParaRPr lang="en-US" sz="2800" b="1" kern="0">
                <a:solidFill>
                  <a:sysClr val="window" lastClr="FFFFFF"/>
                </a:solidFill>
                <a:latin typeface="微软雅黑" panose="020b0503020204020204" charset="-122"/>
                <a:ea typeface="微软雅黑"/>
              </a:endParaRPr>
            </a:p>
          </p:txBody>
        </p:sp>
        <p:sp>
          <p:nvSpPr>
            <p:cNvPr id="24" name="五边形 40"/>
            <p:cNvSpPr/>
            <p:nvPr>
              <p:custDataLst>
                <p:tags r:id="rId8"/>
              </p:custDataLst>
            </p:nvPr>
          </p:nvSpPr>
          <p:spPr>
            <a:xfrm flipH="1">
              <a:off x="6647927" y="1560623"/>
              <a:ext cx="1584176" cy="307799"/>
            </a:xfrm>
            <a:prstGeom prst="homePlate">
              <a:avLst/>
            </a:prstGeom>
            <a:gradFill flip="none" rotWithShape="1">
              <a:gsLst>
                <a:gs pos="100000">
                  <a:srgbClr val="C97937"/>
                </a:gs>
                <a:gs pos="0">
                  <a:srgbClr val="C97937"/>
                </a:gs>
                <a:gs pos="4000">
                  <a:srgbClr val="FFC000"/>
                </a:gs>
                <a:gs pos="94000">
                  <a:srgbClr val="FFC000"/>
                </a:gs>
              </a:gsLst>
              <a:lin ang="10800000" scaled="1"/>
            </a:gra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a:spcBef>
                  <a:spcPct val="0"/>
                </a:spcBef>
                <a:spcAft>
                  <a:spcPct val="0"/>
                </a:spcAft>
                <a:defRPr/>
              </a:pPr>
              <a:endParaRPr lang="en-US" kern="0">
                <a:solidFill>
                  <a:sysClr val="window" lastClr="FFFFFF"/>
                </a:solidFill>
                <a:latin typeface="Calibri"/>
              </a:endParaRPr>
            </a:p>
          </p:txBody>
        </p:sp>
      </p:grpSp>
      <p:sp>
        <p:nvSpPr>
          <p:cNvPr id="10" name="文本框 9" title=""/>
          <p:cNvSpPr txBox="1"/>
          <p:nvPr>
            <p:custDataLst>
              <p:tags r:id="rId9"/>
            </p:custDataLst>
          </p:nvPr>
        </p:nvSpPr>
        <p:spPr>
          <a:xfrm>
            <a:off x="85301" y="45968"/>
            <a:ext cx="7813675" cy="646331"/>
          </a:xfrm>
          <a:prstGeom prst="rect">
            <a:avLst/>
          </a:prstGeom>
          <a:solidFill>
            <a:srgbClr val="ED7D31"/>
          </a:solidFill>
          <a:ln w="22225" cmpd="sng">
            <a:solidFill>
              <a:sysClr val="window" lastClr="FFFFFF"/>
            </a:solidFill>
            <a:prstDash val="solid"/>
          </a:ln>
          <a:effectLst>
            <a:outerShdw blurRad="50800" dist="38100" dir="2700000" algn="tl" rotWithShape="0">
              <a:prstClr val="black">
                <a:alpha val="40000"/>
              </a:prstClr>
            </a:outerShdw>
          </a:effectLst>
        </p:spPr>
        <p:txBody>
          <a:bodyPr wrap="square" rtlCol="0">
            <a:spAutoFit/>
          </a:bodyPr>
          <a:lstStyle/>
          <a:p>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二、高歌猛进</a:t>
            </a:r>
            <a:r>
              <a:rPr lang="en-US" altLang="zh-CN"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现代科技发展的表现</a:t>
            </a:r>
            <a:endPar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a:spLocks noChangeAspect="1"/>
          </p:cNvSpPr>
          <p:nvPr>
            <p:custDataLst>
              <p:tags r:id="rId3"/>
            </p:custDataLst>
          </p:nvPr>
        </p:nvSpPr>
        <p:spPr>
          <a:xfrm>
            <a:off x="4034028" y="2323274"/>
            <a:ext cx="8157972" cy="677545"/>
          </a:xfrm>
          <a:prstGeom prst="rect">
            <a:avLst/>
          </a:prstGeom>
          <a:solidFill>
            <a:schemeClr val="bg1">
              <a:alpha val="50000"/>
            </a:schemeClr>
          </a:solidFill>
          <a:ln w="12700" cmpd="sng">
            <a:solidFill>
              <a:schemeClr val="tx1"/>
            </a:solidFill>
            <a:prstDash val="sysDot"/>
          </a:ln>
          <a:effectLst/>
        </p:spPr>
        <p:txBody>
          <a:bodyPr wrap="square" lIns="91440" tIns="45720" rIns="91440" bIns="45720" rtlCol="0" anchor="t" anchorCtr="0">
            <a:noAutofit/>
          </a:bodyPr>
          <a:lstStyle/>
          <a:p>
            <a:r>
              <a:rPr lang="en-US" altLang="zh-CN" sz="2000" b="1" smtClean="0">
                <a:solidFill>
                  <a:srgbClr val="000000"/>
                </a:solidFill>
                <a:latin typeface="楷体" panose="02010609060101010101" charset="-122"/>
                <a:ea typeface="楷体" panose="02010609060101010101" charset="-122"/>
                <a:cs typeface="楷体" panose="02010609060101010101" charset="-122"/>
                <a:sym typeface="+mn-ea"/>
              </a:rPr>
              <a:t>20</a:t>
            </a:r>
            <a:r>
              <a:rPr lang="zh-CN" altLang="en-US" sz="2000" b="1" smtClean="0">
                <a:solidFill>
                  <a:srgbClr val="000000"/>
                </a:solidFill>
                <a:latin typeface="楷体" panose="02010609060101010101" charset="-122"/>
                <a:ea typeface="楷体" panose="02010609060101010101" charset="-122"/>
                <a:cs typeface="楷体" panose="02010609060101010101" charset="-122"/>
                <a:sym typeface="+mn-ea"/>
              </a:rPr>
              <a:t>世纪四五十年代以来，</a:t>
            </a:r>
            <a:r>
              <a:rPr lang="en-US" altLang="zh-CN" sz="2000" b="1" err="1" smtClean="0">
                <a:solidFill>
                  <a:srgbClr val="000000"/>
                </a:solidFill>
                <a:latin typeface="楷体" panose="02010609060101010101" charset="-122"/>
                <a:ea typeface="楷体" panose="02010609060101010101" charset="-122"/>
                <a:cs typeface="楷体" panose="02010609060101010101" charset="-122"/>
                <a:sym typeface="+mn-ea"/>
              </a:rPr>
              <a:t>由于信息生产</a:t>
            </a:r>
            <a:r>
              <a:rPr lang="en-US" altLang="zh-CN" sz="2000" b="1" err="1">
                <a:solidFill>
                  <a:srgbClr val="000000"/>
                </a:solidFill>
                <a:latin typeface="楷体" panose="02010609060101010101" charset="-122"/>
                <a:ea typeface="楷体" panose="02010609060101010101" charset="-122"/>
                <a:cs typeface="楷体" panose="02010609060101010101" charset="-122"/>
                <a:sym typeface="+mn-ea"/>
              </a:rPr>
              <a:t>、处理手段的高度发展而导致的社会生产力、生产关系的变革，以互联网与全球化的普及为重要标志。</a:t>
            </a:r>
            <a:endParaRPr lang="en-US" altLang="zh-CN" sz="2000" b="1">
              <a:solidFill>
                <a:srgbClr val="000000"/>
              </a:solidFill>
              <a:latin typeface="楷体" panose="02010609060101010101" charset="-122"/>
              <a:ea typeface="楷体" panose="02010609060101010101" charset="-122"/>
              <a:cs typeface="楷体" panose="02010609060101010101" charset="-122"/>
              <a:sym typeface="+mn-ea"/>
            </a:endParaRPr>
          </a:p>
        </p:txBody>
      </p:sp>
      <p:graphicFrame>
        <p:nvGraphicFramePr>
          <p:cNvPr id="5" name="表格 4" title=""/>
          <p:cNvGraphicFramePr>
            <a:graphicFrameLocks noGrp="1"/>
          </p:cNvGraphicFramePr>
          <p:nvPr>
            <p:custDataLst>
              <p:tags r:id="rId4"/>
            </p:custDataLst>
          </p:nvPr>
        </p:nvGraphicFramePr>
        <p:xfrm>
          <a:off x="239395" y="3110357"/>
          <a:ext cx="11570335" cy="3208147"/>
        </p:xfrm>
        <a:graphic>
          <a:graphicData uri="http://schemas.openxmlformats.org/drawingml/2006/table">
            <a:tbl>
              <a:tblPr firstRow="1" bandRow="1">
                <a:tableStyleId>{21E4AEA4-8DFA-4A89-87EB-49C32662AFE0}</a:tableStyleId>
              </a:tblPr>
              <a:tblGrid>
                <a:gridCol w="2357755"/>
                <a:gridCol w="2337435"/>
                <a:gridCol w="737870"/>
                <a:gridCol w="5694680"/>
                <a:gridCol w="442595"/>
              </a:tblGrid>
              <a:tr h="640080">
                <a:tc>
                  <a:txBody>
                    <a:bodyPr vert="horz" wrap="square"/>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1800" b="1" kern="1200" spc="300">
                          <a:effectLst/>
                          <a:latin typeface="微软雅黑" panose="020b0503020204020204" charset="-122"/>
                          <a:ea typeface="微软雅黑"/>
                        </a:rPr>
                        <a:t>事件与时间</a:t>
                      </a:r>
                      <a:endParaRPr lang="zh-CN" altLang="en-US" sz="1800" b="1" kern="1200" spc="300">
                        <a:solidFill>
                          <a:srgbClr val="FF0000"/>
                        </a:solidFill>
                        <a:effectLst/>
                        <a:latin typeface="微软雅黑" panose="020b0503020204020204" charset="-122"/>
                        <a:ea typeface="微软雅黑"/>
                        <a:cs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buNone/>
                      </a:pPr>
                      <a:r>
                        <a:rPr lang="zh-CN" altLang="en-US" sz="1800" b="1" spc="300">
                          <a:effectLst/>
                          <a:latin typeface="微软雅黑" panose="020b0503020204020204" charset="-122"/>
                          <a:ea typeface="微软雅黑"/>
                        </a:rPr>
                        <a:t>标志性成就</a:t>
                      </a:r>
                      <a:endParaRPr lang="zh-CN" altLang="en-US" sz="1800" b="1" spc="300">
                        <a:solidFill>
                          <a:srgbClr val="FF0000"/>
                        </a:solidFill>
                        <a:effectLst/>
                        <a:latin typeface="微软雅黑" panose="020b0503020204020204" charset="-122"/>
                        <a:ea typeface="微软雅黑"/>
                        <a:cs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buNone/>
                      </a:pPr>
                      <a:r>
                        <a:rPr lang="zh-CN" altLang="en-US" sz="1800" b="1" spc="300">
                          <a:effectLst/>
                          <a:latin typeface="微软雅黑" panose="020b0503020204020204" charset="-122"/>
                          <a:ea typeface="微软雅黑"/>
                        </a:rPr>
                        <a:t>国家</a:t>
                      </a:r>
                      <a:endParaRPr lang="zh-CN" altLang="en-US" sz="1800" b="1" spc="300">
                        <a:solidFill>
                          <a:srgbClr val="FF0000"/>
                        </a:solidFill>
                        <a:effectLst/>
                        <a:latin typeface="微软雅黑" panose="020b0503020204020204" charset="-122"/>
                        <a:ea typeface="微软雅黑"/>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buNone/>
                      </a:pPr>
                      <a:r>
                        <a:rPr lang="zh-CN" altLang="en-US" sz="1800" b="1" spc="300">
                          <a:effectLst/>
                          <a:latin typeface="微软雅黑" panose="020b0503020204020204" charset="-122"/>
                          <a:ea typeface="微软雅黑"/>
                        </a:rPr>
                        <a:t>主要特点与成就</a:t>
                      </a:r>
                      <a:endParaRPr lang="zh-CN" altLang="en-US" sz="1800" b="1" spc="300">
                        <a:solidFill>
                          <a:srgbClr val="FF0000"/>
                        </a:solidFill>
                        <a:effectLst/>
                        <a:latin typeface="微软雅黑" panose="020b0503020204020204" charset="-122"/>
                        <a:ea typeface="微软雅黑"/>
                        <a:cs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buNone/>
                      </a:pPr>
                      <a:endParaRPr lang="zh-CN" altLang="en-US" sz="1800" b="1" spc="300">
                        <a:solidFill>
                          <a:schemeClr val="tx1"/>
                        </a:solidFill>
                        <a:effectLst/>
                        <a:latin typeface="微软雅黑" panose="020b0503020204020204" charset="-122"/>
                        <a:ea typeface="微软雅黑"/>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960">
                <a:tc>
                  <a:txBody>
                    <a:bodyPr vert="horz" wrap="square"/>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b="1" kern="1200" spc="300">
                          <a:effectLst/>
                          <a:latin typeface="微软雅黑" panose="020b0503020204020204" charset="-122"/>
                          <a:ea typeface="微软雅黑"/>
                        </a:rPr>
                        <a:t>工业革命</a:t>
                      </a:r>
                      <a:endParaRPr lang="zh-CN" altLang="en-US" sz="2000" b="1" kern="1200" spc="300">
                        <a:effectLst/>
                        <a:latin typeface="微软雅黑" panose="020b0503020204020204" charset="-122"/>
                        <a:ea typeface="微软雅黑"/>
                      </a:endParaRPr>
                    </a:p>
                    <a:p>
                      <a:pPr marL="0" marR="0" lvl="0" indent="0" algn="ctr" defTabSz="914400" rtl="0" eaLnBrk="1" fontAlgn="auto" latinLnBrk="0" hangingPunct="1">
                        <a:lnSpc>
                          <a:spcPct val="100000"/>
                        </a:lnSpc>
                        <a:spcBef>
                          <a:spcPct val="0"/>
                        </a:spcBef>
                        <a:spcAft>
                          <a:spcPct val="0"/>
                        </a:spcAft>
                        <a:buClrTx/>
                        <a:buSzTx/>
                        <a:buFontTx/>
                        <a:buNone/>
                        <a:defRPr/>
                      </a:pPr>
                      <a:r>
                        <a:rPr lang="en-US" altLang="zh-CN" sz="1600" b="1" kern="1200" spc="300">
                          <a:effectLst/>
                          <a:latin typeface="微软雅黑" panose="020b0503020204020204" charset="-122"/>
                          <a:ea typeface="微软雅黑"/>
                        </a:rPr>
                        <a:t>1765—1865</a:t>
                      </a:r>
                      <a:endParaRPr lang="en-US" altLang="zh-CN" sz="1600" b="1" kern="1200" spc="300">
                        <a:solidFill>
                          <a:schemeClr val="tx1"/>
                        </a:solidFill>
                        <a:effectLst/>
                        <a:latin typeface="微软雅黑" panose="020b0503020204020204" charset="-122"/>
                        <a:ea typeface="微软雅黑"/>
                        <a:cs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r>
                        <a:rPr lang="zh-CN" altLang="en-US" sz="1800" b="1" spc="300">
                          <a:solidFill>
                            <a:srgbClr val="C00000"/>
                          </a:solidFill>
                          <a:effectLst/>
                          <a:latin typeface="微软雅黑" panose="020b0503020204020204" charset="-122"/>
                          <a:ea typeface="微软雅黑"/>
                        </a:rPr>
                        <a:t>技工</a:t>
                      </a:r>
                      <a:endParaRPr lang="en-US" altLang="zh-CN" sz="1800" b="1" spc="300">
                        <a:solidFill>
                          <a:srgbClr val="C00000"/>
                        </a:solidFill>
                        <a:effectLst/>
                        <a:latin typeface="微软雅黑" panose="020b0503020204020204" charset="-122"/>
                        <a:ea typeface="微软雅黑"/>
                      </a:endParaRPr>
                    </a:p>
                    <a:p>
                      <a:pPr algn="ctr"/>
                      <a:r>
                        <a:rPr lang="zh-CN" altLang="en-US" sz="1800" b="1" spc="300">
                          <a:effectLst/>
                          <a:latin typeface="微软雅黑" panose="020b0503020204020204" charset="-122"/>
                          <a:ea typeface="微软雅黑"/>
                        </a:rPr>
                        <a:t>瓦特改良蒸汽机 </a:t>
                      </a:r>
                      <a:endParaRPr lang="en-US" altLang="zh-CN" sz="1800" b="1" spc="300">
                        <a:effectLst/>
                        <a:latin typeface="微软雅黑" panose="020b0503020204020204" charset="-122"/>
                        <a:ea typeface="微软雅黑"/>
                      </a:endParaRPr>
                    </a:p>
                    <a:p>
                      <a:pPr algn="ctr"/>
                      <a:r>
                        <a:rPr lang="zh-CN" altLang="en-US" sz="1800" b="1" spc="300">
                          <a:effectLst/>
                          <a:latin typeface="微软雅黑" panose="020b0503020204020204" charset="-122"/>
                          <a:ea typeface="微软雅黑"/>
                        </a:rPr>
                        <a:t>哈格里夫斯珍妮机</a:t>
                      </a:r>
                      <a:endParaRPr lang="zh-CN" altLang="en-US" sz="1800" b="1" spc="300">
                        <a:solidFill>
                          <a:srgbClr val="FF0000"/>
                        </a:solidFill>
                        <a:effectLst/>
                        <a:latin typeface="微软雅黑" panose="020b0503020204020204" charset="-122"/>
                        <a:ea typeface="微软雅黑"/>
                        <a:cs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r>
                        <a:rPr lang="zh-CN" altLang="en-US" sz="1800" b="1" spc="300">
                          <a:solidFill>
                            <a:schemeClr val="tx2"/>
                          </a:solidFill>
                          <a:effectLst/>
                          <a:latin typeface="微软雅黑" panose="020b0503020204020204" charset="-122"/>
                          <a:ea typeface="微软雅黑"/>
                        </a:rPr>
                        <a:t>英国</a:t>
                      </a:r>
                      <a:endParaRPr lang="zh-CN" altLang="en-US" sz="1800" b="1" spc="300">
                        <a:solidFill>
                          <a:schemeClr val="tx2"/>
                        </a:solidFill>
                        <a:effectLst/>
                        <a:latin typeface="微软雅黑" panose="020b0503020204020204" charset="-122"/>
                        <a:ea typeface="微软雅黑"/>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r>
                        <a:rPr lang="zh-CN" altLang="en-US" sz="1800" b="1" spc="300">
                          <a:solidFill>
                            <a:srgbClr val="C00000"/>
                          </a:solidFill>
                          <a:effectLst/>
                          <a:latin typeface="微软雅黑" panose="020b0503020204020204" charset="-122"/>
                          <a:ea typeface="微软雅黑"/>
                        </a:rPr>
                        <a:t>蒸汽时代</a:t>
                      </a:r>
                      <a:r>
                        <a:rPr lang="en-US" altLang="zh-CN" sz="1800" b="1" spc="300">
                          <a:solidFill>
                            <a:srgbClr val="C00000"/>
                          </a:solidFill>
                          <a:effectLst/>
                          <a:latin typeface="微软雅黑" panose="020b0503020204020204" charset="-122"/>
                          <a:ea typeface="微软雅黑"/>
                        </a:rPr>
                        <a:t> </a:t>
                      </a:r>
                      <a:r>
                        <a:rPr lang="zh-CN" altLang="en-US" sz="1800" b="1" spc="300">
                          <a:solidFill>
                            <a:srgbClr val="C00000"/>
                          </a:solidFill>
                          <a:effectLst/>
                          <a:latin typeface="微软雅黑" panose="020b0503020204020204" charset="-122"/>
                          <a:ea typeface="微软雅黑"/>
                        </a:rPr>
                        <a:t>轻工业为主</a:t>
                      </a:r>
                      <a:endParaRPr lang="zh-CN" altLang="en-US" sz="1800" b="1" spc="300">
                        <a:solidFill>
                          <a:srgbClr val="C00000"/>
                        </a:solidFill>
                        <a:effectLst/>
                        <a:latin typeface="微软雅黑" panose="020b0503020204020204" charset="-122"/>
                        <a:ea typeface="微软雅黑"/>
                      </a:endParaRPr>
                    </a:p>
                    <a:p>
                      <a:pPr algn="ctr"/>
                      <a:r>
                        <a:rPr lang="zh-CN" altLang="en-US" sz="1800" b="1" spc="300">
                          <a:effectLst/>
                          <a:latin typeface="微软雅黑" panose="020b0503020204020204" charset="-122"/>
                          <a:ea typeface="微软雅黑"/>
                        </a:rPr>
                        <a:t>纺织→机器业→钢铁 采煤→运输铁路汽船</a:t>
                      </a:r>
                      <a:endParaRPr lang="zh-CN" altLang="en-US" sz="1800" b="1" spc="300">
                        <a:solidFill>
                          <a:srgbClr val="002060"/>
                        </a:solidFill>
                        <a:effectLst/>
                        <a:latin typeface="微软雅黑" panose="020b0503020204020204" charset="-122"/>
                        <a:ea typeface="微软雅黑"/>
                        <a:cs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r>
                        <a:rPr lang="zh-CN" altLang="en-US" sz="1800" b="1" spc="300">
                          <a:effectLst/>
                          <a:latin typeface="微软雅黑" panose="020b0503020204020204" charset="-122"/>
                          <a:ea typeface="微软雅黑"/>
                        </a:rPr>
                        <a:t>工厂</a:t>
                      </a:r>
                      <a:endParaRPr lang="zh-CN" altLang="en-US" sz="1800" b="1" spc="300">
                        <a:solidFill>
                          <a:schemeClr val="tx1"/>
                        </a:solidFill>
                        <a:effectLst/>
                        <a:latin typeface="微软雅黑" panose="020b0503020204020204" charset="-122"/>
                        <a:ea typeface="微软雅黑"/>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6285">
                <a:tc>
                  <a:txBody>
                    <a:bodyPr vert="horz" wrap="square"/>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b="1" spc="300">
                          <a:effectLst/>
                          <a:latin typeface="微软雅黑" panose="020b0503020204020204" charset="-122"/>
                          <a:ea typeface="微软雅黑"/>
                        </a:rPr>
                        <a:t>第二次工业革命</a:t>
                      </a:r>
                      <a:endParaRPr lang="zh-CN" altLang="en-US" sz="2000" b="1" spc="300">
                        <a:effectLst/>
                        <a:latin typeface="微软雅黑" panose="020b0503020204020204" charset="-122"/>
                        <a:ea typeface="微软雅黑"/>
                      </a:endParaRPr>
                    </a:p>
                    <a:p>
                      <a:pPr marL="0" marR="0" lvl="0" indent="0" algn="ctr" defTabSz="914400" rtl="0" eaLnBrk="1" fontAlgn="auto" latinLnBrk="0" hangingPunct="1">
                        <a:lnSpc>
                          <a:spcPct val="100000"/>
                        </a:lnSpc>
                        <a:spcBef>
                          <a:spcPct val="0"/>
                        </a:spcBef>
                        <a:spcAft>
                          <a:spcPct val="0"/>
                        </a:spcAft>
                        <a:buClrTx/>
                        <a:buSzTx/>
                        <a:buFontTx/>
                        <a:buNone/>
                        <a:defRPr/>
                      </a:pPr>
                      <a:r>
                        <a:rPr lang="en-US" altLang="zh-CN" sz="1600" b="1" spc="300">
                          <a:effectLst/>
                          <a:latin typeface="微软雅黑" panose="020b0503020204020204" charset="-122"/>
                          <a:ea typeface="微软雅黑"/>
                        </a:rPr>
                        <a:t>19C70S—20C</a:t>
                      </a:r>
                      <a:r>
                        <a:rPr lang="zh-CN" altLang="en-US" sz="1600" b="1" spc="300">
                          <a:effectLst/>
                          <a:latin typeface="微软雅黑" panose="020b0503020204020204" charset="-122"/>
                          <a:ea typeface="微软雅黑"/>
                        </a:rPr>
                        <a:t>初</a:t>
                      </a:r>
                      <a:endParaRPr lang="zh-CN" altLang="en-US" sz="1600" b="1" spc="300">
                        <a:solidFill>
                          <a:schemeClr val="tx1"/>
                        </a:solidFill>
                        <a:effectLst/>
                        <a:latin typeface="微软雅黑" panose="020b0503020204020204" charset="-122"/>
                        <a:ea typeface="微软雅黑"/>
                        <a:cs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r>
                        <a:rPr lang="zh-CN" altLang="en-US" sz="1800" b="1" spc="300">
                          <a:solidFill>
                            <a:srgbClr val="C00000"/>
                          </a:solidFill>
                          <a:effectLst/>
                          <a:latin typeface="微软雅黑" panose="020b0503020204020204" charset="-122"/>
                          <a:ea typeface="微软雅黑"/>
                        </a:rPr>
                        <a:t>工程师</a:t>
                      </a:r>
                      <a:endParaRPr lang="en-US" altLang="zh-CN" sz="1800" b="1" spc="300">
                        <a:solidFill>
                          <a:srgbClr val="C00000"/>
                        </a:solidFill>
                        <a:effectLst/>
                        <a:latin typeface="微软雅黑" panose="020b0503020204020204" charset="-122"/>
                        <a:ea typeface="微软雅黑"/>
                      </a:endParaRPr>
                    </a:p>
                    <a:p>
                      <a:pPr algn="ctr"/>
                      <a:r>
                        <a:rPr lang="zh-CN" altLang="en-US" sz="1800" b="1" spc="300">
                          <a:effectLst/>
                          <a:latin typeface="微软雅黑" panose="020b0503020204020204" charset="-122"/>
                          <a:ea typeface="微软雅黑"/>
                        </a:rPr>
                        <a:t>西门子电动机</a:t>
                      </a:r>
                      <a:endParaRPr lang="zh-CN" altLang="en-US" sz="1800" b="1" spc="300">
                        <a:solidFill>
                          <a:srgbClr val="FF0000"/>
                        </a:solidFill>
                        <a:effectLst/>
                        <a:latin typeface="微软雅黑" panose="020b0503020204020204" charset="-122"/>
                        <a:ea typeface="微软雅黑"/>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r>
                        <a:rPr lang="zh-CN" altLang="en-US" sz="1800" b="1" spc="300">
                          <a:solidFill>
                            <a:schemeClr val="tx2"/>
                          </a:solidFill>
                          <a:effectLst/>
                          <a:latin typeface="微软雅黑" panose="020b0503020204020204" charset="-122"/>
                          <a:ea typeface="微软雅黑"/>
                        </a:rPr>
                        <a:t>美德</a:t>
                      </a:r>
                      <a:endParaRPr lang="zh-CN" altLang="en-US" sz="1800" b="1" spc="300">
                        <a:solidFill>
                          <a:schemeClr val="tx2"/>
                        </a:solidFill>
                        <a:effectLst/>
                        <a:latin typeface="微软雅黑" panose="020b0503020204020204" charset="-122"/>
                        <a:ea typeface="微软雅黑"/>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r>
                        <a:rPr lang="zh-CN" altLang="en-US" sz="1800" b="1" spc="300">
                          <a:solidFill>
                            <a:srgbClr val="C00000"/>
                          </a:solidFill>
                          <a:effectLst/>
                          <a:latin typeface="微软雅黑" panose="020b0503020204020204" charset="-122"/>
                          <a:ea typeface="微软雅黑"/>
                        </a:rPr>
                        <a:t>电气时代</a:t>
                      </a:r>
                      <a:r>
                        <a:rPr lang="en-US" altLang="zh-CN" sz="1800" b="1" spc="300">
                          <a:solidFill>
                            <a:srgbClr val="C00000"/>
                          </a:solidFill>
                          <a:effectLst/>
                          <a:latin typeface="微软雅黑" panose="020b0503020204020204" charset="-122"/>
                          <a:ea typeface="微软雅黑"/>
                        </a:rPr>
                        <a:t> </a:t>
                      </a:r>
                      <a:r>
                        <a:rPr lang="zh-CN" altLang="en-US" sz="1800" b="1" spc="300">
                          <a:solidFill>
                            <a:srgbClr val="C00000"/>
                          </a:solidFill>
                          <a:effectLst/>
                          <a:latin typeface="微软雅黑" panose="020b0503020204020204" charset="-122"/>
                          <a:ea typeface="微软雅黑"/>
                        </a:rPr>
                        <a:t>重工业为主</a:t>
                      </a:r>
                      <a:endParaRPr lang="zh-CN" altLang="en-US" sz="1800" b="1" spc="300">
                        <a:solidFill>
                          <a:srgbClr val="C00000"/>
                        </a:solidFill>
                        <a:effectLst/>
                        <a:latin typeface="微软雅黑" panose="020b0503020204020204" charset="-122"/>
                        <a:ea typeface="微软雅黑"/>
                      </a:endParaRPr>
                    </a:p>
                    <a:p>
                      <a:pPr algn="ctr"/>
                      <a:r>
                        <a:rPr lang="zh-CN" altLang="en-US" sz="1800" b="1" spc="300">
                          <a:effectLst/>
                          <a:latin typeface="微软雅黑" panose="020b0503020204020204" charset="-122"/>
                          <a:ea typeface="微软雅黑"/>
                        </a:rPr>
                        <a:t>电力 化学 内燃机汽车飞机 通讯电话 无线电报</a:t>
                      </a:r>
                      <a:endParaRPr lang="zh-CN" altLang="en-US" sz="1800" b="1" spc="300">
                        <a:solidFill>
                          <a:srgbClr val="002060"/>
                        </a:solidFill>
                        <a:effectLst/>
                        <a:latin typeface="微软雅黑" panose="020b0503020204020204" charset="-122"/>
                        <a:ea typeface="微软雅黑"/>
                        <a:cs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vert="horz" wrap="square"/>
                    <a:lstStyle/>
                    <a:p>
                      <a:pPr algn="ctr"/>
                      <a:r>
                        <a:rPr lang="zh-CN" altLang="en-US" sz="1800" b="1" spc="300">
                          <a:effectLst/>
                          <a:latin typeface="微软雅黑" panose="020b0503020204020204" charset="-122"/>
                          <a:ea typeface="微软雅黑"/>
                        </a:rPr>
                        <a:t>垄断</a:t>
                      </a:r>
                      <a:endParaRPr lang="zh-CN" altLang="en-US" sz="1800" b="1" spc="300">
                        <a:effectLst/>
                        <a:latin typeface="微软雅黑" panose="020b0503020204020204" charset="-122"/>
                        <a:ea typeface="微软雅黑"/>
                      </a:endParaRPr>
                    </a:p>
                    <a:p>
                      <a:pPr algn="ctr"/>
                      <a:endParaRPr lang="zh-CN" altLang="en-US" sz="1800" b="1" spc="300">
                        <a:solidFill>
                          <a:srgbClr val="002060"/>
                        </a:solidFill>
                        <a:effectLst/>
                        <a:latin typeface="微软雅黑" panose="020b0503020204020204" charset="-122"/>
                        <a:ea typeface="微软雅黑"/>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7382">
                <a:tc>
                  <a:txBody>
                    <a:bodyPr vert="horz" wrap="square"/>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b="1" spc="300">
                          <a:effectLst/>
                          <a:latin typeface="微软雅黑" panose="020b0503020204020204" charset="-122"/>
                          <a:ea typeface="微软雅黑"/>
                        </a:rPr>
                        <a:t>第三次科技革命</a:t>
                      </a:r>
                      <a:endParaRPr lang="zh-CN" altLang="en-US" sz="2000" b="1" spc="300">
                        <a:effectLst/>
                        <a:latin typeface="微软雅黑" panose="020b0503020204020204" charset="-122"/>
                        <a:ea typeface="微软雅黑"/>
                      </a:endParaRPr>
                    </a:p>
                    <a:p>
                      <a:pPr marL="0" marR="0" lvl="0" indent="0" algn="ctr" defTabSz="914400" rtl="0" eaLnBrk="1" fontAlgn="auto" latinLnBrk="0" hangingPunct="1">
                        <a:lnSpc>
                          <a:spcPct val="100000"/>
                        </a:lnSpc>
                        <a:spcBef>
                          <a:spcPct val="0"/>
                        </a:spcBef>
                        <a:spcAft>
                          <a:spcPct val="0"/>
                        </a:spcAft>
                        <a:buClrTx/>
                        <a:buSzTx/>
                        <a:buFontTx/>
                        <a:buNone/>
                        <a:defRPr/>
                      </a:pPr>
                      <a:r>
                        <a:rPr lang="en-US" altLang="zh-CN" sz="1600" b="1" spc="300">
                          <a:effectLst/>
                          <a:latin typeface="微软雅黑" panose="020b0503020204020204" charset="-122"/>
                          <a:ea typeface="微软雅黑"/>
                        </a:rPr>
                        <a:t>20C40S—2023</a:t>
                      </a:r>
                      <a:endParaRPr lang="en-US" altLang="zh-CN" sz="1600" b="1" spc="300">
                        <a:solidFill>
                          <a:schemeClr val="tx1"/>
                        </a:solidFill>
                        <a:effectLst/>
                        <a:latin typeface="微软雅黑" panose="020b0503020204020204" charset="-122"/>
                        <a:ea typeface="微软雅黑"/>
                        <a:cs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r>
                        <a:rPr lang="zh-CN" altLang="en-US" sz="1800" b="1" spc="300">
                          <a:solidFill>
                            <a:srgbClr val="C00000"/>
                          </a:solidFill>
                          <a:effectLst/>
                          <a:latin typeface="微软雅黑" panose="020b0503020204020204" charset="-122"/>
                          <a:ea typeface="微软雅黑"/>
                        </a:rPr>
                        <a:t>科学家</a:t>
                      </a:r>
                      <a:endParaRPr lang="en-US" altLang="zh-CN" sz="1800" b="1" spc="300">
                        <a:solidFill>
                          <a:srgbClr val="C00000"/>
                        </a:solidFill>
                        <a:effectLst/>
                        <a:latin typeface="微软雅黑" panose="020b0503020204020204" charset="-122"/>
                        <a:ea typeface="微软雅黑"/>
                      </a:endParaRPr>
                    </a:p>
                    <a:p>
                      <a:pPr algn="ctr"/>
                      <a:r>
                        <a:rPr lang="zh-CN" altLang="en-US" sz="1800" b="1" spc="300">
                          <a:effectLst/>
                          <a:latin typeface="微软雅黑" panose="020b0503020204020204" charset="-122"/>
                          <a:ea typeface="微软雅黑"/>
                        </a:rPr>
                        <a:t>冯</a:t>
                      </a:r>
                      <a:r>
                        <a:rPr lang="en-US" altLang="zh-CN" sz="1800" b="1" spc="300">
                          <a:effectLst/>
                          <a:latin typeface="微软雅黑" panose="020b0503020204020204" charset="-122"/>
                          <a:ea typeface="微软雅黑"/>
                        </a:rPr>
                        <a:t>·</a:t>
                      </a:r>
                      <a:r>
                        <a:rPr lang="zh-CN" altLang="en-US" sz="1800" b="1" spc="300">
                          <a:effectLst/>
                          <a:latin typeface="微软雅黑" panose="020b0503020204020204" charset="-122"/>
                          <a:ea typeface="微软雅黑"/>
                        </a:rPr>
                        <a:t>诺依曼计算机</a:t>
                      </a:r>
                      <a:endParaRPr lang="zh-CN" altLang="en-US" sz="1800" b="1" spc="300">
                        <a:solidFill>
                          <a:srgbClr val="FF0000"/>
                        </a:solidFill>
                        <a:effectLst/>
                        <a:latin typeface="微软雅黑" panose="020b0503020204020204" charset="-122"/>
                        <a:ea typeface="微软雅黑"/>
                        <a:cs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r>
                        <a:rPr lang="zh-CN" altLang="en-US" sz="1800" b="1" spc="300">
                          <a:solidFill>
                            <a:schemeClr val="tx2"/>
                          </a:solidFill>
                          <a:effectLst/>
                          <a:latin typeface="微软雅黑" panose="020b0503020204020204" charset="-122"/>
                          <a:ea typeface="微软雅黑"/>
                        </a:rPr>
                        <a:t>多国</a:t>
                      </a:r>
                      <a:endParaRPr lang="zh-CN" altLang="en-US" sz="1800" b="1" spc="300">
                        <a:solidFill>
                          <a:schemeClr val="tx2"/>
                        </a:solidFill>
                        <a:effectLst/>
                        <a:latin typeface="微软雅黑" panose="020b0503020204020204" charset="-122"/>
                        <a:ea typeface="微软雅黑"/>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vert="horz" wrap="square"/>
                    <a:lstStyle/>
                    <a:p>
                      <a:pPr algn="ctr"/>
                      <a:r>
                        <a:rPr lang="zh-CN" altLang="en-US" sz="1800" b="1" spc="300">
                          <a:solidFill>
                            <a:srgbClr val="C00000"/>
                          </a:solidFill>
                          <a:effectLst/>
                          <a:latin typeface="微软雅黑" panose="020b0503020204020204" charset="-122"/>
                          <a:ea typeface="微软雅黑"/>
                        </a:rPr>
                        <a:t>信息时代</a:t>
                      </a:r>
                      <a:r>
                        <a:rPr lang="en-US" altLang="zh-CN" sz="1800" b="1" spc="300">
                          <a:solidFill>
                            <a:srgbClr val="C00000"/>
                          </a:solidFill>
                          <a:effectLst/>
                          <a:latin typeface="微软雅黑" panose="020b0503020204020204" charset="-122"/>
                          <a:ea typeface="微软雅黑"/>
                        </a:rPr>
                        <a:t> </a:t>
                      </a:r>
                      <a:r>
                        <a:rPr lang="zh-CN" altLang="en-US" sz="1800" b="1" spc="300">
                          <a:solidFill>
                            <a:srgbClr val="C00000"/>
                          </a:solidFill>
                          <a:effectLst/>
                          <a:latin typeface="微软雅黑" panose="020b0503020204020204" charset="-122"/>
                          <a:ea typeface="微软雅黑"/>
                        </a:rPr>
                        <a:t>知识经济</a:t>
                      </a:r>
                      <a:endParaRPr lang="en-US" altLang="zh-CN" sz="1800" b="1" spc="300">
                        <a:solidFill>
                          <a:srgbClr val="C00000"/>
                        </a:solidFill>
                        <a:effectLst/>
                        <a:latin typeface="微软雅黑" panose="020b0503020204020204" charset="-122"/>
                        <a:ea typeface="微软雅黑"/>
                      </a:endParaRPr>
                    </a:p>
                    <a:p>
                      <a:pPr algn="ctr"/>
                      <a:r>
                        <a:rPr lang="zh-CN" altLang="en-US" sz="1800" b="1" spc="300">
                          <a:effectLst/>
                          <a:latin typeface="微软雅黑" panose="020b0503020204020204" charset="-122"/>
                          <a:ea typeface="微软雅黑"/>
                        </a:rPr>
                        <a:t>计算机 互联网</a:t>
                      </a:r>
                      <a:r>
                        <a:rPr lang="en-US" altLang="zh-CN" sz="1800" b="1" spc="300">
                          <a:effectLst/>
                          <a:latin typeface="微软雅黑" panose="020b0503020204020204" charset="-122"/>
                          <a:ea typeface="微软雅黑"/>
                        </a:rPr>
                        <a:t> </a:t>
                      </a:r>
                      <a:r>
                        <a:rPr lang="zh-CN" altLang="en-US" sz="1800" b="1" spc="300">
                          <a:effectLst/>
                          <a:latin typeface="微软雅黑" panose="020b0503020204020204" charset="-122"/>
                          <a:ea typeface="微软雅黑"/>
                        </a:rPr>
                        <a:t>人工智能 航天 海洋 生物 材料</a:t>
                      </a:r>
                      <a:endParaRPr lang="zh-CN" altLang="en-US" sz="1800" b="1" spc="300">
                        <a:solidFill>
                          <a:srgbClr val="002060"/>
                        </a:solidFill>
                        <a:effectLst/>
                        <a:latin typeface="微软雅黑" panose="020b0503020204020204" charset="-122"/>
                        <a:ea typeface="微软雅黑"/>
                        <a:cs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vert="horz" wrap="square"/>
                    <a:lstStyl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圆角矩形 3" title=""/>
          <p:cNvSpPr/>
          <p:nvPr>
            <p:custDataLst>
              <p:tags r:id="rId5"/>
            </p:custDataLst>
          </p:nvPr>
        </p:nvSpPr>
        <p:spPr bwMode="gray">
          <a:xfrm>
            <a:off x="1938020" y="925322"/>
            <a:ext cx="2076450" cy="521970"/>
          </a:xfrm>
          <a:prstGeom prst="roundRect">
            <a:avLst/>
          </a:prstGeom>
        </p:spPr>
        <p:style>
          <a:lnRef idx="3">
            <a:schemeClr val="lt1"/>
          </a:lnRef>
          <a:fillRef idx="1">
            <a:schemeClr val="accent4"/>
          </a:fillRef>
          <a:effectRef idx="1">
            <a:schemeClr val="accent4"/>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rPr>
              <a:t>农业革命：</a:t>
            </a:r>
            <a:endPar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endParaRPr>
          </a:p>
        </p:txBody>
      </p:sp>
      <p:sp>
        <p:nvSpPr>
          <p:cNvPr id="10" name="圆角矩形 9" title=""/>
          <p:cNvSpPr/>
          <p:nvPr>
            <p:custDataLst>
              <p:tags r:id="rId6"/>
            </p:custDataLst>
          </p:nvPr>
        </p:nvSpPr>
        <p:spPr bwMode="gray">
          <a:xfrm>
            <a:off x="349250" y="906272"/>
            <a:ext cx="1434465" cy="5219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rPr>
              <a:t>第一次</a:t>
            </a:r>
            <a:endPar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endParaRPr>
          </a:p>
        </p:txBody>
      </p:sp>
      <p:sp>
        <p:nvSpPr>
          <p:cNvPr id="6" name="文本框 5" title=""/>
          <p:cNvSpPr txBox="1"/>
          <p:nvPr>
            <p:custDataLst>
              <p:tags r:id="rId7"/>
            </p:custDataLst>
          </p:nvPr>
        </p:nvSpPr>
        <p:spPr>
          <a:xfrm>
            <a:off x="4168140" y="832612"/>
            <a:ext cx="8023860" cy="679450"/>
          </a:xfrm>
          <a:prstGeom prst="rect">
            <a:avLst/>
          </a:prstGeom>
          <a:solidFill>
            <a:schemeClr val="bg1">
              <a:alpha val="50000"/>
            </a:schemeClr>
          </a:solidFill>
          <a:ln w="12700" cmpd="sng">
            <a:solidFill>
              <a:schemeClr val="tx1"/>
            </a:solidFill>
            <a:prstDash val="sysDot"/>
          </a:ln>
          <a:effectLst/>
        </p:spPr>
        <p:txBody>
          <a:bodyPr wrap="square" lIns="91440" tIns="45720" rIns="91440" bIns="45720" rtlCol="0" anchor="t" anchorCtr="0">
            <a:noAutofit/>
          </a:bodyPr>
          <a:lstStyle/>
          <a:p>
            <a:r>
              <a:rPr lang="en-US" altLang="zh-CN" sz="2000" b="1">
                <a:solidFill>
                  <a:srgbClr val="000000"/>
                </a:solidFill>
                <a:latin typeface="楷体" panose="02010609060101010101" charset="-122"/>
                <a:ea typeface="楷体" panose="02010609060101010101" charset="-122"/>
                <a:cs typeface="楷体" panose="02010609060101010101" charset="-122"/>
                <a:sym typeface="+mn-ea"/>
              </a:rPr>
              <a:t>新石器时代，农业、畜牧业产生。农业的产生是人类历史上的一次巨大革命，</a:t>
            </a:r>
            <a:r>
              <a:rPr lang="zh-CN" altLang="en-US" sz="2000" b="1">
                <a:solidFill>
                  <a:srgbClr val="000000"/>
                </a:solidFill>
                <a:latin typeface="楷体" panose="02010609060101010101" charset="-122"/>
                <a:ea typeface="楷体" panose="02010609060101010101" charset="-122"/>
                <a:cs typeface="楷体" panose="02010609060101010101" charset="-122"/>
                <a:sym typeface="+mn-ea"/>
              </a:rPr>
              <a:t>又</a:t>
            </a:r>
            <a:r>
              <a:rPr lang="en-US" altLang="zh-CN" sz="2000" b="1">
                <a:solidFill>
                  <a:srgbClr val="000000"/>
                </a:solidFill>
                <a:latin typeface="楷体" panose="02010609060101010101" charset="-122"/>
                <a:ea typeface="楷体" panose="02010609060101010101" charset="-122"/>
                <a:cs typeface="楷体" panose="02010609060101010101" charset="-122"/>
                <a:sym typeface="+mn-ea"/>
              </a:rPr>
              <a:t>称为农业革命。</a:t>
            </a:r>
            <a:endParaRPr lang="en-US" altLang="zh-CN" sz="2000" b="1">
              <a:solidFill>
                <a:srgbClr val="000000"/>
              </a:solidFill>
              <a:latin typeface="楷体" panose="02010609060101010101" charset="-122"/>
              <a:ea typeface="楷体" panose="02010609060101010101" charset="-122"/>
              <a:cs typeface="楷体" panose="02010609060101010101" charset="-122"/>
              <a:sym typeface="+mn-ea"/>
            </a:endParaRPr>
          </a:p>
        </p:txBody>
      </p:sp>
      <p:sp>
        <p:nvSpPr>
          <p:cNvPr id="7" name="圆角矩形 6" title=""/>
          <p:cNvSpPr/>
          <p:nvPr>
            <p:custDataLst>
              <p:tags r:id="rId8"/>
            </p:custDataLst>
          </p:nvPr>
        </p:nvSpPr>
        <p:spPr bwMode="gray">
          <a:xfrm>
            <a:off x="1938020" y="1651762"/>
            <a:ext cx="2076450" cy="521970"/>
          </a:xfrm>
          <a:prstGeom prst="roundRect">
            <a:avLst/>
          </a:prstGeom>
        </p:spPr>
        <p:style>
          <a:lnRef idx="3">
            <a:schemeClr val="lt1"/>
          </a:lnRef>
          <a:fillRef idx="1">
            <a:schemeClr val="accent4"/>
          </a:fillRef>
          <a:effectRef idx="1">
            <a:schemeClr val="accent4"/>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rPr>
              <a:t>工业革命：</a:t>
            </a:r>
            <a:endPar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endParaRPr>
          </a:p>
        </p:txBody>
      </p:sp>
      <p:sp>
        <p:nvSpPr>
          <p:cNvPr id="8" name="圆角矩形 7" title=""/>
          <p:cNvSpPr/>
          <p:nvPr>
            <p:custDataLst>
              <p:tags r:id="rId9"/>
            </p:custDataLst>
          </p:nvPr>
        </p:nvSpPr>
        <p:spPr bwMode="gray">
          <a:xfrm>
            <a:off x="349250" y="1642237"/>
            <a:ext cx="1434465" cy="5219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rPr>
              <a:t>第二次</a:t>
            </a:r>
            <a:endPar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endParaRPr>
          </a:p>
        </p:txBody>
      </p:sp>
      <p:sp>
        <p:nvSpPr>
          <p:cNvPr id="9" name="文本框 8" title=""/>
          <p:cNvSpPr txBox="1"/>
          <p:nvPr>
            <p:custDataLst>
              <p:tags r:id="rId10"/>
            </p:custDataLst>
          </p:nvPr>
        </p:nvSpPr>
        <p:spPr>
          <a:xfrm>
            <a:off x="4168140" y="1567942"/>
            <a:ext cx="8023860" cy="687070"/>
          </a:xfrm>
          <a:prstGeom prst="rect">
            <a:avLst/>
          </a:prstGeom>
          <a:solidFill>
            <a:schemeClr val="bg1">
              <a:alpha val="50000"/>
            </a:schemeClr>
          </a:solidFill>
          <a:ln w="12700" cmpd="sng">
            <a:solidFill>
              <a:schemeClr val="tx1"/>
            </a:solidFill>
            <a:prstDash val="sysDot"/>
          </a:ln>
          <a:effectLst/>
        </p:spPr>
        <p:txBody>
          <a:bodyPr wrap="square" lIns="91440" tIns="45720" rIns="91440" bIns="45720" rtlCol="0" anchor="t" anchorCtr="0">
            <a:noAutofit/>
          </a:bodyPr>
          <a:lstStyle/>
          <a:p>
            <a:r>
              <a:rPr lang="en-US" altLang="zh-CN" sz="2000" b="1">
                <a:solidFill>
                  <a:srgbClr val="000000"/>
                </a:solidFill>
                <a:latin typeface="楷体" panose="02010609060101010101" charset="-122"/>
                <a:ea typeface="楷体" panose="02010609060101010101" charset="-122"/>
                <a:cs typeface="楷体" panose="02010609060101010101" charset="-122"/>
                <a:sym typeface="+mn-ea"/>
              </a:rPr>
              <a:t>18世纪60年代</a:t>
            </a:r>
            <a:r>
              <a:rPr lang="zh-CN" altLang="en-US" sz="2000" b="1">
                <a:solidFill>
                  <a:srgbClr val="000000"/>
                </a:solidFill>
                <a:latin typeface="楷体" panose="02010609060101010101" charset="-122"/>
                <a:ea typeface="楷体" panose="02010609060101010101" charset="-122"/>
                <a:cs typeface="楷体" panose="02010609060101010101" charset="-122"/>
                <a:sym typeface="+mn-ea"/>
              </a:rPr>
              <a:t>起</a:t>
            </a:r>
            <a:r>
              <a:rPr lang="en-US" altLang="zh-CN" sz="2000" b="1">
                <a:solidFill>
                  <a:srgbClr val="000000"/>
                </a:solidFill>
                <a:latin typeface="楷体" panose="02010609060101010101" charset="-122"/>
                <a:ea typeface="楷体" panose="02010609060101010101" charset="-122"/>
                <a:cs typeface="楷体" panose="02010609060101010101" charset="-122"/>
                <a:sym typeface="+mn-ea"/>
              </a:rPr>
              <a:t>，以机器取代人力，以大规模工厂化生产取代个体工场手工生产的一场生产与科技</a:t>
            </a:r>
            <a:r>
              <a:rPr lang="zh-CN" altLang="en-US" sz="2000" b="1">
                <a:solidFill>
                  <a:srgbClr val="000000"/>
                </a:solidFill>
                <a:latin typeface="楷体" panose="02010609060101010101" charset="-122"/>
                <a:ea typeface="楷体" panose="02010609060101010101" charset="-122"/>
                <a:cs typeface="楷体" panose="02010609060101010101" charset="-122"/>
                <a:sym typeface="+mn-ea"/>
              </a:rPr>
              <a:t>的</a:t>
            </a:r>
            <a:r>
              <a:rPr lang="en-US" altLang="zh-CN" sz="2000" b="1" err="1">
                <a:solidFill>
                  <a:srgbClr val="000000"/>
                </a:solidFill>
                <a:latin typeface="楷体" panose="02010609060101010101" charset="-122"/>
                <a:ea typeface="楷体" panose="02010609060101010101" charset="-122"/>
                <a:cs typeface="楷体" panose="02010609060101010101" charset="-122"/>
                <a:sym typeface="+mn-ea"/>
              </a:rPr>
              <a:t>革命。</a:t>
            </a:r>
            <a:endParaRPr lang="en-US" altLang="zh-CN" sz="2000" b="1">
              <a:solidFill>
                <a:srgbClr val="000000"/>
              </a:solidFill>
              <a:latin typeface="楷体" panose="02010609060101010101" charset="-122"/>
              <a:ea typeface="楷体" panose="02010609060101010101" charset="-122"/>
              <a:cs typeface="楷体" panose="02010609060101010101" charset="-122"/>
              <a:sym typeface="+mn-ea"/>
            </a:endParaRPr>
          </a:p>
        </p:txBody>
      </p:sp>
      <p:sp>
        <p:nvSpPr>
          <p:cNvPr id="11" name="圆角矩形 10" title=""/>
          <p:cNvSpPr/>
          <p:nvPr>
            <p:custDataLst>
              <p:tags r:id="rId11"/>
            </p:custDataLst>
          </p:nvPr>
        </p:nvSpPr>
        <p:spPr bwMode="gray">
          <a:xfrm>
            <a:off x="1929765" y="2391537"/>
            <a:ext cx="2076450" cy="521970"/>
          </a:xfrm>
          <a:prstGeom prst="roundRect">
            <a:avLst/>
          </a:prstGeom>
        </p:spPr>
        <p:style>
          <a:lnRef idx="3">
            <a:schemeClr val="lt1"/>
          </a:lnRef>
          <a:fillRef idx="1">
            <a:schemeClr val="accent4"/>
          </a:fillRef>
          <a:effectRef idx="1">
            <a:schemeClr val="accent4"/>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rPr>
              <a:t>信息革命：</a:t>
            </a:r>
            <a:endPar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endParaRPr>
          </a:p>
        </p:txBody>
      </p:sp>
      <p:sp>
        <p:nvSpPr>
          <p:cNvPr id="13" name="圆角矩形 12" title=""/>
          <p:cNvSpPr/>
          <p:nvPr>
            <p:custDataLst>
              <p:tags r:id="rId12"/>
            </p:custDataLst>
          </p:nvPr>
        </p:nvSpPr>
        <p:spPr bwMode="gray">
          <a:xfrm>
            <a:off x="340995" y="2401062"/>
            <a:ext cx="1434465" cy="5219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rPr>
              <a:t>第三次</a:t>
            </a:r>
            <a:endParaRPr lang="zh-CN" altLang="en-US" sz="28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endParaRPr>
          </a:p>
        </p:txBody>
      </p:sp>
      <p:pic>
        <p:nvPicPr>
          <p:cNvPr id="15" name="图片 14" title=""/>
          <p:cNvPicPr>
            <a:picLocks noChangeAspect="1"/>
          </p:cNvPicPr>
          <p:nvPr>
            <p:custDataLst>
              <p:tags r:id="rId14"/>
            </p:custDataLst>
          </p:nvPr>
        </p:nvPicPr>
        <p:blipFill>
          <a:blip r:embed="rId13"/>
          <a:stretch>
            <a:fillRect/>
          </a:stretch>
        </p:blipFill>
        <p:spPr>
          <a:xfrm>
            <a:off x="-54610" y="0"/>
            <a:ext cx="12192000" cy="723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grpId="0" nodeType="withEffect">
                                  <p:stCondLst>
                                    <p:cond delay="0"/>
                                  </p:stCondLst>
                                  <p:childTnLst>
                                    <p:set>
                                      <p:cBhvr>
                                        <p:cTn id="9" dur="1000"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par>
                                <p:cTn id="11" presetID="22" presetClass="entr" presetSubtype="8" fill="hold" grpId="0" nodeType="withEffect">
                                  <p:stCondLst>
                                    <p:cond delay="0"/>
                                  </p:stCondLst>
                                  <p:childTnLst>
                                    <p:set>
                                      <p:cBhvr>
                                        <p:cTn id="12" dur="1000"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000"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000"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000" fill="hold">
                                          <p:stCondLst>
                                            <p:cond delay="0"/>
                                          </p:stCondLst>
                                        </p:cTn>
                                        <p:tgtEl>
                                          <p:spTgt spid="7"/>
                                        </p:tgtEl>
                                        <p:attrNameLst>
                                          <p:attrName>style.visibility</p:attrName>
                                        </p:attrNameLst>
                                      </p:cBhvr>
                                      <p:to>
                                        <p:strVal val="visible"/>
                                      </p:to>
                                    </p:set>
                                    <p:animEffect transition="in" filter="wipe(left)">
                                      <p:cBhvr>
                                        <p:cTn id="28" dur="1000"/>
                                        <p:tgtEl>
                                          <p:spTgt spid="7"/>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000" fill="hold">
                                          <p:stCondLst>
                                            <p:cond delay="0"/>
                                          </p:stCondLst>
                                        </p:cTn>
                                        <p:tgtEl>
                                          <p:spTgt spid="9"/>
                                        </p:tgtEl>
                                        <p:attrNameLst>
                                          <p:attrName>style.visibility</p:attrName>
                                        </p:attrNameLst>
                                      </p:cBhvr>
                                      <p:to>
                                        <p:strVal val="visible"/>
                                      </p:to>
                                    </p:set>
                                    <p:animEffect transition="in" filter="wipe(left)">
                                      <p:cBhvr>
                                        <p:cTn id="33" dur="1000"/>
                                        <p:tgtEl>
                                          <p:spTgt spid="9"/>
                                        </p:tgtEl>
                                      </p:cBhvr>
                                    </p:animEffect>
                                  </p:childTnLst>
                                </p:cTn>
                              </p:par>
                            </p:childTnLst>
                          </p:cTn>
                        </p:par>
                      </p:childTnLst>
                    </p:cTn>
                  </p:par>
                  <p:par>
                    <p:cTn id="34" fill="hold" nodeType="clickPar">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000" fill="hold">
                                          <p:stCondLst>
                                            <p:cond delay="0"/>
                                          </p:stCondLst>
                                        </p:cTn>
                                        <p:tgtEl>
                                          <p:spTgt spid="11"/>
                                        </p:tgtEl>
                                        <p:attrNameLst>
                                          <p:attrName>style.visibility</p:attrName>
                                        </p:attrNameLst>
                                      </p:cBhvr>
                                      <p:to>
                                        <p:strVal val="visible"/>
                                      </p:to>
                                    </p:set>
                                    <p:animEffect transition="in" filter="wipe(left)">
                                      <p:cBhvr>
                                        <p:cTn id="38" dur="1000"/>
                                        <p:tgtEl>
                                          <p:spTgt spid="11"/>
                                        </p:tgtEl>
                                      </p:cBhvr>
                                    </p:animEffect>
                                  </p:childTnLst>
                                </p:cTn>
                              </p:par>
                            </p:childTnLst>
                          </p:cTn>
                        </p:par>
                      </p:childTnLst>
                    </p:cTn>
                  </p:par>
                  <p:par>
                    <p:cTn id="39" fill="hold" nodeType="clickPar">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000" fill="hold">
                                          <p:stCondLst>
                                            <p:cond delay="0"/>
                                          </p:stCondLst>
                                        </p:cTn>
                                        <p:tgtEl>
                                          <p:spTgt spid="3"/>
                                        </p:tgtEl>
                                        <p:attrNameLst>
                                          <p:attrName>style.visibility</p:attrName>
                                        </p:attrNameLst>
                                      </p:cBhvr>
                                      <p:to>
                                        <p:strVal val="visible"/>
                                      </p:to>
                                    </p:set>
                                    <p:animEffect transition="in" filter="wipe(left)">
                                      <p:cBhvr>
                                        <p:cTn id="43" dur="1000"/>
                                        <p:tgtEl>
                                          <p:spTgt spid="3"/>
                                        </p:tgtEl>
                                      </p:cBhvr>
                                    </p:animEffect>
                                  </p:childTnLst>
                                </p:cTn>
                              </p:par>
                            </p:childTnLst>
                          </p:cTn>
                        </p:par>
                      </p:childTnLst>
                    </p:cTn>
                  </p:par>
                  <p:par>
                    <p:cTn id="44" fill="hold" nodeType="clickPar">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000" fill="hold">
                                          <p:stCondLst>
                                            <p:cond delay="0"/>
                                          </p:stCondLst>
                                        </p:cTn>
                                        <p:tgtEl>
                                          <p:spTgt spid="5"/>
                                        </p:tgtEl>
                                        <p:attrNameLst>
                                          <p:attrName>style.visibility</p:attrName>
                                        </p:attrNameLst>
                                      </p:cBhvr>
                                      <p:to>
                                        <p:strVal val="visible"/>
                                      </p:to>
                                    </p:set>
                                    <p:animEffect transition="in" filter="wipe(left)">
                                      <p:cBhvr>
                                        <p:cTn id="4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6" grpId="0" animBg="1"/>
      <p:bldP spid="7" grpId="0" animBg="1"/>
      <p:bldP spid="8" grpId="0" animBg="1"/>
      <p:bldP spid="9" grpId="0" animBg="1"/>
      <p:bldP spid="11" grpId="0" animBg="1"/>
      <p:bldP spid="13"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 name="20221202_155155" title="">
            <a:hlinkClick action="ppaction://media"/>
          </p:cNvPr>
          <p:cNvPicPr/>
          <p:nvPr>
            <a:videoFile r:link="rId5"/>
            <p:custDataLst>
              <p:tags r:id="rId4"/>
            </p:custDataLst>
            <p:extLst>
              <p:ext uri="{DAA4B4D4-6D71-4841-9C94-3DE7FCFB9230}">
                <p14:media xmlns:p14="http://schemas.microsoft.com/office/powerpoint/2010/main" r:embed="rId6"/>
              </p:ext>
            </p:extLst>
          </p:nvPr>
        </p:nvPicPr>
        <p:blipFill>
          <a:blip r:embed="rId3"/>
          <a:stretch>
            <a:fillRect/>
          </a:stretch>
        </p:blipFill>
        <p:spPr>
          <a:xfrm>
            <a:off x="347473" y="1216151"/>
            <a:ext cx="5870448" cy="5270373"/>
          </a:xfrm>
          <a:prstGeom prst="rect">
            <a:avLst/>
          </a:prstGeom>
        </p:spPr>
      </p:pic>
      <p:pic>
        <p:nvPicPr>
          <p:cNvPr id="3" name="a803ec3be7b173d31468f7628d80c70d" title="">
            <a:hlinkClick action="ppaction://media"/>
          </p:cNvPr>
          <p:cNvPicPr>
            <a:picLocks noChangeAspect="1"/>
          </p:cNvPicPr>
          <p:nvPr>
            <a:videoFile r:link="rId9"/>
            <p:custDataLst>
              <p:tags r:id="rId8"/>
            </p:custDataLst>
            <p:extLst>
              <p:ext uri="{DAA4B4D4-6D71-4841-9C94-3DE7FCFB9230}">
                <p14:media xmlns:p14="http://schemas.microsoft.com/office/powerpoint/2010/main" r:embed="rId10"/>
              </p:ext>
            </p:extLst>
          </p:nvPr>
        </p:nvPicPr>
        <p:blipFill>
          <a:blip r:embed="rId7"/>
          <a:stretch>
            <a:fillRect/>
          </a:stretch>
        </p:blipFill>
        <p:spPr>
          <a:xfrm>
            <a:off x="6391656" y="1216151"/>
            <a:ext cx="5897880" cy="5270373"/>
          </a:xfrm>
          <a:prstGeom prst="rect">
            <a:avLst/>
          </a:prstGeom>
        </p:spPr>
      </p:pic>
      <p:sp>
        <p:nvSpPr>
          <p:cNvPr id="6" name="矩形 5" title=""/>
          <p:cNvSpPr/>
          <p:nvPr>
            <p:custDataLst>
              <p:tags r:id="rId11"/>
            </p:custDataLst>
          </p:nvPr>
        </p:nvSpPr>
        <p:spPr>
          <a:xfrm>
            <a:off x="85301" y="687801"/>
            <a:ext cx="7454038" cy="528350"/>
          </a:xfrm>
          <a:prstGeom prst="rect">
            <a:avLst/>
          </a:prstGeom>
          <a:solidFill>
            <a:schemeClr val="bg2">
              <a:lumMod val="85000"/>
            </a:schemeClr>
          </a:solidFill>
        </p:spPr>
        <p:txBody>
          <a:bodyPr wrap="square">
            <a:spAutoFit/>
          </a:bodyPr>
          <a:lstStyle/>
          <a:p>
            <a:pPr indent="457200" algn="ctr">
              <a:lnSpc>
                <a:spcPts val="3360"/>
              </a:lnSpc>
              <a:spcBef>
                <a:spcPct val="0"/>
              </a:spcBef>
              <a:spcAft>
                <a:spcPct val="0"/>
              </a:spcAft>
              <a:defRPr/>
            </a:pPr>
            <a:r>
              <a:rPr lang="zh-CN" altLang="en-US" sz="2000" b="1">
                <a:solidFill>
                  <a:prstClr val="black"/>
                </a:solidFill>
                <a:latin typeface="微软雅黑" panose="020b0503020204020204" charset="-122"/>
                <a:ea typeface="微软雅黑"/>
                <a:sym typeface="+mn-ea"/>
              </a:rPr>
              <a:t>★</a:t>
            </a:r>
            <a:r>
              <a:rPr lang="zh-CN" altLang="en-US" sz="2000" b="1" smtClean="0">
                <a:solidFill>
                  <a:prstClr val="black"/>
                </a:solidFill>
                <a:latin typeface="微软雅黑" panose="020b0503020204020204" charset="-122"/>
                <a:ea typeface="微软雅黑"/>
                <a:sym typeface="+mn-ea"/>
              </a:rPr>
              <a:t>自主学习二：</a:t>
            </a:r>
            <a:r>
              <a:rPr lang="zh-CN" altLang="en-US" sz="2000" b="1">
                <a:solidFill>
                  <a:prstClr val="black"/>
                </a:solidFill>
                <a:latin typeface="微软雅黑" panose="020b0503020204020204" charset="-122"/>
                <a:ea typeface="微软雅黑"/>
                <a:sym typeface="+mn-ea"/>
              </a:rPr>
              <a:t>结合</a:t>
            </a:r>
            <a:r>
              <a:rPr lang="zh-CN" altLang="en-US" sz="2000" b="1" smtClean="0">
                <a:solidFill>
                  <a:prstClr val="black"/>
                </a:solidFill>
                <a:latin typeface="微软雅黑" panose="020b0503020204020204" charset="-122"/>
                <a:ea typeface="微软雅黑"/>
                <a:sym typeface="+mn-ea"/>
              </a:rPr>
              <a:t>课本和视频，试</a:t>
            </a:r>
            <a:r>
              <a:rPr lang="zh-CN" altLang="en-US" sz="2000" b="1">
                <a:solidFill>
                  <a:prstClr val="black"/>
                </a:solidFill>
                <a:latin typeface="微软雅黑" panose="020b0503020204020204" charset="-122"/>
                <a:ea typeface="微软雅黑"/>
                <a:sym typeface="+mn-ea"/>
              </a:rPr>
              <a:t>归纳现代</a:t>
            </a:r>
            <a:r>
              <a:rPr lang="zh-CN" altLang="en-US" sz="2000" b="1" smtClean="0">
                <a:solidFill>
                  <a:prstClr val="black"/>
                </a:solidFill>
                <a:latin typeface="微软雅黑" panose="020b0503020204020204" charset="-122"/>
                <a:ea typeface="微软雅黑"/>
                <a:sym typeface="+mn-ea"/>
              </a:rPr>
              <a:t>科技进步的影响</a:t>
            </a:r>
            <a:endParaRPr lang="zh-CN" altLang="en-US" sz="2000" b="1">
              <a:solidFill>
                <a:prstClr val="black"/>
              </a:solidFill>
              <a:latin typeface="微软雅黑" panose="020b0503020204020204" charset="-122"/>
              <a:ea typeface="微软雅黑"/>
              <a:sym typeface="+mn-ea"/>
            </a:endParaRPr>
          </a:p>
        </p:txBody>
      </p:sp>
      <p:sp>
        <p:nvSpPr>
          <p:cNvPr id="8" name="文本框 7" title=""/>
          <p:cNvSpPr txBox="1"/>
          <p:nvPr>
            <p:custDataLst>
              <p:tags r:id="rId12"/>
            </p:custDataLst>
          </p:nvPr>
        </p:nvSpPr>
        <p:spPr>
          <a:xfrm>
            <a:off x="0" y="-27547"/>
            <a:ext cx="7813675" cy="646331"/>
          </a:xfrm>
          <a:prstGeom prst="rect">
            <a:avLst/>
          </a:prstGeom>
          <a:solidFill>
            <a:srgbClr val="ED7D31"/>
          </a:solidFill>
          <a:ln w="22225" cmpd="sng">
            <a:solidFill>
              <a:sysClr val="window" lastClr="FFFFFF"/>
            </a:solidFill>
            <a:prstDash val="solid"/>
          </a:ln>
          <a:effectLst>
            <a:outerShdw blurRad="50800" dist="38100" dir="2700000" algn="tl" rotWithShape="0">
              <a:prstClr val="black">
                <a:alpha val="40000"/>
              </a:prstClr>
            </a:outerShdw>
          </a:effectLst>
        </p:spPr>
        <p:txBody>
          <a:bodyPr wrap="square" rtlCol="0">
            <a:spAutoFit/>
          </a:bodyPr>
          <a:lstStyle/>
          <a:p>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三、天翻地覆</a:t>
            </a:r>
            <a:r>
              <a:rPr lang="en-US" altLang="zh-CN"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现代科技进步的影响</a:t>
            </a:r>
            <a:endPar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448056" y="2586990"/>
            <a:ext cx="5305425" cy="3251200"/>
          </a:xfrm>
          <a:prstGeom prst="rect">
            <a:avLst/>
          </a:prstGeom>
          <a:noFill/>
        </p:spPr>
        <p:txBody>
          <a:bodyPr wrap="square">
            <a:noAutofit/>
          </a:bodyPr>
          <a:lstStyle/>
          <a:p>
            <a:pPr marL="457200" indent="-457200" algn="just">
              <a:lnSpc>
                <a:spcPct val="105000"/>
              </a:lnSpc>
              <a:buFont typeface="Wingdings" panose="05000000000000000000" charset="0"/>
              <a:buChar char="n"/>
            </a:pPr>
            <a:r>
              <a:rPr lang="zh-CN" altLang="en-US" sz="2800" b="1">
                <a:solidFill>
                  <a:srgbClr val="FF0000"/>
                </a:solidFill>
                <a:latin typeface="微软雅黑" panose="020b0503020204020204" charset="-122"/>
                <a:ea typeface="微软雅黑"/>
                <a:cs typeface="微软雅黑" panose="020b0503020204020204" charset="-122"/>
              </a:rPr>
              <a:t>带来了生产力的巨大飞跃</a:t>
            </a:r>
            <a:endParaRPr lang="en-US" altLang="zh-CN" sz="2800" b="1">
              <a:solidFill>
                <a:srgbClr val="FF0000"/>
              </a:solidFill>
              <a:latin typeface="微软雅黑" panose="020b0503020204020204" charset="-122"/>
              <a:ea typeface="微软雅黑"/>
              <a:cs typeface="微软雅黑" panose="020b0503020204020204" charset="-122"/>
            </a:endParaRPr>
          </a:p>
          <a:p>
            <a:pPr marL="457200" indent="-457200" algn="just">
              <a:lnSpc>
                <a:spcPct val="105000"/>
              </a:lnSpc>
              <a:buFont typeface="Wingdings" panose="05000000000000000000" charset="0"/>
              <a:buChar char="n"/>
            </a:pPr>
            <a:r>
              <a:rPr lang="zh-CN" altLang="en-US" sz="2800" b="1">
                <a:solidFill>
                  <a:srgbClr val="FF0000"/>
                </a:solidFill>
                <a:latin typeface="微软雅黑" panose="020b0503020204020204" charset="-122"/>
                <a:ea typeface="微软雅黑"/>
                <a:cs typeface="微软雅黑" panose="020b0503020204020204" charset="-122"/>
              </a:rPr>
              <a:t>劳作方式由粗放转为集约</a:t>
            </a:r>
            <a:endParaRPr lang="en-US" altLang="zh-CN" sz="2800" b="1">
              <a:solidFill>
                <a:srgbClr val="FF0000"/>
              </a:solidFill>
              <a:latin typeface="微软雅黑" panose="020b0503020204020204" charset="-122"/>
              <a:ea typeface="微软雅黑"/>
              <a:cs typeface="微软雅黑" panose="020b0503020204020204" charset="-122"/>
            </a:endParaRPr>
          </a:p>
          <a:p>
            <a:pPr marL="457200" indent="-457200" algn="just">
              <a:lnSpc>
                <a:spcPct val="105000"/>
              </a:lnSpc>
              <a:buFont typeface="Wingdings" panose="05000000000000000000" charset="0"/>
              <a:buChar char="n"/>
            </a:pPr>
            <a:r>
              <a:rPr lang="zh-CN" altLang="en-US" sz="2800" b="1">
                <a:solidFill>
                  <a:srgbClr val="FF0000"/>
                </a:solidFill>
                <a:latin typeface="微软雅黑" panose="020b0503020204020204" charset="-122"/>
                <a:ea typeface="微软雅黑"/>
                <a:cs typeface="微软雅黑" panose="020b0503020204020204" charset="-122"/>
                <a:sym typeface="+mn-ea"/>
              </a:rPr>
              <a:t>使产业结构发生重大变化</a:t>
            </a:r>
            <a:endParaRPr lang="zh-CN" altLang="en-US" sz="2800" b="1">
              <a:solidFill>
                <a:srgbClr val="FF0000"/>
              </a:solidFill>
              <a:latin typeface="微软雅黑" panose="020b0503020204020204" charset="-122"/>
              <a:ea typeface="微软雅黑"/>
              <a:cs typeface="微软雅黑" panose="020b0503020204020204" charset="-122"/>
              <a:sym typeface="+mn-ea"/>
            </a:endParaRPr>
          </a:p>
          <a:p>
            <a:pPr marL="457200" indent="-457200" algn="just">
              <a:lnSpc>
                <a:spcPct val="105000"/>
              </a:lnSpc>
              <a:buFont typeface="Wingdings" panose="05000000000000000000" charset="0"/>
              <a:buChar char="n"/>
            </a:pPr>
            <a:r>
              <a:rPr lang="zh-CN" altLang="en-US" sz="2800" b="1" smtClean="0">
                <a:solidFill>
                  <a:srgbClr val="FF0000"/>
                </a:solidFill>
                <a:latin typeface="微软雅黑" panose="020b0503020204020204" charset="-122"/>
                <a:ea typeface="微软雅黑"/>
                <a:cs typeface="微软雅黑" panose="020b0503020204020204" charset="-122"/>
              </a:rPr>
              <a:t>使</a:t>
            </a:r>
            <a:r>
              <a:rPr lang="zh-CN" altLang="en-US" sz="2800" b="1">
                <a:solidFill>
                  <a:srgbClr val="FF0000"/>
                </a:solidFill>
                <a:latin typeface="微软雅黑" panose="020b0503020204020204" charset="-122"/>
                <a:ea typeface="微软雅黑"/>
                <a:cs typeface="微软雅黑" panose="020b0503020204020204" charset="-122"/>
              </a:rPr>
              <a:t>现代企业管理制度发展</a:t>
            </a:r>
            <a:endParaRPr lang="en-US" altLang="zh-CN" sz="2800" b="1">
              <a:solidFill>
                <a:srgbClr val="FF0000"/>
              </a:solidFill>
              <a:latin typeface="微软雅黑" panose="020b0503020204020204" charset="-122"/>
              <a:ea typeface="微软雅黑"/>
              <a:cs typeface="微软雅黑" panose="020b0503020204020204" charset="-122"/>
            </a:endParaRPr>
          </a:p>
          <a:p>
            <a:pPr marL="457200" indent="-457200" algn="just">
              <a:lnSpc>
                <a:spcPct val="105000"/>
              </a:lnSpc>
              <a:buFont typeface="Wingdings" panose="05000000000000000000" charset="0"/>
              <a:buChar char="n"/>
            </a:pPr>
            <a:r>
              <a:rPr lang="zh-CN" altLang="en-US" sz="2800" b="1">
                <a:solidFill>
                  <a:srgbClr val="002060"/>
                </a:solidFill>
                <a:latin typeface="微软雅黑" panose="020b0503020204020204" charset="-122"/>
                <a:ea typeface="微软雅黑"/>
                <a:cs typeface="微软雅黑" panose="020b0503020204020204" charset="-122"/>
              </a:rPr>
              <a:t>人类文化生活出现新模式</a:t>
            </a:r>
            <a:endParaRPr lang="en-US" altLang="zh-CN" sz="2800" b="1">
              <a:solidFill>
                <a:srgbClr val="002060"/>
              </a:solidFill>
              <a:latin typeface="微软雅黑" panose="020b0503020204020204" charset="-122"/>
              <a:ea typeface="微软雅黑"/>
              <a:cs typeface="微软雅黑" panose="020b0503020204020204" charset="-122"/>
            </a:endParaRPr>
          </a:p>
          <a:p>
            <a:pPr marL="457200" indent="-457200" algn="just">
              <a:lnSpc>
                <a:spcPct val="105000"/>
              </a:lnSpc>
              <a:buFont typeface="Wingdings" panose="05000000000000000000" charset="0"/>
              <a:buChar char="n"/>
            </a:pPr>
            <a:r>
              <a:rPr lang="zh-CN" altLang="en-US" sz="2800" b="1">
                <a:solidFill>
                  <a:srgbClr val="002060"/>
                </a:solidFill>
                <a:latin typeface="微软雅黑" panose="020b0503020204020204" charset="-122"/>
                <a:ea typeface="微软雅黑"/>
                <a:cs typeface="微软雅黑" panose="020b0503020204020204" charset="-122"/>
              </a:rPr>
              <a:t>促使人类视野产生新变化</a:t>
            </a:r>
            <a:endParaRPr lang="zh-CN" altLang="en-US" sz="2800" b="1">
              <a:solidFill>
                <a:srgbClr val="002060"/>
              </a:solidFill>
              <a:latin typeface="微软雅黑" panose="020b0503020204020204" charset="-122"/>
              <a:ea typeface="微软雅黑"/>
              <a:cs typeface="微软雅黑" panose="020b0503020204020204" charset="-122"/>
            </a:endParaRPr>
          </a:p>
          <a:p>
            <a:pPr marL="457200" indent="-457200" algn="just">
              <a:lnSpc>
                <a:spcPct val="105000"/>
              </a:lnSpc>
              <a:buFont typeface="Wingdings" panose="05000000000000000000" charset="0"/>
              <a:buChar char="n"/>
            </a:pPr>
            <a:r>
              <a:rPr lang="zh-CN" altLang="en-US" sz="2800" b="1" smtClean="0">
                <a:solidFill>
                  <a:srgbClr val="002060"/>
                </a:solidFill>
                <a:latin typeface="微软雅黑" panose="020b0503020204020204" charset="-122"/>
                <a:ea typeface="微软雅黑"/>
                <a:cs typeface="微软雅黑" panose="020b0503020204020204" charset="-122"/>
                <a:sym typeface="+mn-ea"/>
              </a:rPr>
              <a:t>壮大中间阶层，改善生活</a:t>
            </a:r>
            <a:endParaRPr lang="zh-CN" altLang="en-US" sz="2800" b="1">
              <a:solidFill>
                <a:srgbClr val="002060"/>
              </a:solidFill>
              <a:latin typeface="微软雅黑" panose="020b0503020204020204" charset="-122"/>
              <a:ea typeface="微软雅黑"/>
              <a:cs typeface="微软雅黑" panose="020b0503020204020204" charset="-122"/>
              <a:sym typeface="+mn-ea"/>
            </a:endParaRPr>
          </a:p>
        </p:txBody>
      </p:sp>
      <p:sp>
        <p:nvSpPr>
          <p:cNvPr id="7" name="文本框 6" title=""/>
          <p:cNvSpPr txBox="1"/>
          <p:nvPr>
            <p:custDataLst>
              <p:tags r:id="rId4"/>
            </p:custDataLst>
          </p:nvPr>
        </p:nvSpPr>
        <p:spPr>
          <a:xfrm>
            <a:off x="5675122" y="2586990"/>
            <a:ext cx="6292850" cy="3251200"/>
          </a:xfrm>
          <a:prstGeom prst="rect">
            <a:avLst/>
          </a:prstGeom>
          <a:noFill/>
        </p:spPr>
        <p:txBody>
          <a:bodyPr wrap="square" rtlCol="0" anchor="t">
            <a:noAutofit/>
          </a:bodyPr>
          <a:lstStyle/>
          <a:p>
            <a:pPr marL="342900" indent="-342900" algn="just">
              <a:lnSpc>
                <a:spcPct val="105000"/>
              </a:lnSpc>
              <a:buFont typeface="Wingdings" panose="05000000000000000000" charset="0"/>
              <a:buChar char="u"/>
            </a:pPr>
            <a:r>
              <a:rPr lang="zh-CN" altLang="en-US" sz="2800" b="1">
                <a:solidFill>
                  <a:srgbClr val="0070C0"/>
                </a:solidFill>
                <a:latin typeface="微软雅黑" panose="020b0503020204020204" charset="-122"/>
                <a:ea typeface="微软雅黑"/>
                <a:cs typeface="微软雅黑" panose="020b0503020204020204" charset="-122"/>
                <a:sym typeface="+mn-ea"/>
              </a:rPr>
              <a:t>核泄漏、核武器的威胁时刻存在</a:t>
            </a:r>
            <a:endParaRPr lang="zh-CN" altLang="en-US" sz="2800" b="1">
              <a:solidFill>
                <a:srgbClr val="0070C0"/>
              </a:solidFill>
              <a:latin typeface="微软雅黑" panose="020b0503020204020204" charset="-122"/>
              <a:ea typeface="微软雅黑"/>
              <a:cs typeface="微软雅黑" panose="020b0503020204020204" charset="-122"/>
              <a:sym typeface="+mn-ea"/>
            </a:endParaRPr>
          </a:p>
          <a:p>
            <a:pPr marL="342900" indent="-342900" algn="just">
              <a:lnSpc>
                <a:spcPct val="105000"/>
              </a:lnSpc>
              <a:buFont typeface="Wingdings" panose="05000000000000000000" charset="0"/>
              <a:buChar char="u"/>
            </a:pPr>
            <a:r>
              <a:rPr lang="zh-CN" altLang="en-US" sz="2800" b="1">
                <a:solidFill>
                  <a:srgbClr val="0070C0"/>
                </a:solidFill>
                <a:latin typeface="微软雅黑" panose="020b0503020204020204" charset="-122"/>
                <a:ea typeface="微软雅黑"/>
                <a:cs typeface="微软雅黑" panose="020b0503020204020204" charset="-122"/>
                <a:sym typeface="+mn-ea"/>
              </a:rPr>
              <a:t>环境恶化，资源和能源过度消耗</a:t>
            </a:r>
            <a:endParaRPr lang="zh-CN" altLang="en-US" sz="2800" b="1">
              <a:solidFill>
                <a:srgbClr val="0070C0"/>
              </a:solidFill>
              <a:latin typeface="微软雅黑" panose="020b0503020204020204" charset="-122"/>
              <a:ea typeface="微软雅黑"/>
              <a:cs typeface="微软雅黑" panose="020b0503020204020204" charset="-122"/>
              <a:sym typeface="+mn-ea"/>
            </a:endParaRPr>
          </a:p>
          <a:p>
            <a:pPr marL="342900" lvl="1" indent="-342900" algn="just">
              <a:lnSpc>
                <a:spcPct val="105000"/>
              </a:lnSpc>
              <a:buFont typeface="Wingdings" panose="05000000000000000000" charset="0"/>
              <a:buChar char="u"/>
            </a:pPr>
            <a:r>
              <a:rPr lang="zh-CN" altLang="en-US" sz="2800" b="1" smtClean="0">
                <a:solidFill>
                  <a:srgbClr val="0070C0"/>
                </a:solidFill>
                <a:latin typeface="微软雅黑" panose="020b0503020204020204" charset="-122"/>
                <a:ea typeface="微软雅黑"/>
                <a:cs typeface="微软雅黑" panose="020b0503020204020204" charset="-122"/>
                <a:sym typeface="+mn-ea"/>
              </a:rPr>
              <a:t>给国家</a:t>
            </a:r>
            <a:r>
              <a:rPr lang="zh-CN" altLang="en-US" sz="2800" b="1">
                <a:solidFill>
                  <a:srgbClr val="0070C0"/>
                </a:solidFill>
                <a:latin typeface="微软雅黑" panose="020b0503020204020204" charset="-122"/>
                <a:ea typeface="微软雅黑"/>
                <a:cs typeface="微软雅黑" panose="020b0503020204020204" charset="-122"/>
                <a:sym typeface="+mn-ea"/>
              </a:rPr>
              <a:t>安全带来前所未有的挑战</a:t>
            </a:r>
            <a:endParaRPr lang="en-US" altLang="zh-CN" sz="2800" b="1">
              <a:solidFill>
                <a:srgbClr val="0070C0"/>
              </a:solidFill>
              <a:latin typeface="微软雅黑" panose="020b0503020204020204" charset="-122"/>
              <a:ea typeface="微软雅黑"/>
              <a:cs typeface="微软雅黑" panose="020b0503020204020204" charset="-122"/>
              <a:sym typeface="+mn-ea"/>
            </a:endParaRPr>
          </a:p>
          <a:p>
            <a:pPr marL="342900" indent="-342900" algn="just">
              <a:lnSpc>
                <a:spcPct val="105000"/>
              </a:lnSpc>
              <a:buFont typeface="Wingdings" panose="05000000000000000000" charset="0"/>
              <a:buChar char="u"/>
            </a:pPr>
            <a:r>
              <a:rPr lang="zh-CN" altLang="en-US" sz="2800" b="1" smtClean="0">
                <a:solidFill>
                  <a:srgbClr val="0070C0"/>
                </a:solidFill>
                <a:latin typeface="微软雅黑" panose="020b0503020204020204" charset="-122"/>
                <a:ea typeface="微软雅黑"/>
                <a:cs typeface="微软雅黑" panose="020b0503020204020204" charset="-122"/>
                <a:sym typeface="+mn-ea"/>
              </a:rPr>
              <a:t>导致</a:t>
            </a:r>
            <a:r>
              <a:rPr lang="zh-CN" altLang="en-US" sz="2800" b="1">
                <a:solidFill>
                  <a:srgbClr val="0070C0"/>
                </a:solidFill>
                <a:latin typeface="微软雅黑" panose="020b0503020204020204" charset="-122"/>
                <a:ea typeface="微软雅黑"/>
                <a:cs typeface="微软雅黑" panose="020b0503020204020204" charset="-122"/>
                <a:sym typeface="+mn-ea"/>
              </a:rPr>
              <a:t>社会问题，如个人信息泄露</a:t>
            </a:r>
            <a:endParaRPr lang="zh-CN" altLang="en-US" sz="2800" b="1">
              <a:solidFill>
                <a:srgbClr val="0070C0"/>
              </a:solidFill>
              <a:latin typeface="微软雅黑" panose="020b0503020204020204" charset="-122"/>
              <a:ea typeface="微软雅黑"/>
              <a:cs typeface="微软雅黑" panose="020b0503020204020204" charset="-122"/>
              <a:sym typeface="+mn-ea"/>
            </a:endParaRPr>
          </a:p>
          <a:p>
            <a:pPr marL="342900" indent="-342900" algn="just">
              <a:lnSpc>
                <a:spcPct val="105000"/>
              </a:lnSpc>
              <a:buFont typeface="Wingdings" panose="05000000000000000000" charset="0"/>
              <a:buChar char="u"/>
            </a:pPr>
            <a:r>
              <a:rPr lang="zh-CN" altLang="en-US" sz="2800" b="1">
                <a:solidFill>
                  <a:srgbClr val="0070C0"/>
                </a:solidFill>
                <a:latin typeface="微软雅黑" panose="020b0503020204020204" charset="-122"/>
                <a:ea typeface="微软雅黑"/>
                <a:cs typeface="微软雅黑" panose="020b0503020204020204" charset="-122"/>
                <a:sym typeface="+mn-ea"/>
              </a:rPr>
              <a:t>生物工程方面存在伦理问题</a:t>
            </a:r>
            <a:endParaRPr lang="zh-CN" altLang="en-US" sz="2800" b="1">
              <a:solidFill>
                <a:srgbClr val="0070C0"/>
              </a:solidFill>
              <a:latin typeface="微软雅黑" panose="020b0503020204020204" charset="-122"/>
              <a:ea typeface="微软雅黑"/>
              <a:cs typeface="微软雅黑" panose="020b0503020204020204" charset="-122"/>
              <a:sym typeface="+mn-ea"/>
            </a:endParaRPr>
          </a:p>
          <a:p>
            <a:pPr marL="342900" indent="-342900" algn="just">
              <a:lnSpc>
                <a:spcPct val="105000"/>
              </a:lnSpc>
              <a:buFont typeface="Wingdings" panose="05000000000000000000" charset="0"/>
              <a:buChar char="u"/>
            </a:pPr>
            <a:r>
              <a:rPr lang="zh-CN" altLang="en-US" sz="2800" b="1">
                <a:solidFill>
                  <a:srgbClr val="0070C0"/>
                </a:solidFill>
                <a:latin typeface="微软雅黑" panose="020b0503020204020204" charset="-122"/>
                <a:ea typeface="微软雅黑"/>
                <a:cs typeface="微软雅黑" panose="020b0503020204020204" charset="-122"/>
                <a:sym typeface="+mn-ea"/>
              </a:rPr>
              <a:t>网络犯罪、青少年沉迷网络</a:t>
            </a:r>
            <a:endParaRPr lang="zh-CN" altLang="en-US" sz="2800" b="1">
              <a:solidFill>
                <a:srgbClr val="0070C0"/>
              </a:solidFill>
              <a:latin typeface="微软雅黑" panose="020b0503020204020204" charset="-122"/>
              <a:ea typeface="微软雅黑"/>
              <a:cs typeface="微软雅黑" panose="020b0503020204020204" charset="-122"/>
              <a:sym typeface="+mn-ea"/>
            </a:endParaRPr>
          </a:p>
          <a:p>
            <a:pPr marL="342900" indent="-342900" algn="just">
              <a:lnSpc>
                <a:spcPct val="105000"/>
              </a:lnSpc>
              <a:buFont typeface="Wingdings" panose="05000000000000000000" charset="0"/>
              <a:buChar char="u"/>
            </a:pPr>
            <a:r>
              <a:rPr lang="zh-CN" altLang="en-US" sz="2800" b="1" smtClean="0">
                <a:solidFill>
                  <a:srgbClr val="0070C0"/>
                </a:solidFill>
                <a:latin typeface="微软雅黑" panose="020b0503020204020204" charset="-122"/>
                <a:ea typeface="微软雅黑"/>
                <a:cs typeface="微软雅黑" panose="020b0503020204020204" charset="-122"/>
                <a:sym typeface="+mn-ea"/>
              </a:rPr>
              <a:t>加剧</a:t>
            </a:r>
            <a:r>
              <a:rPr lang="zh-CN" altLang="en-US" sz="2800" b="1">
                <a:solidFill>
                  <a:srgbClr val="0070C0"/>
                </a:solidFill>
                <a:latin typeface="微软雅黑" panose="020b0503020204020204" charset="-122"/>
                <a:ea typeface="微软雅黑"/>
                <a:cs typeface="微软雅黑" panose="020b0503020204020204" charset="-122"/>
                <a:sym typeface="+mn-ea"/>
              </a:rPr>
              <a:t>世界各国发展的不平衡</a:t>
            </a:r>
            <a:endParaRPr lang="zh-CN" altLang="en-US" sz="2800" b="1">
              <a:solidFill>
                <a:srgbClr val="0070C0"/>
              </a:solidFill>
              <a:latin typeface="微软雅黑" panose="020b0503020204020204" charset="-122"/>
              <a:ea typeface="微软雅黑"/>
              <a:cs typeface="微软雅黑" panose="020b0503020204020204" charset="-122"/>
              <a:sym typeface="+mn-ea"/>
            </a:endParaRPr>
          </a:p>
        </p:txBody>
      </p:sp>
      <p:pic>
        <p:nvPicPr>
          <p:cNvPr id="15" name="图片 14" title=""/>
          <p:cNvPicPr>
            <a:picLocks noChangeAspect="1"/>
          </p:cNvPicPr>
          <p:nvPr>
            <p:custDataLst>
              <p:tags r:id="rId6"/>
            </p:custDataLst>
          </p:nvPr>
        </p:nvPicPr>
        <p:blipFill>
          <a:blip r:embed="rId5"/>
          <a:stretch>
            <a:fillRect/>
          </a:stretch>
        </p:blipFill>
        <p:spPr>
          <a:xfrm>
            <a:off x="379476" y="6059003"/>
            <a:ext cx="11506200" cy="590550"/>
          </a:xfrm>
          <a:prstGeom prst="rect">
            <a:avLst/>
          </a:prstGeom>
        </p:spPr>
      </p:pic>
      <p:sp>
        <p:nvSpPr>
          <p:cNvPr id="16" name="文本框 15" title=""/>
          <p:cNvSpPr txBox="1"/>
          <p:nvPr>
            <p:custDataLst>
              <p:tags r:id="rId7"/>
            </p:custDataLst>
          </p:nvPr>
        </p:nvSpPr>
        <p:spPr>
          <a:xfrm>
            <a:off x="275907" y="1206032"/>
            <a:ext cx="10598785" cy="1337310"/>
          </a:xfrm>
          <a:prstGeom prst="rect">
            <a:avLst/>
          </a:prstGeom>
          <a:solidFill>
            <a:schemeClr val="bg1">
              <a:alpha val="50000"/>
            </a:schemeClr>
          </a:solidFill>
          <a:ln w="12700" cmpd="sng">
            <a:solidFill>
              <a:schemeClr val="tx1"/>
            </a:solidFill>
            <a:prstDash val="sysDot"/>
          </a:ln>
          <a:effectLst/>
        </p:spPr>
        <p:txBody>
          <a:bodyPr wrap="square" lIns="91440" tIns="45720" rIns="91440" bIns="45720" rtlCol="0" anchor="t" anchorCtr="0">
            <a:noAutofit/>
          </a:bodyPr>
          <a:lstStyle>
            <a:defPPr>
              <a:defRPr lang="zh-CN"/>
            </a:defPPr>
            <a:lvl1pPr>
              <a:defRPr sz="2400" b="1">
                <a:latin typeface="楷体" panose="02010609060101010101" charset="-122"/>
                <a:ea typeface="楷体" panose="02010609060101010101" charset="-122"/>
              </a:defRPr>
            </a:lvl1pPr>
          </a:lstStyle>
          <a:p>
            <a:r>
              <a:rPr lang="en-US" altLang="zh-CN" sz="2800">
                <a:solidFill>
                  <a:srgbClr val="000000"/>
                </a:solidFill>
                <a:cs typeface="楷体" panose="02010609060101010101" charset="-122"/>
                <a:sym typeface="+mn-ea"/>
              </a:rPr>
              <a:t>    科学在带来福音的同时，也造就了危害人类的魔鬼。科学的未来如何，人类的未来如何，这是一个引起现代人深思的问题。</a:t>
            </a:r>
            <a:endParaRPr lang="en-US" altLang="zh-CN" sz="2800">
              <a:solidFill>
                <a:srgbClr val="000000"/>
              </a:solidFill>
              <a:cs typeface="楷体" panose="02010609060101010101" charset="-122"/>
              <a:sym typeface="+mn-ea"/>
            </a:endParaRPr>
          </a:p>
          <a:p>
            <a:r>
              <a:rPr lang="en-US" altLang="zh-CN" sz="2800">
                <a:solidFill>
                  <a:srgbClr val="000000"/>
                </a:solidFill>
                <a:cs typeface="楷体" panose="02010609060101010101" charset="-122"/>
                <a:sym typeface="+mn-ea"/>
              </a:rPr>
              <a:t>                        ——吴国盛《科学的历程》</a:t>
            </a:r>
            <a:endParaRPr lang="en-US" altLang="zh-CN" sz="2800">
              <a:solidFill>
                <a:srgbClr val="000000"/>
              </a:solidFill>
              <a:cs typeface="楷体" panose="02010609060101010101" charset="-122"/>
              <a:sym typeface="+mn-ea"/>
            </a:endParaRPr>
          </a:p>
        </p:txBody>
      </p:sp>
      <p:sp>
        <p:nvSpPr>
          <p:cNvPr id="8" name="文本框 7" title=""/>
          <p:cNvSpPr txBox="1"/>
          <p:nvPr>
            <p:custDataLst>
              <p:tags r:id="rId8"/>
            </p:custDataLst>
          </p:nvPr>
        </p:nvSpPr>
        <p:spPr>
          <a:xfrm>
            <a:off x="0" y="-27547"/>
            <a:ext cx="7813675" cy="646331"/>
          </a:xfrm>
          <a:prstGeom prst="rect">
            <a:avLst/>
          </a:prstGeom>
          <a:solidFill>
            <a:srgbClr val="ED7D31"/>
          </a:solidFill>
          <a:ln w="22225" cmpd="sng">
            <a:solidFill>
              <a:sysClr val="window" lastClr="FFFFFF"/>
            </a:solidFill>
            <a:prstDash val="solid"/>
          </a:ln>
          <a:effectLst>
            <a:outerShdw blurRad="50800" dist="38100" dir="2700000" algn="tl" rotWithShape="0">
              <a:prstClr val="black">
                <a:alpha val="40000"/>
              </a:prstClr>
            </a:outerShdw>
          </a:effectLst>
        </p:spPr>
        <p:txBody>
          <a:bodyPr wrap="square" rtlCol="0">
            <a:spAutoFit/>
          </a:bodyPr>
          <a:lstStyle/>
          <a:p>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三、天翻地覆</a:t>
            </a:r>
            <a:r>
              <a:rPr lang="en-US" altLang="zh-CN"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现代科技进步的影响</a:t>
            </a:r>
            <a:endParaRPr lang="zh-CN" altLang="en-US" sz="3600" b="1" kern="0" smtClean="0">
              <a:solidFill>
                <a:prstClr val="white"/>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sp>
        <p:nvSpPr>
          <p:cNvPr id="10" name="矩形 9" title=""/>
          <p:cNvSpPr/>
          <p:nvPr>
            <p:custDataLst>
              <p:tags r:id="rId9"/>
            </p:custDataLst>
          </p:nvPr>
        </p:nvSpPr>
        <p:spPr>
          <a:xfrm>
            <a:off x="-317" y="678159"/>
            <a:ext cx="9782492" cy="528350"/>
          </a:xfrm>
          <a:prstGeom prst="rect">
            <a:avLst/>
          </a:prstGeom>
          <a:solidFill>
            <a:schemeClr val="bg2">
              <a:lumMod val="85000"/>
            </a:schemeClr>
          </a:solidFill>
        </p:spPr>
        <p:txBody>
          <a:bodyPr wrap="square">
            <a:spAutoFit/>
          </a:bodyPr>
          <a:lstStyle/>
          <a:p>
            <a:pPr indent="457200" algn="ctr">
              <a:lnSpc>
                <a:spcPts val="3360"/>
              </a:lnSpc>
              <a:spcBef>
                <a:spcPct val="0"/>
              </a:spcBef>
              <a:spcAft>
                <a:spcPct val="0"/>
              </a:spcAft>
              <a:defRPr/>
            </a:pPr>
            <a:r>
              <a:rPr lang="zh-CN" altLang="en-US" sz="2000" b="1" smtClean="0">
                <a:solidFill>
                  <a:prstClr val="black"/>
                </a:solidFill>
                <a:latin typeface="微软雅黑" panose="020b0503020204020204" charset="-122"/>
                <a:ea typeface="微软雅黑"/>
                <a:sym typeface="+mn-ea"/>
              </a:rPr>
              <a:t>★自主学习二：阅读下面材料并</a:t>
            </a:r>
            <a:r>
              <a:rPr lang="zh-CN" altLang="en-US" sz="2000" b="1">
                <a:solidFill>
                  <a:prstClr val="black"/>
                </a:solidFill>
                <a:latin typeface="微软雅黑" panose="020b0503020204020204" charset="-122"/>
                <a:ea typeface="微软雅黑"/>
                <a:sym typeface="+mn-ea"/>
              </a:rPr>
              <a:t>结合</a:t>
            </a:r>
            <a:r>
              <a:rPr lang="zh-CN" altLang="en-US" sz="2000" b="1" smtClean="0">
                <a:solidFill>
                  <a:prstClr val="black"/>
                </a:solidFill>
                <a:latin typeface="微软雅黑" panose="020b0503020204020204" charset="-122"/>
                <a:ea typeface="微软雅黑"/>
                <a:sym typeface="+mn-ea"/>
              </a:rPr>
              <a:t>课本，概括二</a:t>
            </a:r>
            <a:r>
              <a:rPr lang="zh-CN" altLang="en-US" sz="2000" b="1">
                <a:solidFill>
                  <a:prstClr val="black"/>
                </a:solidFill>
                <a:latin typeface="微软雅黑" panose="020b0503020204020204" charset="-122"/>
                <a:ea typeface="微软雅黑"/>
                <a:sym typeface="+mn-ea"/>
              </a:rPr>
              <a:t>战后现代</a:t>
            </a:r>
            <a:r>
              <a:rPr lang="zh-CN" altLang="en-US" sz="2000" b="1" smtClean="0">
                <a:solidFill>
                  <a:prstClr val="black"/>
                </a:solidFill>
                <a:latin typeface="微软雅黑" panose="020b0503020204020204" charset="-122"/>
                <a:ea typeface="微软雅黑"/>
                <a:sym typeface="+mn-ea"/>
              </a:rPr>
              <a:t>科学技术进步的影响。</a:t>
            </a:r>
            <a:endParaRPr lang="zh-CN" altLang="en-US" sz="2000" b="1">
              <a:solidFill>
                <a:prstClr val="black"/>
              </a:solidFill>
              <a:latin typeface="微软雅黑" panose="020b0503020204020204" charset="-122"/>
              <a:ea typeface="微软雅黑"/>
              <a:sym typeface="+mn-ea"/>
            </a:endParaRPr>
          </a:p>
        </p:txBody>
      </p:sp>
      <p:pic>
        <p:nvPicPr>
          <p:cNvPr id="2" name="Picture 2"/>
          <p:cNvPicPr>
            <a:picLocks noChangeAspect="1"/>
          </p:cNvPicPr>
          <p:nvPr>
            <p:custDataLst>
              <p:tags r:id="rId11"/>
            </p:custDataLst>
          </p:nvPr>
        </p:nvPicPr>
        <p:blipFill>
          <a:blip r:embed="rId10"/>
          <a:stretch>
            <a:fillRect/>
          </a:stretch>
        </p:blipFill>
        <p:spPr>
          <a:xfrm flipH="1">
            <a:off x="12573000" y="124206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22" presetClass="entr" presetSubtype="8" fill="hold" grpId="1" nodeType="clickEffect">
                                  <p:stCondLst>
                                    <p:cond delay="0"/>
                                  </p:stCondLst>
                                  <p:childTnLst>
                                    <p:set>
                                      <p:cBhvr>
                                        <p:cTn id="16" dur="1000"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nodeType="clickPar">
                      <p:stCondLst>
                        <p:cond delay="indefinite"/>
                        <p:cond evt="onBegin" delay="0">
                          <p:tn val="17"/>
                        </p:cond>
                      </p:stCondLst>
                      <p:childTnLst>
                        <p:par>
                          <p:cTn id="19" fill="hold">
                            <p:stCondLst>
                              <p:cond delay="0"/>
                            </p:stCondLst>
                            <p:childTnLst>
                              <p:par>
                                <p:cTn id="20" presetID="23" presetClass="entr" presetSubtype="16" fill="hold" nodeType="clickEffect">
                                  <p:stCondLst>
                                    <p:cond delay="0"/>
                                  </p:stCondLst>
                                  <p:childTnLst>
                                    <p:set>
                                      <p:cBhvr>
                                        <p:cTn id="21" dur="1000"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1"/>
      <p:bldP spid="16"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sp>
        <p:nvSpPr>
          <p:cNvPr id="5" name="文本框 13313" title=""/>
          <p:cNvSpPr txBox="1"/>
          <p:nvPr>
            <p:custDataLst>
              <p:tags r:id="rId4"/>
            </p:custDataLst>
          </p:nvPr>
        </p:nvSpPr>
        <p:spPr>
          <a:xfrm>
            <a:off x="593594" y="447675"/>
            <a:ext cx="11436481" cy="5019325"/>
          </a:xfrm>
          <a:prstGeom prst="rect">
            <a:avLst/>
          </a:prstGeom>
          <a:solidFill>
            <a:sysClr val="window" lastClr="FFFFFF"/>
          </a:solidFill>
          <a:ln w="38100" cap="flat" cmpd="sng">
            <a:solidFill>
              <a:srgbClr val="FFCC00"/>
            </a:solidFill>
            <a:prstDash val="solid"/>
            <a:miter/>
            <a:headEnd type="none" w="med" len="med"/>
            <a:tailEnd type="none" w="med" len="med"/>
          </a:ln>
        </p:spPr>
        <p:txBody>
          <a:bodyPr wrap="square" lIns="90171" tIns="46991" rIns="90171" bIns="46991" anchor="t" anchorCtr="0">
            <a:spAutoFit/>
          </a:bodyPr>
          <a:lstStyle/>
          <a:p>
            <a:r>
              <a:rPr lang="en-US" altLang="zh-CN" sz="3735" b="1" kern="0">
                <a:solidFill>
                  <a:srgbClr val="FF0000"/>
                </a:solidFill>
                <a:latin typeface="宋体" panose="02010600030101010101" pitchFamily="2" charset="-122"/>
                <a:ea typeface="宋体" panose="02010600030101010101" pitchFamily="2" charset="-122"/>
                <a:cs typeface="方正粗黑宋简体" panose="02000000000000000000" charset="-122"/>
                <a:sym typeface="+mn-ea"/>
              </a:rPr>
              <a:t>【</a:t>
            </a:r>
            <a:r>
              <a:rPr lang="zh-CN" altLang="en-US" sz="3735" b="1" kern="0">
                <a:solidFill>
                  <a:srgbClr val="FF0000"/>
                </a:solidFill>
                <a:latin typeface="宋体" panose="02010600030101010101" pitchFamily="2" charset="-122"/>
                <a:ea typeface="宋体" panose="02010600030101010101" pitchFamily="2" charset="-122"/>
                <a:cs typeface="方正粗黑宋简体" panose="02000000000000000000" charset="-122"/>
                <a:sym typeface="+mn-ea"/>
              </a:rPr>
              <a:t>典题研习</a:t>
            </a:r>
            <a:r>
              <a:rPr lang="en-US" altLang="zh-CN" sz="3735" b="1" kern="0" smtClean="0">
                <a:solidFill>
                  <a:srgbClr val="FF0000"/>
                </a:solidFill>
                <a:latin typeface="宋体" panose="02010600030101010101" pitchFamily="2" charset="-122"/>
                <a:ea typeface="宋体" panose="02010600030101010101" pitchFamily="2" charset="-122"/>
                <a:cs typeface="方正粗黑宋简体" panose="02000000000000000000" charset="-122"/>
                <a:sym typeface="+mn-ea"/>
              </a:rPr>
              <a:t>】</a:t>
            </a:r>
            <a:r>
              <a:rPr lang="en-US" altLang="zh-CN" sz="4000" b="1">
                <a:latin typeface="宋体" panose="02010600030101010101" pitchFamily="2" charset="-122"/>
                <a:ea typeface="宋体" panose="02010600030101010101" pitchFamily="2" charset="-122"/>
              </a:rPr>
              <a:t>2020</a:t>
            </a:r>
            <a:r>
              <a:rPr lang="zh-CN" altLang="en-US" sz="4000" b="1" smtClean="0">
                <a:latin typeface="宋体" panose="02010600030101010101" pitchFamily="2" charset="-122"/>
                <a:ea typeface="宋体" panose="02010600030101010101" pitchFamily="2" charset="-122"/>
              </a:rPr>
              <a:t>年</a:t>
            </a:r>
            <a:r>
              <a:rPr lang="en-US" altLang="zh-CN" sz="4000" b="1" smtClean="0">
                <a:latin typeface="宋体" panose="02010600030101010101" pitchFamily="2" charset="-122"/>
                <a:ea typeface="宋体" panose="02010600030101010101" pitchFamily="2" charset="-122"/>
              </a:rPr>
              <a:t>3</a:t>
            </a:r>
            <a:r>
              <a:rPr lang="zh-CN" altLang="en-US" sz="4000" b="1" smtClean="0">
                <a:latin typeface="宋体" panose="02010600030101010101" pitchFamily="2" charset="-122"/>
                <a:ea typeface="宋体" panose="02010600030101010101" pitchFamily="2" charset="-122"/>
              </a:rPr>
              <a:t>月，</a:t>
            </a:r>
            <a:r>
              <a:rPr lang="zh-CN" altLang="en-US" sz="4000" b="1">
                <a:latin typeface="宋体" panose="02010600030101010101" pitchFamily="2" charset="-122"/>
                <a:ea typeface="宋体" panose="02010600030101010101" pitchFamily="2" charset="-122"/>
              </a:rPr>
              <a:t>奇虎</a:t>
            </a:r>
            <a:r>
              <a:rPr lang="en-US" altLang="zh-CN" sz="4000" b="1" smtClean="0">
                <a:latin typeface="宋体" panose="02010600030101010101" pitchFamily="2" charset="-122"/>
                <a:ea typeface="宋体" panose="02010600030101010101" pitchFamily="2" charset="-122"/>
              </a:rPr>
              <a:t>360</a:t>
            </a:r>
            <a:r>
              <a:rPr lang="zh-CN" altLang="en-US" sz="4000" b="1" smtClean="0">
                <a:latin typeface="宋体" panose="02010600030101010101" pitchFamily="2" charset="-122"/>
                <a:ea typeface="宋体" panose="02010600030101010101" pitchFamily="2" charset="-122"/>
              </a:rPr>
              <a:t>“实锤”</a:t>
            </a:r>
            <a:r>
              <a:rPr lang="zh-CN" altLang="en-US" sz="4000" b="1">
                <a:latin typeface="宋体" panose="02010600030101010101" pitchFamily="2" charset="-122"/>
                <a:ea typeface="宋体" panose="02010600030101010101" pitchFamily="2" charset="-122"/>
              </a:rPr>
              <a:t>披露了美国中央情报局对中国航空航天、能源、科研等关键领域长达</a:t>
            </a:r>
            <a:r>
              <a:rPr lang="en-US" altLang="zh-CN" sz="4000" b="1">
                <a:latin typeface="宋体" panose="02010600030101010101" pitchFamily="2" charset="-122"/>
                <a:ea typeface="宋体" panose="02010600030101010101" pitchFamily="2" charset="-122"/>
              </a:rPr>
              <a:t>11</a:t>
            </a:r>
            <a:r>
              <a:rPr lang="zh-CN" altLang="en-US" sz="4000" b="1">
                <a:latin typeface="宋体" panose="02010600030101010101" pitchFamily="2" charset="-122"/>
                <a:ea typeface="宋体" panose="02010600030101010101" pitchFamily="2" charset="-122"/>
              </a:rPr>
              <a:t>年的网络渗透攻击，直接掐断了美国政府对中国情报的窃取</a:t>
            </a:r>
            <a:r>
              <a:rPr lang="zh-CN" altLang="en-US" sz="4000" b="1" smtClean="0">
                <a:latin typeface="宋体" panose="02010600030101010101" pitchFamily="2" charset="-122"/>
                <a:ea typeface="宋体" panose="02010600030101010101" pitchFamily="2" charset="-122"/>
              </a:rPr>
              <a:t>来源</a:t>
            </a:r>
            <a:r>
              <a:rPr lang="zh-CN" altLang="en-US" sz="4000" b="1">
                <a:latin typeface="宋体" panose="02010600030101010101" pitchFamily="2" charset="-122"/>
                <a:ea typeface="宋体" panose="02010600030101010101" pitchFamily="2" charset="-122"/>
              </a:rPr>
              <a:t>。</a:t>
            </a:r>
            <a:r>
              <a:rPr lang="zh-CN" altLang="en-US" sz="4000" b="1" smtClean="0">
                <a:latin typeface="宋体" panose="02010600030101010101" pitchFamily="2" charset="-122"/>
                <a:ea typeface="宋体" panose="02010600030101010101" pitchFamily="2" charset="-122"/>
              </a:rPr>
              <a:t>这说明</a:t>
            </a:r>
            <a:r>
              <a:rPr lang="zh-CN" altLang="en-US" sz="4000" b="1" smtClean="0">
                <a:solidFill>
                  <a:prstClr val="black"/>
                </a:solidFill>
                <a:latin typeface="宋体" panose="02010600030101010101" pitchFamily="2" charset="-122"/>
                <a:ea typeface="宋体" panose="02010600030101010101" pitchFamily="2" charset="-122"/>
                <a:sym typeface="Arial" panose="020b0604020202020204" pitchFamily="34" charset="0"/>
              </a:rPr>
              <a:t>（   </a:t>
            </a:r>
            <a:r>
              <a:rPr lang="zh-CN" altLang="en-US" sz="4000" b="1">
                <a:solidFill>
                  <a:prstClr val="black"/>
                </a:solidFill>
                <a:latin typeface="宋体" panose="02010600030101010101" pitchFamily="2" charset="-122"/>
                <a:ea typeface="宋体" panose="02010600030101010101" pitchFamily="2" charset="-122"/>
                <a:sym typeface="Arial" panose="020b0604020202020204" pitchFamily="34" charset="0"/>
              </a:rPr>
              <a:t>）</a:t>
            </a:r>
            <a:endParaRPr lang="zh-CN" altLang="en-US" sz="4000" b="1">
              <a:solidFill>
                <a:prstClr val="black"/>
              </a:solidFill>
              <a:latin typeface="宋体" panose="02010600030101010101" pitchFamily="2" charset="-122"/>
              <a:ea typeface="宋体" panose="02010600030101010101" pitchFamily="2" charset="-122"/>
              <a:sym typeface="Arial" panose="020b0604020202020204" pitchFamily="34" charset="0"/>
            </a:endParaRPr>
          </a:p>
          <a:p>
            <a:r>
              <a:rPr lang="en-US" altLang="zh-CN" sz="4000" b="1">
                <a:solidFill>
                  <a:srgbClr val="FF0000"/>
                </a:solidFill>
                <a:latin typeface="宋体" panose="02010600030101010101" pitchFamily="2" charset="-122"/>
                <a:ea typeface="宋体" panose="02010600030101010101" pitchFamily="2" charset="-122"/>
                <a:sym typeface="Arial" panose="020b0604020202020204" pitchFamily="34" charset="0"/>
              </a:rPr>
              <a:t>A</a:t>
            </a:r>
            <a:r>
              <a:rPr lang="zh-CN" altLang="en-US" sz="4000" b="1" smtClean="0">
                <a:solidFill>
                  <a:srgbClr val="FF0000"/>
                </a:solidFill>
                <a:latin typeface="宋体" panose="02010600030101010101" pitchFamily="2" charset="-122"/>
                <a:ea typeface="宋体" panose="02010600030101010101" pitchFamily="2" charset="-122"/>
                <a:sym typeface="Arial" panose="020b0604020202020204" pitchFamily="34" charset="0"/>
              </a:rPr>
              <a:t>．现代科技的发展拓展了国家治理新领域</a:t>
            </a:r>
            <a:r>
              <a:rPr lang="zh-CN" altLang="en-US" sz="4000" b="1">
                <a:solidFill>
                  <a:srgbClr val="FF0000"/>
                </a:solidFill>
                <a:latin typeface="宋体" panose="02010600030101010101" pitchFamily="2" charset="-122"/>
                <a:ea typeface="宋体" panose="02010600030101010101" pitchFamily="2" charset="-122"/>
                <a:sym typeface="Arial" panose="020b0604020202020204" pitchFamily="34" charset="0"/>
              </a:rPr>
              <a:t>	</a:t>
            </a:r>
            <a:endParaRPr lang="en-US" altLang="zh-CN" sz="4000" b="1" smtClean="0">
              <a:solidFill>
                <a:srgbClr val="FF0000"/>
              </a:solidFill>
              <a:latin typeface="宋体" panose="02010600030101010101" pitchFamily="2" charset="-122"/>
              <a:ea typeface="宋体" panose="02010600030101010101" pitchFamily="2" charset="-122"/>
              <a:sym typeface="Arial" panose="020b0604020202020204" pitchFamily="34" charset="0"/>
            </a:endParaRPr>
          </a:p>
          <a:p>
            <a:r>
              <a:rPr lang="en-US" altLang="zh-CN" sz="4000" b="1" smtClean="0">
                <a:solidFill>
                  <a:srgbClr val="FF0000"/>
                </a:solidFill>
                <a:latin typeface="宋体" panose="02010600030101010101" pitchFamily="2" charset="-122"/>
                <a:ea typeface="宋体" panose="02010600030101010101" pitchFamily="2" charset="-122"/>
                <a:sym typeface="Arial" panose="020b0604020202020204" pitchFamily="34" charset="0"/>
              </a:rPr>
              <a:t>B</a:t>
            </a:r>
            <a:r>
              <a:rPr lang="zh-CN" altLang="en-US" sz="4000" b="1" smtClean="0">
                <a:solidFill>
                  <a:srgbClr val="FF0000"/>
                </a:solidFill>
                <a:latin typeface="宋体" panose="02010600030101010101" pitchFamily="2" charset="-122"/>
                <a:ea typeface="宋体" panose="02010600030101010101" pitchFamily="2" charset="-122"/>
                <a:sym typeface="Arial" panose="020b0604020202020204" pitchFamily="34" charset="0"/>
              </a:rPr>
              <a:t>．现代科技的发展给国家安全带来新挑战</a:t>
            </a:r>
            <a:endParaRPr lang="en-US" altLang="zh-CN" sz="4000" b="1" smtClean="0">
              <a:solidFill>
                <a:srgbClr val="FF0000"/>
              </a:solidFill>
              <a:latin typeface="宋体" panose="02010600030101010101" pitchFamily="2" charset="-122"/>
              <a:ea typeface="宋体" panose="02010600030101010101" pitchFamily="2" charset="-122"/>
              <a:sym typeface="Arial" panose="020b0604020202020204" pitchFamily="34" charset="0"/>
            </a:endParaRPr>
          </a:p>
          <a:p>
            <a:r>
              <a:rPr lang="en-US" altLang="zh-CN" sz="4000" b="1" smtClean="0">
                <a:solidFill>
                  <a:srgbClr val="FF0000"/>
                </a:solidFill>
                <a:latin typeface="宋体" panose="02010600030101010101" pitchFamily="2" charset="-122"/>
                <a:ea typeface="宋体" panose="02010600030101010101" pitchFamily="2" charset="-122"/>
                <a:sym typeface="Arial" panose="020b0604020202020204" pitchFamily="34" charset="0"/>
              </a:rPr>
              <a:t>C</a:t>
            </a:r>
            <a:r>
              <a:rPr lang="zh-CN" altLang="en-US" sz="4000" b="1" smtClean="0">
                <a:solidFill>
                  <a:srgbClr val="FF0000"/>
                </a:solidFill>
                <a:latin typeface="宋体" panose="02010600030101010101" pitchFamily="2" charset="-122"/>
                <a:ea typeface="宋体" panose="02010600030101010101" pitchFamily="2" charset="-122"/>
                <a:sym typeface="Arial" panose="020b0604020202020204" pitchFamily="34" charset="0"/>
              </a:rPr>
              <a:t>．现代科技的发展加剧了世界发展的失衡</a:t>
            </a:r>
            <a:endParaRPr lang="en-US" altLang="zh-CN" sz="4000" b="1" smtClean="0">
              <a:solidFill>
                <a:srgbClr val="FF0000"/>
              </a:solidFill>
              <a:latin typeface="宋体" panose="02010600030101010101" pitchFamily="2" charset="-122"/>
              <a:ea typeface="宋体" panose="02010600030101010101" pitchFamily="2" charset="-122"/>
              <a:sym typeface="Arial" panose="020b0604020202020204" pitchFamily="34" charset="0"/>
            </a:endParaRPr>
          </a:p>
          <a:p>
            <a:r>
              <a:rPr lang="en-US" altLang="zh-CN" sz="4000" b="1" smtClean="0">
                <a:solidFill>
                  <a:srgbClr val="FF0000"/>
                </a:solidFill>
                <a:latin typeface="宋体" panose="02010600030101010101" pitchFamily="2" charset="-122"/>
                <a:ea typeface="宋体" panose="02010600030101010101" pitchFamily="2" charset="-122"/>
                <a:sym typeface="Arial" panose="020b0604020202020204" pitchFamily="34" charset="0"/>
              </a:rPr>
              <a:t>D</a:t>
            </a:r>
            <a:r>
              <a:rPr lang="zh-CN" altLang="en-US" sz="4000" b="1" smtClean="0">
                <a:solidFill>
                  <a:srgbClr val="FF0000"/>
                </a:solidFill>
                <a:latin typeface="宋体" panose="02010600030101010101" pitchFamily="2" charset="-122"/>
                <a:ea typeface="宋体" panose="02010600030101010101" pitchFamily="2" charset="-122"/>
                <a:sym typeface="Arial" panose="020b0604020202020204" pitchFamily="34" charset="0"/>
              </a:rPr>
              <a:t>．现代科技的发展激化了中美贸易的矛盾</a:t>
            </a:r>
            <a:endParaRPr lang="zh-CN" altLang="en-US" sz="4000" b="1">
              <a:solidFill>
                <a:srgbClr val="FF0000"/>
              </a:solidFill>
              <a:latin typeface="宋体" panose="02010600030101010101" pitchFamily="2" charset="-122"/>
              <a:ea typeface="宋体" panose="02010600030101010101" pitchFamily="2" charset="-122"/>
              <a:sym typeface="Arial" panose="020b0604020202020204" pitchFamily="34" charset="0"/>
            </a:endParaRPr>
          </a:p>
        </p:txBody>
      </p:sp>
      <p:sp>
        <p:nvSpPr>
          <p:cNvPr id="28677" name="文本框 3073" title=""/>
          <p:cNvSpPr txBox="1"/>
          <p:nvPr>
            <p:custDataLst>
              <p:tags r:id="rId5"/>
            </p:custDataLst>
          </p:nvPr>
        </p:nvSpPr>
        <p:spPr>
          <a:xfrm>
            <a:off x="10647008" y="3125215"/>
            <a:ext cx="806451" cy="1449117"/>
          </a:xfrm>
          <a:prstGeom prst="rect">
            <a:avLst/>
          </a:prstGeom>
          <a:solidFill>
            <a:schemeClr val="bg1"/>
          </a:solidFill>
          <a:ln w="76200" cap="flat" cmpd="sng">
            <a:solidFill>
              <a:schemeClr val="bg1"/>
            </a:solidFill>
            <a:prstDash val="solid"/>
            <a:miter/>
            <a:headEnd type="none" w="med" len="med"/>
            <a:tailEnd type="none" w="med" len="med"/>
          </a:ln>
        </p:spPr>
        <p:txBody>
          <a:bodyPr wrap="square" lIns="90171" tIns="46991" rIns="90171" bIns="46991" anchor="t" anchorCtr="0">
            <a:spAutoFit/>
          </a:bodyPr>
          <a:lstStyle/>
          <a:p>
            <a:pPr algn="ctr" defTabSz="914400"/>
            <a:r>
              <a:rPr lang="en-US" altLang="zh-CN" sz="8800" smtClean="0">
                <a:solidFill>
                  <a:srgbClr val="0922E3"/>
                </a:solidFill>
                <a:latin typeface="黑体" panose="02010609060101010101" charset="-122"/>
                <a:ea typeface="黑体" panose="02010609060101010101" charset="-122"/>
              </a:rPr>
              <a:t>B</a:t>
            </a:r>
            <a:endParaRPr lang="en-US" altLang="zh-CN" sz="8800">
              <a:solidFill>
                <a:srgbClr val="0922E3"/>
              </a:solidFill>
              <a:latin typeface="黑体" panose="02010609060101010101" charset="-122"/>
              <a:ea typeface="黑体" panose="02010609060101010101"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500" fill="hold"/>
                                        <p:tgtEl>
                                          <p:spTgt spid="28677"/>
                                        </p:tgtEl>
                                        <p:attrNameLst>
                                          <p:attrName>ppt_w</p:attrName>
                                        </p:attrNameLst>
                                      </p:cBhvr>
                                      <p:tavLst>
                                        <p:tav tm="0">
                                          <p:val>
                                            <p:fltVal val="0"/>
                                          </p:val>
                                        </p:tav>
                                        <p:tav tm="100000">
                                          <p:val>
                                            <p:strVal val="#ppt_w"/>
                                          </p:val>
                                        </p:tav>
                                      </p:tavLst>
                                    </p:anim>
                                    <p:anim calcmode="lin" valueType="num">
                                      <p:cBhvr>
                                        <p:cTn id="8" dur="500" fill="hold"/>
                                        <p:tgtEl>
                                          <p:spTgt spid="28677"/>
                                        </p:tgtEl>
                                        <p:attrNameLst>
                                          <p:attrName>ppt_h</p:attrName>
                                        </p:attrNameLst>
                                      </p:cBhvr>
                                      <p:tavLst>
                                        <p:tav tm="0">
                                          <p:val>
                                            <p:fltVal val="0"/>
                                          </p:val>
                                        </p:tav>
                                        <p:tav tm="100000">
                                          <p:val>
                                            <p:strVal val="#ppt_h"/>
                                          </p:val>
                                        </p:tav>
                                      </p:tavLst>
                                    </p:anim>
                                    <p:animEffect transition="in" filter="fade">
                                      <p:cBhvr>
                                        <p:cTn id="9"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253" y="94551"/>
            <a:ext cx="3828415" cy="706755"/>
          </a:xfrm>
          <a:prstGeom prst="rect">
            <a:avLst/>
          </a:prstGeom>
          <a:noFill/>
        </p:spPr>
        <p:txBody>
          <a:bodyPr wrap="square" rtlCol="0">
            <a:spAutoFit/>
          </a:bodyPr>
          <a:lstStyle/>
          <a:p>
            <a:pPr marL="571500" indent="-571500">
              <a:buFont typeface="Wingdings" panose="05000000000000000000" charset="0"/>
              <a:buChar char="Ø"/>
            </a:pPr>
            <a:r>
              <a:rPr lang="zh-CN" altLang="en-US" sz="4000" b="1">
                <a:solidFill>
                  <a:srgbClr val="C00000"/>
                </a:solidFill>
                <a:latin typeface="微软雅黑" panose="020b0503020204020204" charset="-122"/>
                <a:ea typeface="微软雅黑"/>
              </a:rPr>
              <a:t>本课总结</a:t>
            </a:r>
            <a:endParaRPr lang="zh-CN" altLang="en-US" sz="4000" b="1">
              <a:solidFill>
                <a:srgbClr val="C00000"/>
              </a:solidFill>
              <a:latin typeface="微软雅黑" panose="020b0503020204020204" charset="-122"/>
              <a:ea typeface="微软雅黑"/>
            </a:endParaRPr>
          </a:p>
        </p:txBody>
      </p:sp>
      <p:grpSp>
        <p:nvGrpSpPr>
          <p:cNvPr id="19" name="组合 18" title=""/>
          <p:cNvGrpSpPr/>
          <p:nvPr>
            <p:custDataLst>
              <p:tags r:id="rId4"/>
            </p:custDataLst>
          </p:nvPr>
        </p:nvGrpSpPr>
        <p:grpSpPr>
          <a:xfrm>
            <a:off x="1788414" y="1551304"/>
            <a:ext cx="6948170" cy="4933950"/>
            <a:chOff x="1797" y="2257"/>
            <a:chExt cx="10942" cy="7770"/>
          </a:xfrm>
        </p:grpSpPr>
        <p:sp>
          <p:nvSpPr>
            <p:cNvPr id="48" name="左大括号 47"/>
            <p:cNvSpPr/>
            <p:nvPr>
              <p:custDataLst>
                <p:tags r:id="rId5"/>
              </p:custDataLst>
            </p:nvPr>
          </p:nvSpPr>
          <p:spPr>
            <a:xfrm>
              <a:off x="1797" y="2334"/>
              <a:ext cx="397" cy="7693"/>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400">
                <a:effectLst>
                  <a:outerShdw blurRad="50800" dist="38100" algn="l" rotWithShape="0">
                    <a:prstClr val="black">
                      <a:alpha val="40000"/>
                    </a:prstClr>
                  </a:outerShdw>
                </a:effectLst>
                <a:latin typeface="楷体" panose="02010609060101010101" charset="-122"/>
                <a:ea typeface="楷体" panose="02010609060101010101" charset="-122"/>
              </a:endParaRPr>
            </a:p>
          </p:txBody>
        </p:sp>
        <p:sp>
          <p:nvSpPr>
            <p:cNvPr id="16" name="文本框 15"/>
            <p:cNvSpPr txBox="1"/>
            <p:nvPr>
              <p:custDataLst>
                <p:tags r:id="rId6"/>
              </p:custDataLst>
            </p:nvPr>
          </p:nvSpPr>
          <p:spPr>
            <a:xfrm>
              <a:off x="1976" y="3225"/>
              <a:ext cx="7731" cy="727"/>
            </a:xfrm>
            <a:prstGeom prst="rect">
              <a:avLst/>
            </a:prstGeom>
            <a:noFill/>
          </p:spPr>
          <p:txBody>
            <a:bodyPr wrap="square" rtlCol="0" anchor="t">
              <a:spAutoFit/>
            </a:bodyPr>
            <a:lstStyle/>
            <a:p>
              <a:pPr algn="l"/>
              <a:r>
                <a:rPr sz="2400" b="1" spc="150" err="1" smtClean="0">
                  <a:solidFill>
                    <a:srgbClr val="FF0000"/>
                  </a:solidFill>
                  <a:effectLst/>
                  <a:latin typeface="微软雅黑" panose="020b0503020204020204" charset="-122"/>
                  <a:ea typeface="微软雅黑"/>
                  <a:cs typeface="微软雅黑" panose="020b0503020204020204" charset="-122"/>
                  <a:sym typeface="+mn-ea"/>
                </a:rPr>
                <a:t>时代</a:t>
              </a:r>
              <a:r>
                <a:rPr lang="zh-CN" altLang="en-US" sz="2400" b="1" spc="150" smtClean="0">
                  <a:solidFill>
                    <a:srgbClr val="FF0000"/>
                  </a:solidFill>
                  <a:effectLst/>
                  <a:latin typeface="微软雅黑" panose="020b0503020204020204" charset="-122"/>
                  <a:ea typeface="微软雅黑"/>
                  <a:cs typeface="微软雅黑" panose="020b0503020204020204" charset="-122"/>
                  <a:sym typeface="+mn-ea"/>
                </a:rPr>
                <a:t>召</a:t>
              </a:r>
              <a:r>
                <a:rPr sz="2400" b="1" spc="150" smtClean="0">
                  <a:solidFill>
                    <a:srgbClr val="FF0000"/>
                  </a:solidFill>
                  <a:effectLst/>
                  <a:latin typeface="微软雅黑" panose="020b0503020204020204" charset="-122"/>
                  <a:ea typeface="微软雅黑"/>
                  <a:cs typeface="微软雅黑" panose="020b0503020204020204" charset="-122"/>
                  <a:sym typeface="+mn-ea"/>
                </a:rPr>
                <a:t>唤</a:t>
              </a:r>
              <a:r>
                <a:rPr sz="2400" b="1" spc="150">
                  <a:solidFill>
                    <a:srgbClr val="FF0000"/>
                  </a:solidFill>
                  <a:effectLst/>
                  <a:latin typeface="微软雅黑" panose="020b0503020204020204" charset="-122"/>
                  <a:ea typeface="微软雅黑"/>
                  <a:cs typeface="微软雅黑" panose="020b0503020204020204" charset="-122"/>
                  <a:sym typeface="+mn-ea"/>
                </a:rPr>
                <a:t>—</a:t>
              </a:r>
              <a:r>
                <a:rPr sz="2400" b="1" spc="150" err="1">
                  <a:solidFill>
                    <a:srgbClr val="002060"/>
                  </a:solidFill>
                  <a:effectLst/>
                  <a:latin typeface="微软雅黑" panose="020b0503020204020204" charset="-122"/>
                  <a:ea typeface="微软雅黑"/>
                  <a:cs typeface="微软雅黑" panose="020b0503020204020204" charset="-122"/>
                  <a:sym typeface="+mn-ea"/>
                </a:rPr>
                <a:t>现代科技发展的原因</a:t>
              </a:r>
              <a:endParaRPr sz="2400" b="1" spc="150">
                <a:solidFill>
                  <a:srgbClr val="002060"/>
                </a:solidFill>
                <a:effectLst/>
                <a:latin typeface="微软雅黑" panose="020b0503020204020204" charset="-122"/>
                <a:ea typeface="微软雅黑"/>
                <a:cs typeface="微软雅黑" panose="020b0503020204020204" charset="-122"/>
                <a:sym typeface="+mn-ea"/>
              </a:endParaRPr>
            </a:p>
          </p:txBody>
        </p:sp>
        <p:sp>
          <p:nvSpPr>
            <p:cNvPr id="31" name="文本框 30"/>
            <p:cNvSpPr txBox="1"/>
            <p:nvPr>
              <p:custDataLst>
                <p:tags r:id="rId7"/>
              </p:custDataLst>
            </p:nvPr>
          </p:nvSpPr>
          <p:spPr>
            <a:xfrm>
              <a:off x="2000" y="5698"/>
              <a:ext cx="8094" cy="727"/>
            </a:xfrm>
            <a:prstGeom prst="rect">
              <a:avLst/>
            </a:prstGeom>
            <a:noFill/>
          </p:spPr>
          <p:txBody>
            <a:bodyPr wrap="square" rtlCol="0" anchor="t">
              <a:spAutoFit/>
            </a:bodyPr>
            <a:lstStyle/>
            <a:p>
              <a:pPr lvl="0" algn="l">
                <a:buClrTx/>
                <a:buSzTx/>
                <a:buFontTx/>
              </a:pPr>
              <a:r>
                <a:rPr lang="zh-CN" altLang="en-US" sz="2400" b="1" spc="150">
                  <a:solidFill>
                    <a:srgbClr val="FF0000"/>
                  </a:solidFill>
                  <a:latin typeface="微软雅黑" panose="020b0503020204020204" charset="-122"/>
                  <a:ea typeface="微软雅黑"/>
                  <a:cs typeface="微软雅黑" panose="020b0503020204020204" charset="-122"/>
                  <a:sym typeface="+mn-ea"/>
                </a:rPr>
                <a:t>高歌猛进</a:t>
              </a:r>
              <a:r>
                <a:rPr sz="2400" b="1" spc="150" smtClean="0">
                  <a:solidFill>
                    <a:srgbClr val="FF0000"/>
                  </a:solidFill>
                  <a:effectLst/>
                  <a:latin typeface="微软雅黑" panose="020b0503020204020204" charset="-122"/>
                  <a:ea typeface="微软雅黑"/>
                  <a:cs typeface="微软雅黑" panose="020b0503020204020204" charset="-122"/>
                  <a:sym typeface="+mn-ea"/>
                </a:rPr>
                <a:t>—</a:t>
              </a:r>
              <a:r>
                <a:rPr sz="2400" b="1" spc="150" err="1" smtClean="0">
                  <a:solidFill>
                    <a:srgbClr val="002060"/>
                  </a:solidFill>
                  <a:effectLst/>
                  <a:latin typeface="微软雅黑" panose="020b0503020204020204" charset="-122"/>
                  <a:ea typeface="微软雅黑"/>
                  <a:cs typeface="微软雅黑" panose="020b0503020204020204" charset="-122"/>
                  <a:sym typeface="+mn-ea"/>
                </a:rPr>
                <a:t>现代科技发展的表现</a:t>
              </a:r>
              <a:endParaRPr sz="2400" b="1" spc="150">
                <a:solidFill>
                  <a:srgbClr val="002060"/>
                </a:solidFill>
                <a:effectLst/>
                <a:latin typeface="微软雅黑" panose="020b0503020204020204" charset="-122"/>
                <a:ea typeface="微软雅黑"/>
                <a:cs typeface="微软雅黑" panose="020b0503020204020204" charset="-122"/>
                <a:sym typeface="+mn-ea"/>
              </a:endParaRPr>
            </a:p>
          </p:txBody>
        </p:sp>
        <p:sp>
          <p:nvSpPr>
            <p:cNvPr id="4" name="文本框 3"/>
            <p:cNvSpPr txBox="1"/>
            <p:nvPr>
              <p:custDataLst>
                <p:tags r:id="rId8"/>
              </p:custDataLst>
            </p:nvPr>
          </p:nvSpPr>
          <p:spPr>
            <a:xfrm>
              <a:off x="2000" y="8207"/>
              <a:ext cx="7842" cy="783"/>
            </a:xfrm>
            <a:prstGeom prst="rect">
              <a:avLst/>
            </a:prstGeom>
            <a:noFill/>
          </p:spPr>
          <p:txBody>
            <a:bodyPr wrap="square" rtlCol="0" anchor="t">
              <a:noAutofit/>
            </a:bodyPr>
            <a:lstStyle/>
            <a:p>
              <a:pPr lvl="0" algn="l">
                <a:lnSpc>
                  <a:spcPct val="100000"/>
                </a:lnSpc>
                <a:buClrTx/>
                <a:buSzTx/>
                <a:buFontTx/>
              </a:pPr>
              <a:r>
                <a:rPr lang="zh-CN" altLang="en-US" sz="2400" b="1" spc="150" smtClean="0">
                  <a:solidFill>
                    <a:srgbClr val="FF0000"/>
                  </a:solidFill>
                  <a:effectLst/>
                  <a:latin typeface="微软雅黑" panose="020b0503020204020204" charset="-122"/>
                  <a:ea typeface="微软雅黑"/>
                  <a:cs typeface="微软雅黑" panose="020b0503020204020204" charset="-122"/>
                  <a:sym typeface="+mn-ea"/>
                </a:rPr>
                <a:t>天翻地覆</a:t>
              </a:r>
              <a:r>
                <a:rPr sz="2400" b="1" spc="150" smtClean="0">
                  <a:solidFill>
                    <a:srgbClr val="FF0000"/>
                  </a:solidFill>
                  <a:effectLst/>
                  <a:latin typeface="微软雅黑" panose="020b0503020204020204" charset="-122"/>
                  <a:ea typeface="微软雅黑"/>
                  <a:cs typeface="微软雅黑" panose="020b0503020204020204" charset="-122"/>
                  <a:sym typeface="+mn-ea"/>
                </a:rPr>
                <a:t>—</a:t>
              </a:r>
              <a:r>
                <a:rPr sz="2400" b="1" spc="150" err="1">
                  <a:solidFill>
                    <a:srgbClr val="002060"/>
                  </a:solidFill>
                  <a:effectLst/>
                  <a:latin typeface="微软雅黑" panose="020b0503020204020204" charset="-122"/>
                  <a:ea typeface="微软雅黑"/>
                  <a:cs typeface="微软雅黑" panose="020b0503020204020204" charset="-122"/>
                  <a:sym typeface="+mn-ea"/>
                </a:rPr>
                <a:t>现代科技进步的影响</a:t>
              </a:r>
              <a:endParaRPr sz="2400" b="1" spc="150">
                <a:solidFill>
                  <a:srgbClr val="002060"/>
                </a:solidFill>
                <a:effectLst/>
                <a:latin typeface="微软雅黑" panose="020b0503020204020204" charset="-122"/>
                <a:ea typeface="微软雅黑"/>
                <a:cs typeface="微软雅黑" panose="020b0503020204020204" charset="-122"/>
                <a:sym typeface="+mn-ea"/>
              </a:endParaRPr>
            </a:p>
          </p:txBody>
        </p:sp>
        <p:sp>
          <p:nvSpPr>
            <p:cNvPr id="25" name="文本框 24"/>
            <p:cNvSpPr txBox="1"/>
            <p:nvPr>
              <p:custDataLst>
                <p:tags r:id="rId9"/>
              </p:custDataLst>
            </p:nvPr>
          </p:nvSpPr>
          <p:spPr>
            <a:xfrm>
              <a:off x="9630" y="5326"/>
              <a:ext cx="2897" cy="1622"/>
            </a:xfrm>
            <a:prstGeom prst="rect">
              <a:avLst/>
            </a:prstGeom>
            <a:noFill/>
          </p:spPr>
          <p:txBody>
            <a:bodyPr wrap="square" rtlCol="0">
              <a:noAutofit/>
            </a:bodyPr>
            <a:lstStyle/>
            <a:p>
              <a:pPr lvl="0" algn="l">
                <a:lnSpc>
                  <a:spcPct val="105000"/>
                </a:lnSpc>
                <a:spcBef>
                  <a:spcPct val="0"/>
                </a:spcBef>
                <a:spcAft>
                  <a:spcPct val="0"/>
                </a:spcAft>
                <a:buClrTx/>
                <a:buSzTx/>
                <a:buFontTx/>
              </a:pPr>
              <a:r>
                <a:rPr lang="zh-CN" altLang="en-US" sz="2000" b="1">
                  <a:solidFill>
                    <a:srgbClr val="002060"/>
                  </a:solidFill>
                  <a:latin typeface="微软雅黑" panose="020b0503020204020204" charset="-122"/>
                  <a:ea typeface="微软雅黑"/>
                  <a:cs typeface="微软雅黑" panose="020b0503020204020204" charset="-122"/>
                  <a:sym typeface="+mn-ea"/>
                </a:rPr>
                <a:t>发展概况：</a:t>
              </a:r>
              <a:endParaRPr lang="zh-CN" altLang="en-US" sz="2000" b="1">
                <a:solidFill>
                  <a:srgbClr val="002060"/>
                </a:solidFill>
                <a:latin typeface="微软雅黑" panose="020b0503020204020204" charset="-122"/>
                <a:ea typeface="微软雅黑"/>
                <a:cs typeface="微软雅黑" panose="020b0503020204020204" charset="-122"/>
                <a:sym typeface="+mn-ea"/>
              </a:endParaRPr>
            </a:p>
            <a:p>
              <a:pPr lvl="0" algn="l">
                <a:lnSpc>
                  <a:spcPct val="105000"/>
                </a:lnSpc>
                <a:spcBef>
                  <a:spcPct val="0"/>
                </a:spcBef>
                <a:spcAft>
                  <a:spcPct val="0"/>
                </a:spcAft>
                <a:buClrTx/>
                <a:buSzTx/>
                <a:buFontTx/>
              </a:pPr>
              <a:r>
                <a:rPr lang="zh-CN" altLang="en-US" sz="2000" b="1">
                  <a:solidFill>
                    <a:srgbClr val="002060"/>
                  </a:solidFill>
                  <a:latin typeface="微软雅黑" panose="020b0503020204020204" charset="-122"/>
                  <a:ea typeface="微软雅黑"/>
                  <a:cs typeface="微软雅黑" panose="020b0503020204020204" charset="-122"/>
                  <a:sym typeface="+mn-ea"/>
                </a:rPr>
                <a:t>发展成就：</a:t>
              </a:r>
              <a:endParaRPr lang="zh-CN" altLang="en-US" sz="2000" b="1">
                <a:solidFill>
                  <a:srgbClr val="002060"/>
                </a:solidFill>
                <a:latin typeface="微软雅黑" panose="020b0503020204020204" charset="-122"/>
                <a:ea typeface="微软雅黑"/>
                <a:cs typeface="微软雅黑" panose="020b0503020204020204" charset="-122"/>
                <a:sym typeface="+mn-ea"/>
              </a:endParaRPr>
            </a:p>
            <a:p>
              <a:pPr lvl="0" algn="l">
                <a:lnSpc>
                  <a:spcPct val="105000"/>
                </a:lnSpc>
                <a:spcBef>
                  <a:spcPct val="0"/>
                </a:spcBef>
                <a:spcAft>
                  <a:spcPct val="0"/>
                </a:spcAft>
                <a:buClrTx/>
                <a:buSzTx/>
                <a:buFontTx/>
              </a:pPr>
              <a:r>
                <a:rPr lang="zh-CN" altLang="en-US" sz="2000" b="1">
                  <a:solidFill>
                    <a:srgbClr val="002060"/>
                  </a:solidFill>
                  <a:latin typeface="微软雅黑" panose="020b0503020204020204" charset="-122"/>
                  <a:ea typeface="微软雅黑"/>
                  <a:cs typeface="微软雅黑" panose="020b0503020204020204" charset="-122"/>
                  <a:sym typeface="+mn-ea"/>
                </a:rPr>
                <a:t>发展</a:t>
              </a:r>
              <a:r>
                <a:rPr lang="zh-CN" altLang="en-US" sz="2000" b="1" smtClean="0">
                  <a:solidFill>
                    <a:srgbClr val="002060"/>
                  </a:solidFill>
                  <a:latin typeface="微软雅黑" panose="020b0503020204020204" charset="-122"/>
                  <a:ea typeface="微软雅黑"/>
                  <a:cs typeface="微软雅黑" panose="020b0503020204020204" charset="-122"/>
                  <a:sym typeface="+mn-ea"/>
                </a:rPr>
                <a:t>特点：</a:t>
              </a:r>
              <a:endParaRPr lang="zh-CN" altLang="en-US" sz="2000" b="1">
                <a:solidFill>
                  <a:srgbClr val="002060"/>
                </a:solidFill>
                <a:latin typeface="微软雅黑" panose="020b0503020204020204" charset="-122"/>
                <a:ea typeface="微软雅黑"/>
                <a:cs typeface="微软雅黑" panose="020b0503020204020204" charset="-122"/>
                <a:sym typeface="+mn-ea"/>
              </a:endParaRPr>
            </a:p>
          </p:txBody>
        </p:sp>
        <p:sp>
          <p:nvSpPr>
            <p:cNvPr id="27" name="左大括号 26"/>
            <p:cNvSpPr/>
            <p:nvPr>
              <p:custDataLst>
                <p:tags r:id="rId10"/>
              </p:custDataLst>
            </p:nvPr>
          </p:nvSpPr>
          <p:spPr>
            <a:xfrm>
              <a:off x="9391" y="2257"/>
              <a:ext cx="228" cy="2708"/>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楷体" panose="02010609060101010101" charset="-122"/>
                <a:ea typeface="楷体" panose="02010609060101010101" charset="-122"/>
              </a:endParaRPr>
            </a:p>
          </p:txBody>
        </p:sp>
        <p:sp>
          <p:nvSpPr>
            <p:cNvPr id="29" name="左大括号 28"/>
            <p:cNvSpPr/>
            <p:nvPr>
              <p:custDataLst>
                <p:tags r:id="rId11"/>
              </p:custDataLst>
            </p:nvPr>
          </p:nvSpPr>
          <p:spPr>
            <a:xfrm>
              <a:off x="9437" y="5438"/>
              <a:ext cx="185" cy="1256"/>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楷体" panose="02010609060101010101" charset="-122"/>
                <a:ea typeface="楷体" panose="02010609060101010101" charset="-122"/>
              </a:endParaRPr>
            </a:p>
          </p:txBody>
        </p:sp>
        <p:sp>
          <p:nvSpPr>
            <p:cNvPr id="30" name="左大括号 29"/>
            <p:cNvSpPr/>
            <p:nvPr>
              <p:custDataLst>
                <p:tags r:id="rId12"/>
              </p:custDataLst>
            </p:nvPr>
          </p:nvSpPr>
          <p:spPr>
            <a:xfrm>
              <a:off x="9391" y="7787"/>
              <a:ext cx="316" cy="1563"/>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楷体" panose="02010609060101010101" charset="-122"/>
                <a:ea typeface="楷体" panose="02010609060101010101" charset="-122"/>
              </a:endParaRPr>
            </a:p>
          </p:txBody>
        </p:sp>
        <p:sp>
          <p:nvSpPr>
            <p:cNvPr id="18" name="文本框 17"/>
            <p:cNvSpPr txBox="1"/>
            <p:nvPr>
              <p:custDataLst>
                <p:tags r:id="rId13"/>
              </p:custDataLst>
            </p:nvPr>
          </p:nvSpPr>
          <p:spPr>
            <a:xfrm>
              <a:off x="9842" y="7885"/>
              <a:ext cx="2897" cy="1622"/>
            </a:xfrm>
            <a:prstGeom prst="rect">
              <a:avLst/>
            </a:prstGeom>
            <a:noFill/>
          </p:spPr>
          <p:txBody>
            <a:bodyPr wrap="square" rtlCol="0">
              <a:noAutofit/>
            </a:bodyPr>
            <a:lstStyle/>
            <a:p>
              <a:pPr lvl="0" algn="l">
                <a:lnSpc>
                  <a:spcPct val="105000"/>
                </a:lnSpc>
                <a:spcBef>
                  <a:spcPct val="0"/>
                </a:spcBef>
                <a:spcAft>
                  <a:spcPct val="0"/>
                </a:spcAft>
                <a:buClrTx/>
                <a:buSzTx/>
                <a:buFontTx/>
              </a:pPr>
              <a:r>
                <a:rPr lang="zh-CN" altLang="en-US" sz="2000" b="1" smtClean="0">
                  <a:solidFill>
                    <a:srgbClr val="002060"/>
                  </a:solidFill>
                  <a:latin typeface="微软雅黑" panose="020b0503020204020204" charset="-122"/>
                  <a:ea typeface="微软雅黑"/>
                  <a:cs typeface="微软雅黑" panose="020b0503020204020204" charset="-122"/>
                  <a:sym typeface="+mn-ea"/>
                </a:rPr>
                <a:t>积极：</a:t>
              </a:r>
              <a:endParaRPr lang="en-US" altLang="zh-CN" sz="2000" b="1" smtClean="0">
                <a:solidFill>
                  <a:srgbClr val="002060"/>
                </a:solidFill>
                <a:latin typeface="微软雅黑" panose="020b0503020204020204" charset="-122"/>
                <a:ea typeface="微软雅黑"/>
                <a:cs typeface="微软雅黑" panose="020b0503020204020204" charset="-122"/>
                <a:sym typeface="+mn-ea"/>
              </a:endParaRPr>
            </a:p>
            <a:p>
              <a:pPr lvl="0" algn="l">
                <a:lnSpc>
                  <a:spcPct val="105000"/>
                </a:lnSpc>
                <a:spcBef>
                  <a:spcPct val="0"/>
                </a:spcBef>
                <a:spcAft>
                  <a:spcPct val="0"/>
                </a:spcAft>
                <a:buClrTx/>
                <a:buSzTx/>
                <a:buFontTx/>
              </a:pPr>
              <a:endParaRPr lang="zh-CN" altLang="en-US" sz="2000" b="1">
                <a:solidFill>
                  <a:srgbClr val="002060"/>
                </a:solidFill>
                <a:latin typeface="微软雅黑" panose="020b0503020204020204" charset="-122"/>
                <a:ea typeface="微软雅黑"/>
                <a:cs typeface="微软雅黑" panose="020b0503020204020204" charset="-122"/>
                <a:sym typeface="+mn-ea"/>
              </a:endParaRPr>
            </a:p>
            <a:p>
              <a:pPr lvl="0" algn="l">
                <a:lnSpc>
                  <a:spcPct val="105000"/>
                </a:lnSpc>
                <a:spcBef>
                  <a:spcPct val="0"/>
                </a:spcBef>
                <a:spcAft>
                  <a:spcPct val="0"/>
                </a:spcAft>
                <a:buClrTx/>
                <a:buSzTx/>
                <a:buFontTx/>
              </a:pPr>
              <a:r>
                <a:rPr lang="zh-CN" altLang="en-US" sz="2000" b="1" smtClean="0">
                  <a:solidFill>
                    <a:srgbClr val="002060"/>
                  </a:solidFill>
                  <a:latin typeface="微软雅黑" panose="020b0503020204020204" charset="-122"/>
                  <a:ea typeface="微软雅黑"/>
                  <a:cs typeface="微软雅黑" panose="020b0503020204020204" charset="-122"/>
                  <a:sym typeface="+mn-ea"/>
                </a:rPr>
                <a:t>消极：</a:t>
              </a:r>
              <a:endParaRPr lang="zh-CN" altLang="en-US" sz="2000" b="1">
                <a:solidFill>
                  <a:srgbClr val="002060"/>
                </a:solidFill>
                <a:latin typeface="微软雅黑" panose="020b0503020204020204" charset="-122"/>
                <a:ea typeface="微软雅黑"/>
                <a:cs typeface="微软雅黑" panose="020b0503020204020204" charset="-122"/>
                <a:sym typeface="+mn-ea"/>
              </a:endParaRPr>
            </a:p>
          </p:txBody>
        </p:sp>
      </p:grpSp>
      <p:sp>
        <p:nvSpPr>
          <p:cNvPr id="20" name="圆角矩形 19" title=""/>
          <p:cNvSpPr/>
          <p:nvPr>
            <p:custDataLst>
              <p:tags r:id="rId14"/>
            </p:custDataLst>
          </p:nvPr>
        </p:nvSpPr>
        <p:spPr bwMode="gray">
          <a:xfrm>
            <a:off x="6924929" y="1405192"/>
            <a:ext cx="1444244" cy="2012377"/>
          </a:xfrm>
          <a:prstGeom prst="roundRect">
            <a:avLst/>
          </a:prstGeom>
          <a:noFill/>
          <a:ln>
            <a:noFill/>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5000"/>
              </a:lnSpc>
              <a:spcBef>
                <a:spcPct val="0"/>
              </a:spcBef>
              <a:spcAft>
                <a:spcPct val="0"/>
              </a:spcAft>
              <a:buClrTx/>
              <a:buSzTx/>
              <a:buFontTx/>
            </a:pPr>
            <a:r>
              <a:rPr lang="zh-CN" altLang="en-US" sz="1400" b="1" smtClean="0">
                <a:solidFill>
                  <a:schemeClr val="tx2">
                    <a:lumMod val="25000"/>
                  </a:schemeClr>
                </a:solidFill>
                <a:latin typeface="微软雅黑" panose="020b0503020204020204" charset="-122"/>
                <a:ea typeface="微软雅黑"/>
                <a:sym typeface="Arial" panose="020b0604020202020204" pitchFamily="34" charset="0"/>
              </a:rPr>
              <a:t>理论基础：</a:t>
            </a:r>
            <a:endParaRPr lang="zh-CN" altLang="en-US" sz="1400" b="1" smtClean="0">
              <a:solidFill>
                <a:schemeClr val="tx2">
                  <a:lumMod val="25000"/>
                </a:schemeClr>
              </a:solidFill>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1400" b="1" smtClean="0">
                <a:solidFill>
                  <a:schemeClr val="tx2">
                    <a:lumMod val="25000"/>
                  </a:schemeClr>
                </a:solidFill>
                <a:latin typeface="微软雅黑" panose="020b0503020204020204" charset="-122"/>
                <a:ea typeface="微软雅黑"/>
                <a:sym typeface="Arial" panose="020b0604020202020204" pitchFamily="34" charset="0"/>
              </a:rPr>
              <a:t>国际形势：</a:t>
            </a:r>
            <a:endParaRPr lang="zh-CN" altLang="en-US" sz="1400" b="1" smtClean="0">
              <a:solidFill>
                <a:schemeClr val="tx2">
                  <a:lumMod val="25000"/>
                </a:schemeClr>
              </a:solidFill>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1400" b="1" smtClean="0">
                <a:solidFill>
                  <a:schemeClr val="tx2">
                    <a:lumMod val="25000"/>
                  </a:schemeClr>
                </a:solidFill>
                <a:latin typeface="微软雅黑" panose="020b0503020204020204" charset="-122"/>
                <a:ea typeface="微软雅黑"/>
                <a:sym typeface="Arial" panose="020b0604020202020204" pitchFamily="34" charset="0"/>
              </a:rPr>
              <a:t>物质基础：</a:t>
            </a:r>
            <a:endParaRPr lang="zh-CN" altLang="en-US" sz="1400" b="1" smtClean="0">
              <a:solidFill>
                <a:schemeClr val="tx2">
                  <a:lumMod val="25000"/>
                </a:schemeClr>
              </a:solidFill>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1400" b="1" smtClean="0">
                <a:solidFill>
                  <a:schemeClr val="tx2">
                    <a:lumMod val="25000"/>
                  </a:schemeClr>
                </a:solidFill>
                <a:latin typeface="微软雅黑" panose="020b0503020204020204" charset="-122"/>
                <a:ea typeface="微软雅黑"/>
                <a:sym typeface="Arial" panose="020b0604020202020204" pitchFamily="34" charset="0"/>
              </a:rPr>
              <a:t>政治保障：</a:t>
            </a:r>
            <a:endParaRPr lang="zh-CN" altLang="en-US" sz="1400" b="1" smtClean="0">
              <a:solidFill>
                <a:schemeClr val="tx2">
                  <a:lumMod val="25000"/>
                </a:schemeClr>
              </a:solidFill>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1400" b="1" smtClean="0">
                <a:solidFill>
                  <a:schemeClr val="tx2">
                    <a:lumMod val="25000"/>
                  </a:schemeClr>
                </a:solidFill>
                <a:latin typeface="微软雅黑" panose="020b0503020204020204" charset="-122"/>
                <a:ea typeface="微软雅黑"/>
                <a:sym typeface="Arial" panose="020b0604020202020204" pitchFamily="34" charset="0"/>
              </a:rPr>
              <a:t>人才因素：</a:t>
            </a:r>
            <a:endParaRPr lang="zh-CN" altLang="en-US" sz="1400" b="1" smtClean="0">
              <a:solidFill>
                <a:schemeClr val="tx2">
                  <a:lumMod val="25000"/>
                </a:schemeClr>
              </a:solidFill>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1400" b="1" smtClean="0">
                <a:solidFill>
                  <a:schemeClr val="tx2">
                    <a:lumMod val="25000"/>
                  </a:schemeClr>
                </a:solidFill>
                <a:latin typeface="微软雅黑" panose="020b0503020204020204" charset="-122"/>
                <a:ea typeface="微软雅黑"/>
                <a:sym typeface="Arial" panose="020b0604020202020204" pitchFamily="34" charset="0"/>
              </a:rPr>
              <a:t>经济政策：</a:t>
            </a:r>
            <a:endParaRPr lang="zh-CN" altLang="en-US" sz="1400" b="1" smtClean="0">
              <a:solidFill>
                <a:schemeClr val="tx2">
                  <a:lumMod val="25000"/>
                </a:schemeClr>
              </a:solidFill>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1400" b="1" smtClean="0">
                <a:solidFill>
                  <a:schemeClr val="tx2">
                    <a:lumMod val="25000"/>
                  </a:schemeClr>
                </a:solidFill>
                <a:latin typeface="微软雅黑" panose="020b0503020204020204" charset="-122"/>
                <a:ea typeface="微软雅黑"/>
                <a:sym typeface="+mn-ea"/>
              </a:rPr>
              <a:t>根本原因：</a:t>
            </a:r>
            <a:endParaRPr lang="zh-CN" altLang="en-US" sz="1400" b="1" smtClean="0">
              <a:solidFill>
                <a:schemeClr val="tx2">
                  <a:lumMod val="25000"/>
                </a:schemeClr>
              </a:solidFill>
              <a:latin typeface="微软雅黑" panose="020b0503020204020204" charset="-122"/>
              <a:ea typeface="微软雅黑"/>
              <a:sym typeface="+mn-ea"/>
            </a:endParaRPr>
          </a:p>
        </p:txBody>
      </p:sp>
      <p:sp>
        <p:nvSpPr>
          <p:cNvPr id="21" name="文本框 20" title=""/>
          <p:cNvSpPr txBox="1"/>
          <p:nvPr>
            <p:custDataLst>
              <p:tags r:id="rId15"/>
            </p:custDataLst>
          </p:nvPr>
        </p:nvSpPr>
        <p:spPr>
          <a:xfrm>
            <a:off x="843272" y="1367091"/>
            <a:ext cx="775597" cy="5531486"/>
          </a:xfrm>
          <a:prstGeom prst="rect">
            <a:avLst/>
          </a:prstGeom>
          <a:noFill/>
        </p:spPr>
        <p:txBody>
          <a:bodyPr vert="eaVert" wrap="square" rtlCol="0">
            <a:spAutoFit/>
          </a:bodyPr>
          <a:lstStyle/>
          <a:p>
            <a:pPr algn="ctr">
              <a:lnSpc>
                <a:spcPct val="120000"/>
              </a:lnSpc>
            </a:pPr>
            <a:r>
              <a:rPr lang="zh-CN" altLang="en-US" sz="3200" b="1" noProof="1">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panose="020b0503020204020204" charset="-122"/>
                <a:ea typeface="微软雅黑"/>
                <a:cs typeface="微软雅黑" panose="020b0503020204020204" charset="-122"/>
                <a:sym typeface="+mn-ea"/>
              </a:rPr>
              <a:t>现代科技进步与人类社会发展</a:t>
            </a:r>
            <a:endParaRPr lang="zh-CN" altLang="en-US" sz="3200" b="1" noProof="1">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panose="020b0503020204020204" charset="-122"/>
              <a:ea typeface="微软雅黑"/>
              <a:cs typeface="微软雅黑" panose="020b0503020204020204" charset="-122"/>
              <a:sym typeface="+mn-ea"/>
            </a:endParaRPr>
          </a:p>
        </p:txBody>
      </p:sp>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82296" y="0"/>
            <a:ext cx="3828415" cy="707886"/>
          </a:xfrm>
          <a:prstGeom prst="rect">
            <a:avLst/>
          </a:prstGeom>
          <a:noFill/>
        </p:spPr>
        <p:txBody>
          <a:bodyPr wrap="square" rtlCol="0">
            <a:spAutoFit/>
          </a:bodyPr>
          <a:lstStyle/>
          <a:p>
            <a:pPr marL="571500" indent="-571500">
              <a:buFont typeface="Wingdings" panose="05000000000000000000" charset="0"/>
              <a:buChar char="Ø"/>
            </a:pPr>
            <a:r>
              <a:rPr lang="zh-CN" altLang="en-US" sz="4000" b="1" smtClean="0">
                <a:solidFill>
                  <a:srgbClr val="C00000"/>
                </a:solidFill>
                <a:latin typeface="微软雅黑" panose="020b0503020204020204" charset="-122"/>
                <a:ea typeface="微软雅黑"/>
              </a:rPr>
              <a:t>作业布置</a:t>
            </a:r>
            <a:endParaRPr lang="zh-CN" altLang="en-US" sz="4000" b="1">
              <a:solidFill>
                <a:srgbClr val="C00000"/>
              </a:solidFill>
              <a:latin typeface="微软雅黑" panose="020b0503020204020204" charset="-122"/>
              <a:ea typeface="微软雅黑"/>
            </a:endParaRPr>
          </a:p>
        </p:txBody>
      </p:sp>
      <p:pic>
        <p:nvPicPr>
          <p:cNvPr id="4" name="图片 3" title=""/>
          <p:cNvPicPr>
            <a:picLocks noChangeAspect="1"/>
          </p:cNvPicPr>
          <p:nvPr>
            <p:custDataLst>
              <p:tags r:id="rId6"/>
            </p:custDataLst>
          </p:nvPr>
        </p:nvPicPr>
        <p:blipFill>
          <a:blip r:embed="rId4">
            <a:extLst>
              <a:ext uri="{BEBA8EAE-BF5A-486C-A8C5-ECC9F3942E4B}">
                <a14:imgProps xmlns:a14="http://schemas.microsoft.com/office/drawing/2010/main">
                  <a14:imgLayer r:embed="rId5">
                    <a14:imgEffect>
                      <a14:backgroundRemoval b="100000" l="9895" r="89880" t="6499">
                        <a14:backgroundMark x1="33433" x2="38606" y1="61671" y2="74403"/>
                        <a14:backgroundMark x1="57946" x2="60345" y1="97745" y2="81963"/>
                      </a14:backgroundRemoval>
                    </a14:imgEffect>
                  </a14:imgLayer>
                </a14:imgProps>
              </a:ext>
            </a:extLst>
          </a:blip>
          <a:stretch>
            <a:fillRect/>
          </a:stretch>
        </p:blipFill>
        <p:spPr>
          <a:xfrm>
            <a:off x="0" y="813816"/>
            <a:ext cx="4547870" cy="3593592"/>
          </a:xfrm>
          <a:prstGeom prst="rect">
            <a:avLst/>
          </a:prstGeom>
        </p:spPr>
      </p:pic>
      <p:sp>
        <p:nvSpPr>
          <p:cNvPr id="5" name="文本框 4" title=""/>
          <p:cNvSpPr txBox="1"/>
          <p:nvPr>
            <p:custDataLst>
              <p:tags r:id="rId7"/>
            </p:custDataLst>
          </p:nvPr>
        </p:nvSpPr>
        <p:spPr>
          <a:xfrm>
            <a:off x="2978023" y="813816"/>
            <a:ext cx="8954897" cy="3785652"/>
          </a:xfrm>
          <a:prstGeom prst="rect">
            <a:avLst/>
          </a:prstGeom>
          <a:noFill/>
        </p:spPr>
        <p:txBody>
          <a:bodyPr wrap="square" rtlCol="0">
            <a:spAutoFit/>
          </a:bodyPr>
          <a:lstStyle/>
          <a:p>
            <a:r>
              <a:rPr lang="zh-CN" altLang="en-US" sz="2400" b="1" smtClean="0"/>
              <a:t>       信息、生命、制造、能源、空间、海洋的原创突破为前沿技术、颠覆性技术提供了更多创作新源泉，学科之间、科学和技术之间、技术之间、自然科学和人文社会科学之间日益呈现交叉融合趋势，科学技术从来没有像今天这样深刻影响着国家前途命运，从来没有像今天这样深刻影响着人民生活福祉。</a:t>
            </a:r>
            <a:endParaRPr lang="en-US" altLang="zh-CN" sz="2400" b="1" smtClean="0"/>
          </a:p>
          <a:p>
            <a:r>
              <a:rPr lang="en-US" altLang="zh-CN" sz="2400" b="1"/>
              <a:t> </a:t>
            </a:r>
            <a:r>
              <a:rPr lang="en-US" altLang="zh-CN" sz="2400" b="1" smtClean="0"/>
              <a:t>        ——</a:t>
            </a:r>
            <a:r>
              <a:rPr lang="zh-CN" altLang="en-US" sz="2400" b="1" smtClean="0"/>
              <a:t>习近平</a:t>
            </a:r>
            <a:r>
              <a:rPr lang="en-US" altLang="zh-CN" sz="2400" b="1" smtClean="0"/>
              <a:t>《</a:t>
            </a:r>
            <a:r>
              <a:rPr lang="zh-CN" altLang="en-US" sz="2400" b="1" smtClean="0"/>
              <a:t>在中国科学院第十九次院士大会、中国工程院第十四次院士大会上的讲话</a:t>
            </a:r>
            <a:r>
              <a:rPr lang="en-US" altLang="zh-CN" sz="2400" b="1" smtClean="0"/>
              <a:t>》</a:t>
            </a:r>
            <a:r>
              <a:rPr lang="zh-CN" altLang="en-US" sz="2400" b="1" smtClean="0"/>
              <a:t>（</a:t>
            </a:r>
            <a:r>
              <a:rPr lang="en-US" altLang="zh-CN" sz="2400" b="1" smtClean="0"/>
              <a:t>2018</a:t>
            </a:r>
            <a:r>
              <a:rPr lang="zh-CN" altLang="en-US" sz="2400" b="1" smtClean="0"/>
              <a:t>年</a:t>
            </a:r>
            <a:r>
              <a:rPr lang="en-US" altLang="zh-CN" sz="2400" b="1" smtClean="0"/>
              <a:t>5</a:t>
            </a:r>
            <a:r>
              <a:rPr lang="zh-CN" altLang="en-US" sz="2400" b="1" smtClean="0"/>
              <a:t>月</a:t>
            </a:r>
            <a:r>
              <a:rPr lang="en-US" altLang="zh-CN" sz="2400" b="1" smtClean="0"/>
              <a:t>28</a:t>
            </a:r>
            <a:r>
              <a:rPr lang="zh-CN" altLang="en-US" sz="2400" b="1" smtClean="0"/>
              <a:t>日）</a:t>
            </a:r>
            <a:endParaRPr lang="en-US" altLang="zh-CN" sz="2400" b="1" smtClean="0"/>
          </a:p>
          <a:p>
            <a:endParaRPr lang="en-US" altLang="zh-CN" sz="2400" b="1" smtClean="0">
              <a:solidFill>
                <a:srgbClr val="002060"/>
              </a:solidFill>
              <a:latin typeface="+mn-ea"/>
            </a:endParaRPr>
          </a:p>
          <a:p>
            <a:r>
              <a:rPr lang="zh-CN" altLang="en-US" sz="2400" b="1" smtClean="0">
                <a:solidFill>
                  <a:srgbClr val="002060"/>
                </a:solidFill>
                <a:latin typeface="+mn-ea"/>
              </a:rPr>
              <a:t>谈一谈你对“自然科学和人文社会科学之间日益呈现交叉融合趋势”的理解。</a:t>
            </a:r>
            <a:endParaRPr lang="zh-CN" altLang="en-US" sz="2400" b="1">
              <a:solidFill>
                <a:srgbClr val="002060"/>
              </a:solidFill>
              <a:latin typeface="+mn-ea"/>
            </a:endParaRPr>
          </a:p>
        </p:txBody>
      </p:sp>
      <p:sp>
        <p:nvSpPr>
          <p:cNvPr id="6" name="文本框 5" title=""/>
          <p:cNvSpPr txBox="1"/>
          <p:nvPr>
            <p:custDataLst>
              <p:tags r:id="rId8"/>
            </p:custDataLst>
          </p:nvPr>
        </p:nvSpPr>
        <p:spPr>
          <a:xfrm>
            <a:off x="2978023" y="4846320"/>
            <a:ext cx="9079992" cy="1200329"/>
          </a:xfrm>
          <a:prstGeom prst="rect">
            <a:avLst/>
          </a:prstGeom>
          <a:noFill/>
        </p:spPr>
        <p:txBody>
          <a:bodyPr wrap="square" rtlCol="0">
            <a:spAutoFit/>
          </a:bodyPr>
          <a:lstStyle/>
          <a:p>
            <a:r>
              <a:rPr lang="zh-CN" altLang="en-US" sz="2400" b="1" smtClean="0">
                <a:solidFill>
                  <a:srgbClr val="C00000"/>
                </a:solidFill>
              </a:rPr>
              <a:t>提示：理工科思维的人打造</a:t>
            </a:r>
            <a:r>
              <a:rPr lang="en-US" altLang="zh-CN" sz="2400" b="1" smtClean="0">
                <a:solidFill>
                  <a:srgbClr val="C00000"/>
                </a:solidFill>
              </a:rPr>
              <a:t>AI</a:t>
            </a:r>
            <a:r>
              <a:rPr lang="zh-CN" altLang="en-US" sz="2400" b="1" smtClean="0">
                <a:solidFill>
                  <a:srgbClr val="C00000"/>
                </a:solidFill>
              </a:rPr>
              <a:t>工具，文科思维的人使用</a:t>
            </a:r>
            <a:r>
              <a:rPr lang="en-US" altLang="zh-CN" sz="2400" b="1" smtClean="0">
                <a:solidFill>
                  <a:srgbClr val="C00000"/>
                </a:solidFill>
              </a:rPr>
              <a:t>AI</a:t>
            </a:r>
            <a:r>
              <a:rPr lang="zh-CN" altLang="en-US" sz="2400" b="1" smtClean="0">
                <a:solidFill>
                  <a:srgbClr val="C00000"/>
                </a:solidFill>
              </a:rPr>
              <a:t>、驾驭</a:t>
            </a:r>
            <a:r>
              <a:rPr lang="en-US" altLang="zh-CN" sz="2400" b="1" smtClean="0">
                <a:solidFill>
                  <a:srgbClr val="C00000"/>
                </a:solidFill>
              </a:rPr>
              <a:t>AI</a:t>
            </a:r>
            <a:r>
              <a:rPr lang="zh-CN" altLang="en-US" sz="2400" b="1" smtClean="0">
                <a:solidFill>
                  <a:srgbClr val="C00000"/>
                </a:solidFill>
              </a:rPr>
              <a:t>。人文传统永远都是社会发展的火车头，引导人们在社会危机时找回价值理性。</a:t>
            </a:r>
            <a:endParaRPr lang="zh-CN" altLang="en-US" sz="2400" b="1">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1" name="文本框 10" title=""/>
          <p:cNvSpPr txBox="1"/>
          <p:nvPr>
            <p:custDataLst>
              <p:tags r:id="rId3"/>
            </p:custDataLst>
          </p:nvPr>
        </p:nvSpPr>
        <p:spPr>
          <a:xfrm>
            <a:off x="502920" y="510540"/>
            <a:ext cx="3206750" cy="1445260"/>
          </a:xfrm>
          <a:prstGeom prst="rect">
            <a:avLst/>
          </a:prstGeom>
          <a:noFill/>
          <a:ln w="9525">
            <a:noFill/>
          </a:ln>
        </p:spPr>
        <p:txBody>
          <a:bodyPr wrap="square" rtlCol="0" anchor="t" anchorCtr="0">
            <a:spAutoFit/>
          </a:bodyPr>
          <a:lstStyle/>
          <a:p>
            <a:pPr algn="ctr" fontAlgn="base">
              <a:buFont typeface="Wingdings" panose="05000000000000000000" charset="0"/>
              <a:buNone/>
            </a:pPr>
            <a:r>
              <a:rPr lang="zh-CN" altLang="en-US" sz="4800" b="1">
                <a:solidFill>
                  <a:srgbClr val="FF7C80"/>
                </a:solidFill>
                <a:effectLst>
                  <a:outerShdw blurRad="60007" dist="101600" dir="15000000" sy="30000" kx="-1800000" algn="bl" rotWithShape="0">
                    <a:prstClr val="black">
                      <a:alpha val="32000"/>
                    </a:prstClr>
                  </a:outerShdw>
                </a:effectLst>
                <a:latin typeface="微软雅黑" panose="020b0503020204020204" charset="-122"/>
                <a:ea typeface="微软雅黑"/>
                <a:cs typeface="微软雅黑" panose="020b0503020204020204" charset="-122"/>
                <a:sym typeface="+mn-ea"/>
              </a:rPr>
              <a:t>目</a:t>
            </a:r>
            <a:r>
              <a:rPr lang="en-US" altLang="zh-CN" sz="4800" b="1">
                <a:solidFill>
                  <a:srgbClr val="FF7C80"/>
                </a:solidFill>
                <a:effectLst>
                  <a:outerShdw blurRad="60007" dist="101600" dir="15000000" sy="30000" kx="-1800000" algn="bl" rotWithShape="0">
                    <a:prstClr val="black">
                      <a:alpha val="32000"/>
                    </a:prstClr>
                  </a:outerShdw>
                </a:effectLst>
                <a:latin typeface="微软雅黑" panose="020b0503020204020204" charset="-122"/>
                <a:ea typeface="微软雅黑"/>
                <a:cs typeface="微软雅黑" panose="020b0503020204020204" charset="-122"/>
                <a:sym typeface="+mn-ea"/>
              </a:rPr>
              <a:t>  </a:t>
            </a:r>
            <a:r>
              <a:rPr lang="zh-CN" altLang="en-US" sz="4800" b="1">
                <a:solidFill>
                  <a:srgbClr val="FF7C80"/>
                </a:solidFill>
                <a:effectLst>
                  <a:outerShdw blurRad="60007" dist="101600" dir="15000000" sy="30000" kx="-1800000" algn="bl" rotWithShape="0">
                    <a:prstClr val="black">
                      <a:alpha val="32000"/>
                    </a:prstClr>
                  </a:outerShdw>
                </a:effectLst>
                <a:latin typeface="微软雅黑" panose="020b0503020204020204" charset="-122"/>
                <a:ea typeface="微软雅黑"/>
                <a:cs typeface="微软雅黑" panose="020b0503020204020204" charset="-122"/>
                <a:sym typeface="+mn-ea"/>
              </a:rPr>
              <a:t>录</a:t>
            </a:r>
            <a:endParaRPr lang="zh-CN" altLang="en-US" sz="4000" b="1">
              <a:solidFill>
                <a:srgbClr val="FF7C80"/>
              </a:solidFill>
              <a:effectLst>
                <a:outerShdw blurRad="60007" dist="200025" dir="15000000" sy="30000" kx="-1800000" algn="bl" rotWithShape="0">
                  <a:prstClr val="black">
                    <a:alpha val="32000"/>
                  </a:prstClr>
                </a:outerShdw>
              </a:effectLst>
              <a:latin typeface="微软雅黑" panose="020b0503020204020204" charset="-122"/>
              <a:ea typeface="微软雅黑"/>
              <a:cs typeface="微软雅黑" panose="020b0503020204020204" charset="-122"/>
              <a:sym typeface="+mn-ea"/>
            </a:endParaRPr>
          </a:p>
          <a:p>
            <a:pPr fontAlgn="base">
              <a:buFont typeface="Wingdings" panose="05000000000000000000" charset="0"/>
              <a:buNone/>
            </a:pPr>
            <a:r>
              <a:rPr lang="en-US" altLang="zh-CN" sz="4000" b="1">
                <a:solidFill>
                  <a:srgbClr val="FF7C80"/>
                </a:solidFill>
                <a:effectLst>
                  <a:outerShdw blurRad="60007" dist="200025" dir="15000000" sy="30000" kx="-1800000" algn="bl" rotWithShape="0">
                    <a:prstClr val="black">
                      <a:alpha val="32000"/>
                    </a:prstClr>
                  </a:outerShdw>
                </a:effectLst>
                <a:latin typeface="微软雅黑" panose="020b0503020204020204" charset="-122"/>
                <a:ea typeface="微软雅黑"/>
                <a:cs typeface="微软雅黑" panose="020b0503020204020204" charset="-122"/>
                <a:sym typeface="+mn-ea"/>
              </a:rPr>
              <a:t>CONTENTS</a:t>
            </a:r>
            <a:endParaRPr lang="en-US" altLang="zh-CN" sz="4000" b="1">
              <a:solidFill>
                <a:srgbClr val="FF7C80"/>
              </a:solidFill>
              <a:effectLst>
                <a:outerShdw blurRad="60007" dist="200025" dir="15000000" sy="30000" kx="-1800000" algn="bl" rotWithShape="0">
                  <a:prstClr val="black">
                    <a:alpha val="32000"/>
                  </a:prstClr>
                </a:outerShdw>
              </a:effectLst>
              <a:latin typeface="微软雅黑" panose="020b0503020204020204" charset="-122"/>
              <a:ea typeface="微软雅黑"/>
              <a:cs typeface="微软雅黑" panose="020b0503020204020204" charset="-122"/>
              <a:sym typeface="+mn-ea"/>
            </a:endParaRPr>
          </a:p>
        </p:txBody>
      </p:sp>
      <p:grpSp>
        <p:nvGrpSpPr>
          <p:cNvPr id="36" name="组合 35" title=""/>
          <p:cNvGrpSpPr/>
          <p:nvPr>
            <p:custDataLst>
              <p:tags r:id="rId4"/>
            </p:custDataLst>
          </p:nvPr>
        </p:nvGrpSpPr>
        <p:grpSpPr>
          <a:xfrm>
            <a:off x="2310765" y="2140585"/>
            <a:ext cx="9329420" cy="808355"/>
            <a:chOff x="3365" y="3606"/>
            <a:chExt cx="14692" cy="1273"/>
          </a:xfrm>
        </p:grpSpPr>
        <p:sp>
          <p:nvSpPr>
            <p:cNvPr id="2" name="文本框 1"/>
            <p:cNvSpPr txBox="1"/>
            <p:nvPr>
              <p:custDataLst>
                <p:tags r:id="rId5"/>
              </p:custDataLst>
            </p:nvPr>
          </p:nvSpPr>
          <p:spPr>
            <a:xfrm>
              <a:off x="5259" y="3606"/>
              <a:ext cx="12798" cy="1115"/>
            </a:xfrm>
            <a:prstGeom prst="rect">
              <a:avLst/>
            </a:prstGeom>
            <a:noFill/>
          </p:spPr>
          <p:txBody>
            <a:bodyPr wrap="square" rtlCol="0" anchor="t">
              <a:spAutoFit/>
            </a:bodyPr>
            <a:lstStyle/>
            <a:p>
              <a:r>
                <a:rPr lang="zh-CN" altLang="en-US" sz="4000" b="1" spc="150" smtClean="0">
                  <a:solidFill>
                    <a:srgbClr val="C00000"/>
                  </a:solidFill>
                  <a:latin typeface="微软雅黑" panose="020b0503020204020204" charset="-122"/>
                  <a:ea typeface="微软雅黑"/>
                  <a:sym typeface="+mn-ea"/>
                </a:rPr>
                <a:t>时代召唤</a:t>
              </a:r>
              <a:r>
                <a:rPr sz="4000" b="1" spc="150" smtClean="0">
                  <a:solidFill>
                    <a:srgbClr val="002060"/>
                  </a:solidFill>
                  <a:latin typeface="微软雅黑" panose="020b0503020204020204" charset="-122"/>
                  <a:ea typeface="微软雅黑"/>
                  <a:sym typeface="+mn-ea"/>
                </a:rPr>
                <a:t>—</a:t>
              </a:r>
              <a:r>
                <a:rPr sz="4000" b="1" spc="150">
                  <a:solidFill>
                    <a:srgbClr val="002060"/>
                  </a:solidFill>
                  <a:latin typeface="微软雅黑" panose="020b0503020204020204" charset="-122"/>
                  <a:ea typeface="微软雅黑"/>
                  <a:sym typeface="+mn-ea"/>
                </a:rPr>
                <a:t>现</a:t>
              </a:r>
              <a:r>
                <a:rPr lang="zh-CN" altLang="en-US" sz="4000" b="1" spc="150">
                  <a:solidFill>
                    <a:srgbClr val="002060"/>
                  </a:solidFill>
                  <a:latin typeface="微软雅黑" panose="020b0503020204020204" charset="-122"/>
                  <a:ea typeface="微软雅黑"/>
                  <a:sym typeface="+mn-ea"/>
                </a:rPr>
                <a:t>代</a:t>
              </a:r>
              <a:r>
                <a:rPr sz="4000" b="1" spc="150" err="1">
                  <a:solidFill>
                    <a:srgbClr val="002060"/>
                  </a:solidFill>
                  <a:latin typeface="微软雅黑" panose="020b0503020204020204" charset="-122"/>
                  <a:ea typeface="微软雅黑"/>
                  <a:sym typeface="+mn-ea"/>
                </a:rPr>
                <a:t>科技发展</a:t>
              </a:r>
              <a:r>
                <a:rPr lang="zh-CN" altLang="en-US" sz="4000" b="1" spc="150">
                  <a:solidFill>
                    <a:srgbClr val="002060"/>
                  </a:solidFill>
                  <a:latin typeface="微软雅黑" panose="020b0503020204020204" charset="-122"/>
                  <a:ea typeface="微软雅黑"/>
                  <a:sym typeface="+mn-ea"/>
                </a:rPr>
                <a:t>的原因</a:t>
              </a:r>
              <a:endParaRPr lang="zh-CN" altLang="en-US" sz="4000" b="1" spc="150">
                <a:solidFill>
                  <a:srgbClr val="002060"/>
                </a:solidFill>
                <a:latin typeface="微软雅黑" panose="020b0503020204020204" charset="-122"/>
                <a:ea typeface="微软雅黑"/>
                <a:sym typeface="+mn-ea"/>
              </a:endParaRPr>
            </a:p>
          </p:txBody>
        </p:sp>
        <p:sp>
          <p:nvSpPr>
            <p:cNvPr id="24" name="流程图: 数据 23"/>
            <p:cNvSpPr/>
            <p:nvPr>
              <p:custDataLst>
                <p:tags r:id="rId6"/>
              </p:custDataLst>
            </p:nvPr>
          </p:nvSpPr>
          <p:spPr>
            <a:xfrm>
              <a:off x="3365" y="3662"/>
              <a:ext cx="1628" cy="1217"/>
            </a:xfrm>
            <a:prstGeom prst="flowChartInputOutput">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32" tIns="45716" rIns="91432" bIns="45716" numCol="1" spcCol="0" rtlCol="0" fromWordArt="0" anchor="ctr" anchorCtr="0" compatLnSpc="1">
              <a:noAutofit/>
            </a:bodyPr>
            <a:lstStyle/>
            <a:p>
              <a:pPr algn="ctr"/>
              <a:r>
                <a:rPr lang="zh-CN" altLang="en-US" sz="4800" b="1">
                  <a:solidFill>
                    <a:srgbClr val="FFFFFF"/>
                  </a:solidFill>
                  <a:latin typeface="微软雅黑" panose="020b0503020204020204" charset="-122"/>
                  <a:ea typeface="微软雅黑"/>
                  <a:cs typeface="微软雅黑" panose="020b0503020204020204" charset="-122"/>
                  <a:sym typeface="+mn-ea"/>
                </a:rPr>
                <a:t>一</a:t>
              </a:r>
              <a:endParaRPr lang="zh-CN" altLang="en-US" sz="4800" b="1">
                <a:solidFill>
                  <a:srgbClr val="FFFFFF"/>
                </a:solidFill>
                <a:latin typeface="微软雅黑" panose="020b0503020204020204" charset="-122"/>
                <a:ea typeface="微软雅黑"/>
                <a:cs typeface="微软雅黑" panose="020b0503020204020204" charset="-122"/>
                <a:sym typeface="+mn-ea"/>
              </a:endParaRPr>
            </a:p>
          </p:txBody>
        </p:sp>
        <p:cxnSp>
          <p:nvCxnSpPr>
            <p:cNvPr id="27" name="直接连接符 26"/>
            <p:cNvCxnSpPr/>
            <p:nvPr>
              <p:custDataLst>
                <p:tags r:id="rId7"/>
              </p:custDataLst>
            </p:nvPr>
          </p:nvCxnSpPr>
          <p:spPr>
            <a:xfrm flipV="1">
              <a:off x="5354" y="4755"/>
              <a:ext cx="12090" cy="21"/>
            </a:xfrm>
            <a:prstGeom prst="line">
              <a:avLst/>
            </a:prstGeom>
            <a:ln w="44450" cmpd="sng">
              <a:solidFill>
                <a:srgbClr val="23B0E3"/>
              </a:solidFill>
              <a:prstDash val="solid"/>
              <a:tailEnd type="none"/>
            </a:ln>
            <a:effectLst>
              <a:outerShdw blurRad="50800" dist="635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 name="组合 36" title=""/>
          <p:cNvGrpSpPr/>
          <p:nvPr>
            <p:custDataLst>
              <p:tags r:id="rId8"/>
            </p:custDataLst>
          </p:nvPr>
        </p:nvGrpSpPr>
        <p:grpSpPr>
          <a:xfrm>
            <a:off x="2230755" y="4834890"/>
            <a:ext cx="9662181" cy="828675"/>
            <a:chOff x="3369" y="5492"/>
            <a:chExt cx="15137" cy="1305"/>
          </a:xfrm>
        </p:grpSpPr>
        <p:sp>
          <p:nvSpPr>
            <p:cNvPr id="25" name="流程图: 数据 24"/>
            <p:cNvSpPr/>
            <p:nvPr>
              <p:custDataLst>
                <p:tags r:id="rId9"/>
              </p:custDataLst>
            </p:nvPr>
          </p:nvSpPr>
          <p:spPr>
            <a:xfrm>
              <a:off x="3369" y="5492"/>
              <a:ext cx="1629" cy="1305"/>
            </a:xfrm>
            <a:prstGeom prst="flowChartInputOutput">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32" tIns="45716" rIns="91432" bIns="45716" numCol="1" spcCol="0" rtlCol="0" fromWordArt="0" anchor="ctr" anchorCtr="0" compatLnSpc="1">
              <a:noAutofit/>
            </a:bodyPr>
            <a:lstStyle/>
            <a:p>
              <a:pPr algn="ctr"/>
              <a:r>
                <a:rPr lang="zh-CN" altLang="en-US" sz="5400" b="1">
                  <a:solidFill>
                    <a:srgbClr val="FFFFFF"/>
                  </a:solidFill>
                  <a:latin typeface="微软雅黑" panose="020b0503020204020204" charset="-122"/>
                  <a:ea typeface="微软雅黑"/>
                  <a:cs typeface="微软雅黑" panose="020b0503020204020204" charset="-122"/>
                  <a:sym typeface="+mn-ea"/>
                </a:rPr>
                <a:t>三</a:t>
              </a:r>
              <a:endParaRPr lang="zh-CN" altLang="en-US" sz="5400" b="1">
                <a:solidFill>
                  <a:srgbClr val="FFFFFF"/>
                </a:solidFill>
                <a:latin typeface="微软雅黑" panose="020b0503020204020204" charset="-122"/>
                <a:ea typeface="微软雅黑"/>
                <a:cs typeface="微软雅黑" panose="020b0503020204020204" charset="-122"/>
                <a:sym typeface="+mn-ea"/>
              </a:endParaRPr>
            </a:p>
          </p:txBody>
        </p:sp>
        <p:cxnSp>
          <p:nvCxnSpPr>
            <p:cNvPr id="28" name="直接连接符 27"/>
            <p:cNvCxnSpPr/>
            <p:nvPr>
              <p:custDataLst>
                <p:tags r:id="rId10"/>
              </p:custDataLst>
            </p:nvPr>
          </p:nvCxnSpPr>
          <p:spPr>
            <a:xfrm flipV="1">
              <a:off x="5416" y="6701"/>
              <a:ext cx="12084" cy="10"/>
            </a:xfrm>
            <a:prstGeom prst="line">
              <a:avLst/>
            </a:prstGeom>
            <a:ln w="44450" cmpd="sng">
              <a:solidFill>
                <a:srgbClr val="00B0F0"/>
              </a:solidFill>
              <a:prstDash val="solid"/>
              <a:tailEnd type="none"/>
            </a:ln>
            <a:effectLst>
              <a:outerShdw blurRad="50800" dist="635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文本框 29"/>
            <p:cNvSpPr txBox="1"/>
            <p:nvPr>
              <p:custDataLst>
                <p:tags r:id="rId11"/>
              </p:custDataLst>
            </p:nvPr>
          </p:nvSpPr>
          <p:spPr>
            <a:xfrm>
              <a:off x="5346" y="5529"/>
              <a:ext cx="13160" cy="1115"/>
            </a:xfrm>
            <a:prstGeom prst="rect">
              <a:avLst/>
            </a:prstGeom>
            <a:noFill/>
            <a:effectLst/>
          </p:spPr>
          <p:txBody>
            <a:bodyPr wrap="square" rtlCol="0" anchor="t">
              <a:spAutoFit/>
            </a:bodyPr>
            <a:lstStyle/>
            <a:p>
              <a:r>
                <a:rPr lang="zh-CN" altLang="en-US" sz="4000" b="1" spc="150" smtClean="0">
                  <a:solidFill>
                    <a:srgbClr val="C00000"/>
                  </a:solidFill>
                  <a:latin typeface="微软雅黑" panose="020b0503020204020204" charset="-122"/>
                  <a:ea typeface="微软雅黑"/>
                  <a:sym typeface="+mn-ea"/>
                </a:rPr>
                <a:t>天翻地覆</a:t>
              </a:r>
              <a:r>
                <a:rPr sz="4000" b="1" spc="150" smtClean="0">
                  <a:solidFill>
                    <a:srgbClr val="002060"/>
                  </a:solidFill>
                  <a:latin typeface="微软雅黑" panose="020b0503020204020204" charset="-122"/>
                  <a:ea typeface="微软雅黑"/>
                  <a:sym typeface="+mn-ea"/>
                </a:rPr>
                <a:t>—</a:t>
              </a:r>
              <a:r>
                <a:rPr lang="zh-CN" altLang="en-US" sz="4000" b="1" spc="150">
                  <a:solidFill>
                    <a:srgbClr val="002060"/>
                  </a:solidFill>
                  <a:latin typeface="微软雅黑" panose="020b0503020204020204" charset="-122"/>
                  <a:ea typeface="微软雅黑"/>
                  <a:sym typeface="+mn-ea"/>
                </a:rPr>
                <a:t>现代</a:t>
              </a:r>
              <a:r>
                <a:rPr sz="4000" b="1" spc="150" err="1">
                  <a:solidFill>
                    <a:srgbClr val="002060"/>
                  </a:solidFill>
                  <a:latin typeface="微软雅黑" panose="020b0503020204020204" charset="-122"/>
                  <a:ea typeface="微软雅黑"/>
                  <a:sym typeface="+mn-ea"/>
                </a:rPr>
                <a:t>科技进步的</a:t>
              </a:r>
              <a:r>
                <a:rPr lang="zh-CN" altLang="en-US" sz="4000" b="1" spc="150">
                  <a:solidFill>
                    <a:srgbClr val="002060"/>
                  </a:solidFill>
                  <a:latin typeface="微软雅黑" panose="020b0503020204020204" charset="-122"/>
                  <a:ea typeface="微软雅黑"/>
                  <a:sym typeface="+mn-ea"/>
                </a:rPr>
                <a:t>影响</a:t>
              </a:r>
              <a:endParaRPr lang="zh-CN" altLang="en-US" sz="4000" b="1" spc="150">
                <a:solidFill>
                  <a:srgbClr val="002060"/>
                </a:solidFill>
                <a:latin typeface="微软雅黑" panose="020b0503020204020204" charset="-122"/>
                <a:ea typeface="微软雅黑"/>
                <a:sym typeface="+mn-ea"/>
              </a:endParaRPr>
            </a:p>
          </p:txBody>
        </p:sp>
      </p:grpSp>
      <p:grpSp>
        <p:nvGrpSpPr>
          <p:cNvPr id="3" name="组合 2" title=""/>
          <p:cNvGrpSpPr/>
          <p:nvPr>
            <p:custDataLst>
              <p:tags r:id="rId12"/>
            </p:custDataLst>
          </p:nvPr>
        </p:nvGrpSpPr>
        <p:grpSpPr>
          <a:xfrm>
            <a:off x="2310765" y="3498215"/>
            <a:ext cx="9329420" cy="808355"/>
            <a:chOff x="3365" y="3606"/>
            <a:chExt cx="14692" cy="1273"/>
          </a:xfrm>
        </p:grpSpPr>
        <p:sp>
          <p:nvSpPr>
            <p:cNvPr id="6" name="文本框 5"/>
            <p:cNvSpPr txBox="1"/>
            <p:nvPr>
              <p:custDataLst>
                <p:tags r:id="rId13"/>
              </p:custDataLst>
            </p:nvPr>
          </p:nvSpPr>
          <p:spPr>
            <a:xfrm>
              <a:off x="5259" y="3606"/>
              <a:ext cx="12798" cy="1115"/>
            </a:xfrm>
            <a:prstGeom prst="rect">
              <a:avLst/>
            </a:prstGeom>
            <a:noFill/>
          </p:spPr>
          <p:txBody>
            <a:bodyPr wrap="square" rtlCol="0" anchor="t">
              <a:spAutoFit/>
            </a:bodyPr>
            <a:lstStyle/>
            <a:p>
              <a:r>
                <a:rPr lang="zh-CN" altLang="en-US" sz="4000" b="1" spc="150" smtClean="0">
                  <a:solidFill>
                    <a:srgbClr val="C00000"/>
                  </a:solidFill>
                  <a:latin typeface="微软雅黑" panose="020b0503020204020204" charset="-122"/>
                  <a:ea typeface="微软雅黑"/>
                  <a:sym typeface="+mn-ea"/>
                </a:rPr>
                <a:t>高歌猛进</a:t>
              </a:r>
              <a:r>
                <a:rPr sz="4000" b="1" spc="150" smtClean="0">
                  <a:solidFill>
                    <a:srgbClr val="002060"/>
                  </a:solidFill>
                  <a:latin typeface="微软雅黑" panose="020b0503020204020204" charset="-122"/>
                  <a:ea typeface="微软雅黑"/>
                  <a:sym typeface="+mn-ea"/>
                </a:rPr>
                <a:t>—</a:t>
              </a:r>
              <a:r>
                <a:rPr sz="4000" b="1" spc="150" err="1">
                  <a:solidFill>
                    <a:srgbClr val="002060"/>
                  </a:solidFill>
                  <a:latin typeface="微软雅黑" panose="020b0503020204020204" charset="-122"/>
                  <a:ea typeface="微软雅黑"/>
                  <a:sym typeface="+mn-ea"/>
                </a:rPr>
                <a:t>现代科技发展</a:t>
              </a:r>
              <a:r>
                <a:rPr lang="zh-CN" altLang="en-US" sz="4000" b="1" spc="150">
                  <a:solidFill>
                    <a:srgbClr val="002060"/>
                  </a:solidFill>
                  <a:latin typeface="微软雅黑" panose="020b0503020204020204" charset="-122"/>
                  <a:ea typeface="微软雅黑"/>
                  <a:sym typeface="+mn-ea"/>
                </a:rPr>
                <a:t>的表现</a:t>
              </a:r>
              <a:endParaRPr lang="zh-CN" altLang="en-US" sz="4000" b="1" spc="150">
                <a:solidFill>
                  <a:srgbClr val="002060"/>
                </a:solidFill>
                <a:latin typeface="微软雅黑" panose="020b0503020204020204" charset="-122"/>
                <a:ea typeface="微软雅黑"/>
                <a:sym typeface="+mn-ea"/>
              </a:endParaRPr>
            </a:p>
          </p:txBody>
        </p:sp>
        <p:sp>
          <p:nvSpPr>
            <p:cNvPr id="7" name="流程图: 数据 6"/>
            <p:cNvSpPr/>
            <p:nvPr>
              <p:custDataLst>
                <p:tags r:id="rId14"/>
              </p:custDataLst>
            </p:nvPr>
          </p:nvSpPr>
          <p:spPr>
            <a:xfrm>
              <a:off x="3365" y="3662"/>
              <a:ext cx="1628" cy="1217"/>
            </a:xfrm>
            <a:prstGeom prst="flowChartInputOutput">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32" tIns="45716" rIns="91432" bIns="45716" numCol="1" spcCol="0" rtlCol="0" fromWordArt="0" anchor="ctr" anchorCtr="0" compatLnSpc="1">
              <a:noAutofit/>
            </a:bodyPr>
            <a:lstStyle/>
            <a:p>
              <a:pPr algn="ctr"/>
              <a:r>
                <a:rPr lang="zh-CN" altLang="en-US" sz="4800" b="1">
                  <a:solidFill>
                    <a:srgbClr val="FFFFFF"/>
                  </a:solidFill>
                  <a:latin typeface="微软雅黑" panose="020b0503020204020204" charset="-122"/>
                  <a:ea typeface="微软雅黑"/>
                  <a:cs typeface="微软雅黑" panose="020b0503020204020204" charset="-122"/>
                  <a:sym typeface="+mn-ea"/>
                </a:rPr>
                <a:t>二</a:t>
              </a:r>
              <a:endParaRPr lang="zh-CN" altLang="en-US" sz="4800" b="1">
                <a:solidFill>
                  <a:srgbClr val="FFFFFF"/>
                </a:solidFill>
                <a:latin typeface="微软雅黑" panose="020b0503020204020204" charset="-122"/>
                <a:ea typeface="微软雅黑"/>
                <a:cs typeface="微软雅黑" panose="020b0503020204020204" charset="-122"/>
                <a:sym typeface="+mn-ea"/>
              </a:endParaRPr>
            </a:p>
          </p:txBody>
        </p:sp>
        <p:cxnSp>
          <p:nvCxnSpPr>
            <p:cNvPr id="10" name="直接连接符 9"/>
            <p:cNvCxnSpPr/>
            <p:nvPr>
              <p:custDataLst>
                <p:tags r:id="rId15"/>
              </p:custDataLst>
            </p:nvPr>
          </p:nvCxnSpPr>
          <p:spPr>
            <a:xfrm flipV="1">
              <a:off x="5354" y="4755"/>
              <a:ext cx="12090" cy="21"/>
            </a:xfrm>
            <a:prstGeom prst="line">
              <a:avLst/>
            </a:prstGeom>
            <a:ln w="44450" cmpd="sng">
              <a:solidFill>
                <a:srgbClr val="23B0E3"/>
              </a:solidFill>
              <a:prstDash val="solid"/>
              <a:tailEnd type="none"/>
            </a:ln>
            <a:effectLst>
              <a:outerShdw blurRad="50800" dist="635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 name="组合 4" title=""/>
          <p:cNvGrpSpPr/>
          <p:nvPr>
            <p:custDataLst>
              <p:tags r:id="rId16"/>
            </p:custDataLst>
          </p:nvPr>
        </p:nvGrpSpPr>
        <p:grpSpPr>
          <a:xfrm>
            <a:off x="1588340" y="3461508"/>
            <a:ext cx="553515" cy="953914"/>
            <a:chOff x="1084139" y="3857481"/>
            <a:chExt cx="553515" cy="953914"/>
          </a:xfrm>
        </p:grpSpPr>
        <p:sp>
          <p:nvSpPr>
            <p:cNvPr id="19" name="泪滴形 18"/>
            <p:cNvSpPr/>
            <p:nvPr>
              <p:custDataLst>
                <p:tags r:id="rId17"/>
              </p:custDataLst>
            </p:nvPr>
          </p:nvSpPr>
          <p:spPr>
            <a:xfrm rot="8100000">
              <a:off x="1084139" y="3857481"/>
              <a:ext cx="553515" cy="553515"/>
            </a:xfrm>
            <a:prstGeom prst="teardrop">
              <a:avLst>
                <a:gd name="adj" fmla="val 125412"/>
              </a:avLst>
            </a:prstGeom>
            <a:solidFill>
              <a:schemeClr val="accent2"/>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lnSpc>
                  <a:spcPct val="12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17" name="椭圆 16"/>
            <p:cNvSpPr/>
            <p:nvPr>
              <p:custDataLst>
                <p:tags r:id="rId18"/>
              </p:custDataLst>
            </p:nvPr>
          </p:nvSpPr>
          <p:spPr>
            <a:xfrm rot="8100000">
              <a:off x="1217024" y="4005159"/>
              <a:ext cx="287745" cy="287745"/>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0000" lnSpcReduction="20000"/>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18" name="椭圆 17"/>
            <p:cNvSpPr/>
            <p:nvPr>
              <p:custDataLst>
                <p:tags r:id="rId19"/>
              </p:custDataLst>
            </p:nvPr>
          </p:nvSpPr>
          <p:spPr>
            <a:xfrm>
              <a:off x="1304927" y="4698769"/>
              <a:ext cx="112626" cy="112626"/>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grpSp>
      <p:grpSp>
        <p:nvGrpSpPr>
          <p:cNvPr id="21" name="组合 20" title=""/>
          <p:cNvGrpSpPr/>
          <p:nvPr>
            <p:custDataLst>
              <p:tags r:id="rId20"/>
            </p:custDataLst>
          </p:nvPr>
        </p:nvGrpSpPr>
        <p:grpSpPr>
          <a:xfrm>
            <a:off x="1628301" y="2176145"/>
            <a:ext cx="553515" cy="953914"/>
            <a:chOff x="1084139" y="3857481"/>
            <a:chExt cx="553515" cy="953914"/>
          </a:xfrm>
        </p:grpSpPr>
        <p:sp>
          <p:nvSpPr>
            <p:cNvPr id="22" name="泪滴形 21"/>
            <p:cNvSpPr/>
            <p:nvPr>
              <p:custDataLst>
                <p:tags r:id="rId21"/>
              </p:custDataLst>
            </p:nvPr>
          </p:nvSpPr>
          <p:spPr>
            <a:xfrm rot="8100000">
              <a:off x="1084139" y="3857481"/>
              <a:ext cx="553515" cy="553515"/>
            </a:xfrm>
            <a:prstGeom prst="teardrop">
              <a:avLst>
                <a:gd name="adj" fmla="val 125412"/>
              </a:avLst>
            </a:prstGeom>
            <a:solidFill>
              <a:schemeClr val="accent2"/>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lnSpc>
                  <a:spcPct val="12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23" name="椭圆 22"/>
            <p:cNvSpPr/>
            <p:nvPr>
              <p:custDataLst>
                <p:tags r:id="rId22"/>
              </p:custDataLst>
            </p:nvPr>
          </p:nvSpPr>
          <p:spPr>
            <a:xfrm rot="8100000">
              <a:off x="1217024" y="4005159"/>
              <a:ext cx="287745" cy="287745"/>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0000" lnSpcReduction="20000"/>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26" name="椭圆 25"/>
            <p:cNvSpPr/>
            <p:nvPr>
              <p:custDataLst>
                <p:tags r:id="rId23"/>
              </p:custDataLst>
            </p:nvPr>
          </p:nvSpPr>
          <p:spPr>
            <a:xfrm>
              <a:off x="1304927" y="4698769"/>
              <a:ext cx="112626" cy="112626"/>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grpSp>
      <p:grpSp>
        <p:nvGrpSpPr>
          <p:cNvPr id="29" name="组合 28" title=""/>
          <p:cNvGrpSpPr/>
          <p:nvPr>
            <p:custDataLst>
              <p:tags r:id="rId24"/>
            </p:custDataLst>
          </p:nvPr>
        </p:nvGrpSpPr>
        <p:grpSpPr>
          <a:xfrm>
            <a:off x="1628300" y="4884730"/>
            <a:ext cx="553515" cy="953914"/>
            <a:chOff x="1084139" y="3857481"/>
            <a:chExt cx="553515" cy="953914"/>
          </a:xfrm>
        </p:grpSpPr>
        <p:sp>
          <p:nvSpPr>
            <p:cNvPr id="31" name="泪滴形 30"/>
            <p:cNvSpPr/>
            <p:nvPr>
              <p:custDataLst>
                <p:tags r:id="rId25"/>
              </p:custDataLst>
            </p:nvPr>
          </p:nvSpPr>
          <p:spPr>
            <a:xfrm rot="8100000">
              <a:off x="1084139" y="3857481"/>
              <a:ext cx="553515" cy="553515"/>
            </a:xfrm>
            <a:prstGeom prst="teardrop">
              <a:avLst>
                <a:gd name="adj" fmla="val 125412"/>
              </a:avLst>
            </a:prstGeom>
            <a:solidFill>
              <a:schemeClr val="accent2"/>
            </a:solidFill>
            <a:ln w="381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lnSpc>
                  <a:spcPct val="12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32" name="椭圆 31"/>
            <p:cNvSpPr/>
            <p:nvPr>
              <p:custDataLst>
                <p:tags r:id="rId26"/>
              </p:custDataLst>
            </p:nvPr>
          </p:nvSpPr>
          <p:spPr>
            <a:xfrm rot="8100000">
              <a:off x="1217024" y="4005159"/>
              <a:ext cx="287745" cy="287745"/>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0000" lnSpcReduction="20000"/>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sp>
          <p:nvSpPr>
            <p:cNvPr id="33" name="椭圆 32"/>
            <p:cNvSpPr/>
            <p:nvPr>
              <p:custDataLst>
                <p:tags r:id="rId27"/>
              </p:custDataLst>
            </p:nvPr>
          </p:nvSpPr>
          <p:spPr>
            <a:xfrm>
              <a:off x="1304927" y="4698769"/>
              <a:ext cx="112626" cy="112626"/>
            </a:xfrm>
            <a:prstGeom prst="ellipse">
              <a:avLst/>
            </a:prstGeom>
            <a:solidFill>
              <a:schemeClr val="lt1">
                <a:lumMod val="95000"/>
              </a:schemeClr>
            </a:solidFill>
            <a:ln w="38100">
              <a:solidFill>
                <a:schemeClr val="dk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a:solidFill>
                  <a:srgbClr val="FFFFFF"/>
                </a:solidFill>
                <a:ea typeface="幼圆" panose="02010509060101010101" charset="-122"/>
                <a:cs typeface="幼圆" panose="02010509060101010101" charset="-122"/>
                <a:sym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000"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000"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000" fill="hold">
                                          <p:stCondLst>
                                            <p:cond delay="0"/>
                                          </p:stCondLst>
                                        </p:cTn>
                                        <p:tgtEl>
                                          <p:spTgt spid="37"/>
                                        </p:tgtEl>
                                        <p:attrNameLst>
                                          <p:attrName>style.visibility</p:attrName>
                                        </p:attrNameLst>
                                      </p:cBhvr>
                                      <p:to>
                                        <p:strVal val="visible"/>
                                      </p:to>
                                    </p:set>
                                    <p:animEffect transition="in" filter="wipe(left)">
                                      <p:cBhvr>
                                        <p:cTn id="1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7" name="图片 26" title=""/>
          <p:cNvPicPr>
            <a:picLocks noChangeAspect="1"/>
          </p:cNvPicPr>
          <p:nvPr>
            <p:custDataLst>
              <p:tags r:id="rId4"/>
            </p:custDataLst>
          </p:nvPr>
        </p:nvPicPr>
        <p:blipFill>
          <a:blip r:embed="rId3"/>
          <a:stretch>
            <a:fillRect/>
          </a:stretch>
        </p:blipFill>
        <p:spPr>
          <a:xfrm>
            <a:off x="0" y="671818"/>
            <a:ext cx="9220200" cy="723900"/>
          </a:xfrm>
          <a:prstGeom prst="rect">
            <a:avLst/>
          </a:prstGeom>
        </p:spPr>
      </p:pic>
      <p:grpSp>
        <p:nvGrpSpPr>
          <p:cNvPr id="5" name="组合 4" title=""/>
          <p:cNvGrpSpPr/>
          <p:nvPr>
            <p:custDataLst>
              <p:tags r:id="rId5"/>
            </p:custDataLst>
          </p:nvPr>
        </p:nvGrpSpPr>
        <p:grpSpPr>
          <a:xfrm>
            <a:off x="152781" y="1306322"/>
            <a:ext cx="11831320" cy="5278120"/>
            <a:chOff x="327" y="2158"/>
            <a:chExt cx="18632" cy="8312"/>
          </a:xfrm>
        </p:grpSpPr>
        <p:grpSp>
          <p:nvGrpSpPr>
            <p:cNvPr id="2" name="组合 1"/>
            <p:cNvGrpSpPr/>
            <p:nvPr>
              <p:custDataLst>
                <p:tags r:id="rId6"/>
              </p:custDataLst>
            </p:nvPr>
          </p:nvGrpSpPr>
          <p:grpSpPr>
            <a:xfrm>
              <a:off x="327" y="2158"/>
              <a:ext cx="18633" cy="8313"/>
              <a:chOff x="327" y="2158"/>
              <a:chExt cx="18633" cy="8313"/>
            </a:xfrm>
          </p:grpSpPr>
          <p:grpSp>
            <p:nvGrpSpPr>
              <p:cNvPr id="3" name="组合 2"/>
              <p:cNvGrpSpPr/>
              <p:nvPr>
                <p:custDataLst>
                  <p:tags r:id="rId7"/>
                </p:custDataLst>
              </p:nvPr>
            </p:nvGrpSpPr>
            <p:grpSpPr>
              <a:xfrm>
                <a:off x="478" y="2158"/>
                <a:ext cx="4091" cy="6182"/>
                <a:chOff x="490" y="4296"/>
                <a:chExt cx="4091" cy="6765"/>
              </a:xfrm>
            </p:grpSpPr>
            <p:pic>
              <p:nvPicPr>
                <p:cNvPr id="21" name="Picture 5" descr="t01730b58f26c5618da"/>
                <p:cNvPicPr>
                  <a:picLocks noChangeAspect="1" noChangeArrowheads="1"/>
                </p:cNvPicPr>
                <p:nvPr>
                  <p:custDataLst>
                    <p:tags r:id="rId9"/>
                  </p:custDataLst>
                </p:nvPr>
              </p:nvPicPr>
              <p:blipFill>
                <a:blip r:embed="rId8"/>
                <a:stretch>
                  <a:fillRect/>
                </a:stretch>
              </p:blipFill>
              <p:spPr bwMode="auto">
                <a:xfrm>
                  <a:off x="490" y="4296"/>
                  <a:ext cx="4091" cy="332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7" descr="t01320c8ad8dba88e42"/>
                <p:cNvPicPr>
                  <a:picLocks noChangeAspect="1" noChangeArrowheads="1"/>
                </p:cNvPicPr>
                <p:nvPr>
                  <p:custDataLst>
                    <p:tags r:id="rId11"/>
                  </p:custDataLst>
                </p:nvPr>
              </p:nvPicPr>
              <p:blipFill>
                <a:blip r:embed="rId10"/>
                <a:stretch>
                  <a:fillRect/>
                </a:stretch>
              </p:blipFill>
              <p:spPr bwMode="auto">
                <a:xfrm>
                  <a:off x="490" y="7726"/>
                  <a:ext cx="4091" cy="333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Text Box 8"/>
                <p:cNvSpPr txBox="1">
                  <a:spLocks noChangeArrowheads="1"/>
                </p:cNvSpPr>
                <p:nvPr>
                  <p:custDataLst>
                    <p:tags r:id="rId12"/>
                  </p:custDataLst>
                </p:nvPr>
              </p:nvSpPr>
              <p:spPr bwMode="auto">
                <a:xfrm>
                  <a:off x="490" y="10385"/>
                  <a:ext cx="1753" cy="676"/>
                </a:xfrm>
                <a:prstGeom prst="rect">
                  <a:avLst/>
                </a:prstGeom>
                <a:noFill/>
                <a:ln w="50800">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noAutofit/>
                </a:bodyPr>
                <a:lstStyle/>
                <a:p>
                  <a:pPr lvl="0" algn="l">
                    <a:spcBef>
                      <a:spcPct val="0"/>
                    </a:spcBef>
                    <a:spcAft>
                      <a:spcPct val="0"/>
                    </a:spcAft>
                    <a:buClrTx/>
                    <a:buSzTx/>
                    <a:buFontTx/>
                    <a:defRPr/>
                  </a:pPr>
                  <a:r>
                    <a:rPr lang="zh-CN" altLang="en-US" sz="2000" b="1" noProof="0">
                      <a:ln>
                        <a:noFill/>
                      </a:ln>
                      <a:solidFill>
                        <a:schemeClr val="bg1"/>
                      </a:solidFill>
                      <a:effectLst/>
                      <a:uLnTx/>
                      <a:uFillTx/>
                      <a:latin typeface="楷体" panose="02010609060101010101" charset="-122"/>
                      <a:ea typeface="楷体" panose="02010609060101010101" charset="-122"/>
                      <a:sym typeface="+mn-ea"/>
                    </a:rPr>
                    <a:t>普朗克</a:t>
                  </a:r>
                  <a:endParaRPr lang="zh-CN" altLang="en-US" sz="2000" b="1" noProof="0">
                    <a:ln>
                      <a:noFill/>
                    </a:ln>
                    <a:solidFill>
                      <a:schemeClr val="bg1"/>
                    </a:solidFill>
                    <a:effectLst/>
                    <a:uLnTx/>
                    <a:uFillTx/>
                    <a:latin typeface="楷体" panose="02010609060101010101" charset="-122"/>
                    <a:ea typeface="楷体" panose="02010609060101010101" charset="-122"/>
                    <a:sym typeface="+mn-ea"/>
                  </a:endParaRPr>
                </a:p>
              </p:txBody>
            </p:sp>
            <p:sp>
              <p:nvSpPr>
                <p:cNvPr id="20" name="Text Box 2"/>
                <p:cNvSpPr txBox="1">
                  <a:spLocks noChangeArrowheads="1"/>
                </p:cNvSpPr>
                <p:nvPr>
                  <p:custDataLst>
                    <p:tags r:id="rId13"/>
                  </p:custDataLst>
                </p:nvPr>
              </p:nvSpPr>
              <p:spPr bwMode="auto">
                <a:xfrm>
                  <a:off x="490" y="6989"/>
                  <a:ext cx="1965" cy="687"/>
                </a:xfrm>
                <a:prstGeom prst="rect">
                  <a:avLst/>
                </a:prstGeom>
                <a:noFill/>
                <a:ln w="50800">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lvl="0" algn="l">
                    <a:spcBef>
                      <a:spcPct val="0"/>
                    </a:spcBef>
                    <a:spcAft>
                      <a:spcPct val="0"/>
                    </a:spcAft>
                    <a:buClrTx/>
                    <a:buSzTx/>
                    <a:buFontTx/>
                    <a:defRPr/>
                  </a:pPr>
                  <a:r>
                    <a:rPr lang="zh-CN" altLang="en-US" sz="2000" b="1" noProof="0">
                      <a:ln>
                        <a:noFill/>
                      </a:ln>
                      <a:solidFill>
                        <a:schemeClr val="bg1"/>
                      </a:solidFill>
                      <a:effectLst/>
                      <a:uLnTx/>
                      <a:uFillTx/>
                      <a:latin typeface="楷体" panose="02010609060101010101" charset="-122"/>
                      <a:ea typeface="楷体" panose="02010609060101010101" charset="-122"/>
                      <a:sym typeface="+mn-ea"/>
                    </a:rPr>
                    <a:t>爱因斯坦</a:t>
                  </a:r>
                  <a:endParaRPr lang="zh-CN" altLang="en-US" sz="2000" b="1" noProof="0">
                    <a:ln>
                      <a:noFill/>
                    </a:ln>
                    <a:solidFill>
                      <a:schemeClr val="bg1"/>
                    </a:solidFill>
                    <a:effectLst/>
                    <a:uLnTx/>
                    <a:uFillTx/>
                    <a:latin typeface="楷体" panose="02010609060101010101" charset="-122"/>
                    <a:ea typeface="楷体" panose="02010609060101010101" charset="-122"/>
                    <a:sym typeface="+mn-ea"/>
                  </a:endParaRPr>
                </a:p>
              </p:txBody>
            </p:sp>
          </p:grpSp>
          <p:sp>
            <p:nvSpPr>
              <p:cNvPr id="4" name="文本框 3"/>
              <p:cNvSpPr txBox="1"/>
              <p:nvPr>
                <p:custDataLst>
                  <p:tags r:id="rId14"/>
                </p:custDataLst>
              </p:nvPr>
            </p:nvSpPr>
            <p:spPr>
              <a:xfrm>
                <a:off x="327" y="8570"/>
                <a:ext cx="18633" cy="1901"/>
              </a:xfrm>
              <a:prstGeom prst="rect">
                <a:avLst/>
              </a:prstGeom>
              <a:solidFill>
                <a:schemeClr val="bg1">
                  <a:alpha val="50000"/>
                </a:schemeClr>
              </a:solidFill>
              <a:ln w="12700" cmpd="sng">
                <a:solidFill>
                  <a:schemeClr val="tx1"/>
                </a:solidFill>
                <a:prstDash val="sysDot"/>
              </a:ln>
              <a:effectLst/>
            </p:spPr>
            <p:txBody>
              <a:bodyPr wrap="square" lIns="91440" tIns="45720" rIns="91440" bIns="45720" rtlCol="0" anchor="t" anchorCtr="0">
                <a:noAutofit/>
              </a:bodyPr>
              <a:lstStyle/>
              <a:p>
                <a:pPr lvl="0" algn="l">
                  <a:spcBef>
                    <a:spcPct val="0"/>
                  </a:spcBef>
                  <a:spcAft>
                    <a:spcPct val="0"/>
                  </a:spcAft>
                  <a:buClrTx/>
                  <a:buSzTx/>
                  <a:buFontTx/>
                </a:pPr>
                <a:r>
                  <a:rPr lang="en-US" altLang="zh-CN" sz="2400" b="1">
                    <a:latin typeface="楷体" panose="02010609060101010101" charset="-122"/>
                    <a:ea typeface="楷体" panose="02010609060101010101" charset="-122"/>
                    <a:cs typeface="楷体" panose="02010609060101010101" charset="-122"/>
                    <a:sym typeface="+mn-ea"/>
                  </a:rPr>
                  <a:t>     二战期间，美国研制了原子弹并用于实战。1946年，美国投入使用第一台电子计算机，最初是用来计算炮弹弹道的。德国人研制成功远程液体燃烧火箭，是用于空袭。 </a:t>
                </a:r>
                <a:endParaRPr lang="en-US" altLang="zh-CN" sz="2400" b="1">
                  <a:latin typeface="楷体" panose="02010609060101010101" charset="-122"/>
                  <a:ea typeface="楷体" panose="02010609060101010101" charset="-122"/>
                  <a:cs typeface="楷体" panose="02010609060101010101" charset="-122"/>
                  <a:sym typeface="+mn-ea"/>
                </a:endParaRPr>
              </a:p>
              <a:p>
                <a:pPr lvl="0" algn="l">
                  <a:spcBef>
                    <a:spcPct val="0"/>
                  </a:spcBef>
                  <a:spcAft>
                    <a:spcPct val="0"/>
                  </a:spcAft>
                  <a:buClrTx/>
                  <a:buSzTx/>
                  <a:buFontTx/>
                </a:pPr>
                <a:r>
                  <a:rPr lang="en-US" altLang="zh-CN" sz="2400" b="1">
                    <a:latin typeface="楷体" panose="02010609060101010101" charset="-122"/>
                    <a:ea typeface="楷体" panose="02010609060101010101" charset="-122"/>
                    <a:cs typeface="楷体" panose="02010609060101010101" charset="-122"/>
                    <a:sym typeface="+mn-ea"/>
                  </a:rPr>
                  <a:t>                                ——吴于廑、齐世荣《世界史》</a:t>
                </a:r>
                <a:endParaRPr lang="en-US" altLang="zh-CN" sz="2400" b="1">
                  <a:latin typeface="楷体" panose="02010609060101010101" charset="-122"/>
                  <a:ea typeface="楷体" panose="02010609060101010101" charset="-122"/>
                  <a:cs typeface="楷体" panose="02010609060101010101" charset="-122"/>
                  <a:sym typeface="+mn-ea"/>
                </a:endParaRPr>
              </a:p>
            </p:txBody>
          </p:sp>
          <p:pic>
            <p:nvPicPr>
              <p:cNvPr id="101" name="图片 100"/>
              <p:cNvPicPr/>
              <p:nvPr>
                <p:custDataLst>
                  <p:tags r:id="rId16"/>
                </p:custDataLst>
              </p:nvPr>
            </p:nvPicPr>
            <p:blipFill>
              <a:blip r:embed="rId15"/>
              <a:stretch>
                <a:fillRect/>
              </a:stretch>
            </p:blipFill>
            <p:spPr>
              <a:xfrm>
                <a:off x="5033" y="5376"/>
                <a:ext cx="5739" cy="3134"/>
              </a:xfrm>
              <a:prstGeom prst="rect">
                <a:avLst/>
              </a:prstGeom>
              <a:noFill/>
              <a:ln w="12700" cmpd="sng">
                <a:solidFill>
                  <a:schemeClr val="accent1">
                    <a:shade val="50000"/>
                  </a:schemeClr>
                </a:solidFill>
                <a:prstDash val="sysDot"/>
              </a:ln>
            </p:spPr>
          </p:pic>
          <p:pic>
            <p:nvPicPr>
              <p:cNvPr id="24" name="图片 23"/>
              <p:cNvPicPr>
                <a:picLocks noChangeAspect="1"/>
              </p:cNvPicPr>
              <p:nvPr>
                <p:custDataLst>
                  <p:tags r:id="rId18"/>
                </p:custDataLst>
              </p:nvPr>
            </p:nvPicPr>
            <p:blipFill>
              <a:blip r:embed="rId17"/>
              <a:stretch>
                <a:fillRect/>
              </a:stretch>
            </p:blipFill>
            <p:spPr>
              <a:xfrm>
                <a:off x="10927" y="2168"/>
                <a:ext cx="7662" cy="6353"/>
              </a:xfrm>
              <a:prstGeom prst="rect">
                <a:avLst/>
              </a:prstGeom>
              <a:noFill/>
            </p:spPr>
          </p:pic>
        </p:grpSp>
        <p:pic>
          <p:nvPicPr>
            <p:cNvPr id="18435" name="图片 40" descr="图片1.jpg"/>
            <p:cNvPicPr>
              <a:picLocks noChangeAspect="1"/>
            </p:cNvPicPr>
            <p:nvPr>
              <p:custDataLst>
                <p:tags r:id="rId20"/>
              </p:custDataLst>
            </p:nvPr>
          </p:nvPicPr>
          <p:blipFill>
            <a:blip r:embed="rId19"/>
            <a:srcRect t="1120" r="1523" b="1398"/>
            <a:stretch>
              <a:fillRect/>
            </a:stretch>
          </p:blipFill>
          <p:spPr>
            <a:xfrm>
              <a:off x="5016" y="2158"/>
              <a:ext cx="5756" cy="3037"/>
            </a:xfrm>
            <a:prstGeom prst="rect">
              <a:avLst/>
            </a:prstGeom>
            <a:noFill/>
            <a:ln w="9525">
              <a:noFill/>
            </a:ln>
          </p:spPr>
        </p:pic>
      </p:grpSp>
      <p:sp>
        <p:nvSpPr>
          <p:cNvPr id="14" name="文本框 13" title=""/>
          <p:cNvSpPr txBox="1"/>
          <p:nvPr>
            <p:custDataLst>
              <p:tags r:id="rId21"/>
            </p:custDataLst>
          </p:nvPr>
        </p:nvSpPr>
        <p:spPr>
          <a:xfrm>
            <a:off x="0" y="0"/>
            <a:ext cx="7813675" cy="646331"/>
          </a:xfrm>
          <a:prstGeom prst="rect">
            <a:avLst/>
          </a:prstGeom>
          <a:solidFill>
            <a:schemeClr val="accent2"/>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时代</a:t>
            </a:r>
            <a:r>
              <a:rPr lang="zh-CN" altLang="en-US"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召</a:t>
            </a:r>
            <a:r>
              <a:rPr lang="zh-CN"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唤</a:t>
            </a:r>
            <a:r>
              <a:rPr lang="zh-CN" sz="3600" b="1">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—现代科技发展的原因</a:t>
            </a:r>
            <a:endParaRPr lang="zh-CN" sz="3600" b="1">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5" name="文本框 14" title=""/>
          <p:cNvSpPr txBox="1"/>
          <p:nvPr>
            <p:custDataLst>
              <p:tags r:id="rId3"/>
            </p:custDataLst>
          </p:nvPr>
        </p:nvSpPr>
        <p:spPr>
          <a:xfrm>
            <a:off x="0" y="0"/>
            <a:ext cx="7813675" cy="646331"/>
          </a:xfrm>
          <a:prstGeom prst="rect">
            <a:avLst/>
          </a:prstGeom>
          <a:solidFill>
            <a:schemeClr val="accent2"/>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时代</a:t>
            </a:r>
            <a:r>
              <a:rPr lang="zh-CN" altLang="en-US"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召</a:t>
            </a:r>
            <a:r>
              <a:rPr lang="zh-CN"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唤</a:t>
            </a:r>
            <a:r>
              <a:rPr lang="zh-CN" sz="3600" b="1">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—现代科技发展的原因</a:t>
            </a:r>
            <a:endParaRPr lang="zh-CN" sz="3600" b="1">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sp>
        <p:nvSpPr>
          <p:cNvPr id="20" name="圆角矩形 19" title=""/>
          <p:cNvSpPr/>
          <p:nvPr>
            <p:custDataLst>
              <p:tags r:id="rId4"/>
            </p:custDataLst>
          </p:nvPr>
        </p:nvSpPr>
        <p:spPr bwMode="gray">
          <a:xfrm>
            <a:off x="596265" y="1576705"/>
            <a:ext cx="2324735" cy="4697095"/>
          </a:xfrm>
          <a:prstGeom prst="roundRect">
            <a:avLst/>
          </a:prstGeom>
          <a:solidFill>
            <a:schemeClr val="accent2"/>
          </a:solidFill>
          <a:ln>
            <a:noFill/>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5000"/>
              </a:lnSpc>
              <a:spcBef>
                <a:spcPct val="0"/>
              </a:spcBef>
              <a:spcAft>
                <a:spcPct val="0"/>
              </a:spcAft>
              <a:buClrTx/>
              <a:buSzTx/>
              <a:buFontTx/>
            </a:pPr>
            <a:r>
              <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rPr>
              <a:t>理论基础：</a:t>
            </a:r>
            <a:endPar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rPr>
              <a:t>国际形势：</a:t>
            </a:r>
            <a:endPar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rPr>
              <a:t>物质基础：</a:t>
            </a:r>
            <a:endPar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rPr>
              <a:t>政治保障：</a:t>
            </a:r>
            <a:endPar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rPr>
              <a:t>人才因素：</a:t>
            </a:r>
            <a:endPar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rPr>
              <a:t>经济政策：</a:t>
            </a:r>
            <a:endPar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Arial" panose="020b0604020202020204" pitchFamily="34" charset="0"/>
            </a:endParaRPr>
          </a:p>
          <a:p>
            <a:pPr lvl="0" indent="0" algn="l" fontAlgn="auto">
              <a:lnSpc>
                <a:spcPct val="135000"/>
              </a:lnSpc>
              <a:spcBef>
                <a:spcPct val="0"/>
              </a:spcBef>
              <a:spcAft>
                <a:spcPct val="0"/>
              </a:spcAft>
              <a:buClrTx/>
              <a:buSzTx/>
              <a:buFontTx/>
            </a:pPr>
            <a:r>
              <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rPr>
              <a:t>根本原因：</a:t>
            </a:r>
            <a:endParaRPr lang="zh-CN" altLang="en-US" sz="3200" b="1" smtClean="0">
              <a:solidFill>
                <a:sysClr val="window" lastClr="FFFFFF"/>
              </a:solidFill>
              <a:effectLst>
                <a:outerShdw blurRad="38100" dist="38100" dir="2700000" algn="tl">
                  <a:srgbClr val="000000">
                    <a:alpha val="43137"/>
                  </a:srgbClr>
                </a:outerShdw>
              </a:effectLst>
              <a:latin typeface="微软雅黑" panose="020b0503020204020204" charset="-122"/>
              <a:ea typeface="微软雅黑"/>
              <a:sym typeface="+mn-ea"/>
            </a:endParaRPr>
          </a:p>
        </p:txBody>
      </p:sp>
      <p:sp>
        <p:nvSpPr>
          <p:cNvPr id="8" name="文本框 7" title=""/>
          <p:cNvSpPr txBox="1"/>
          <p:nvPr>
            <p:custDataLst>
              <p:tags r:id="rId5"/>
            </p:custDataLst>
          </p:nvPr>
        </p:nvSpPr>
        <p:spPr>
          <a:xfrm>
            <a:off x="2934335" y="1672590"/>
            <a:ext cx="4514215" cy="583565"/>
          </a:xfrm>
          <a:prstGeom prst="rect">
            <a:avLst/>
          </a:prstGeom>
          <a:noFill/>
        </p:spPr>
        <p:txBody>
          <a:bodyPr wrap="square" rtlCol="0">
            <a:spAutoFit/>
          </a:bodyPr>
          <a:lstStyle/>
          <a:p>
            <a:r>
              <a:rPr lang="zh-CN" altLang="en-US" sz="3200" b="1">
                <a:solidFill>
                  <a:srgbClr val="002060"/>
                </a:solidFill>
                <a:latin typeface="微软雅黑" panose="020b0503020204020204" charset="-122"/>
                <a:ea typeface="微软雅黑"/>
                <a:sym typeface="Arial" panose="020b0604020202020204" pitchFamily="34" charset="0"/>
              </a:rPr>
              <a:t>科学理论的重大突破</a:t>
            </a:r>
            <a:endParaRPr lang="zh-CN" altLang="en-US" sz="3200" b="1">
              <a:solidFill>
                <a:srgbClr val="002060"/>
              </a:solidFill>
              <a:latin typeface="微软雅黑" panose="020b0503020204020204" charset="-122"/>
              <a:ea typeface="微软雅黑"/>
              <a:sym typeface="Arial" panose="020b0604020202020204" pitchFamily="34" charset="0"/>
            </a:endParaRPr>
          </a:p>
        </p:txBody>
      </p:sp>
      <p:sp>
        <p:nvSpPr>
          <p:cNvPr id="9" name="文本框 8" title=""/>
          <p:cNvSpPr txBox="1"/>
          <p:nvPr>
            <p:custDataLst>
              <p:tags r:id="rId6"/>
            </p:custDataLst>
          </p:nvPr>
        </p:nvSpPr>
        <p:spPr>
          <a:xfrm>
            <a:off x="2909570" y="2354453"/>
            <a:ext cx="4642485" cy="583565"/>
          </a:xfrm>
          <a:prstGeom prst="rect">
            <a:avLst/>
          </a:prstGeom>
          <a:noFill/>
        </p:spPr>
        <p:txBody>
          <a:bodyPr wrap="square" rtlCol="0">
            <a:spAutoFit/>
          </a:bodyPr>
          <a:lstStyle/>
          <a:p>
            <a:r>
              <a:rPr lang="zh-CN" altLang="en-US" sz="3200" b="1">
                <a:solidFill>
                  <a:srgbClr val="002060"/>
                </a:solidFill>
                <a:latin typeface="微软雅黑" panose="020b0503020204020204" charset="-122"/>
                <a:ea typeface="微软雅黑"/>
                <a:sym typeface="Arial" panose="020b0604020202020204" pitchFamily="34" charset="0"/>
              </a:rPr>
              <a:t>战争及国际竞争刺激</a:t>
            </a:r>
            <a:endParaRPr lang="zh-CN" altLang="en-US" sz="3200" b="1">
              <a:solidFill>
                <a:srgbClr val="002060"/>
              </a:solidFill>
              <a:latin typeface="微软雅黑" panose="020b0503020204020204" charset="-122"/>
              <a:ea typeface="微软雅黑"/>
              <a:sym typeface="Arial" panose="020b0604020202020204" pitchFamily="34" charset="0"/>
            </a:endParaRPr>
          </a:p>
        </p:txBody>
      </p:sp>
      <p:sp>
        <p:nvSpPr>
          <p:cNvPr id="10" name="文本框 9" title=""/>
          <p:cNvSpPr txBox="1"/>
          <p:nvPr>
            <p:custDataLst>
              <p:tags r:id="rId7"/>
            </p:custDataLst>
          </p:nvPr>
        </p:nvSpPr>
        <p:spPr>
          <a:xfrm>
            <a:off x="2920365" y="3001105"/>
            <a:ext cx="4371975" cy="583565"/>
          </a:xfrm>
          <a:prstGeom prst="rect">
            <a:avLst/>
          </a:prstGeom>
          <a:noFill/>
        </p:spPr>
        <p:txBody>
          <a:bodyPr wrap="square" rtlCol="0">
            <a:spAutoFit/>
          </a:bodyPr>
          <a:lstStyle/>
          <a:p>
            <a:r>
              <a:rPr lang="zh-CN" altLang="en-US" sz="3200" b="1">
                <a:solidFill>
                  <a:srgbClr val="002060"/>
                </a:solidFill>
                <a:latin typeface="微软雅黑" panose="020b0503020204020204" charset="-122"/>
                <a:ea typeface="微软雅黑"/>
                <a:sym typeface="Arial" panose="020b0604020202020204" pitchFamily="34" charset="0"/>
              </a:rPr>
              <a:t>战后经济的快速发展</a:t>
            </a:r>
            <a:endParaRPr lang="zh-CN" altLang="en-US" sz="3200" b="1">
              <a:solidFill>
                <a:srgbClr val="002060"/>
              </a:solidFill>
              <a:latin typeface="微软雅黑" panose="020b0503020204020204" charset="-122"/>
              <a:ea typeface="微软雅黑"/>
              <a:sym typeface="Arial" panose="020b0604020202020204" pitchFamily="34" charset="0"/>
            </a:endParaRPr>
          </a:p>
        </p:txBody>
      </p:sp>
      <p:sp>
        <p:nvSpPr>
          <p:cNvPr id="11" name="文本框 10" title=""/>
          <p:cNvSpPr txBox="1"/>
          <p:nvPr>
            <p:custDataLst>
              <p:tags r:id="rId8"/>
            </p:custDataLst>
          </p:nvPr>
        </p:nvSpPr>
        <p:spPr>
          <a:xfrm>
            <a:off x="2895282" y="3638899"/>
            <a:ext cx="4513580" cy="583565"/>
          </a:xfrm>
          <a:prstGeom prst="rect">
            <a:avLst/>
          </a:prstGeom>
          <a:noFill/>
        </p:spPr>
        <p:txBody>
          <a:bodyPr wrap="square" rtlCol="0">
            <a:spAutoFit/>
          </a:bodyPr>
          <a:lstStyle/>
          <a:p>
            <a:r>
              <a:rPr lang="zh-CN" altLang="en-US" sz="3200" b="1">
                <a:solidFill>
                  <a:srgbClr val="002060"/>
                </a:solidFill>
                <a:latin typeface="微软雅黑" panose="020b0503020204020204" charset="-122"/>
                <a:ea typeface="微软雅黑"/>
                <a:sym typeface="Arial" panose="020b0604020202020204" pitchFamily="34" charset="0"/>
              </a:rPr>
              <a:t>各国政府的大力支持</a:t>
            </a:r>
            <a:endParaRPr lang="zh-CN" altLang="en-US" sz="3200" b="1">
              <a:solidFill>
                <a:srgbClr val="002060"/>
              </a:solidFill>
              <a:latin typeface="微软雅黑" panose="020b0503020204020204" charset="-122"/>
              <a:ea typeface="微软雅黑"/>
              <a:sym typeface="Arial" panose="020b0604020202020204" pitchFamily="34" charset="0"/>
            </a:endParaRPr>
          </a:p>
        </p:txBody>
      </p:sp>
      <p:sp>
        <p:nvSpPr>
          <p:cNvPr id="12" name="文本框 11" title=""/>
          <p:cNvSpPr txBox="1"/>
          <p:nvPr>
            <p:custDataLst>
              <p:tags r:id="rId9"/>
            </p:custDataLst>
          </p:nvPr>
        </p:nvSpPr>
        <p:spPr>
          <a:xfrm>
            <a:off x="2934335" y="4304030"/>
            <a:ext cx="4418965" cy="583565"/>
          </a:xfrm>
          <a:prstGeom prst="rect">
            <a:avLst/>
          </a:prstGeom>
          <a:noFill/>
        </p:spPr>
        <p:txBody>
          <a:bodyPr wrap="square" rtlCol="0">
            <a:spAutoFit/>
          </a:bodyPr>
          <a:lstStyle/>
          <a:p>
            <a:r>
              <a:rPr lang="zh-CN" altLang="en-US" sz="3200" b="1">
                <a:solidFill>
                  <a:srgbClr val="002060"/>
                </a:solidFill>
                <a:latin typeface="微软雅黑" panose="020b0503020204020204" charset="-122"/>
                <a:ea typeface="微软雅黑"/>
                <a:sym typeface="Arial" panose="020b0604020202020204" pitchFamily="34" charset="0"/>
              </a:rPr>
              <a:t>广大科学家研究创新</a:t>
            </a:r>
            <a:endParaRPr lang="zh-CN" altLang="en-US" sz="3200" b="1">
              <a:solidFill>
                <a:srgbClr val="002060"/>
              </a:solidFill>
              <a:latin typeface="微软雅黑" panose="020b0503020204020204" charset="-122"/>
              <a:ea typeface="微软雅黑"/>
              <a:sym typeface="Arial" panose="020b0604020202020204" pitchFamily="34" charset="0"/>
            </a:endParaRPr>
          </a:p>
        </p:txBody>
      </p:sp>
      <p:sp>
        <p:nvSpPr>
          <p:cNvPr id="13" name="文本框 12" title=""/>
          <p:cNvSpPr txBox="1"/>
          <p:nvPr>
            <p:custDataLst>
              <p:tags r:id="rId10"/>
            </p:custDataLst>
          </p:nvPr>
        </p:nvSpPr>
        <p:spPr>
          <a:xfrm>
            <a:off x="2934335" y="5535358"/>
            <a:ext cx="4225290" cy="583565"/>
          </a:xfrm>
          <a:prstGeom prst="rect">
            <a:avLst/>
          </a:prstGeom>
          <a:noFill/>
        </p:spPr>
        <p:txBody>
          <a:bodyPr wrap="square" rtlCol="0">
            <a:spAutoFit/>
          </a:bodyPr>
          <a:lstStyle/>
          <a:p>
            <a:r>
              <a:rPr lang="zh-CN" altLang="en-US" sz="3200" b="1">
                <a:solidFill>
                  <a:srgbClr val="002060"/>
                </a:solidFill>
                <a:latin typeface="微软雅黑" panose="020b0503020204020204" charset="-122"/>
                <a:ea typeface="微软雅黑"/>
                <a:sym typeface="+mn-ea"/>
              </a:rPr>
              <a:t>世界经济发展的要求</a:t>
            </a:r>
            <a:endParaRPr lang="zh-CN" altLang="en-US" sz="3200" b="1">
              <a:solidFill>
                <a:srgbClr val="002060"/>
              </a:solidFill>
              <a:latin typeface="微软雅黑" panose="020b0503020204020204" charset="-122"/>
              <a:ea typeface="微软雅黑"/>
              <a:sym typeface="+mn-ea"/>
            </a:endParaRPr>
          </a:p>
        </p:txBody>
      </p:sp>
      <p:sp>
        <p:nvSpPr>
          <p:cNvPr id="17" name="文本框 16" title=""/>
          <p:cNvSpPr txBox="1"/>
          <p:nvPr>
            <p:custDataLst>
              <p:tags r:id="rId11"/>
            </p:custDataLst>
          </p:nvPr>
        </p:nvSpPr>
        <p:spPr>
          <a:xfrm>
            <a:off x="7281545" y="1854200"/>
            <a:ext cx="4587240" cy="4186555"/>
          </a:xfrm>
          <a:prstGeom prst="rect">
            <a:avLst/>
          </a:prstGeom>
          <a:solidFill>
            <a:schemeClr val="bg1">
              <a:alpha val="50000"/>
            </a:schemeClr>
          </a:solidFill>
          <a:ln w="12700" cmpd="sng">
            <a:solidFill>
              <a:schemeClr val="tx1"/>
            </a:solidFill>
            <a:prstDash val="sysDot"/>
          </a:ln>
          <a:effectLst/>
        </p:spPr>
        <p:txBody>
          <a:bodyPr wrap="square" lIns="91440" tIns="45720" rIns="91440" bIns="45720" rtlCol="0" anchor="t" anchorCtr="0">
            <a:noAutofit/>
          </a:bodyPr>
          <a:lstStyle>
            <a:defPPr>
              <a:defRPr lang="zh-CN"/>
            </a:defPPr>
            <a:lvl1pPr>
              <a:defRPr sz="2400" b="1">
                <a:latin typeface="楷体" panose="02010609060101010101" charset="-122"/>
                <a:ea typeface="楷体" panose="02010609060101010101" charset="-122"/>
              </a:defRPr>
            </a:lvl1pPr>
          </a:lstStyle>
          <a:p>
            <a:pPr lvl="0" algn="l">
              <a:spcBef>
                <a:spcPct val="0"/>
              </a:spcBef>
              <a:spcAft>
                <a:spcPct val="0"/>
              </a:spcAft>
              <a:buClrTx/>
              <a:buSzTx/>
              <a:buFontTx/>
            </a:pPr>
            <a:r>
              <a:rPr lang="en-US" altLang="zh-CN">
                <a:cs typeface="楷体" panose="02010609060101010101" charset="-122"/>
                <a:sym typeface="+mn-ea"/>
              </a:rPr>
              <a:t>    凡是私人垄断资本不愿投资、也无力投资的项目和产业，国家通过巨额财政拨款来完成。那些高风险、高投资的高新技术产业几乎都是由国家垄断资本主义来兴建的。这种做法部分地克服了社会化大生产与私人垄断资本占有之间的矛盾，有力地推动了科学技术进步和产业结构升级换代。</a:t>
            </a:r>
            <a:endParaRPr lang="en-US" altLang="zh-CN">
              <a:cs typeface="楷体" panose="02010609060101010101" charset="-122"/>
              <a:sym typeface="+mn-ea"/>
            </a:endParaRPr>
          </a:p>
          <a:p>
            <a:pPr lvl="0" algn="l">
              <a:spcBef>
                <a:spcPct val="0"/>
              </a:spcBef>
              <a:spcAft>
                <a:spcPct val="0"/>
              </a:spcAft>
              <a:buClrTx/>
              <a:buSzTx/>
              <a:buFontTx/>
            </a:pPr>
            <a:r>
              <a:rPr lang="en-US" altLang="zh-CN">
                <a:cs typeface="楷体" panose="02010609060101010101" charset="-122"/>
                <a:sym typeface="+mn-ea"/>
              </a:rPr>
              <a:t>     ——贵玉君等《马克思主</a:t>
            </a:r>
            <a:endParaRPr lang="en-US" altLang="zh-CN">
              <a:cs typeface="楷体" panose="02010609060101010101" charset="-122"/>
              <a:sym typeface="+mn-ea"/>
            </a:endParaRPr>
          </a:p>
          <a:p>
            <a:pPr lvl="0" algn="l">
              <a:spcBef>
                <a:spcPct val="0"/>
              </a:spcBef>
              <a:spcAft>
                <a:spcPct val="0"/>
              </a:spcAft>
              <a:buClrTx/>
              <a:buSzTx/>
              <a:buFontTx/>
            </a:pPr>
            <a:r>
              <a:rPr lang="en-US" altLang="zh-CN">
                <a:cs typeface="楷体" panose="02010609060101010101" charset="-122"/>
                <a:sym typeface="+mn-ea"/>
              </a:rPr>
              <a:t>         义政治经济学原理》</a:t>
            </a:r>
            <a:endParaRPr lang="en-US" altLang="zh-CN">
              <a:cs typeface="楷体" panose="02010609060101010101" charset="-122"/>
              <a:sym typeface="+mn-ea"/>
            </a:endParaRPr>
          </a:p>
        </p:txBody>
      </p:sp>
      <p:sp>
        <p:nvSpPr>
          <p:cNvPr id="14" name="文本框 13" title=""/>
          <p:cNvSpPr txBox="1"/>
          <p:nvPr>
            <p:custDataLst>
              <p:tags r:id="rId12"/>
            </p:custDataLst>
          </p:nvPr>
        </p:nvSpPr>
        <p:spPr>
          <a:xfrm>
            <a:off x="2920365" y="4866957"/>
            <a:ext cx="5194935" cy="610870"/>
          </a:xfrm>
          <a:prstGeom prst="rect">
            <a:avLst/>
          </a:prstGeom>
          <a:noFill/>
        </p:spPr>
        <p:txBody>
          <a:bodyPr wrap="square" lIns="91440" tIns="45720" rIns="91440" bIns="45720" rtlCol="0" anchor="t">
            <a:noAutofit/>
          </a:bodyPr>
          <a:lstStyle/>
          <a:p>
            <a:pPr lvl="0" algn="l">
              <a:buClrTx/>
              <a:buSzTx/>
              <a:buFontTx/>
            </a:pPr>
            <a:r>
              <a:rPr lang="zh-CN" altLang="en-US" sz="3200" b="1">
                <a:solidFill>
                  <a:srgbClr val="002060"/>
                </a:solidFill>
                <a:latin typeface="微软雅黑" panose="020b0503020204020204" charset="-122"/>
                <a:ea typeface="微软雅黑"/>
                <a:sym typeface="+mn-ea"/>
              </a:rPr>
              <a:t>国家垄断资本主义发展</a:t>
            </a:r>
            <a:endParaRPr lang="zh-CN" altLang="en-US" sz="3200" b="1">
              <a:solidFill>
                <a:srgbClr val="002060"/>
              </a:solidFill>
              <a:latin typeface="微软雅黑" panose="020b0503020204020204" charset="-122"/>
              <a:ea typeface="微软雅黑"/>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000"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par>
                          <p:cTn id="17" fill="hold" nodeType="afterGroup">
                            <p:stCondLst>
                              <p:cond delay="2000"/>
                            </p:stCondLst>
                            <p:childTnLst>
                              <p:par>
                                <p:cTn id="18" presetID="22" presetClass="entr" presetSubtype="8" fill="hold" grpId="0" nodeType="afterEffect">
                                  <p:stCondLst>
                                    <p:cond delay="0"/>
                                  </p:stCondLst>
                                  <p:childTnLst>
                                    <p:set>
                                      <p:cBhvr>
                                        <p:cTn id="19" dur="1000"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par>
                          <p:cTn id="21" fill="hold" nodeType="afterGroup">
                            <p:stCondLst>
                              <p:cond delay="3000"/>
                            </p:stCondLst>
                            <p:childTnLst>
                              <p:par>
                                <p:cTn id="22" presetID="22" presetClass="entr" presetSubtype="8" fill="hold" grpId="0" nodeType="afterEffect">
                                  <p:stCondLst>
                                    <p:cond delay="0"/>
                                  </p:stCondLst>
                                  <p:childTnLst>
                                    <p:set>
                                      <p:cBhvr>
                                        <p:cTn id="23" dur="1000" fill="hold">
                                          <p:stCondLst>
                                            <p:cond delay="0"/>
                                          </p:stCondLst>
                                        </p:cTn>
                                        <p:tgtEl>
                                          <p:spTgt spid="11"/>
                                        </p:tgtEl>
                                        <p:attrNameLst>
                                          <p:attrName>style.visibility</p:attrName>
                                        </p:attrNameLst>
                                      </p:cBhvr>
                                      <p:to>
                                        <p:strVal val="visible"/>
                                      </p:to>
                                    </p:set>
                                    <p:animEffect transition="in" filter="wipe(left)">
                                      <p:cBhvr>
                                        <p:cTn id="24" dur="1000"/>
                                        <p:tgtEl>
                                          <p:spTgt spid="11"/>
                                        </p:tgtEl>
                                      </p:cBhvr>
                                    </p:animEffect>
                                  </p:childTnLst>
                                </p:cTn>
                              </p:par>
                            </p:childTnLst>
                          </p:cTn>
                        </p:par>
                        <p:par>
                          <p:cTn id="25" fill="hold" nodeType="afterGroup">
                            <p:stCondLst>
                              <p:cond delay="4000"/>
                            </p:stCondLst>
                            <p:childTnLst>
                              <p:par>
                                <p:cTn id="26" presetID="22" presetClass="entr" presetSubtype="8" fill="hold" grpId="0" nodeType="afterEffect">
                                  <p:stCondLst>
                                    <p:cond delay="0"/>
                                  </p:stCondLst>
                                  <p:childTnLst>
                                    <p:set>
                                      <p:cBhvr>
                                        <p:cTn id="27" dur="1000" fill="hold">
                                          <p:stCondLst>
                                            <p:cond delay="0"/>
                                          </p:stCondLst>
                                        </p:cTn>
                                        <p:tgtEl>
                                          <p:spTgt spid="12"/>
                                        </p:tgtEl>
                                        <p:attrNameLst>
                                          <p:attrName>style.visibility</p:attrName>
                                        </p:attrNameLst>
                                      </p:cBhvr>
                                      <p:to>
                                        <p:strVal val="visible"/>
                                      </p:to>
                                    </p:set>
                                    <p:animEffect transition="in" filter="wipe(left)">
                                      <p:cBhvr>
                                        <p:cTn id="28" dur="1000"/>
                                        <p:tgtEl>
                                          <p:spTgt spid="12"/>
                                        </p:tgtEl>
                                      </p:cBhvr>
                                    </p:animEffect>
                                  </p:childTnLst>
                                </p:cTn>
                              </p:par>
                            </p:childTnLst>
                          </p:cTn>
                        </p:par>
                        <p:par>
                          <p:cTn id="29" fill="hold" nodeType="afterGroup">
                            <p:stCondLst>
                              <p:cond delay="5000"/>
                            </p:stCondLst>
                            <p:childTnLst>
                              <p:par>
                                <p:cTn id="30" presetID="22" presetClass="entr" presetSubtype="8" fill="hold" grpId="0" nodeType="afterEffect">
                                  <p:stCondLst>
                                    <p:cond delay="0"/>
                                  </p:stCondLst>
                                  <p:childTnLst>
                                    <p:set>
                                      <p:cBhvr>
                                        <p:cTn id="31" dur="1000" fill="hold">
                                          <p:stCondLst>
                                            <p:cond delay="0"/>
                                          </p:stCondLst>
                                        </p:cTn>
                                        <p:tgtEl>
                                          <p:spTgt spid="14"/>
                                        </p:tgtEl>
                                        <p:attrNameLst>
                                          <p:attrName>style.visibility</p:attrName>
                                        </p:attrNameLst>
                                      </p:cBhvr>
                                      <p:to>
                                        <p:strVal val="visible"/>
                                      </p:to>
                                    </p:set>
                                    <p:animEffect transition="in" filter="wipe(left)">
                                      <p:cBhvr>
                                        <p:cTn id="32" dur="1000"/>
                                        <p:tgtEl>
                                          <p:spTgt spid="14"/>
                                        </p:tgtEl>
                                      </p:cBhvr>
                                    </p:animEffect>
                                  </p:childTnLst>
                                </p:cTn>
                              </p:par>
                            </p:childTnLst>
                          </p:cTn>
                        </p:par>
                        <p:par>
                          <p:cTn id="33" fill="hold" nodeType="afterGroup">
                            <p:stCondLst>
                              <p:cond delay="6000"/>
                            </p:stCondLst>
                            <p:childTnLst>
                              <p:par>
                                <p:cTn id="34" presetID="22" presetClass="entr" presetSubtype="8" fill="hold" grpId="0" nodeType="afterEffect">
                                  <p:stCondLst>
                                    <p:cond delay="0"/>
                                  </p:stCondLst>
                                  <p:childTnLst>
                                    <p:set>
                                      <p:cBhvr>
                                        <p:cTn id="35" dur="1000" fill="hold">
                                          <p:stCondLst>
                                            <p:cond delay="0"/>
                                          </p:stCondLst>
                                        </p:cTn>
                                        <p:tgtEl>
                                          <p:spTgt spid="13"/>
                                        </p:tgtEl>
                                        <p:attrNameLst>
                                          <p:attrName>style.visibility</p:attrName>
                                        </p:attrNameLst>
                                      </p:cBhvr>
                                      <p:to>
                                        <p:strVal val="visible"/>
                                      </p:to>
                                    </p:set>
                                    <p:animEffect transition="in" filter="wipe(left)">
                                      <p:cBhvr>
                                        <p:cTn id="3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sp>
        <p:nvSpPr>
          <p:cNvPr id="5" name="文本框 13313" title=""/>
          <p:cNvSpPr txBox="1"/>
          <p:nvPr>
            <p:custDataLst>
              <p:tags r:id="rId4"/>
            </p:custDataLst>
          </p:nvPr>
        </p:nvSpPr>
        <p:spPr>
          <a:xfrm>
            <a:off x="755519" y="541765"/>
            <a:ext cx="10568361" cy="5634878"/>
          </a:xfrm>
          <a:prstGeom prst="rect">
            <a:avLst/>
          </a:prstGeom>
          <a:solidFill>
            <a:sysClr val="window" lastClr="FFFFFF"/>
          </a:solidFill>
          <a:ln w="38100" cap="flat" cmpd="sng">
            <a:solidFill>
              <a:srgbClr val="FFCC00"/>
            </a:solidFill>
            <a:prstDash val="solid"/>
            <a:miter/>
            <a:headEnd type="none" w="med" len="med"/>
            <a:tailEnd type="none" w="med" len="med"/>
          </a:ln>
        </p:spPr>
        <p:txBody>
          <a:bodyPr wrap="square" lIns="90171" tIns="46991" rIns="90171" bIns="46991" anchor="t" anchorCtr="0">
            <a:spAutoFit/>
          </a:bodyPr>
          <a:lstStyle/>
          <a:p>
            <a:r>
              <a:rPr lang="en-US" altLang="zh-CN" sz="3735" b="1" kern="0">
                <a:solidFill>
                  <a:srgbClr val="FF0000"/>
                </a:solidFill>
                <a:latin typeface="宋体" panose="02010600030101010101" pitchFamily="2" charset="-122"/>
                <a:ea typeface="宋体" panose="02010600030101010101" pitchFamily="2" charset="-122"/>
                <a:cs typeface="方正粗黑宋简体" panose="02000000000000000000" charset="-122"/>
                <a:sym typeface="+mn-ea"/>
              </a:rPr>
              <a:t>【</a:t>
            </a:r>
            <a:r>
              <a:rPr lang="zh-CN" altLang="en-US" sz="3735" b="1" kern="0">
                <a:solidFill>
                  <a:srgbClr val="FF0000"/>
                </a:solidFill>
                <a:latin typeface="宋体" panose="02010600030101010101" pitchFamily="2" charset="-122"/>
                <a:ea typeface="宋体" panose="02010600030101010101" pitchFamily="2" charset="-122"/>
                <a:cs typeface="方正粗黑宋简体" panose="02000000000000000000" charset="-122"/>
                <a:sym typeface="+mn-ea"/>
              </a:rPr>
              <a:t>典题研习</a:t>
            </a:r>
            <a:r>
              <a:rPr lang="en-US" altLang="zh-CN" sz="3735" b="1" kern="0" smtClean="0">
                <a:solidFill>
                  <a:srgbClr val="FF0000"/>
                </a:solidFill>
                <a:latin typeface="宋体" panose="02010600030101010101" pitchFamily="2" charset="-122"/>
                <a:ea typeface="宋体" panose="02010600030101010101" pitchFamily="2" charset="-122"/>
                <a:cs typeface="方正粗黑宋简体" panose="02000000000000000000" charset="-122"/>
                <a:sym typeface="+mn-ea"/>
              </a:rPr>
              <a:t>】</a:t>
            </a:r>
            <a:r>
              <a:rPr lang="en-US" altLang="zh-CN" sz="4000" b="1" smtClean="0">
                <a:solidFill>
                  <a:prstClr val="black"/>
                </a:solidFill>
                <a:latin typeface="宋体" panose="02010600030101010101" pitchFamily="2" charset="-122"/>
                <a:ea typeface="宋体" panose="02010600030101010101" pitchFamily="2" charset="-122"/>
                <a:sym typeface="Arial" panose="020b0604020202020204" pitchFamily="34" charset="0"/>
              </a:rPr>
              <a:t>1983</a:t>
            </a:r>
            <a:r>
              <a:rPr lang="zh-CN" altLang="en-US" sz="4000" b="1">
                <a:solidFill>
                  <a:prstClr val="black"/>
                </a:solidFill>
                <a:latin typeface="宋体" panose="02010600030101010101" pitchFamily="2" charset="-122"/>
                <a:ea typeface="宋体" panose="02010600030101010101" pitchFamily="2" charset="-122"/>
                <a:sym typeface="Arial" panose="020b0604020202020204" pitchFamily="34" charset="0"/>
              </a:rPr>
              <a:t>年美国总统里根提出了“战略防御计划”，即“星球大战计划”，</a:t>
            </a:r>
            <a:r>
              <a:rPr lang="en-US" altLang="zh-CN" sz="4000" b="1">
                <a:solidFill>
                  <a:prstClr val="black"/>
                </a:solidFill>
                <a:latin typeface="宋体" panose="02010600030101010101" pitchFamily="2" charset="-122"/>
                <a:ea typeface="宋体" panose="02010600030101010101" pitchFamily="2" charset="-122"/>
                <a:sym typeface="Arial" panose="020b0604020202020204" pitchFamily="34" charset="0"/>
              </a:rPr>
              <a:t>20</a:t>
            </a:r>
            <a:r>
              <a:rPr lang="zh-CN" altLang="en-US" sz="4000" b="1">
                <a:solidFill>
                  <a:prstClr val="black"/>
                </a:solidFill>
                <a:latin typeface="宋体" panose="02010600030101010101" pitchFamily="2" charset="-122"/>
                <a:ea typeface="宋体" panose="02010600030101010101" pitchFamily="2" charset="-122"/>
                <a:sym typeface="Arial" panose="020b0604020202020204" pitchFamily="34" charset="0"/>
              </a:rPr>
              <a:t>世纪</a:t>
            </a:r>
            <a:r>
              <a:rPr lang="en-US" altLang="zh-CN" sz="4000" b="1">
                <a:solidFill>
                  <a:prstClr val="black"/>
                </a:solidFill>
                <a:latin typeface="宋体" panose="02010600030101010101" pitchFamily="2" charset="-122"/>
                <a:ea typeface="宋体" panose="02010600030101010101" pitchFamily="2" charset="-122"/>
                <a:sym typeface="Arial" panose="020b0604020202020204" pitchFamily="34" charset="0"/>
              </a:rPr>
              <a:t>90</a:t>
            </a:r>
            <a:r>
              <a:rPr lang="zh-CN" altLang="en-US" sz="4000" b="1">
                <a:solidFill>
                  <a:prstClr val="black"/>
                </a:solidFill>
                <a:latin typeface="宋体" panose="02010600030101010101" pitchFamily="2" charset="-122"/>
                <a:ea typeface="宋体" panose="02010600030101010101" pitchFamily="2" charset="-122"/>
                <a:sym typeface="Arial" panose="020b0604020202020204" pitchFamily="34" charset="0"/>
              </a:rPr>
              <a:t>年代克林顿提出建立“信息高速公路”计划：日本政府则在</a:t>
            </a:r>
            <a:r>
              <a:rPr lang="en-US" altLang="zh-CN" sz="4000" b="1">
                <a:solidFill>
                  <a:prstClr val="black"/>
                </a:solidFill>
                <a:latin typeface="宋体" panose="02010600030101010101" pitchFamily="2" charset="-122"/>
                <a:ea typeface="宋体" panose="02010600030101010101" pitchFamily="2" charset="-122"/>
                <a:sym typeface="Arial" panose="020b0604020202020204" pitchFamily="34" charset="0"/>
              </a:rPr>
              <a:t>80</a:t>
            </a:r>
            <a:r>
              <a:rPr lang="zh-CN" altLang="en-US" sz="4000" b="1">
                <a:solidFill>
                  <a:prstClr val="black"/>
                </a:solidFill>
                <a:latin typeface="宋体" panose="02010600030101010101" pitchFamily="2" charset="-122"/>
                <a:ea typeface="宋体" panose="02010600030101010101" pitchFamily="2" charset="-122"/>
                <a:sym typeface="Arial" panose="020b0604020202020204" pitchFamily="34" charset="0"/>
              </a:rPr>
              <a:t>年代提出“科技立国”口号。这些计划或战略的提出（   ）</a:t>
            </a:r>
            <a:endParaRPr lang="zh-CN" altLang="en-US" sz="4000" b="1">
              <a:solidFill>
                <a:prstClr val="black"/>
              </a:solidFill>
              <a:latin typeface="宋体" panose="02010600030101010101" pitchFamily="2" charset="-122"/>
              <a:ea typeface="宋体" panose="02010600030101010101" pitchFamily="2" charset="-122"/>
              <a:sym typeface="Arial" panose="020b0604020202020204" pitchFamily="34" charset="0"/>
            </a:endParaRPr>
          </a:p>
          <a:p>
            <a:r>
              <a:rPr lang="en-US" altLang="zh-CN" sz="4000" b="1">
                <a:solidFill>
                  <a:srgbClr val="FF0000"/>
                </a:solidFill>
                <a:latin typeface="宋体" panose="02010600030101010101" pitchFamily="2" charset="-122"/>
                <a:ea typeface="宋体" panose="02010600030101010101" pitchFamily="2" charset="-122"/>
                <a:sym typeface="Arial" panose="020b0604020202020204" pitchFamily="34" charset="0"/>
              </a:rPr>
              <a:t>A</a:t>
            </a:r>
            <a:r>
              <a:rPr lang="zh-CN" altLang="en-US" sz="4000" b="1">
                <a:solidFill>
                  <a:srgbClr val="FF0000"/>
                </a:solidFill>
                <a:latin typeface="宋体" panose="02010600030101010101" pitchFamily="2" charset="-122"/>
                <a:ea typeface="宋体" panose="02010600030101010101" pitchFamily="2" charset="-122"/>
                <a:sym typeface="Arial" panose="020b0604020202020204" pitchFamily="34" charset="0"/>
              </a:rPr>
              <a:t>．表明资本主义阵营内部分歧严重	</a:t>
            </a:r>
            <a:endParaRPr lang="en-US" altLang="zh-CN" sz="4000" b="1" smtClean="0">
              <a:solidFill>
                <a:srgbClr val="FF0000"/>
              </a:solidFill>
              <a:latin typeface="宋体" panose="02010600030101010101" pitchFamily="2" charset="-122"/>
              <a:ea typeface="宋体" panose="02010600030101010101" pitchFamily="2" charset="-122"/>
              <a:sym typeface="Arial" panose="020b0604020202020204" pitchFamily="34" charset="0"/>
            </a:endParaRPr>
          </a:p>
          <a:p>
            <a:r>
              <a:rPr lang="en-US" altLang="zh-CN" sz="4000" b="1" smtClean="0">
                <a:solidFill>
                  <a:srgbClr val="FF0000"/>
                </a:solidFill>
                <a:latin typeface="宋体" panose="02010600030101010101" pitchFamily="2" charset="-122"/>
                <a:ea typeface="宋体" panose="02010600030101010101" pitchFamily="2" charset="-122"/>
                <a:sym typeface="Arial" panose="020b0604020202020204" pitchFamily="34" charset="0"/>
              </a:rPr>
              <a:t>B</a:t>
            </a:r>
            <a:r>
              <a:rPr lang="zh-CN" altLang="en-US" sz="4000" b="1">
                <a:solidFill>
                  <a:srgbClr val="FF0000"/>
                </a:solidFill>
                <a:latin typeface="宋体" panose="02010600030101010101" pitchFamily="2" charset="-122"/>
                <a:ea typeface="宋体" panose="02010600030101010101" pitchFamily="2" charset="-122"/>
                <a:sym typeface="Arial" panose="020b0604020202020204" pitchFamily="34" charset="0"/>
              </a:rPr>
              <a:t>．源于西方阵营对苏联挑战的回应</a:t>
            </a:r>
            <a:endParaRPr lang="zh-CN" altLang="en-US" sz="4000" b="1">
              <a:solidFill>
                <a:srgbClr val="FF0000"/>
              </a:solidFill>
              <a:latin typeface="宋体" panose="02010600030101010101" pitchFamily="2" charset="-122"/>
              <a:ea typeface="宋体" panose="02010600030101010101" pitchFamily="2" charset="-122"/>
              <a:sym typeface="Arial" panose="020b0604020202020204" pitchFamily="34" charset="0"/>
            </a:endParaRPr>
          </a:p>
          <a:p>
            <a:r>
              <a:rPr lang="en-US" altLang="zh-CN" sz="4000" b="1">
                <a:solidFill>
                  <a:srgbClr val="FF0000"/>
                </a:solidFill>
                <a:latin typeface="宋体" panose="02010600030101010101" pitchFamily="2" charset="-122"/>
                <a:ea typeface="宋体" panose="02010600030101010101" pitchFamily="2" charset="-122"/>
                <a:sym typeface="Arial" panose="020b0604020202020204" pitchFamily="34" charset="0"/>
              </a:rPr>
              <a:t>C</a:t>
            </a:r>
            <a:r>
              <a:rPr lang="zh-CN" altLang="en-US" sz="4000" b="1">
                <a:solidFill>
                  <a:srgbClr val="FF0000"/>
                </a:solidFill>
                <a:latin typeface="宋体" panose="02010600030101010101" pitchFamily="2" charset="-122"/>
                <a:ea typeface="宋体" panose="02010600030101010101" pitchFamily="2" charset="-122"/>
                <a:sym typeface="Arial" panose="020b0604020202020204" pitchFamily="34" charset="0"/>
              </a:rPr>
              <a:t>．助推第三次科技革命的持续发展	</a:t>
            </a:r>
            <a:endParaRPr lang="en-US" altLang="zh-CN" sz="4000" b="1" smtClean="0">
              <a:solidFill>
                <a:srgbClr val="FF0000"/>
              </a:solidFill>
              <a:latin typeface="宋体" panose="02010600030101010101" pitchFamily="2" charset="-122"/>
              <a:ea typeface="宋体" panose="02010600030101010101" pitchFamily="2" charset="-122"/>
              <a:sym typeface="Arial" panose="020b0604020202020204" pitchFamily="34" charset="0"/>
            </a:endParaRPr>
          </a:p>
          <a:p>
            <a:r>
              <a:rPr lang="en-US" altLang="zh-CN" sz="4000" b="1" smtClean="0">
                <a:solidFill>
                  <a:srgbClr val="FF0000"/>
                </a:solidFill>
                <a:latin typeface="宋体" panose="02010600030101010101" pitchFamily="2" charset="-122"/>
                <a:ea typeface="宋体" panose="02010600030101010101" pitchFamily="2" charset="-122"/>
                <a:sym typeface="Arial" panose="020b0604020202020204" pitchFamily="34" charset="0"/>
              </a:rPr>
              <a:t>D</a:t>
            </a:r>
            <a:r>
              <a:rPr lang="zh-CN" altLang="en-US" sz="4000" b="1">
                <a:solidFill>
                  <a:srgbClr val="FF0000"/>
                </a:solidFill>
                <a:latin typeface="宋体" panose="02010600030101010101" pitchFamily="2" charset="-122"/>
                <a:ea typeface="宋体" panose="02010600030101010101" pitchFamily="2" charset="-122"/>
                <a:sym typeface="Arial" panose="020b0604020202020204" pitchFamily="34" charset="0"/>
              </a:rPr>
              <a:t>．促成资本主义发展的“黄金时代”</a:t>
            </a:r>
            <a:endParaRPr lang="zh-CN" altLang="en-US" sz="4000" b="1">
              <a:solidFill>
                <a:srgbClr val="FF0000"/>
              </a:solidFill>
              <a:latin typeface="宋体" panose="02010600030101010101" pitchFamily="2" charset="-122"/>
              <a:ea typeface="宋体" panose="02010600030101010101" pitchFamily="2" charset="-122"/>
              <a:sym typeface="Arial" panose="020b0604020202020204" pitchFamily="34" charset="0"/>
            </a:endParaRPr>
          </a:p>
        </p:txBody>
      </p:sp>
      <p:sp>
        <p:nvSpPr>
          <p:cNvPr id="28677" name="文本框 3073" title=""/>
          <p:cNvSpPr txBox="1"/>
          <p:nvPr>
            <p:custDataLst>
              <p:tags r:id="rId5"/>
            </p:custDataLst>
          </p:nvPr>
        </p:nvSpPr>
        <p:spPr>
          <a:xfrm>
            <a:off x="9246833" y="2986744"/>
            <a:ext cx="806451" cy="1449117"/>
          </a:xfrm>
          <a:prstGeom prst="rect">
            <a:avLst/>
          </a:prstGeom>
          <a:solidFill>
            <a:schemeClr val="bg1"/>
          </a:solidFill>
          <a:ln w="76200" cap="flat" cmpd="sng">
            <a:solidFill>
              <a:schemeClr val="bg1"/>
            </a:solidFill>
            <a:prstDash val="solid"/>
            <a:miter/>
            <a:headEnd type="none" w="med" len="med"/>
            <a:tailEnd type="none" w="med" len="med"/>
          </a:ln>
        </p:spPr>
        <p:txBody>
          <a:bodyPr wrap="square" lIns="90171" tIns="46991" rIns="90171" bIns="46991" anchor="t" anchorCtr="0">
            <a:spAutoFit/>
          </a:bodyPr>
          <a:lstStyle/>
          <a:p>
            <a:pPr algn="ctr" defTabSz="914400"/>
            <a:r>
              <a:rPr lang="en-US" altLang="zh-CN" sz="8800" smtClean="0">
                <a:solidFill>
                  <a:srgbClr val="0922E3"/>
                </a:solidFill>
                <a:latin typeface="黑体" panose="02010609060101010101" charset="-122"/>
                <a:ea typeface="黑体" panose="02010609060101010101" charset="-122"/>
              </a:rPr>
              <a:t>C</a:t>
            </a:r>
            <a:endParaRPr lang="en-US" altLang="zh-CN" sz="8800">
              <a:solidFill>
                <a:srgbClr val="0922E3"/>
              </a:solidFill>
              <a:latin typeface="黑体" panose="02010609060101010101" charset="-122"/>
              <a:ea typeface="黑体" panose="02010609060101010101"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500" fill="hold"/>
                                        <p:tgtEl>
                                          <p:spTgt spid="28677"/>
                                        </p:tgtEl>
                                        <p:attrNameLst>
                                          <p:attrName>ppt_w</p:attrName>
                                        </p:attrNameLst>
                                      </p:cBhvr>
                                      <p:tavLst>
                                        <p:tav tm="0">
                                          <p:val>
                                            <p:fltVal val="0"/>
                                          </p:val>
                                        </p:tav>
                                        <p:tav tm="100000">
                                          <p:val>
                                            <p:strVal val="#ppt_w"/>
                                          </p:val>
                                        </p:tav>
                                      </p:tavLst>
                                    </p:anim>
                                    <p:anim calcmode="lin" valueType="num">
                                      <p:cBhvr>
                                        <p:cTn id="8" dur="500" fill="hold"/>
                                        <p:tgtEl>
                                          <p:spTgt spid="28677"/>
                                        </p:tgtEl>
                                        <p:attrNameLst>
                                          <p:attrName>ppt_h</p:attrName>
                                        </p:attrNameLst>
                                      </p:cBhvr>
                                      <p:tavLst>
                                        <p:tav tm="0">
                                          <p:val>
                                            <p:fltVal val="0"/>
                                          </p:val>
                                        </p:tav>
                                        <p:tav tm="100000">
                                          <p:val>
                                            <p:strVal val="#ppt_h"/>
                                          </p:val>
                                        </p:tav>
                                      </p:tavLst>
                                    </p:anim>
                                    <p:animEffect transition="in" filter="fade">
                                      <p:cBhvr>
                                        <p:cTn id="9"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8" name="矩形 7" title=""/>
          <p:cNvSpPr/>
          <p:nvPr>
            <p:custDataLst>
              <p:tags r:id="rId3"/>
            </p:custDataLst>
          </p:nvPr>
        </p:nvSpPr>
        <p:spPr>
          <a:xfrm>
            <a:off x="312420" y="833310"/>
            <a:ext cx="9867011" cy="528350"/>
          </a:xfrm>
          <a:prstGeom prst="rect">
            <a:avLst/>
          </a:prstGeom>
          <a:solidFill>
            <a:schemeClr val="bg2">
              <a:lumMod val="85000"/>
            </a:schemeClr>
          </a:solidFill>
        </p:spPr>
        <p:txBody>
          <a:bodyPr wrap="square">
            <a:spAutoFit/>
          </a:bodyPr>
          <a:lstStyle/>
          <a:p>
            <a:pPr indent="457200">
              <a:lnSpc>
                <a:spcPts val="3360"/>
              </a:lnSpc>
              <a:spcBef>
                <a:spcPct val="0"/>
              </a:spcBef>
              <a:spcAft>
                <a:spcPct val="0"/>
              </a:spcAft>
              <a:defRPr/>
            </a:pPr>
            <a:r>
              <a:rPr lang="zh-CN" altLang="en-US" sz="2000" b="1">
                <a:solidFill>
                  <a:prstClr val="black"/>
                </a:solidFill>
                <a:latin typeface="微软雅黑" panose="020b0503020204020204" charset="-122"/>
                <a:ea typeface="微软雅黑"/>
                <a:sym typeface="+mn-ea"/>
              </a:rPr>
              <a:t>★自主学习一：阅读教材，概括二战后现代科学技术的发展成就及其表现？</a:t>
            </a:r>
            <a:endParaRPr lang="zh-CN" altLang="en-US" sz="2000" b="1">
              <a:solidFill>
                <a:prstClr val="black"/>
              </a:solidFill>
              <a:latin typeface="微软雅黑" panose="020b0503020204020204" charset="-122"/>
              <a:ea typeface="微软雅黑"/>
              <a:sym typeface="+mn-ea"/>
            </a:endParaRPr>
          </a:p>
        </p:txBody>
      </p:sp>
      <p:cxnSp>
        <p:nvCxnSpPr>
          <p:cNvPr id="33" name="直接连接符 32" title=""/>
          <p:cNvCxnSpPr/>
          <p:nvPr>
            <p:custDataLst>
              <p:tags r:id="rId4"/>
            </p:custDataLst>
          </p:nvPr>
        </p:nvCxnSpPr>
        <p:spPr>
          <a:xfrm>
            <a:off x="597445" y="2136849"/>
            <a:ext cx="11897032" cy="0"/>
          </a:xfrm>
          <a:prstGeom prst="line">
            <a:avLst/>
          </a:prstGeom>
        </p:spPr>
        <p:style>
          <a:lnRef idx="3">
            <a:schemeClr val="accent2"/>
          </a:lnRef>
          <a:fillRef idx="0">
            <a:schemeClr val="accent2"/>
          </a:fillRef>
          <a:effectRef idx="2">
            <a:schemeClr val="accent2"/>
          </a:effectRef>
          <a:fontRef idx="minor">
            <a:schemeClr val="tx1"/>
          </a:fontRef>
        </p:style>
      </p:cxnSp>
      <p:sp>
        <p:nvSpPr>
          <p:cNvPr id="34" name="文本框 33" title=""/>
          <p:cNvSpPr txBox="1"/>
          <p:nvPr>
            <p:custDataLst>
              <p:tags r:id="rId5"/>
            </p:custDataLst>
          </p:nvPr>
        </p:nvSpPr>
        <p:spPr>
          <a:xfrm>
            <a:off x="745871" y="1785366"/>
            <a:ext cx="287655" cy="457835"/>
          </a:xfrm>
          <a:prstGeom prst="rect">
            <a:avLst/>
          </a:prstGeom>
          <a:noFill/>
        </p:spPr>
        <p:txBody>
          <a:bodyPr wrap="none" rtlCol="0" anchor="t">
            <a:noAutofit/>
          </a:bodyPr>
          <a:lstStyle/>
          <a:p>
            <a:r>
              <a:rPr lang="zh-CN" altLang="en-US">
                <a:solidFill>
                  <a:prstClr val="black"/>
                </a:solidFill>
                <a:latin typeface="微软雅黑" panose="020b0503020204020204" charset="-122"/>
                <a:ea typeface="微软雅黑"/>
              </a:rPr>
              <a:t>↑</a:t>
            </a:r>
            <a:endParaRPr lang="zh-CN" altLang="en-US">
              <a:solidFill>
                <a:prstClr val="black"/>
              </a:solidFill>
              <a:latin typeface="微软雅黑" panose="020b0503020204020204" charset="-122"/>
              <a:ea typeface="微软雅黑"/>
            </a:endParaRPr>
          </a:p>
        </p:txBody>
      </p:sp>
      <p:sp>
        <p:nvSpPr>
          <p:cNvPr id="35" name="文本框 34" title=""/>
          <p:cNvSpPr txBox="1"/>
          <p:nvPr>
            <p:custDataLst>
              <p:tags r:id="rId6"/>
            </p:custDataLst>
          </p:nvPr>
        </p:nvSpPr>
        <p:spPr>
          <a:xfrm>
            <a:off x="585216" y="1446276"/>
            <a:ext cx="1496695" cy="400110"/>
          </a:xfrm>
          <a:prstGeom prst="rect">
            <a:avLst/>
          </a:prstGeom>
          <a:noFill/>
        </p:spPr>
        <p:txBody>
          <a:bodyPr wrap="square" rtlCol="0" anchor="t">
            <a:spAutoFit/>
          </a:bodyPr>
          <a:lstStyle/>
          <a:p>
            <a:r>
              <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rPr>
              <a:t>1946</a:t>
            </a:r>
            <a:endPar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endParaRPr>
          </a:p>
        </p:txBody>
      </p:sp>
      <p:sp>
        <p:nvSpPr>
          <p:cNvPr id="36" name="文本框 35" title=""/>
          <p:cNvSpPr txBox="1"/>
          <p:nvPr>
            <p:custDataLst>
              <p:tags r:id="rId7"/>
            </p:custDataLst>
          </p:nvPr>
        </p:nvSpPr>
        <p:spPr>
          <a:xfrm>
            <a:off x="7374001" y="1477391"/>
            <a:ext cx="1089025" cy="400110"/>
          </a:xfrm>
          <a:prstGeom prst="rect">
            <a:avLst/>
          </a:prstGeom>
          <a:noFill/>
        </p:spPr>
        <p:txBody>
          <a:bodyPr wrap="square" rtlCol="0" anchor="t">
            <a:spAutoFit/>
          </a:bodyPr>
          <a:lstStyle/>
          <a:p>
            <a:r>
              <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rPr>
              <a:t>1969</a:t>
            </a:r>
            <a:endPar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endParaRPr>
          </a:p>
        </p:txBody>
      </p:sp>
      <p:sp>
        <p:nvSpPr>
          <p:cNvPr id="37" name="文本框 36" title=""/>
          <p:cNvSpPr txBox="1"/>
          <p:nvPr>
            <p:custDataLst>
              <p:tags r:id="rId8"/>
            </p:custDataLst>
          </p:nvPr>
        </p:nvSpPr>
        <p:spPr>
          <a:xfrm>
            <a:off x="5566156" y="1785366"/>
            <a:ext cx="287655" cy="457835"/>
          </a:xfrm>
          <a:prstGeom prst="rect">
            <a:avLst/>
          </a:prstGeom>
          <a:noFill/>
        </p:spPr>
        <p:txBody>
          <a:bodyPr wrap="none" rtlCol="0" anchor="t">
            <a:noAutofit/>
          </a:bodyPr>
          <a:lstStyle/>
          <a:p>
            <a:r>
              <a:rPr lang="zh-CN" altLang="en-US">
                <a:solidFill>
                  <a:prstClr val="black"/>
                </a:solidFill>
                <a:latin typeface="微软雅黑" panose="020b0503020204020204" charset="-122"/>
                <a:ea typeface="微软雅黑"/>
              </a:rPr>
              <a:t>↑</a:t>
            </a:r>
            <a:endParaRPr lang="zh-CN" altLang="en-US">
              <a:solidFill>
                <a:prstClr val="black"/>
              </a:solidFill>
              <a:latin typeface="微软雅黑" panose="020b0503020204020204" charset="-122"/>
              <a:ea typeface="微软雅黑"/>
            </a:endParaRPr>
          </a:p>
        </p:txBody>
      </p:sp>
      <p:sp>
        <p:nvSpPr>
          <p:cNvPr id="38" name="文本框 37" title=""/>
          <p:cNvSpPr txBox="1"/>
          <p:nvPr>
            <p:custDataLst>
              <p:tags r:id="rId9"/>
            </p:custDataLst>
          </p:nvPr>
        </p:nvSpPr>
        <p:spPr>
          <a:xfrm>
            <a:off x="3086481" y="1467866"/>
            <a:ext cx="1440815" cy="400110"/>
          </a:xfrm>
          <a:prstGeom prst="rect">
            <a:avLst/>
          </a:prstGeom>
          <a:noFill/>
        </p:spPr>
        <p:txBody>
          <a:bodyPr wrap="square" rtlCol="0" anchor="t">
            <a:spAutoFit/>
          </a:bodyPr>
          <a:lstStyle/>
          <a:p>
            <a:r>
              <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rPr>
              <a:t>20C50S</a:t>
            </a:r>
            <a:endPar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endParaRPr>
          </a:p>
        </p:txBody>
      </p:sp>
      <p:sp>
        <p:nvSpPr>
          <p:cNvPr id="39" name="文本框 38" title=""/>
          <p:cNvSpPr txBox="1"/>
          <p:nvPr>
            <p:custDataLst>
              <p:tags r:id="rId10"/>
            </p:custDataLst>
          </p:nvPr>
        </p:nvSpPr>
        <p:spPr>
          <a:xfrm>
            <a:off x="3464306" y="1785366"/>
            <a:ext cx="287655" cy="457835"/>
          </a:xfrm>
          <a:prstGeom prst="rect">
            <a:avLst/>
          </a:prstGeom>
          <a:noFill/>
        </p:spPr>
        <p:txBody>
          <a:bodyPr wrap="none" rtlCol="0" anchor="t">
            <a:noAutofit/>
          </a:bodyPr>
          <a:lstStyle/>
          <a:p>
            <a:r>
              <a:rPr lang="zh-CN" altLang="en-US">
                <a:solidFill>
                  <a:prstClr val="black"/>
                </a:solidFill>
                <a:latin typeface="微软雅黑" panose="020b0503020204020204" charset="-122"/>
                <a:ea typeface="微软雅黑"/>
              </a:rPr>
              <a:t>↑</a:t>
            </a:r>
            <a:endParaRPr lang="zh-CN" altLang="en-US">
              <a:solidFill>
                <a:prstClr val="black"/>
              </a:solidFill>
              <a:latin typeface="微软雅黑" panose="020b0503020204020204" charset="-122"/>
              <a:ea typeface="微软雅黑"/>
            </a:endParaRPr>
          </a:p>
        </p:txBody>
      </p:sp>
      <p:sp>
        <p:nvSpPr>
          <p:cNvPr id="40" name="文本框 39" title=""/>
          <p:cNvSpPr txBox="1"/>
          <p:nvPr>
            <p:custDataLst>
              <p:tags r:id="rId11"/>
            </p:custDataLst>
          </p:nvPr>
        </p:nvSpPr>
        <p:spPr>
          <a:xfrm>
            <a:off x="8955786" y="1478026"/>
            <a:ext cx="1526540" cy="400110"/>
          </a:xfrm>
          <a:prstGeom prst="rect">
            <a:avLst/>
          </a:prstGeom>
          <a:noFill/>
        </p:spPr>
        <p:txBody>
          <a:bodyPr wrap="square" rtlCol="0" anchor="t">
            <a:spAutoFit/>
          </a:bodyPr>
          <a:lstStyle/>
          <a:p>
            <a:r>
              <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rPr>
              <a:t>20C90S</a:t>
            </a:r>
            <a:endPar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endParaRPr>
          </a:p>
        </p:txBody>
      </p:sp>
      <p:sp>
        <p:nvSpPr>
          <p:cNvPr id="41" name="文本框 40" title=""/>
          <p:cNvSpPr txBox="1"/>
          <p:nvPr>
            <p:custDataLst>
              <p:tags r:id="rId12"/>
            </p:custDataLst>
          </p:nvPr>
        </p:nvSpPr>
        <p:spPr>
          <a:xfrm>
            <a:off x="7667371" y="1785366"/>
            <a:ext cx="287655" cy="457835"/>
          </a:xfrm>
          <a:prstGeom prst="rect">
            <a:avLst/>
          </a:prstGeom>
          <a:noFill/>
        </p:spPr>
        <p:txBody>
          <a:bodyPr wrap="none" rtlCol="0" anchor="t">
            <a:noAutofit/>
          </a:bodyPr>
          <a:lstStyle/>
          <a:p>
            <a:r>
              <a:rPr lang="zh-CN" altLang="en-US">
                <a:solidFill>
                  <a:prstClr val="black"/>
                </a:solidFill>
                <a:latin typeface="微软雅黑" panose="020b0503020204020204" charset="-122"/>
                <a:ea typeface="微软雅黑"/>
              </a:rPr>
              <a:t>↑</a:t>
            </a:r>
            <a:endParaRPr lang="zh-CN" altLang="en-US">
              <a:solidFill>
                <a:prstClr val="black"/>
              </a:solidFill>
              <a:latin typeface="微软雅黑" panose="020b0503020204020204" charset="-122"/>
              <a:ea typeface="微软雅黑"/>
            </a:endParaRPr>
          </a:p>
        </p:txBody>
      </p:sp>
      <p:sp>
        <p:nvSpPr>
          <p:cNvPr id="42" name="文本框 41" title=""/>
          <p:cNvSpPr txBox="1"/>
          <p:nvPr>
            <p:custDataLst>
              <p:tags r:id="rId13"/>
            </p:custDataLst>
          </p:nvPr>
        </p:nvSpPr>
        <p:spPr>
          <a:xfrm>
            <a:off x="584581" y="2187321"/>
            <a:ext cx="1335405" cy="546735"/>
          </a:xfrm>
          <a:prstGeom prst="rect">
            <a:avLst/>
          </a:prstGeom>
          <a:solidFill>
            <a:srgbClr val="FFC000"/>
          </a:solidFill>
        </p:spPr>
        <p:txBody>
          <a:bodyPr wrap="square" rtlCol="0">
            <a:noAutofit/>
          </a:bodyPr>
          <a:lstStyle/>
          <a:p>
            <a:r>
              <a:rPr lang="zh-CN" altLang="en-US" b="1">
                <a:solidFill>
                  <a:prstClr val="black"/>
                </a:solidFill>
                <a:latin typeface="微软雅黑" panose="020b0503020204020204" charset="-122"/>
                <a:ea typeface="微软雅黑"/>
              </a:rPr>
              <a:t>计算机时代</a:t>
            </a:r>
            <a:r>
              <a:rPr lang="zh-CN" altLang="en-US" sz="2800" b="1">
                <a:solidFill>
                  <a:prstClr val="black"/>
                </a:solidFill>
                <a:latin typeface="微软雅黑" panose="020b0503020204020204" charset="-122"/>
                <a:ea typeface="微软雅黑"/>
              </a:rPr>
              <a:t> </a:t>
            </a:r>
            <a:endParaRPr lang="zh-CN" altLang="en-US" sz="2800" b="1">
              <a:solidFill>
                <a:prstClr val="black"/>
              </a:solidFill>
              <a:latin typeface="微软雅黑" panose="020b0503020204020204" charset="-122"/>
              <a:ea typeface="微软雅黑"/>
            </a:endParaRPr>
          </a:p>
        </p:txBody>
      </p:sp>
      <p:sp>
        <p:nvSpPr>
          <p:cNvPr id="43" name="文本框 42" title=""/>
          <p:cNvSpPr txBox="1"/>
          <p:nvPr>
            <p:custDataLst>
              <p:tags r:id="rId14"/>
            </p:custDataLst>
          </p:nvPr>
        </p:nvSpPr>
        <p:spPr>
          <a:xfrm>
            <a:off x="1937131" y="1446276"/>
            <a:ext cx="991235" cy="400110"/>
          </a:xfrm>
          <a:prstGeom prst="rect">
            <a:avLst/>
          </a:prstGeom>
          <a:noFill/>
        </p:spPr>
        <p:txBody>
          <a:bodyPr wrap="square" rtlCol="0" anchor="t">
            <a:spAutoFit/>
          </a:bodyPr>
          <a:lstStyle/>
          <a:p>
            <a:r>
              <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rPr>
              <a:t>1957</a:t>
            </a:r>
            <a:endPar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endParaRPr>
          </a:p>
        </p:txBody>
      </p:sp>
      <p:sp>
        <p:nvSpPr>
          <p:cNvPr id="44" name="文本框 43" title=""/>
          <p:cNvSpPr txBox="1"/>
          <p:nvPr>
            <p:custDataLst>
              <p:tags r:id="rId15"/>
            </p:custDataLst>
          </p:nvPr>
        </p:nvSpPr>
        <p:spPr>
          <a:xfrm>
            <a:off x="2274316" y="1785366"/>
            <a:ext cx="287655" cy="457835"/>
          </a:xfrm>
          <a:prstGeom prst="rect">
            <a:avLst/>
          </a:prstGeom>
          <a:noFill/>
        </p:spPr>
        <p:txBody>
          <a:bodyPr wrap="none" rtlCol="0" anchor="t">
            <a:noAutofit/>
          </a:bodyPr>
          <a:lstStyle/>
          <a:p>
            <a:r>
              <a:rPr lang="zh-CN" altLang="en-US">
                <a:solidFill>
                  <a:prstClr val="black"/>
                </a:solidFill>
                <a:latin typeface="微软雅黑" panose="020b0503020204020204" charset="-122"/>
                <a:ea typeface="微软雅黑"/>
              </a:rPr>
              <a:t>↑</a:t>
            </a:r>
            <a:endParaRPr lang="zh-CN" altLang="en-US">
              <a:solidFill>
                <a:prstClr val="black"/>
              </a:solidFill>
              <a:latin typeface="微软雅黑" panose="020b0503020204020204" charset="-122"/>
              <a:ea typeface="微软雅黑"/>
            </a:endParaRPr>
          </a:p>
        </p:txBody>
      </p:sp>
      <p:sp>
        <p:nvSpPr>
          <p:cNvPr id="45" name="文本框 44" title=""/>
          <p:cNvSpPr txBox="1"/>
          <p:nvPr>
            <p:custDataLst>
              <p:tags r:id="rId16"/>
            </p:custDataLst>
          </p:nvPr>
        </p:nvSpPr>
        <p:spPr>
          <a:xfrm>
            <a:off x="1937131" y="2187321"/>
            <a:ext cx="1116330" cy="546735"/>
          </a:xfrm>
          <a:prstGeom prst="rect">
            <a:avLst/>
          </a:prstGeom>
          <a:solidFill>
            <a:srgbClr val="FFC000"/>
          </a:solidFill>
        </p:spPr>
        <p:txBody>
          <a:bodyPr wrap="square" rtlCol="0">
            <a:noAutofit/>
          </a:bodyPr>
          <a:lstStyle/>
          <a:p>
            <a:r>
              <a:rPr lang="zh-CN" altLang="en-US" b="1">
                <a:solidFill>
                  <a:prstClr val="black"/>
                </a:solidFill>
                <a:latin typeface="微软雅黑" panose="020b0503020204020204" charset="-122"/>
                <a:ea typeface="微软雅黑"/>
              </a:rPr>
              <a:t>航天时代</a:t>
            </a:r>
            <a:r>
              <a:rPr lang="zh-CN" altLang="en-US" sz="2800" b="1">
                <a:solidFill>
                  <a:prstClr val="black"/>
                </a:solidFill>
                <a:latin typeface="微软雅黑" panose="020b0503020204020204" charset="-122"/>
                <a:ea typeface="微软雅黑"/>
              </a:rPr>
              <a:t> </a:t>
            </a:r>
            <a:endParaRPr lang="zh-CN" altLang="en-US" sz="2800" b="1">
              <a:solidFill>
                <a:prstClr val="black"/>
              </a:solidFill>
              <a:latin typeface="微软雅黑" panose="020b0503020204020204" charset="-122"/>
              <a:ea typeface="微软雅黑"/>
            </a:endParaRPr>
          </a:p>
        </p:txBody>
      </p:sp>
      <p:sp>
        <p:nvSpPr>
          <p:cNvPr id="46" name="文本框 45" title=""/>
          <p:cNvSpPr txBox="1"/>
          <p:nvPr>
            <p:custDataLst>
              <p:tags r:id="rId17"/>
            </p:custDataLst>
          </p:nvPr>
        </p:nvSpPr>
        <p:spPr>
          <a:xfrm>
            <a:off x="3146806" y="2187321"/>
            <a:ext cx="1609725" cy="546735"/>
          </a:xfrm>
          <a:prstGeom prst="rect">
            <a:avLst/>
          </a:prstGeom>
          <a:solidFill>
            <a:srgbClr val="FFC000"/>
          </a:solidFill>
        </p:spPr>
        <p:txBody>
          <a:bodyPr wrap="square" rtlCol="0">
            <a:noAutofit/>
          </a:bodyPr>
          <a:lstStyle/>
          <a:p>
            <a:r>
              <a:rPr lang="zh-CN" altLang="en-US" b="1">
                <a:solidFill>
                  <a:prstClr val="black"/>
                </a:solidFill>
                <a:latin typeface="微软雅黑" panose="020b0503020204020204" charset="-122"/>
                <a:ea typeface="微软雅黑"/>
              </a:rPr>
              <a:t>人工智能时代</a:t>
            </a:r>
            <a:r>
              <a:rPr lang="zh-CN" altLang="en-US" sz="2800" b="1">
                <a:solidFill>
                  <a:prstClr val="black"/>
                </a:solidFill>
                <a:latin typeface="微软雅黑" panose="020b0503020204020204" charset="-122"/>
                <a:ea typeface="微软雅黑"/>
              </a:rPr>
              <a:t> </a:t>
            </a:r>
            <a:endParaRPr lang="zh-CN" altLang="en-US" sz="2800" b="1">
              <a:solidFill>
                <a:prstClr val="black"/>
              </a:solidFill>
              <a:latin typeface="微软雅黑" panose="020b0503020204020204" charset="-122"/>
              <a:ea typeface="微软雅黑"/>
            </a:endParaRPr>
          </a:p>
        </p:txBody>
      </p:sp>
      <p:sp>
        <p:nvSpPr>
          <p:cNvPr id="47" name="文本框 46" title=""/>
          <p:cNvSpPr txBox="1"/>
          <p:nvPr>
            <p:custDataLst>
              <p:tags r:id="rId18"/>
            </p:custDataLst>
          </p:nvPr>
        </p:nvSpPr>
        <p:spPr>
          <a:xfrm>
            <a:off x="5196586" y="1478026"/>
            <a:ext cx="1801495" cy="400110"/>
          </a:xfrm>
          <a:prstGeom prst="rect">
            <a:avLst/>
          </a:prstGeom>
          <a:noFill/>
        </p:spPr>
        <p:txBody>
          <a:bodyPr wrap="square" rtlCol="0" anchor="t">
            <a:spAutoFit/>
          </a:bodyPr>
          <a:lstStyle/>
          <a:p>
            <a:r>
              <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rPr>
              <a:t>20C60S</a:t>
            </a:r>
            <a:endParaRPr lang="en-US" altLang="zh-CN" sz="2000" b="1" spc="300">
              <a:solidFill>
                <a:prstClr val="black"/>
              </a:solidFill>
              <a:effectLst>
                <a:outerShdw blurRad="38100" dist="38100" dir="2700000" algn="tl">
                  <a:srgbClr val="000000">
                    <a:alpha val="43137"/>
                  </a:srgbClr>
                </a:outerShdw>
              </a:effectLst>
              <a:latin typeface="微软雅黑" panose="020b0503020204020204" charset="-122"/>
              <a:ea typeface="微软雅黑"/>
              <a:cs typeface="楷体" panose="02010609060101010101" charset="-122"/>
              <a:sym typeface="+mn-ea"/>
            </a:endParaRPr>
          </a:p>
        </p:txBody>
      </p:sp>
      <p:sp>
        <p:nvSpPr>
          <p:cNvPr id="48" name="文本框 47" title=""/>
          <p:cNvSpPr txBox="1"/>
          <p:nvPr>
            <p:custDataLst>
              <p:tags r:id="rId19"/>
            </p:custDataLst>
          </p:nvPr>
        </p:nvSpPr>
        <p:spPr>
          <a:xfrm>
            <a:off x="8931021" y="2187321"/>
            <a:ext cx="1400810" cy="546735"/>
          </a:xfrm>
          <a:prstGeom prst="rect">
            <a:avLst/>
          </a:prstGeom>
          <a:solidFill>
            <a:srgbClr val="FFC000"/>
          </a:solidFill>
        </p:spPr>
        <p:txBody>
          <a:bodyPr wrap="square" rtlCol="0">
            <a:noAutofit/>
          </a:bodyPr>
          <a:lstStyle/>
          <a:p>
            <a:r>
              <a:rPr lang="zh-CN" altLang="en-US" b="1">
                <a:solidFill>
                  <a:prstClr val="black"/>
                </a:solidFill>
                <a:latin typeface="微软雅黑" panose="020b0503020204020204" charset="-122"/>
                <a:ea typeface="微软雅黑"/>
              </a:rPr>
              <a:t>互联网时代</a:t>
            </a:r>
            <a:r>
              <a:rPr lang="zh-CN" altLang="en-US" sz="2800" b="1">
                <a:solidFill>
                  <a:prstClr val="black"/>
                </a:solidFill>
                <a:latin typeface="微软雅黑" panose="020b0503020204020204" charset="-122"/>
                <a:ea typeface="微软雅黑"/>
              </a:rPr>
              <a:t> </a:t>
            </a:r>
            <a:endParaRPr lang="zh-CN" altLang="en-US" sz="2800" b="1">
              <a:solidFill>
                <a:prstClr val="black"/>
              </a:solidFill>
              <a:latin typeface="微软雅黑" panose="020b0503020204020204" charset="-122"/>
              <a:ea typeface="微软雅黑"/>
            </a:endParaRPr>
          </a:p>
        </p:txBody>
      </p:sp>
      <p:sp>
        <p:nvSpPr>
          <p:cNvPr id="49" name="文本框 48" title=""/>
          <p:cNvSpPr txBox="1"/>
          <p:nvPr>
            <p:custDataLst>
              <p:tags r:id="rId20"/>
            </p:custDataLst>
          </p:nvPr>
        </p:nvSpPr>
        <p:spPr>
          <a:xfrm>
            <a:off x="5190871" y="2187321"/>
            <a:ext cx="1111250" cy="546735"/>
          </a:xfrm>
          <a:prstGeom prst="rect">
            <a:avLst/>
          </a:prstGeom>
          <a:solidFill>
            <a:srgbClr val="FFC000"/>
          </a:solidFill>
        </p:spPr>
        <p:txBody>
          <a:bodyPr wrap="square" rtlCol="0">
            <a:noAutofit/>
          </a:bodyPr>
          <a:lstStyle/>
          <a:p>
            <a:r>
              <a:rPr lang="zh-CN" altLang="en-US" b="1">
                <a:solidFill>
                  <a:prstClr val="black"/>
                </a:solidFill>
                <a:latin typeface="微软雅黑" panose="020b0503020204020204" charset="-122"/>
                <a:ea typeface="微软雅黑"/>
              </a:rPr>
              <a:t>深海时代</a:t>
            </a:r>
            <a:r>
              <a:rPr lang="zh-CN" altLang="en-US" sz="2800" b="1">
                <a:solidFill>
                  <a:prstClr val="black"/>
                </a:solidFill>
                <a:latin typeface="微软雅黑" panose="020b0503020204020204" charset="-122"/>
                <a:ea typeface="微软雅黑"/>
              </a:rPr>
              <a:t> </a:t>
            </a:r>
            <a:endParaRPr lang="zh-CN" altLang="en-US" sz="2800" b="1">
              <a:solidFill>
                <a:prstClr val="black"/>
              </a:solidFill>
              <a:latin typeface="微软雅黑" panose="020b0503020204020204" charset="-122"/>
              <a:ea typeface="微软雅黑"/>
            </a:endParaRPr>
          </a:p>
        </p:txBody>
      </p:sp>
      <p:sp>
        <p:nvSpPr>
          <p:cNvPr id="50" name="文本框 49" title=""/>
          <p:cNvSpPr txBox="1"/>
          <p:nvPr>
            <p:custDataLst>
              <p:tags r:id="rId21"/>
            </p:custDataLst>
          </p:nvPr>
        </p:nvSpPr>
        <p:spPr>
          <a:xfrm>
            <a:off x="9423781" y="1785366"/>
            <a:ext cx="287655" cy="457835"/>
          </a:xfrm>
          <a:prstGeom prst="rect">
            <a:avLst/>
          </a:prstGeom>
          <a:noFill/>
        </p:spPr>
        <p:txBody>
          <a:bodyPr wrap="none" rtlCol="0" anchor="t">
            <a:noAutofit/>
          </a:bodyPr>
          <a:lstStyle/>
          <a:p>
            <a:r>
              <a:rPr lang="zh-CN" altLang="en-US">
                <a:solidFill>
                  <a:prstClr val="black"/>
                </a:solidFill>
                <a:latin typeface="微软雅黑" panose="020b0503020204020204" charset="-122"/>
                <a:ea typeface="微软雅黑"/>
              </a:rPr>
              <a:t>↑</a:t>
            </a:r>
            <a:endParaRPr lang="zh-CN" altLang="en-US">
              <a:solidFill>
                <a:prstClr val="black"/>
              </a:solidFill>
              <a:latin typeface="微软雅黑" panose="020b0503020204020204" charset="-122"/>
              <a:ea typeface="微软雅黑"/>
            </a:endParaRPr>
          </a:p>
        </p:txBody>
      </p:sp>
      <p:sp>
        <p:nvSpPr>
          <p:cNvPr id="51" name="文本框 50" title=""/>
          <p:cNvSpPr txBox="1"/>
          <p:nvPr>
            <p:custDataLst>
              <p:tags r:id="rId22"/>
            </p:custDataLst>
          </p:nvPr>
        </p:nvSpPr>
        <p:spPr>
          <a:xfrm>
            <a:off x="6971411" y="2187321"/>
            <a:ext cx="1809115" cy="546735"/>
          </a:xfrm>
          <a:prstGeom prst="rect">
            <a:avLst/>
          </a:prstGeom>
          <a:solidFill>
            <a:srgbClr val="FFC000"/>
          </a:solidFill>
        </p:spPr>
        <p:txBody>
          <a:bodyPr wrap="square" rtlCol="0">
            <a:noAutofit/>
          </a:bodyPr>
          <a:lstStyle/>
          <a:p>
            <a:r>
              <a:rPr lang="zh-CN" altLang="en-US" b="1">
                <a:solidFill>
                  <a:prstClr val="black"/>
                </a:solidFill>
                <a:latin typeface="微软雅黑" panose="020b0503020204020204" charset="-122"/>
                <a:ea typeface="微软雅黑"/>
              </a:rPr>
              <a:t>计算机网路时代</a:t>
            </a:r>
            <a:r>
              <a:rPr lang="zh-CN" altLang="en-US" sz="2800" b="1">
                <a:solidFill>
                  <a:prstClr val="black"/>
                </a:solidFill>
                <a:latin typeface="微软雅黑" panose="020b0503020204020204" charset="-122"/>
                <a:ea typeface="微软雅黑"/>
              </a:rPr>
              <a:t> </a:t>
            </a:r>
            <a:endParaRPr lang="zh-CN" altLang="en-US" sz="2800" b="1">
              <a:solidFill>
                <a:prstClr val="black"/>
              </a:solidFill>
              <a:latin typeface="微软雅黑" panose="020b0503020204020204" charset="-122"/>
              <a:ea typeface="微软雅黑"/>
            </a:endParaRPr>
          </a:p>
        </p:txBody>
      </p:sp>
      <p:sp>
        <p:nvSpPr>
          <p:cNvPr id="25" name="文本框 24" title=""/>
          <p:cNvSpPr txBox="1"/>
          <p:nvPr>
            <p:custDataLst>
              <p:tags r:id="rId23"/>
            </p:custDataLst>
          </p:nvPr>
        </p:nvSpPr>
        <p:spPr>
          <a:xfrm>
            <a:off x="0" y="0"/>
            <a:ext cx="7813675" cy="646331"/>
          </a:xfrm>
          <a:prstGeom prst="rect">
            <a:avLst/>
          </a:prstGeom>
          <a:solidFill>
            <a:schemeClr val="accent2"/>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altLang="en-US"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二</a:t>
            </a:r>
            <a:r>
              <a:rPr lang="zh-CN"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altLang="en-US"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高歌猛进</a:t>
            </a:r>
            <a:r>
              <a:rPr lang="zh-CN"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a:t>
            </a:r>
            <a:r>
              <a:rPr lang="zh-CN" sz="3600" b="1">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现代科技发展</a:t>
            </a:r>
            <a:r>
              <a:rPr lang="zh-CN"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的</a:t>
            </a:r>
            <a:r>
              <a:rPr lang="zh-CN" altLang="en-US" sz="3600" b="1" smtClean="0">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rPr>
              <a:t>表现</a:t>
            </a:r>
            <a:endParaRPr lang="zh-CN" sz="3600" b="1">
              <a:solidFill>
                <a:schemeClr val="bg1"/>
              </a:solidFill>
              <a:effectLst>
                <a:outerShdw blurRad="50800" dist="38100" algn="l" rotWithShape="0">
                  <a:prstClr val="black">
                    <a:alpha val="40000"/>
                  </a:prstClr>
                </a:outerShdw>
              </a:effectLst>
              <a:latin typeface="微软雅黑" panose="020b0503020204020204" charset="-122"/>
              <a:ea typeface="微软雅黑"/>
              <a:cs typeface="微软雅黑" panose="020b0503020204020204" charset="-122"/>
              <a:sym typeface="+mn-ea"/>
            </a:endParaRPr>
          </a:p>
        </p:txBody>
      </p:sp>
      <p:pic>
        <p:nvPicPr>
          <p:cNvPr id="26" name="图片 25" title=""/>
          <p:cNvPicPr>
            <a:picLocks noChangeAspect="1"/>
          </p:cNvPicPr>
          <p:nvPr>
            <p:custDataLst>
              <p:tags r:id="rId25"/>
            </p:custDataLst>
          </p:nvPr>
        </p:nvPicPr>
        <p:blipFill>
          <a:blip r:embed="rId24">
            <a:extLst>
              <a:ext uri="{28A0092B-C50C-407E-A947-70E740481C1C}">
                <a14:useLocalDpi xmlns:a14="http://schemas.microsoft.com/office/drawing/2010/main" val="0"/>
              </a:ext>
            </a:extLst>
          </a:blip>
          <a:stretch>
            <a:fillRect/>
          </a:stretch>
        </p:blipFill>
        <p:spPr>
          <a:xfrm>
            <a:off x="5914987" y="3145917"/>
            <a:ext cx="5249672" cy="2615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图片 26" title=""/>
          <p:cNvPicPr>
            <a:picLocks noChangeAspect="1"/>
          </p:cNvPicPr>
          <p:nvPr>
            <p:custDataLst>
              <p:tags r:id="rId26"/>
            </p:custDataLst>
          </p:nvPr>
        </p:nvPicPr>
        <p:blipFill>
          <a:blip r:embed="rId24">
            <a:extLst>
              <a:ext uri="{28A0092B-C50C-407E-A947-70E740481C1C}">
                <a14:useLocalDpi xmlns:a14="http://schemas.microsoft.com/office/drawing/2010/main" val="0"/>
              </a:ext>
            </a:extLst>
          </a:blip>
          <a:stretch>
            <a:fillRect/>
          </a:stretch>
        </p:blipFill>
        <p:spPr>
          <a:xfrm>
            <a:off x="697375" y="3145917"/>
            <a:ext cx="4985656" cy="2615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思维导图1" title=""/>
          <p:cNvPicPr>
            <a:picLocks noChangeAspect="1"/>
          </p:cNvPicPr>
          <p:nvPr>
            <p:custDataLst>
              <p:tags r:id="rId28"/>
            </p:custDataLst>
          </p:nvPr>
        </p:nvPicPr>
        <p:blipFill>
          <a:blip r:embed="rId27"/>
          <a:stretch>
            <a:fillRect/>
          </a:stretch>
        </p:blipFill>
        <p:spPr>
          <a:xfrm>
            <a:off x="2633472" y="3388706"/>
            <a:ext cx="6053354" cy="2121408"/>
          </a:xfrm>
          <a:prstGeom prst="rect">
            <a:avLst/>
          </a:prstGeom>
        </p:spPr>
      </p:pic>
      <p:sp>
        <p:nvSpPr>
          <p:cNvPr id="29" name="文本框 28" title=""/>
          <p:cNvSpPr txBox="1"/>
          <p:nvPr>
            <p:custDataLst>
              <p:tags r:id="rId29"/>
            </p:custDataLst>
          </p:nvPr>
        </p:nvSpPr>
        <p:spPr>
          <a:xfrm>
            <a:off x="697375" y="3556276"/>
            <a:ext cx="1765094" cy="400110"/>
          </a:xfrm>
          <a:prstGeom prst="rect">
            <a:avLst/>
          </a:prstGeom>
          <a:solidFill>
            <a:schemeClr val="accent2"/>
          </a:solidFill>
        </p:spPr>
        <p:txBody>
          <a:bodyPr wrap="square" rtlCol="0">
            <a:spAutoFit/>
          </a:bodyPr>
          <a:lstStyle/>
          <a:p>
            <a:r>
              <a:rPr lang="zh-CN" altLang="en-US" sz="2000" smtClean="0">
                <a:solidFill>
                  <a:schemeClr val="bg1"/>
                </a:solidFill>
                <a:latin typeface="华文新魏" panose="02010800040101010101" pitchFamily="2" charset="-122"/>
                <a:ea typeface="华文新魏" panose="02010800040101010101" pitchFamily="2" charset="-122"/>
              </a:rPr>
              <a:t>“计智”人生</a:t>
            </a:r>
            <a:endParaRPr lang="zh-CN" altLang="en-US" sz="2000">
              <a:solidFill>
                <a:schemeClr val="bg1"/>
              </a:solidFill>
              <a:latin typeface="华文新魏" panose="02010800040101010101" pitchFamily="2" charset="-122"/>
              <a:ea typeface="华文新魏" panose="02010800040101010101" pitchFamily="2" charset="-122"/>
            </a:endParaRPr>
          </a:p>
        </p:txBody>
      </p:sp>
      <p:sp>
        <p:nvSpPr>
          <p:cNvPr id="30" name="文本框 29" title=""/>
          <p:cNvSpPr txBox="1"/>
          <p:nvPr>
            <p:custDataLst>
              <p:tags r:id="rId30"/>
            </p:custDataLst>
          </p:nvPr>
        </p:nvSpPr>
        <p:spPr>
          <a:xfrm>
            <a:off x="929005" y="4872965"/>
            <a:ext cx="1472186" cy="461665"/>
          </a:xfrm>
          <a:prstGeom prst="rect">
            <a:avLst/>
          </a:prstGeom>
          <a:solidFill>
            <a:schemeClr val="accent2"/>
          </a:solidFill>
        </p:spPr>
        <p:txBody>
          <a:bodyPr wrap="square" rtlCol="0">
            <a:spAutoFit/>
          </a:bodyPr>
          <a:lstStyle/>
          <a:p>
            <a:r>
              <a:rPr lang="zh-CN" altLang="en-US" sz="2400" smtClean="0">
                <a:solidFill>
                  <a:schemeClr val="bg1"/>
                </a:solidFill>
                <a:latin typeface="华文新魏" panose="02010800040101010101" pitchFamily="2" charset="-122"/>
                <a:ea typeface="华文新魏" panose="02010800040101010101" pitchFamily="2" charset="-122"/>
              </a:rPr>
              <a:t>下潜深蓝</a:t>
            </a:r>
            <a:endParaRPr lang="zh-CN" altLang="en-US" sz="2400">
              <a:solidFill>
                <a:schemeClr val="bg1"/>
              </a:solidFill>
              <a:latin typeface="华文新魏" panose="02010800040101010101" pitchFamily="2" charset="-122"/>
              <a:ea typeface="华文新魏" panose="02010800040101010101" pitchFamily="2" charset="-122"/>
            </a:endParaRPr>
          </a:p>
        </p:txBody>
      </p:sp>
      <p:sp>
        <p:nvSpPr>
          <p:cNvPr id="31" name="文本框 30" title=""/>
          <p:cNvSpPr txBox="1"/>
          <p:nvPr>
            <p:custDataLst>
              <p:tags r:id="rId31"/>
            </p:custDataLst>
          </p:nvPr>
        </p:nvSpPr>
        <p:spPr>
          <a:xfrm>
            <a:off x="929332" y="4225480"/>
            <a:ext cx="1472184" cy="461665"/>
          </a:xfrm>
          <a:prstGeom prst="rect">
            <a:avLst/>
          </a:prstGeom>
          <a:solidFill>
            <a:schemeClr val="accent2"/>
          </a:solidFill>
        </p:spPr>
        <p:txBody>
          <a:bodyPr wrap="square" rtlCol="0">
            <a:spAutoFit/>
          </a:bodyPr>
          <a:lstStyle/>
          <a:p>
            <a:r>
              <a:rPr lang="zh-CN" altLang="en-US" sz="2400" smtClean="0">
                <a:solidFill>
                  <a:schemeClr val="bg1"/>
                </a:solidFill>
                <a:latin typeface="华文新魏" panose="02010800040101010101" pitchFamily="2" charset="-122"/>
                <a:ea typeface="华文新魏" panose="02010800040101010101" pitchFamily="2" charset="-122"/>
              </a:rPr>
              <a:t>上穷碧落</a:t>
            </a:r>
            <a:endParaRPr lang="zh-CN" altLang="en-US" sz="2400">
              <a:solidFill>
                <a:schemeClr val="bg1"/>
              </a:solidFill>
              <a:latin typeface="华文新魏" panose="02010800040101010101" pitchFamily="2" charset="-122"/>
              <a:ea typeface="华文新魏" panose="02010800040101010101" pitchFamily="2" charset="-122"/>
            </a:endParaRPr>
          </a:p>
        </p:txBody>
      </p:sp>
      <p:sp>
        <p:nvSpPr>
          <p:cNvPr id="32" name="文本框 31" title=""/>
          <p:cNvSpPr txBox="1"/>
          <p:nvPr>
            <p:custDataLst>
              <p:tags r:id="rId32"/>
            </p:custDataLst>
          </p:nvPr>
        </p:nvSpPr>
        <p:spPr>
          <a:xfrm>
            <a:off x="8894731" y="3525499"/>
            <a:ext cx="2239088" cy="461665"/>
          </a:xfrm>
          <a:prstGeom prst="rect">
            <a:avLst/>
          </a:prstGeom>
          <a:solidFill>
            <a:schemeClr val="accent2"/>
          </a:solidFill>
        </p:spPr>
        <p:txBody>
          <a:bodyPr wrap="square" rtlCol="0">
            <a:spAutoFit/>
          </a:bodyPr>
          <a:lstStyle/>
          <a:p>
            <a:r>
              <a:rPr lang="zh-CN" altLang="en-US" sz="2400" smtClean="0">
                <a:solidFill>
                  <a:schemeClr val="bg1"/>
                </a:solidFill>
                <a:latin typeface="华文新魏" panose="02010800040101010101" pitchFamily="2" charset="-122"/>
                <a:ea typeface="华文新魏" panose="02010800040101010101" pitchFamily="2" charset="-122"/>
              </a:rPr>
              <a:t>“原原”不断</a:t>
            </a:r>
            <a:endParaRPr lang="zh-CN" altLang="en-US" sz="2400">
              <a:solidFill>
                <a:schemeClr val="bg1"/>
              </a:solidFill>
              <a:latin typeface="华文新魏" panose="02010800040101010101" pitchFamily="2" charset="-122"/>
              <a:ea typeface="华文新魏" panose="02010800040101010101" pitchFamily="2" charset="-122"/>
            </a:endParaRPr>
          </a:p>
        </p:txBody>
      </p:sp>
      <p:sp>
        <p:nvSpPr>
          <p:cNvPr id="54" name="文本框 53" title=""/>
          <p:cNvSpPr txBox="1"/>
          <p:nvPr>
            <p:custDataLst>
              <p:tags r:id="rId33"/>
            </p:custDataLst>
          </p:nvPr>
        </p:nvSpPr>
        <p:spPr>
          <a:xfrm>
            <a:off x="8894731" y="4220435"/>
            <a:ext cx="2239089" cy="461665"/>
          </a:xfrm>
          <a:prstGeom prst="rect">
            <a:avLst/>
          </a:prstGeom>
          <a:solidFill>
            <a:schemeClr val="accent2"/>
          </a:solidFill>
        </p:spPr>
        <p:txBody>
          <a:bodyPr wrap="square" rtlCol="0">
            <a:spAutoFit/>
          </a:bodyPr>
          <a:lstStyle/>
          <a:p>
            <a:r>
              <a:rPr lang="zh-CN" altLang="en-US" sz="2400" smtClean="0">
                <a:solidFill>
                  <a:schemeClr val="bg1"/>
                </a:solidFill>
                <a:latin typeface="华文新魏" panose="02010800040101010101" pitchFamily="2" charset="-122"/>
                <a:ea typeface="华文新魏" panose="02010800040101010101" pitchFamily="2" charset="-122"/>
              </a:rPr>
              <a:t>“生生”不息</a:t>
            </a:r>
            <a:endParaRPr lang="zh-CN" altLang="en-US" sz="2400">
              <a:solidFill>
                <a:schemeClr val="bg1"/>
              </a:solidFill>
              <a:latin typeface="华文新魏" panose="02010800040101010101" pitchFamily="2" charset="-122"/>
              <a:ea typeface="华文新魏" panose="02010800040101010101" pitchFamily="2" charset="-122"/>
            </a:endParaRPr>
          </a:p>
        </p:txBody>
      </p:sp>
      <p:sp>
        <p:nvSpPr>
          <p:cNvPr id="55" name="文本框 54" title=""/>
          <p:cNvSpPr txBox="1"/>
          <p:nvPr>
            <p:custDataLst>
              <p:tags r:id="rId34"/>
            </p:custDataLst>
          </p:nvPr>
        </p:nvSpPr>
        <p:spPr>
          <a:xfrm>
            <a:off x="8894731" y="4872965"/>
            <a:ext cx="2239089" cy="461665"/>
          </a:xfrm>
          <a:prstGeom prst="rect">
            <a:avLst/>
          </a:prstGeom>
          <a:solidFill>
            <a:schemeClr val="accent2"/>
          </a:solidFill>
        </p:spPr>
        <p:txBody>
          <a:bodyPr wrap="square" rtlCol="0">
            <a:spAutoFit/>
          </a:bodyPr>
          <a:lstStyle/>
          <a:p>
            <a:r>
              <a:rPr lang="zh-CN" altLang="en-US" sz="2400" smtClean="0">
                <a:solidFill>
                  <a:schemeClr val="bg1"/>
                </a:solidFill>
                <a:latin typeface="华文新魏" panose="02010800040101010101" pitchFamily="2" charset="-122"/>
                <a:ea typeface="华文新魏" panose="02010800040101010101" pitchFamily="2" charset="-122"/>
              </a:rPr>
              <a:t>“新新”向荣</a:t>
            </a:r>
            <a:endParaRPr lang="zh-CN" altLang="en-US" sz="2400">
              <a:solidFill>
                <a:schemeClr val="bg1"/>
              </a:solidFill>
              <a:latin typeface="华文新魏" panose="02010800040101010101" pitchFamily="2" charset="-122"/>
              <a:ea typeface="华文新魏" panose="02010800040101010101" pitchFamily="2" charset="-122"/>
            </a:endParaRPr>
          </a:p>
        </p:txBody>
      </p:sp>
      <p:sp>
        <p:nvSpPr>
          <p:cNvPr id="52" name="文本框 51" title=""/>
          <p:cNvSpPr txBox="1"/>
          <p:nvPr>
            <p:custDataLst>
              <p:tags r:id="rId35"/>
            </p:custDataLst>
          </p:nvPr>
        </p:nvSpPr>
        <p:spPr>
          <a:xfrm>
            <a:off x="441706" y="5842337"/>
            <a:ext cx="11720830" cy="1015663"/>
          </a:xfrm>
          <a:prstGeom prst="rect">
            <a:avLst/>
          </a:prstGeom>
          <a:noFill/>
        </p:spPr>
        <p:txBody>
          <a:bodyPr wrap="square" rtlCol="0" anchor="t">
            <a:spAutoFit/>
          </a:bodyPr>
          <a:lstStyle/>
          <a:p>
            <a:r>
              <a:rPr lang="zh-CN" altLang="en-US" sz="3200" b="1" smtClean="0">
                <a:solidFill>
                  <a:srgbClr val="FF0000"/>
                </a:solidFill>
              </a:rPr>
              <a:t>现代科学技术：</a:t>
            </a:r>
            <a:r>
              <a:rPr lang="zh-CN" altLang="en-US" sz="2800" b="1" smtClean="0"/>
              <a:t>第二次世界大战</a:t>
            </a:r>
            <a:r>
              <a:rPr lang="zh-CN" altLang="en-US" sz="2800" b="1"/>
              <a:t>后，发达国家在计算机与人工智能技术的引领下，航天、海洋、原子能、生物、新材料等方面的技术迅速发展</a:t>
            </a:r>
            <a:r>
              <a:rPr lang="zh-CN" altLang="en-US" sz="2800" b="1" smtClean="0"/>
              <a:t>。</a:t>
            </a:r>
            <a:endParaRPr lang="zh-CN" altLang="en-US" sz="280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amond(in)">
                                      <p:cBhvr>
                                        <p:cTn id="7" dur="2000"/>
                                        <p:tgtEl>
                                          <p:spTgt spid="4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amond(in)">
                                      <p:cBhvr>
                                        <p:cTn id="12" dur="2000"/>
                                        <p:tgtEl>
                                          <p:spTgt spid="4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amond(in)">
                                      <p:cBhvr>
                                        <p:cTn id="17" dur="2000"/>
                                        <p:tgtEl>
                                          <p:spTgt spid="4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diamond(in)">
                                      <p:cBhvr>
                                        <p:cTn id="22" dur="2000"/>
                                        <p:tgtEl>
                                          <p:spTgt spid="49"/>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diamond(in)">
                                      <p:cBhvr>
                                        <p:cTn id="27" dur="2000"/>
                                        <p:tgtEl>
                                          <p:spTgt spid="51"/>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diamond(in)">
                                      <p:cBhvr>
                                        <p:cTn id="32" dur="2000"/>
                                        <p:tgtEl>
                                          <p:spTgt spid="48"/>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anim calcmode="lin" valueType="num">
                                      <p:cBhvr>
                                        <p:cTn id="58" dur="1000" fill="hold"/>
                                        <p:tgtEl>
                                          <p:spTgt spid="30"/>
                                        </p:tgtEl>
                                        <p:attrNameLst>
                                          <p:attrName>ppt_x</p:attrName>
                                        </p:attrNameLst>
                                      </p:cBhvr>
                                      <p:tavLst>
                                        <p:tav tm="0">
                                          <p:val>
                                            <p:strVal val="#ppt_x"/>
                                          </p:val>
                                        </p:tav>
                                        <p:tav tm="100000">
                                          <p:val>
                                            <p:strVal val="#ppt_x"/>
                                          </p:val>
                                        </p:tav>
                                      </p:tavLst>
                                    </p:anim>
                                    <p:anim calcmode="lin" valueType="num">
                                      <p:cBhvr>
                                        <p:cTn id="59" dur="1000" fill="hold"/>
                                        <p:tgtEl>
                                          <p:spTgt spid="3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anim calcmode="lin" valueType="num">
                                      <p:cBhvr>
                                        <p:cTn id="63" dur="1000" fill="hold"/>
                                        <p:tgtEl>
                                          <p:spTgt spid="31"/>
                                        </p:tgtEl>
                                        <p:attrNameLst>
                                          <p:attrName>ppt_x</p:attrName>
                                        </p:attrNameLst>
                                      </p:cBhvr>
                                      <p:tavLst>
                                        <p:tav tm="0">
                                          <p:val>
                                            <p:strVal val="#ppt_x"/>
                                          </p:val>
                                        </p:tav>
                                        <p:tav tm="100000">
                                          <p:val>
                                            <p:strVal val="#ppt_x"/>
                                          </p:val>
                                        </p:tav>
                                      </p:tavLst>
                                    </p:anim>
                                    <p:anim calcmode="lin" valueType="num">
                                      <p:cBhvr>
                                        <p:cTn id="64" dur="1000" fill="hold"/>
                                        <p:tgtEl>
                                          <p:spTgt spid="3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P spid="46" grpId="0" animBg="1"/>
      <p:bldP spid="48" grpId="0" animBg="1"/>
      <p:bldP spid="49" grpId="0" animBg="1"/>
      <p:bldP spid="51" grpId="0" animBg="1"/>
      <p:bldP spid="29" grpId="0" animBg="1"/>
      <p:bldP spid="30" grpId="0" animBg="1"/>
      <p:bldP spid="31" grpId="0" animBg="1"/>
      <p:bldP spid="32" grpId="0" animBg="1"/>
      <p:bldP spid="54" grpId="0" animBg="1"/>
      <p:bldP spid="55" grpId="0" animBg="1"/>
      <p:bldP spid="52"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0" name="文本框 3" title=""/>
          <p:cNvSpPr txBox="1"/>
          <p:nvPr>
            <p:custDataLst>
              <p:tags r:id="rId3"/>
            </p:custDataLst>
          </p:nvPr>
        </p:nvSpPr>
        <p:spPr>
          <a:xfrm>
            <a:off x="1962215" y="5371217"/>
            <a:ext cx="10233988" cy="830997"/>
          </a:xfrm>
          <a:prstGeom prst="rect">
            <a:avLst/>
          </a:prstGeom>
          <a:noFill/>
          <a:ln w="9525" cap="flat" cmpd="sng">
            <a:solidFill>
              <a:srgbClr val="00B050"/>
            </a:solidFill>
            <a:prstDash val="solid"/>
            <a:round/>
            <a:headEnd type="none" w="med" len="med"/>
            <a:tailEnd type="none" w="med" len="med"/>
          </a:ln>
        </p:spPr>
        <p:txBody>
          <a:bodyPr wrap="square" anchor="t" anchorCtr="0">
            <a:spAutoFit/>
          </a:bodyPr>
          <a:lstStyle/>
          <a:p>
            <a:r>
              <a:rPr lang="en-US" altLang="zh-CN" sz="2400" b="1" err="1" smtClean="0">
                <a:solidFill>
                  <a:srgbClr val="000000"/>
                </a:solidFill>
                <a:ea typeface="黑体" panose="02010609060101010101" charset="-122"/>
                <a:cs typeface="宋体" panose="02010600030101010101" pitchFamily="2" charset="-122"/>
                <a:sym typeface="Arial" panose="020b0604020202020204" pitchFamily="34" charset="0"/>
              </a:rPr>
              <a:t>趋势</a:t>
            </a:r>
            <a:r>
              <a:rPr lang="zh-CN" altLang="en-US" sz="2400" b="1">
                <a:solidFill>
                  <a:srgbClr val="000000"/>
                </a:solidFill>
                <a:ea typeface="黑体" panose="02010609060101010101" charset="-122"/>
                <a:cs typeface="宋体" panose="02010600030101010101" pitchFamily="2" charset="-122"/>
                <a:sym typeface="Arial" panose="020b0604020202020204" pitchFamily="34" charset="0"/>
              </a:rPr>
              <a:t>：①</a:t>
            </a:r>
            <a:r>
              <a:rPr lang="en-US" altLang="zh-CN" sz="2400" b="1" err="1">
                <a:solidFill>
                  <a:srgbClr val="000000"/>
                </a:solidFill>
                <a:ea typeface="黑体" panose="02010609060101010101" charset="-122"/>
                <a:cs typeface="宋体" panose="02010600030101010101" pitchFamily="2" charset="-122"/>
                <a:sym typeface="Arial" panose="020b0604020202020204" pitchFamily="34" charset="0"/>
              </a:rPr>
              <a:t>存储量更大，运行速度更快；</a:t>
            </a:r>
            <a:r>
              <a:rPr lang="zh-CN" altLang="en-US" sz="2400" b="1">
                <a:solidFill>
                  <a:srgbClr val="000000"/>
                </a:solidFill>
                <a:ea typeface="黑体" panose="02010609060101010101" charset="-122"/>
                <a:cs typeface="宋体" panose="02010600030101010101" pitchFamily="2" charset="-122"/>
                <a:sym typeface="Arial" panose="020b0604020202020204" pitchFamily="34" charset="0"/>
              </a:rPr>
              <a:t>②</a:t>
            </a:r>
            <a:r>
              <a:rPr lang="en-US" sz="2400" b="1" err="1">
                <a:solidFill>
                  <a:srgbClr val="000000"/>
                </a:solidFill>
                <a:ea typeface="黑体" panose="02010609060101010101" charset="-122"/>
                <a:cs typeface="宋体" panose="02010600030101010101" pitchFamily="2" charset="-122"/>
                <a:sym typeface="Arial" panose="020b0604020202020204" pitchFamily="34" charset="0"/>
              </a:rPr>
              <a:t>体积更小，更轻便实用；</a:t>
            </a:r>
            <a:r>
              <a:rPr lang="zh-CN" altLang="en-US" sz="2400" b="1">
                <a:solidFill>
                  <a:srgbClr val="000000"/>
                </a:solidFill>
                <a:ea typeface="黑体" panose="02010609060101010101" charset="-122"/>
                <a:cs typeface="宋体" panose="02010600030101010101" pitchFamily="2" charset="-122"/>
                <a:sym typeface="Arial" panose="020b0604020202020204" pitchFamily="34" charset="0"/>
              </a:rPr>
              <a:t>③应用领域：</a:t>
            </a:r>
            <a:r>
              <a:rPr lang="en-US" sz="2400" b="1" err="1">
                <a:solidFill>
                  <a:srgbClr val="000000"/>
                </a:solidFill>
                <a:ea typeface="黑体" panose="02010609060101010101" charset="-122"/>
                <a:cs typeface="宋体" panose="02010600030101010101" pitchFamily="2" charset="-122"/>
                <a:sym typeface="Arial" panose="020b0604020202020204" pitchFamily="34" charset="0"/>
              </a:rPr>
              <a:t>从军事向民用拓展</a:t>
            </a:r>
            <a:r>
              <a:rPr lang="zh-CN" altLang="en-US" sz="2400" b="1">
                <a:solidFill>
                  <a:srgbClr val="000000"/>
                </a:solidFill>
                <a:ea typeface="黑体" panose="02010609060101010101" charset="-122"/>
                <a:cs typeface="宋体" panose="02010600030101010101" pitchFamily="2" charset="-122"/>
                <a:sym typeface="Arial" panose="020b0604020202020204" pitchFamily="34" charset="0"/>
              </a:rPr>
              <a:t>。（巨型化、微型化、智能化、网络化）</a:t>
            </a:r>
            <a:endParaRPr lang="zh-CN" altLang="en-US" sz="2400" b="1">
              <a:solidFill>
                <a:srgbClr val="000000"/>
              </a:solidFill>
              <a:ea typeface="黑体" panose="02010609060101010101" charset="-122"/>
              <a:cs typeface="宋体" panose="02010600030101010101" pitchFamily="2" charset="-122"/>
              <a:sym typeface="Arial" panose="020b0604020202020204" pitchFamily="34" charset="0"/>
            </a:endParaRPr>
          </a:p>
        </p:txBody>
      </p:sp>
      <p:pic>
        <p:nvPicPr>
          <p:cNvPr id="12" name="图片 11" title=""/>
          <p:cNvPicPr>
            <a:picLocks noChangeAspect="1"/>
          </p:cNvPicPr>
          <p:nvPr>
            <p:custDataLst>
              <p:tags r:id="rId5"/>
            </p:custDataLst>
          </p:nvPr>
        </p:nvPicPr>
        <p:blipFill>
          <a:blip r:embed="rId4"/>
          <a:stretch>
            <a:fillRect/>
          </a:stretch>
        </p:blipFill>
        <p:spPr>
          <a:xfrm>
            <a:off x="1711757" y="3297812"/>
            <a:ext cx="2216114" cy="2053920"/>
          </a:xfrm>
          <a:prstGeom prst="rect">
            <a:avLst/>
          </a:prstGeom>
        </p:spPr>
      </p:pic>
      <p:pic>
        <p:nvPicPr>
          <p:cNvPr id="13" name="图片 12" title=""/>
          <p:cNvPicPr>
            <a:picLocks noChangeAspect="1"/>
          </p:cNvPicPr>
          <p:nvPr>
            <p:custDataLst>
              <p:tags r:id="rId7"/>
            </p:custDataLst>
          </p:nvPr>
        </p:nvPicPr>
        <p:blipFill>
          <a:blip r:embed="rId6"/>
          <a:stretch>
            <a:fillRect/>
          </a:stretch>
        </p:blipFill>
        <p:spPr>
          <a:xfrm>
            <a:off x="6837536" y="3297812"/>
            <a:ext cx="2682875" cy="2049174"/>
          </a:xfrm>
          <a:prstGeom prst="rect">
            <a:avLst/>
          </a:prstGeom>
        </p:spPr>
      </p:pic>
      <p:pic>
        <p:nvPicPr>
          <p:cNvPr id="16" name="图片 15" title=""/>
          <p:cNvPicPr>
            <a:picLocks noChangeAspect="1"/>
          </p:cNvPicPr>
          <p:nvPr>
            <p:custDataLst>
              <p:tags r:id="rId9"/>
            </p:custDataLst>
          </p:nvPr>
        </p:nvPicPr>
        <p:blipFill>
          <a:blip r:embed="rId8"/>
          <a:stretch>
            <a:fillRect/>
          </a:stretch>
        </p:blipFill>
        <p:spPr>
          <a:xfrm>
            <a:off x="9623833" y="3297812"/>
            <a:ext cx="2572370" cy="2000347"/>
          </a:xfrm>
          <a:prstGeom prst="rect">
            <a:avLst/>
          </a:prstGeom>
        </p:spPr>
      </p:pic>
      <p:sp>
        <p:nvSpPr>
          <p:cNvPr id="23" name="Text Box 3" title=""/>
          <p:cNvSpPr txBox="1"/>
          <p:nvPr>
            <p:custDataLst>
              <p:tags r:id="rId10"/>
            </p:custDataLst>
          </p:nvPr>
        </p:nvSpPr>
        <p:spPr>
          <a:xfrm>
            <a:off x="1692492" y="4958271"/>
            <a:ext cx="2216114" cy="400110"/>
          </a:xfrm>
          <a:prstGeom prst="rect">
            <a:avLst/>
          </a:prstGeom>
          <a:solidFill>
            <a:schemeClr val="bg1"/>
          </a:solidFill>
          <a:ln w="9525" cap="flat" cmpd="sng">
            <a:solidFill>
              <a:srgbClr val="00B050"/>
            </a:solidFill>
            <a:prstDash val="solid"/>
            <a:round/>
            <a:headEnd type="none" w="med" len="med"/>
            <a:tailEnd type="none" w="med" len="med"/>
          </a:ln>
        </p:spPr>
        <p:txBody>
          <a:bodyPr wrap="square" anchor="t" anchorCtr="0">
            <a:spAutoFit/>
          </a:bodyPr>
          <a:lstStyle/>
          <a:p>
            <a:pPr algn="ctr">
              <a:buFont typeface="Arial" panose="020b0604020202020204" pitchFamily="34" charset="0"/>
              <a:buNone/>
            </a:pPr>
            <a:r>
              <a:rPr lang="zh-CN" altLang="en-US" sz="2000" b="1">
                <a:solidFill>
                  <a:srgbClr val="0070C0"/>
                </a:solidFill>
                <a:ea typeface="黑体" panose="02010609060101010101" charset="-122"/>
                <a:sym typeface="Arial" panose="020b0604020202020204" pitchFamily="34" charset="0"/>
              </a:rPr>
              <a:t>◎</a:t>
            </a:r>
            <a:r>
              <a:rPr lang="zh-CN" altLang="zh-CN" sz="2000" b="1">
                <a:solidFill>
                  <a:srgbClr val="0070C0"/>
                </a:solidFill>
                <a:ea typeface="黑体" panose="02010609060101010101" charset="-122"/>
                <a:sym typeface="Arial" panose="020b0604020202020204" pitchFamily="34" charset="0"/>
              </a:rPr>
              <a:t>埃尼阿克</a:t>
            </a:r>
            <a:endParaRPr lang="zh-CN" altLang="zh-CN" sz="2000" b="1">
              <a:solidFill>
                <a:srgbClr val="0070C0"/>
              </a:solidFill>
              <a:ea typeface="黑体" panose="02010609060101010101" charset="-122"/>
              <a:sym typeface="Arial" panose="020b0604020202020204" pitchFamily="34" charset="0"/>
            </a:endParaRPr>
          </a:p>
        </p:txBody>
      </p:sp>
      <p:sp>
        <p:nvSpPr>
          <p:cNvPr id="24" name="Text Box 3" title=""/>
          <p:cNvSpPr txBox="1"/>
          <p:nvPr>
            <p:custDataLst>
              <p:tags r:id="rId11"/>
            </p:custDataLst>
          </p:nvPr>
        </p:nvSpPr>
        <p:spPr>
          <a:xfrm>
            <a:off x="6837536" y="4943144"/>
            <a:ext cx="2667000" cy="400110"/>
          </a:xfrm>
          <a:prstGeom prst="rect">
            <a:avLst/>
          </a:prstGeom>
          <a:solidFill>
            <a:schemeClr val="bg1"/>
          </a:solidFill>
          <a:ln w="9525" cap="flat" cmpd="sng">
            <a:solidFill>
              <a:srgbClr val="00B050"/>
            </a:solidFill>
            <a:prstDash val="solid"/>
            <a:round/>
            <a:headEnd type="none" w="med" len="med"/>
            <a:tailEnd type="none" w="med" len="med"/>
          </a:ln>
        </p:spPr>
        <p:txBody>
          <a:bodyPr wrap="square" anchor="t" anchorCtr="0">
            <a:spAutoFit/>
          </a:bodyPr>
          <a:lstStyle/>
          <a:p>
            <a:pPr algn="ctr">
              <a:buFont typeface="Arial" panose="020b0604020202020204" pitchFamily="34" charset="0"/>
              <a:buNone/>
            </a:pPr>
            <a:r>
              <a:rPr lang="zh-CN" altLang="en-US" sz="2000" b="1">
                <a:solidFill>
                  <a:srgbClr val="0070C0"/>
                </a:solidFill>
                <a:ea typeface="黑体" panose="02010609060101010101" charset="-122"/>
                <a:sym typeface="Arial" panose="020b0604020202020204" pitchFamily="34" charset="0"/>
              </a:rPr>
              <a:t>◎</a:t>
            </a:r>
            <a:r>
              <a:rPr lang="zh-CN" altLang="zh-CN" sz="2000" b="1">
                <a:solidFill>
                  <a:srgbClr val="0070C0"/>
                </a:solidFill>
                <a:ea typeface="黑体" panose="02010609060101010101" charset="-122"/>
                <a:sym typeface="Arial" panose="020b0604020202020204" pitchFamily="34" charset="0"/>
              </a:rPr>
              <a:t>各式各样的计算机</a:t>
            </a:r>
            <a:endParaRPr lang="zh-CN" altLang="zh-CN" sz="2000" b="1">
              <a:solidFill>
                <a:srgbClr val="0070C0"/>
              </a:solidFill>
              <a:ea typeface="黑体" panose="02010609060101010101" charset="-122"/>
              <a:sym typeface="Arial" panose="020b0604020202020204" pitchFamily="34" charset="0"/>
            </a:endParaRPr>
          </a:p>
        </p:txBody>
      </p:sp>
      <p:sp>
        <p:nvSpPr>
          <p:cNvPr id="25" name="Text Box 3" title=""/>
          <p:cNvSpPr txBox="1"/>
          <p:nvPr>
            <p:custDataLst>
              <p:tags r:id="rId12"/>
            </p:custDataLst>
          </p:nvPr>
        </p:nvSpPr>
        <p:spPr>
          <a:xfrm>
            <a:off x="9572122" y="4943144"/>
            <a:ext cx="2675792" cy="400110"/>
          </a:xfrm>
          <a:prstGeom prst="rect">
            <a:avLst/>
          </a:prstGeom>
          <a:solidFill>
            <a:schemeClr val="bg1"/>
          </a:solidFill>
          <a:ln w="9525" cap="flat" cmpd="sng">
            <a:solidFill>
              <a:srgbClr val="00B050"/>
            </a:solidFill>
            <a:prstDash val="solid"/>
            <a:round/>
            <a:headEnd type="none" w="med" len="med"/>
            <a:tailEnd type="none" w="med" len="med"/>
          </a:ln>
        </p:spPr>
        <p:txBody>
          <a:bodyPr wrap="square" anchor="t" anchorCtr="0">
            <a:spAutoFit/>
          </a:bodyPr>
          <a:lstStyle/>
          <a:p>
            <a:pPr algn="ctr">
              <a:buFont typeface="Arial" panose="020b0604020202020204" pitchFamily="34" charset="0"/>
              <a:buNone/>
            </a:pPr>
            <a:r>
              <a:rPr lang="zh-CN" altLang="en-US" sz="2000" b="1">
                <a:solidFill>
                  <a:srgbClr val="0070C0"/>
                </a:solidFill>
                <a:ea typeface="黑体" panose="02010609060101010101" charset="-122"/>
                <a:sym typeface="Arial" panose="020b0604020202020204" pitchFamily="34" charset="0"/>
              </a:rPr>
              <a:t>◎ </a:t>
            </a:r>
            <a:r>
              <a:rPr lang="zh-CN" altLang="zh-CN" sz="2000" b="1">
                <a:solidFill>
                  <a:srgbClr val="0070C0"/>
                </a:solidFill>
                <a:ea typeface="黑体" panose="02010609060101010101" charset="-122"/>
                <a:sym typeface="Arial" panose="020b0604020202020204" pitchFamily="34" charset="0"/>
              </a:rPr>
              <a:t>0.3毫米长的计算机</a:t>
            </a:r>
            <a:endParaRPr lang="zh-CN" altLang="zh-CN" sz="2000" b="1">
              <a:solidFill>
                <a:srgbClr val="0070C0"/>
              </a:solidFill>
              <a:ea typeface="黑体" panose="02010609060101010101" charset="-122"/>
              <a:sym typeface="Arial" panose="020b0604020202020204" pitchFamily="34" charset="0"/>
            </a:endParaRPr>
          </a:p>
        </p:txBody>
      </p:sp>
      <p:pic>
        <p:nvPicPr>
          <p:cNvPr id="27" name="图片 26" title=""/>
          <p:cNvPicPr>
            <a:picLocks noChangeAspect="1"/>
          </p:cNvPicPr>
          <p:nvPr>
            <p:custDataLst>
              <p:tags r:id="rId14"/>
            </p:custDataLst>
          </p:nvPr>
        </p:nvPicPr>
        <p:blipFill>
          <a:blip r:embed="rId13"/>
          <a:srcRect l="23363" t="2199" r="13847" b="8796"/>
          <a:stretch>
            <a:fillRect/>
          </a:stretch>
        </p:blipFill>
        <p:spPr>
          <a:xfrm>
            <a:off x="3968436" y="3097658"/>
            <a:ext cx="3171399" cy="2284700"/>
          </a:xfrm>
          <a:prstGeom prst="rect">
            <a:avLst/>
          </a:prstGeom>
        </p:spPr>
      </p:pic>
      <p:sp>
        <p:nvSpPr>
          <p:cNvPr id="28" name="文本框 27" title=""/>
          <p:cNvSpPr txBox="1"/>
          <p:nvPr>
            <p:custDataLst>
              <p:tags r:id="rId15"/>
            </p:custDataLst>
          </p:nvPr>
        </p:nvSpPr>
        <p:spPr>
          <a:xfrm>
            <a:off x="3941286" y="4967395"/>
            <a:ext cx="2917190" cy="398780"/>
          </a:xfrm>
          <a:prstGeom prst="rect">
            <a:avLst/>
          </a:prstGeom>
          <a:solidFill>
            <a:schemeClr val="bg1"/>
          </a:solidFill>
        </p:spPr>
        <p:txBody>
          <a:bodyPr wrap="square" rtlCol="0">
            <a:spAutoFit/>
          </a:bodyPr>
          <a:lstStyle/>
          <a:p>
            <a:r>
              <a:rPr lang="zh-CN" altLang="en-US" sz="2000" b="1">
                <a:solidFill>
                  <a:srgbClr val="0070C0"/>
                </a:solidFill>
                <a:ea typeface="黑体" panose="02010609060101010101" charset="-122"/>
                <a:sym typeface="Arial" panose="020b0604020202020204" pitchFamily="34" charset="0"/>
              </a:rPr>
              <a:t>◎苹果</a:t>
            </a:r>
            <a:r>
              <a:rPr lang="en-US" altLang="zh-CN" sz="2000" b="1">
                <a:solidFill>
                  <a:srgbClr val="0070C0"/>
                </a:solidFill>
                <a:ea typeface="黑体" panose="02010609060101010101" charset="-122"/>
                <a:sym typeface="Arial" panose="020b0604020202020204" pitchFamily="34" charset="0"/>
              </a:rPr>
              <a:t> </a:t>
            </a:r>
            <a:r>
              <a:rPr lang="zh-CN" altLang="en-US" sz="2000" b="1">
                <a:solidFill>
                  <a:srgbClr val="0070C0"/>
                </a:solidFill>
                <a:ea typeface="黑体" panose="02010609060101010101" charset="-122"/>
                <a:sym typeface="Arial" panose="020b0604020202020204" pitchFamily="34" charset="0"/>
              </a:rPr>
              <a:t>麦金塔</a:t>
            </a:r>
            <a:r>
              <a:rPr lang="en-US" altLang="zh-CN" sz="2000" b="1">
                <a:solidFill>
                  <a:srgbClr val="0070C0"/>
                </a:solidFill>
                <a:ea typeface="黑体" panose="02010609060101010101" charset="-122"/>
                <a:sym typeface="Arial" panose="020b0604020202020204" pitchFamily="34" charset="0"/>
              </a:rPr>
              <a:t> 1984 </a:t>
            </a:r>
            <a:endParaRPr lang="en-US" altLang="zh-CN" sz="2000" b="1">
              <a:solidFill>
                <a:srgbClr val="0070C0"/>
              </a:solidFill>
              <a:ea typeface="黑体" panose="02010609060101010101" charset="-122"/>
              <a:sym typeface="Arial" panose="020b0604020202020204" pitchFamily="34" charset="0"/>
            </a:endParaRPr>
          </a:p>
        </p:txBody>
      </p:sp>
      <p:grpSp>
        <p:nvGrpSpPr>
          <p:cNvPr id="14" name="组合3" title=""/>
          <p:cNvGrpSpPr/>
          <p:nvPr>
            <p:custDataLst>
              <p:tags r:id="rId16"/>
            </p:custDataLst>
          </p:nvPr>
        </p:nvGrpSpPr>
        <p:grpSpPr>
          <a:xfrm>
            <a:off x="-51045" y="646331"/>
            <a:ext cx="2612274" cy="5481632"/>
            <a:chOff x="-116294" y="280741"/>
            <a:chExt cx="5951466" cy="5043248"/>
          </a:xfrm>
        </p:grpSpPr>
        <p:sp>
          <p:nvSpPr>
            <p:cNvPr id="15" name="形状15"/>
            <p:cNvSpPr txBox="1"/>
            <p:nvPr>
              <p:custDataLst>
                <p:tags r:id="rId17"/>
              </p:custDataLst>
            </p:nvPr>
          </p:nvSpPr>
          <p:spPr>
            <a:xfrm>
              <a:off x="610973" y="342803"/>
              <a:ext cx="5076300" cy="655658"/>
            </a:xfrm>
            <a:custGeom>
              <a:gdLst>
                <a:gd name="connsiteX0" fmla="*/ 3188437 w 3188432"/>
                <a:gd name="connsiteY0" fmla="*/ 655653 h 655658"/>
                <a:gd name="connsiteX1" fmla="*/ 327831 w 3188432"/>
                <a:gd name="connsiteY1" fmla="*/ 655653 h 655658"/>
                <a:gd name="connsiteX2" fmla="*/ 0 w 3188432"/>
                <a:gd name="connsiteY2" fmla="*/ 327831 h 655658"/>
                <a:gd name="connsiteX3" fmla="*/ 327831 w 3188432"/>
                <a:gd name="connsiteY3" fmla="*/ 0 h 655658"/>
                <a:gd name="connsiteX4" fmla="*/ 3188437 w 3188432"/>
                <a:gd name="connsiteY4" fmla="*/ 0 h 655658"/>
                <a:gd name="connsiteX5" fmla="*/ 3188437 w 3188432"/>
                <a:gd name="connsiteY5" fmla="*/ 655653 h 6556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655653">
                  <a:moveTo>
                    <a:pt x="3188437" y="655653"/>
                  </a:moveTo>
                  <a:lnTo>
                    <a:pt x="327831" y="655653"/>
                  </a:lnTo>
                  <a:lnTo>
                    <a:pt x="0" y="327831"/>
                  </a:lnTo>
                  <a:lnTo>
                    <a:pt x="327831" y="0"/>
                  </a:lnTo>
                  <a:lnTo>
                    <a:pt x="3188437" y="0"/>
                  </a:lnTo>
                  <a:lnTo>
                    <a:pt x="3188437" y="655653"/>
                  </a:lnTo>
                  <a:close/>
                </a:path>
              </a:pathLst>
            </a:custGeom>
            <a:solidFill>
              <a:srgbClr val="FF0000"/>
            </a:solidFill>
            <a:ln w="12700">
              <a:solidFill>
                <a:srgbClr val="FFFFFF"/>
              </a:solidFill>
              <a:prstDash val="solid"/>
            </a:ln>
          </p:spPr>
          <p:txBody>
            <a:bodyPr wrap="square" rtlCol="0" anchor="ctr"/>
            <a:lstStyle/>
            <a:p>
              <a:pPr algn="ctr"/>
              <a:endParaRPr>
                <a:solidFill>
                  <a:prstClr val="black"/>
                </a:solidFill>
              </a:endParaRPr>
            </a:p>
          </p:txBody>
        </p:sp>
        <p:sp>
          <p:nvSpPr>
            <p:cNvPr id="17" name="文本3"/>
            <p:cNvSpPr txBox="1"/>
            <p:nvPr>
              <p:custDataLst>
                <p:tags r:id="rId18"/>
              </p:custDataLst>
            </p:nvPr>
          </p:nvSpPr>
          <p:spPr>
            <a:xfrm>
              <a:off x="991668" y="280741"/>
              <a:ext cx="4843504" cy="741684"/>
            </a:xfrm>
            <a:prstGeom prst="rect">
              <a:avLst/>
            </a:prstGeom>
            <a:noFill/>
          </p:spPr>
          <p:txBody>
            <a:bodyPr wrap="square" rtlCol="0" anchor="ctr"/>
            <a:lstStyle/>
            <a:p>
              <a:pPr algn="ctr"/>
              <a:r>
                <a:rPr lang="zh-CN" altLang="en-US" sz="4000" b="1">
                  <a:solidFill>
                    <a:srgbClr val="3F7E55"/>
                  </a:solidFill>
                  <a:latin typeface="微软雅黑" panose="020b0503020204020204" charset="-122"/>
                  <a:ea typeface="微软雅黑"/>
                </a:rPr>
                <a:t>计算机</a:t>
              </a:r>
              <a:endParaRPr lang="zh-CN" altLang="en-US" sz="4000" b="1">
                <a:solidFill>
                  <a:srgbClr val="3F7E55"/>
                </a:solidFill>
                <a:latin typeface="微软雅黑" panose="020b0503020204020204" charset="-122"/>
                <a:ea typeface="微软雅黑"/>
              </a:endParaRPr>
            </a:p>
          </p:txBody>
        </p:sp>
        <p:sp>
          <p:nvSpPr>
            <p:cNvPr id="18" name="形状8"/>
            <p:cNvSpPr txBox="1"/>
            <p:nvPr>
              <p:custDataLst>
                <p:tags r:id="rId19"/>
              </p:custDataLst>
            </p:nvPr>
          </p:nvSpPr>
          <p:spPr>
            <a:xfrm>
              <a:off x="-116294" y="312480"/>
              <a:ext cx="1357881" cy="718346"/>
            </a:xfrm>
            <a:prstGeom prst="ellipse">
              <a:avLst/>
            </a:prstGeom>
            <a:blipFill>
              <a:blip r:embed="rId20"/>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19" name="形状16"/>
            <p:cNvSpPr txBox="1"/>
            <p:nvPr>
              <p:custDataLst>
                <p:tags r:id="rId21"/>
              </p:custDataLst>
            </p:nvPr>
          </p:nvSpPr>
          <p:spPr>
            <a:xfrm>
              <a:off x="641012" y="1446891"/>
              <a:ext cx="3188432" cy="466782"/>
            </a:xfrm>
            <a:custGeom>
              <a:gdLst>
                <a:gd name="connsiteX0" fmla="*/ 3188437 w 3188432"/>
                <a:gd name="connsiteY0" fmla="*/ 466782 h 466782"/>
                <a:gd name="connsiteX1" fmla="*/ 233391 w 3188432"/>
                <a:gd name="connsiteY1" fmla="*/ 466782 h 466782"/>
                <a:gd name="connsiteX2" fmla="*/ 0 w 3188432"/>
                <a:gd name="connsiteY2" fmla="*/ 233391 h 466782"/>
                <a:gd name="connsiteX3" fmla="*/ 233391 w 3188432"/>
                <a:gd name="connsiteY3" fmla="*/ 0 h 466782"/>
                <a:gd name="connsiteX4" fmla="*/ 3188437 w 3188432"/>
                <a:gd name="connsiteY4" fmla="*/ 0 h 466782"/>
                <a:gd name="connsiteX5" fmla="*/ 3188437 w 3188432"/>
                <a:gd name="connsiteY5" fmla="*/ 466782 h 46678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66782">
                  <a:moveTo>
                    <a:pt x="3188437" y="466782"/>
                  </a:moveTo>
                  <a:lnTo>
                    <a:pt x="233391" y="466782"/>
                  </a:lnTo>
                  <a:lnTo>
                    <a:pt x="0" y="233391"/>
                  </a:lnTo>
                  <a:lnTo>
                    <a:pt x="233391" y="0"/>
                  </a:lnTo>
                  <a:lnTo>
                    <a:pt x="3188437" y="0"/>
                  </a:lnTo>
                  <a:lnTo>
                    <a:pt x="3188437" y="466782"/>
                  </a:lnTo>
                  <a:close/>
                </a:path>
              </a:pathLst>
            </a:custGeom>
            <a:solidFill>
              <a:srgbClr val="67783F"/>
            </a:solidFill>
            <a:ln w="12700">
              <a:solidFill>
                <a:srgbClr val="FFFFFF"/>
              </a:solidFill>
              <a:prstDash val="solid"/>
            </a:ln>
          </p:spPr>
          <p:txBody>
            <a:bodyPr wrap="square" rtlCol="0" anchor="ctr"/>
            <a:lstStyle/>
            <a:p>
              <a:pPr algn="ctr"/>
              <a:endParaRPr>
                <a:solidFill>
                  <a:prstClr val="black"/>
                </a:solidFill>
              </a:endParaRPr>
            </a:p>
          </p:txBody>
        </p:sp>
        <p:sp>
          <p:nvSpPr>
            <p:cNvPr id="20" name="文本4"/>
            <p:cNvSpPr txBox="1"/>
            <p:nvPr>
              <p:custDataLst>
                <p:tags r:id="rId22"/>
              </p:custDataLst>
            </p:nvPr>
          </p:nvSpPr>
          <p:spPr>
            <a:xfrm>
              <a:off x="951584" y="1427842"/>
              <a:ext cx="3188432" cy="466782"/>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人工智能</a:t>
              </a:r>
              <a:endParaRPr lang="zh-CN" altLang="en-US" b="1">
                <a:solidFill>
                  <a:srgbClr val="FFFFFF"/>
                </a:solidFill>
                <a:latin typeface="微软雅黑" panose="020b0503020204020204" charset="-122"/>
                <a:ea typeface="微软雅黑"/>
              </a:endParaRPr>
            </a:p>
          </p:txBody>
        </p:sp>
        <p:sp>
          <p:nvSpPr>
            <p:cNvPr id="21" name="形状9"/>
            <p:cNvSpPr txBox="1"/>
            <p:nvPr>
              <p:custDataLst>
                <p:tags r:id="rId23"/>
              </p:custDataLst>
            </p:nvPr>
          </p:nvSpPr>
          <p:spPr>
            <a:xfrm>
              <a:off x="0" y="1352454"/>
              <a:ext cx="968840" cy="655656"/>
            </a:xfrm>
            <a:prstGeom prst="ellipse">
              <a:avLst/>
            </a:prstGeom>
            <a:blipFill>
              <a:blip r:embed="rId24"/>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22" name="形状17"/>
            <p:cNvSpPr txBox="1"/>
            <p:nvPr>
              <p:custDataLst>
                <p:tags r:id="rId25"/>
              </p:custDataLst>
            </p:nvPr>
          </p:nvSpPr>
          <p:spPr>
            <a:xfrm>
              <a:off x="641012" y="2115783"/>
              <a:ext cx="3188432" cy="420244"/>
            </a:xfrm>
            <a:custGeom>
              <a:gdLst>
                <a:gd name="connsiteX0" fmla="*/ 3188437 w 3188432"/>
                <a:gd name="connsiteY0" fmla="*/ 420243 h 420244"/>
                <a:gd name="connsiteX1" fmla="*/ 210122 w 3188432"/>
                <a:gd name="connsiteY1" fmla="*/ 420243 h 420244"/>
                <a:gd name="connsiteX2" fmla="*/ 0 w 3188432"/>
                <a:gd name="connsiteY2" fmla="*/ 210122 h 420244"/>
                <a:gd name="connsiteX3" fmla="*/ 210122 w 3188432"/>
                <a:gd name="connsiteY3" fmla="*/ 0 h 420244"/>
                <a:gd name="connsiteX4" fmla="*/ 3188437 w 3188432"/>
                <a:gd name="connsiteY4" fmla="*/ 0 h 420244"/>
                <a:gd name="connsiteX5" fmla="*/ 3188437 w 3188432"/>
                <a:gd name="connsiteY5" fmla="*/ 420243 h 42024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20243">
                  <a:moveTo>
                    <a:pt x="3188437" y="420243"/>
                  </a:moveTo>
                  <a:lnTo>
                    <a:pt x="210122" y="420243"/>
                  </a:lnTo>
                  <a:lnTo>
                    <a:pt x="0" y="210122"/>
                  </a:lnTo>
                  <a:lnTo>
                    <a:pt x="210122" y="0"/>
                  </a:lnTo>
                  <a:lnTo>
                    <a:pt x="3188437" y="0"/>
                  </a:lnTo>
                  <a:lnTo>
                    <a:pt x="3188437" y="420243"/>
                  </a:lnTo>
                  <a:close/>
                </a:path>
              </a:pathLst>
            </a:custGeom>
            <a:solidFill>
              <a:srgbClr val="747340"/>
            </a:solidFill>
            <a:ln w="12700">
              <a:solidFill>
                <a:srgbClr val="FFFFFF"/>
              </a:solidFill>
              <a:prstDash val="solid"/>
            </a:ln>
          </p:spPr>
          <p:txBody>
            <a:bodyPr wrap="square" rtlCol="0" anchor="ctr"/>
            <a:lstStyle/>
            <a:p>
              <a:pPr algn="ctr"/>
              <a:endParaRPr>
                <a:solidFill>
                  <a:prstClr val="black"/>
                </a:solidFill>
              </a:endParaRPr>
            </a:p>
          </p:txBody>
        </p:sp>
        <p:sp>
          <p:nvSpPr>
            <p:cNvPr id="26" name="文本5"/>
            <p:cNvSpPr txBox="1"/>
            <p:nvPr>
              <p:custDataLst>
                <p:tags r:id="rId26"/>
              </p:custDataLst>
            </p:nvPr>
          </p:nvSpPr>
          <p:spPr>
            <a:xfrm>
              <a:off x="939950" y="2087584"/>
              <a:ext cx="3188432" cy="438544"/>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航天技术</a:t>
              </a:r>
              <a:endParaRPr lang="zh-CN" altLang="en-US" b="1">
                <a:solidFill>
                  <a:srgbClr val="FFFFFF"/>
                </a:solidFill>
                <a:latin typeface="微软雅黑" panose="020b0503020204020204" charset="-122"/>
                <a:ea typeface="微软雅黑"/>
              </a:endParaRPr>
            </a:p>
          </p:txBody>
        </p:sp>
        <p:sp>
          <p:nvSpPr>
            <p:cNvPr id="29" name="形状10"/>
            <p:cNvSpPr txBox="1"/>
            <p:nvPr>
              <p:custDataLst>
                <p:tags r:id="rId27"/>
              </p:custDataLst>
            </p:nvPr>
          </p:nvSpPr>
          <p:spPr>
            <a:xfrm>
              <a:off x="1" y="1998078"/>
              <a:ext cx="934972" cy="655656"/>
            </a:xfrm>
            <a:prstGeom prst="ellipse">
              <a:avLst/>
            </a:prstGeom>
            <a:blipFill>
              <a:blip r:embed="rId28"/>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30" name="形状18"/>
            <p:cNvSpPr txBox="1"/>
            <p:nvPr>
              <p:custDataLst>
                <p:tags r:id="rId29"/>
              </p:custDataLst>
            </p:nvPr>
          </p:nvSpPr>
          <p:spPr>
            <a:xfrm>
              <a:off x="641012" y="2815988"/>
              <a:ext cx="3188433" cy="437324"/>
            </a:xfrm>
            <a:custGeom>
              <a:gdLst>
                <a:gd name="connsiteX0" fmla="*/ 3188437 w 3188433"/>
                <a:gd name="connsiteY0" fmla="*/ 437321 h 437324"/>
                <a:gd name="connsiteX1" fmla="*/ 218665 w 3188433"/>
                <a:gd name="connsiteY1" fmla="*/ 437321 h 437324"/>
                <a:gd name="connsiteX2" fmla="*/ 0 w 3188433"/>
                <a:gd name="connsiteY2" fmla="*/ 218665 h 437324"/>
                <a:gd name="connsiteX3" fmla="*/ 218665 w 3188433"/>
                <a:gd name="connsiteY3" fmla="*/ 0 h 437324"/>
                <a:gd name="connsiteX4" fmla="*/ 3188437 w 3188433"/>
                <a:gd name="connsiteY4" fmla="*/ 0 h 437324"/>
                <a:gd name="connsiteX5" fmla="*/ 3188437 w 3188433"/>
                <a:gd name="connsiteY5" fmla="*/ 437321 h 43732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37321">
                  <a:moveTo>
                    <a:pt x="3188437" y="437321"/>
                  </a:moveTo>
                  <a:lnTo>
                    <a:pt x="218665" y="437321"/>
                  </a:lnTo>
                  <a:lnTo>
                    <a:pt x="0" y="218665"/>
                  </a:lnTo>
                  <a:lnTo>
                    <a:pt x="218665" y="0"/>
                  </a:lnTo>
                  <a:lnTo>
                    <a:pt x="3188437" y="0"/>
                  </a:lnTo>
                  <a:lnTo>
                    <a:pt x="3188437" y="437321"/>
                  </a:lnTo>
                  <a:close/>
                </a:path>
              </a:pathLst>
            </a:custGeom>
            <a:solidFill>
              <a:srgbClr val="715F40"/>
            </a:solidFill>
            <a:ln w="12700">
              <a:solidFill>
                <a:srgbClr val="FFFFFF"/>
              </a:solidFill>
              <a:prstDash val="solid"/>
            </a:ln>
          </p:spPr>
          <p:txBody>
            <a:bodyPr wrap="square" rtlCol="0" anchor="ctr"/>
            <a:lstStyle/>
            <a:p>
              <a:pPr algn="ctr"/>
              <a:endParaRPr>
                <a:solidFill>
                  <a:prstClr val="black"/>
                </a:solidFill>
              </a:endParaRPr>
            </a:p>
          </p:txBody>
        </p:sp>
        <p:sp>
          <p:nvSpPr>
            <p:cNvPr id="31" name="文本6"/>
            <p:cNvSpPr txBox="1"/>
            <p:nvPr>
              <p:custDataLst>
                <p:tags r:id="rId30"/>
              </p:custDataLst>
            </p:nvPr>
          </p:nvSpPr>
          <p:spPr>
            <a:xfrm>
              <a:off x="944220" y="2796329"/>
              <a:ext cx="3188433" cy="438544"/>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海洋技术</a:t>
              </a:r>
              <a:endParaRPr lang="zh-CN" altLang="en-US" b="1">
                <a:solidFill>
                  <a:srgbClr val="FFFFFF"/>
                </a:solidFill>
                <a:latin typeface="微软雅黑" panose="020b0503020204020204" charset="-122"/>
                <a:ea typeface="微软雅黑"/>
              </a:endParaRPr>
            </a:p>
          </p:txBody>
        </p:sp>
        <p:sp>
          <p:nvSpPr>
            <p:cNvPr id="32" name="形状11"/>
            <p:cNvSpPr txBox="1"/>
            <p:nvPr>
              <p:custDataLst>
                <p:tags r:id="rId31"/>
              </p:custDataLst>
            </p:nvPr>
          </p:nvSpPr>
          <p:spPr>
            <a:xfrm>
              <a:off x="0" y="2695533"/>
              <a:ext cx="968840" cy="655656"/>
            </a:xfrm>
            <a:prstGeom prst="ellipse">
              <a:avLst/>
            </a:prstGeom>
            <a:blipFill>
              <a:blip r:embed="rId32"/>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33" name="形状19"/>
            <p:cNvSpPr txBox="1"/>
            <p:nvPr>
              <p:custDataLst>
                <p:tags r:id="rId33"/>
              </p:custDataLst>
            </p:nvPr>
          </p:nvSpPr>
          <p:spPr>
            <a:xfrm>
              <a:off x="641012" y="3421273"/>
              <a:ext cx="3188433" cy="486196"/>
            </a:xfrm>
            <a:custGeom>
              <a:gdLst>
                <a:gd name="connsiteX0" fmla="*/ 3188437 w 3188433"/>
                <a:gd name="connsiteY0" fmla="*/ 486194 h 486196"/>
                <a:gd name="connsiteX1" fmla="*/ 243097 w 3188433"/>
                <a:gd name="connsiteY1" fmla="*/ 486194 h 486196"/>
                <a:gd name="connsiteX2" fmla="*/ 0 w 3188433"/>
                <a:gd name="connsiteY2" fmla="*/ 243097 h 486196"/>
                <a:gd name="connsiteX3" fmla="*/ 243097 w 3188433"/>
                <a:gd name="connsiteY3" fmla="*/ 0 h 486196"/>
                <a:gd name="connsiteX4" fmla="*/ 3188437 w 3188433"/>
                <a:gd name="connsiteY4" fmla="*/ 0 h 486196"/>
                <a:gd name="connsiteX5" fmla="*/ 3188437 w 3188433"/>
                <a:gd name="connsiteY5" fmla="*/ 486194 h 48619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86194">
                  <a:moveTo>
                    <a:pt x="3188437" y="486194"/>
                  </a:moveTo>
                  <a:lnTo>
                    <a:pt x="243097" y="486194"/>
                  </a:lnTo>
                  <a:lnTo>
                    <a:pt x="0" y="243097"/>
                  </a:lnTo>
                  <a:lnTo>
                    <a:pt x="243097" y="0"/>
                  </a:lnTo>
                  <a:lnTo>
                    <a:pt x="3188437" y="0"/>
                  </a:lnTo>
                  <a:lnTo>
                    <a:pt x="3188437" y="486194"/>
                  </a:lnTo>
                  <a:close/>
                </a:path>
              </a:pathLst>
            </a:custGeom>
            <a:solidFill>
              <a:srgbClr val="6D4E41"/>
            </a:solidFill>
            <a:ln w="12700">
              <a:solidFill>
                <a:srgbClr val="FFFFFF"/>
              </a:solidFill>
              <a:prstDash val="solid"/>
            </a:ln>
          </p:spPr>
          <p:txBody>
            <a:bodyPr wrap="square" rtlCol="0" anchor="ctr"/>
            <a:lstStyle/>
            <a:p>
              <a:pPr algn="ctr"/>
              <a:endParaRPr>
                <a:solidFill>
                  <a:prstClr val="black"/>
                </a:solidFill>
              </a:endParaRPr>
            </a:p>
          </p:txBody>
        </p:sp>
        <p:sp>
          <p:nvSpPr>
            <p:cNvPr id="34" name="文本7"/>
            <p:cNvSpPr txBox="1"/>
            <p:nvPr>
              <p:custDataLst>
                <p:tags r:id="rId34"/>
              </p:custDataLst>
            </p:nvPr>
          </p:nvSpPr>
          <p:spPr>
            <a:xfrm>
              <a:off x="956438" y="3402224"/>
              <a:ext cx="3188433" cy="486196"/>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原子能技术</a:t>
              </a:r>
              <a:endParaRPr lang="zh-CN" altLang="en-US" b="1">
                <a:solidFill>
                  <a:srgbClr val="FFFFFF"/>
                </a:solidFill>
                <a:latin typeface="微软雅黑" panose="020b0503020204020204" charset="-122"/>
                <a:ea typeface="微软雅黑"/>
              </a:endParaRPr>
            </a:p>
          </p:txBody>
        </p:sp>
        <p:sp>
          <p:nvSpPr>
            <p:cNvPr id="35" name="形状12"/>
            <p:cNvSpPr txBox="1"/>
            <p:nvPr>
              <p:custDataLst>
                <p:tags r:id="rId35"/>
              </p:custDataLst>
            </p:nvPr>
          </p:nvSpPr>
          <p:spPr>
            <a:xfrm>
              <a:off x="1" y="3325254"/>
              <a:ext cx="968839" cy="655656"/>
            </a:xfrm>
            <a:prstGeom prst="ellipse">
              <a:avLst/>
            </a:prstGeom>
            <a:blipFill>
              <a:blip r:embed="rId36"/>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36" name="形状20"/>
            <p:cNvSpPr txBox="1"/>
            <p:nvPr>
              <p:custDataLst>
                <p:tags r:id="rId37"/>
              </p:custDataLst>
            </p:nvPr>
          </p:nvSpPr>
          <p:spPr>
            <a:xfrm>
              <a:off x="641012" y="4092226"/>
              <a:ext cx="3188433" cy="487370"/>
            </a:xfrm>
            <a:custGeom>
              <a:gdLst>
                <a:gd name="connsiteX0" fmla="*/ 3188437 w 3188433"/>
                <a:gd name="connsiteY0" fmla="*/ 487366 h 487370"/>
                <a:gd name="connsiteX1" fmla="*/ 243688 w 3188433"/>
                <a:gd name="connsiteY1" fmla="*/ 487366 h 487370"/>
                <a:gd name="connsiteX2" fmla="*/ 0 w 3188433"/>
                <a:gd name="connsiteY2" fmla="*/ 243688 h 487370"/>
                <a:gd name="connsiteX3" fmla="*/ 243688 w 3188433"/>
                <a:gd name="connsiteY3" fmla="*/ 0 h 487370"/>
                <a:gd name="connsiteX4" fmla="*/ 3188437 w 3188433"/>
                <a:gd name="connsiteY4" fmla="*/ 0 h 487370"/>
                <a:gd name="connsiteX5" fmla="*/ 3188437 w 3188433"/>
                <a:gd name="connsiteY5" fmla="*/ 487366 h 4873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87366">
                  <a:moveTo>
                    <a:pt x="3188437" y="487366"/>
                  </a:moveTo>
                  <a:lnTo>
                    <a:pt x="243688" y="487366"/>
                  </a:lnTo>
                  <a:lnTo>
                    <a:pt x="0" y="243688"/>
                  </a:lnTo>
                  <a:lnTo>
                    <a:pt x="243688" y="0"/>
                  </a:lnTo>
                  <a:lnTo>
                    <a:pt x="3188437" y="0"/>
                  </a:lnTo>
                  <a:lnTo>
                    <a:pt x="3188437" y="487366"/>
                  </a:lnTo>
                  <a:close/>
                </a:path>
              </a:pathLst>
            </a:custGeom>
            <a:solidFill>
              <a:srgbClr val="694143"/>
            </a:solidFill>
            <a:ln w="12700">
              <a:solidFill>
                <a:srgbClr val="FFFFFF"/>
              </a:solidFill>
              <a:prstDash val="solid"/>
            </a:ln>
          </p:spPr>
          <p:txBody>
            <a:bodyPr wrap="square" rtlCol="0" anchor="ctr"/>
            <a:lstStyle/>
            <a:p>
              <a:pPr algn="ctr"/>
              <a:endParaRPr>
                <a:solidFill>
                  <a:prstClr val="black"/>
                </a:solidFill>
              </a:endParaRPr>
            </a:p>
          </p:txBody>
        </p:sp>
        <p:sp>
          <p:nvSpPr>
            <p:cNvPr id="37" name="文本8"/>
            <p:cNvSpPr txBox="1"/>
            <p:nvPr>
              <p:custDataLst>
                <p:tags r:id="rId38"/>
              </p:custDataLst>
            </p:nvPr>
          </p:nvSpPr>
          <p:spPr>
            <a:xfrm>
              <a:off x="956731" y="4073177"/>
              <a:ext cx="3188433" cy="487370"/>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生物技术</a:t>
              </a:r>
              <a:endParaRPr lang="zh-CN" altLang="en-US" b="1">
                <a:solidFill>
                  <a:srgbClr val="FFFFFF"/>
                </a:solidFill>
                <a:latin typeface="微软雅黑" panose="020b0503020204020204" charset="-122"/>
                <a:ea typeface="微软雅黑"/>
              </a:endParaRPr>
            </a:p>
          </p:txBody>
        </p:sp>
        <p:sp>
          <p:nvSpPr>
            <p:cNvPr id="38" name="形状13"/>
            <p:cNvSpPr txBox="1"/>
            <p:nvPr>
              <p:custDataLst>
                <p:tags r:id="rId39"/>
              </p:custDataLst>
            </p:nvPr>
          </p:nvSpPr>
          <p:spPr>
            <a:xfrm>
              <a:off x="1" y="4008083"/>
              <a:ext cx="968839" cy="655656"/>
            </a:xfrm>
            <a:prstGeom prst="ellipse">
              <a:avLst/>
            </a:prstGeom>
            <a:blipFill>
              <a:blip r:embed="rId40"/>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sp>
          <p:nvSpPr>
            <p:cNvPr id="39" name="形状21"/>
            <p:cNvSpPr txBox="1"/>
            <p:nvPr>
              <p:custDataLst>
                <p:tags r:id="rId41"/>
              </p:custDataLst>
            </p:nvPr>
          </p:nvSpPr>
          <p:spPr>
            <a:xfrm>
              <a:off x="641012" y="4806273"/>
              <a:ext cx="3188433" cy="424932"/>
            </a:xfrm>
            <a:custGeom>
              <a:gdLst>
                <a:gd name="connsiteX0" fmla="*/ 3188437 w 3188433"/>
                <a:gd name="connsiteY0" fmla="*/ 424929 h 424932"/>
                <a:gd name="connsiteX1" fmla="*/ 212465 w 3188433"/>
                <a:gd name="connsiteY1" fmla="*/ 424929 h 424932"/>
                <a:gd name="connsiteX2" fmla="*/ 0 w 3188433"/>
                <a:gd name="connsiteY2" fmla="*/ 212465 h 424932"/>
                <a:gd name="connsiteX3" fmla="*/ 212465 w 3188433"/>
                <a:gd name="connsiteY3" fmla="*/ 0 h 424932"/>
                <a:gd name="connsiteX4" fmla="*/ 3188437 w 3188433"/>
                <a:gd name="connsiteY4" fmla="*/ 0 h 424932"/>
                <a:gd name="connsiteX5" fmla="*/ 3188437 w 3188433"/>
                <a:gd name="connsiteY5" fmla="*/ 424929 h 42493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8436" h="424929">
                  <a:moveTo>
                    <a:pt x="3188437" y="424929"/>
                  </a:moveTo>
                  <a:lnTo>
                    <a:pt x="212465" y="424929"/>
                  </a:lnTo>
                  <a:lnTo>
                    <a:pt x="0" y="212465"/>
                  </a:lnTo>
                  <a:lnTo>
                    <a:pt x="212465" y="0"/>
                  </a:lnTo>
                  <a:lnTo>
                    <a:pt x="3188437" y="0"/>
                  </a:lnTo>
                  <a:lnTo>
                    <a:pt x="3188437" y="424929"/>
                  </a:lnTo>
                  <a:close/>
                </a:path>
              </a:pathLst>
            </a:custGeom>
            <a:solidFill>
              <a:srgbClr val="664150"/>
            </a:solidFill>
            <a:ln w="12700">
              <a:solidFill>
                <a:srgbClr val="FFFFFF"/>
              </a:solidFill>
              <a:prstDash val="solid"/>
            </a:ln>
          </p:spPr>
          <p:txBody>
            <a:bodyPr wrap="square" rtlCol="0" anchor="ctr"/>
            <a:lstStyle/>
            <a:p>
              <a:pPr algn="ctr"/>
              <a:endParaRPr>
                <a:solidFill>
                  <a:prstClr val="black"/>
                </a:solidFill>
              </a:endParaRPr>
            </a:p>
          </p:txBody>
        </p:sp>
        <p:sp>
          <p:nvSpPr>
            <p:cNvPr id="40" name="文本9"/>
            <p:cNvSpPr txBox="1"/>
            <p:nvPr>
              <p:custDataLst>
                <p:tags r:id="rId42"/>
              </p:custDataLst>
            </p:nvPr>
          </p:nvSpPr>
          <p:spPr>
            <a:xfrm>
              <a:off x="941122" y="4780418"/>
              <a:ext cx="3188433" cy="438544"/>
            </a:xfrm>
            <a:prstGeom prst="rect">
              <a:avLst/>
            </a:prstGeom>
            <a:noFill/>
          </p:spPr>
          <p:txBody>
            <a:bodyPr wrap="square" rtlCol="0" anchor="ctr"/>
            <a:lstStyle/>
            <a:p>
              <a:pPr algn="ctr"/>
              <a:r>
                <a:rPr lang="zh-CN" altLang="en-US" b="1">
                  <a:solidFill>
                    <a:srgbClr val="FFFFFF"/>
                  </a:solidFill>
                  <a:latin typeface="微软雅黑" panose="020b0503020204020204" charset="-122"/>
                  <a:ea typeface="微软雅黑"/>
                </a:rPr>
                <a:t>新材料技术</a:t>
              </a:r>
              <a:endParaRPr lang="zh-CN" altLang="en-US" b="1">
                <a:solidFill>
                  <a:srgbClr val="FFFFFF"/>
                </a:solidFill>
                <a:latin typeface="微软雅黑" panose="020b0503020204020204" charset="-122"/>
                <a:ea typeface="微软雅黑"/>
              </a:endParaRPr>
            </a:p>
          </p:txBody>
        </p:sp>
        <p:sp>
          <p:nvSpPr>
            <p:cNvPr id="41" name="形状14"/>
            <p:cNvSpPr txBox="1"/>
            <p:nvPr>
              <p:custDataLst>
                <p:tags r:id="rId43"/>
              </p:custDataLst>
            </p:nvPr>
          </p:nvSpPr>
          <p:spPr>
            <a:xfrm>
              <a:off x="0" y="4668333"/>
              <a:ext cx="968840" cy="655656"/>
            </a:xfrm>
            <a:prstGeom prst="ellipse">
              <a:avLst/>
            </a:prstGeom>
            <a:blipFill>
              <a:blip r:embed="rId44"/>
              <a:stretch>
                <a:fillRect/>
              </a:stretch>
            </a:blipFill>
            <a:ln w="12700">
              <a:solidFill>
                <a:srgbClr val="FFFFFF"/>
              </a:solidFill>
              <a:prstDash val="solid"/>
              <a:headEnd type="none" w="med" len="med"/>
              <a:tailEnd type="none" w="med" len="med"/>
            </a:ln>
          </p:spPr>
          <p:txBody>
            <a:bodyPr wrap="square" rtlCol="0" anchor="ctr"/>
            <a:lstStyle/>
            <a:p>
              <a:pPr algn="ctr"/>
              <a:endParaRPr>
                <a:solidFill>
                  <a:prstClr val="black"/>
                </a:solidFill>
              </a:endParaRPr>
            </a:p>
          </p:txBody>
        </p:sp>
      </p:grpSp>
      <p:sp>
        <p:nvSpPr>
          <p:cNvPr id="43" name="文本框 42" title=""/>
          <p:cNvSpPr txBox="1"/>
          <p:nvPr>
            <p:custDataLst>
              <p:tags r:id="rId45"/>
            </p:custDataLst>
          </p:nvPr>
        </p:nvSpPr>
        <p:spPr>
          <a:xfrm>
            <a:off x="0" y="0"/>
            <a:ext cx="7813675" cy="646331"/>
          </a:xfrm>
          <a:prstGeom prst="rect">
            <a:avLst/>
          </a:prstGeom>
          <a:solidFill>
            <a:srgbClr val="ED7D31"/>
          </a:solidFill>
          <a:ln w="22225" cmpd="sng">
            <a:solidFill>
              <a:sysClr val="window" lastClr="FFFFFF"/>
            </a:solidFill>
            <a:prstDash val="solid"/>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smtClean="0">
                <a:ln>
                  <a:noFill/>
                </a:ln>
                <a:solidFill>
                  <a:prstClr val="white"/>
                </a:solidFill>
                <a:effectLst>
                  <a:outerShdw blurRad="50800" dist="38100" algn="l" rotWithShape="0">
                    <a:prstClr val="black">
                      <a:alpha val="40000"/>
                    </a:prstClr>
                  </a:outerShdw>
                </a:effectLst>
                <a:uLnTx/>
                <a:uFillTx/>
                <a:latin typeface="微软雅黑" panose="020b0503020204020204" charset="-122"/>
                <a:cs typeface="微软雅黑" panose="020b0503020204020204" charset="-122"/>
                <a:sym typeface="+mn-ea"/>
              </a:rPr>
              <a:t>二、高歌猛进</a:t>
            </a:r>
            <a:r>
              <a:rPr kumimoji="0" lang="en-US" altLang="zh-CN" sz="3600" b="1" i="0" u="none" strike="noStrike" kern="0" cap="none" spc="0" normalizeH="0" baseline="0" noProof="0" smtClean="0">
                <a:ln>
                  <a:noFill/>
                </a:ln>
                <a:solidFill>
                  <a:prstClr val="white"/>
                </a:solidFill>
                <a:effectLst>
                  <a:outerShdw blurRad="50800" dist="38100" algn="l" rotWithShape="0">
                    <a:prstClr val="black">
                      <a:alpha val="40000"/>
                    </a:prstClr>
                  </a:outerShdw>
                </a:effectLst>
                <a:uLnTx/>
                <a:uFillTx/>
                <a:latin typeface="微软雅黑" panose="020b0503020204020204" charset="-122"/>
                <a:cs typeface="微软雅黑" panose="020b0503020204020204" charset="-122"/>
                <a:sym typeface="+mn-ea"/>
              </a:rPr>
              <a:t>—</a:t>
            </a:r>
            <a:r>
              <a:rPr kumimoji="0" lang="zh-CN" altLang="en-US" sz="3600" b="1" i="0" u="none" strike="noStrike" kern="0" cap="none" spc="0" normalizeH="0" baseline="0" noProof="0" smtClean="0">
                <a:ln>
                  <a:noFill/>
                </a:ln>
                <a:solidFill>
                  <a:prstClr val="white"/>
                </a:solidFill>
                <a:effectLst>
                  <a:outerShdw blurRad="50800" dist="38100" algn="l" rotWithShape="0">
                    <a:prstClr val="black">
                      <a:alpha val="40000"/>
                    </a:prstClr>
                  </a:outerShdw>
                </a:effectLst>
                <a:uLnTx/>
                <a:uFillTx/>
                <a:latin typeface="微软雅黑" panose="020b0503020204020204" charset="-122"/>
                <a:cs typeface="微软雅黑" panose="020b0503020204020204" charset="-122"/>
                <a:sym typeface="+mn-ea"/>
              </a:rPr>
              <a:t>现代科技发展的表现</a:t>
            </a:r>
            <a:endParaRPr kumimoji="0" lang="zh-CN" altLang="en-US" sz="3600" b="1" i="0" u="none" strike="noStrike" kern="0" cap="none" spc="0" normalizeH="0" baseline="0" noProof="0" smtClean="0">
              <a:ln>
                <a:noFill/>
              </a:ln>
              <a:solidFill>
                <a:prstClr val="white"/>
              </a:solidFill>
              <a:effectLst>
                <a:outerShdw blurRad="50800" dist="38100" algn="l" rotWithShape="0">
                  <a:prstClr val="black">
                    <a:alpha val="40000"/>
                  </a:prstClr>
                </a:outerShdw>
              </a:effectLst>
              <a:uLnTx/>
              <a:uFillTx/>
              <a:latin typeface="微软雅黑" panose="020b0503020204020204" charset="-122"/>
              <a:cs typeface="微软雅黑" panose="020b0503020204020204" charset="-122"/>
              <a:sym typeface="+mn-ea"/>
            </a:endParaRPr>
          </a:p>
        </p:txBody>
      </p:sp>
      <p:sp>
        <p:nvSpPr>
          <p:cNvPr id="44" name="矩形 43" title=""/>
          <p:cNvSpPr/>
          <p:nvPr>
            <p:custDataLst>
              <p:tags r:id="rId46"/>
            </p:custDataLst>
          </p:nvPr>
        </p:nvSpPr>
        <p:spPr>
          <a:xfrm>
            <a:off x="9146056" y="2259582"/>
            <a:ext cx="2384250" cy="923330"/>
          </a:xfrm>
          <a:prstGeom prst="rect">
            <a:avLst/>
          </a:prstGeom>
        </p:spPr>
        <p:txBody>
          <a:bodyPr wrap="square">
            <a:spAutoFit/>
          </a:bodyPr>
          <a:lstStyle/>
          <a:p>
            <a:r>
              <a:rPr lang="zh-CN" altLang="en-US" b="1">
                <a:solidFill>
                  <a:srgbClr val="FF0000"/>
                </a:solidFill>
                <a:latin typeface="楷体" panose="02010609060101010101" charset="-122"/>
                <a:ea typeface="楷体" panose="02010609060101010101" charset="-122"/>
              </a:rPr>
              <a:t>冯</a:t>
            </a:r>
            <a:r>
              <a:rPr lang="en-US" altLang="zh-CN" b="1">
                <a:solidFill>
                  <a:srgbClr val="FF0000"/>
                </a:solidFill>
                <a:latin typeface="楷体" panose="02010609060101010101" charset="-122"/>
                <a:ea typeface="楷体" panose="02010609060101010101" charset="-122"/>
              </a:rPr>
              <a:t>·</a:t>
            </a:r>
            <a:r>
              <a:rPr lang="zh-CN" altLang="en-US" b="1" smtClean="0">
                <a:solidFill>
                  <a:srgbClr val="FF0000"/>
                </a:solidFill>
                <a:latin typeface="楷体" panose="02010609060101010101" charset="-122"/>
                <a:ea typeface="楷体" panose="02010609060101010101" charset="-122"/>
              </a:rPr>
              <a:t>诺依曼（匈牙利）</a:t>
            </a:r>
            <a:r>
              <a:rPr lang="zh-CN" altLang="en-US" b="1" smtClean="0">
                <a:latin typeface="楷体" panose="02010609060101010101" charset="-122"/>
                <a:ea typeface="楷体" panose="02010609060101010101" charset="-122"/>
              </a:rPr>
              <a:t> </a:t>
            </a:r>
            <a:endParaRPr lang="en-US" altLang="zh-CN" b="1" smtClean="0">
              <a:latin typeface="楷体" panose="02010609060101010101" charset="-122"/>
              <a:ea typeface="楷体" panose="02010609060101010101" charset="-122"/>
            </a:endParaRPr>
          </a:p>
          <a:p>
            <a:r>
              <a:rPr lang="zh-CN" altLang="en-US" b="1" smtClean="0">
                <a:latin typeface="楷体" panose="02010609060101010101" charset="-122"/>
                <a:ea typeface="楷体" panose="02010609060101010101" charset="-122"/>
              </a:rPr>
              <a:t>“计算机之父”</a:t>
            </a:r>
            <a:endParaRPr lang="en-US" altLang="zh-CN" b="1" smtClean="0">
              <a:latin typeface="楷体" panose="02010609060101010101" charset="-122"/>
              <a:ea typeface="楷体" panose="02010609060101010101" charset="-122"/>
            </a:endParaRPr>
          </a:p>
          <a:p>
            <a:r>
              <a:rPr lang="zh-CN" altLang="en-US" b="1" smtClean="0">
                <a:latin typeface="楷体" panose="02010609060101010101" charset="-122"/>
                <a:ea typeface="楷体" panose="02010609060101010101" charset="-122"/>
              </a:rPr>
              <a:t>“博弈论之父”</a:t>
            </a:r>
            <a:r>
              <a:rPr lang="zh-CN" altLang="en-US" b="1">
                <a:latin typeface="楷体" panose="02010609060101010101" charset="-122"/>
                <a:ea typeface="楷体" panose="02010609060101010101" charset="-122"/>
              </a:rPr>
              <a:t>。</a:t>
            </a:r>
            <a:endParaRPr lang="zh-CN" altLang="en-US" b="1">
              <a:latin typeface="楷体" panose="02010609060101010101" charset="-122"/>
              <a:ea typeface="楷体" panose="02010609060101010101" charset="-122"/>
            </a:endParaRPr>
          </a:p>
        </p:txBody>
      </p:sp>
      <p:sp>
        <p:nvSpPr>
          <p:cNvPr id="2" name="矩形 1" title=""/>
          <p:cNvSpPr/>
          <p:nvPr>
            <p:custDataLst>
              <p:tags r:id="rId47"/>
            </p:custDataLst>
          </p:nvPr>
        </p:nvSpPr>
        <p:spPr>
          <a:xfrm>
            <a:off x="2593431" y="759687"/>
            <a:ext cx="5054127" cy="2308324"/>
          </a:xfrm>
          <a:prstGeom prst="rect">
            <a:avLst/>
          </a:prstGeom>
        </p:spPr>
        <p:txBody>
          <a:bodyPr wrap="square">
            <a:spAutoFit/>
          </a:bodyPr>
          <a:lstStyle/>
          <a:p>
            <a:pPr>
              <a:lnSpc>
                <a:spcPct val="150000"/>
              </a:lnSpc>
            </a:pPr>
            <a:r>
              <a:rPr lang="zh-CN" altLang="en-US" sz="2400" b="1">
                <a:solidFill>
                  <a:srgbClr val="000000"/>
                </a:solidFill>
                <a:latin typeface="微软雅黑" panose="020b0503020204020204" charset="-122"/>
                <a:ea typeface="微软雅黑"/>
                <a:cs typeface="宋体" panose="02010600030101010101" pitchFamily="2" charset="-122"/>
                <a:sym typeface="Arial" panose="020b0604020202020204" pitchFamily="34" charset="0"/>
              </a:rPr>
              <a:t>1946年,为满足</a:t>
            </a:r>
            <a:r>
              <a:rPr lang="zh-CN" altLang="en-US" sz="2400" b="1">
                <a:solidFill>
                  <a:srgbClr val="FF0000"/>
                </a:solidFill>
                <a:latin typeface="微软雅黑" panose="020b0503020204020204" charset="-122"/>
                <a:ea typeface="微软雅黑"/>
                <a:cs typeface="宋体" panose="02010600030101010101" pitchFamily="2" charset="-122"/>
                <a:sym typeface="Arial" panose="020b0604020202020204" pitchFamily="34" charset="0"/>
              </a:rPr>
              <a:t>弹道计算</a:t>
            </a:r>
            <a:r>
              <a:rPr lang="zh-CN" altLang="en-US" sz="2400" b="1">
                <a:solidFill>
                  <a:srgbClr val="000000"/>
                </a:solidFill>
                <a:latin typeface="微软雅黑" panose="020b0503020204020204" charset="-122"/>
                <a:ea typeface="微软雅黑"/>
                <a:cs typeface="宋体" panose="02010600030101010101" pitchFamily="2" charset="-122"/>
                <a:sym typeface="Arial" panose="020b0604020202020204" pitchFamily="34" charset="0"/>
              </a:rPr>
              <a:t>的需求,美国军方研制出世界上第一台电子计算机“</a:t>
            </a:r>
            <a:r>
              <a:rPr lang="zh-CN" altLang="en-US" sz="2400" b="1">
                <a:solidFill>
                  <a:srgbClr val="FF0000"/>
                </a:solidFill>
                <a:latin typeface="微软雅黑" panose="020b0503020204020204" charset="-122"/>
                <a:ea typeface="微软雅黑"/>
                <a:cs typeface="宋体" panose="02010600030101010101" pitchFamily="2" charset="-122"/>
                <a:sym typeface="Arial" panose="020b0604020202020204" pitchFamily="34" charset="0"/>
              </a:rPr>
              <a:t>埃尼阿克”</a:t>
            </a:r>
            <a:r>
              <a:rPr lang="zh-CN" altLang="en-US" sz="2400" b="1">
                <a:solidFill>
                  <a:srgbClr val="000000"/>
                </a:solidFill>
                <a:latin typeface="微软雅黑" panose="020b0503020204020204" charset="-122"/>
                <a:ea typeface="微软雅黑"/>
                <a:cs typeface="宋体" panose="02010600030101010101" pitchFamily="2" charset="-122"/>
                <a:sym typeface="Arial" panose="020b0604020202020204" pitchFamily="34" charset="0"/>
              </a:rPr>
              <a:t>，开启了电子计算机时代。</a:t>
            </a:r>
            <a:endParaRPr lang="zh-CN" altLang="en-US" sz="2400" b="1">
              <a:solidFill>
                <a:srgbClr val="000000"/>
              </a:solidFill>
              <a:latin typeface="微软雅黑" panose="020b0503020204020204" charset="-122"/>
              <a:ea typeface="微软雅黑"/>
              <a:cs typeface="宋体" panose="02010600030101010101" pitchFamily="2" charset="-122"/>
              <a:sym typeface="Arial" panose="020b0604020202020204" pitchFamily="34" charset="0"/>
            </a:endParaRPr>
          </a:p>
        </p:txBody>
      </p:sp>
      <p:pic>
        <p:nvPicPr>
          <p:cNvPr id="45" name="Picture 2" title=""/>
          <p:cNvPicPr>
            <a:picLocks noChangeAspect="1" noChangeArrowheads="1"/>
          </p:cNvPicPr>
          <p:nvPr>
            <p:custDataLst>
              <p:tags r:id="rId49"/>
            </p:custDataLst>
          </p:nvPr>
        </p:nvPicPr>
        <p:blipFill>
          <a:blip r:embed="rId48">
            <a:extLst>
              <a:ext uri="{28A0092B-C50C-407E-A947-70E740481C1C}">
                <a14:useLocalDpi xmlns:a14="http://schemas.microsoft.com/office/drawing/2010/main" val="0"/>
              </a:ext>
            </a:extLst>
          </a:blip>
          <a:stretch>
            <a:fillRect/>
          </a:stretch>
        </p:blipFill>
        <p:spPr bwMode="auto">
          <a:xfrm>
            <a:off x="8927571" y="68590"/>
            <a:ext cx="2821219" cy="21936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5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plus(in)">
                                      <p:cBhvr>
                                        <p:cTn id="32" dur="2000"/>
                                        <p:tgtEl>
                                          <p:spTgt spid="24"/>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amond(in)">
                                      <p:cBhvr>
                                        <p:cTn id="37" dur="2000"/>
                                        <p:tgtEl>
                                          <p:spTgt spid="16"/>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plus(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24" grpId="0" animBg="1"/>
      <p:bldP spid="25" grpId="0" animBg="1"/>
      <p:bldP spid="28"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30" name="文本框 29" title=""/>
          <p:cNvSpPr txBox="1"/>
          <p:nvPr>
            <p:custDataLst>
              <p:tags r:id="rId4"/>
            </p:custDataLst>
          </p:nvPr>
        </p:nvSpPr>
        <p:spPr>
          <a:xfrm>
            <a:off x="436880" y="168277"/>
            <a:ext cx="6123940" cy="583565"/>
          </a:xfrm>
          <a:prstGeom prst="rect">
            <a:avLst/>
          </a:prstGeom>
          <a:noFill/>
        </p:spPr>
        <p:txBody>
          <a:bodyPr wrap="square" rtlCol="0">
            <a:spAutoFit/>
          </a:bodyPr>
          <a:lstStyle/>
          <a:p>
            <a:pPr>
              <a:buFont typeface="Wingdings" panose="05000000000000000000" pitchFamily="2" charset="2"/>
              <a:buNone/>
              <a:defRPr/>
            </a:pPr>
            <a:r>
              <a:rPr lang="zh-CN" altLang="en-US" sz="3200" b="1">
                <a:solidFill>
                  <a:srgbClr val="002060"/>
                </a:solidFill>
                <a:latin typeface="华文新魏" panose="02010800040101010101" pitchFamily="2" charset="-122"/>
                <a:ea typeface="华文新魏" panose="02010800040101010101" pitchFamily="2" charset="-122"/>
              </a:rPr>
              <a:t>拓展</a:t>
            </a:r>
            <a:r>
              <a:rPr lang="zh-CN" altLang="en-US" sz="3200" b="1" smtClean="0">
                <a:solidFill>
                  <a:srgbClr val="002060"/>
                </a:solidFill>
                <a:latin typeface="华文新魏" panose="02010800040101010101" pitchFamily="2" charset="-122"/>
                <a:ea typeface="华文新魏" panose="02010800040101010101" pitchFamily="2" charset="-122"/>
              </a:rPr>
              <a:t>：</a:t>
            </a:r>
            <a:r>
              <a:rPr lang="zh-CN" altLang="en-US" sz="3200" b="1">
                <a:solidFill>
                  <a:srgbClr val="002060"/>
                </a:solidFill>
                <a:latin typeface="华文新魏" panose="02010800040101010101" pitchFamily="2" charset="-122"/>
                <a:ea typeface="华文新魏" panose="02010800040101010101" pitchFamily="2" charset="-122"/>
              </a:rPr>
              <a:t>我</a:t>
            </a:r>
            <a:r>
              <a:rPr lang="zh-CN" altLang="en-US" sz="3200" b="1" smtClean="0">
                <a:solidFill>
                  <a:srgbClr val="002060"/>
                </a:solidFill>
                <a:latin typeface="华文新魏" panose="02010800040101010101" pitchFamily="2" charset="-122"/>
                <a:ea typeface="华文新魏" panose="02010800040101010101" pitchFamily="2" charset="-122"/>
              </a:rPr>
              <a:t>国</a:t>
            </a:r>
            <a:r>
              <a:rPr lang="zh-CN" altLang="en-US" sz="3200" b="1">
                <a:solidFill>
                  <a:srgbClr val="002060"/>
                </a:solidFill>
                <a:latin typeface="华文新魏" panose="02010800040101010101" pitchFamily="2" charset="-122"/>
                <a:ea typeface="华文新魏" panose="02010800040101010101" pitchFamily="2" charset="-122"/>
              </a:rPr>
              <a:t>计算机的研发历程</a:t>
            </a:r>
            <a:endParaRPr lang="zh-CN" altLang="en-US" sz="3200" b="1">
              <a:solidFill>
                <a:srgbClr val="002060"/>
              </a:solidFill>
              <a:latin typeface="华文新魏" panose="02010800040101010101" pitchFamily="2" charset="-122"/>
              <a:ea typeface="华文新魏" panose="02010800040101010101" pitchFamily="2" charset="-122"/>
            </a:endParaRPr>
          </a:p>
        </p:txBody>
      </p:sp>
      <p:grpSp>
        <p:nvGrpSpPr>
          <p:cNvPr id="31" name="组合 30" title=""/>
          <p:cNvGrpSpPr/>
          <p:nvPr>
            <p:custDataLst>
              <p:tags r:id="rId5"/>
            </p:custDataLst>
          </p:nvPr>
        </p:nvGrpSpPr>
        <p:grpSpPr>
          <a:xfrm>
            <a:off x="552893" y="1882121"/>
            <a:ext cx="2585720" cy="4425950"/>
            <a:chOff x="9759" y="2272"/>
            <a:chExt cx="4072" cy="6970"/>
          </a:xfrm>
        </p:grpSpPr>
        <p:pic>
          <p:nvPicPr>
            <p:cNvPr id="32" name="图片 31" descr="朱传榘"/>
            <p:cNvPicPr>
              <a:picLocks noChangeAspect="1"/>
            </p:cNvPicPr>
            <p:nvPr>
              <p:custDataLst>
                <p:tags r:id="rId7"/>
              </p:custDataLst>
            </p:nvPr>
          </p:nvPicPr>
          <p:blipFill>
            <a:blip r:embed="rId6"/>
            <a:stretch>
              <a:fillRect/>
            </a:stretch>
          </p:blipFill>
          <p:spPr bwMode="auto">
            <a:xfrm>
              <a:off x="9865" y="2272"/>
              <a:ext cx="3860" cy="5494"/>
            </a:xfrm>
            <a:prstGeom prst="rect">
              <a:avLst/>
            </a:prstGeom>
            <a:ln>
              <a:noFill/>
            </a:ln>
            <a:effectLst>
              <a:outerShdw blurRad="292100" dist="139700" dir="2700000" algn="tl" rotWithShape="0">
                <a:srgbClr val="333333">
                  <a:alpha val="65000"/>
                </a:srgbClr>
              </a:outerShdw>
            </a:effectLst>
          </p:spPr>
        </p:pic>
        <p:sp>
          <p:nvSpPr>
            <p:cNvPr id="33" name="文本框 32"/>
            <p:cNvSpPr txBox="1"/>
            <p:nvPr>
              <p:custDataLst>
                <p:tags r:id="rId8"/>
              </p:custDataLst>
            </p:nvPr>
          </p:nvSpPr>
          <p:spPr bwMode="auto">
            <a:xfrm>
              <a:off x="9759" y="7933"/>
              <a:ext cx="4072" cy="1309"/>
            </a:xfrm>
            <a:prstGeom prst="rect">
              <a:avLst/>
            </a:prstGeom>
            <a:noFill/>
            <a:ln>
              <a:noFill/>
            </a:ln>
            <a:effectLst>
              <a:outerShdw blurRad="292100" dist="139700" dir="2700000" algn="tl" rotWithShape="0">
                <a:srgbClr val="333333">
                  <a:alpha val="65000"/>
                </a:srgbClr>
              </a:outerShdw>
            </a:effectLst>
          </p:spPr>
          <p:txBody>
            <a:bodyPr wrap="square" rtlCol="0" anchor="t">
              <a:spAutoFit/>
            </a:bodyPr>
            <a:lstStyle/>
            <a:p>
              <a:pPr algn="ctr">
                <a:defRPr/>
              </a:pPr>
              <a:r>
                <a:rPr lang="zh-CN" altLang="en-US" sz="2400" b="1">
                  <a:solidFill>
                    <a:srgbClr val="000000"/>
                  </a:solidFill>
                  <a:latin typeface="FZSuXinShiLiuKaiS-R-GB" panose="02000000000000000000" pitchFamily="2" charset="-122"/>
                  <a:ea typeface="FZSuXinShiLiuKaiS-R-GB" panose="02000000000000000000" pitchFamily="2" charset="-122"/>
                </a:rPr>
                <a:t>朱传榘</a:t>
              </a:r>
              <a:endParaRPr lang="zh-CN" altLang="en-US" sz="2400" b="1">
                <a:solidFill>
                  <a:srgbClr val="000000"/>
                </a:solidFill>
                <a:latin typeface="FZSuXinShiLiuKaiS-R-GB" panose="02000000000000000000" pitchFamily="2" charset="-122"/>
                <a:ea typeface="FZSuXinShiLiuKaiS-R-GB" panose="02000000000000000000" pitchFamily="2" charset="-122"/>
              </a:endParaRPr>
            </a:p>
            <a:p>
              <a:pPr algn="ctr">
                <a:defRPr/>
              </a:pPr>
              <a:r>
                <a:rPr lang="zh-CN" altLang="en-US" sz="2400" b="1">
                  <a:solidFill>
                    <a:srgbClr val="000000"/>
                  </a:solidFill>
                  <a:latin typeface="FZSuXinShiLiuKaiS-R-GB" panose="02000000000000000000" pitchFamily="2" charset="-122"/>
                  <a:ea typeface="FZSuXinShiLiuKaiS-R-GB" panose="02000000000000000000" pitchFamily="2" charset="-122"/>
                </a:rPr>
                <a:t>（</a:t>
              </a:r>
              <a:r>
                <a:rPr lang="en-US" altLang="zh-CN" sz="2400" b="1">
                  <a:solidFill>
                    <a:srgbClr val="000000"/>
                  </a:solidFill>
                  <a:latin typeface="FZSuXinShiLiuKaiS-R-GB" panose="02000000000000000000" pitchFamily="2" charset="-122"/>
                  <a:ea typeface="FZSuXinShiLiuKaiS-R-GB" panose="02000000000000000000" pitchFamily="2" charset="-122"/>
                </a:rPr>
                <a:t>1919—2011</a:t>
              </a:r>
              <a:r>
                <a:rPr lang="zh-CN" altLang="en-US" sz="2400" b="1">
                  <a:solidFill>
                    <a:srgbClr val="000000"/>
                  </a:solidFill>
                  <a:latin typeface="FZSuXinShiLiuKaiS-R-GB" panose="02000000000000000000" pitchFamily="2" charset="-122"/>
                  <a:ea typeface="FZSuXinShiLiuKaiS-R-GB" panose="02000000000000000000" pitchFamily="2" charset="-122"/>
                </a:rPr>
                <a:t>）</a:t>
              </a:r>
              <a:endParaRPr lang="zh-CN" altLang="en-US" sz="2400" b="1">
                <a:solidFill>
                  <a:srgbClr val="000000"/>
                </a:solidFill>
                <a:latin typeface="FZSuXinShiLiuKaiS-R-GB" panose="02000000000000000000" pitchFamily="2" charset="-122"/>
                <a:ea typeface="FZSuXinShiLiuKaiS-R-GB" panose="02000000000000000000" pitchFamily="2" charset="-122"/>
              </a:endParaRPr>
            </a:p>
          </p:txBody>
        </p:sp>
      </p:grpSp>
      <p:grpSp>
        <p:nvGrpSpPr>
          <p:cNvPr id="34" name="组合 33" title=""/>
          <p:cNvGrpSpPr/>
          <p:nvPr>
            <p:custDataLst>
              <p:tags r:id="rId9"/>
            </p:custDataLst>
          </p:nvPr>
        </p:nvGrpSpPr>
        <p:grpSpPr>
          <a:xfrm>
            <a:off x="3242836" y="3328133"/>
            <a:ext cx="2987977" cy="2957998"/>
            <a:chOff x="-93" y="5653"/>
            <a:chExt cx="5142" cy="5080"/>
          </a:xfrm>
          <a:noFill/>
        </p:grpSpPr>
        <p:pic>
          <p:nvPicPr>
            <p:cNvPr id="35" name="图片 34"/>
            <p:cNvPicPr>
              <a:picLocks noChangeAspect="1"/>
            </p:cNvPicPr>
            <p:nvPr>
              <p:custDataLst>
                <p:tags r:id="rId11"/>
              </p:custDataLst>
            </p:nvPr>
          </p:nvPicPr>
          <p:blipFill>
            <a:blip r:embed="rId10"/>
            <a:stretch>
              <a:fillRect/>
            </a:stretch>
          </p:blipFill>
          <p:spPr bwMode="auto">
            <a:xfrm>
              <a:off x="97" y="5653"/>
              <a:ext cx="4719" cy="3653"/>
            </a:xfrm>
            <a:prstGeom prst="rect">
              <a:avLst/>
            </a:prstGeom>
            <a:grpFill/>
            <a:ln>
              <a:noFill/>
            </a:ln>
            <a:effectLst>
              <a:outerShdw blurRad="292100" dist="139700" dir="2700000" algn="tl" rotWithShape="0">
                <a:srgbClr val="333333">
                  <a:alpha val="65000"/>
                </a:srgbClr>
              </a:outerShdw>
            </a:effectLst>
          </p:spPr>
        </p:pic>
        <p:sp>
          <p:nvSpPr>
            <p:cNvPr id="36" name="文本框 35"/>
            <p:cNvSpPr txBox="1"/>
            <p:nvPr>
              <p:custDataLst>
                <p:tags r:id="rId12"/>
              </p:custDataLst>
            </p:nvPr>
          </p:nvSpPr>
          <p:spPr bwMode="auto">
            <a:xfrm>
              <a:off x="-93" y="9306"/>
              <a:ext cx="5142" cy="1427"/>
            </a:xfrm>
            <a:prstGeom prst="rect">
              <a:avLst/>
            </a:prstGeom>
            <a:grpFill/>
            <a:ln>
              <a:noFill/>
            </a:ln>
            <a:effectLst>
              <a:outerShdw blurRad="292100" dist="139700" dir="2700000" algn="tl" rotWithShape="0">
                <a:srgbClr val="333333">
                  <a:alpha val="65000"/>
                </a:srgbClr>
              </a:outerShdw>
            </a:effectLst>
          </p:spPr>
          <p:txBody>
            <a:bodyPr wrap="square" rtlCol="0" anchor="t">
              <a:spAutoFit/>
            </a:bodyPr>
            <a:lstStyle/>
            <a:p>
              <a:pPr algn="ctr">
                <a:defRPr/>
              </a:pPr>
              <a:r>
                <a:rPr lang="en-US" altLang="zh-CN" sz="2400" b="1">
                  <a:solidFill>
                    <a:srgbClr val="000000"/>
                  </a:solidFill>
                  <a:latin typeface="FZSuXinShiLiuKaiS-R-GB" panose="02000000000000000000" pitchFamily="2" charset="-122"/>
                  <a:ea typeface="FZSuXinShiLiuKaiS-R-GB" panose="02000000000000000000" pitchFamily="2" charset="-122"/>
                </a:rPr>
                <a:t>1983</a:t>
              </a:r>
              <a:r>
                <a:rPr lang="zh-CN" altLang="en-US" sz="2400" b="1">
                  <a:solidFill>
                    <a:srgbClr val="000000"/>
                  </a:solidFill>
                  <a:latin typeface="FZSuXinShiLiuKaiS-R-GB" panose="02000000000000000000" pitchFamily="2" charset="-122"/>
                  <a:ea typeface="FZSuXinShiLiuKaiS-R-GB" panose="02000000000000000000" pitchFamily="2" charset="-122"/>
                </a:rPr>
                <a:t>年：银河</a:t>
              </a:r>
              <a:r>
                <a:rPr lang="en-US" altLang="zh-CN" sz="2400" b="1">
                  <a:solidFill>
                    <a:srgbClr val="000000"/>
                  </a:solidFill>
                  <a:latin typeface="FZSuXinShiLiuKaiS-R-GB" panose="02000000000000000000" pitchFamily="2" charset="-122"/>
                  <a:ea typeface="FZSuXinShiLiuKaiS-R-GB" panose="02000000000000000000" pitchFamily="2" charset="-122"/>
                </a:rPr>
                <a:t>-</a:t>
              </a:r>
              <a:r>
                <a:rPr lang="zh-CN" altLang="en-US" sz="2400" b="1">
                  <a:solidFill>
                    <a:srgbClr val="000000"/>
                  </a:solidFill>
                  <a:latin typeface="FZSuXinShiLiuKaiS-R-GB" panose="02000000000000000000" pitchFamily="2" charset="-122"/>
                  <a:ea typeface="FZSuXinShiLiuKaiS-R-GB" panose="02000000000000000000" pitchFamily="2" charset="-122"/>
                </a:rPr>
                <a:t>Ι号</a:t>
              </a:r>
              <a:endParaRPr lang="en-US" altLang="zh-CN" sz="2400" b="1">
                <a:solidFill>
                  <a:srgbClr val="000000"/>
                </a:solidFill>
                <a:latin typeface="FZSuXinShiLiuKaiS-R-GB" panose="02000000000000000000" pitchFamily="2" charset="-122"/>
                <a:ea typeface="FZSuXinShiLiuKaiS-R-GB" panose="02000000000000000000" pitchFamily="2" charset="-122"/>
              </a:endParaRPr>
            </a:p>
            <a:p>
              <a:pPr algn="ctr">
                <a:defRPr/>
              </a:pPr>
              <a:r>
                <a:rPr lang="en-US" altLang="zh-CN" sz="2400" b="1">
                  <a:solidFill>
                    <a:srgbClr val="000000"/>
                  </a:solidFill>
                  <a:latin typeface="FZSuXinShiLiuKaiS-R-GB" panose="02000000000000000000" pitchFamily="2" charset="-122"/>
                  <a:ea typeface="FZSuXinShiLiuKaiS-R-GB" panose="02000000000000000000" pitchFamily="2" charset="-122"/>
                </a:rPr>
                <a:t>1</a:t>
              </a:r>
              <a:r>
                <a:rPr lang="zh-CN" altLang="en-US" sz="2400" b="1">
                  <a:solidFill>
                    <a:srgbClr val="000000"/>
                  </a:solidFill>
                  <a:latin typeface="FZSuXinShiLiuKaiS-R-GB" panose="02000000000000000000" pitchFamily="2" charset="-122"/>
                  <a:ea typeface="FZSuXinShiLiuKaiS-R-GB" panose="02000000000000000000" pitchFamily="2" charset="-122"/>
                </a:rPr>
                <a:t>亿次</a:t>
              </a:r>
              <a:r>
                <a:rPr lang="en-US" altLang="zh-CN" sz="2400" b="1">
                  <a:solidFill>
                    <a:srgbClr val="000000"/>
                  </a:solidFill>
                  <a:latin typeface="FZSuXinShiLiuKaiS-R-GB" panose="02000000000000000000" pitchFamily="2" charset="-122"/>
                  <a:ea typeface="FZSuXinShiLiuKaiS-R-GB" panose="02000000000000000000" pitchFamily="2" charset="-122"/>
                </a:rPr>
                <a:t>/</a:t>
              </a:r>
              <a:r>
                <a:rPr lang="zh-CN" altLang="en-US" sz="2400" b="1">
                  <a:solidFill>
                    <a:srgbClr val="000000"/>
                  </a:solidFill>
                  <a:latin typeface="FZSuXinShiLiuKaiS-R-GB" panose="02000000000000000000" pitchFamily="2" charset="-122"/>
                  <a:ea typeface="FZSuXinShiLiuKaiS-R-GB" panose="02000000000000000000" pitchFamily="2" charset="-122"/>
                </a:rPr>
                <a:t>秒</a:t>
              </a:r>
              <a:endParaRPr lang="zh-CN" altLang="en-US" sz="2400" b="1">
                <a:solidFill>
                  <a:srgbClr val="000000"/>
                </a:solidFill>
                <a:latin typeface="FZSuXinShiLiuKaiS-R-GB" panose="02000000000000000000" pitchFamily="2" charset="-122"/>
                <a:ea typeface="FZSuXinShiLiuKaiS-R-GB" panose="02000000000000000000" pitchFamily="2" charset="-122"/>
              </a:endParaRPr>
            </a:p>
          </p:txBody>
        </p:sp>
      </p:grpSp>
      <p:grpSp>
        <p:nvGrpSpPr>
          <p:cNvPr id="37" name="组合 36" title=""/>
          <p:cNvGrpSpPr/>
          <p:nvPr>
            <p:custDataLst>
              <p:tags r:id="rId13"/>
            </p:custDataLst>
          </p:nvPr>
        </p:nvGrpSpPr>
        <p:grpSpPr>
          <a:xfrm>
            <a:off x="6205554" y="2168863"/>
            <a:ext cx="3165210" cy="2820579"/>
            <a:chOff x="4665" y="3427"/>
            <a:chExt cx="5447" cy="4844"/>
          </a:xfrm>
          <a:noFill/>
        </p:grpSpPr>
        <p:pic>
          <p:nvPicPr>
            <p:cNvPr id="38" name="图片 37"/>
            <p:cNvPicPr>
              <a:picLocks noChangeAspect="1"/>
            </p:cNvPicPr>
            <p:nvPr>
              <p:custDataLst>
                <p:tags r:id="rId15"/>
              </p:custDataLst>
            </p:nvPr>
          </p:nvPicPr>
          <p:blipFill>
            <a:blip r:embed="rId14"/>
            <a:stretch>
              <a:fillRect/>
            </a:stretch>
          </p:blipFill>
          <p:spPr bwMode="auto">
            <a:xfrm>
              <a:off x="5076" y="3427"/>
              <a:ext cx="4556" cy="3417"/>
            </a:xfrm>
            <a:prstGeom prst="rect">
              <a:avLst/>
            </a:prstGeom>
            <a:grpFill/>
            <a:ln>
              <a:noFill/>
            </a:ln>
            <a:effectLst>
              <a:outerShdw blurRad="292100" dist="139700" dir="2700000" algn="tl" rotWithShape="0">
                <a:srgbClr val="333333">
                  <a:alpha val="65000"/>
                </a:srgbClr>
              </a:outerShdw>
            </a:effectLst>
          </p:spPr>
        </p:pic>
        <p:sp>
          <p:nvSpPr>
            <p:cNvPr id="39" name="文本框 38"/>
            <p:cNvSpPr txBox="1"/>
            <p:nvPr>
              <p:custDataLst>
                <p:tags r:id="rId16"/>
              </p:custDataLst>
            </p:nvPr>
          </p:nvSpPr>
          <p:spPr bwMode="auto">
            <a:xfrm>
              <a:off x="4665" y="6844"/>
              <a:ext cx="5447" cy="1427"/>
            </a:xfrm>
            <a:prstGeom prst="rect">
              <a:avLst/>
            </a:prstGeom>
            <a:grpFill/>
            <a:ln>
              <a:noFill/>
            </a:ln>
            <a:effectLst>
              <a:outerShdw blurRad="292100" dist="139700" dir="2700000" algn="tl" rotWithShape="0">
                <a:srgbClr val="333333">
                  <a:alpha val="65000"/>
                </a:srgbClr>
              </a:outerShdw>
            </a:effectLst>
          </p:spPr>
          <p:txBody>
            <a:bodyPr wrap="square" rtlCol="0" anchor="t">
              <a:spAutoFit/>
            </a:bodyPr>
            <a:lstStyle/>
            <a:p>
              <a:pPr algn="ctr">
                <a:defRPr/>
              </a:pPr>
              <a:r>
                <a:rPr lang="en-US" altLang="zh-CN" sz="2400" b="1">
                  <a:solidFill>
                    <a:srgbClr val="000000"/>
                  </a:solidFill>
                  <a:latin typeface="FZSuXinShiLiuKaiS-R-GB" panose="02000000000000000000" pitchFamily="2" charset="-122"/>
                  <a:ea typeface="FZSuXinShiLiuKaiS-R-GB" panose="02000000000000000000" pitchFamily="2" charset="-122"/>
                </a:rPr>
                <a:t>1992</a:t>
              </a:r>
              <a:r>
                <a:rPr lang="zh-CN" altLang="en-US" sz="2400" b="1">
                  <a:solidFill>
                    <a:srgbClr val="000000"/>
                  </a:solidFill>
                  <a:latin typeface="FZSuXinShiLiuKaiS-R-GB" panose="02000000000000000000" pitchFamily="2" charset="-122"/>
                  <a:ea typeface="FZSuXinShiLiuKaiS-R-GB" panose="02000000000000000000" pitchFamily="2" charset="-122"/>
                </a:rPr>
                <a:t>年：银河</a:t>
              </a:r>
              <a:r>
                <a:rPr lang="en-US" altLang="zh-CN" sz="2400" b="1">
                  <a:solidFill>
                    <a:srgbClr val="000000"/>
                  </a:solidFill>
                  <a:latin typeface="FZSuXinShiLiuKaiS-R-GB" panose="02000000000000000000" pitchFamily="2" charset="-122"/>
                  <a:ea typeface="FZSuXinShiLiuKaiS-R-GB" panose="02000000000000000000" pitchFamily="2" charset="-122"/>
                </a:rPr>
                <a:t>-</a:t>
              </a:r>
              <a:r>
                <a:rPr lang="zh-CN" altLang="en-US" sz="2400" b="1">
                  <a:solidFill>
                    <a:srgbClr val="000000"/>
                  </a:solidFill>
                  <a:latin typeface="FZSuXinShiLiuKaiS-R-GB" panose="02000000000000000000" pitchFamily="2" charset="-122"/>
                  <a:ea typeface="FZSuXinShiLiuKaiS-R-GB" panose="02000000000000000000" pitchFamily="2" charset="-122"/>
                  <a:sym typeface="+mn-ea"/>
                </a:rPr>
                <a:t>Ⅱ</a:t>
              </a:r>
              <a:r>
                <a:rPr lang="zh-CN" altLang="en-US" sz="2400" b="1">
                  <a:solidFill>
                    <a:srgbClr val="000000"/>
                  </a:solidFill>
                  <a:latin typeface="FZSuXinShiLiuKaiS-R-GB" panose="02000000000000000000" pitchFamily="2" charset="-122"/>
                  <a:ea typeface="FZSuXinShiLiuKaiS-R-GB" panose="02000000000000000000" pitchFamily="2" charset="-122"/>
                </a:rPr>
                <a:t>号</a:t>
              </a:r>
              <a:endParaRPr lang="en-US" altLang="zh-CN" sz="2400" b="1">
                <a:solidFill>
                  <a:srgbClr val="000000"/>
                </a:solidFill>
                <a:latin typeface="FZSuXinShiLiuKaiS-R-GB" panose="02000000000000000000" pitchFamily="2" charset="-122"/>
                <a:ea typeface="FZSuXinShiLiuKaiS-R-GB" panose="02000000000000000000" pitchFamily="2" charset="-122"/>
              </a:endParaRPr>
            </a:p>
            <a:p>
              <a:pPr algn="ctr">
                <a:defRPr/>
              </a:pPr>
              <a:r>
                <a:rPr lang="en-US" altLang="zh-CN" sz="2400" b="1">
                  <a:solidFill>
                    <a:srgbClr val="000000"/>
                  </a:solidFill>
                  <a:latin typeface="FZSuXinShiLiuKaiS-R-GB" panose="02000000000000000000" pitchFamily="2" charset="-122"/>
                  <a:ea typeface="FZSuXinShiLiuKaiS-R-GB" panose="02000000000000000000" pitchFamily="2" charset="-122"/>
                </a:rPr>
                <a:t>10</a:t>
              </a:r>
              <a:r>
                <a:rPr lang="zh-CN" altLang="en-US" sz="2400" b="1">
                  <a:solidFill>
                    <a:srgbClr val="000000"/>
                  </a:solidFill>
                  <a:latin typeface="FZSuXinShiLiuKaiS-R-GB" panose="02000000000000000000" pitchFamily="2" charset="-122"/>
                  <a:ea typeface="FZSuXinShiLiuKaiS-R-GB" panose="02000000000000000000" pitchFamily="2" charset="-122"/>
                </a:rPr>
                <a:t>亿次</a:t>
              </a:r>
              <a:r>
                <a:rPr lang="en-US" altLang="zh-CN" sz="2400" b="1">
                  <a:solidFill>
                    <a:srgbClr val="000000"/>
                  </a:solidFill>
                  <a:latin typeface="FZSuXinShiLiuKaiS-R-GB" panose="02000000000000000000" pitchFamily="2" charset="-122"/>
                  <a:ea typeface="FZSuXinShiLiuKaiS-R-GB" panose="02000000000000000000" pitchFamily="2" charset="-122"/>
                </a:rPr>
                <a:t>/</a:t>
              </a:r>
              <a:r>
                <a:rPr lang="zh-CN" altLang="en-US" sz="2400" b="1">
                  <a:solidFill>
                    <a:srgbClr val="000000"/>
                  </a:solidFill>
                  <a:latin typeface="FZSuXinShiLiuKaiS-R-GB" panose="02000000000000000000" pitchFamily="2" charset="-122"/>
                  <a:ea typeface="FZSuXinShiLiuKaiS-R-GB" panose="02000000000000000000" pitchFamily="2" charset="-122"/>
                </a:rPr>
                <a:t>秒</a:t>
              </a:r>
              <a:endParaRPr lang="zh-CN" altLang="en-US" sz="2400" b="1">
                <a:solidFill>
                  <a:srgbClr val="000000"/>
                </a:solidFill>
                <a:latin typeface="FZSuXinShiLiuKaiS-R-GB" panose="02000000000000000000" pitchFamily="2" charset="-122"/>
                <a:ea typeface="FZSuXinShiLiuKaiS-R-GB" panose="02000000000000000000" pitchFamily="2" charset="-122"/>
              </a:endParaRPr>
            </a:p>
          </p:txBody>
        </p:sp>
      </p:grpSp>
      <p:grpSp>
        <p:nvGrpSpPr>
          <p:cNvPr id="40" name="组合 39" title=""/>
          <p:cNvGrpSpPr/>
          <p:nvPr>
            <p:custDataLst>
              <p:tags r:id="rId17"/>
            </p:custDataLst>
          </p:nvPr>
        </p:nvGrpSpPr>
        <p:grpSpPr>
          <a:xfrm>
            <a:off x="9228265" y="1099746"/>
            <a:ext cx="2808420" cy="3148988"/>
            <a:chOff x="9647" y="1751"/>
            <a:chExt cx="4833" cy="5408"/>
          </a:xfrm>
          <a:noFill/>
        </p:grpSpPr>
        <p:pic>
          <p:nvPicPr>
            <p:cNvPr id="41" name="图片 40"/>
            <p:cNvPicPr>
              <a:picLocks noChangeAspect="1"/>
            </p:cNvPicPr>
            <p:nvPr>
              <p:custDataLst>
                <p:tags r:id="rId19"/>
              </p:custDataLst>
            </p:nvPr>
          </p:nvPicPr>
          <p:blipFill>
            <a:blip r:embed="rId18"/>
            <a:stretch>
              <a:fillRect/>
            </a:stretch>
          </p:blipFill>
          <p:spPr bwMode="auto">
            <a:xfrm>
              <a:off x="9892" y="1751"/>
              <a:ext cx="4310" cy="3347"/>
            </a:xfrm>
            <a:prstGeom prst="rect">
              <a:avLst/>
            </a:prstGeom>
            <a:grpFill/>
            <a:ln>
              <a:noFill/>
            </a:ln>
            <a:effectLst>
              <a:outerShdw blurRad="292100" dist="139700" dir="2700000" algn="tl" rotWithShape="0">
                <a:srgbClr val="333333">
                  <a:alpha val="65000"/>
                </a:srgbClr>
              </a:outerShdw>
            </a:effectLst>
          </p:spPr>
        </p:pic>
        <p:sp>
          <p:nvSpPr>
            <p:cNvPr id="42" name="文本框 41"/>
            <p:cNvSpPr txBox="1"/>
            <p:nvPr>
              <p:custDataLst>
                <p:tags r:id="rId20"/>
              </p:custDataLst>
            </p:nvPr>
          </p:nvSpPr>
          <p:spPr bwMode="auto">
            <a:xfrm>
              <a:off x="9647" y="5098"/>
              <a:ext cx="4833" cy="2061"/>
            </a:xfrm>
            <a:prstGeom prst="rect">
              <a:avLst/>
            </a:prstGeom>
            <a:grpFill/>
            <a:ln>
              <a:noFill/>
            </a:ln>
            <a:effectLst>
              <a:outerShdw blurRad="292100" dist="139700" dir="2700000" algn="tl" rotWithShape="0">
                <a:srgbClr val="333333">
                  <a:alpha val="65000"/>
                </a:srgbClr>
              </a:outerShdw>
            </a:effectLst>
          </p:spPr>
          <p:txBody>
            <a:bodyPr wrap="square" rtlCol="0" anchor="t">
              <a:spAutoFit/>
            </a:bodyPr>
            <a:lstStyle/>
            <a:p>
              <a:pPr algn="ctr">
                <a:defRPr/>
              </a:pPr>
              <a:r>
                <a:rPr lang="en-US" altLang="zh-CN" sz="2400" b="1">
                  <a:solidFill>
                    <a:srgbClr val="000000"/>
                  </a:solidFill>
                  <a:latin typeface="FZSuXinShiLiuKaiS-R-GB" panose="02000000000000000000" pitchFamily="2" charset="-122"/>
                  <a:ea typeface="FZSuXinShiLiuKaiS-R-GB" panose="02000000000000000000" pitchFamily="2" charset="-122"/>
                </a:rPr>
                <a:t>2016</a:t>
              </a:r>
              <a:r>
                <a:rPr lang="zh-CN" altLang="en-US" sz="2400" b="1">
                  <a:solidFill>
                    <a:srgbClr val="000000"/>
                  </a:solidFill>
                  <a:latin typeface="FZSuXinShiLiuKaiS-R-GB" panose="02000000000000000000" pitchFamily="2" charset="-122"/>
                  <a:ea typeface="FZSuXinShiLiuKaiS-R-GB" panose="02000000000000000000" pitchFamily="2" charset="-122"/>
                </a:rPr>
                <a:t>年：神威</a:t>
              </a:r>
              <a:r>
                <a:rPr lang="en-US" altLang="zh-CN" sz="2400" b="1">
                  <a:solidFill>
                    <a:srgbClr val="000000"/>
                  </a:solidFill>
                  <a:latin typeface="FZSuXinShiLiuKaiS-R-GB" panose="02000000000000000000" pitchFamily="2" charset="-122"/>
                  <a:ea typeface="FZSuXinShiLiuKaiS-R-GB" panose="02000000000000000000" pitchFamily="2" charset="-122"/>
                </a:rPr>
                <a:t>·</a:t>
              </a:r>
              <a:r>
                <a:rPr lang="zh-CN" altLang="en-US" sz="2400" b="1">
                  <a:solidFill>
                    <a:srgbClr val="000000"/>
                  </a:solidFill>
                  <a:latin typeface="FZSuXinShiLiuKaiS-R-GB" panose="02000000000000000000" pitchFamily="2" charset="-122"/>
                  <a:ea typeface="FZSuXinShiLiuKaiS-R-GB" panose="02000000000000000000" pitchFamily="2" charset="-122"/>
                </a:rPr>
                <a:t>太湖之光</a:t>
              </a:r>
              <a:endParaRPr lang="en-US" altLang="zh-CN" sz="2400" b="1">
                <a:solidFill>
                  <a:srgbClr val="000000"/>
                </a:solidFill>
                <a:latin typeface="FZSuXinShiLiuKaiS-R-GB" panose="02000000000000000000" pitchFamily="2" charset="-122"/>
                <a:ea typeface="FZSuXinShiLiuKaiS-R-GB" panose="02000000000000000000" pitchFamily="2" charset="-122"/>
              </a:endParaRPr>
            </a:p>
            <a:p>
              <a:pPr algn="ctr">
                <a:defRPr/>
              </a:pPr>
              <a:r>
                <a:rPr lang="en-US" altLang="zh-CN" sz="2400" b="1">
                  <a:solidFill>
                    <a:srgbClr val="000000"/>
                  </a:solidFill>
                  <a:latin typeface="FZSuXinShiLiuKaiS-R-GB" panose="02000000000000000000" pitchFamily="2" charset="-122"/>
                  <a:ea typeface="FZSuXinShiLiuKaiS-R-GB" panose="02000000000000000000" pitchFamily="2" charset="-122"/>
                </a:rPr>
                <a:t>12.54</a:t>
              </a:r>
              <a:r>
                <a:rPr lang="zh-CN" altLang="en-US" sz="2400" b="1">
                  <a:solidFill>
                    <a:srgbClr val="000000"/>
                  </a:solidFill>
                  <a:latin typeface="FZSuXinShiLiuKaiS-R-GB" panose="02000000000000000000" pitchFamily="2" charset="-122"/>
                  <a:ea typeface="FZSuXinShiLiuKaiS-R-GB" panose="02000000000000000000" pitchFamily="2" charset="-122"/>
                </a:rPr>
                <a:t>京次</a:t>
              </a:r>
              <a:r>
                <a:rPr lang="en-US" altLang="zh-CN" sz="2400" b="1">
                  <a:solidFill>
                    <a:srgbClr val="000000"/>
                  </a:solidFill>
                  <a:latin typeface="FZSuXinShiLiuKaiS-R-GB" panose="02000000000000000000" pitchFamily="2" charset="-122"/>
                  <a:ea typeface="FZSuXinShiLiuKaiS-R-GB" panose="02000000000000000000" pitchFamily="2" charset="-122"/>
                </a:rPr>
                <a:t>/</a:t>
              </a:r>
              <a:r>
                <a:rPr lang="zh-CN" altLang="en-US" sz="2400" b="1">
                  <a:solidFill>
                    <a:srgbClr val="000000"/>
                  </a:solidFill>
                  <a:latin typeface="FZSuXinShiLiuKaiS-R-GB" panose="02000000000000000000" pitchFamily="2" charset="-122"/>
                  <a:ea typeface="FZSuXinShiLiuKaiS-R-GB" panose="02000000000000000000" pitchFamily="2" charset="-122"/>
                </a:rPr>
                <a:t>秒</a:t>
              </a:r>
              <a:endParaRPr lang="zh-CN" altLang="en-US" sz="2400" b="1">
                <a:solidFill>
                  <a:srgbClr val="000000"/>
                </a:solidFill>
                <a:latin typeface="FZSuXinShiLiuKaiS-R-GB" panose="02000000000000000000" pitchFamily="2" charset="-122"/>
                <a:ea typeface="FZSuXinShiLiuKaiS-R-GB" panose="02000000000000000000" pitchFamily="2" charset="-122"/>
              </a:endParaRPr>
            </a:p>
          </p:txBody>
        </p:sp>
      </p:grpSp>
      <p:sp>
        <p:nvSpPr>
          <p:cNvPr id="43" name=" 160" title=""/>
          <p:cNvSpPr/>
          <p:nvPr>
            <p:custDataLst>
              <p:tags r:id="rId21"/>
            </p:custDataLst>
          </p:nvPr>
        </p:nvSpPr>
        <p:spPr>
          <a:xfrm>
            <a:off x="6310344" y="4958013"/>
            <a:ext cx="1133130" cy="589853"/>
          </a:xfrm>
          <a:custGeom>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defRPr/>
            </a:pPr>
            <a:endParaRPr lang="zh-CN" altLang="en-US">
              <a:solidFill>
                <a:srgbClr val="FFFFFF"/>
              </a:solidFill>
              <a:latin typeface="Arial"/>
            </a:endParaRPr>
          </a:p>
        </p:txBody>
      </p:sp>
      <p:sp>
        <p:nvSpPr>
          <p:cNvPr id="44" name=" 160" title=""/>
          <p:cNvSpPr/>
          <p:nvPr>
            <p:custDataLst>
              <p:tags r:id="rId22"/>
            </p:custDataLst>
          </p:nvPr>
        </p:nvSpPr>
        <p:spPr>
          <a:xfrm>
            <a:off x="9004033" y="4228999"/>
            <a:ext cx="1133130" cy="589853"/>
          </a:xfrm>
          <a:custGeom>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defRPr/>
            </a:pPr>
            <a:endParaRPr lang="zh-CN" altLang="en-US">
              <a:solidFill>
                <a:srgbClr val="FFFFFF"/>
              </a:solidFill>
              <a:latin typeface="Arial"/>
            </a:endParaRPr>
          </a:p>
        </p:txBody>
      </p:sp>
      <p:sp>
        <p:nvSpPr>
          <p:cNvPr id="2" name="矩形 1" title=""/>
          <p:cNvSpPr/>
          <p:nvPr>
            <p:custDataLst>
              <p:tags r:id="rId23"/>
            </p:custDataLst>
          </p:nvPr>
        </p:nvSpPr>
        <p:spPr>
          <a:xfrm>
            <a:off x="9713062" y="4822533"/>
            <a:ext cx="2323627" cy="1200329"/>
          </a:xfrm>
          <a:prstGeom prst="rect">
            <a:avLst/>
          </a:prstGeom>
        </p:spPr>
        <p:txBody>
          <a:bodyPr wrap="square">
            <a:spAutoFit/>
          </a:bodyPr>
          <a:lstStyle/>
          <a:p>
            <a:r>
              <a:rPr lang="zh-CN" altLang="en-US" b="1" smtClean="0">
                <a:solidFill>
                  <a:srgbClr val="FF0000"/>
                </a:solidFill>
                <a:latin typeface="微软雅黑" panose="020b0503020204020204" charset="-122"/>
              </a:rPr>
              <a:t>京次即是中国</a:t>
            </a:r>
            <a:r>
              <a:rPr lang="zh-CN" altLang="en-US" b="1">
                <a:solidFill>
                  <a:srgbClr val="FF0000"/>
                </a:solidFill>
                <a:latin typeface="微软雅黑" panose="020b0503020204020204" charset="-122"/>
              </a:rPr>
              <a:t>台湾、日本、韩国统一用于表示</a:t>
            </a:r>
            <a:r>
              <a:rPr lang="en-US" altLang="zh-CN" b="1">
                <a:solidFill>
                  <a:srgbClr val="FF0000"/>
                </a:solidFill>
                <a:latin typeface="微软雅黑" panose="020b0503020204020204" charset="-122"/>
              </a:rPr>
              <a:t>10</a:t>
            </a:r>
            <a:r>
              <a:rPr lang="zh-CN" altLang="en-US" b="1">
                <a:solidFill>
                  <a:srgbClr val="FF0000"/>
                </a:solidFill>
                <a:latin typeface="微软雅黑" panose="020b0503020204020204" charset="-122"/>
              </a:rPr>
              <a:t>的</a:t>
            </a:r>
            <a:r>
              <a:rPr lang="en-US" altLang="zh-CN" b="1">
                <a:solidFill>
                  <a:srgbClr val="FF0000"/>
                </a:solidFill>
                <a:latin typeface="微软雅黑" panose="020b0503020204020204" charset="-122"/>
              </a:rPr>
              <a:t>16</a:t>
            </a:r>
            <a:r>
              <a:rPr lang="zh-CN" altLang="en-US" b="1">
                <a:solidFill>
                  <a:srgbClr val="FF0000"/>
                </a:solidFill>
                <a:latin typeface="微软雅黑" panose="020b0503020204020204" charset="-122"/>
              </a:rPr>
              <a:t>次方，即万兆，</a:t>
            </a:r>
            <a:endParaRPr lang="zh-CN" altLang="en-US" b="1">
              <a:solidFill>
                <a:srgbClr val="FF0000"/>
              </a:solidFill>
            </a:endParaRPr>
          </a:p>
        </p:txBody>
      </p:sp>
    </p:spTree>
    <p:custDataLst>
      <p:tags r:id="rId24"/>
    </p:custDataLst>
  </p:cSld>
  <p:clrMapOvr>
    <a:masterClrMapping/>
  </p:clrMapOvr>
  <p:transition spd="slow" advTm="74641">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500"/>
                                        <p:tgtEl>
                                          <p:spTgt spid="3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p:tgtEl>
                                          <p:spTgt spid="43"/>
                                        </p:tgtEl>
                                        <p:attrNameLst>
                                          <p:attrName>ppt_y</p:attrName>
                                        </p:attrNameLst>
                                      </p:cBhvr>
                                      <p:tavLst>
                                        <p:tav tm="0">
                                          <p:val>
                                            <p:strVal val="#ppt_y+#ppt_h*1.125000"/>
                                          </p:val>
                                        </p:tav>
                                        <p:tav tm="100000">
                                          <p:val>
                                            <p:strVal val="#ppt_y"/>
                                          </p:val>
                                        </p:tav>
                                      </p:tavLst>
                                    </p:anim>
                                    <p:animEffect transition="in" filter="wipe(up)">
                                      <p:cBhvr>
                                        <p:cTn id="16" dur="500"/>
                                        <p:tgtEl>
                                          <p:spTgt spid="43"/>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p:tgtEl>
                                          <p:spTgt spid="44"/>
                                        </p:tgtEl>
                                        <p:attrNameLst>
                                          <p:attrName>ppt_y</p:attrName>
                                        </p:attrNameLst>
                                      </p:cBhvr>
                                      <p:tavLst>
                                        <p:tav tm="0">
                                          <p:val>
                                            <p:strVal val="#ppt_y+#ppt_h*1.125000"/>
                                          </p:val>
                                        </p:tav>
                                        <p:tav tm="100000">
                                          <p:val>
                                            <p:strVal val="#ppt_y"/>
                                          </p:val>
                                        </p:tav>
                                      </p:tavLst>
                                    </p:anim>
                                    <p:animEffect transition="in" filter="wipe(up)">
                                      <p:cBhvr>
                                        <p:cTn id="25" dur="500"/>
                                        <p:tgtEl>
                                          <p:spTgt spid="44"/>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ox(in)">
                                      <p:cBhvr>
                                        <p:cTn id="30" dur="2000"/>
                                        <p:tgtEl>
                                          <p:spTgt spid="40"/>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tags/tag1.xml><?xml version="1.0" encoding="utf-8"?>
<p:tagLst xmlns:p="http://schemas.openxmlformats.org/presentationml/2006/main">
  <p:tag name="AS_UNIQUEID" val="7161"/>
</p:tagLst>
</file>

<file path=ppt/tags/tag10.xml><?xml version="1.0" encoding="utf-8"?>
<p:tagLst xmlns:p="http://schemas.openxmlformats.org/presentationml/2006/main">
  <p:tag name="AS_UNIQUEID" val="212"/>
</p:tagLst>
</file>

<file path=ppt/tags/tag100.xml><?xml version="1.0" encoding="utf-8"?>
<p:tagLst xmlns:p="http://schemas.openxmlformats.org/presentationml/2006/main">
  <p:tag name="AS_UNIQUEID" val="1660"/>
</p:tagLst>
</file>

<file path=ppt/tags/tag1000.xml><?xml version="1.0" encoding="utf-8"?>
<p:tagLst xmlns:p="http://schemas.openxmlformats.org/presentationml/2006/main">
  <p:tag name="AS_UNIQUEID" val="7823"/>
</p:tagLst>
</file>

<file path=ppt/tags/tag1001.xml><?xml version="1.0" encoding="utf-8"?>
<p:tagLst xmlns:p="http://schemas.openxmlformats.org/presentationml/2006/main">
  <p:tag name="AS_UNIQUEID" val="7824"/>
</p:tagLst>
</file>

<file path=ppt/tags/tag1002.xml><?xml version="1.0" encoding="utf-8"?>
<p:tagLst xmlns:p="http://schemas.openxmlformats.org/presentationml/2006/main">
  <p:tag name="AS_UNIQUEID" val="7825"/>
</p:tagLst>
</file>

<file path=ppt/tags/tag1003.xml><?xml version="1.0" encoding="utf-8"?>
<p:tagLst xmlns:p="http://schemas.openxmlformats.org/presentationml/2006/main">
  <p:tag name="AS_UNIQUEID" val="7826"/>
</p:tagLst>
</file>

<file path=ppt/tags/tag1004.xml><?xml version="1.0" encoding="utf-8"?>
<p:tagLst xmlns:p="http://schemas.openxmlformats.org/presentationml/2006/main">
  <p:tag name="AS_UNIQUEID" val="7827"/>
</p:tagLst>
</file>

<file path=ppt/tags/tag1005.xml><?xml version="1.0" encoding="utf-8"?>
<p:tagLst xmlns:p="http://schemas.openxmlformats.org/presentationml/2006/main">
  <p:tag name="AS_UNIQUEID" val="7828"/>
</p:tagLst>
</file>

<file path=ppt/tags/tag1006.xml><?xml version="1.0" encoding="utf-8"?>
<p:tagLst xmlns:p="http://schemas.openxmlformats.org/presentationml/2006/main">
  <p:tag name="AS_UNIQUEID" val="7829"/>
</p:tagLst>
</file>

<file path=ppt/tags/tag1007.xml><?xml version="1.0" encoding="utf-8"?>
<p:tagLst xmlns:p="http://schemas.openxmlformats.org/presentationml/2006/main">
  <p:tag name="AS_UNIQUEID" val="7830"/>
</p:tagLst>
</file>

<file path=ppt/tags/tag1008.xml><?xml version="1.0" encoding="utf-8"?>
<p:tagLst xmlns:p="http://schemas.openxmlformats.org/presentationml/2006/main">
  <p:tag name="AS_UNIQUEID" val="7831"/>
</p:tagLst>
</file>

<file path=ppt/tags/tag1009.xml><?xml version="1.0" encoding="utf-8"?>
<p:tagLst xmlns:p="http://schemas.openxmlformats.org/presentationml/2006/main">
  <p:tag name="AS_UNIQUEID" val="7832"/>
</p:tagLst>
</file>

<file path=ppt/tags/tag101.xml><?xml version="1.0" encoding="utf-8"?>
<p:tagLst xmlns:p="http://schemas.openxmlformats.org/presentationml/2006/main">
  <p:tag name="AS_UNIQUEID" val="1661"/>
  <p:tag name="KSO_WM_UNIT_IGNORE_FIXCOLOR" val="1"/>
</p:tagLst>
</file>

<file path=ppt/tags/tag1010.xml><?xml version="1.0" encoding="utf-8"?>
<p:tagLst xmlns:p="http://schemas.openxmlformats.org/presentationml/2006/main">
  <p:tag name="AS_UNIQUEID" val="7833"/>
</p:tagLst>
</file>

<file path=ppt/tags/tag1011.xml><?xml version="1.0" encoding="utf-8"?>
<p:tagLst xmlns:p="http://schemas.openxmlformats.org/presentationml/2006/main">
  <p:tag name="AS_UNIQUEID" val="7834"/>
</p:tagLst>
</file>

<file path=ppt/tags/tag1012.xml><?xml version="1.0" encoding="utf-8"?>
<p:tagLst xmlns:p="http://schemas.openxmlformats.org/presentationml/2006/main">
  <p:tag name="AS_UNIQUEID" val="7835"/>
</p:tagLst>
</file>

<file path=ppt/tags/tag1013.xml><?xml version="1.0" encoding="utf-8"?>
<p:tagLst xmlns:p="http://schemas.openxmlformats.org/presentationml/2006/main">
  <p:tag name="AS_UNIQUEID" val="7836"/>
</p:tagLst>
</file>

<file path=ppt/tags/tag1014.xml><?xml version="1.0" encoding="utf-8"?>
<p:tagLst xmlns:p="http://schemas.openxmlformats.org/presentationml/2006/main">
  <p:tag name="AS_UNIQUEID" val="7837"/>
</p:tagLst>
</file>

<file path=ppt/tags/tag1015.xml><?xml version="1.0" encoding="utf-8"?>
<p:tagLst xmlns:p="http://schemas.openxmlformats.org/presentationml/2006/main">
  <p:tag name="AS_UNIQUEID" val="7838"/>
</p:tagLst>
</file>

<file path=ppt/tags/tag1016.xml><?xml version="1.0" encoding="utf-8"?>
<p:tagLst xmlns:p="http://schemas.openxmlformats.org/presentationml/2006/main">
  <p:tag name="AS_UNIQUEID" val="7839"/>
</p:tagLst>
</file>

<file path=ppt/tags/tag1017.xml><?xml version="1.0" encoding="utf-8"?>
<p:tagLst xmlns:p="http://schemas.openxmlformats.org/presentationml/2006/main">
  <p:tag name="AS_UNIQUEID" val="7840"/>
</p:tagLst>
</file>

<file path=ppt/tags/tag1018.xml><?xml version="1.0" encoding="utf-8"?>
<p:tagLst xmlns:p="http://schemas.openxmlformats.org/presentationml/2006/main">
  <p:tag name="AS_UNIQUEID" val="7841"/>
</p:tagLst>
</file>

<file path=ppt/tags/tag1019.xml><?xml version="1.0" encoding="utf-8"?>
<p:tagLst xmlns:p="http://schemas.openxmlformats.org/presentationml/2006/main">
  <p:tag name="AS_UNIQUEID" val="7842"/>
</p:tagLst>
</file>

<file path=ppt/tags/tag102.xml><?xml version="1.0" encoding="utf-8"?>
<p:tagLst xmlns:p="http://schemas.openxmlformats.org/presentationml/2006/main">
  <p:tag name="AS_UNIQUEID" val="1662"/>
</p:tagLst>
</file>

<file path=ppt/tags/tag1020.xml><?xml version="1.0" encoding="utf-8"?>
<p:tagLst xmlns:p="http://schemas.openxmlformats.org/presentationml/2006/main">
  <p:tag name="AS_UNIQUEID" val="7843"/>
</p:tagLst>
</file>

<file path=ppt/tags/tag1021.xml><?xml version="1.0" encoding="utf-8"?>
<p:tagLst xmlns:p="http://schemas.openxmlformats.org/presentationml/2006/main">
  <p:tag name="AS_UNIQUEID" val="7844"/>
</p:tagLst>
</file>

<file path=ppt/tags/tag1022.xml><?xml version="1.0" encoding="utf-8"?>
<p:tagLst xmlns:p="http://schemas.openxmlformats.org/presentationml/2006/main">
  <p:tag name="AS_UNIQUEID" val="2018"/>
</p:tagLst>
</file>

<file path=ppt/tags/tag1023.xml><?xml version="1.0" encoding="utf-8"?>
<p:tagLst xmlns:p="http://schemas.openxmlformats.org/presentationml/2006/main">
  <p:tag name="AS_UNIQUEID" val="401"/>
</p:tagLst>
</file>

<file path=ppt/tags/tag1024.xml><?xml version="1.0" encoding="utf-8"?>
<p:tagLst xmlns:p="http://schemas.openxmlformats.org/presentationml/2006/main">
  <p:tag name="AS_UNIQUEID" val="402"/>
</p:tagLst>
</file>

<file path=ppt/tags/tag1025.xml><?xml version="1.0" encoding="utf-8"?>
<p:tagLst xmlns:p="http://schemas.openxmlformats.org/presentationml/2006/main">
  <p:tag name="AS_UNIQUEID" val="403"/>
</p:tagLst>
</file>

<file path=ppt/tags/tag1026.xml><?xml version="1.0" encoding="utf-8"?>
<p:tagLst xmlns:p="http://schemas.openxmlformats.org/presentationml/2006/main">
  <p:tag name="AS_UNIQUEID" val="404"/>
</p:tagLst>
</file>

<file path=ppt/tags/tag1027.xml><?xml version="1.0" encoding="utf-8"?>
<p:tagLst xmlns:p="http://schemas.openxmlformats.org/presentationml/2006/main">
  <p:tag name="AS_UNIQUEID" val="7845"/>
  <p:tag name="KSO_WM_BEAUTIFY_FLAG" val=""/>
</p:tagLst>
</file>

<file path=ppt/tags/tag1028.xml><?xml version="1.0" encoding="utf-8"?>
<p:tagLst xmlns:p="http://schemas.openxmlformats.org/presentationml/2006/main">
  <p:tag name="AS_UNIQUEID" val="7846"/>
</p:tagLst>
</file>

<file path=ppt/tags/tag1029.xml><?xml version="1.0" encoding="utf-8"?>
<p:tagLst xmlns:p="http://schemas.openxmlformats.org/presentationml/2006/main">
  <p:tag name="AS_UNIQUEID" val="7847"/>
</p:tagLst>
</file>

<file path=ppt/tags/tag103.xml><?xml version="1.0" encoding="utf-8"?>
<p:tagLst xmlns:p="http://schemas.openxmlformats.org/presentationml/2006/main">
  <p:tag name="AS_UNIQUEID" val="1663"/>
</p:tagLst>
</file>

<file path=ppt/tags/tag1030.xml><?xml version="1.0" encoding="utf-8"?>
<p:tagLst xmlns:p="http://schemas.openxmlformats.org/presentationml/2006/main">
  <p:tag name="AS_UNIQUEID" val="7848"/>
</p:tagLst>
</file>

<file path=ppt/tags/tag1031.xml><?xml version="1.0" encoding="utf-8"?>
<p:tagLst xmlns:p="http://schemas.openxmlformats.org/presentationml/2006/main">
  <p:tag name="AS_UNIQUEID" val="7849"/>
</p:tagLst>
</file>

<file path=ppt/tags/tag1032.xml><?xml version="1.0" encoding="utf-8"?>
<p:tagLst xmlns:p="http://schemas.openxmlformats.org/presentationml/2006/main">
  <p:tag name="AS_UNIQUEID" val="7850"/>
  <p:tag name="KSO_WM_BEAUTIFY_FLAG" val=""/>
</p:tagLst>
</file>

<file path=ppt/tags/tag1033.xml><?xml version="1.0" encoding="utf-8"?>
<p:tagLst xmlns:p="http://schemas.openxmlformats.org/presentationml/2006/main">
  <p:tag name="AS_UNIQUEID" val="7851"/>
</p:tagLst>
</file>

<file path=ppt/tags/tag1034.xml><?xml version="1.0" encoding="utf-8"?>
<p:tagLst xmlns:p="http://schemas.openxmlformats.org/presentationml/2006/main">
  <p:tag name="AS_UNIQUEID" val="7852"/>
</p:tagLst>
</file>

<file path=ppt/tags/tag1035.xml><?xml version="1.0" encoding="utf-8"?>
<p:tagLst xmlns:p="http://schemas.openxmlformats.org/presentationml/2006/main">
  <p:tag name="AS_UNIQUEID" val="7853"/>
</p:tagLst>
</file>

<file path=ppt/tags/tag1036.xml><?xml version="1.0" encoding="utf-8"?>
<p:tagLst xmlns:p="http://schemas.openxmlformats.org/presentationml/2006/main">
  <p:tag name="AS_UNIQUEID" val="7854"/>
</p:tagLst>
</file>

<file path=ppt/tags/tag1037.xml><?xml version="1.0" encoding="utf-8"?>
<p:tagLst xmlns:p="http://schemas.openxmlformats.org/presentationml/2006/main">
  <p:tag name="AS_UNIQUEID" val="7855"/>
</p:tagLst>
</file>

<file path=ppt/tags/tag1038.xml><?xml version="1.0" encoding="utf-8"?>
<p:tagLst xmlns:p="http://schemas.openxmlformats.org/presentationml/2006/main">
  <p:tag name="AS_UNIQUEID" val="7856"/>
  <p:tag name="KSO_WM_BEAUTIFY_FLAG" val=""/>
</p:tagLst>
</file>

<file path=ppt/tags/tag1039.xml><?xml version="1.0" encoding="utf-8"?>
<p:tagLst xmlns:p="http://schemas.openxmlformats.org/presentationml/2006/main">
  <p:tag name="AS_UNIQUEID" val="7857"/>
</p:tagLst>
</file>

<file path=ppt/tags/tag104.xml><?xml version="1.0" encoding="utf-8"?>
<p:tagLst xmlns:p="http://schemas.openxmlformats.org/presentationml/2006/main">
  <p:tag name="AS_UNIQUEID" val="1664"/>
</p:tagLst>
</file>

<file path=ppt/tags/tag1040.xml><?xml version="1.0" encoding="utf-8"?>
<p:tagLst xmlns:p="http://schemas.openxmlformats.org/presentationml/2006/main">
  <p:tag name="AS_UNIQUEID" val="7883"/>
</p:tagLst>
</file>

<file path=ppt/tags/tag1041.xml><?xml version="1.0" encoding="utf-8"?>
<p:tagLst xmlns:p="http://schemas.openxmlformats.org/presentationml/2006/main">
  <p:tag name="AS_UNIQUEID" val="7858"/>
</p:tagLst>
</file>

<file path=ppt/tags/tag1042.xml><?xml version="1.0" encoding="utf-8"?>
<p:tagLst xmlns:p="http://schemas.openxmlformats.org/presentationml/2006/main">
  <p:tag name="AS_UNIQUEID" val="7859"/>
</p:tagLst>
</file>

<file path=ppt/tags/tag1043.xml><?xml version="1.0" encoding="utf-8"?>
<p:tagLst xmlns:p="http://schemas.openxmlformats.org/presentationml/2006/main">
  <p:tag name="AS_UNIQUEID" val="7860"/>
</p:tagLst>
</file>

<file path=ppt/tags/tag1044.xml><?xml version="1.0" encoding="utf-8"?>
<p:tagLst xmlns:p="http://schemas.openxmlformats.org/presentationml/2006/main">
  <p:tag name="AS_UNIQUEID" val="7861"/>
</p:tagLst>
</file>

<file path=ppt/tags/tag1045.xml><?xml version="1.0" encoding="utf-8"?>
<p:tagLst xmlns:p="http://schemas.openxmlformats.org/presentationml/2006/main">
  <p:tag name="AS_UNIQUEID" val="7862"/>
</p:tagLst>
</file>

<file path=ppt/tags/tag1046.xml><?xml version="1.0" encoding="utf-8"?>
<p:tagLst xmlns:p="http://schemas.openxmlformats.org/presentationml/2006/main">
  <p:tag name="AS_UNIQUEID" val="7863"/>
</p:tagLst>
</file>

<file path=ppt/tags/tag1047.xml><?xml version="1.0" encoding="utf-8"?>
<p:tagLst xmlns:p="http://schemas.openxmlformats.org/presentationml/2006/main">
  <p:tag name="AS_UNIQUEID" val="7864"/>
</p:tagLst>
</file>

<file path=ppt/tags/tag1048.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1049.xml><?xml version="1.0" encoding="utf-8"?>
<p:tagLst xmlns:p="http://schemas.openxmlformats.org/presentationml/2006/main">
  <p:tag name="AS_UNIQUEID" val="7865"/>
</p:tagLst>
</file>

<file path=ppt/tags/tag105.xml><?xml version="1.0" encoding="utf-8"?>
<p:tagLst xmlns:p="http://schemas.openxmlformats.org/presentationml/2006/main">
  <p:tag name="AS_UNIQUEID" val="1665"/>
  <p:tag name="KSO_WM_ASSEMBLE_CHIP_INDEX" val="c46fc25245b44e3da247ce543284adc8"/>
  <p:tag name="KSO_WM_BEAUTIFY_FLAG" val="#wm#"/>
  <p:tag name="KSO_WM_CHIP_FILLAREA_FILL_RULE" val="{&quot;fill_align&quot;:&quot;cm&quot;,&quot;fill_mode&quot;:&quot;adaptive&quot;,&quot;sacle_strategy&quot;:&quot;smart&quot;}"/>
  <p:tag name="KSO_WM_CHIP_GROUPID" val="5f2a2c961f3c142e57c6b2d4"/>
  <p:tag name="KSO_WM_CHIP_XID" val="5f2a2c961f3c142e57c6b2d5"/>
  <p:tag name="KSO_WM_TAG_VERSION" val="1.0"/>
  <p:tag name="KSO_WM_TEMPLATE_ASSEMBLE_GROUPID" val="5f6c777a0ff15d9a40e77ff9"/>
  <p:tag name="KSO_WM_TEMPLATE_ASSEMBLE_XID" val="5f6c777a0ff15d9a40e77ff9"/>
  <p:tag name="KSO_WM_TEMPLATE_CATEGORY" val="custom"/>
  <p:tag name="KSO_WM_TEMPLATE_INDEX" val="20211257"/>
  <p:tag name="KSO_WM_UNIT_BLOCK" val="0"/>
  <p:tag name="KSO_WM_UNIT_COMPATIBLE" val="0"/>
  <p:tag name="KSO_WM_UNIT_DEC_AREA_ID" val="3d1a97edc7804bacab9d4c995588ba9b"/>
  <p:tag name="KSO_WM_UNIT_DIAGRAM_ISNUMVISUAL" val="0"/>
  <p:tag name="KSO_WM_UNIT_DIAGRAM_ISREFERUNIT" val="0"/>
  <p:tag name="KSO_WM_UNIT_HIGHLIGHT" val="0"/>
  <p:tag name="KSO_WM_UNIT_ID" val="custom20211257_1*a*1"/>
  <p:tag name="KSO_WM_UNIT_INDEX" val="1"/>
  <p:tag name="KSO_WM_UNIT_ISCONTENTSTITLE" val="0"/>
  <p:tag name="KSO_WM_UNIT_ISNUMDGMTITLE" val="0"/>
  <p:tag name="KSO_WM_UNIT_LAYERLEVEL" val="1"/>
  <p:tag name="KSO_WM_UNIT_NOCLEAR" val="0"/>
  <p:tag name="KSO_WM_UNIT_PRESET_TEXT" val="单击此处可以编辑与添加低于大约三十字的章节标题"/>
  <p:tag name="KSO_WM_UNIT_TEXT_FILL_FORE_SCHEMECOLOR_INDEX" val="13"/>
  <p:tag name="KSO_WM_UNIT_TEXT_FILL_FORE_SCHEMECOLOR_INDEX_BRIGHTNESS" val="0.15"/>
  <p:tag name="KSO_WM_UNIT_TEXT_FILL_TYPE" val="1"/>
  <p:tag name="KSO_WM_UNIT_TYPE" val="a"/>
  <p:tag name="KSO_WM_UNIT_VALUE" val="33"/>
</p:tagLst>
</file>

<file path=ppt/tags/tag1050.xml><?xml version="1.0" encoding="utf-8"?>
<p:tagLst xmlns:p="http://schemas.openxmlformats.org/presentationml/2006/main">
  <p:tag name="AS_UNIQUEID" val="7866"/>
  <p:tag name="KSO_WM_BEAUTIFY_FLAG" val=""/>
</p:tagLst>
</file>

<file path=ppt/tags/tag1051.xml><?xml version="1.0" encoding="utf-8"?>
<p:tagLst xmlns:p="http://schemas.openxmlformats.org/presentationml/2006/main">
  <p:tag name="AS_UNIQUEID" val="7867"/>
</p:tagLst>
</file>

<file path=ppt/tags/tag1052.xml><?xml version="1.0" encoding="utf-8"?>
<p:tagLst xmlns:p="http://schemas.openxmlformats.org/presentationml/2006/main">
  <p:tag name="AS_UNIQUEID" val="7868"/>
  <p:tag name="KSO_WM_BEAUTIFY_FLAG" val=""/>
</p:tagLst>
</file>

<file path=ppt/tags/tag1053.xml><?xml version="1.0" encoding="utf-8"?>
<p:tagLst xmlns:p="http://schemas.openxmlformats.org/presentationml/2006/main">
  <p:tag name="AS_UNIQUEID" val="7869"/>
  <p:tag name="KSO_WM_BEAUTIFY_FLAG" val=""/>
</p:tagLst>
</file>

<file path=ppt/tags/tag1054.xml><?xml version="1.0" encoding="utf-8"?>
<p:tagLst xmlns:p="http://schemas.openxmlformats.org/presentationml/2006/main">
  <p:tag name="AS_UNIQUEID" val="7870"/>
  <p:tag name="KSO_WM_BEAUTIFY_FLAG" val=""/>
</p:tagLst>
</file>

<file path=ppt/tags/tag1055.xml><?xml version="1.0" encoding="utf-8"?>
<p:tagLst xmlns:p="http://schemas.openxmlformats.org/presentationml/2006/main">
  <p:tag name="AS_UNIQUEID" val="7871"/>
  <p:tag name="KSO_WM_BEAUTIFY_FLAG" val=""/>
</p:tagLst>
</file>

<file path=ppt/tags/tag1056.xml><?xml version="1.0" encoding="utf-8"?>
<p:tagLst xmlns:p="http://schemas.openxmlformats.org/presentationml/2006/main">
  <p:tag name="AS_UNIQUEID" val="7872"/>
  <p:tag name="KSO_WM_BEAUTIFY_FLAG" val=""/>
</p:tagLst>
</file>

<file path=ppt/tags/tag1057.xml><?xml version="1.0" encoding="utf-8"?>
<p:tagLst xmlns:p="http://schemas.openxmlformats.org/presentationml/2006/main">
  <p:tag name="AS_UNIQUEID" val="7873"/>
  <p:tag name="KSO_WM_BEAUTIFY_FLAG" val=""/>
</p:tagLst>
</file>

<file path=ppt/tags/tag1058.xml><?xml version="1.0" encoding="utf-8"?>
<p:tagLst xmlns:p="http://schemas.openxmlformats.org/presentationml/2006/main">
  <p:tag name="AS_UNIQUEID" val="7874"/>
  <p:tag name="KSO_WM_BEAUTIFY_FLAG" val=""/>
</p:tagLst>
</file>

<file path=ppt/tags/tag1059.xml><?xml version="1.0" encoding="utf-8"?>
<p:tagLst xmlns:p="http://schemas.openxmlformats.org/presentationml/2006/main">
  <p:tag name="AS_UNIQUEID" val="7875"/>
  <p:tag name="KSO_WM_BEAUTIFY_FLAG" val=""/>
</p:tagLst>
</file>

<file path=ppt/tags/tag106.xml><?xml version="1.0" encoding="utf-8"?>
<p:tagLst xmlns:p="http://schemas.openxmlformats.org/presentationml/2006/main">
  <p:tag name="AS_UNIQUEID" val="7178"/>
</p:tagLst>
</file>

<file path=ppt/tags/tag1060.xml><?xml version="1.0" encoding="utf-8"?>
<p:tagLst xmlns:p="http://schemas.openxmlformats.org/presentationml/2006/main">
  <p:tag name="AS_UNIQUEID" val="7876"/>
  <p:tag name="KSO_WM_BEAUTIFY_FLAG" val=""/>
</p:tagLst>
</file>

<file path=ppt/tags/tag1061.xml><?xml version="1.0" encoding="utf-8"?>
<p:tagLst xmlns:p="http://schemas.openxmlformats.org/presentationml/2006/main">
  <p:tag name="AS_UNIQUEID" val="390"/>
</p:tagLst>
</file>

<file path=ppt/tags/tag1062.xml><?xml version="1.0" encoding="utf-8"?>
<p:tagLst xmlns:p="http://schemas.openxmlformats.org/presentationml/2006/main">
  <p:tag name="AS_UNIQUEID" val="7877"/>
</p:tagLst>
</file>

<file path=ppt/tags/tag1063.xml><?xml version="1.0" encoding="utf-8"?>
<p:tagLst xmlns:p="http://schemas.openxmlformats.org/presentationml/2006/main">
  <p:tag name="AS_UNIQUEID" val="7878"/>
</p:tagLst>
</file>

<file path=ppt/tags/tag1064.xml><?xml version="1.0" encoding="utf-8"?>
<p:tagLst xmlns:p="http://schemas.openxmlformats.org/presentationml/2006/main">
  <p:tag name="AS_UNIQUEID" val="7879"/>
  <p:tag name="KSO_WM_BEAUTIFY_FLAG" val=""/>
</p:tagLst>
</file>

<file path=ppt/tags/tag1065.xml><?xml version="1.0" encoding="utf-8"?>
<p:tagLst xmlns:p="http://schemas.openxmlformats.org/presentationml/2006/main">
  <p:tag name="AS_UNIQUEID" val="7880"/>
</p:tagLst>
</file>

<file path=ppt/tags/tag1066.xml><?xml version="1.0" encoding="utf-8"?>
<p:tagLst xmlns:p="http://schemas.openxmlformats.org/presentationml/2006/main">
  <p:tag name="AS_UNIQUEID" val="7881"/>
</p:tagLst>
</file>

<file path=ppt/tags/tag1067.xml><?xml version="1.0" encoding="utf-8"?>
<p:tagLst xmlns:p="http://schemas.openxmlformats.org/presentationml/2006/main">
  <p:tag name="AS_UNIQUEID" val="7882"/>
</p:tagLst>
</file>

<file path=ppt/tags/tag1068.xml><?xml version="1.0" encoding="utf-8"?>
<p:tagLst xmlns:p="http://schemas.openxmlformats.org/presentationml/2006/main">
  <p:tag name="AS_OS" val="Unix 3.10 unknown"/>
  <p:tag name="AS_RELEASE_DATE" val="2023.03.31"/>
  <p:tag name="AS_TITLE" val="Aspose.Slides for Java"/>
  <p:tag name="AS_VERSION" val="23.3"/>
  <p:tag name="COMMONDATA" val="eyJoZGlkIjoiNjA0MWQ3NGYwOGM0OTkwMTIxMDI5ZTY3ZGFlYzU3NjkifQ=="/>
</p:tagLst>
</file>

<file path=ppt/tags/tag107.xml><?xml version="1.0" encoding="utf-8"?>
<p:tagLst xmlns:p="http://schemas.openxmlformats.org/presentationml/2006/main">
  <p:tag name="AS_UNIQUEID" val="1667"/>
</p:tagLst>
</file>

<file path=ppt/tags/tag108.xml><?xml version="1.0" encoding="utf-8"?>
<p:tagLst xmlns:p="http://schemas.openxmlformats.org/presentationml/2006/main">
  <p:tag name="AS_UNIQUEID" val="1668"/>
</p:tagLst>
</file>

<file path=ppt/tags/tag109.xml><?xml version="1.0" encoding="utf-8"?>
<p:tagLst xmlns:p="http://schemas.openxmlformats.org/presentationml/2006/main">
  <p:tag name="AS_UNIQUEID" val="1669"/>
</p:tagLst>
</file>

<file path=ppt/tags/tag11.xml><?xml version="1.0" encoding="utf-8"?>
<p:tagLst xmlns:p="http://schemas.openxmlformats.org/presentationml/2006/main">
  <p:tag name="AS_UNIQUEID" val="213"/>
</p:tagLst>
</file>

<file path=ppt/tags/tag110.xml><?xml version="1.0" encoding="utf-8"?>
<p:tagLst xmlns:p="http://schemas.openxmlformats.org/presentationml/2006/main">
  <p:tag name="AS_UNIQUEID" val="1670"/>
</p:tagLst>
</file>

<file path=ppt/tags/tag111.xml><?xml version="1.0" encoding="utf-8"?>
<p:tagLst xmlns:p="http://schemas.openxmlformats.org/presentationml/2006/main">
  <p:tag name="AS_UNIQUEID" val="1671"/>
</p:tagLst>
</file>

<file path=ppt/tags/tag112.xml><?xml version="1.0" encoding="utf-8"?>
<p:tagLst xmlns:p="http://schemas.openxmlformats.org/presentationml/2006/main">
  <p:tag name="AS_UNIQUEID" val="1672"/>
</p:tagLst>
</file>

<file path=ppt/tags/tag113.xml><?xml version="1.0" encoding="utf-8"?>
<p:tagLst xmlns:p="http://schemas.openxmlformats.org/presentationml/2006/main">
  <p:tag name="AS_UNIQUEID" val="1673"/>
</p:tagLst>
</file>

<file path=ppt/tags/tag114.xml><?xml version="1.0" encoding="utf-8"?>
<p:tagLst xmlns:p="http://schemas.openxmlformats.org/presentationml/2006/main">
  <p:tag name="AS_UNIQUEID" val="1674"/>
</p:tagLst>
</file>

<file path=ppt/tags/tag115.xml><?xml version="1.0" encoding="utf-8"?>
<p:tagLst xmlns:p="http://schemas.openxmlformats.org/presentationml/2006/main">
  <p:tag name="AS_UNIQUEID" val="7179"/>
</p:tagLst>
</file>

<file path=ppt/tags/tag116.xml><?xml version="1.0" encoding="utf-8"?>
<p:tagLst xmlns:p="http://schemas.openxmlformats.org/presentationml/2006/main">
  <p:tag name="AS_UNIQUEID" val="1676"/>
</p:tagLst>
</file>

<file path=ppt/tags/tag117.xml><?xml version="1.0" encoding="utf-8"?>
<p:tagLst xmlns:p="http://schemas.openxmlformats.org/presentationml/2006/main">
  <p:tag name="AS_UNIQUEID" val="1677"/>
</p:tagLst>
</file>

<file path=ppt/tags/tag118.xml><?xml version="1.0" encoding="utf-8"?>
<p:tagLst xmlns:p="http://schemas.openxmlformats.org/presentationml/2006/main">
  <p:tag name="AS_UNIQUEID" val="1678"/>
</p:tagLst>
</file>

<file path=ppt/tags/tag119.xml><?xml version="1.0" encoding="utf-8"?>
<p:tagLst xmlns:p="http://schemas.openxmlformats.org/presentationml/2006/main">
  <p:tag name="AS_UNIQUEID" val="1679"/>
</p:tagLst>
</file>

<file path=ppt/tags/tag12.xml><?xml version="1.0" encoding="utf-8"?>
<p:tagLst xmlns:p="http://schemas.openxmlformats.org/presentationml/2006/main">
  <p:tag name="AS_UNIQUEID" val="214"/>
</p:tagLst>
</file>

<file path=ppt/tags/tag120.xml><?xml version="1.0" encoding="utf-8"?>
<p:tagLst xmlns:p="http://schemas.openxmlformats.org/presentationml/2006/main">
  <p:tag name="AS_UNIQUEID" val="1680"/>
</p:tagLst>
</file>

<file path=ppt/tags/tag121.xml><?xml version="1.0" encoding="utf-8"?>
<p:tagLst xmlns:p="http://schemas.openxmlformats.org/presentationml/2006/main">
  <p:tag name="AS_UNIQUEID" val="1681"/>
</p:tagLst>
</file>

<file path=ppt/tags/tag122.xml><?xml version="1.0" encoding="utf-8"?>
<p:tagLst xmlns:p="http://schemas.openxmlformats.org/presentationml/2006/main">
  <p:tag name="AS_UNIQUEID" val="1682"/>
</p:tagLst>
</file>

<file path=ppt/tags/tag123.xml><?xml version="1.0" encoding="utf-8"?>
<p:tagLst xmlns:p="http://schemas.openxmlformats.org/presentationml/2006/main">
  <p:tag name="AS_UNIQUEID" val="1683"/>
</p:tagLst>
</file>

<file path=ppt/tags/tag124.xml><?xml version="1.0" encoding="utf-8"?>
<p:tagLst xmlns:p="http://schemas.openxmlformats.org/presentationml/2006/main">
  <p:tag name="AS_UNIQUEID" val="1684"/>
</p:tagLst>
</file>

<file path=ppt/tags/tag125.xml><?xml version="1.0" encoding="utf-8"?>
<p:tagLst xmlns:p="http://schemas.openxmlformats.org/presentationml/2006/main">
  <p:tag name="AS_UNIQUEID" val="1685"/>
</p:tagLst>
</file>

<file path=ppt/tags/tag126.xml><?xml version="1.0" encoding="utf-8"?>
<p:tagLst xmlns:p="http://schemas.openxmlformats.org/presentationml/2006/main">
  <p:tag name="AS_UNIQUEID" val="7180"/>
</p:tagLst>
</file>

<file path=ppt/tags/tag127.xml><?xml version="1.0" encoding="utf-8"?>
<p:tagLst xmlns:p="http://schemas.openxmlformats.org/presentationml/2006/main">
  <p:tag name="AS_UNIQUEID" val="1687"/>
</p:tagLst>
</file>

<file path=ppt/tags/tag128.xml><?xml version="1.0" encoding="utf-8"?>
<p:tagLst xmlns:p="http://schemas.openxmlformats.org/presentationml/2006/main">
  <p:tag name="AS_UNIQUEID" val="1688"/>
  <p:tag name="KSO_WM_UNIT_IGNORE_FIXCOLOR" val="1"/>
</p:tagLst>
</file>

<file path=ppt/tags/tag129.xml><?xml version="1.0" encoding="utf-8"?>
<p:tagLst xmlns:p="http://schemas.openxmlformats.org/presentationml/2006/main">
  <p:tag name="AS_UNIQUEID" val="1689"/>
</p:tagLst>
</file>

<file path=ppt/tags/tag13.xml><?xml version="1.0" encoding="utf-8"?>
<p:tagLst xmlns:p="http://schemas.openxmlformats.org/presentationml/2006/main">
  <p:tag name="AS_UNIQUEID" val="7163"/>
</p:tagLst>
</file>

<file path=ppt/tags/tag130.xml><?xml version="1.0" encoding="utf-8"?>
<p:tagLst xmlns:p="http://schemas.openxmlformats.org/presentationml/2006/main">
  <p:tag name="AS_UNIQUEID" val="1690"/>
</p:tagLst>
</file>

<file path=ppt/tags/tag131.xml><?xml version="1.0" encoding="utf-8"?>
<p:tagLst xmlns:p="http://schemas.openxmlformats.org/presentationml/2006/main">
  <p:tag name="AS_UNIQUEID" val="1691"/>
</p:tagLst>
</file>

<file path=ppt/tags/tag132.xml><?xml version="1.0" encoding="utf-8"?>
<p:tagLst xmlns:p="http://schemas.openxmlformats.org/presentationml/2006/main">
  <p:tag name="AS_UNIQUEID" val="1692"/>
</p:tagLst>
</file>

<file path=ppt/tags/tag133.xml><?xml version="1.0" encoding="utf-8"?>
<p:tagLst xmlns:p="http://schemas.openxmlformats.org/presentationml/2006/main">
  <p:tag name="AS_UNIQUEID" val="1693"/>
</p:tagLst>
</file>

<file path=ppt/tags/tag134.xml><?xml version="1.0" encoding="utf-8"?>
<p:tagLst xmlns:p="http://schemas.openxmlformats.org/presentationml/2006/main">
  <p:tag name="AS_UNIQUEID" val="7181"/>
</p:tagLst>
</file>

<file path=ppt/tags/tag135.xml><?xml version="1.0" encoding="utf-8"?>
<p:tagLst xmlns:p="http://schemas.openxmlformats.org/presentationml/2006/main">
  <p:tag name="AS_UNIQUEID" val="1695"/>
</p:tagLst>
</file>

<file path=ppt/tags/tag136.xml><?xml version="1.0" encoding="utf-8"?>
<p:tagLst xmlns:p="http://schemas.openxmlformats.org/presentationml/2006/main">
  <p:tag name="AS_UNIQUEID" val="1696"/>
</p:tagLst>
</file>

<file path=ppt/tags/tag137.xml><?xml version="1.0" encoding="utf-8"?>
<p:tagLst xmlns:p="http://schemas.openxmlformats.org/presentationml/2006/main">
  <p:tag name="AS_UNIQUEID" val="1697"/>
</p:tagLst>
</file>

<file path=ppt/tags/tag138.xml><?xml version="1.0" encoding="utf-8"?>
<p:tagLst xmlns:p="http://schemas.openxmlformats.org/presentationml/2006/main">
  <p:tag name="AS_UNIQUEID" val="7182"/>
</p:tagLst>
</file>

<file path=ppt/tags/tag139.xml><?xml version="1.0" encoding="utf-8"?>
<p:tagLst xmlns:p="http://schemas.openxmlformats.org/presentationml/2006/main">
  <p:tag name="AS_UNIQUEID" val="1699"/>
</p:tagLst>
</file>

<file path=ppt/tags/tag14.xml><?xml version="1.0" encoding="utf-8"?>
<p:tagLst xmlns:p="http://schemas.openxmlformats.org/presentationml/2006/main">
  <p:tag name="AS_UNIQUEID" val="216"/>
</p:tagLst>
</file>

<file path=ppt/tags/tag140.xml><?xml version="1.0" encoding="utf-8"?>
<p:tagLst xmlns:p="http://schemas.openxmlformats.org/presentationml/2006/main">
  <p:tag name="AS_UNIQUEID" val="1700"/>
</p:tagLst>
</file>

<file path=ppt/tags/tag141.xml><?xml version="1.0" encoding="utf-8"?>
<p:tagLst xmlns:p="http://schemas.openxmlformats.org/presentationml/2006/main">
  <p:tag name="AS_UNIQUEID" val="1701"/>
</p:tagLst>
</file>

<file path=ppt/tags/tag142.xml><?xml version="1.0" encoding="utf-8"?>
<p:tagLst xmlns:p="http://schemas.openxmlformats.org/presentationml/2006/main">
  <p:tag name="AS_UNIQUEID" val="1702"/>
</p:tagLst>
</file>

<file path=ppt/tags/tag143.xml><?xml version="1.0" encoding="utf-8"?>
<p:tagLst xmlns:p="http://schemas.openxmlformats.org/presentationml/2006/main">
  <p:tag name="AS_UNIQUEID" val="1703"/>
</p:tagLst>
</file>

<file path=ppt/tags/tag144.xml><?xml version="1.0" encoding="utf-8"?>
<p:tagLst xmlns:p="http://schemas.openxmlformats.org/presentationml/2006/main">
  <p:tag name="AS_UNIQUEID" val="1704"/>
</p:tagLst>
</file>

<file path=ppt/tags/tag145.xml><?xml version="1.0" encoding="utf-8"?>
<p:tagLst xmlns:p="http://schemas.openxmlformats.org/presentationml/2006/main">
  <p:tag name="AS_UNIQUEID" val="1705"/>
</p:tagLst>
</file>

<file path=ppt/tags/tag146.xml><?xml version="1.0" encoding="utf-8"?>
<p:tagLst xmlns:p="http://schemas.openxmlformats.org/presentationml/2006/main">
  <p:tag name="AS_UNIQUEID" val="1706"/>
</p:tagLst>
</file>

<file path=ppt/tags/tag147.xml><?xml version="1.0" encoding="utf-8"?>
<p:tagLst xmlns:p="http://schemas.openxmlformats.org/presentationml/2006/main">
  <p:tag name="AS_UNIQUEID" val="7183"/>
</p:tagLst>
</file>

<file path=ppt/tags/tag148.xml><?xml version="1.0" encoding="utf-8"?>
<p:tagLst xmlns:p="http://schemas.openxmlformats.org/presentationml/2006/main">
  <p:tag name="AS_UNIQUEID" val="1708"/>
</p:tagLst>
</file>

<file path=ppt/tags/tag149.xml><?xml version="1.0" encoding="utf-8"?>
<p:tagLst xmlns:p="http://schemas.openxmlformats.org/presentationml/2006/main">
  <p:tag name="AS_UNIQUEID" val="1709"/>
</p:tagLst>
</file>

<file path=ppt/tags/tag15.xml><?xml version="1.0" encoding="utf-8"?>
<p:tagLst xmlns:p="http://schemas.openxmlformats.org/presentationml/2006/main">
  <p:tag name="AS_UNIQUEID" val="217"/>
</p:tagLst>
</file>

<file path=ppt/tags/tag150.xml><?xml version="1.0" encoding="utf-8"?>
<p:tagLst xmlns:p="http://schemas.openxmlformats.org/presentationml/2006/main">
  <p:tag name="AS_UNIQUEID" val="1710"/>
</p:tagLst>
</file>

<file path=ppt/tags/tag151.xml><?xml version="1.0" encoding="utf-8"?>
<p:tagLst xmlns:p="http://schemas.openxmlformats.org/presentationml/2006/main">
  <p:tag name="AS_UNIQUEID" val="1711"/>
</p:tagLst>
</file>

<file path=ppt/tags/tag152.xml><?xml version="1.0" encoding="utf-8"?>
<p:tagLst xmlns:p="http://schemas.openxmlformats.org/presentationml/2006/main">
  <p:tag name="AS_UNIQUEID" val="1712"/>
</p:tagLst>
</file>

<file path=ppt/tags/tag153.xml><?xml version="1.0" encoding="utf-8"?>
<p:tagLst xmlns:p="http://schemas.openxmlformats.org/presentationml/2006/main">
  <p:tag name="AS_UNIQUEID" val="1713"/>
</p:tagLst>
</file>

<file path=ppt/tags/tag154.xml><?xml version="1.0" encoding="utf-8"?>
<p:tagLst xmlns:p="http://schemas.openxmlformats.org/presentationml/2006/main">
  <p:tag name="AS_UNIQUEID" val="1714"/>
</p:tagLst>
</file>

<file path=ppt/tags/tag155.xml><?xml version="1.0" encoding="utf-8"?>
<p:tagLst xmlns:p="http://schemas.openxmlformats.org/presentationml/2006/main">
  <p:tag name="AS_UNIQUEID" val="7184"/>
</p:tagLst>
</file>

<file path=ppt/tags/tag156.xml><?xml version="1.0" encoding="utf-8"?>
<p:tagLst xmlns:p="http://schemas.openxmlformats.org/presentationml/2006/main">
  <p:tag name="AS_UNIQUEID" val="1716"/>
</p:tagLst>
</file>

<file path=ppt/tags/tag157.xml><?xml version="1.0" encoding="utf-8"?>
<p:tagLst xmlns:p="http://schemas.openxmlformats.org/presentationml/2006/main">
  <p:tag name="AS_UNIQUEID" val="1717"/>
</p:tagLst>
</file>

<file path=ppt/tags/tag158.xml><?xml version="1.0" encoding="utf-8"?>
<p:tagLst xmlns:p="http://schemas.openxmlformats.org/presentationml/2006/main">
  <p:tag name="AS_UNIQUEID" val="1718"/>
</p:tagLst>
</file>

<file path=ppt/tags/tag159.xml><?xml version="1.0" encoding="utf-8"?>
<p:tagLst xmlns:p="http://schemas.openxmlformats.org/presentationml/2006/main">
  <p:tag name="AS_UNIQUEID" val="1719"/>
</p:tagLst>
</file>

<file path=ppt/tags/tag16.xml><?xml version="1.0" encoding="utf-8"?>
<p:tagLst xmlns:p="http://schemas.openxmlformats.org/presentationml/2006/main">
  <p:tag name="AS_UNIQUEID" val="218"/>
</p:tagLst>
</file>

<file path=ppt/tags/tag160.xml><?xml version="1.0" encoding="utf-8"?>
<p:tagLst xmlns:p="http://schemas.openxmlformats.org/presentationml/2006/main">
  <p:tag name="AS_UNIQUEID" val="1720"/>
</p:tagLst>
</file>

<file path=ppt/tags/tag161.xml><?xml version="1.0" encoding="utf-8"?>
<p:tagLst xmlns:p="http://schemas.openxmlformats.org/presentationml/2006/main">
  <p:tag name="AS_UNIQUEID" val="1721"/>
</p:tagLst>
</file>

<file path=ppt/tags/tag162.xml><?xml version="1.0" encoding="utf-8"?>
<p:tagLst xmlns:p="http://schemas.openxmlformats.org/presentationml/2006/main">
  <p:tag name="AS_UNIQUEID" val="7185"/>
</p:tagLst>
</file>

<file path=ppt/tags/tag163.xml><?xml version="1.0" encoding="utf-8"?>
<p:tagLst xmlns:p="http://schemas.openxmlformats.org/presentationml/2006/main">
  <p:tag name="AS_UNIQUEID" val="1723"/>
  <p:tag name="KSO_WM_UNIT_SUBTYPE" val="q"/>
  <p:tag name="KSO_WM_UNIT_TYPE" val="i"/>
</p:tagLst>
</file>

<file path=ppt/tags/tag164.xml><?xml version="1.0" encoding="utf-8"?>
<p:tagLst xmlns:p="http://schemas.openxmlformats.org/presentationml/2006/main">
  <p:tag name="AS_UNIQUEID" val="1724"/>
</p:tagLst>
</file>

<file path=ppt/tags/tag165.xml><?xml version="1.0" encoding="utf-8"?>
<p:tagLst xmlns:p="http://schemas.openxmlformats.org/presentationml/2006/main">
  <p:tag name="AS_UNIQUEID" val="1725"/>
</p:tagLst>
</file>

<file path=ppt/tags/tag166.xml><?xml version="1.0" encoding="utf-8"?>
<p:tagLst xmlns:p="http://schemas.openxmlformats.org/presentationml/2006/main">
  <p:tag name="AS_UNIQUEID" val="1726"/>
</p:tagLst>
</file>

<file path=ppt/tags/tag167.xml><?xml version="1.0" encoding="utf-8"?>
<p:tagLst xmlns:p="http://schemas.openxmlformats.org/presentationml/2006/main">
  <p:tag name="AS_UNIQUEID" val="1727"/>
</p:tagLst>
</file>

<file path=ppt/tags/tag168.xml><?xml version="1.0" encoding="utf-8"?>
<p:tagLst xmlns:p="http://schemas.openxmlformats.org/presentationml/2006/main">
  <p:tag name="AS_UNIQUEID" val="1728"/>
  <p:tag name="KSO_WM_ASSEMBLE_CHIP_INDEX" val="db6f79ed8a324d749a0540f4d1b9fbf4"/>
  <p:tag name="KSO_WM_BEAUTIFY_FLAG" val="#wm#"/>
  <p:tag name="KSO_WM_CHIP_FILLAREA_FILL_RULE" val="{&quot;fill_align&quot;:&quot;cm&quot;,&quot;fill_mode&quot;:&quot;adaptive&quot;,&quot;sacle_strategy&quot;:&quot;smart&quot;}"/>
  <p:tag name="KSO_WM_CHIP_GROUPID" val="5ebe4d230ac41c4a0a525649"/>
  <p:tag name="KSO_WM_CHIP_XID" val="5ebe4d230ac41c4a0a52564a"/>
  <p:tag name="KSO_WM_TAG_VERSION" val="1.0"/>
  <p:tag name="KSO_WM_TEMPLATE_ASSEMBLE_GROUPID" val="5f6c777a0ff15d9a40e78016"/>
  <p:tag name="KSO_WM_TEMPLATE_ASSEMBLE_XID" val="5f6c777a0ff15d9a40e78016"/>
  <p:tag name="KSO_WM_TEMPLATE_CATEGORY" val="custom"/>
  <p:tag name="KSO_WM_TEMPLATE_INDEX" val="20211257"/>
  <p:tag name="KSO_WM_UNIT_BLOCK" val="0"/>
  <p:tag name="KSO_WM_UNIT_COMPATIBLE" val="0"/>
  <p:tag name="KSO_WM_UNIT_DEC_AREA_ID" val="afb1fd047d0b4019bff2d0b5c51b1657"/>
  <p:tag name="KSO_WM_UNIT_DEFAULT_FONT" val="18;24;2"/>
  <p:tag name="KSO_WM_UNIT_DIAGRAM_ISNUMVISUAL" val="0"/>
  <p:tag name="KSO_WM_UNIT_DIAGRAM_ISREFERUNIT" val="0"/>
  <p:tag name="KSO_WM_UNIT_HIGHLIGHT" val="0"/>
  <p:tag name="KSO_WM_UNIT_ID" val="custom20211257_1*b*1"/>
  <p:tag name="KSO_WM_UNIT_INDEX" val="1"/>
  <p:tag name="KSO_WM_UNIT_ISCONTENTSTITLE" val="0"/>
  <p:tag name="KSO_WM_UNIT_ISNUMDGMTITLE" val="0"/>
  <p:tag name="KSO_WM_UNIT_LAYERLEVEL" val="1"/>
  <p:tag name="KSO_WM_UNIT_NOCLEAR" val="0"/>
  <p:tag name="KSO_WM_UNIT_PRESET_TEXT" val="单击此处添加副标题内容"/>
  <p:tag name="KSO_WM_UNIT_TEXT_FILL_FORE_SCHEMECOLOR_INDEX" val="13"/>
  <p:tag name="KSO_WM_UNIT_TEXT_FILL_FORE_SCHEMECOLOR_INDEX_BRIGHTNESS" val="0.35"/>
  <p:tag name="KSO_WM_UNIT_TEXT_FILL_TYPE" val="1"/>
  <p:tag name="KSO_WM_UNIT_TYPE" val="b"/>
  <p:tag name="KSO_WM_UNIT_VALUE" val="36"/>
</p:tagLst>
</file>

<file path=ppt/tags/tag169.xml><?xml version="1.0" encoding="utf-8"?>
<p:tagLst xmlns:p="http://schemas.openxmlformats.org/presentationml/2006/main">
  <p:tag name="AS_UNIQUEID" val="1729"/>
  <p:tag name="KSO_WM_ASSEMBLE_CHIP_INDEX" val="db6f79ed8a324d749a0540f4d1b9fbf4"/>
  <p:tag name="KSO_WM_BEAUTIFY_FLAG" val="#wm#"/>
  <p:tag name="KSO_WM_CHIP_FILLAREA_FILL_RULE" val="{&quot;fill_align&quot;:&quot;cm&quot;,&quot;fill_mode&quot;:&quot;adaptive&quot;,&quot;sacle_strategy&quot;:&quot;smart&quot;}"/>
  <p:tag name="KSO_WM_CHIP_GROUPID" val="5ebe4d230ac41c4a0a525649"/>
  <p:tag name="KSO_WM_CHIP_XID" val="5ebe4d230ac41c4a0a52564a"/>
  <p:tag name="KSO_WM_TAG_VERSION" val="1.0"/>
  <p:tag name="KSO_WM_TEMPLATE_ASSEMBLE_GROUPID" val="5f6c777a0ff15d9a40e78016"/>
  <p:tag name="KSO_WM_TEMPLATE_ASSEMBLE_XID" val="5f6c777a0ff15d9a40e78016"/>
  <p:tag name="KSO_WM_TEMPLATE_CATEGORY" val="custom"/>
  <p:tag name="KSO_WM_TEMPLATE_INDEX" val="20211257"/>
  <p:tag name="KSO_WM_UNIT_BLOCK" val="0"/>
  <p:tag name="KSO_WM_UNIT_COMPATIBLE" val="0"/>
  <p:tag name="KSO_WM_UNIT_DEC_AREA_ID" val="e896af3fb0d84de3902943efabff9d6f"/>
  <p:tag name="KSO_WM_UNIT_DEFAULT_FONT" val="60;74;4"/>
  <p:tag name="KSO_WM_UNIT_DIAGRAM_ISNUMVISUAL" val="0"/>
  <p:tag name="KSO_WM_UNIT_DIAGRAM_ISREFERUNIT" val="0"/>
  <p:tag name="KSO_WM_UNIT_HIGHLIGHT" val="0"/>
  <p:tag name="KSO_WM_UNIT_ID" val="custom20211257_1*a*1"/>
  <p:tag name="KSO_WM_UNIT_INDEX" val="1"/>
  <p:tag name="KSO_WM_UNIT_ISCONTENTSTITLE" val="0"/>
  <p:tag name="KSO_WM_UNIT_ISNUMDGMTITLE" val="0"/>
  <p:tag name="KSO_WM_UNIT_LAYERLEVEL" val="1"/>
  <p:tag name="KSO_WM_UNIT_NOCLEAR" val="1"/>
  <p:tag name="KSO_WM_UNIT_PRESET_TEXT" val="谢谢观看"/>
  <p:tag name="KSO_WM_UNIT_TEXT_FILL_FORE_SCHEMECOLOR_INDEX" val="13"/>
  <p:tag name="KSO_WM_UNIT_TEXT_FILL_FORE_SCHEMECOLOR_INDEX_BRIGHTNESS" val="0.15"/>
  <p:tag name="KSO_WM_UNIT_TEXT_FILL_TYPE" val="1"/>
  <p:tag name="KSO_WM_UNIT_TYPE" val="a"/>
  <p:tag name="KSO_WM_UNIT_VALUE" val="6"/>
</p:tagLst>
</file>

<file path=ppt/tags/tag17.xml><?xml version="1.0" encoding="utf-8"?>
<p:tagLst xmlns:p="http://schemas.openxmlformats.org/presentationml/2006/main">
  <p:tag name="AS_UNIQUEID" val="219"/>
</p:tagLst>
</file>

<file path=ppt/tags/tag170.xml><?xml version="1.0" encoding="utf-8"?>
<p:tagLst xmlns:p="http://schemas.openxmlformats.org/presentationml/2006/main">
  <p:tag name="AS_UNIQUEID" val="7186"/>
</p:tagLst>
</file>

<file path=ppt/tags/tag171.xml><?xml version="1.0" encoding="utf-8"?>
<p:tagLst xmlns:p="http://schemas.openxmlformats.org/presentationml/2006/main">
  <p:tag name="AS_UNIQUEID" val="1731"/>
  <p:tag name="KSO_WM_SLIDE_BACKGROUND_TYPE" val="general"/>
</p:tagLst>
</file>

<file path=ppt/tags/tag172.xml><?xml version="1.0" encoding="utf-8"?>
<p:tagLst xmlns:p="http://schemas.openxmlformats.org/presentationml/2006/main">
  <p:tag name="AS_UNIQUEID" val="1732"/>
  <p:tag name="KSO_WM_SLIDE_BACKGROUND_TYPE" val="general"/>
</p:tagLst>
</file>

<file path=ppt/tags/tag173.xml><?xml version="1.0" encoding="utf-8"?>
<p:tagLst xmlns:p="http://schemas.openxmlformats.org/presentationml/2006/main">
  <p:tag name="AS_UNIQUEID" val="1733"/>
  <p:tag name="KSO_WM_SLIDE_BACKGROUND_TYPE" val="general"/>
</p:tagLst>
</file>

<file path=ppt/tags/tag174.xml><?xml version="1.0" encoding="utf-8"?>
<p:tagLst xmlns:p="http://schemas.openxmlformats.org/presentationml/2006/main">
  <p:tag name="AS_UNIQUEID" val="1734"/>
  <p:tag name="KSO_WM_SLIDE_BACKGROUND_TYPE" val="general"/>
</p:tagLst>
</file>

<file path=ppt/tags/tag175.xml><?xml version="1.0" encoding="utf-8"?>
<p:tagLst xmlns:p="http://schemas.openxmlformats.org/presentationml/2006/main">
  <p:tag name="AS_UNIQUEID" val="1735"/>
  <p:tag name="KSO_WM_SLIDE_BACKGROUND_TYPE" val="general"/>
</p:tagLst>
</file>

<file path=ppt/tags/tag176.xml><?xml version="1.0" encoding="utf-8"?>
<p:tagLst xmlns:p="http://schemas.openxmlformats.org/presentationml/2006/main">
  <p:tag name="AS_UNIQUEID" val="1736"/>
  <p:tag name="KSO_WM_SLIDE_BACKGROUND_TYPE" val="general"/>
</p:tagLst>
</file>

<file path=ppt/tags/tag177.xml><?xml version="1.0" encoding="utf-8"?>
<p:tagLst xmlns:p="http://schemas.openxmlformats.org/presentationml/2006/main">
  <p:tag name="AS_UNIQUEID" val="7187"/>
</p:tagLst>
</file>

<file path=ppt/tags/tag178.xml><?xml version="1.0" encoding="utf-8"?>
<p:tagLst xmlns:p="http://schemas.openxmlformats.org/presentationml/2006/main">
  <p:tag name="AS_UNIQUEID" val="1738"/>
  <p:tag name="KSO_WM_SLIDE_BACKGROUND_TYPE" val="frame"/>
  <p:tag name="KSO_WM_UNIT_IGNORE_FIXCOLOR" val="1"/>
  <p:tag name="KSO_WM_UNIT_SUBTYPE" val="h"/>
  <p:tag name="KSO_WM_UNIT_TYPE" val="i"/>
</p:tagLst>
</file>

<file path=ppt/tags/tag179.xml><?xml version="1.0" encoding="utf-8"?>
<p:tagLst xmlns:p="http://schemas.openxmlformats.org/presentationml/2006/main">
  <p:tag name="AS_UNIQUEID" val="1739"/>
  <p:tag name="KSO_WM_SLIDE_BACKGROUND_TYPE" val="frame"/>
</p:tagLst>
</file>

<file path=ppt/tags/tag18.xml><?xml version="1.0" encoding="utf-8"?>
<p:tagLst xmlns:p="http://schemas.openxmlformats.org/presentationml/2006/main">
  <p:tag name="AS_UNIQUEID" val="220"/>
</p:tagLst>
</file>

<file path=ppt/tags/tag180.xml><?xml version="1.0" encoding="utf-8"?>
<p:tagLst xmlns:p="http://schemas.openxmlformats.org/presentationml/2006/main">
  <p:tag name="AS_UNIQUEID" val="1740"/>
  <p:tag name="KSO_WM_SLIDE_BACKGROUND_TYPE" val="frame"/>
</p:tagLst>
</file>

<file path=ppt/tags/tag181.xml><?xml version="1.0" encoding="utf-8"?>
<p:tagLst xmlns:p="http://schemas.openxmlformats.org/presentationml/2006/main">
  <p:tag name="AS_UNIQUEID" val="1741"/>
  <p:tag name="KSO_WM_SLIDE_BACKGROUND_TYPE" val="frame"/>
</p:tagLst>
</file>

<file path=ppt/tags/tag182.xml><?xml version="1.0" encoding="utf-8"?>
<p:tagLst xmlns:p="http://schemas.openxmlformats.org/presentationml/2006/main">
  <p:tag name="AS_UNIQUEID" val="1742"/>
  <p:tag name="KSO_WM_SLIDE_BACKGROUND_TYPE" val="frame"/>
</p:tagLst>
</file>

<file path=ppt/tags/tag183.xml><?xml version="1.0" encoding="utf-8"?>
<p:tagLst xmlns:p="http://schemas.openxmlformats.org/presentationml/2006/main">
  <p:tag name="AS_UNIQUEID" val="1743"/>
  <p:tag name="KSO_WM_SLIDE_BACKGROUND_TYPE" val="frame"/>
</p:tagLst>
</file>

<file path=ppt/tags/tag184.xml><?xml version="1.0" encoding="utf-8"?>
<p:tagLst xmlns:p="http://schemas.openxmlformats.org/presentationml/2006/main">
  <p:tag name="AS_UNIQUEID" val="1744"/>
  <p:tag name="KSO_WM_SLIDE_BACKGROUND_TYPE" val="frame"/>
</p:tagLst>
</file>

<file path=ppt/tags/tag185.xml><?xml version="1.0" encoding="utf-8"?>
<p:tagLst xmlns:p="http://schemas.openxmlformats.org/presentationml/2006/main">
  <p:tag name="AS_UNIQUEID" val="1745"/>
  <p:tag name="KSO_WM_SLIDE_BACKGROUND_TYPE" val="frame"/>
</p:tagLst>
</file>

<file path=ppt/tags/tag186.xml><?xml version="1.0" encoding="utf-8"?>
<p:tagLst xmlns:p="http://schemas.openxmlformats.org/presentationml/2006/main">
  <p:tag name="AS_UNIQUEID" val="7188"/>
</p:tagLst>
</file>

<file path=ppt/tags/tag187.xml><?xml version="1.0" encoding="utf-8"?>
<p:tagLst xmlns:p="http://schemas.openxmlformats.org/presentationml/2006/main">
  <p:tag name="AS_UNIQUEID" val="1747"/>
  <p:tag name="KSO_WM_SLIDE_BACKGROUND_TYPE" val="leftRight"/>
  <p:tag name="KSO_WM_UNIT_IGNORE_FIXCOLOR" val="1"/>
  <p:tag name="KSO_WM_UNIT_SUBTYPE" val="h"/>
  <p:tag name="KSO_WM_UNIT_TYPE" val="i"/>
</p:tagLst>
</file>

<file path=ppt/tags/tag188.xml><?xml version="1.0" encoding="utf-8"?>
<p:tagLst xmlns:p="http://schemas.openxmlformats.org/presentationml/2006/main">
  <p:tag name="AS_UNIQUEID" val="1748"/>
  <p:tag name="KSO_WM_SLIDE_BACKGROUND_TYPE" val="leftRight"/>
</p:tagLst>
</file>

<file path=ppt/tags/tag189.xml><?xml version="1.0" encoding="utf-8"?>
<p:tagLst xmlns:p="http://schemas.openxmlformats.org/presentationml/2006/main">
  <p:tag name="AS_UNIQUEID" val="1749"/>
  <p:tag name="KSO_WM_SLIDE_BACKGROUND_TYPE" val="leftRight"/>
</p:tagLst>
</file>

<file path=ppt/tags/tag19.xml><?xml version="1.0" encoding="utf-8"?>
<p:tagLst xmlns:p="http://schemas.openxmlformats.org/presentationml/2006/main">
  <p:tag name="AS_UNIQUEID" val="7164"/>
</p:tagLst>
</file>

<file path=ppt/tags/tag190.xml><?xml version="1.0" encoding="utf-8"?>
<p:tagLst xmlns:p="http://schemas.openxmlformats.org/presentationml/2006/main">
  <p:tag name="AS_UNIQUEID" val="1750"/>
  <p:tag name="KSO_WM_SLIDE_BACKGROUND_TYPE" val="leftRight"/>
</p:tagLst>
</file>

<file path=ppt/tags/tag191.xml><?xml version="1.0" encoding="utf-8"?>
<p:tagLst xmlns:p="http://schemas.openxmlformats.org/presentationml/2006/main">
  <p:tag name="AS_UNIQUEID" val="1751"/>
  <p:tag name="KSO_WM_SLIDE_BACKGROUND_TYPE" val="leftRight"/>
</p:tagLst>
</file>

<file path=ppt/tags/tag192.xml><?xml version="1.0" encoding="utf-8"?>
<p:tagLst xmlns:p="http://schemas.openxmlformats.org/presentationml/2006/main">
  <p:tag name="AS_UNIQUEID" val="1752"/>
  <p:tag name="KSO_WM_SLIDE_BACKGROUND_TYPE" val="leftRight"/>
</p:tagLst>
</file>

<file path=ppt/tags/tag193.xml><?xml version="1.0" encoding="utf-8"?>
<p:tagLst xmlns:p="http://schemas.openxmlformats.org/presentationml/2006/main">
  <p:tag name="AS_UNIQUEID" val="1753"/>
  <p:tag name="KSO_WM_SLIDE_BACKGROUND_TYPE" val="leftRight"/>
</p:tagLst>
</file>

<file path=ppt/tags/tag194.xml><?xml version="1.0" encoding="utf-8"?>
<p:tagLst xmlns:p="http://schemas.openxmlformats.org/presentationml/2006/main">
  <p:tag name="AS_UNIQUEID" val="1754"/>
  <p:tag name="KSO_WM_SLIDE_BACKGROUND_TYPE" val="leftRight"/>
</p:tagLst>
</file>

<file path=ppt/tags/tag195.xml><?xml version="1.0" encoding="utf-8"?>
<p:tagLst xmlns:p="http://schemas.openxmlformats.org/presentationml/2006/main">
  <p:tag name="AS_UNIQUEID" val="1755"/>
  <p:tag name="KSO_WM_SLIDE_BACKGROUND_TYPE" val="leftRight"/>
</p:tagLst>
</file>

<file path=ppt/tags/tag196.xml><?xml version="1.0" encoding="utf-8"?>
<p:tagLst xmlns:p="http://schemas.openxmlformats.org/presentationml/2006/main">
  <p:tag name="AS_UNIQUEID" val="7189"/>
</p:tagLst>
</file>

<file path=ppt/tags/tag197.xml><?xml version="1.0" encoding="utf-8"?>
<p:tagLst xmlns:p="http://schemas.openxmlformats.org/presentationml/2006/main">
  <p:tag name="AS_UNIQUEID" val="1757"/>
  <p:tag name="KSO_WM_SLIDE_BACKGROUND_TYPE" val="topBottom"/>
  <p:tag name="KSO_WM_UNIT_IGNORE_FIXCOLOR" val="1"/>
  <p:tag name="KSO_WM_UNIT_SUBTYPE" val="h"/>
  <p:tag name="KSO_WM_UNIT_TYPE" val="i"/>
</p:tagLst>
</file>

<file path=ppt/tags/tag198.xml><?xml version="1.0" encoding="utf-8"?>
<p:tagLst xmlns:p="http://schemas.openxmlformats.org/presentationml/2006/main">
  <p:tag name="AS_UNIQUEID" val="1758"/>
  <p:tag name="KSO_WM_SLIDE_BACKGROUND_TYPE" val="topBottom"/>
</p:tagLst>
</file>

<file path=ppt/tags/tag199.xml><?xml version="1.0" encoding="utf-8"?>
<p:tagLst xmlns:p="http://schemas.openxmlformats.org/presentationml/2006/main">
  <p:tag name="AS_UNIQUEID" val="1759"/>
  <p:tag name="KSO_WM_SLIDE_BACKGROUND_TYPE" val="topBottom"/>
</p:tagLst>
</file>

<file path=ppt/tags/tag2.xml><?xml version="1.0" encoding="utf-8"?>
<p:tagLst xmlns:p="http://schemas.openxmlformats.org/presentationml/2006/main">
  <p:tag name="AS_UNIQUEID" val="204"/>
</p:tagLst>
</file>

<file path=ppt/tags/tag20.xml><?xml version="1.0" encoding="utf-8"?>
<p:tagLst xmlns:p="http://schemas.openxmlformats.org/presentationml/2006/main">
  <p:tag name="AS_UNIQUEID" val="222"/>
</p:tagLst>
</file>

<file path=ppt/tags/tag200.xml><?xml version="1.0" encoding="utf-8"?>
<p:tagLst xmlns:p="http://schemas.openxmlformats.org/presentationml/2006/main">
  <p:tag name="AS_UNIQUEID" val="1760"/>
  <p:tag name="KSO_WM_SLIDE_BACKGROUND_TYPE" val="topBottom"/>
</p:tagLst>
</file>

<file path=ppt/tags/tag201.xml><?xml version="1.0" encoding="utf-8"?>
<p:tagLst xmlns:p="http://schemas.openxmlformats.org/presentationml/2006/main">
  <p:tag name="AS_UNIQUEID" val="1761"/>
  <p:tag name="KSO_WM_SLIDE_BACKGROUND_TYPE" val="topBottom"/>
</p:tagLst>
</file>

<file path=ppt/tags/tag202.xml><?xml version="1.0" encoding="utf-8"?>
<p:tagLst xmlns:p="http://schemas.openxmlformats.org/presentationml/2006/main">
  <p:tag name="AS_UNIQUEID" val="1762"/>
  <p:tag name="KSO_WM_SLIDE_BACKGROUND_TYPE" val="topBottom"/>
</p:tagLst>
</file>

<file path=ppt/tags/tag203.xml><?xml version="1.0" encoding="utf-8"?>
<p:tagLst xmlns:p="http://schemas.openxmlformats.org/presentationml/2006/main">
  <p:tag name="AS_UNIQUEID" val="1763"/>
  <p:tag name="KSO_WM_SLIDE_BACKGROUND_TYPE" val="topBottom"/>
</p:tagLst>
</file>

<file path=ppt/tags/tag204.xml><?xml version="1.0" encoding="utf-8"?>
<p:tagLst xmlns:p="http://schemas.openxmlformats.org/presentationml/2006/main">
  <p:tag name="AS_UNIQUEID" val="1764"/>
  <p:tag name="KSO_WM_SLIDE_BACKGROUND_TYPE" val="topBottom"/>
</p:tagLst>
</file>

<file path=ppt/tags/tag205.xml><?xml version="1.0" encoding="utf-8"?>
<p:tagLst xmlns:p="http://schemas.openxmlformats.org/presentationml/2006/main">
  <p:tag name="AS_UNIQUEID" val="1765"/>
  <p:tag name="KSO_WM_SLIDE_BACKGROUND_TYPE" val="topBottom"/>
</p:tagLst>
</file>

<file path=ppt/tags/tag206.xml><?xml version="1.0" encoding="utf-8"?>
<p:tagLst xmlns:p="http://schemas.openxmlformats.org/presentationml/2006/main">
  <p:tag name="AS_UNIQUEID" val="7190"/>
</p:tagLst>
</file>

<file path=ppt/tags/tag207.xml><?xml version="1.0" encoding="utf-8"?>
<p:tagLst xmlns:p="http://schemas.openxmlformats.org/presentationml/2006/main">
  <p:tag name="AS_UNIQUEID" val="1767"/>
  <p:tag name="KSO_WM_SLIDE_BACKGROUND_TYPE" val="bottomTop"/>
  <p:tag name="KSO_WM_UNIT_IGNORE_FIXCOLOR" val="1"/>
  <p:tag name="KSO_WM_UNIT_SUBTYPE" val="h"/>
  <p:tag name="KSO_WM_UNIT_TYPE" val="i"/>
</p:tagLst>
</file>

<file path=ppt/tags/tag208.xml><?xml version="1.0" encoding="utf-8"?>
<p:tagLst xmlns:p="http://schemas.openxmlformats.org/presentationml/2006/main">
  <p:tag name="AS_UNIQUEID" val="1768"/>
  <p:tag name="KSO_WM_SLIDE_BACKGROUND_TYPE" val="bottomTop"/>
</p:tagLst>
</file>

<file path=ppt/tags/tag209.xml><?xml version="1.0" encoding="utf-8"?>
<p:tagLst xmlns:p="http://schemas.openxmlformats.org/presentationml/2006/main">
  <p:tag name="AS_UNIQUEID" val="1769"/>
  <p:tag name="KSO_WM_SLIDE_BACKGROUND_TYPE" val="bottomTop"/>
</p:tagLst>
</file>

<file path=ppt/tags/tag21.xml><?xml version="1.0" encoding="utf-8"?>
<p:tagLst xmlns:p="http://schemas.openxmlformats.org/presentationml/2006/main">
  <p:tag name="AS_UNIQUEID" val="223"/>
</p:tagLst>
</file>

<file path=ppt/tags/tag210.xml><?xml version="1.0" encoding="utf-8"?>
<p:tagLst xmlns:p="http://schemas.openxmlformats.org/presentationml/2006/main">
  <p:tag name="AS_UNIQUEID" val="1770"/>
  <p:tag name="KSO_WM_SLIDE_BACKGROUND_TYPE" val="bottomTop"/>
</p:tagLst>
</file>

<file path=ppt/tags/tag211.xml><?xml version="1.0" encoding="utf-8"?>
<p:tagLst xmlns:p="http://schemas.openxmlformats.org/presentationml/2006/main">
  <p:tag name="AS_UNIQUEID" val="1771"/>
  <p:tag name="KSO_WM_SLIDE_BACKGROUND_TYPE" val="bottomTop"/>
</p:tagLst>
</file>

<file path=ppt/tags/tag212.xml><?xml version="1.0" encoding="utf-8"?>
<p:tagLst xmlns:p="http://schemas.openxmlformats.org/presentationml/2006/main">
  <p:tag name="AS_UNIQUEID" val="1772"/>
  <p:tag name="KSO_WM_SLIDE_BACKGROUND_TYPE" val="bottomTop"/>
</p:tagLst>
</file>

<file path=ppt/tags/tag213.xml><?xml version="1.0" encoding="utf-8"?>
<p:tagLst xmlns:p="http://schemas.openxmlformats.org/presentationml/2006/main">
  <p:tag name="AS_UNIQUEID" val="1773"/>
  <p:tag name="KSO_WM_SLIDE_BACKGROUND_TYPE" val="bottomTop"/>
</p:tagLst>
</file>

<file path=ppt/tags/tag214.xml><?xml version="1.0" encoding="utf-8"?>
<p:tagLst xmlns:p="http://schemas.openxmlformats.org/presentationml/2006/main">
  <p:tag name="AS_UNIQUEID" val="1774"/>
  <p:tag name="KSO_WM_SLIDE_BACKGROUND_TYPE" val="bottomTop"/>
</p:tagLst>
</file>

<file path=ppt/tags/tag215.xml><?xml version="1.0" encoding="utf-8"?>
<p:tagLst xmlns:p="http://schemas.openxmlformats.org/presentationml/2006/main">
  <p:tag name="AS_UNIQUEID" val="1775"/>
  <p:tag name="KSO_WM_SLIDE_BACKGROUND_TYPE" val="bottomTop"/>
</p:tagLst>
</file>

<file path=ppt/tags/tag216.xml><?xml version="1.0" encoding="utf-8"?>
<p:tagLst xmlns:p="http://schemas.openxmlformats.org/presentationml/2006/main">
  <p:tag name="AS_UNIQUEID" val="7191"/>
</p:tagLst>
</file>

<file path=ppt/tags/tag217.xml><?xml version="1.0" encoding="utf-8"?>
<p:tagLst xmlns:p="http://schemas.openxmlformats.org/presentationml/2006/main">
  <p:tag name="AS_UNIQUEID" val="1777"/>
  <p:tag name="KSO_WM_SLIDE_BACKGROUND_TYPE" val="navigation"/>
  <p:tag name="KSO_WM_UNIT_IGNORE_FIXCOLOR" val="1"/>
  <p:tag name="KSO_WM_UNIT_SUBTYPE" val="h"/>
  <p:tag name="KSO_WM_UNIT_TYPE" val="i"/>
</p:tagLst>
</file>

<file path=ppt/tags/tag218.xml><?xml version="1.0" encoding="utf-8"?>
<p:tagLst xmlns:p="http://schemas.openxmlformats.org/presentationml/2006/main">
  <p:tag name="AS_UNIQUEID" val="1778"/>
  <p:tag name="KSO_WM_SLIDE_BACKGROUND_TYPE" val="navigation"/>
</p:tagLst>
</file>

<file path=ppt/tags/tag219.xml><?xml version="1.0" encoding="utf-8"?>
<p:tagLst xmlns:p="http://schemas.openxmlformats.org/presentationml/2006/main">
  <p:tag name="AS_UNIQUEID" val="1779"/>
  <p:tag name="KSO_WM_SLIDE_BACKGROUND_TYPE" val="navigation"/>
</p:tagLst>
</file>

<file path=ppt/tags/tag22.xml><?xml version="1.0" encoding="utf-8"?>
<p:tagLst xmlns:p="http://schemas.openxmlformats.org/presentationml/2006/main">
  <p:tag name="AS_UNIQUEID" val="224"/>
</p:tagLst>
</file>

<file path=ppt/tags/tag220.xml><?xml version="1.0" encoding="utf-8"?>
<p:tagLst xmlns:p="http://schemas.openxmlformats.org/presentationml/2006/main">
  <p:tag name="AS_UNIQUEID" val="1780"/>
  <p:tag name="KSO_WM_SLIDE_BACKGROUND_TYPE" val="navigation"/>
</p:tagLst>
</file>

<file path=ppt/tags/tag221.xml><?xml version="1.0" encoding="utf-8"?>
<p:tagLst xmlns:p="http://schemas.openxmlformats.org/presentationml/2006/main">
  <p:tag name="AS_UNIQUEID" val="1781"/>
  <p:tag name="KSO_WM_SLIDE_BACKGROUND_TYPE" val="navigation"/>
</p:tagLst>
</file>

<file path=ppt/tags/tag222.xml><?xml version="1.0" encoding="utf-8"?>
<p:tagLst xmlns:p="http://schemas.openxmlformats.org/presentationml/2006/main">
  <p:tag name="AS_UNIQUEID" val="1782"/>
  <p:tag name="KSO_WM_SLIDE_BACKGROUND_TYPE" val="navigation"/>
</p:tagLst>
</file>

<file path=ppt/tags/tag223.xml><?xml version="1.0" encoding="utf-8"?>
<p:tagLst xmlns:p="http://schemas.openxmlformats.org/presentationml/2006/main">
  <p:tag name="AS_UNIQUEID" val="1783"/>
  <p:tag name="KSO_WM_SLIDE_BACKGROUND_TYPE" val="navigation"/>
</p:tagLst>
</file>

<file path=ppt/tags/tag224.xml><?xml version="1.0" encoding="utf-8"?>
<p:tagLst xmlns:p="http://schemas.openxmlformats.org/presentationml/2006/main">
  <p:tag name="AS_UNIQUEID" val="1784"/>
  <p:tag name="KSO_WM_SLIDE_BACKGROUND_TYPE" val="navigation"/>
</p:tagLst>
</file>

<file path=ppt/tags/tag225.xml><?xml version="1.0" encoding="utf-8"?>
<p:tagLst xmlns:p="http://schemas.openxmlformats.org/presentationml/2006/main">
  <p:tag name="AS_UNIQUEID" val="1785"/>
  <p:tag name="KSO_WM_SLIDE_BACKGROUND_TYPE" val="navigation"/>
</p:tagLst>
</file>

<file path=ppt/tags/tag226.xml><?xml version="1.0" encoding="utf-8"?>
<p:tagLst xmlns:p="http://schemas.openxmlformats.org/presentationml/2006/main">
  <p:tag name="AS_UNIQUEID" val="1786"/>
  <p:tag name="KSO_WM_SLIDE_BACKGROUND_TYPE" val="navigation"/>
</p:tagLst>
</file>

<file path=ppt/tags/tag227.xml><?xml version="1.0" encoding="utf-8"?>
<p:tagLst xmlns:p="http://schemas.openxmlformats.org/presentationml/2006/main">
  <p:tag name="AS_UNIQUEID" val="1787"/>
  <p:tag name="KSO_WM_SLIDE_BACKGROUND_TYPE" val="navigation"/>
</p:tagLst>
</file>

<file path=ppt/tags/tag228.xml><?xml version="1.0" encoding="utf-8"?>
<p:tagLst xmlns:p="http://schemas.openxmlformats.org/presentationml/2006/main">
  <p:tag name="AS_UNIQUEID" val="7192"/>
</p:tagLst>
</file>

<file path=ppt/tags/tag229.xml><?xml version="1.0" encoding="utf-8"?>
<p:tagLst xmlns:p="http://schemas.openxmlformats.org/presentationml/2006/main">
  <p:tag name="AS_UNIQUEID" val="1789"/>
  <p:tag name="KSO_WM_SLIDE_BACKGROUND_TYPE" val="belt"/>
  <p:tag name="KSO_WM_UNIT_IGNORE_FIXCOLOR" val="1"/>
  <p:tag name="KSO_WM_UNIT_SUBTYPE" val="h"/>
  <p:tag name="KSO_WM_UNIT_TYPE" val="i"/>
</p:tagLst>
</file>

<file path=ppt/tags/tag23.xml><?xml version="1.0" encoding="utf-8"?>
<p:tagLst xmlns:p="http://schemas.openxmlformats.org/presentationml/2006/main">
  <p:tag name="AS_UNIQUEID" val="225"/>
</p:tagLst>
</file>

<file path=ppt/tags/tag230.xml><?xml version="1.0" encoding="utf-8"?>
<p:tagLst xmlns:p="http://schemas.openxmlformats.org/presentationml/2006/main">
  <p:tag name="AS_UNIQUEID" val="1790"/>
  <p:tag name="KSO_WM_SLIDE_BACKGROUND_TYPE" val="belt"/>
</p:tagLst>
</file>

<file path=ppt/tags/tag231.xml><?xml version="1.0" encoding="utf-8"?>
<p:tagLst xmlns:p="http://schemas.openxmlformats.org/presentationml/2006/main">
  <p:tag name="AS_UNIQUEID" val="1791"/>
  <p:tag name="KSO_WM_SLIDE_BACKGROUND_TYPE" val="belt"/>
</p:tagLst>
</file>

<file path=ppt/tags/tag232.xml><?xml version="1.0" encoding="utf-8"?>
<p:tagLst xmlns:p="http://schemas.openxmlformats.org/presentationml/2006/main">
  <p:tag name="AS_UNIQUEID" val="1792"/>
  <p:tag name="KSO_WM_SLIDE_BACKGROUND_TYPE" val="belt"/>
</p:tagLst>
</file>

<file path=ppt/tags/tag233.xml><?xml version="1.0" encoding="utf-8"?>
<p:tagLst xmlns:p="http://schemas.openxmlformats.org/presentationml/2006/main">
  <p:tag name="AS_UNIQUEID" val="1793"/>
  <p:tag name="KSO_WM_SLIDE_BACKGROUND_TYPE" val="belt"/>
</p:tagLst>
</file>

<file path=ppt/tags/tag234.xml><?xml version="1.0" encoding="utf-8"?>
<p:tagLst xmlns:p="http://schemas.openxmlformats.org/presentationml/2006/main">
  <p:tag name="AS_UNIQUEID" val="1794"/>
  <p:tag name="KSO_WM_SLIDE_BACKGROUND_TYPE" val="belt"/>
</p:tagLst>
</file>

<file path=ppt/tags/tag235.xml><?xml version="1.0" encoding="utf-8"?>
<p:tagLst xmlns:p="http://schemas.openxmlformats.org/presentationml/2006/main">
  <p:tag name="AS_UNIQUEID" val="1795"/>
  <p:tag name="KSO_WM_SLIDE_BACKGROUND_TYPE" val="belt"/>
</p:tagLst>
</file>

<file path=ppt/tags/tag236.xml><?xml version="1.0" encoding="utf-8"?>
<p:tagLst xmlns:p="http://schemas.openxmlformats.org/presentationml/2006/main">
  <p:tag name="AS_UNIQUEID" val="1796"/>
  <p:tag name="KSO_WM_SLIDE_BACKGROUND_TYPE" val="belt"/>
</p:tagLst>
</file>

<file path=ppt/tags/tag237.xml><?xml version="1.0" encoding="utf-8"?>
<p:tagLst xmlns:p="http://schemas.openxmlformats.org/presentationml/2006/main">
  <p:tag name="AS_UNIQUEID" val="7193"/>
</p:tagLst>
</file>

<file path=ppt/tags/tag238.xml><?xml version="1.0" encoding="utf-8"?>
<p:tagLst xmlns:p="http://schemas.openxmlformats.org/presentationml/2006/main">
  <p:tag name="AS_UNIQUEID" val="7194"/>
</p:tagLst>
</file>

<file path=ppt/tags/tag239.xml><?xml version="1.0" encoding="utf-8"?>
<p:tagLst xmlns:p="http://schemas.openxmlformats.org/presentationml/2006/main">
  <p:tag name="AS_UNIQUEID" val="7195"/>
</p:tagLst>
</file>

<file path=ppt/tags/tag24.xml><?xml version="1.0" encoding="utf-8"?>
<p:tagLst xmlns:p="http://schemas.openxmlformats.org/presentationml/2006/main">
  <p:tag name="AS_UNIQUEID" val="226"/>
</p:tagLst>
</file>

<file path=ppt/tags/tag240.xml><?xml version="1.0" encoding="utf-8"?>
<p:tagLst xmlns:p="http://schemas.openxmlformats.org/presentationml/2006/main">
  <p:tag name="AS_UNIQUEID" val="1798"/>
  <p:tag name="KSO_WM_TEMPLATE_CATEGORY" val="custom"/>
  <p:tag name="KSO_WM_TEMPLATE_INDEX" val="20204255"/>
</p:tagLst>
</file>

<file path=ppt/tags/tag241.xml><?xml version="1.0" encoding="utf-8"?>
<p:tagLst xmlns:p="http://schemas.openxmlformats.org/presentationml/2006/main">
  <p:tag name="AS_UNIQUEID" val="1799"/>
  <p:tag name="KSO_WM_TEMPLATE_CATEGORY" val="custom"/>
  <p:tag name="KSO_WM_TEMPLATE_INDEX" val="20204255"/>
</p:tagLst>
</file>

<file path=ppt/tags/tag242.xml><?xml version="1.0" encoding="utf-8"?>
<p:tagLst xmlns:p="http://schemas.openxmlformats.org/presentationml/2006/main">
  <p:tag name="AS_UNIQUEID" val="1800"/>
</p:tagLst>
</file>

<file path=ppt/tags/tag243.xml><?xml version="1.0" encoding="utf-8"?>
<p:tagLst xmlns:p="http://schemas.openxmlformats.org/presentationml/2006/main">
  <p:tag name="AS_UNIQUEID" val="1801"/>
</p:tagLst>
</file>

<file path=ppt/tags/tag244.xml><?xml version="1.0" encoding="utf-8"?>
<p:tagLst xmlns:p="http://schemas.openxmlformats.org/presentationml/2006/main">
  <p:tag name="AS_UNIQUEID" val="1802"/>
</p:tagLst>
</file>

<file path=ppt/tags/tag245.xml><?xml version="1.0" encoding="utf-8"?>
<p:tagLst xmlns:p="http://schemas.openxmlformats.org/presentationml/2006/main">
  <p:tag name="AS_UNIQUEID" val="1803"/>
  <p:tag name="KSO_WM_BEAUTIFY_FLAG" val="#wm#"/>
  <p:tag name="KSO_WM_TAG_VERSION" val="1.0"/>
  <p:tag name="KSO_WM_TEMPLATE_CATEGORY" val="custom"/>
  <p:tag name="KSO_WM_TEMPLATE_INDEX" val="20204255"/>
</p:tagLst>
</file>

<file path=ppt/tags/tag246.xml><?xml version="1.0" encoding="utf-8"?>
<p:tagLst xmlns:p="http://schemas.openxmlformats.org/presentationml/2006/main">
  <p:tag name="AS_UNIQUEID" val="7196"/>
</p:tagLst>
</file>

<file path=ppt/tags/tag247.xml><?xml version="1.0" encoding="utf-8"?>
<p:tagLst xmlns:p="http://schemas.openxmlformats.org/presentationml/2006/main">
  <p:tag name="AS_UNIQUEID" val="7197"/>
</p:tagLst>
</file>

<file path=ppt/tags/tag248.xml><?xml version="1.0" encoding="utf-8"?>
<p:tagLst xmlns:p="http://schemas.openxmlformats.org/presentationml/2006/main">
  <p:tag name="AS_UNIQUEID" val="7198"/>
</p:tagLst>
</file>

<file path=ppt/tags/tag249.xml><?xml version="1.0" encoding="utf-8"?>
<p:tagLst xmlns:p="http://schemas.openxmlformats.org/presentationml/2006/main">
  <p:tag name="AS_UNIQUEID" val="7199"/>
</p:tagLst>
</file>

<file path=ppt/tags/tag25.xml><?xml version="1.0" encoding="utf-8"?>
<p:tagLst xmlns:p="http://schemas.openxmlformats.org/presentationml/2006/main">
  <p:tag name="AS_UNIQUEID" val="227"/>
</p:tagLst>
</file>

<file path=ppt/tags/tag250.xml><?xml version="1.0" encoding="utf-8"?>
<p:tagLst xmlns:p="http://schemas.openxmlformats.org/presentationml/2006/main">
  <p:tag name="AS_UNIQUEID" val="7200"/>
</p:tagLst>
</file>

<file path=ppt/tags/tag251.xml><?xml version="1.0" encoding="utf-8"?>
<p:tagLst xmlns:p="http://schemas.openxmlformats.org/presentationml/2006/main">
  <p:tag name="AS_UNIQUEID" val="7201"/>
</p:tagLst>
</file>

<file path=ppt/tags/tag252.xml><?xml version="1.0" encoding="utf-8"?>
<p:tagLst xmlns:p="http://schemas.openxmlformats.org/presentationml/2006/main">
  <p:tag name="AS_UNIQUEID" val="7202"/>
</p:tagLst>
</file>

<file path=ppt/tags/tag253.xml><?xml version="1.0" encoding="utf-8"?>
<p:tagLst xmlns:p="http://schemas.openxmlformats.org/presentationml/2006/main">
  <p:tag name="AS_UNIQUEID" val="7203"/>
</p:tagLst>
</file>

<file path=ppt/tags/tag254.xml><?xml version="1.0" encoding="utf-8"?>
<p:tagLst xmlns:p="http://schemas.openxmlformats.org/presentationml/2006/main">
  <p:tag name="AS_UNIQUEID" val="7204"/>
</p:tagLst>
</file>

<file path=ppt/tags/tag255.xml><?xml version="1.0" encoding="utf-8"?>
<p:tagLst xmlns:p="http://schemas.openxmlformats.org/presentationml/2006/main">
  <p:tag name="AS_UNIQUEID" val="7205"/>
</p:tagLst>
</file>

<file path=ppt/tags/tag256.xml><?xml version="1.0" encoding="utf-8"?>
<p:tagLst xmlns:p="http://schemas.openxmlformats.org/presentationml/2006/main">
  <p:tag name="AS_UNIQUEID" val="7206"/>
</p:tagLst>
</file>

<file path=ppt/tags/tag257.xml><?xml version="1.0" encoding="utf-8"?>
<p:tagLst xmlns:p="http://schemas.openxmlformats.org/presentationml/2006/main">
  <p:tag name="AS_UNIQUEID" val="7207"/>
</p:tagLst>
</file>

<file path=ppt/tags/tag258.xml><?xml version="1.0" encoding="utf-8"?>
<p:tagLst xmlns:p="http://schemas.openxmlformats.org/presentationml/2006/main">
  <p:tag name="AS_UNIQUEID" val="7208"/>
</p:tagLst>
</file>

<file path=ppt/tags/tag259.xml><?xml version="1.0" encoding="utf-8"?>
<p:tagLst xmlns:p="http://schemas.openxmlformats.org/presentationml/2006/main">
  <p:tag name="AS_UNIQUEID" val="7209"/>
</p:tagLst>
</file>

<file path=ppt/tags/tag26.xml><?xml version="1.0" encoding="utf-8"?>
<p:tagLst xmlns:p="http://schemas.openxmlformats.org/presentationml/2006/main">
  <p:tag name="AS_UNIQUEID" val="7165"/>
</p:tagLst>
</file>

<file path=ppt/tags/tag260.xml><?xml version="1.0" encoding="utf-8"?>
<p:tagLst xmlns:p="http://schemas.openxmlformats.org/presentationml/2006/main">
  <p:tag name="AS_UNIQUEID" val="7210"/>
</p:tagLst>
</file>

<file path=ppt/tags/tag261.xml><?xml version="1.0" encoding="utf-8"?>
<p:tagLst xmlns:p="http://schemas.openxmlformats.org/presentationml/2006/main">
  <p:tag name="AS_UNIQUEID" val="7211"/>
</p:tagLst>
</file>

<file path=ppt/tags/tag262.xml><?xml version="1.0" encoding="utf-8"?>
<p:tagLst xmlns:p="http://schemas.openxmlformats.org/presentationml/2006/main">
  <p:tag name="AS_UNIQUEID" val="7212"/>
</p:tagLst>
</file>

<file path=ppt/tags/tag263.xml><?xml version="1.0" encoding="utf-8"?>
<p:tagLst xmlns:p="http://schemas.openxmlformats.org/presentationml/2006/main">
  <p:tag name="AS_UNIQUEID" val="7213"/>
</p:tagLst>
</file>

<file path=ppt/tags/tag264.xml><?xml version="1.0" encoding="utf-8"?>
<p:tagLst xmlns:p="http://schemas.openxmlformats.org/presentationml/2006/main">
  <p:tag name="AS_UNIQUEID" val="7214"/>
</p:tagLst>
</file>

<file path=ppt/tags/tag265.xml><?xml version="1.0" encoding="utf-8"?>
<p:tagLst xmlns:p="http://schemas.openxmlformats.org/presentationml/2006/main">
  <p:tag name="AS_UNIQUEID" val="7215"/>
</p:tagLst>
</file>

<file path=ppt/tags/tag266.xml><?xml version="1.0" encoding="utf-8"?>
<p:tagLst xmlns:p="http://schemas.openxmlformats.org/presentationml/2006/main">
  <p:tag name="AS_UNIQUEID" val="7216"/>
</p:tagLst>
</file>

<file path=ppt/tags/tag267.xml><?xml version="1.0" encoding="utf-8"?>
<p:tagLst xmlns:p="http://schemas.openxmlformats.org/presentationml/2006/main">
  <p:tag name="AS_UNIQUEID" val="7217"/>
</p:tagLst>
</file>

<file path=ppt/tags/tag268.xml><?xml version="1.0" encoding="utf-8"?>
<p:tagLst xmlns:p="http://schemas.openxmlformats.org/presentationml/2006/main">
  <p:tag name="AS_UNIQUEID" val="7218"/>
</p:tagLst>
</file>

<file path=ppt/tags/tag269.xml><?xml version="1.0" encoding="utf-8"?>
<p:tagLst xmlns:p="http://schemas.openxmlformats.org/presentationml/2006/main">
  <p:tag name="AS_UNIQUEID" val="7219"/>
</p:tagLst>
</file>

<file path=ppt/tags/tag27.xml><?xml version="1.0" encoding="utf-8"?>
<p:tagLst xmlns:p="http://schemas.openxmlformats.org/presentationml/2006/main">
  <p:tag name="AS_UNIQUEID" val="229"/>
</p:tagLst>
</file>

<file path=ppt/tags/tag270.xml><?xml version="1.0" encoding="utf-8"?>
<p:tagLst xmlns:p="http://schemas.openxmlformats.org/presentationml/2006/main">
  <p:tag name="AS_UNIQUEID" val="7220"/>
</p:tagLst>
</file>

<file path=ppt/tags/tag271.xml><?xml version="1.0" encoding="utf-8"?>
<p:tagLst xmlns:p="http://schemas.openxmlformats.org/presentationml/2006/main">
  <p:tag name="AS_UNIQUEID" val="7221"/>
</p:tagLst>
</file>

<file path=ppt/tags/tag272.xml><?xml version="1.0" encoding="utf-8"?>
<p:tagLst xmlns:p="http://schemas.openxmlformats.org/presentationml/2006/main">
  <p:tag name="AS_UNIQUEID" val="7222"/>
</p:tagLst>
</file>

<file path=ppt/tags/tag273.xml><?xml version="1.0" encoding="utf-8"?>
<p:tagLst xmlns:p="http://schemas.openxmlformats.org/presentationml/2006/main">
  <p:tag name="AS_UNIQUEID" val="7223"/>
</p:tagLst>
</file>

<file path=ppt/tags/tag274.xml><?xml version="1.0" encoding="utf-8"?>
<p:tagLst xmlns:p="http://schemas.openxmlformats.org/presentationml/2006/main">
  <p:tag name="AS_UNIQUEID" val="7224"/>
</p:tagLst>
</file>

<file path=ppt/tags/tag275.xml><?xml version="1.0" encoding="utf-8"?>
<p:tagLst xmlns:p="http://schemas.openxmlformats.org/presentationml/2006/main">
  <p:tag name="AS_UNIQUEID" val="7225"/>
</p:tagLst>
</file>

<file path=ppt/tags/tag276.xml><?xml version="1.0" encoding="utf-8"?>
<p:tagLst xmlns:p="http://schemas.openxmlformats.org/presentationml/2006/main">
  <p:tag name="AS_UNIQUEID" val="7226"/>
</p:tagLst>
</file>

<file path=ppt/tags/tag277.xml><?xml version="1.0" encoding="utf-8"?>
<p:tagLst xmlns:p="http://schemas.openxmlformats.org/presentationml/2006/main">
  <p:tag name="AS_UNIQUEID" val="7227"/>
</p:tagLst>
</file>

<file path=ppt/tags/tag278.xml><?xml version="1.0" encoding="utf-8"?>
<p:tagLst xmlns:p="http://schemas.openxmlformats.org/presentationml/2006/main">
  <p:tag name="AS_UNIQUEID" val="7228"/>
</p:tagLst>
</file>

<file path=ppt/tags/tag279.xml><?xml version="1.0" encoding="utf-8"?>
<p:tagLst xmlns:p="http://schemas.openxmlformats.org/presentationml/2006/main">
  <p:tag name="AS_UNIQUEID" val="7229"/>
</p:tagLst>
</file>

<file path=ppt/tags/tag28.xml><?xml version="1.0" encoding="utf-8"?>
<p:tagLst xmlns:p="http://schemas.openxmlformats.org/presentationml/2006/main">
  <p:tag name="AS_UNIQUEID" val="230"/>
</p:tagLst>
</file>

<file path=ppt/tags/tag280.xml><?xml version="1.0" encoding="utf-8"?>
<p:tagLst xmlns:p="http://schemas.openxmlformats.org/presentationml/2006/main">
  <p:tag name="AS_UNIQUEID" val="7230"/>
</p:tagLst>
</file>

<file path=ppt/tags/tag281.xml><?xml version="1.0" encoding="utf-8"?>
<p:tagLst xmlns:p="http://schemas.openxmlformats.org/presentationml/2006/main">
  <p:tag name="AS_UNIQUEID" val="7231"/>
</p:tagLst>
</file>

<file path=ppt/tags/tag282.xml><?xml version="1.0" encoding="utf-8"?>
<p:tagLst xmlns:p="http://schemas.openxmlformats.org/presentationml/2006/main">
  <p:tag name="AS_UNIQUEID" val="7232"/>
</p:tagLst>
</file>

<file path=ppt/tags/tag283.xml><?xml version="1.0" encoding="utf-8"?>
<p:tagLst xmlns:p="http://schemas.openxmlformats.org/presentationml/2006/main">
  <p:tag name="AS_UNIQUEID" val="7233"/>
</p:tagLst>
</file>

<file path=ppt/tags/tag284.xml><?xml version="1.0" encoding="utf-8"?>
<p:tagLst xmlns:p="http://schemas.openxmlformats.org/presentationml/2006/main">
  <p:tag name="AS_UNIQUEID" val="7234"/>
</p:tagLst>
</file>

<file path=ppt/tags/tag285.xml><?xml version="1.0" encoding="utf-8"?>
<p:tagLst xmlns:p="http://schemas.openxmlformats.org/presentationml/2006/main">
  <p:tag name="AS_UNIQUEID" val="7235"/>
</p:tagLst>
</file>

<file path=ppt/tags/tag286.xml><?xml version="1.0" encoding="utf-8"?>
<p:tagLst xmlns:p="http://schemas.openxmlformats.org/presentationml/2006/main">
  <p:tag name="AS_UNIQUEID" val="7236"/>
</p:tagLst>
</file>

<file path=ppt/tags/tag287.xml><?xml version="1.0" encoding="utf-8"?>
<p:tagLst xmlns:p="http://schemas.openxmlformats.org/presentationml/2006/main">
  <p:tag name="AS_UNIQUEID" val="7237"/>
</p:tagLst>
</file>

<file path=ppt/tags/tag288.xml><?xml version="1.0" encoding="utf-8"?>
<p:tagLst xmlns:p="http://schemas.openxmlformats.org/presentationml/2006/main">
  <p:tag name="AS_UNIQUEID" val="7238"/>
</p:tagLst>
</file>

<file path=ppt/tags/tag289.xml><?xml version="1.0" encoding="utf-8"?>
<p:tagLst xmlns:p="http://schemas.openxmlformats.org/presentationml/2006/main">
  <p:tag name="AS_UNIQUEID" val="7239"/>
</p:tagLst>
</file>

<file path=ppt/tags/tag29.xml><?xml version="1.0" encoding="utf-8"?>
<p:tagLst xmlns:p="http://schemas.openxmlformats.org/presentationml/2006/main">
  <p:tag name="AS_UNIQUEID" val="231"/>
</p:tagLst>
</file>

<file path=ppt/tags/tag290.xml><?xml version="1.0" encoding="utf-8"?>
<p:tagLst xmlns:p="http://schemas.openxmlformats.org/presentationml/2006/main">
  <p:tag name="AS_UNIQUEID" val="7240"/>
</p:tagLst>
</file>

<file path=ppt/tags/tag291.xml><?xml version="1.0" encoding="utf-8"?>
<p:tagLst xmlns:p="http://schemas.openxmlformats.org/presentationml/2006/main">
  <p:tag name="AS_UNIQUEID" val="7241"/>
</p:tagLst>
</file>

<file path=ppt/tags/tag292.xml><?xml version="1.0" encoding="utf-8"?>
<p:tagLst xmlns:p="http://schemas.openxmlformats.org/presentationml/2006/main">
  <p:tag name="AS_UNIQUEID" val="7242"/>
</p:tagLst>
</file>

<file path=ppt/tags/tag293.xml><?xml version="1.0" encoding="utf-8"?>
<p:tagLst xmlns:p="http://schemas.openxmlformats.org/presentationml/2006/main">
  <p:tag name="AS_UNIQUEID" val="7243"/>
</p:tagLst>
</file>

<file path=ppt/tags/tag294.xml><?xml version="1.0" encoding="utf-8"?>
<p:tagLst xmlns:p="http://schemas.openxmlformats.org/presentationml/2006/main">
  <p:tag name="AS_UNIQUEID" val="7244"/>
</p:tagLst>
</file>

<file path=ppt/tags/tag295.xml><?xml version="1.0" encoding="utf-8"?>
<p:tagLst xmlns:p="http://schemas.openxmlformats.org/presentationml/2006/main">
  <p:tag name="AS_UNIQUEID" val="7245"/>
</p:tagLst>
</file>

<file path=ppt/tags/tag296.xml><?xml version="1.0" encoding="utf-8"?>
<p:tagLst xmlns:p="http://schemas.openxmlformats.org/presentationml/2006/main">
  <p:tag name="AS_UNIQUEID" val="7246"/>
</p:tagLst>
</file>

<file path=ppt/tags/tag297.xml><?xml version="1.0" encoding="utf-8"?>
<p:tagLst xmlns:p="http://schemas.openxmlformats.org/presentationml/2006/main">
  <p:tag name="AS_UNIQUEID" val="7247"/>
</p:tagLst>
</file>

<file path=ppt/tags/tag298.xml><?xml version="1.0" encoding="utf-8"?>
<p:tagLst xmlns:p="http://schemas.openxmlformats.org/presentationml/2006/main">
  <p:tag name="AS_UNIQUEID" val="7248"/>
</p:tagLst>
</file>

<file path=ppt/tags/tag299.xml><?xml version="1.0" encoding="utf-8"?>
<p:tagLst xmlns:p="http://schemas.openxmlformats.org/presentationml/2006/main">
  <p:tag name="AS_UNIQUEID" val="7249"/>
</p:tagLst>
</file>

<file path=ppt/tags/tag3.xml><?xml version="1.0" encoding="utf-8"?>
<p:tagLst xmlns:p="http://schemas.openxmlformats.org/presentationml/2006/main">
  <p:tag name="AS_UNIQUEID" val="205"/>
</p:tagLst>
</file>

<file path=ppt/tags/tag30.xml><?xml version="1.0" encoding="utf-8"?>
<p:tagLst xmlns:p="http://schemas.openxmlformats.org/presentationml/2006/main">
  <p:tag name="AS_UNIQUEID" val="232"/>
</p:tagLst>
</file>

<file path=ppt/tags/tag300.xml><?xml version="1.0" encoding="utf-8"?>
<p:tagLst xmlns:p="http://schemas.openxmlformats.org/presentationml/2006/main">
  <p:tag name="AS_UNIQUEID" val="7250"/>
</p:tagLst>
</file>

<file path=ppt/tags/tag301.xml><?xml version="1.0" encoding="utf-8"?>
<p:tagLst xmlns:p="http://schemas.openxmlformats.org/presentationml/2006/main">
  <p:tag name="AS_UNIQUEID" val="7251"/>
</p:tagLst>
</file>

<file path=ppt/tags/tag302.xml><?xml version="1.0" encoding="utf-8"?>
<p:tagLst xmlns:p="http://schemas.openxmlformats.org/presentationml/2006/main">
  <p:tag name="AS_UNIQUEID" val="7252"/>
</p:tagLst>
</file>

<file path=ppt/tags/tag303.xml><?xml version="1.0" encoding="utf-8"?>
<p:tagLst xmlns:p="http://schemas.openxmlformats.org/presentationml/2006/main">
  <p:tag name="AS_UNIQUEID" val="7253"/>
</p:tagLst>
</file>

<file path=ppt/tags/tag304.xml><?xml version="1.0" encoding="utf-8"?>
<p:tagLst xmlns:p="http://schemas.openxmlformats.org/presentationml/2006/main">
  <p:tag name="AS_UNIQUEID" val="7254"/>
</p:tagLst>
</file>

<file path=ppt/tags/tag305.xml><?xml version="1.0" encoding="utf-8"?>
<p:tagLst xmlns:p="http://schemas.openxmlformats.org/presentationml/2006/main">
  <p:tag name="AS_UNIQUEID" val="7255"/>
</p:tagLst>
</file>

<file path=ppt/tags/tag306.xml><?xml version="1.0" encoding="utf-8"?>
<p:tagLst xmlns:p="http://schemas.openxmlformats.org/presentationml/2006/main">
  <p:tag name="AS_UNIQUEID" val="7256"/>
</p:tagLst>
</file>

<file path=ppt/tags/tag307.xml><?xml version="1.0" encoding="utf-8"?>
<p:tagLst xmlns:p="http://schemas.openxmlformats.org/presentationml/2006/main">
  <p:tag name="AS_UNIQUEID" val="7257"/>
</p:tagLst>
</file>

<file path=ppt/tags/tag308.xml><?xml version="1.0" encoding="utf-8"?>
<p:tagLst xmlns:p="http://schemas.openxmlformats.org/presentationml/2006/main">
  <p:tag name="AS_UNIQUEID" val="7258"/>
</p:tagLst>
</file>

<file path=ppt/tags/tag309.xml><?xml version="1.0" encoding="utf-8"?>
<p:tagLst xmlns:p="http://schemas.openxmlformats.org/presentationml/2006/main">
  <p:tag name="AS_UNIQUEID" val="7259"/>
</p:tagLst>
</file>

<file path=ppt/tags/tag31.xml><?xml version="1.0" encoding="utf-8"?>
<p:tagLst xmlns:p="http://schemas.openxmlformats.org/presentationml/2006/main">
  <p:tag name="AS_UNIQUEID" val="233"/>
</p:tagLst>
</file>

<file path=ppt/tags/tag310.xml><?xml version="1.0" encoding="utf-8"?>
<p:tagLst xmlns:p="http://schemas.openxmlformats.org/presentationml/2006/main">
  <p:tag name="AS_UNIQUEID" val="7260"/>
</p:tagLst>
</file>

<file path=ppt/tags/tag311.xml><?xml version="1.0" encoding="utf-8"?>
<p:tagLst xmlns:p="http://schemas.openxmlformats.org/presentationml/2006/main">
  <p:tag name="AS_UNIQUEID" val="7261"/>
</p:tagLst>
</file>

<file path=ppt/tags/tag312.xml><?xml version="1.0" encoding="utf-8"?>
<p:tagLst xmlns:p="http://schemas.openxmlformats.org/presentationml/2006/main">
  <p:tag name="AS_UNIQUEID" val="7262"/>
</p:tagLst>
</file>

<file path=ppt/tags/tag313.xml><?xml version="1.0" encoding="utf-8"?>
<p:tagLst xmlns:p="http://schemas.openxmlformats.org/presentationml/2006/main">
  <p:tag name="AS_UNIQUEID" val="7263"/>
</p:tagLst>
</file>

<file path=ppt/tags/tag314.xml><?xml version="1.0" encoding="utf-8"?>
<p:tagLst xmlns:p="http://schemas.openxmlformats.org/presentationml/2006/main">
  <p:tag name="AS_UNIQUEID" val="7264"/>
</p:tagLst>
</file>

<file path=ppt/tags/tag315.xml><?xml version="1.0" encoding="utf-8"?>
<p:tagLst xmlns:p="http://schemas.openxmlformats.org/presentationml/2006/main">
  <p:tag name="AS_UNIQUEID" val="7265"/>
</p:tagLst>
</file>

<file path=ppt/tags/tag316.xml><?xml version="1.0" encoding="utf-8"?>
<p:tagLst xmlns:p="http://schemas.openxmlformats.org/presentationml/2006/main">
  <p:tag name="AS_UNIQUEID" val="7266"/>
</p:tagLst>
</file>

<file path=ppt/tags/tag317.xml><?xml version="1.0" encoding="utf-8"?>
<p:tagLst xmlns:p="http://schemas.openxmlformats.org/presentationml/2006/main">
  <p:tag name="AS_UNIQUEID" val="7267"/>
</p:tagLst>
</file>

<file path=ppt/tags/tag318.xml><?xml version="1.0" encoding="utf-8"?>
<p:tagLst xmlns:p="http://schemas.openxmlformats.org/presentationml/2006/main">
  <p:tag name="AS_UNIQUEID" val="7268"/>
</p:tagLst>
</file>

<file path=ppt/tags/tag319.xml><?xml version="1.0" encoding="utf-8"?>
<p:tagLst xmlns:p="http://schemas.openxmlformats.org/presentationml/2006/main">
  <p:tag name="AS_UNIQUEID" val="7269"/>
</p:tagLst>
</file>

<file path=ppt/tags/tag32.xml><?xml version="1.0" encoding="utf-8"?>
<p:tagLst xmlns:p="http://schemas.openxmlformats.org/presentationml/2006/main">
  <p:tag name="AS_UNIQUEID" val="234"/>
</p:tagLst>
</file>

<file path=ppt/tags/tag320.xml><?xml version="1.0" encoding="utf-8"?>
<p:tagLst xmlns:p="http://schemas.openxmlformats.org/presentationml/2006/main">
  <p:tag name="AS_UNIQUEID" val="7270"/>
</p:tagLst>
</file>

<file path=ppt/tags/tag321.xml><?xml version="1.0" encoding="utf-8"?>
<p:tagLst xmlns:p="http://schemas.openxmlformats.org/presentationml/2006/main">
  <p:tag name="AS_UNIQUEID" val="7271"/>
</p:tagLst>
</file>

<file path=ppt/tags/tag322.xml><?xml version="1.0" encoding="utf-8"?>
<p:tagLst xmlns:p="http://schemas.openxmlformats.org/presentationml/2006/main">
  <p:tag name="AS_UNIQUEID" val="7272"/>
</p:tagLst>
</file>

<file path=ppt/tags/tag323.xml><?xml version="1.0" encoding="utf-8"?>
<p:tagLst xmlns:p="http://schemas.openxmlformats.org/presentationml/2006/main">
  <p:tag name="AS_UNIQUEID" val="7273"/>
</p:tagLst>
</file>

<file path=ppt/tags/tag324.xml><?xml version="1.0" encoding="utf-8"?>
<p:tagLst xmlns:p="http://schemas.openxmlformats.org/presentationml/2006/main">
  <p:tag name="AS_UNIQUEID" val="7274"/>
</p:tagLst>
</file>

<file path=ppt/tags/tag325.xml><?xml version="1.0" encoding="utf-8"?>
<p:tagLst xmlns:p="http://schemas.openxmlformats.org/presentationml/2006/main">
  <p:tag name="AS_UNIQUEID" val="7275"/>
</p:tagLst>
</file>

<file path=ppt/tags/tag326.xml><?xml version="1.0" encoding="utf-8"?>
<p:tagLst xmlns:p="http://schemas.openxmlformats.org/presentationml/2006/main">
  <p:tag name="AS_UNIQUEID" val="7276"/>
</p:tagLst>
</file>

<file path=ppt/tags/tag327.xml><?xml version="1.0" encoding="utf-8"?>
<p:tagLst xmlns:p="http://schemas.openxmlformats.org/presentationml/2006/main">
  <p:tag name="AS_UNIQUEID" val="7277"/>
</p:tagLst>
</file>

<file path=ppt/tags/tag328.xml><?xml version="1.0" encoding="utf-8"?>
<p:tagLst xmlns:p="http://schemas.openxmlformats.org/presentationml/2006/main">
  <p:tag name="AS_UNIQUEID" val="7278"/>
</p:tagLst>
</file>

<file path=ppt/tags/tag329.xml><?xml version="1.0" encoding="utf-8"?>
<p:tagLst xmlns:p="http://schemas.openxmlformats.org/presentationml/2006/main">
  <p:tag name="AS_UNIQUEID" val="7279"/>
</p:tagLst>
</file>

<file path=ppt/tags/tag33.xml><?xml version="1.0" encoding="utf-8"?>
<p:tagLst xmlns:p="http://schemas.openxmlformats.org/presentationml/2006/main">
  <p:tag name="AS_UNIQUEID" val="235"/>
</p:tagLst>
</file>

<file path=ppt/tags/tag330.xml><?xml version="1.0" encoding="utf-8"?>
<p:tagLst xmlns:p="http://schemas.openxmlformats.org/presentationml/2006/main">
  <p:tag name="AS_UNIQUEID" val="7280"/>
</p:tagLst>
</file>

<file path=ppt/tags/tag331.xml><?xml version="1.0" encoding="utf-8"?>
<p:tagLst xmlns:p="http://schemas.openxmlformats.org/presentationml/2006/main">
  <p:tag name="AS_UNIQUEID" val="7281"/>
</p:tagLst>
</file>

<file path=ppt/tags/tag332.xml><?xml version="1.0" encoding="utf-8"?>
<p:tagLst xmlns:p="http://schemas.openxmlformats.org/presentationml/2006/main">
  <p:tag name="AS_UNIQUEID" val="7282"/>
</p:tagLst>
</file>

<file path=ppt/tags/tag333.xml><?xml version="1.0" encoding="utf-8"?>
<p:tagLst xmlns:p="http://schemas.openxmlformats.org/presentationml/2006/main">
  <p:tag name="AS_UNIQUEID" val="7283"/>
</p:tagLst>
</file>

<file path=ppt/tags/tag334.xml><?xml version="1.0" encoding="utf-8"?>
<p:tagLst xmlns:p="http://schemas.openxmlformats.org/presentationml/2006/main">
  <p:tag name="AS_UNIQUEID" val="7284"/>
</p:tagLst>
</file>

<file path=ppt/tags/tag335.xml><?xml version="1.0" encoding="utf-8"?>
<p:tagLst xmlns:p="http://schemas.openxmlformats.org/presentationml/2006/main">
  <p:tag name="AS_UNIQUEID" val="7285"/>
</p:tagLst>
</file>

<file path=ppt/tags/tag336.xml><?xml version="1.0" encoding="utf-8"?>
<p:tagLst xmlns:p="http://schemas.openxmlformats.org/presentationml/2006/main">
  <p:tag name="AS_UNIQUEID" val="7286"/>
</p:tagLst>
</file>

<file path=ppt/tags/tag337.xml><?xml version="1.0" encoding="utf-8"?>
<p:tagLst xmlns:p="http://schemas.openxmlformats.org/presentationml/2006/main">
  <p:tag name="AS_UNIQUEID" val="7287"/>
</p:tagLst>
</file>

<file path=ppt/tags/tag338.xml><?xml version="1.0" encoding="utf-8"?>
<p:tagLst xmlns:p="http://schemas.openxmlformats.org/presentationml/2006/main">
  <p:tag name="AS_UNIQUEID" val="7288"/>
</p:tagLst>
</file>

<file path=ppt/tags/tag339.xml><?xml version="1.0" encoding="utf-8"?>
<p:tagLst xmlns:p="http://schemas.openxmlformats.org/presentationml/2006/main">
  <p:tag name="AS_UNIQUEID" val="7289"/>
</p:tagLst>
</file>

<file path=ppt/tags/tag34.xml><?xml version="1.0" encoding="utf-8"?>
<p:tagLst xmlns:p="http://schemas.openxmlformats.org/presentationml/2006/main">
  <p:tag name="AS_UNIQUEID" val="236"/>
</p:tagLst>
</file>

<file path=ppt/tags/tag340.xml><?xml version="1.0" encoding="utf-8"?>
<p:tagLst xmlns:p="http://schemas.openxmlformats.org/presentationml/2006/main">
  <p:tag name="AS_UNIQUEID" val="7290"/>
</p:tagLst>
</file>

<file path=ppt/tags/tag341.xml><?xml version="1.0" encoding="utf-8"?>
<p:tagLst xmlns:p="http://schemas.openxmlformats.org/presentationml/2006/main">
  <p:tag name="AS_UNIQUEID" val="7291"/>
</p:tagLst>
</file>

<file path=ppt/tags/tag342.xml><?xml version="1.0" encoding="utf-8"?>
<p:tagLst xmlns:p="http://schemas.openxmlformats.org/presentationml/2006/main">
  <p:tag name="AS_UNIQUEID" val="7292"/>
</p:tagLst>
</file>

<file path=ppt/tags/tag343.xml><?xml version="1.0" encoding="utf-8"?>
<p:tagLst xmlns:p="http://schemas.openxmlformats.org/presentationml/2006/main">
  <p:tag name="AS_UNIQUEID" val="7293"/>
</p:tagLst>
</file>

<file path=ppt/tags/tag344.xml><?xml version="1.0" encoding="utf-8"?>
<p:tagLst xmlns:p="http://schemas.openxmlformats.org/presentationml/2006/main">
  <p:tag name="AS_UNIQUEID" val="7294"/>
</p:tagLst>
</file>

<file path=ppt/tags/tag345.xml><?xml version="1.0" encoding="utf-8"?>
<p:tagLst xmlns:p="http://schemas.openxmlformats.org/presentationml/2006/main">
  <p:tag name="AS_UNIQUEID" val="7295"/>
</p:tagLst>
</file>

<file path=ppt/tags/tag346.xml><?xml version="1.0" encoding="utf-8"?>
<p:tagLst xmlns:p="http://schemas.openxmlformats.org/presentationml/2006/main">
  <p:tag name="AS_UNIQUEID" val="7296"/>
</p:tagLst>
</file>

<file path=ppt/tags/tag347.xml><?xml version="1.0" encoding="utf-8"?>
<p:tagLst xmlns:p="http://schemas.openxmlformats.org/presentationml/2006/main">
  <p:tag name="AS_UNIQUEID" val="7297"/>
</p:tagLst>
</file>

<file path=ppt/tags/tag348.xml><?xml version="1.0" encoding="utf-8"?>
<p:tagLst xmlns:p="http://schemas.openxmlformats.org/presentationml/2006/main">
  <p:tag name="AS_UNIQUEID" val="7298"/>
</p:tagLst>
</file>

<file path=ppt/tags/tag349.xml><?xml version="1.0" encoding="utf-8"?>
<p:tagLst xmlns:p="http://schemas.openxmlformats.org/presentationml/2006/main">
  <p:tag name="AS_UNIQUEID" val="7299"/>
</p:tagLst>
</file>

<file path=ppt/tags/tag35.xml><?xml version="1.0" encoding="utf-8"?>
<p:tagLst xmlns:p="http://schemas.openxmlformats.org/presentationml/2006/main">
  <p:tag name="AS_UNIQUEID" val="7166"/>
</p:tagLst>
</file>

<file path=ppt/tags/tag350.xml><?xml version="1.0" encoding="utf-8"?>
<p:tagLst xmlns:p="http://schemas.openxmlformats.org/presentationml/2006/main">
  <p:tag name="AS_UNIQUEID" val="7300"/>
</p:tagLst>
</file>

<file path=ppt/tags/tag351.xml><?xml version="1.0" encoding="utf-8"?>
<p:tagLst xmlns:p="http://schemas.openxmlformats.org/presentationml/2006/main">
  <p:tag name="AS_UNIQUEID" val="7301"/>
</p:tagLst>
</file>

<file path=ppt/tags/tag352.xml><?xml version="1.0" encoding="utf-8"?>
<p:tagLst xmlns:p="http://schemas.openxmlformats.org/presentationml/2006/main">
  <p:tag name="AS_UNIQUEID" val="7302"/>
</p:tagLst>
</file>

<file path=ppt/tags/tag353.xml><?xml version="1.0" encoding="utf-8"?>
<p:tagLst xmlns:p="http://schemas.openxmlformats.org/presentationml/2006/main">
  <p:tag name="AS_UNIQUEID" val="7303"/>
</p:tagLst>
</file>

<file path=ppt/tags/tag354.xml><?xml version="1.0" encoding="utf-8"?>
<p:tagLst xmlns:p="http://schemas.openxmlformats.org/presentationml/2006/main">
  <p:tag name="AS_UNIQUEID" val="7304"/>
</p:tagLst>
</file>

<file path=ppt/tags/tag355.xml><?xml version="1.0" encoding="utf-8"?>
<p:tagLst xmlns:p="http://schemas.openxmlformats.org/presentationml/2006/main">
  <p:tag name="AS_UNIQUEID" val="7305"/>
</p:tagLst>
</file>

<file path=ppt/tags/tag356.xml><?xml version="1.0" encoding="utf-8"?>
<p:tagLst xmlns:p="http://schemas.openxmlformats.org/presentationml/2006/main">
  <p:tag name="AS_UNIQUEID" val="7306"/>
</p:tagLst>
</file>

<file path=ppt/tags/tag357.xml><?xml version="1.0" encoding="utf-8"?>
<p:tagLst xmlns:p="http://schemas.openxmlformats.org/presentationml/2006/main">
  <p:tag name="AS_UNIQUEID" val="7307"/>
</p:tagLst>
</file>

<file path=ppt/tags/tag358.xml><?xml version="1.0" encoding="utf-8"?>
<p:tagLst xmlns:p="http://schemas.openxmlformats.org/presentationml/2006/main">
  <p:tag name="AS_UNIQUEID" val="7308"/>
</p:tagLst>
</file>

<file path=ppt/tags/tag359.xml><?xml version="1.0" encoding="utf-8"?>
<p:tagLst xmlns:p="http://schemas.openxmlformats.org/presentationml/2006/main">
  <p:tag name="AS_UNIQUEID" val="7309"/>
</p:tagLst>
</file>

<file path=ppt/tags/tag36.xml><?xml version="1.0" encoding="utf-8"?>
<p:tagLst xmlns:p="http://schemas.openxmlformats.org/presentationml/2006/main">
  <p:tag name="AS_UNIQUEID" val="238"/>
</p:tagLst>
</file>

<file path=ppt/tags/tag360.xml><?xml version="1.0" encoding="utf-8"?>
<p:tagLst xmlns:p="http://schemas.openxmlformats.org/presentationml/2006/main">
  <p:tag name="AS_UNIQUEID" val="7310"/>
</p:tagLst>
</file>

<file path=ppt/tags/tag361.xml><?xml version="1.0" encoding="utf-8"?>
<p:tagLst xmlns:p="http://schemas.openxmlformats.org/presentationml/2006/main">
  <p:tag name="AS_UNIQUEID" val="7311"/>
</p:tagLst>
</file>

<file path=ppt/tags/tag362.xml><?xml version="1.0" encoding="utf-8"?>
<p:tagLst xmlns:p="http://schemas.openxmlformats.org/presentationml/2006/main">
  <p:tag name="AS_UNIQUEID" val="7312"/>
</p:tagLst>
</file>

<file path=ppt/tags/tag363.xml><?xml version="1.0" encoding="utf-8"?>
<p:tagLst xmlns:p="http://schemas.openxmlformats.org/presentationml/2006/main">
  <p:tag name="AS_UNIQUEID" val="7313"/>
</p:tagLst>
</file>

<file path=ppt/tags/tag364.xml><?xml version="1.0" encoding="utf-8"?>
<p:tagLst xmlns:p="http://schemas.openxmlformats.org/presentationml/2006/main">
  <p:tag name="AS_UNIQUEID" val="7314"/>
</p:tagLst>
</file>

<file path=ppt/tags/tag365.xml><?xml version="1.0" encoding="utf-8"?>
<p:tagLst xmlns:p="http://schemas.openxmlformats.org/presentationml/2006/main">
  <p:tag name="AS_UNIQUEID" val="7315"/>
</p:tagLst>
</file>

<file path=ppt/tags/tag366.xml><?xml version="1.0" encoding="utf-8"?>
<p:tagLst xmlns:p="http://schemas.openxmlformats.org/presentationml/2006/main">
  <p:tag name="AS_UNIQUEID" val="7316"/>
</p:tagLst>
</file>

<file path=ppt/tags/tag367.xml><?xml version="1.0" encoding="utf-8"?>
<p:tagLst xmlns:p="http://schemas.openxmlformats.org/presentationml/2006/main">
  <p:tag name="AS_UNIQUEID" val="7317"/>
</p:tagLst>
</file>

<file path=ppt/tags/tag368.xml><?xml version="1.0" encoding="utf-8"?>
<p:tagLst xmlns:p="http://schemas.openxmlformats.org/presentationml/2006/main">
  <p:tag name="AS_UNIQUEID" val="7318"/>
</p:tagLst>
</file>

<file path=ppt/tags/tag369.xml><?xml version="1.0" encoding="utf-8"?>
<p:tagLst xmlns:p="http://schemas.openxmlformats.org/presentationml/2006/main">
  <p:tag name="AS_UNIQUEID" val="7319"/>
</p:tagLst>
</file>

<file path=ppt/tags/tag37.xml><?xml version="1.0" encoding="utf-8"?>
<p:tagLst xmlns:p="http://schemas.openxmlformats.org/presentationml/2006/main">
  <p:tag name="AS_UNIQUEID" val="239"/>
</p:tagLst>
</file>

<file path=ppt/tags/tag370.xml><?xml version="1.0" encoding="utf-8"?>
<p:tagLst xmlns:p="http://schemas.openxmlformats.org/presentationml/2006/main">
  <p:tag name="AS_UNIQUEID" val="7320"/>
</p:tagLst>
</file>

<file path=ppt/tags/tag371.xml><?xml version="1.0" encoding="utf-8"?>
<p:tagLst xmlns:p="http://schemas.openxmlformats.org/presentationml/2006/main">
  <p:tag name="AS_UNIQUEID" val="7321"/>
</p:tagLst>
</file>

<file path=ppt/tags/tag372.xml><?xml version="1.0" encoding="utf-8"?>
<p:tagLst xmlns:p="http://schemas.openxmlformats.org/presentationml/2006/main">
  <p:tag name="AS_UNIQUEID" val="7322"/>
</p:tagLst>
</file>

<file path=ppt/tags/tag373.xml><?xml version="1.0" encoding="utf-8"?>
<p:tagLst xmlns:p="http://schemas.openxmlformats.org/presentationml/2006/main">
  <p:tag name="AS_UNIQUEID" val="7323"/>
</p:tagLst>
</file>

<file path=ppt/tags/tag374.xml><?xml version="1.0" encoding="utf-8"?>
<p:tagLst xmlns:p="http://schemas.openxmlformats.org/presentationml/2006/main">
  <p:tag name="AS_UNIQUEID" val="7324"/>
</p:tagLst>
</file>

<file path=ppt/tags/tag375.xml><?xml version="1.0" encoding="utf-8"?>
<p:tagLst xmlns:p="http://schemas.openxmlformats.org/presentationml/2006/main">
  <p:tag name="AS_UNIQUEID" val="7325"/>
</p:tagLst>
</file>

<file path=ppt/tags/tag376.xml><?xml version="1.0" encoding="utf-8"?>
<p:tagLst xmlns:p="http://schemas.openxmlformats.org/presentationml/2006/main">
  <p:tag name="AS_UNIQUEID" val="7326"/>
</p:tagLst>
</file>

<file path=ppt/tags/tag377.xml><?xml version="1.0" encoding="utf-8"?>
<p:tagLst xmlns:p="http://schemas.openxmlformats.org/presentationml/2006/main">
  <p:tag name="AS_UNIQUEID" val="7327"/>
</p:tagLst>
</file>

<file path=ppt/tags/tag378.xml><?xml version="1.0" encoding="utf-8"?>
<p:tagLst xmlns:p="http://schemas.openxmlformats.org/presentationml/2006/main">
  <p:tag name="AS_UNIQUEID" val="7328"/>
</p:tagLst>
</file>

<file path=ppt/tags/tag379.xml><?xml version="1.0" encoding="utf-8"?>
<p:tagLst xmlns:p="http://schemas.openxmlformats.org/presentationml/2006/main">
  <p:tag name="AS_UNIQUEID" val="7329"/>
</p:tagLst>
</file>

<file path=ppt/tags/tag38.xml><?xml version="1.0" encoding="utf-8"?>
<p:tagLst xmlns:p="http://schemas.openxmlformats.org/presentationml/2006/main">
  <p:tag name="AS_UNIQUEID" val="240"/>
</p:tagLst>
</file>

<file path=ppt/tags/tag380.xml><?xml version="1.0" encoding="utf-8"?>
<p:tagLst xmlns:p="http://schemas.openxmlformats.org/presentationml/2006/main">
  <p:tag name="AS_UNIQUEID" val="7330"/>
</p:tagLst>
</file>

<file path=ppt/tags/tag381.xml><?xml version="1.0" encoding="utf-8"?>
<p:tagLst xmlns:p="http://schemas.openxmlformats.org/presentationml/2006/main">
  <p:tag name="AS_UNIQUEID" val="7331"/>
</p:tagLst>
</file>

<file path=ppt/tags/tag382.xml><?xml version="1.0" encoding="utf-8"?>
<p:tagLst xmlns:p="http://schemas.openxmlformats.org/presentationml/2006/main">
  <p:tag name="AS_UNIQUEID" val="7332"/>
</p:tagLst>
</file>

<file path=ppt/tags/tag383.xml><?xml version="1.0" encoding="utf-8"?>
<p:tagLst xmlns:p="http://schemas.openxmlformats.org/presentationml/2006/main">
  <p:tag name="AS_UNIQUEID" val="7333"/>
</p:tagLst>
</file>

<file path=ppt/tags/tag384.xml><?xml version="1.0" encoding="utf-8"?>
<p:tagLst xmlns:p="http://schemas.openxmlformats.org/presentationml/2006/main">
  <p:tag name="AS_UNIQUEID" val="7334"/>
</p:tagLst>
</file>

<file path=ppt/tags/tag385.xml><?xml version="1.0" encoding="utf-8"?>
<p:tagLst xmlns:p="http://schemas.openxmlformats.org/presentationml/2006/main">
  <p:tag name="AS_UNIQUEID" val="7335"/>
</p:tagLst>
</file>

<file path=ppt/tags/tag386.xml><?xml version="1.0" encoding="utf-8"?>
<p:tagLst xmlns:p="http://schemas.openxmlformats.org/presentationml/2006/main">
  <p:tag name="AS_UNIQUEID" val="7336"/>
</p:tagLst>
</file>

<file path=ppt/tags/tag387.xml><?xml version="1.0" encoding="utf-8"?>
<p:tagLst xmlns:p="http://schemas.openxmlformats.org/presentationml/2006/main">
  <p:tag name="AS_UNIQUEID" val="7337"/>
</p:tagLst>
</file>

<file path=ppt/tags/tag388.xml><?xml version="1.0" encoding="utf-8"?>
<p:tagLst xmlns:p="http://schemas.openxmlformats.org/presentationml/2006/main">
  <p:tag name="AS_UNIQUEID" val="7338"/>
</p:tagLst>
</file>

<file path=ppt/tags/tag389.xml><?xml version="1.0" encoding="utf-8"?>
<p:tagLst xmlns:p="http://schemas.openxmlformats.org/presentationml/2006/main">
  <p:tag name="AS_UNIQUEID" val="7339"/>
</p:tagLst>
</file>

<file path=ppt/tags/tag39.xml><?xml version="1.0" encoding="utf-8"?>
<p:tagLst xmlns:p="http://schemas.openxmlformats.org/presentationml/2006/main">
  <p:tag name="AS_UNIQUEID" val="241"/>
</p:tagLst>
</file>

<file path=ppt/tags/tag390.xml><?xml version="1.0" encoding="utf-8"?>
<p:tagLst xmlns:p="http://schemas.openxmlformats.org/presentationml/2006/main">
  <p:tag name="AS_UNIQUEID" val="7340"/>
</p:tagLst>
</file>

<file path=ppt/tags/tag391.xml><?xml version="1.0" encoding="utf-8"?>
<p:tagLst xmlns:p="http://schemas.openxmlformats.org/presentationml/2006/main">
  <p:tag name="AS_UNIQUEID" val="7341"/>
</p:tagLst>
</file>

<file path=ppt/tags/tag392.xml><?xml version="1.0" encoding="utf-8"?>
<p:tagLst xmlns:p="http://schemas.openxmlformats.org/presentationml/2006/main">
  <p:tag name="AS_UNIQUEID" val="7342"/>
</p:tagLst>
</file>

<file path=ppt/tags/tag393.xml><?xml version="1.0" encoding="utf-8"?>
<p:tagLst xmlns:p="http://schemas.openxmlformats.org/presentationml/2006/main">
  <p:tag name="AS_UNIQUEID" val="7343"/>
</p:tagLst>
</file>

<file path=ppt/tags/tag394.xml><?xml version="1.0" encoding="utf-8"?>
<p:tagLst xmlns:p="http://schemas.openxmlformats.org/presentationml/2006/main">
  <p:tag name="AS_UNIQUEID" val="7344"/>
</p:tagLst>
</file>

<file path=ppt/tags/tag395.xml><?xml version="1.0" encoding="utf-8"?>
<p:tagLst xmlns:p="http://schemas.openxmlformats.org/presentationml/2006/main">
  <p:tag name="AS_UNIQUEID" val="7345"/>
</p:tagLst>
</file>

<file path=ppt/tags/tag396.xml><?xml version="1.0" encoding="utf-8"?>
<p:tagLst xmlns:p="http://schemas.openxmlformats.org/presentationml/2006/main">
  <p:tag name="AS_UNIQUEID" val="7346"/>
</p:tagLst>
</file>

<file path=ppt/tags/tag397.xml><?xml version="1.0" encoding="utf-8"?>
<p:tagLst xmlns:p="http://schemas.openxmlformats.org/presentationml/2006/main">
  <p:tag name="AS_UNIQUEID" val="7347"/>
</p:tagLst>
</file>

<file path=ppt/tags/tag398.xml><?xml version="1.0" encoding="utf-8"?>
<p:tagLst xmlns:p="http://schemas.openxmlformats.org/presentationml/2006/main">
  <p:tag name="AS_UNIQUEID" val="7348"/>
</p:tagLst>
</file>

<file path=ppt/tags/tag399.xml><?xml version="1.0" encoding="utf-8"?>
<p:tagLst xmlns:p="http://schemas.openxmlformats.org/presentationml/2006/main">
  <p:tag name="AS_UNIQUEID" val="7349"/>
</p:tagLst>
</file>

<file path=ppt/tags/tag4.xml><?xml version="1.0" encoding="utf-8"?>
<p:tagLst xmlns:p="http://schemas.openxmlformats.org/presentationml/2006/main">
  <p:tag name="AS_UNIQUEID" val="206"/>
</p:tagLst>
</file>

<file path=ppt/tags/tag40.xml><?xml version="1.0" encoding="utf-8"?>
<p:tagLst xmlns:p="http://schemas.openxmlformats.org/presentationml/2006/main">
  <p:tag name="AS_UNIQUEID" val="7167"/>
</p:tagLst>
</file>

<file path=ppt/tags/tag400.xml><?xml version="1.0" encoding="utf-8"?>
<p:tagLst xmlns:p="http://schemas.openxmlformats.org/presentationml/2006/main">
  <p:tag name="AS_UNIQUEID" val="7350"/>
</p:tagLst>
</file>

<file path=ppt/tags/tag401.xml><?xml version="1.0" encoding="utf-8"?>
<p:tagLst xmlns:p="http://schemas.openxmlformats.org/presentationml/2006/main">
  <p:tag name="AS_UNIQUEID" val="7351"/>
</p:tagLst>
</file>

<file path=ppt/tags/tag402.xml><?xml version="1.0" encoding="utf-8"?>
<p:tagLst xmlns:p="http://schemas.openxmlformats.org/presentationml/2006/main">
  <p:tag name="AS_UNIQUEID" val="7352"/>
</p:tagLst>
</file>

<file path=ppt/tags/tag403.xml><?xml version="1.0" encoding="utf-8"?>
<p:tagLst xmlns:p="http://schemas.openxmlformats.org/presentationml/2006/main">
  <p:tag name="AS_UNIQUEID" val="7353"/>
</p:tagLst>
</file>

<file path=ppt/tags/tag404.xml><?xml version="1.0" encoding="utf-8"?>
<p:tagLst xmlns:p="http://schemas.openxmlformats.org/presentationml/2006/main">
  <p:tag name="AS_UNIQUEID" val="7354"/>
</p:tagLst>
</file>

<file path=ppt/tags/tag405.xml><?xml version="1.0" encoding="utf-8"?>
<p:tagLst xmlns:p="http://schemas.openxmlformats.org/presentationml/2006/main">
  <p:tag name="AS_UNIQUEID" val="7355"/>
</p:tagLst>
</file>

<file path=ppt/tags/tag406.xml><?xml version="1.0" encoding="utf-8"?>
<p:tagLst xmlns:p="http://schemas.openxmlformats.org/presentationml/2006/main">
  <p:tag name="AS_UNIQUEID" val="7356"/>
</p:tagLst>
</file>

<file path=ppt/tags/tag407.xml><?xml version="1.0" encoding="utf-8"?>
<p:tagLst xmlns:p="http://schemas.openxmlformats.org/presentationml/2006/main">
  <p:tag name="AS_UNIQUEID" val="7357"/>
</p:tagLst>
</file>

<file path=ppt/tags/tag408.xml><?xml version="1.0" encoding="utf-8"?>
<p:tagLst xmlns:p="http://schemas.openxmlformats.org/presentationml/2006/main">
  <p:tag name="AS_UNIQUEID" val="7358"/>
</p:tagLst>
</file>

<file path=ppt/tags/tag409.xml><?xml version="1.0" encoding="utf-8"?>
<p:tagLst xmlns:p="http://schemas.openxmlformats.org/presentationml/2006/main">
  <p:tag name="AS_UNIQUEID" val="7359"/>
</p:tagLst>
</file>

<file path=ppt/tags/tag41.xml><?xml version="1.0" encoding="utf-8"?>
<p:tagLst xmlns:p="http://schemas.openxmlformats.org/presentationml/2006/main">
  <p:tag name="AS_UNIQUEID" val="243"/>
</p:tagLst>
</file>

<file path=ppt/tags/tag410.xml><?xml version="1.0" encoding="utf-8"?>
<p:tagLst xmlns:p="http://schemas.openxmlformats.org/presentationml/2006/main">
  <p:tag name="AS_UNIQUEID" val="7360"/>
</p:tagLst>
</file>

<file path=ppt/tags/tag411.xml><?xml version="1.0" encoding="utf-8"?>
<p:tagLst xmlns:p="http://schemas.openxmlformats.org/presentationml/2006/main">
  <p:tag name="AS_UNIQUEID" val="7361"/>
</p:tagLst>
</file>

<file path=ppt/tags/tag412.xml><?xml version="1.0" encoding="utf-8"?>
<p:tagLst xmlns:p="http://schemas.openxmlformats.org/presentationml/2006/main">
  <p:tag name="AS_UNIQUEID" val="7362"/>
</p:tagLst>
</file>

<file path=ppt/tags/tag413.xml><?xml version="1.0" encoding="utf-8"?>
<p:tagLst xmlns:p="http://schemas.openxmlformats.org/presentationml/2006/main">
  <p:tag name="AS_UNIQUEID" val="7363"/>
</p:tagLst>
</file>

<file path=ppt/tags/tag414.xml><?xml version="1.0" encoding="utf-8"?>
<p:tagLst xmlns:p="http://schemas.openxmlformats.org/presentationml/2006/main">
  <p:tag name="AS_UNIQUEID" val="7364"/>
</p:tagLst>
</file>

<file path=ppt/tags/tag415.xml><?xml version="1.0" encoding="utf-8"?>
<p:tagLst xmlns:p="http://schemas.openxmlformats.org/presentationml/2006/main">
  <p:tag name="AS_UNIQUEID" val="7365"/>
</p:tagLst>
</file>

<file path=ppt/tags/tag416.xml><?xml version="1.0" encoding="utf-8"?>
<p:tagLst xmlns:p="http://schemas.openxmlformats.org/presentationml/2006/main">
  <p:tag name="AS_UNIQUEID" val="7366"/>
</p:tagLst>
</file>

<file path=ppt/tags/tag417.xml><?xml version="1.0" encoding="utf-8"?>
<p:tagLst xmlns:p="http://schemas.openxmlformats.org/presentationml/2006/main">
  <p:tag name="AS_UNIQUEID" val="7367"/>
</p:tagLst>
</file>

<file path=ppt/tags/tag418.xml><?xml version="1.0" encoding="utf-8"?>
<p:tagLst xmlns:p="http://schemas.openxmlformats.org/presentationml/2006/main">
  <p:tag name="AS_UNIQUEID" val="7368"/>
</p:tagLst>
</file>

<file path=ppt/tags/tag419.xml><?xml version="1.0" encoding="utf-8"?>
<p:tagLst xmlns:p="http://schemas.openxmlformats.org/presentationml/2006/main">
  <p:tag name="AS_UNIQUEID" val="7369"/>
</p:tagLst>
</file>

<file path=ppt/tags/tag42.xml><?xml version="1.0" encoding="utf-8"?>
<p:tagLst xmlns:p="http://schemas.openxmlformats.org/presentationml/2006/main">
  <p:tag name="AS_UNIQUEID" val="244"/>
</p:tagLst>
</file>

<file path=ppt/tags/tag420.xml><?xml version="1.0" encoding="utf-8"?>
<p:tagLst xmlns:p="http://schemas.openxmlformats.org/presentationml/2006/main">
  <p:tag name="AS_UNIQUEID" val="7370"/>
</p:tagLst>
</file>

<file path=ppt/tags/tag421.xml><?xml version="1.0" encoding="utf-8"?>
<p:tagLst xmlns:p="http://schemas.openxmlformats.org/presentationml/2006/main">
  <p:tag name="AS_UNIQUEID" val="7371"/>
</p:tagLst>
</file>

<file path=ppt/tags/tag422.xml><?xml version="1.0" encoding="utf-8"?>
<p:tagLst xmlns:p="http://schemas.openxmlformats.org/presentationml/2006/main">
  <p:tag name="AS_UNIQUEID" val="7372"/>
</p:tagLst>
</file>

<file path=ppt/tags/tag423.xml><?xml version="1.0" encoding="utf-8"?>
<p:tagLst xmlns:p="http://schemas.openxmlformats.org/presentationml/2006/main">
  <p:tag name="AS_UNIQUEID" val="7373"/>
</p:tagLst>
</file>

<file path=ppt/tags/tag424.xml><?xml version="1.0" encoding="utf-8"?>
<p:tagLst xmlns:p="http://schemas.openxmlformats.org/presentationml/2006/main">
  <p:tag name="AS_UNIQUEID" val="7374"/>
</p:tagLst>
</file>

<file path=ppt/tags/tag425.xml><?xml version="1.0" encoding="utf-8"?>
<p:tagLst xmlns:p="http://schemas.openxmlformats.org/presentationml/2006/main">
  <p:tag name="AS_UNIQUEID" val="7375"/>
</p:tagLst>
</file>

<file path=ppt/tags/tag426.xml><?xml version="1.0" encoding="utf-8"?>
<p:tagLst xmlns:p="http://schemas.openxmlformats.org/presentationml/2006/main">
  <p:tag name="AS_UNIQUEID" val="7376"/>
</p:tagLst>
</file>

<file path=ppt/tags/tag427.xml><?xml version="1.0" encoding="utf-8"?>
<p:tagLst xmlns:p="http://schemas.openxmlformats.org/presentationml/2006/main">
  <p:tag name="AS_UNIQUEID" val="7377"/>
</p:tagLst>
</file>

<file path=ppt/tags/tag428.xml><?xml version="1.0" encoding="utf-8"?>
<p:tagLst xmlns:p="http://schemas.openxmlformats.org/presentationml/2006/main">
  <p:tag name="AS_UNIQUEID" val="7378"/>
</p:tagLst>
</file>

<file path=ppt/tags/tag429.xml><?xml version="1.0" encoding="utf-8"?>
<p:tagLst xmlns:p="http://schemas.openxmlformats.org/presentationml/2006/main">
  <p:tag name="AS_UNIQUEID" val="7379"/>
</p:tagLst>
</file>

<file path=ppt/tags/tag43.xml><?xml version="1.0" encoding="utf-8"?>
<p:tagLst xmlns:p="http://schemas.openxmlformats.org/presentationml/2006/main">
  <p:tag name="AS_UNIQUEID" val="245"/>
</p:tagLst>
</file>

<file path=ppt/tags/tag430.xml><?xml version="1.0" encoding="utf-8"?>
<p:tagLst xmlns:p="http://schemas.openxmlformats.org/presentationml/2006/main">
  <p:tag name="AS_UNIQUEID" val="7380"/>
</p:tagLst>
</file>

<file path=ppt/tags/tag431.xml><?xml version="1.0" encoding="utf-8"?>
<p:tagLst xmlns:p="http://schemas.openxmlformats.org/presentationml/2006/main">
  <p:tag name="AS_UNIQUEID" val="7381"/>
</p:tagLst>
</file>

<file path=ppt/tags/tag432.xml><?xml version="1.0" encoding="utf-8"?>
<p:tagLst xmlns:p="http://schemas.openxmlformats.org/presentationml/2006/main">
  <p:tag name="AS_UNIQUEID" val="7382"/>
</p:tagLst>
</file>

<file path=ppt/tags/tag433.xml><?xml version="1.0" encoding="utf-8"?>
<p:tagLst xmlns:p="http://schemas.openxmlformats.org/presentationml/2006/main">
  <p:tag name="AS_UNIQUEID" val="7383"/>
</p:tagLst>
</file>

<file path=ppt/tags/tag434.xml><?xml version="1.0" encoding="utf-8"?>
<p:tagLst xmlns:p="http://schemas.openxmlformats.org/presentationml/2006/main">
  <p:tag name="AS_UNIQUEID" val="7384"/>
</p:tagLst>
</file>

<file path=ppt/tags/tag435.xml><?xml version="1.0" encoding="utf-8"?>
<p:tagLst xmlns:p="http://schemas.openxmlformats.org/presentationml/2006/main">
  <p:tag name="AS_UNIQUEID" val="7385"/>
</p:tagLst>
</file>

<file path=ppt/tags/tag436.xml><?xml version="1.0" encoding="utf-8"?>
<p:tagLst xmlns:p="http://schemas.openxmlformats.org/presentationml/2006/main">
  <p:tag name="AS_UNIQUEID" val="7386"/>
</p:tagLst>
</file>

<file path=ppt/tags/tag437.xml><?xml version="1.0" encoding="utf-8"?>
<p:tagLst xmlns:p="http://schemas.openxmlformats.org/presentationml/2006/main">
  <p:tag name="AS_UNIQUEID" val="7387"/>
</p:tagLst>
</file>

<file path=ppt/tags/tag438.xml><?xml version="1.0" encoding="utf-8"?>
<p:tagLst xmlns:p="http://schemas.openxmlformats.org/presentationml/2006/main">
  <p:tag name="AS_UNIQUEID" val="7388"/>
</p:tagLst>
</file>

<file path=ppt/tags/tag439.xml><?xml version="1.0" encoding="utf-8"?>
<p:tagLst xmlns:p="http://schemas.openxmlformats.org/presentationml/2006/main">
  <p:tag name="AS_UNIQUEID" val="7389"/>
</p:tagLst>
</file>

<file path=ppt/tags/tag44.xml><?xml version="1.0" encoding="utf-8"?>
<p:tagLst xmlns:p="http://schemas.openxmlformats.org/presentationml/2006/main">
  <p:tag name="AS_UNIQUEID" val="7168"/>
</p:tagLst>
</file>

<file path=ppt/tags/tag440.xml><?xml version="1.0" encoding="utf-8"?>
<p:tagLst xmlns:p="http://schemas.openxmlformats.org/presentationml/2006/main">
  <p:tag name="AS_UNIQUEID" val="7390"/>
</p:tagLst>
</file>

<file path=ppt/tags/tag441.xml><?xml version="1.0" encoding="utf-8"?>
<p:tagLst xmlns:p="http://schemas.openxmlformats.org/presentationml/2006/main">
  <p:tag name="AS_UNIQUEID" val="7391"/>
</p:tagLst>
</file>

<file path=ppt/tags/tag442.xml><?xml version="1.0" encoding="utf-8"?>
<p:tagLst xmlns:p="http://schemas.openxmlformats.org/presentationml/2006/main">
  <p:tag name="AS_UNIQUEID" val="7392"/>
</p:tagLst>
</file>

<file path=ppt/tags/tag443.xml><?xml version="1.0" encoding="utf-8"?>
<p:tagLst xmlns:p="http://schemas.openxmlformats.org/presentationml/2006/main">
  <p:tag name="AS_UNIQUEID" val="7393"/>
</p:tagLst>
</file>

<file path=ppt/tags/tag444.xml><?xml version="1.0" encoding="utf-8"?>
<p:tagLst xmlns:p="http://schemas.openxmlformats.org/presentationml/2006/main">
  <p:tag name="AS_UNIQUEID" val="7394"/>
</p:tagLst>
</file>

<file path=ppt/tags/tag445.xml><?xml version="1.0" encoding="utf-8"?>
<p:tagLst xmlns:p="http://schemas.openxmlformats.org/presentationml/2006/main">
  <p:tag name="AS_UNIQUEID" val="7395"/>
</p:tagLst>
</file>

<file path=ppt/tags/tag446.xml><?xml version="1.0" encoding="utf-8"?>
<p:tagLst xmlns:p="http://schemas.openxmlformats.org/presentationml/2006/main">
  <p:tag name="AS_UNIQUEID" val="7396"/>
</p:tagLst>
</file>

<file path=ppt/tags/tag447.xml><?xml version="1.0" encoding="utf-8"?>
<p:tagLst xmlns:p="http://schemas.openxmlformats.org/presentationml/2006/main">
  <p:tag name="AS_UNIQUEID" val="7397"/>
</p:tagLst>
</file>

<file path=ppt/tags/tag448.xml><?xml version="1.0" encoding="utf-8"?>
<p:tagLst xmlns:p="http://schemas.openxmlformats.org/presentationml/2006/main">
  <p:tag name="AS_UNIQUEID" val="3"/>
  <p:tag name="KSO_WM_UNIT_PLACING_PICTURE_USER_VIEWPORT" val="{&quot;height&quot;:2585,&quot;width&quot;:19087}"/>
</p:tagLst>
</file>

<file path=ppt/tags/tag449.xml><?xml version="1.0" encoding="utf-8"?>
<p:tagLst xmlns:p="http://schemas.openxmlformats.org/presentationml/2006/main">
  <p:tag name="AS_UNIQUEID" val="859"/>
</p:tagLst>
</file>

<file path=ppt/tags/tag45.xml><?xml version="1.0" encoding="utf-8"?>
<p:tagLst xmlns:p="http://schemas.openxmlformats.org/presentationml/2006/main">
  <p:tag name="AS_UNIQUEID" val="247"/>
</p:tagLst>
</file>

<file path=ppt/tags/tag450.xml><?xml version="1.0" encoding="utf-8"?>
<p:tagLst xmlns:p="http://schemas.openxmlformats.org/presentationml/2006/main">
  <p:tag name="AS_UNIQUEID" val="7398"/>
  <p:tag name="KSO_WM_BEAUTIFY_FLAG" val=""/>
</p:tagLst>
</file>

<file path=ppt/tags/tag451.xml><?xml version="1.0" encoding="utf-8"?>
<p:tagLst xmlns:p="http://schemas.openxmlformats.org/presentationml/2006/main">
  <p:tag name="AS_UNIQUEID" val="7399"/>
  <p:tag name="KSO_WM_BEAUTIFY_FLAG" val=""/>
</p:tagLst>
</file>

<file path=ppt/tags/tag452.xml><?xml version="1.0" encoding="utf-8"?>
<p:tagLst xmlns:p="http://schemas.openxmlformats.org/presentationml/2006/main">
  <p:tag name="AS_UNIQUEID" val="7400"/>
  <p:tag name="KSO_WM_BEAUTIFY_FLAG" val=""/>
</p:tagLst>
</file>

<file path=ppt/tags/tag453.xml><?xml version="1.0" encoding="utf-8"?>
<p:tagLst xmlns:p="http://schemas.openxmlformats.org/presentationml/2006/main">
  <p:tag name="AS_UNIQUEID" val="7401"/>
</p:tagLst>
</file>

<file path=ppt/tags/tag454.xml><?xml version="1.0" encoding="utf-8"?>
<p:tagLst xmlns:p="http://schemas.openxmlformats.org/presentationml/2006/main">
  <p:tag name="KSO_WM_SPECIAL_SOURCE" val="bdnull"/>
</p:tagLst>
</file>

<file path=ppt/tags/tag455.xml><?xml version="1.0" encoding="utf-8"?>
<p:tagLst xmlns:p="http://schemas.openxmlformats.org/presentationml/2006/main">
  <p:tag name="AS_UNIQUEID" val="7402"/>
</p:tagLst>
</file>

<file path=ppt/tags/tag456.xml><?xml version="1.0" encoding="utf-8"?>
<p:tagLst xmlns:p="http://schemas.openxmlformats.org/presentationml/2006/main">
  <p:tag name="AS_UNIQUEID" val="132"/>
</p:tagLst>
</file>

<file path=ppt/tags/tag457.xml><?xml version="1.0" encoding="utf-8"?>
<p:tagLst xmlns:p="http://schemas.openxmlformats.org/presentationml/2006/main">
  <p:tag name="AS_UNIQUEID" val="1927"/>
  <p:tag name="KSO_WM_UNIT_TABLE_BEAUTIFY" val="smartTable{d7144e6c-f644-4c11-a460-0adf0dc14900}"/>
  <p:tag name="TABLE_ENDDRAG_ORIGIN_RECT" val="852*176"/>
  <p:tag name="TABLE_ENDDRAG_RECT" val="53*319*852*176"/>
</p:tagLst>
</file>

<file path=ppt/tags/tag458.xml><?xml version="1.0" encoding="utf-8"?>
<p:tagLst xmlns:p="http://schemas.openxmlformats.org/presentationml/2006/main">
  <p:tag name="AS_UNIQUEID" val="7403"/>
</p:tagLst>
</file>

<file path=ppt/tags/tag459.xml><?xml version="1.0" encoding="utf-8"?>
<p:tagLst xmlns:p="http://schemas.openxmlformats.org/presentationml/2006/main">
  <p:tag name="AS_UNIQUEID" val="7404"/>
</p:tagLst>
</file>

<file path=ppt/tags/tag46.xml><?xml version="1.0" encoding="utf-8"?>
<p:tagLst xmlns:p="http://schemas.openxmlformats.org/presentationml/2006/main">
  <p:tag name="AS_UNIQUEID" val="248"/>
</p:tagLst>
</file>

<file path=ppt/tags/tag460.xml><?xml version="1.0" encoding="utf-8"?>
<p:tagLst xmlns:p="http://schemas.openxmlformats.org/presentationml/2006/main">
  <p:tag name="AS_UNIQUEID" val="7405"/>
</p:tagLst>
</file>

<file path=ppt/tags/tag461.xml><?xml version="1.0" encoding="utf-8"?>
<p:tagLst xmlns:p="http://schemas.openxmlformats.org/presentationml/2006/main">
  <p:tag name="AS_UNIQUEID" val="7406"/>
</p:tagLst>
</file>

<file path=ppt/tags/tag462.xml><?xml version="1.0" encoding="utf-8"?>
<p:tagLst xmlns:p="http://schemas.openxmlformats.org/presentationml/2006/main">
  <p:tag name="AS_UNIQUEID" val="7407"/>
</p:tagLst>
</file>

<file path=ppt/tags/tag463.xml><?xml version="1.0" encoding="utf-8"?>
<p:tagLst xmlns:p="http://schemas.openxmlformats.org/presentationml/2006/main">
  <p:tag name="AS_UNIQUEID" val="7408"/>
</p:tagLst>
</file>

<file path=ppt/tags/tag464.xml><?xml version="1.0" encoding="utf-8"?>
<p:tagLst xmlns:p="http://schemas.openxmlformats.org/presentationml/2006/main">
  <p:tag name="AS_UNIQUEID" val="7409"/>
</p:tagLst>
</file>

<file path=ppt/tags/tag465.xml><?xml version="1.0" encoding="utf-8"?>
<p:tagLst xmlns:p="http://schemas.openxmlformats.org/presentationml/2006/main">
  <p:tag name="AS_UNIQUEID" val="7410"/>
</p:tagLst>
</file>

<file path=ppt/tags/tag466.xml><?xml version="1.0" encoding="utf-8"?>
<p:tagLst xmlns:p="http://schemas.openxmlformats.org/presentationml/2006/main">
  <p:tag name="AS_UNIQUEID" val="7411"/>
  <p:tag name="KSO_WM_BEAUTIFY_FLAG" val=""/>
</p:tagLst>
</file>

<file path=ppt/tags/tag467.xml><?xml version="1.0" encoding="utf-8"?>
<p:tagLst xmlns:p="http://schemas.openxmlformats.org/presentationml/2006/main">
  <p:tag name="AS_UNIQUEID" val="7412"/>
</p:tagLst>
</file>

<file path=ppt/tags/tag468.xml><?xml version="1.0" encoding="utf-8"?>
<p:tagLst xmlns:p="http://schemas.openxmlformats.org/presentationml/2006/main">
  <p:tag name="AS_UNIQUEID" val="7413"/>
</p:tagLst>
</file>

<file path=ppt/tags/tag469.xml><?xml version="1.0" encoding="utf-8"?>
<p:tagLst xmlns:p="http://schemas.openxmlformats.org/presentationml/2006/main">
  <p:tag name="AS_UNIQUEID" val="7414"/>
</p:tagLst>
</file>

<file path=ppt/tags/tag47.xml><?xml version="1.0" encoding="utf-8"?>
<p:tagLst xmlns:p="http://schemas.openxmlformats.org/presentationml/2006/main">
  <p:tag name="AS_UNIQUEID" val="249"/>
</p:tagLst>
</file>

<file path=ppt/tags/tag470.xml><?xml version="1.0" encoding="utf-8"?>
<p:tagLst xmlns:p="http://schemas.openxmlformats.org/presentationml/2006/main">
  <p:tag name="AS_UNIQUEID" val="7415"/>
</p:tagLst>
</file>

<file path=ppt/tags/tag471.xml><?xml version="1.0" encoding="utf-8"?>
<p:tagLst xmlns:p="http://schemas.openxmlformats.org/presentationml/2006/main">
  <p:tag name="AS_UNIQUEID" val="7416"/>
</p:tagLst>
</file>

<file path=ppt/tags/tag472.xml><?xml version="1.0" encoding="utf-8"?>
<p:tagLst xmlns:p="http://schemas.openxmlformats.org/presentationml/2006/main">
  <p:tag name="AS_UNIQUEID" val="7417"/>
</p:tagLst>
</file>

<file path=ppt/tags/tag473.xml><?xml version="1.0" encoding="utf-8"?>
<p:tagLst xmlns:p="http://schemas.openxmlformats.org/presentationml/2006/main">
  <p:tag name="AS_UNIQUEID" val="7418"/>
</p:tagLst>
</file>

<file path=ppt/tags/tag474.xml><?xml version="1.0" encoding="utf-8"?>
<p:tagLst xmlns:p="http://schemas.openxmlformats.org/presentationml/2006/main">
  <p:tag name="AS_UNIQUEID" val="7419"/>
</p:tagLst>
</file>

<file path=ppt/tags/tag475.xml><?xml version="1.0" encoding="utf-8"?>
<p:tagLst xmlns:p="http://schemas.openxmlformats.org/presentationml/2006/main">
  <p:tag name="AS_UNIQUEID" val="7420"/>
</p:tagLst>
</file>

<file path=ppt/tags/tag476.xml><?xml version="1.0" encoding="utf-8"?>
<p:tagLst xmlns:p="http://schemas.openxmlformats.org/presentationml/2006/main">
  <p:tag name="AS_UNIQUEID" val="7421"/>
</p:tagLst>
</file>

<file path=ppt/tags/tag477.xml><?xml version="1.0" encoding="utf-8"?>
<p:tagLst xmlns:p="http://schemas.openxmlformats.org/presentationml/2006/main">
  <p:tag name="AS_UNIQUEID" val="7422"/>
</p:tagLst>
</file>

<file path=ppt/tags/tag478.xml><?xml version="1.0" encoding="utf-8"?>
<p:tagLst xmlns:p="http://schemas.openxmlformats.org/presentationml/2006/main">
  <p:tag name="AS_UNIQUEID" val="7423"/>
  <p:tag name="KSO_WM_BEAUTIFY_FLAG" val=""/>
</p:tagLst>
</file>

<file path=ppt/tags/tag479.xml><?xml version="1.0" encoding="utf-8"?>
<p:tagLst xmlns:p="http://schemas.openxmlformats.org/presentationml/2006/main">
  <p:tag name="AS_UNIQUEID" val="7424"/>
  <p:tag name="KSO_WM_BEAUTIFY_FLAG" val=""/>
</p:tagLst>
</file>

<file path=ppt/tags/tag48.xml><?xml version="1.0" encoding="utf-8"?>
<p:tagLst xmlns:p="http://schemas.openxmlformats.org/presentationml/2006/main">
  <p:tag name="AS_UNIQUEID" val="250"/>
</p:tagLst>
</file>

<file path=ppt/tags/tag480.xml><?xml version="1.0" encoding="utf-8"?>
<p:tagLst xmlns:p="http://schemas.openxmlformats.org/presentationml/2006/main">
  <p:tag name="AS_UNIQUEID" val="7425"/>
  <p:tag name="KSO_WM_BEAUTIFY_FLAG" val=""/>
</p:tagLst>
</file>

<file path=ppt/tags/tag481.xml><?xml version="1.0" encoding="utf-8"?>
<p:tagLst xmlns:p="http://schemas.openxmlformats.org/presentationml/2006/main">
  <p:tag name="AS_UNIQUEID" val="7426"/>
</p:tagLst>
</file>

<file path=ppt/tags/tag482.xml><?xml version="1.0" encoding="utf-8"?>
<p:tagLst xmlns:p="http://schemas.openxmlformats.org/presentationml/2006/main">
  <p:tag name="AS_UNIQUEID" val="1906"/>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custom20204255_28*m_h_i*1_1_3"/>
  <p:tag name="KSO_WM_UNIT_INDEX" val="1_1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483.xml><?xml version="1.0" encoding="utf-8"?>
<p:tagLst xmlns:p="http://schemas.openxmlformats.org/presentationml/2006/main">
  <p:tag name="AS_UNIQUEID" val="1907"/>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8*m_h_i*1_1_2"/>
  <p:tag name="KSO_WM_UNIT_INDEX" val="1_1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484.xml><?xml version="1.0" encoding="utf-8"?>
<p:tagLst xmlns:p="http://schemas.openxmlformats.org/presentationml/2006/main">
  <p:tag name="AS_UNIQUEID" val="1908"/>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8*m_h_i*1_1_1"/>
  <p:tag name="KSO_WM_UNIT_INDEX" val="1_1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
</p:tagLst>
</file>

<file path=ppt/tags/tag485.xml><?xml version="1.0" encoding="utf-8"?>
<p:tagLst xmlns:p="http://schemas.openxmlformats.org/presentationml/2006/main">
  <p:tag name="AS_UNIQUEID" val="7427"/>
</p:tagLst>
</file>

<file path=ppt/tags/tag486.xml><?xml version="1.0" encoding="utf-8"?>
<p:tagLst xmlns:p="http://schemas.openxmlformats.org/presentationml/2006/main">
  <p:tag name="AS_UNIQUEID" val="1906"/>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custom20204255_28*m_h_i*1_1_3"/>
  <p:tag name="KSO_WM_UNIT_INDEX" val="1_1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487.xml><?xml version="1.0" encoding="utf-8"?>
<p:tagLst xmlns:p="http://schemas.openxmlformats.org/presentationml/2006/main">
  <p:tag name="AS_UNIQUEID" val="1907"/>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8*m_h_i*1_1_2"/>
  <p:tag name="KSO_WM_UNIT_INDEX" val="1_1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488.xml><?xml version="1.0" encoding="utf-8"?>
<p:tagLst xmlns:p="http://schemas.openxmlformats.org/presentationml/2006/main">
  <p:tag name="AS_UNIQUEID" val="1908"/>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8*m_h_i*1_1_1"/>
  <p:tag name="KSO_WM_UNIT_INDEX" val="1_1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
</p:tagLst>
</file>

<file path=ppt/tags/tag489.xml><?xml version="1.0" encoding="utf-8"?>
<p:tagLst xmlns:p="http://schemas.openxmlformats.org/presentationml/2006/main">
  <p:tag name="AS_UNIQUEID" val="7428"/>
</p:tagLst>
</file>

<file path=ppt/tags/tag49.xml><?xml version="1.0" encoding="utf-8"?>
<p:tagLst xmlns:p="http://schemas.openxmlformats.org/presentationml/2006/main">
  <p:tag name="AS_UNIQUEID" val="251"/>
</p:tagLst>
</file>

<file path=ppt/tags/tag490.xml><?xml version="1.0" encoding="utf-8"?>
<p:tagLst xmlns:p="http://schemas.openxmlformats.org/presentationml/2006/main">
  <p:tag name="AS_UNIQUEID" val="1906"/>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custom20204255_28*m_h_i*1_1_3"/>
  <p:tag name="KSO_WM_UNIT_INDEX" val="1_1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491.xml><?xml version="1.0" encoding="utf-8"?>
<p:tagLst xmlns:p="http://schemas.openxmlformats.org/presentationml/2006/main">
  <p:tag name="AS_UNIQUEID" val="1907"/>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8*m_h_i*1_1_2"/>
  <p:tag name="KSO_WM_UNIT_INDEX" val="1_1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492.xml><?xml version="1.0" encoding="utf-8"?>
<p:tagLst xmlns:p="http://schemas.openxmlformats.org/presentationml/2006/main">
  <p:tag name="AS_UNIQUEID" val="1908"/>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8*m_h_i*1_1_1"/>
  <p:tag name="KSO_WM_UNIT_INDEX" val="1_1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
</p:tagLst>
</file>

<file path=ppt/tags/tag493.xml><?xml version="1.0" encoding="utf-8"?>
<p:tagLst xmlns:p="http://schemas.openxmlformats.org/presentationml/2006/main">
  <p:tag name="AS_UNIQUEID" val="7429"/>
</p:tagLst>
</file>

<file path=ppt/tags/tag494.xml><?xml version="1.0" encoding="utf-8"?>
<p:tagLst xmlns:p="http://schemas.openxmlformats.org/presentationml/2006/main">
  <p:tag name="AS_UNIQUEID" val="7430"/>
  <p:tag name="KSO_WM_BEAUTIFY_FLAG" val=""/>
</p:tagLst>
</file>

<file path=ppt/tags/tag495.xml><?xml version="1.0" encoding="utf-8"?>
<p:tagLst xmlns:p="http://schemas.openxmlformats.org/presentationml/2006/main">
  <p:tag name="AS_UNIQUEID" val="7431"/>
</p:tagLst>
</file>

<file path=ppt/tags/tag496.xml><?xml version="1.0" encoding="utf-8"?>
<p:tagLst xmlns:p="http://schemas.openxmlformats.org/presentationml/2006/main">
  <p:tag name="AS_UNIQUEID" val="7432"/>
</p:tagLst>
</file>

<file path=ppt/tags/tag497.xml><?xml version="1.0" encoding="utf-8"?>
<p:tagLst xmlns:p="http://schemas.openxmlformats.org/presentationml/2006/main">
  <p:tag name="AS_UNIQUEID" val="7433"/>
</p:tagLst>
</file>

<file path=ppt/tags/tag498.xml><?xml version="1.0" encoding="utf-8"?>
<p:tagLst xmlns:p="http://schemas.openxmlformats.org/presentationml/2006/main">
  <p:tag name="AS_UNIQUEID" val="7434"/>
  <p:tag name="KSO_WM_BEAUTIFY_FLAG" val=""/>
</p:tagLst>
</file>

<file path=ppt/tags/tag499.xml><?xml version="1.0" encoding="utf-8"?>
<p:tagLst xmlns:p="http://schemas.openxmlformats.org/presentationml/2006/main">
  <p:tag name="AS_UNIQUEID" val="7435"/>
  <p:tag name="KSO_WM_BEAUTIFY_FLAG" val=""/>
</p:tagLst>
</file>

<file path=ppt/tags/tag5.xml><?xml version="1.0" encoding="utf-8"?>
<p:tagLst xmlns:p="http://schemas.openxmlformats.org/presentationml/2006/main">
  <p:tag name="AS_UNIQUEID" val="207"/>
</p:tagLst>
</file>

<file path=ppt/tags/tag50.xml><?xml version="1.0" encoding="utf-8"?>
<p:tagLst xmlns:p="http://schemas.openxmlformats.org/presentationml/2006/main">
  <p:tag name="AS_UNIQUEID" val="252"/>
</p:tagLst>
</file>

<file path=ppt/tags/tag500.xml><?xml version="1.0" encoding="utf-8"?>
<p:tagLst xmlns:p="http://schemas.openxmlformats.org/presentationml/2006/main">
  <p:tag name="AS_UNIQUEID" val="7436"/>
  <p:tag name="KSO_WM_BEAUTIFY_FLAG" val=""/>
</p:tagLst>
</file>

<file path=ppt/tags/tag501.xml><?xml version="1.0" encoding="utf-8"?>
<p:tagLst xmlns:p="http://schemas.openxmlformats.org/presentationml/2006/main">
  <p:tag name="AS_UNIQUEID" val="7437"/>
  <p:tag name="KSO_WM_BEAUTIFY_FLAG" val=""/>
</p:tagLst>
</file>

<file path=ppt/tags/tag502.xml><?xml version="1.0" encoding="utf-8"?>
<p:tagLst xmlns:p="http://schemas.openxmlformats.org/presentationml/2006/main">
  <p:tag name="AS_UNIQUEID" val="7438"/>
</p:tagLst>
</file>

<file path=ppt/tags/tag503.xml><?xml version="1.0" encoding="utf-8"?>
<p:tagLst xmlns:p="http://schemas.openxmlformats.org/presentationml/2006/main">
  <p:tag name="AS_UNIQUEID" val="7160"/>
  <p:tag name="KSO_WM_BEAUTIFY_FLAG" val=""/>
</p:tagLst>
</file>

<file path=ppt/tags/tag504.xml><?xml version="1.0" encoding="utf-8"?>
<p:tagLst xmlns:p="http://schemas.openxmlformats.org/presentationml/2006/main">
  <p:tag name="AS_UNIQUEID" val="7439"/>
  <p:tag name="KSO_WM_BEAUTIFY_FLAG" val=""/>
  <p:tag name="KSO_WM_UNIT_FILL_FORE_SCHEMECOLOR_INDEX" val="14"/>
  <p:tag name="KSO_WM_UNIT_FILL_FORE_SCHEMECOLOR_INDEX_BRIGHTNESS" val="0"/>
  <p:tag name="KSO_WM_UNIT_FILL_TYPE" val="1"/>
</p:tagLst>
</file>

<file path=ppt/tags/tag505.xml><?xml version="1.0" encoding="utf-8"?>
<p:tagLst xmlns:p="http://schemas.openxmlformats.org/presentationml/2006/main">
  <p:tag name="AS_UNIQUEID" val="7440"/>
  <p:tag name="KSO_WM_BEAUTIFY_FLAG" val=""/>
</p:tagLst>
</file>

<file path=ppt/tags/tag506.xml><?xml version="1.0" encoding="utf-8"?>
<p:tagLst xmlns:p="http://schemas.openxmlformats.org/presentationml/2006/main">
  <p:tag name="AS_UNIQUEID" val="7441"/>
  <p:tag name="KSO_WM_BEAUTIFY_FLAG" val=""/>
</p:tagLst>
</file>

<file path=ppt/tags/tag507.xml><?xml version="1.0" encoding="utf-8"?>
<p:tagLst xmlns:p="http://schemas.openxmlformats.org/presentationml/2006/main">
  <p:tag name="AS_UNIQUEID" val="7442"/>
</p:tagLst>
</file>

<file path=ppt/tags/tag508.xml><?xml version="1.0" encoding="utf-8"?>
<p:tagLst xmlns:p="http://schemas.openxmlformats.org/presentationml/2006/main">
  <p:tag name="AS_UNIQUEID" val="7443"/>
  <p:tag name="KSO_WM_BEAUTIFY_FLAG" val=""/>
</p:tagLst>
</file>

<file path=ppt/tags/tag509.xml><?xml version="1.0" encoding="utf-8"?>
<p:tagLst xmlns:p="http://schemas.openxmlformats.org/presentationml/2006/main">
  <p:tag name="AS_UNIQUEID" val="390"/>
</p:tagLst>
</file>

<file path=ppt/tags/tag51.xml><?xml version="1.0" encoding="utf-8"?>
<p:tagLst xmlns:p="http://schemas.openxmlformats.org/presentationml/2006/main">
  <p:tag name="AS_UNIQUEID" val="7169"/>
</p:tagLst>
</file>

<file path=ppt/tags/tag510.xml><?xml version="1.0" encoding="utf-8"?>
<p:tagLst xmlns:p="http://schemas.openxmlformats.org/presentationml/2006/main">
  <p:tag name="AS_UNIQUEID" val="7444"/>
</p:tagLst>
</file>

<file path=ppt/tags/tag511.xml><?xml version="1.0" encoding="utf-8"?>
<p:tagLst xmlns:p="http://schemas.openxmlformats.org/presentationml/2006/main">
  <p:tag name="AS_UNIQUEID" val="7445"/>
</p:tagLst>
</file>

<file path=ppt/tags/tag512.xml><?xml version="1.0" encoding="utf-8"?>
<p:tagLst xmlns:p="http://schemas.openxmlformats.org/presentationml/2006/main">
  <p:tag name="AS_UNIQUEID" val="7446"/>
</p:tagLst>
</file>

<file path=ppt/tags/tag513.xml><?xml version="1.0" encoding="utf-8"?>
<p:tagLst xmlns:p="http://schemas.openxmlformats.org/presentationml/2006/main">
  <p:tag name="AS_UNIQUEID" val="7447"/>
</p:tagLst>
</file>

<file path=ppt/tags/tag514.xml><?xml version="1.0" encoding="utf-8"?>
<p:tagLst xmlns:p="http://schemas.openxmlformats.org/presentationml/2006/main">
  <p:tag name="AS_UNIQUEID" val="7448"/>
</p:tagLst>
</file>

<file path=ppt/tags/tag515.xml><?xml version="1.0" encoding="utf-8"?>
<p:tagLst xmlns:p="http://schemas.openxmlformats.org/presentationml/2006/main">
  <p:tag name="AS_UNIQUEID" val="7449"/>
</p:tagLst>
</file>

<file path=ppt/tags/tag516.xml><?xml version="1.0" encoding="utf-8"?>
<p:tagLst xmlns:p="http://schemas.openxmlformats.org/presentationml/2006/main">
  <p:tag name="AS_UNIQUEID" val="384"/>
  <p:tag name="KSO_WM_BEAUTIFY_FLAG" val=""/>
</p:tagLst>
</file>

<file path=ppt/tags/tag517.xml><?xml version="1.0" encoding="utf-8"?>
<p:tagLst xmlns:p="http://schemas.openxmlformats.org/presentationml/2006/main">
  <p:tag name="AS_UNIQUEID" val="7450"/>
</p:tagLst>
</file>

<file path=ppt/tags/tag518.xml><?xml version="1.0" encoding="utf-8"?>
<p:tagLst xmlns:p="http://schemas.openxmlformats.org/presentationml/2006/main">
  <p:tag name="AS_UNIQUEID" val="7451"/>
</p:tagLst>
</file>

<file path=ppt/tags/tag519.xml><?xml version="1.0" encoding="utf-8"?>
<p:tagLst xmlns:p="http://schemas.openxmlformats.org/presentationml/2006/main">
  <p:tag name="AS_UNIQUEID" val="7452"/>
</p:tagLst>
</file>

<file path=ppt/tags/tag52.xml><?xml version="1.0" encoding="utf-8"?>
<p:tagLst xmlns:p="http://schemas.openxmlformats.org/presentationml/2006/main">
  <p:tag name="AS_UNIQUEID" val="254"/>
</p:tagLst>
</file>

<file path=ppt/tags/tag520.xml><?xml version="1.0" encoding="utf-8"?>
<p:tagLst xmlns:p="http://schemas.openxmlformats.org/presentationml/2006/main">
  <p:tag name="AS_UNIQUEID" val="7453"/>
</p:tagLst>
</file>

<file path=ppt/tags/tag521.xml><?xml version="1.0" encoding="utf-8"?>
<p:tagLst xmlns:p="http://schemas.openxmlformats.org/presentationml/2006/main">
  <p:tag name="AS_UNIQUEID" val="7454"/>
</p:tagLst>
</file>

<file path=ppt/tags/tag522.xml><?xml version="1.0" encoding="utf-8"?>
<p:tagLst xmlns:p="http://schemas.openxmlformats.org/presentationml/2006/main">
  <p:tag name="AS_UNIQUEID" val="7455"/>
</p:tagLst>
</file>

<file path=ppt/tags/tag523.xml><?xml version="1.0" encoding="utf-8"?>
<p:tagLst xmlns:p="http://schemas.openxmlformats.org/presentationml/2006/main">
  <p:tag name="AS_UNIQUEID" val="7456"/>
</p:tagLst>
</file>

<file path=ppt/tags/tag524.xml><?xml version="1.0" encoding="utf-8"?>
<p:tagLst xmlns:p="http://schemas.openxmlformats.org/presentationml/2006/main">
  <p:tag name="AS_UNIQUEID" val="7457"/>
</p:tagLst>
</file>

<file path=ppt/tags/tag525.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526.xml><?xml version="1.0" encoding="utf-8"?>
<p:tagLst xmlns:p="http://schemas.openxmlformats.org/presentationml/2006/main">
  <p:tag name="AS_UNIQUEID" val="7458"/>
</p:tagLst>
</file>

<file path=ppt/tags/tag527.xml><?xml version="1.0" encoding="utf-8"?>
<p:tagLst xmlns:p="http://schemas.openxmlformats.org/presentationml/2006/main">
  <p:tag name="AS_UNIQUEID" val="7459"/>
</p:tagLst>
</file>

<file path=ppt/tags/tag528.xml><?xml version="1.0" encoding="utf-8"?>
<p:tagLst xmlns:p="http://schemas.openxmlformats.org/presentationml/2006/main">
  <p:tag name="AS_UNIQUEID" val="1923"/>
</p:tagLst>
</file>

<file path=ppt/tags/tag529.xml><?xml version="1.0" encoding="utf-8"?>
<p:tagLst xmlns:p="http://schemas.openxmlformats.org/presentationml/2006/main">
  <p:tag name="AS_UNIQUEID" val="7460"/>
</p:tagLst>
</file>

<file path=ppt/tags/tag53.xml><?xml version="1.0" encoding="utf-8"?>
<p:tagLst xmlns:p="http://schemas.openxmlformats.org/presentationml/2006/main">
  <p:tag name="AS_UNIQUEID" val="255"/>
</p:tagLst>
</file>

<file path=ppt/tags/tag530.xml><?xml version="1.0" encoding="utf-8"?>
<p:tagLst xmlns:p="http://schemas.openxmlformats.org/presentationml/2006/main">
  <p:tag name="AS_UNIQUEID" val="7461"/>
</p:tagLst>
</file>

<file path=ppt/tags/tag531.xml><?xml version="1.0" encoding="utf-8"?>
<p:tagLst xmlns:p="http://schemas.openxmlformats.org/presentationml/2006/main">
  <p:tag name="AS_UNIQUEID" val="7462"/>
</p:tagLst>
</file>

<file path=ppt/tags/tag532.xml><?xml version="1.0" encoding="utf-8"?>
<p:tagLst xmlns:p="http://schemas.openxmlformats.org/presentationml/2006/main">
  <p:tag name="AS_UNIQUEID" val="7463"/>
</p:tagLst>
</file>

<file path=ppt/tags/tag533.xml><?xml version="1.0" encoding="utf-8"?>
<p:tagLst xmlns:p="http://schemas.openxmlformats.org/presentationml/2006/main">
  <p:tag name="AS_UNIQUEID" val="7464"/>
</p:tagLst>
</file>

<file path=ppt/tags/tag534.xml><?xml version="1.0" encoding="utf-8"?>
<p:tagLst xmlns:p="http://schemas.openxmlformats.org/presentationml/2006/main">
  <p:tag name="AS_UNIQUEID" val="7465"/>
</p:tagLst>
</file>

<file path=ppt/tags/tag535.xml><?xml version="1.0" encoding="utf-8"?>
<p:tagLst xmlns:p="http://schemas.openxmlformats.org/presentationml/2006/main">
  <p:tag name="AS_UNIQUEID" val="7466"/>
</p:tagLst>
</file>

<file path=ppt/tags/tag536.xml><?xml version="1.0" encoding="utf-8"?>
<p:tagLst xmlns:p="http://schemas.openxmlformats.org/presentationml/2006/main">
  <p:tag name="AS_UNIQUEID" val="7467"/>
</p:tagLst>
</file>

<file path=ppt/tags/tag537.xml><?xml version="1.0" encoding="utf-8"?>
<p:tagLst xmlns:p="http://schemas.openxmlformats.org/presentationml/2006/main">
  <p:tag name="AS_UNIQUEID" val="4116"/>
</p:tagLst>
</file>

<file path=ppt/tags/tag538.xml><?xml version="1.0" encoding="utf-8"?>
<p:tagLst xmlns:p="http://schemas.openxmlformats.org/presentationml/2006/main">
  <p:tag name="AS_UNIQUEID" val="7468"/>
</p:tagLst>
</file>

<file path=ppt/tags/tag539.xml><?xml version="1.0" encoding="utf-8"?>
<p:tagLst xmlns:p="http://schemas.openxmlformats.org/presentationml/2006/main">
  <p:tag name="AS_UNIQUEID" val="7469"/>
</p:tagLst>
</file>

<file path=ppt/tags/tag54.xml><?xml version="1.0" encoding="utf-8"?>
<p:tagLst xmlns:p="http://schemas.openxmlformats.org/presentationml/2006/main">
  <p:tag name="AS_UNIQUEID" val="256"/>
</p:tagLst>
</file>

<file path=ppt/tags/tag540.xml><?xml version="1.0" encoding="utf-8"?>
<p:tagLst xmlns:p="http://schemas.openxmlformats.org/presentationml/2006/main">
  <p:tag name="AS_UNIQUEID" val="4116"/>
</p:tagLst>
</file>

<file path=ppt/tags/tag541.xml><?xml version="1.0" encoding="utf-8"?>
<p:tagLst xmlns:p="http://schemas.openxmlformats.org/presentationml/2006/main">
  <p:tag name="AS_UNIQUEID" val="4116"/>
</p:tagLst>
</file>

<file path=ppt/tags/tag542.xml><?xml version="1.0" encoding="utf-8"?>
<p:tagLst xmlns:p="http://schemas.openxmlformats.org/presentationml/2006/main">
  <p:tag name="AS_UNIQUEID" val="7470"/>
</p:tagLst>
</file>

<file path=ppt/tags/tag543.xml><?xml version="1.0" encoding="utf-8"?>
<p:tagLst xmlns:p="http://schemas.openxmlformats.org/presentationml/2006/main">
  <p:tag name="AS_UNIQUEID" val="4116"/>
</p:tagLst>
</file>

<file path=ppt/tags/tag544.xml><?xml version="1.0" encoding="utf-8"?>
<p:tagLst xmlns:p="http://schemas.openxmlformats.org/presentationml/2006/main">
  <p:tag name="AS_UNIQUEID" val="4116"/>
</p:tagLst>
</file>

<file path=ppt/tags/tag545.xml><?xml version="1.0" encoding="utf-8"?>
<p:tagLst xmlns:p="http://schemas.openxmlformats.org/presentationml/2006/main">
  <p:tag name="AS_UNIQUEID" val="7471"/>
</p:tagLst>
</file>

<file path=ppt/tags/tag546.xml><?xml version="1.0" encoding="utf-8"?>
<p:tagLst xmlns:p="http://schemas.openxmlformats.org/presentationml/2006/main">
  <p:tag name="AS_UNIQUEID" val="4116"/>
</p:tagLst>
</file>

<file path=ppt/tags/tag547.xml><?xml version="1.0" encoding="utf-8"?>
<p:tagLst xmlns:p="http://schemas.openxmlformats.org/presentationml/2006/main">
  <p:tag name="AS_UNIQUEID" val="7472"/>
  <p:tag name="KSO_WM_BEAUTIFY_FLAG" val=""/>
</p:tagLst>
</file>

<file path=ppt/tags/tag548.xml><?xml version="1.0" encoding="utf-8"?>
<p:tagLst xmlns:p="http://schemas.openxmlformats.org/presentationml/2006/main">
  <p:tag name="AS_UNIQUEID" val="7473"/>
</p:tagLst>
</file>

<file path=ppt/tags/tag549.xml><?xml version="1.0" encoding="utf-8"?>
<p:tagLst xmlns:p="http://schemas.openxmlformats.org/presentationml/2006/main">
  <p:tag name="AS_UNIQUEID" val="7474"/>
</p:tagLst>
</file>

<file path=ppt/tags/tag55.xml><?xml version="1.0" encoding="utf-8"?>
<p:tagLst xmlns:p="http://schemas.openxmlformats.org/presentationml/2006/main">
  <p:tag name="AS_UNIQUEID" val="257"/>
</p:tagLst>
</file>

<file path=ppt/tags/tag550.xml><?xml version="1.0" encoding="utf-8"?>
<p:tagLst xmlns:p="http://schemas.openxmlformats.org/presentationml/2006/main">
  <p:tag name="AS_UNIQUEID" val="7475"/>
</p:tagLst>
</file>

<file path=ppt/tags/tag551.xml><?xml version="1.0" encoding="utf-8"?>
<p:tagLst xmlns:p="http://schemas.openxmlformats.org/presentationml/2006/main">
  <p:tag name="AS_UNIQUEID" val="7476"/>
</p:tagLst>
</file>

<file path=ppt/tags/tag552.xml><?xml version="1.0" encoding="utf-8"?>
<p:tagLst xmlns:p="http://schemas.openxmlformats.org/presentationml/2006/main">
  <p:tag name="AS_UNIQUEID" val="7477"/>
</p:tagLst>
</file>

<file path=ppt/tags/tag553.xml><?xml version="1.0" encoding="utf-8"?>
<p:tagLst xmlns:p="http://schemas.openxmlformats.org/presentationml/2006/main">
  <p:tag name="AS_UNIQUEID" val="7478"/>
</p:tagLst>
</file>

<file path=ppt/tags/tag554.xml><?xml version="1.0" encoding="utf-8"?>
<p:tagLst xmlns:p="http://schemas.openxmlformats.org/presentationml/2006/main">
  <p:tag name="AS_UNIQUEID" val="7479"/>
</p:tagLst>
</file>

<file path=ppt/tags/tag555.xml><?xml version="1.0" encoding="utf-8"?>
<p:tagLst xmlns:p="http://schemas.openxmlformats.org/presentationml/2006/main">
  <p:tag name="AS_UNIQUEID" val="7480"/>
</p:tagLst>
</file>

<file path=ppt/tags/tag556.xml><?xml version="1.0" encoding="utf-8"?>
<p:tagLst xmlns:p="http://schemas.openxmlformats.org/presentationml/2006/main">
  <p:tag name="AS_UNIQUEID" val="7481"/>
</p:tagLst>
</file>

<file path=ppt/tags/tag557.xml><?xml version="1.0" encoding="utf-8"?>
<p:tagLst xmlns:p="http://schemas.openxmlformats.org/presentationml/2006/main">
  <p:tag name="AS_UNIQUEID" val="7482"/>
</p:tagLst>
</file>

<file path=ppt/tags/tag558.xml><?xml version="1.0" encoding="utf-8"?>
<p:tagLst xmlns:p="http://schemas.openxmlformats.org/presentationml/2006/main">
  <p:tag name="AS_UNIQUEID" val="7483"/>
</p:tagLst>
</file>

<file path=ppt/tags/tag559.xml><?xml version="1.0" encoding="utf-8"?>
<p:tagLst xmlns:p="http://schemas.openxmlformats.org/presentationml/2006/main">
  <p:tag name="AS_UNIQUEID" val="4046"/>
</p:tagLst>
</file>

<file path=ppt/tags/tag56.xml><?xml version="1.0" encoding="utf-8"?>
<p:tagLst xmlns:p="http://schemas.openxmlformats.org/presentationml/2006/main">
  <p:tag name="AS_UNIQUEID" val="258"/>
</p:tagLst>
</file>

<file path=ppt/tags/tag560.xml><?xml version="1.0" encoding="utf-8"?>
<p:tagLst xmlns:p="http://schemas.openxmlformats.org/presentationml/2006/main">
  <p:tag name="AS_UNIQUEID" val="4047"/>
</p:tagLst>
</file>

<file path=ppt/tags/tag561.xml><?xml version="1.0" encoding="utf-8"?>
<p:tagLst xmlns:p="http://schemas.openxmlformats.org/presentationml/2006/main">
  <p:tag name="AS_UNIQUEID" val="4048"/>
</p:tagLst>
</file>

<file path=ppt/tags/tag562.xml><?xml version="1.0" encoding="utf-8"?>
<p:tagLst xmlns:p="http://schemas.openxmlformats.org/presentationml/2006/main">
  <p:tag name="AS_UNIQUEID" val="4049"/>
</p:tagLst>
</file>

<file path=ppt/tags/tag563.xml><?xml version="1.0" encoding="utf-8"?>
<p:tagLst xmlns:p="http://schemas.openxmlformats.org/presentationml/2006/main">
  <p:tag name="AS_UNIQUEID" val="4050"/>
  <p:tag name="KSO_WM_FULL_TEXT_BEAUTIFY_COPY_ID" val="8"/>
</p:tagLst>
</file>

<file path=ppt/tags/tag564.xml><?xml version="1.0" encoding="utf-8"?>
<p:tagLst xmlns:p="http://schemas.openxmlformats.org/presentationml/2006/main">
  <p:tag name="AS_UNIQUEID" val="4051"/>
  <p:tag name="KSO_WM_FULL_TEXT_BEAUTIFY_COPY_ID" val="8"/>
</p:tagLst>
</file>

<file path=ppt/tags/tag565.xml><?xml version="1.0" encoding="utf-8"?>
<p:tagLst xmlns:p="http://schemas.openxmlformats.org/presentationml/2006/main">
  <p:tag name="AS_UNIQUEID" val="4052"/>
  <p:tag name="KSO_WM_FULL_TEXT_BEAUTIFY_COPY_ID" val="8"/>
</p:tagLst>
</file>

<file path=ppt/tags/tag566.xml><?xml version="1.0" encoding="utf-8"?>
<p:tagLst xmlns:p="http://schemas.openxmlformats.org/presentationml/2006/main">
  <p:tag name="AS_UNIQUEID" val="3920"/>
</p:tagLst>
</file>

<file path=ppt/tags/tag567.xml><?xml version="1.0" encoding="utf-8"?>
<p:tagLst xmlns:p="http://schemas.openxmlformats.org/presentationml/2006/main">
  <p:tag name="AS_UNIQUEID" val="3921"/>
</p:tagLst>
</file>

<file path=ppt/tags/tag568.xml><?xml version="1.0" encoding="utf-8"?>
<p:tagLst xmlns:p="http://schemas.openxmlformats.org/presentationml/2006/main">
  <p:tag name="AS_UNIQUEID" val="7484"/>
</p:tagLst>
</file>

<file path=ppt/tags/tag569.xml><?xml version="1.0" encoding="utf-8"?>
<p:tagLst xmlns:p="http://schemas.openxmlformats.org/presentationml/2006/main">
  <p:tag name="AS_UNIQUEID" val="7485"/>
</p:tagLst>
</file>

<file path=ppt/tags/tag57.xml><?xml version="1.0" encoding="utf-8"?>
<p:tagLst xmlns:p="http://schemas.openxmlformats.org/presentationml/2006/main">
  <p:tag name="AS_UNIQUEID" val="259"/>
</p:tagLst>
</file>

<file path=ppt/tags/tag570.xml><?xml version="1.0" encoding="utf-8"?>
<p:tagLst xmlns:p="http://schemas.openxmlformats.org/presentationml/2006/main">
  <p:tag name="AS_UNIQUEID" val="7486"/>
</p:tagLst>
</file>

<file path=ppt/tags/tag571.xml><?xml version="1.0" encoding="utf-8"?>
<p:tagLst xmlns:p="http://schemas.openxmlformats.org/presentationml/2006/main">
  <p:tag name="AS_UNIQUEID" val="7487"/>
</p:tagLst>
</file>

<file path=ppt/tags/tag572.xml><?xml version="1.0" encoding="utf-8"?>
<p:tagLst xmlns:p="http://schemas.openxmlformats.org/presentationml/2006/main">
  <p:tag name="AS_UNIQUEID" val="7488"/>
</p:tagLst>
</file>

<file path=ppt/tags/tag573.xml><?xml version="1.0" encoding="utf-8"?>
<p:tagLst xmlns:p="http://schemas.openxmlformats.org/presentationml/2006/main">
  <p:tag name="AS_UNIQUEID" val="7489"/>
</p:tagLst>
</file>

<file path=ppt/tags/tag574.xml><?xml version="1.0" encoding="utf-8"?>
<p:tagLst xmlns:p="http://schemas.openxmlformats.org/presentationml/2006/main">
  <p:tag name="AS_UNIQUEID" val="7490"/>
</p:tagLst>
</file>

<file path=ppt/tags/tag575.xml><?xml version="1.0" encoding="utf-8"?>
<p:tagLst xmlns:p="http://schemas.openxmlformats.org/presentationml/2006/main">
  <p:tag name="AS_UNIQUEID" val="7491"/>
</p:tagLst>
</file>

<file path=ppt/tags/tag576.xml><?xml version="1.0" encoding="utf-8"?>
<p:tagLst xmlns:p="http://schemas.openxmlformats.org/presentationml/2006/main">
  <p:tag name="AS_UNIQUEID" val="7492"/>
</p:tagLst>
</file>

<file path=ppt/tags/tag577.xml><?xml version="1.0" encoding="utf-8"?>
<p:tagLst xmlns:p="http://schemas.openxmlformats.org/presentationml/2006/main">
  <p:tag name="AS_UNIQUEID" val="7493"/>
</p:tagLst>
</file>

<file path=ppt/tags/tag578.xml><?xml version="1.0" encoding="utf-8"?>
<p:tagLst xmlns:p="http://schemas.openxmlformats.org/presentationml/2006/main">
  <p:tag name="AS_UNIQUEID" val="7494"/>
</p:tagLst>
</file>

<file path=ppt/tags/tag579.xml><?xml version="1.0" encoding="utf-8"?>
<p:tagLst xmlns:p="http://schemas.openxmlformats.org/presentationml/2006/main">
  <p:tag name="AS_UNIQUEID" val="7495"/>
</p:tagLst>
</file>

<file path=ppt/tags/tag58.xml><?xml version="1.0" encoding="utf-8"?>
<p:tagLst xmlns:p="http://schemas.openxmlformats.org/presentationml/2006/main">
  <p:tag name="AS_UNIQUEID" val="7170"/>
</p:tagLst>
</file>

<file path=ppt/tags/tag580.xml><?xml version="1.0" encoding="utf-8"?>
<p:tagLst xmlns:p="http://schemas.openxmlformats.org/presentationml/2006/main">
  <p:tag name="AS_UNIQUEID" val="7496"/>
</p:tagLst>
</file>

<file path=ppt/tags/tag581.xml><?xml version="1.0" encoding="utf-8"?>
<p:tagLst xmlns:p="http://schemas.openxmlformats.org/presentationml/2006/main">
  <p:tag name="AS_UNIQUEID" val="7497"/>
</p:tagLst>
</file>

<file path=ppt/tags/tag582.xml><?xml version="1.0" encoding="utf-8"?>
<p:tagLst xmlns:p="http://schemas.openxmlformats.org/presentationml/2006/main">
  <p:tag name="AS_UNIQUEID" val="7498"/>
</p:tagLst>
</file>

<file path=ppt/tags/tag583.xml><?xml version="1.0" encoding="utf-8"?>
<p:tagLst xmlns:p="http://schemas.openxmlformats.org/presentationml/2006/main">
  <p:tag name="AS_UNIQUEID" val="7499"/>
</p:tagLst>
</file>

<file path=ppt/tags/tag584.xml><?xml version="1.0" encoding="utf-8"?>
<p:tagLst xmlns:p="http://schemas.openxmlformats.org/presentationml/2006/main">
  <p:tag name="AS_UNIQUEID" val="7500"/>
</p:tagLst>
</file>

<file path=ppt/tags/tag585.xml><?xml version="1.0" encoding="utf-8"?>
<p:tagLst xmlns:p="http://schemas.openxmlformats.org/presentationml/2006/main">
  <p:tag name="AS_UNIQUEID" val="7501"/>
</p:tagLst>
</file>

<file path=ppt/tags/tag586.xml><?xml version="1.0" encoding="utf-8"?>
<p:tagLst xmlns:p="http://schemas.openxmlformats.org/presentationml/2006/main">
  <p:tag name="AS_UNIQUEID" val="7502"/>
</p:tagLst>
</file>

<file path=ppt/tags/tag587.xml><?xml version="1.0" encoding="utf-8"?>
<p:tagLst xmlns:p="http://schemas.openxmlformats.org/presentationml/2006/main">
  <p:tag name="AS_UNIQUEID" val="7503"/>
</p:tagLst>
</file>

<file path=ppt/tags/tag588.xml><?xml version="1.0" encoding="utf-8"?>
<p:tagLst xmlns:p="http://schemas.openxmlformats.org/presentationml/2006/main">
  <p:tag name="AS_UNIQUEID" val="7504"/>
</p:tagLst>
</file>

<file path=ppt/tags/tag589.xml><?xml version="1.0" encoding="utf-8"?>
<p:tagLst xmlns:p="http://schemas.openxmlformats.org/presentationml/2006/main">
  <p:tag name="AS_UNIQUEID" val="7505"/>
</p:tagLst>
</file>

<file path=ppt/tags/tag59.xml><?xml version="1.0" encoding="utf-8"?>
<p:tagLst xmlns:p="http://schemas.openxmlformats.org/presentationml/2006/main">
  <p:tag name="AS_UNIQUEID" val="261"/>
</p:tagLst>
</file>

<file path=ppt/tags/tag590.xml><?xml version="1.0" encoding="utf-8"?>
<p:tagLst xmlns:p="http://schemas.openxmlformats.org/presentationml/2006/main">
  <p:tag name="AS_UNIQUEID" val="7506"/>
  <p:tag name="KSO_WM_BEAUTIFY_FLAG" val=""/>
</p:tagLst>
</file>

<file path=ppt/tags/tag591.xml><?xml version="1.0" encoding="utf-8"?>
<p:tagLst xmlns:p="http://schemas.openxmlformats.org/presentationml/2006/main">
  <p:tag name="AS_UNIQUEID" val="7507"/>
</p:tagLst>
</file>

<file path=ppt/tags/tag592.xml><?xml version="1.0" encoding="utf-8"?>
<p:tagLst xmlns:p="http://schemas.openxmlformats.org/presentationml/2006/main">
  <p:tag name="AS_UNIQUEID" val="7508"/>
</p:tagLst>
</file>

<file path=ppt/tags/tag593.xml><?xml version="1.0" encoding="utf-8"?>
<p:tagLst xmlns:p="http://schemas.openxmlformats.org/presentationml/2006/main">
  <p:tag name="AS_UNIQUEID" val="7509"/>
</p:tagLst>
</file>

<file path=ppt/tags/tag594.xml><?xml version="1.0" encoding="utf-8"?>
<p:tagLst xmlns:p="http://schemas.openxmlformats.org/presentationml/2006/main">
  <p:tag name="KSO_WM_BEAUTIFY_FLAG" val="#wm#"/>
  <p:tag name="KSO_WM_DIAGRAM_GROUP_CODE" val="m1-1"/>
  <p:tag name="KSO_WM_SLIDE_BACKGROUND" val="[&quot;navigation&quot;]"/>
  <p:tag name="KSO_WM_SLIDE_CAN_ADD_NAVIGATION" val="1"/>
  <p:tag name="KSO_WM_SLIDE_DIAGTYPE" val="m"/>
  <p:tag name="KSO_WM_SLIDE_ID" val="custom20204255_27"/>
  <p:tag name="KSO_WM_SLIDE_INDEX" val="27"/>
  <p:tag name="KSO_WM_SLIDE_ITEM_CNT" val="4"/>
  <p:tag name="KSO_WM_SLIDE_LAYOUT" val="m"/>
  <p:tag name="KSO_WM_SLIDE_LAYOUT_CNT" val="1"/>
  <p:tag name="KSO_WM_SLIDE_LAYOUT_INFO" val="{&quot;direction&quot;:0,&quot;horizontalAlign&quot;:-1,&quot;verticalAlign&quot;:-1,&quot;type&quot;:0,&quot;diagramDirection&quot;:0,&quot;canSetOverLayout&quot;:0,&quot;isOverLayout&quot;:0,&quot;marginOverLayout&quot;:{&quot;left&quot;:-0.035,&quot;top&quot;:-0.035,&quot;right&quot;:-0.035,&quot;bottom&quot;:-0.035},&quot;normalSize&quot;:{&quot;size1&quot;:13.3},&quot;minSize&quot;:{&quot;size1&quot;:13.3},&quot;maxSize&quot;:{&quot;size1&quot;:13.3},&quot;edge&quot;:{&quot;left&quot;:true,&quot;top&quot;:true,&quot;right&quot;:true,&quot;bottom&quot;:true},&quot;subLayout&quot;:[{&quot;direction&quot;:0,&quot;horizontalAlign&quot;:-1,&quot;verticalAlign&quot;:-1,&quot;type&quot;:0,&quot;diagramDirection&quot;:0,&quot;canSetOverLayout&quot;:0,&quot;isOverLayout&quot;:0,&quot;margin&quot;:{&quot;left&quot;:1.69,&quot;top&quot;:0.425,&quot;right&quot;:1.692,&quot;bottom&quot;:0.425},&quot;marginOverLayout&quot;:{&quot;left&quot;:-0.035,&quot;top&quot;:-0.035,&quot;right&quot;:-0.035,&quot;bottom&quot;:-0.035},&quot;edge&quot;:{&quot;left&quot;:true,&quot;top&quot;:true,&quot;right&quot;:true,&quot;bottom&quot;:false},&quot;backgroundInfo&quot;:[{&quot;type&quot;:&quot;navigation&quot;,&quot;left&quot;:0.0,&quot;top&quot;:0.0,&quot;right&quot;:0.0,&quot;bottom&quot;:0.0,&quot;leftAbs&quot;:false,&quot;topAbs&quot;:false,&quot;rightAbs&quot;:false,&quot;bottomAbs&quot;:false}]},{&quot;direction&quot;:0,&quot;horizontalAlign&quot;:-1,&quot;verticalAlign&quot;:-1,&quot;type&quot;:0,&quot;diagramDirection&quot;:0,&quot;canSetOverLayout&quot;:0,&quot;isOverLayout&quot;:0,&quot;margin&quot;:{&quot;left&quot;:1.69,&quot;top&quot;:1.27,&quot;right&quot;:1.69,&quot;bottom&quot;:2.54},&quot;marginOverLayout&quot;:{&quot;left&quot;:-0.035,&quot;top&quot;:-0.035,&quot;right&quot;:-0.035,&quot;bottom&quot;:-0.035},&quot;edge&quot;:{&quot;left&quot;:true,&quot;top&quot;:false,&quot;right&quot;:true,&quot;bottom&quot;:true}}]}"/>
  <p:tag name="KSO_WM_SLIDE_POSITION" val="130.2*136.3"/>
  <p:tag name="KSO_WM_SLIDE_RATIO" val="1.777778"/>
  <p:tag name="KSO_WM_SLIDE_SIZE" val="699.05*242.55"/>
  <p:tag name="KSO_WM_SLIDE_SUBTYPE" val="diag"/>
  <p:tag name="KSO_WM_SLIDE_TYPE" val="text"/>
  <p:tag name="KSO_WM_SPECIAL_SOURCE" val="bdnull"/>
  <p:tag name="KSO_WM_TAG_VERSION" val="1.0"/>
  <p:tag name="KSO_WM_TEMPLATE_CATEGORY" val="custom"/>
  <p:tag name="KSO_WM_TEMPLATE_COLOR_TYPE" val="1"/>
  <p:tag name="KSO_WM_TEMPLATE_INDEX" val="20204255"/>
  <p:tag name="KSO_WM_TEMPLATE_MASTER_TYPE" val="0"/>
  <p:tag name="KSO_WM_TEMPLATE_SUBCATEGORY" val="0"/>
</p:tagLst>
</file>

<file path=ppt/tags/tag595.xml><?xml version="1.0" encoding="utf-8"?>
<p:tagLst xmlns:p="http://schemas.openxmlformats.org/presentationml/2006/main">
  <p:tag name="AS_UNIQUEID" val="7510"/>
</p:tagLst>
</file>

<file path=ppt/tags/tag596.xml><?xml version="1.0" encoding="utf-8"?>
<p:tagLst xmlns:p="http://schemas.openxmlformats.org/presentationml/2006/main">
  <p:tag name="AS_UNIQUEID" val="7511"/>
</p:tagLst>
</file>

<file path=ppt/tags/tag597.xml><?xml version="1.0" encoding="utf-8"?>
<p:tagLst xmlns:p="http://schemas.openxmlformats.org/presentationml/2006/main">
  <p:tag name="AS_UNIQUEID" val="7512"/>
</p:tagLst>
</file>

<file path=ppt/tags/tag598.xml><?xml version="1.0" encoding="utf-8"?>
<p:tagLst xmlns:p="http://schemas.openxmlformats.org/presentationml/2006/main">
  <p:tag name="AS_UNIQUEID" val="7513"/>
</p:tagLst>
</file>

<file path=ppt/tags/tag599.xml><?xml version="1.0" encoding="utf-8"?>
<p:tagLst xmlns:p="http://schemas.openxmlformats.org/presentationml/2006/main">
  <p:tag name="AS_UNIQUEID" val="7514"/>
</p:tagLst>
</file>

<file path=ppt/tags/tag6.xml><?xml version="1.0" encoding="utf-8"?>
<p:tagLst xmlns:p="http://schemas.openxmlformats.org/presentationml/2006/main">
  <p:tag name="AS_UNIQUEID" val="208"/>
</p:tagLst>
</file>

<file path=ppt/tags/tag60.xml><?xml version="1.0" encoding="utf-8"?>
<p:tagLst xmlns:p="http://schemas.openxmlformats.org/presentationml/2006/main">
  <p:tag name="AS_UNIQUEID" val="262"/>
</p:tagLst>
</file>

<file path=ppt/tags/tag600.xml><?xml version="1.0" encoding="utf-8"?>
<p:tagLst xmlns:p="http://schemas.openxmlformats.org/presentationml/2006/main">
  <p:tag name="AS_UNIQUEID" val="7515"/>
</p:tagLst>
</file>

<file path=ppt/tags/tag601.xml><?xml version="1.0" encoding="utf-8"?>
<p:tagLst xmlns:p="http://schemas.openxmlformats.org/presentationml/2006/main">
  <p:tag name="AS_UNIQUEID" val="7516"/>
</p:tagLst>
</file>

<file path=ppt/tags/tag602.xml><?xml version="1.0" encoding="utf-8"?>
<p:tagLst xmlns:p="http://schemas.openxmlformats.org/presentationml/2006/main">
  <p:tag name="AS_UNIQUEID" val="7517"/>
</p:tagLst>
</file>

<file path=ppt/tags/tag603.xml><?xml version="1.0" encoding="utf-8"?>
<p:tagLst xmlns:p="http://schemas.openxmlformats.org/presentationml/2006/main">
  <p:tag name="AS_UNIQUEID" val="7518"/>
</p:tagLst>
</file>

<file path=ppt/tags/tag604.xml><?xml version="1.0" encoding="utf-8"?>
<p:tagLst xmlns:p="http://schemas.openxmlformats.org/presentationml/2006/main">
  <p:tag name="AS_UNIQUEID" val="7519"/>
</p:tagLst>
</file>

<file path=ppt/tags/tag605.xml><?xml version="1.0" encoding="utf-8"?>
<p:tagLst xmlns:p="http://schemas.openxmlformats.org/presentationml/2006/main">
  <p:tag name="AS_UNIQUEID" val="7520"/>
</p:tagLst>
</file>

<file path=ppt/tags/tag606.xml><?xml version="1.0" encoding="utf-8"?>
<p:tagLst xmlns:p="http://schemas.openxmlformats.org/presentationml/2006/main">
  <p:tag name="AS_UNIQUEID" val="7521"/>
</p:tagLst>
</file>

<file path=ppt/tags/tag607.xml><?xml version="1.0" encoding="utf-8"?>
<p:tagLst xmlns:p="http://schemas.openxmlformats.org/presentationml/2006/main">
  <p:tag name="AS_UNIQUEID" val="7522"/>
</p:tagLst>
</file>

<file path=ppt/tags/tag608.xml><?xml version="1.0" encoding="utf-8"?>
<p:tagLst xmlns:p="http://schemas.openxmlformats.org/presentationml/2006/main">
  <p:tag name="AS_UNIQUEID" val="7523"/>
</p:tagLst>
</file>

<file path=ppt/tags/tag609.xml><?xml version="1.0" encoding="utf-8"?>
<p:tagLst xmlns:p="http://schemas.openxmlformats.org/presentationml/2006/main">
  <p:tag name="AS_UNIQUEID" val="7524"/>
</p:tagLst>
</file>

<file path=ppt/tags/tag61.xml><?xml version="1.0" encoding="utf-8"?>
<p:tagLst xmlns:p="http://schemas.openxmlformats.org/presentationml/2006/main">
  <p:tag name="AS_UNIQUEID" val="263"/>
</p:tagLst>
</file>

<file path=ppt/tags/tag610.xml><?xml version="1.0" encoding="utf-8"?>
<p:tagLst xmlns:p="http://schemas.openxmlformats.org/presentationml/2006/main">
  <p:tag name="AS_UNIQUEID" val="7525"/>
</p:tagLst>
</file>

<file path=ppt/tags/tag611.xml><?xml version="1.0" encoding="utf-8"?>
<p:tagLst xmlns:p="http://schemas.openxmlformats.org/presentationml/2006/main">
  <p:tag name="AS_UNIQUEID" val="7526"/>
</p:tagLst>
</file>

<file path=ppt/tags/tag612.xml><?xml version="1.0" encoding="utf-8"?>
<p:tagLst xmlns:p="http://schemas.openxmlformats.org/presentationml/2006/main">
  <p:tag name="AS_UNIQUEID" val="7527"/>
</p:tagLst>
</file>

<file path=ppt/tags/tag613.xml><?xml version="1.0" encoding="utf-8"?>
<p:tagLst xmlns:p="http://schemas.openxmlformats.org/presentationml/2006/main">
  <p:tag name="AS_UNIQUEID" val="7528"/>
</p:tagLst>
</file>

<file path=ppt/tags/tag614.xml><?xml version="1.0" encoding="utf-8"?>
<p:tagLst xmlns:p="http://schemas.openxmlformats.org/presentationml/2006/main">
  <p:tag name="AS_UNIQUEID" val="7529"/>
</p:tagLst>
</file>

<file path=ppt/tags/tag615.xml><?xml version="1.0" encoding="utf-8"?>
<p:tagLst xmlns:p="http://schemas.openxmlformats.org/presentationml/2006/main">
  <p:tag name="AS_UNIQUEID" val="7530"/>
</p:tagLst>
</file>

<file path=ppt/tags/tag616.xml><?xml version="1.0" encoding="utf-8"?>
<p:tagLst xmlns:p="http://schemas.openxmlformats.org/presentationml/2006/main">
  <p:tag name="TIMING" val="|5.2|9.4|9.7|9.9|14"/>
</p:tagLst>
</file>

<file path=ppt/tags/tag617.xml><?xml version="1.0" encoding="utf-8"?>
<p:tagLst xmlns:p="http://schemas.openxmlformats.org/presentationml/2006/main">
  <p:tag name="AS_UNIQUEID" val="7531"/>
</p:tagLst>
</file>

<file path=ppt/tags/tag618.xml><?xml version="1.0" encoding="utf-8"?>
<p:tagLst xmlns:p="http://schemas.openxmlformats.org/presentationml/2006/main">
  <p:tag name="AS_UNIQUEID" val="7532"/>
</p:tagLst>
</file>

<file path=ppt/tags/tag619.xml><?xml version="1.0" encoding="utf-8"?>
<p:tagLst xmlns:p="http://schemas.openxmlformats.org/presentationml/2006/main">
  <p:tag name="AS_UNIQUEID" val="7533"/>
</p:tagLst>
</file>

<file path=ppt/tags/tag62.xml><?xml version="1.0" encoding="utf-8"?>
<p:tagLst xmlns:p="http://schemas.openxmlformats.org/presentationml/2006/main">
  <p:tag name="AS_UNIQUEID" val="264"/>
</p:tagLst>
</file>

<file path=ppt/tags/tag620.xml><?xml version="1.0" encoding="utf-8"?>
<p:tagLst xmlns:p="http://schemas.openxmlformats.org/presentationml/2006/main">
  <p:tag name="AS_UNIQUEID" val="7534"/>
</p:tagLst>
</file>

<file path=ppt/tags/tag621.xml><?xml version="1.0" encoding="utf-8"?>
<p:tagLst xmlns:p="http://schemas.openxmlformats.org/presentationml/2006/main">
  <p:tag name="AS_UNIQUEID" val="7535"/>
</p:tagLst>
</file>

<file path=ppt/tags/tag622.xml><?xml version="1.0" encoding="utf-8"?>
<p:tagLst xmlns:p="http://schemas.openxmlformats.org/presentationml/2006/main">
  <p:tag name="AS_UNIQUEID" val="7536"/>
</p:tagLst>
</file>

<file path=ppt/tags/tag623.xml><?xml version="1.0" encoding="utf-8"?>
<p:tagLst xmlns:p="http://schemas.openxmlformats.org/presentationml/2006/main">
  <p:tag name="AS_UNIQUEID" val="7537"/>
</p:tagLst>
</file>

<file path=ppt/tags/tag624.xml><?xml version="1.0" encoding="utf-8"?>
<p:tagLst xmlns:p="http://schemas.openxmlformats.org/presentationml/2006/main">
  <p:tag name="AS_UNIQUEID" val="7538"/>
</p:tagLst>
</file>

<file path=ppt/tags/tag625.xml><?xml version="1.0" encoding="utf-8"?>
<p:tagLst xmlns:p="http://schemas.openxmlformats.org/presentationml/2006/main">
  <p:tag name="AS_UNIQUEID" val="7539"/>
</p:tagLst>
</file>

<file path=ppt/tags/tag626.xml><?xml version="1.0" encoding="utf-8"?>
<p:tagLst xmlns:p="http://schemas.openxmlformats.org/presentationml/2006/main">
  <p:tag name="AS_UNIQUEID" val="7540"/>
</p:tagLst>
</file>

<file path=ppt/tags/tag627.xml><?xml version="1.0" encoding="utf-8"?>
<p:tagLst xmlns:p="http://schemas.openxmlformats.org/presentationml/2006/main">
  <p:tag name="AS_UNIQUEID" val="7541"/>
</p:tagLst>
</file>

<file path=ppt/tags/tag628.xml><?xml version="1.0" encoding="utf-8"?>
<p:tagLst xmlns:p="http://schemas.openxmlformats.org/presentationml/2006/main">
  <p:tag name="AS_UNIQUEID" val="7542"/>
</p:tagLst>
</file>

<file path=ppt/tags/tag629.xml><?xml version="1.0" encoding="utf-8"?>
<p:tagLst xmlns:p="http://schemas.openxmlformats.org/presentationml/2006/main">
  <p:tag name="AS_UNIQUEID" val="7543"/>
</p:tagLst>
</file>

<file path=ppt/tags/tag63.xml><?xml version="1.0" encoding="utf-8"?>
<p:tagLst xmlns:p="http://schemas.openxmlformats.org/presentationml/2006/main">
  <p:tag name="AS_UNIQUEID" val="265"/>
</p:tagLst>
</file>

<file path=ppt/tags/tag630.xml><?xml version="1.0" encoding="utf-8"?>
<p:tagLst xmlns:p="http://schemas.openxmlformats.org/presentationml/2006/main">
  <p:tag name="AS_UNIQUEID" val="7544"/>
</p:tagLst>
</file>

<file path=ppt/tags/tag631.xml><?xml version="1.0" encoding="utf-8"?>
<p:tagLst xmlns:p="http://schemas.openxmlformats.org/presentationml/2006/main">
  <p:tag name="AS_UNIQUEID" val="7545"/>
</p:tagLst>
</file>

<file path=ppt/tags/tag632.xml><?xml version="1.0" encoding="utf-8"?>
<p:tagLst xmlns:p="http://schemas.openxmlformats.org/presentationml/2006/main">
  <p:tag name="AS_UNIQUEID" val="7546"/>
</p:tagLst>
</file>

<file path=ppt/tags/tag633.xml><?xml version="1.0" encoding="utf-8"?>
<p:tagLst xmlns:p="http://schemas.openxmlformats.org/presentationml/2006/main">
  <p:tag name="AS_UNIQUEID" val="7547"/>
</p:tagLst>
</file>

<file path=ppt/tags/tag634.xml><?xml version="1.0" encoding="utf-8"?>
<p:tagLst xmlns:p="http://schemas.openxmlformats.org/presentationml/2006/main">
  <p:tag name="AS_UNIQUEID" val="7548"/>
</p:tagLst>
</file>

<file path=ppt/tags/tag635.xml><?xml version="1.0" encoding="utf-8"?>
<p:tagLst xmlns:p="http://schemas.openxmlformats.org/presentationml/2006/main">
  <p:tag name="AS_UNIQUEID" val="7549"/>
</p:tagLst>
</file>

<file path=ppt/tags/tag636.xml><?xml version="1.0" encoding="utf-8"?>
<p:tagLst xmlns:p="http://schemas.openxmlformats.org/presentationml/2006/main">
  <p:tag name="AS_UNIQUEID" val="7550"/>
</p:tagLst>
</file>

<file path=ppt/tags/tag637.xml><?xml version="1.0" encoding="utf-8"?>
<p:tagLst xmlns:p="http://schemas.openxmlformats.org/presentationml/2006/main">
  <p:tag name="AS_UNIQUEID" val="7551"/>
</p:tagLst>
</file>

<file path=ppt/tags/tag638.xml><?xml version="1.0" encoding="utf-8"?>
<p:tagLst xmlns:p="http://schemas.openxmlformats.org/presentationml/2006/main">
  <p:tag name="AS_UNIQUEID" val="7552"/>
</p:tagLst>
</file>

<file path=ppt/tags/tag639.xml><?xml version="1.0" encoding="utf-8"?>
<p:tagLst xmlns:p="http://schemas.openxmlformats.org/presentationml/2006/main">
  <p:tag name="AS_UNIQUEID" val="7553"/>
</p:tagLst>
</file>

<file path=ppt/tags/tag64.xml><?xml version="1.0" encoding="utf-8"?>
<p:tagLst xmlns:p="http://schemas.openxmlformats.org/presentationml/2006/main">
  <p:tag name="AS_UNIQUEID" val="7171"/>
</p:tagLst>
</file>

<file path=ppt/tags/tag640.xml><?xml version="1.0" encoding="utf-8"?>
<p:tagLst xmlns:p="http://schemas.openxmlformats.org/presentationml/2006/main">
  <p:tag name="AS_UNIQUEID" val="7554"/>
</p:tagLst>
</file>

<file path=ppt/tags/tag641.xml><?xml version="1.0" encoding="utf-8"?>
<p:tagLst xmlns:p="http://schemas.openxmlformats.org/presentationml/2006/main">
  <p:tag name="AS_UNIQUEID" val="7555"/>
</p:tagLst>
</file>

<file path=ppt/tags/tag642.xml><?xml version="1.0" encoding="utf-8"?>
<p:tagLst xmlns:p="http://schemas.openxmlformats.org/presentationml/2006/main">
  <p:tag name="AS_UNIQUEID" val="7556"/>
</p:tagLst>
</file>

<file path=ppt/tags/tag643.xml><?xml version="1.0" encoding="utf-8"?>
<p:tagLst xmlns:p="http://schemas.openxmlformats.org/presentationml/2006/main">
  <p:tag name="AS_UNIQUEID" val="7557"/>
</p:tagLst>
</file>

<file path=ppt/tags/tag644.xml><?xml version="1.0" encoding="utf-8"?>
<p:tagLst xmlns:p="http://schemas.openxmlformats.org/presentationml/2006/main">
  <p:tag name="AS_UNIQUEID" val="7558"/>
</p:tagLst>
</file>

<file path=ppt/tags/tag645.xml><?xml version="1.0" encoding="utf-8"?>
<p:tagLst xmlns:p="http://schemas.openxmlformats.org/presentationml/2006/main">
  <p:tag name="AS_UNIQUEID" val="7559"/>
</p:tagLst>
</file>

<file path=ppt/tags/tag646.xml><?xml version="1.0" encoding="utf-8"?>
<p:tagLst xmlns:p="http://schemas.openxmlformats.org/presentationml/2006/main">
  <p:tag name="AS_UNIQUEID" val="7560"/>
</p:tagLst>
</file>

<file path=ppt/tags/tag647.xml><?xml version="1.0" encoding="utf-8"?>
<p:tagLst xmlns:p="http://schemas.openxmlformats.org/presentationml/2006/main">
  <p:tag name="AS_UNIQUEID" val="7561"/>
</p:tagLst>
</file>

<file path=ppt/tags/tag648.xml><?xml version="1.0" encoding="utf-8"?>
<p:tagLst xmlns:p="http://schemas.openxmlformats.org/presentationml/2006/main">
  <p:tag name="AS_UNIQUEID" val="7562"/>
</p:tagLst>
</file>

<file path=ppt/tags/tag649.xml><?xml version="1.0" encoding="utf-8"?>
<p:tagLst xmlns:p="http://schemas.openxmlformats.org/presentationml/2006/main">
  <p:tag name="AS_UNIQUEID" val="7563"/>
</p:tagLst>
</file>

<file path=ppt/tags/tag65.xml><?xml version="1.0" encoding="utf-8"?>
<p:tagLst xmlns:p="http://schemas.openxmlformats.org/presentationml/2006/main">
  <p:tag name="AS_UNIQUEID" val="267"/>
</p:tagLst>
</file>

<file path=ppt/tags/tag650.xml><?xml version="1.0" encoding="utf-8"?>
<p:tagLst xmlns:p="http://schemas.openxmlformats.org/presentationml/2006/main">
  <p:tag name="AS_UNIQUEID" val="7564"/>
</p:tagLst>
</file>

<file path=ppt/tags/tag651.xml><?xml version="1.0" encoding="utf-8"?>
<p:tagLst xmlns:p="http://schemas.openxmlformats.org/presentationml/2006/main">
  <p:tag name="AS_UNIQUEID" val="7565"/>
</p:tagLst>
</file>

<file path=ppt/tags/tag652.xml><?xml version="1.0" encoding="utf-8"?>
<p:tagLst xmlns:p="http://schemas.openxmlformats.org/presentationml/2006/main">
  <p:tag name="AS_UNIQUEID" val="7566"/>
</p:tagLst>
</file>

<file path=ppt/tags/tag653.xml><?xml version="1.0" encoding="utf-8"?>
<p:tagLst xmlns:p="http://schemas.openxmlformats.org/presentationml/2006/main">
  <p:tag name="AS_UNIQUEID" val="7567"/>
</p:tagLst>
</file>

<file path=ppt/tags/tag654.xml><?xml version="1.0" encoding="utf-8"?>
<p:tagLst xmlns:p="http://schemas.openxmlformats.org/presentationml/2006/main">
  <p:tag name="AS_UNIQUEID" val="7568"/>
</p:tagLst>
</file>

<file path=ppt/tags/tag655.xml><?xml version="1.0" encoding="utf-8"?>
<p:tagLst xmlns:p="http://schemas.openxmlformats.org/presentationml/2006/main">
  <p:tag name="AS_UNIQUEID" val="7569"/>
</p:tagLst>
</file>

<file path=ppt/tags/tag656.xml><?xml version="1.0" encoding="utf-8"?>
<p:tagLst xmlns:p="http://schemas.openxmlformats.org/presentationml/2006/main">
  <p:tag name="AS_UNIQUEID" val="7570"/>
</p:tagLst>
</file>

<file path=ppt/tags/tag657.xml><?xml version="1.0" encoding="utf-8"?>
<p:tagLst xmlns:p="http://schemas.openxmlformats.org/presentationml/2006/main">
  <p:tag name="AS_UNIQUEID" val="7571"/>
</p:tagLst>
</file>

<file path=ppt/tags/tag658.xml><?xml version="1.0" encoding="utf-8"?>
<p:tagLst xmlns:p="http://schemas.openxmlformats.org/presentationml/2006/main">
  <p:tag name="AS_UNIQUEID" val="7572"/>
</p:tagLst>
</file>

<file path=ppt/tags/tag659.xml><?xml version="1.0" encoding="utf-8"?>
<p:tagLst xmlns:p="http://schemas.openxmlformats.org/presentationml/2006/main">
  <p:tag name="AS_UNIQUEID" val="7573"/>
</p:tagLst>
</file>

<file path=ppt/tags/tag66.xml><?xml version="1.0" encoding="utf-8"?>
<p:tagLst xmlns:p="http://schemas.openxmlformats.org/presentationml/2006/main">
  <p:tag name="AS_UNIQUEID" val="268"/>
</p:tagLst>
</file>

<file path=ppt/tags/tag660.xml><?xml version="1.0" encoding="utf-8"?>
<p:tagLst xmlns:p="http://schemas.openxmlformats.org/presentationml/2006/main">
  <p:tag name="AS_UNIQUEID" val="7574"/>
</p:tagLst>
</file>

<file path=ppt/tags/tag661.xml><?xml version="1.0" encoding="utf-8"?>
<p:tagLst xmlns:p="http://schemas.openxmlformats.org/presentationml/2006/main">
  <p:tag name="AS_UNIQUEID" val="7575"/>
</p:tagLst>
</file>

<file path=ppt/tags/tag662.xml><?xml version="1.0" encoding="utf-8"?>
<p:tagLst xmlns:p="http://schemas.openxmlformats.org/presentationml/2006/main">
  <p:tag name="AS_UNIQUEID" val="7576"/>
</p:tagLst>
</file>

<file path=ppt/tags/tag663.xml><?xml version="1.0" encoding="utf-8"?>
<p:tagLst xmlns:p="http://schemas.openxmlformats.org/presentationml/2006/main">
  <p:tag name="AS_UNIQUEID" val="7577"/>
</p:tagLst>
</file>

<file path=ppt/tags/tag664.xml><?xml version="1.0" encoding="utf-8"?>
<p:tagLst xmlns:p="http://schemas.openxmlformats.org/presentationml/2006/main">
  <p:tag name="AS_UNIQUEID" val="7578"/>
</p:tagLst>
</file>

<file path=ppt/tags/tag665.xml><?xml version="1.0" encoding="utf-8"?>
<p:tagLst xmlns:p="http://schemas.openxmlformats.org/presentationml/2006/main">
  <p:tag name="AS_UNIQUEID" val="7579"/>
</p:tagLst>
</file>

<file path=ppt/tags/tag666.xml><?xml version="1.0" encoding="utf-8"?>
<p:tagLst xmlns:p="http://schemas.openxmlformats.org/presentationml/2006/main">
  <p:tag name="AS_UNIQUEID" val="7580"/>
</p:tagLst>
</file>

<file path=ppt/tags/tag667.xml><?xml version="1.0" encoding="utf-8"?>
<p:tagLst xmlns:p="http://schemas.openxmlformats.org/presentationml/2006/main">
  <p:tag name="AS_UNIQUEID" val="7581"/>
</p:tagLst>
</file>

<file path=ppt/tags/tag668.xml><?xml version="1.0" encoding="utf-8"?>
<p:tagLst xmlns:p="http://schemas.openxmlformats.org/presentationml/2006/main">
  <p:tag name="AS_UNIQUEID" val="7582"/>
</p:tagLst>
</file>

<file path=ppt/tags/tag669.xml><?xml version="1.0" encoding="utf-8"?>
<p:tagLst xmlns:p="http://schemas.openxmlformats.org/presentationml/2006/main">
  <p:tag name="AS_UNIQUEID" val="7583"/>
</p:tagLst>
</file>

<file path=ppt/tags/tag67.xml><?xml version="1.0" encoding="utf-8"?>
<p:tagLst xmlns:p="http://schemas.openxmlformats.org/presentationml/2006/main">
  <p:tag name="AS_UNIQUEID" val="269"/>
</p:tagLst>
</file>

<file path=ppt/tags/tag670.xml><?xml version="1.0" encoding="utf-8"?>
<p:tagLst xmlns:p="http://schemas.openxmlformats.org/presentationml/2006/main">
  <p:tag name="AS_UNIQUEID" val="7584"/>
</p:tagLst>
</file>

<file path=ppt/tags/tag671.xml><?xml version="1.0" encoding="utf-8"?>
<p:tagLst xmlns:p="http://schemas.openxmlformats.org/presentationml/2006/main">
  <p:tag name="AS_UNIQUEID" val="7585"/>
</p:tagLst>
</file>

<file path=ppt/tags/tag672.xml><?xml version="1.0" encoding="utf-8"?>
<p:tagLst xmlns:p="http://schemas.openxmlformats.org/presentationml/2006/main">
  <p:tag name="AS_UNIQUEID" val="7586"/>
</p:tagLst>
</file>

<file path=ppt/tags/tag673.xml><?xml version="1.0" encoding="utf-8"?>
<p:tagLst xmlns:p="http://schemas.openxmlformats.org/presentationml/2006/main">
  <p:tag name="AS_UNIQUEID" val="7587"/>
</p:tagLst>
</file>

<file path=ppt/tags/tag674.xml><?xml version="1.0" encoding="utf-8"?>
<p:tagLst xmlns:p="http://schemas.openxmlformats.org/presentationml/2006/main">
  <p:tag name="AS_UNIQUEID" val="7588"/>
</p:tagLst>
</file>

<file path=ppt/tags/tag675.xml><?xml version="1.0" encoding="utf-8"?>
<p:tagLst xmlns:p="http://schemas.openxmlformats.org/presentationml/2006/main">
  <p:tag name="AS_UNIQUEID" val="7589"/>
</p:tagLst>
</file>

<file path=ppt/tags/tag676.xml><?xml version="1.0" encoding="utf-8"?>
<p:tagLst xmlns:p="http://schemas.openxmlformats.org/presentationml/2006/main">
  <p:tag name="AS_UNIQUEID" val="7590"/>
</p:tagLst>
</file>

<file path=ppt/tags/tag677.xml><?xml version="1.0" encoding="utf-8"?>
<p:tagLst xmlns:p="http://schemas.openxmlformats.org/presentationml/2006/main">
  <p:tag name="AS_UNIQUEID" val="7591"/>
</p:tagLst>
</file>

<file path=ppt/tags/tag678.xml><?xml version="1.0" encoding="utf-8"?>
<p:tagLst xmlns:p="http://schemas.openxmlformats.org/presentationml/2006/main">
  <p:tag name="AS_UNIQUEID" val="7592"/>
</p:tagLst>
</file>

<file path=ppt/tags/tag679.xml><?xml version="1.0" encoding="utf-8"?>
<p:tagLst xmlns:p="http://schemas.openxmlformats.org/presentationml/2006/main">
  <p:tag name="AS_UNIQUEID" val="7593"/>
  <p:tag name="KSO_WM_BEAUTIFY_FLAG" val=""/>
</p:tagLst>
</file>

<file path=ppt/tags/tag68.xml><?xml version="1.0" encoding="utf-8"?>
<p:tagLst xmlns:p="http://schemas.openxmlformats.org/presentationml/2006/main">
  <p:tag name="AS_UNIQUEID" val="270"/>
</p:tagLst>
</file>

<file path=ppt/tags/tag680.xml><?xml version="1.0" encoding="utf-8"?>
<p:tagLst xmlns:p="http://schemas.openxmlformats.org/presentationml/2006/main">
  <p:tag name="AS_UNIQUEID" val="7594"/>
</p:tagLst>
</file>

<file path=ppt/tags/tag681.xml><?xml version="1.0" encoding="utf-8"?>
<p:tagLst xmlns:p="http://schemas.openxmlformats.org/presentationml/2006/main">
  <p:tag name="AS_UNIQUEID" val="7595"/>
</p:tagLst>
</file>

<file path=ppt/tags/tag682.xml><?xml version="1.0" encoding="utf-8"?>
<p:tagLst xmlns:p="http://schemas.openxmlformats.org/presentationml/2006/main">
  <p:tag name="AS_UNIQUEID" val="7596"/>
</p:tagLst>
</file>

<file path=ppt/tags/tag683.xml><?xml version="1.0" encoding="utf-8"?>
<p:tagLst xmlns:p="http://schemas.openxmlformats.org/presentationml/2006/main">
  <p:tag name="AS_UNIQUEID" val="7597"/>
</p:tagLst>
</file>

<file path=ppt/tags/tag684.xml><?xml version="1.0" encoding="utf-8"?>
<p:tagLst xmlns:p="http://schemas.openxmlformats.org/presentationml/2006/main">
  <p:tag name="AS_UNIQUEID" val="7598"/>
</p:tagLst>
</file>

<file path=ppt/tags/tag685.xml><?xml version="1.0" encoding="utf-8"?>
<p:tagLst xmlns:p="http://schemas.openxmlformats.org/presentationml/2006/main">
  <p:tag name="AS_UNIQUEID" val="7599"/>
</p:tagLst>
</file>

<file path=ppt/tags/tag686.xml><?xml version="1.0" encoding="utf-8"?>
<p:tagLst xmlns:p="http://schemas.openxmlformats.org/presentationml/2006/main">
  <p:tag name="AS_UNIQUEID" val="7600"/>
</p:tagLst>
</file>

<file path=ppt/tags/tag687.xml><?xml version="1.0" encoding="utf-8"?>
<p:tagLst xmlns:p="http://schemas.openxmlformats.org/presentationml/2006/main">
  <p:tag name="AS_UNIQUEID" val="7601"/>
</p:tagLst>
</file>

<file path=ppt/tags/tag688.xml><?xml version="1.0" encoding="utf-8"?>
<p:tagLst xmlns:p="http://schemas.openxmlformats.org/presentationml/2006/main">
  <p:tag name="AS_UNIQUEID" val="7602"/>
</p:tagLst>
</file>

<file path=ppt/tags/tag689.xml><?xml version="1.0" encoding="utf-8"?>
<p:tagLst xmlns:p="http://schemas.openxmlformats.org/presentationml/2006/main">
  <p:tag name="AS_UNIQUEID" val="7603"/>
</p:tagLst>
</file>

<file path=ppt/tags/tag69.xml><?xml version="1.0" encoding="utf-8"?>
<p:tagLst xmlns:p="http://schemas.openxmlformats.org/presentationml/2006/main">
  <p:tag name="AS_UNIQUEID" val="271"/>
</p:tagLst>
</file>

<file path=ppt/tags/tag690.xml><?xml version="1.0" encoding="utf-8"?>
<p:tagLst xmlns:p="http://schemas.openxmlformats.org/presentationml/2006/main">
  <p:tag name="AS_UNIQUEID" val="7604"/>
</p:tagLst>
</file>

<file path=ppt/tags/tag691.xml><?xml version="1.0" encoding="utf-8"?>
<p:tagLst xmlns:p="http://schemas.openxmlformats.org/presentationml/2006/main">
  <p:tag name="AS_UNIQUEID" val="7605"/>
</p:tagLst>
</file>

<file path=ppt/tags/tag692.xml><?xml version="1.0" encoding="utf-8"?>
<p:tagLst xmlns:p="http://schemas.openxmlformats.org/presentationml/2006/main">
  <p:tag name="AS_UNIQUEID" val="7606"/>
</p:tagLst>
</file>

<file path=ppt/tags/tag693.xml><?xml version="1.0" encoding="utf-8"?>
<p:tagLst xmlns:p="http://schemas.openxmlformats.org/presentationml/2006/main">
  <p:tag name="AS_UNIQUEID" val="7607"/>
</p:tagLst>
</file>

<file path=ppt/tags/tag694.xml><?xml version="1.0" encoding="utf-8"?>
<p:tagLst xmlns:p="http://schemas.openxmlformats.org/presentationml/2006/main">
  <p:tag name="AS_UNIQUEID" val="7608"/>
</p:tagLst>
</file>

<file path=ppt/tags/tag695.xml><?xml version="1.0" encoding="utf-8"?>
<p:tagLst xmlns:p="http://schemas.openxmlformats.org/presentationml/2006/main">
  <p:tag name="AS_UNIQUEID" val="7609"/>
</p:tagLst>
</file>

<file path=ppt/tags/tag696.xml><?xml version="1.0" encoding="utf-8"?>
<p:tagLst xmlns:p="http://schemas.openxmlformats.org/presentationml/2006/main">
  <p:tag name="AS_UNIQUEID" val="7610"/>
</p:tagLst>
</file>

<file path=ppt/tags/tag697.xml><?xml version="1.0" encoding="utf-8"?>
<p:tagLst xmlns:p="http://schemas.openxmlformats.org/presentationml/2006/main">
  <p:tag name="AS_UNIQUEID" val="7611"/>
</p:tagLst>
</file>

<file path=ppt/tags/tag698.xml><?xml version="1.0" encoding="utf-8"?>
<p:tagLst xmlns:p="http://schemas.openxmlformats.org/presentationml/2006/main">
  <p:tag name="AS_UNIQUEID" val="7612"/>
</p:tagLst>
</file>

<file path=ppt/tags/tag699.xml><?xml version="1.0" encoding="utf-8"?>
<p:tagLst xmlns:p="http://schemas.openxmlformats.org/presentationml/2006/main">
  <p:tag name="AS_UNIQUEID" val="7613"/>
</p:tagLst>
</file>

<file path=ppt/tags/tag7.xml><?xml version="1.0" encoding="utf-8"?>
<p:tagLst xmlns:p="http://schemas.openxmlformats.org/presentationml/2006/main">
  <p:tag name="AS_UNIQUEID" val="7162"/>
</p:tagLst>
</file>

<file path=ppt/tags/tag70.xml><?xml version="1.0" encoding="utf-8"?>
<p:tagLst xmlns:p="http://schemas.openxmlformats.org/presentationml/2006/main">
  <p:tag name="AS_UNIQUEID" val="7172"/>
</p:tagLst>
</file>

<file path=ppt/tags/tag700.xml><?xml version="1.0" encoding="utf-8"?>
<p:tagLst xmlns:p="http://schemas.openxmlformats.org/presentationml/2006/main">
  <p:tag name="AS_UNIQUEID" val="7614"/>
</p:tagLst>
</file>

<file path=ppt/tags/tag701.xml><?xml version="1.0" encoding="utf-8"?>
<p:tagLst xmlns:p="http://schemas.openxmlformats.org/presentationml/2006/main">
  <p:tag name="AS_UNIQUEID" val="7615"/>
</p:tagLst>
</file>

<file path=ppt/tags/tag702.xml><?xml version="1.0" encoding="utf-8"?>
<p:tagLst xmlns:p="http://schemas.openxmlformats.org/presentationml/2006/main">
  <p:tag name="AS_UNIQUEID" val="7616"/>
</p:tagLst>
</file>

<file path=ppt/tags/tag703.xml><?xml version="1.0" encoding="utf-8"?>
<p:tagLst xmlns:p="http://schemas.openxmlformats.org/presentationml/2006/main">
  <p:tag name="AS_UNIQUEID" val="7617"/>
</p:tagLst>
</file>

<file path=ppt/tags/tag704.xml><?xml version="1.0" encoding="utf-8"?>
<p:tagLst xmlns:p="http://schemas.openxmlformats.org/presentationml/2006/main">
  <p:tag name="AS_UNIQUEID" val="7618"/>
</p:tagLst>
</file>

<file path=ppt/tags/tag705.xml><?xml version="1.0" encoding="utf-8"?>
<p:tagLst xmlns:p="http://schemas.openxmlformats.org/presentationml/2006/main">
  <p:tag name="AS_UNIQUEID" val="7619"/>
</p:tagLst>
</file>

<file path=ppt/tags/tag706.xml><?xml version="1.0" encoding="utf-8"?>
<p:tagLst xmlns:p="http://schemas.openxmlformats.org/presentationml/2006/main">
  <p:tag name="AS_UNIQUEID" val="7620"/>
</p:tagLst>
</file>

<file path=ppt/tags/tag707.xml><?xml version="1.0" encoding="utf-8"?>
<p:tagLst xmlns:p="http://schemas.openxmlformats.org/presentationml/2006/main">
  <p:tag name="AS_UNIQUEID" val="7621"/>
</p:tagLst>
</file>

<file path=ppt/tags/tag708.xml><?xml version="1.0" encoding="utf-8"?>
<p:tagLst xmlns:p="http://schemas.openxmlformats.org/presentationml/2006/main">
  <p:tag name="AS_UNIQUEID" val="7622"/>
</p:tagLst>
</file>

<file path=ppt/tags/tag709.xml><?xml version="1.0" encoding="utf-8"?>
<p:tagLst xmlns:p="http://schemas.openxmlformats.org/presentationml/2006/main">
  <p:tag name="AS_UNIQUEID" val="7623"/>
</p:tagLst>
</file>

<file path=ppt/tags/tag71.xml><?xml version="1.0" encoding="utf-8"?>
<p:tagLst xmlns:p="http://schemas.openxmlformats.org/presentationml/2006/main">
  <p:tag name="AS_UNIQUEID" val="68"/>
</p:tagLst>
</file>

<file path=ppt/tags/tag710.xml><?xml version="1.0" encoding="utf-8"?>
<p:tagLst xmlns:p="http://schemas.openxmlformats.org/presentationml/2006/main">
  <p:tag name="AS_UNIQUEID" val="7624"/>
</p:tagLst>
</file>

<file path=ppt/tags/tag711.xml><?xml version="1.0" encoding="utf-8"?>
<p:tagLst xmlns:p="http://schemas.openxmlformats.org/presentationml/2006/main">
  <p:tag name="AS_UNIQUEID" val="7625"/>
</p:tagLst>
</file>

<file path=ppt/tags/tag712.xml><?xml version="1.0" encoding="utf-8"?>
<p:tagLst xmlns:p="http://schemas.openxmlformats.org/presentationml/2006/main">
  <p:tag name="AS_UNIQUEID" val="7626"/>
</p:tagLst>
</file>

<file path=ppt/tags/tag713.xml><?xml version="1.0" encoding="utf-8"?>
<p:tagLst xmlns:p="http://schemas.openxmlformats.org/presentationml/2006/main">
  <p:tag name="AS_UNIQUEID" val="7627"/>
</p:tagLst>
</file>

<file path=ppt/tags/tag714.xml><?xml version="1.0" encoding="utf-8"?>
<p:tagLst xmlns:p="http://schemas.openxmlformats.org/presentationml/2006/main">
  <p:tag name="AS_UNIQUEID" val="7628"/>
</p:tagLst>
</file>

<file path=ppt/tags/tag715.xml><?xml version="1.0" encoding="utf-8"?>
<p:tagLst xmlns:p="http://schemas.openxmlformats.org/presentationml/2006/main">
  <p:tag name="AS_UNIQUEID" val="7629"/>
</p:tagLst>
</file>

<file path=ppt/tags/tag716.xml><?xml version="1.0" encoding="utf-8"?>
<p:tagLst xmlns:p="http://schemas.openxmlformats.org/presentationml/2006/main">
  <p:tag name="AS_UNIQUEID" val="7630"/>
</p:tagLst>
</file>

<file path=ppt/tags/tag717.xml><?xml version="1.0" encoding="utf-8"?>
<p:tagLst xmlns:p="http://schemas.openxmlformats.org/presentationml/2006/main">
  <p:tag name="AS_UNIQUEID" val="7631"/>
</p:tagLst>
</file>

<file path=ppt/tags/tag718.xml><?xml version="1.0" encoding="utf-8"?>
<p:tagLst xmlns:p="http://schemas.openxmlformats.org/presentationml/2006/main">
  <p:tag name="AS_UNIQUEID" val="7632"/>
</p:tagLst>
</file>

<file path=ppt/tags/tag719.xml><?xml version="1.0" encoding="utf-8"?>
<p:tagLst xmlns:p="http://schemas.openxmlformats.org/presentationml/2006/main">
  <p:tag name="AS_UNIQUEID" val="7633"/>
</p:tagLst>
</file>

<file path=ppt/tags/tag72.xml><?xml version="1.0" encoding="utf-8"?>
<p:tagLst xmlns:p="http://schemas.openxmlformats.org/presentationml/2006/main">
  <p:tag name="AS_UNIQUEID" val="69"/>
</p:tagLst>
</file>

<file path=ppt/tags/tag720.xml><?xml version="1.0" encoding="utf-8"?>
<p:tagLst xmlns:p="http://schemas.openxmlformats.org/presentationml/2006/main">
  <p:tag name="AS_UNIQUEID" val="7634"/>
</p:tagLst>
</file>

<file path=ppt/tags/tag721.xml><?xml version="1.0" encoding="utf-8"?>
<p:tagLst xmlns:p="http://schemas.openxmlformats.org/presentationml/2006/main">
  <p:tag name="AS_UNIQUEID" val="7635"/>
</p:tagLst>
</file>

<file path=ppt/tags/tag722.xml><?xml version="1.0" encoding="utf-8"?>
<p:tagLst xmlns:p="http://schemas.openxmlformats.org/presentationml/2006/main">
  <p:tag name="AS_UNIQUEID" val="7636"/>
</p:tagLst>
</file>

<file path=ppt/tags/tag723.xml><?xml version="1.0" encoding="utf-8"?>
<p:tagLst xmlns:p="http://schemas.openxmlformats.org/presentationml/2006/main">
  <p:tag name="AS_UNIQUEID" val="7637"/>
</p:tagLst>
</file>

<file path=ppt/tags/tag724.xml><?xml version="1.0" encoding="utf-8"?>
<p:tagLst xmlns:p="http://schemas.openxmlformats.org/presentationml/2006/main">
  <p:tag name="AS_UNIQUEID" val="7638"/>
</p:tagLst>
</file>

<file path=ppt/tags/tag725.xml><?xml version="1.0" encoding="utf-8"?>
<p:tagLst xmlns:p="http://schemas.openxmlformats.org/presentationml/2006/main">
  <p:tag name="AS_UNIQUEID" val="7639"/>
</p:tagLst>
</file>

<file path=ppt/tags/tag726.xml><?xml version="1.0" encoding="utf-8"?>
<p:tagLst xmlns:p="http://schemas.openxmlformats.org/presentationml/2006/main">
  <p:tag name="AS_UNIQUEID" val="7640"/>
</p:tagLst>
</file>

<file path=ppt/tags/tag727.xml><?xml version="1.0" encoding="utf-8"?>
<p:tagLst xmlns:p="http://schemas.openxmlformats.org/presentationml/2006/main">
  <p:tag name="AS_UNIQUEID" val="7641"/>
</p:tagLst>
</file>

<file path=ppt/tags/tag728.xml><?xml version="1.0" encoding="utf-8"?>
<p:tagLst xmlns:p="http://schemas.openxmlformats.org/presentationml/2006/main">
  <p:tag name="AS_UNIQUEID" val="7642"/>
</p:tagLst>
</file>

<file path=ppt/tags/tag729.xml><?xml version="1.0" encoding="utf-8"?>
<p:tagLst xmlns:p="http://schemas.openxmlformats.org/presentationml/2006/main">
  <p:tag name="AS_UNIQUEID" val="7643"/>
  <p:tag name="KSO_WM_BEAUTIFY_FLAG" val=""/>
</p:tagLst>
</file>

<file path=ppt/tags/tag73.xml><?xml version="1.0" encoding="utf-8"?>
<p:tagLst xmlns:p="http://schemas.openxmlformats.org/presentationml/2006/main">
  <p:tag name="AS_UNIQUEID" val="70"/>
</p:tagLst>
</file>

<file path=ppt/tags/tag730.xml><?xml version="1.0" encoding="utf-8"?>
<p:tagLst xmlns:p="http://schemas.openxmlformats.org/presentationml/2006/main">
  <p:tag name="AS_UNIQUEID" val="7644"/>
</p:tagLst>
</file>

<file path=ppt/tags/tag731.xml><?xml version="1.0" encoding="utf-8"?>
<p:tagLst xmlns:p="http://schemas.openxmlformats.org/presentationml/2006/main">
  <p:tag name="AS_UNIQUEID" val="7645"/>
  <p:tag name="KSO_WM_BEAUTIFY_FLAG" val=""/>
</p:tagLst>
</file>

<file path=ppt/tags/tag732.xml><?xml version="1.0" encoding="utf-8"?>
<p:tagLst xmlns:p="http://schemas.openxmlformats.org/presentationml/2006/main">
  <p:tag name="AS_UNIQUEID" val="4148"/>
</p:tagLst>
</file>

<file path=ppt/tags/tag733.xml><?xml version="1.0" encoding="utf-8"?>
<p:tagLst xmlns:p="http://schemas.openxmlformats.org/presentationml/2006/main">
  <p:tag name="AS_UNIQUEID" val="4149"/>
</p:tagLst>
</file>

<file path=ppt/tags/tag734.xml><?xml version="1.0" encoding="utf-8"?>
<p:tagLst xmlns:p="http://schemas.openxmlformats.org/presentationml/2006/main">
  <p:tag name="AS_UNIQUEID" val="4150"/>
</p:tagLst>
</file>

<file path=ppt/tags/tag735.xml><?xml version="1.0" encoding="utf-8"?>
<p:tagLst xmlns:p="http://schemas.openxmlformats.org/presentationml/2006/main">
  <p:tag name="AS_UNIQUEID" val="4151"/>
</p:tagLst>
</file>

<file path=ppt/tags/tag736.xml><?xml version="1.0" encoding="utf-8"?>
<p:tagLst xmlns:p="http://schemas.openxmlformats.org/presentationml/2006/main">
  <p:tag name="AS_UNIQUEID" val="4152"/>
</p:tagLst>
</file>

<file path=ppt/tags/tag737.xml><?xml version="1.0" encoding="utf-8"?>
<p:tagLst xmlns:p="http://schemas.openxmlformats.org/presentationml/2006/main">
  <p:tag name="AS_UNIQUEID" val="4153"/>
</p:tagLst>
</file>

<file path=ppt/tags/tag738.xml><?xml version="1.0" encoding="utf-8"?>
<p:tagLst xmlns:p="http://schemas.openxmlformats.org/presentationml/2006/main">
  <p:tag name="AS_UNIQUEID" val="4154"/>
</p:tagLst>
</file>

<file path=ppt/tags/tag739.xml><?xml version="1.0" encoding="utf-8"?>
<p:tagLst xmlns:p="http://schemas.openxmlformats.org/presentationml/2006/main">
  <p:tag name="AS_UNIQUEID" val="4159"/>
</p:tagLst>
</file>

<file path=ppt/tags/tag74.xml><?xml version="1.0" encoding="utf-8"?>
<p:tagLst xmlns:p="http://schemas.openxmlformats.org/presentationml/2006/main">
  <p:tag name="AS_UNIQUEID" val="71"/>
</p:tagLst>
</file>

<file path=ppt/tags/tag740.xml><?xml version="1.0" encoding="utf-8"?>
<p:tagLst xmlns:p="http://schemas.openxmlformats.org/presentationml/2006/main">
  <p:tag name="AS_UNIQUEID" val="4161"/>
</p:tagLst>
</file>

<file path=ppt/tags/tag741.xml><?xml version="1.0" encoding="utf-8"?>
<p:tagLst xmlns:p="http://schemas.openxmlformats.org/presentationml/2006/main">
  <p:tag name="AS_UNIQUEID" val="4162"/>
</p:tagLst>
</file>

<file path=ppt/tags/tag742.xml><?xml version="1.0" encoding="utf-8"?>
<p:tagLst xmlns:p="http://schemas.openxmlformats.org/presentationml/2006/main">
  <p:tag name="AS_UNIQUEID" val="4163"/>
</p:tagLst>
</file>

<file path=ppt/tags/tag743.xml><?xml version="1.0" encoding="utf-8"?>
<p:tagLst xmlns:p="http://schemas.openxmlformats.org/presentationml/2006/main">
  <p:tag name="AS_UNIQUEID" val="4164"/>
</p:tagLst>
</file>

<file path=ppt/tags/tag744.xml><?xml version="1.0" encoding="utf-8"?>
<p:tagLst xmlns:p="http://schemas.openxmlformats.org/presentationml/2006/main">
  <p:tag name="AS_UNIQUEID" val="4165"/>
</p:tagLst>
</file>

<file path=ppt/tags/tag745.xml><?xml version="1.0" encoding="utf-8"?>
<p:tagLst xmlns:p="http://schemas.openxmlformats.org/presentationml/2006/main">
  <p:tag name="AS_UNIQUEID" val="4166"/>
</p:tagLst>
</file>

<file path=ppt/tags/tag746.xml><?xml version="1.0" encoding="utf-8"?>
<p:tagLst xmlns:p="http://schemas.openxmlformats.org/presentationml/2006/main">
  <p:tag name="AS_UNIQUEID" val="4167"/>
</p:tagLst>
</file>

<file path=ppt/tags/tag747.xml><?xml version="1.0" encoding="utf-8"?>
<p:tagLst xmlns:p="http://schemas.openxmlformats.org/presentationml/2006/main">
  <p:tag name="AS_UNIQUEID" val="4158"/>
</p:tagLst>
</file>

<file path=ppt/tags/tag748.xml><?xml version="1.0" encoding="utf-8"?>
<p:tagLst xmlns:p="http://schemas.openxmlformats.org/presentationml/2006/main">
  <p:tag name="AS_UNIQUEID" val="4160"/>
</p:tagLst>
</file>

<file path=ppt/tags/tag749.xml><?xml version="1.0" encoding="utf-8"?>
<p:tagLst xmlns:p="http://schemas.openxmlformats.org/presentationml/2006/main">
  <p:tag name="AS_UNIQUEID" val="7646"/>
</p:tagLst>
</file>

<file path=ppt/tags/tag75.xml><?xml version="1.0" encoding="utf-8"?>
<p:tagLst xmlns:p="http://schemas.openxmlformats.org/presentationml/2006/main">
  <p:tag name="AS_UNIQUEID" val="7173"/>
</p:tagLst>
</file>

<file path=ppt/tags/tag750.xml><?xml version="1.0" encoding="utf-8"?>
<p:tagLst xmlns:p="http://schemas.openxmlformats.org/presentationml/2006/main">
  <p:tag name="AS_UNIQUEID" val="4169"/>
</p:tagLst>
</file>

<file path=ppt/tags/tag751.xml><?xml version="1.0" encoding="utf-8"?>
<p:tagLst xmlns:p="http://schemas.openxmlformats.org/presentationml/2006/main">
  <p:tag name="AS_UNIQUEID" val="4170"/>
</p:tagLst>
</file>

<file path=ppt/tags/tag752.xml><?xml version="1.0" encoding="utf-8"?>
<p:tagLst xmlns:p="http://schemas.openxmlformats.org/presentationml/2006/main">
  <p:tag name="AS_UNIQUEID" val="4171"/>
</p:tagLst>
</file>

<file path=ppt/tags/tag753.xml><?xml version="1.0" encoding="utf-8"?>
<p:tagLst xmlns:p="http://schemas.openxmlformats.org/presentationml/2006/main">
  <p:tag name="AS_UNIQUEID" val="7647"/>
</p:tagLst>
</file>

<file path=ppt/tags/tag754.xml><?xml version="1.0" encoding="utf-8"?>
<p:tagLst xmlns:p="http://schemas.openxmlformats.org/presentationml/2006/main">
  <p:tag name="AS_UNIQUEID" val="7648"/>
</p:tagLst>
</file>

<file path=ppt/tags/tag755.xml><?xml version="1.0" encoding="utf-8"?>
<p:tagLst xmlns:p="http://schemas.openxmlformats.org/presentationml/2006/main">
  <p:tag name="AS_UNIQUEID" val="7649"/>
</p:tagLst>
</file>

<file path=ppt/tags/tag756.xml><?xml version="1.0" encoding="utf-8"?>
<p:tagLst xmlns:p="http://schemas.openxmlformats.org/presentationml/2006/main">
  <p:tag name="AS_UNIQUEID" val="7650"/>
</p:tagLst>
</file>

<file path=ppt/tags/tag757.xml><?xml version="1.0" encoding="utf-8"?>
<p:tagLst xmlns:p="http://schemas.openxmlformats.org/presentationml/2006/main">
  <p:tag name="AS_UNIQUEID" val="7651"/>
</p:tagLst>
</file>

<file path=ppt/tags/tag758.xml><?xml version="1.0" encoding="utf-8"?>
<p:tagLst xmlns:p="http://schemas.openxmlformats.org/presentationml/2006/main">
  <p:tag name="AS_UNIQUEID" val="7652"/>
</p:tagLst>
</file>

<file path=ppt/tags/tag759.xml><?xml version="1.0" encoding="utf-8"?>
<p:tagLst xmlns:p="http://schemas.openxmlformats.org/presentationml/2006/main">
  <p:tag name="AS_UNIQUEID" val="7653"/>
</p:tagLst>
</file>

<file path=ppt/tags/tag76.xml><?xml version="1.0" encoding="utf-8"?>
<p:tagLst xmlns:p="http://schemas.openxmlformats.org/presentationml/2006/main">
  <p:tag name="AS_UNIQUEID" val="274"/>
</p:tagLst>
</file>

<file path=ppt/tags/tag760.xml><?xml version="1.0" encoding="utf-8"?>
<p:tagLst xmlns:p="http://schemas.openxmlformats.org/presentationml/2006/main">
  <p:tag name="AS_UNIQUEID" val="7654"/>
</p:tagLst>
</file>

<file path=ppt/tags/tag761.xml><?xml version="1.0" encoding="utf-8"?>
<p:tagLst xmlns:p="http://schemas.openxmlformats.org/presentationml/2006/main">
  <p:tag name="AS_UNIQUEID" val="7655"/>
</p:tagLst>
</file>

<file path=ppt/tags/tag762.xml><?xml version="1.0" encoding="utf-8"?>
<p:tagLst xmlns:p="http://schemas.openxmlformats.org/presentationml/2006/main">
  <p:tag name="AS_UNIQUEID" val="7656"/>
</p:tagLst>
</file>

<file path=ppt/tags/tag763.xml><?xml version="1.0" encoding="utf-8"?>
<p:tagLst xmlns:p="http://schemas.openxmlformats.org/presentationml/2006/main">
  <p:tag name="AS_UNIQUEID" val="7657"/>
</p:tagLst>
</file>

<file path=ppt/tags/tag764.xml><?xml version="1.0" encoding="utf-8"?>
<p:tagLst xmlns:p="http://schemas.openxmlformats.org/presentationml/2006/main">
  <p:tag name="AS_UNIQUEID" val="7658"/>
</p:tagLst>
</file>

<file path=ppt/tags/tag765.xml><?xml version="1.0" encoding="utf-8"?>
<p:tagLst xmlns:p="http://schemas.openxmlformats.org/presentationml/2006/main">
  <p:tag name="AS_UNIQUEID" val="7659"/>
</p:tagLst>
</file>

<file path=ppt/tags/tag766.xml><?xml version="1.0" encoding="utf-8"?>
<p:tagLst xmlns:p="http://schemas.openxmlformats.org/presentationml/2006/main">
  <p:tag name="AS_UNIQUEID" val="7660"/>
</p:tagLst>
</file>

<file path=ppt/tags/tag767.xml><?xml version="1.0" encoding="utf-8"?>
<p:tagLst xmlns:p="http://schemas.openxmlformats.org/presentationml/2006/main">
  <p:tag name="AS_UNIQUEID" val="7661"/>
</p:tagLst>
</file>

<file path=ppt/tags/tag768.xml><?xml version="1.0" encoding="utf-8"?>
<p:tagLst xmlns:p="http://schemas.openxmlformats.org/presentationml/2006/main">
  <p:tag name="AS_UNIQUEID" val="7662"/>
</p:tagLst>
</file>

<file path=ppt/tags/tag769.xml><?xml version="1.0" encoding="utf-8"?>
<p:tagLst xmlns:p="http://schemas.openxmlformats.org/presentationml/2006/main">
  <p:tag name="AS_UNIQUEID" val="7663"/>
</p:tagLst>
</file>

<file path=ppt/tags/tag77.xml><?xml version="1.0" encoding="utf-8"?>
<p:tagLst xmlns:p="http://schemas.openxmlformats.org/presentationml/2006/main">
  <p:tag name="AS_UNIQUEID" val="275"/>
</p:tagLst>
</file>

<file path=ppt/tags/tag770.xml><?xml version="1.0" encoding="utf-8"?>
<p:tagLst xmlns:p="http://schemas.openxmlformats.org/presentationml/2006/main">
  <p:tag name="AS_UNIQUEID" val="7664"/>
</p:tagLst>
</file>

<file path=ppt/tags/tag771.xml><?xml version="1.0" encoding="utf-8"?>
<p:tagLst xmlns:p="http://schemas.openxmlformats.org/presentationml/2006/main">
  <p:tag name="AS_UNIQUEID" val="7665"/>
</p:tagLst>
</file>

<file path=ppt/tags/tag772.xml><?xml version="1.0" encoding="utf-8"?>
<p:tagLst xmlns:p="http://schemas.openxmlformats.org/presentationml/2006/main">
  <p:tag name="AS_UNIQUEID" val="7666"/>
</p:tagLst>
</file>

<file path=ppt/tags/tag773.xml><?xml version="1.0" encoding="utf-8"?>
<p:tagLst xmlns:p="http://schemas.openxmlformats.org/presentationml/2006/main">
  <p:tag name="AS_UNIQUEID" val="7667"/>
</p:tagLst>
</file>

<file path=ppt/tags/tag774.xml><?xml version="1.0" encoding="utf-8"?>
<p:tagLst xmlns:p="http://schemas.openxmlformats.org/presentationml/2006/main">
  <p:tag name="AS_UNIQUEID" val="7668"/>
</p:tagLst>
</file>

<file path=ppt/tags/tag775.xml><?xml version="1.0" encoding="utf-8"?>
<p:tagLst xmlns:p="http://schemas.openxmlformats.org/presentationml/2006/main">
  <p:tag name="AS_UNIQUEID" val="7669"/>
</p:tagLst>
</file>

<file path=ppt/tags/tag776.xml><?xml version="1.0" encoding="utf-8"?>
<p:tagLst xmlns:p="http://schemas.openxmlformats.org/presentationml/2006/main">
  <p:tag name="AS_UNIQUEID" val="7670"/>
</p:tagLst>
</file>

<file path=ppt/tags/tag777.xml><?xml version="1.0" encoding="utf-8"?>
<p:tagLst xmlns:p="http://schemas.openxmlformats.org/presentationml/2006/main">
  <p:tag name="AS_UNIQUEID" val="7671"/>
</p:tagLst>
</file>

<file path=ppt/tags/tag778.xml><?xml version="1.0" encoding="utf-8"?>
<p:tagLst xmlns:p="http://schemas.openxmlformats.org/presentationml/2006/main">
  <p:tag name="AS_UNIQUEID" val="7672"/>
</p:tagLst>
</file>

<file path=ppt/tags/tag779.xml><?xml version="1.0" encoding="utf-8"?>
<p:tagLst xmlns:p="http://schemas.openxmlformats.org/presentationml/2006/main">
  <p:tag name="AS_UNIQUEID" val="7673"/>
</p:tagLst>
</file>

<file path=ppt/tags/tag78.xml><?xml version="1.0" encoding="utf-8"?>
<p:tagLst xmlns:p="http://schemas.openxmlformats.org/presentationml/2006/main">
  <p:tag name="AS_UNIQUEID" val="276"/>
</p:tagLst>
</file>

<file path=ppt/tags/tag780.xml><?xml version="1.0" encoding="utf-8"?>
<p:tagLst xmlns:p="http://schemas.openxmlformats.org/presentationml/2006/main">
  <p:tag name="AS_UNIQUEID" val="7674"/>
</p:tagLst>
</file>

<file path=ppt/tags/tag781.xml><?xml version="1.0" encoding="utf-8"?>
<p:tagLst xmlns:p="http://schemas.openxmlformats.org/presentationml/2006/main">
  <p:tag name="AS_UNIQUEID" val="7675"/>
</p:tagLst>
</file>

<file path=ppt/tags/tag782.xml><?xml version="1.0" encoding="utf-8"?>
<p:tagLst xmlns:p="http://schemas.openxmlformats.org/presentationml/2006/main">
  <p:tag name="AS_UNIQUEID" val="7676"/>
</p:tagLst>
</file>

<file path=ppt/tags/tag783.xml><?xml version="1.0" encoding="utf-8"?>
<p:tagLst xmlns:p="http://schemas.openxmlformats.org/presentationml/2006/main">
  <p:tag name="AS_UNIQUEID" val="7677"/>
</p:tagLst>
</file>

<file path=ppt/tags/tag784.xml><?xml version="1.0" encoding="utf-8"?>
<p:tagLst xmlns:p="http://schemas.openxmlformats.org/presentationml/2006/main">
  <p:tag name="AS_UNIQUEID" val="7678"/>
</p:tagLst>
</file>

<file path=ppt/tags/tag785.xml><?xml version="1.0" encoding="utf-8"?>
<p:tagLst xmlns:p="http://schemas.openxmlformats.org/presentationml/2006/main">
  <p:tag name="AS_UNIQUEID" val="7679"/>
</p:tagLst>
</file>

<file path=ppt/tags/tag786.xml><?xml version="1.0" encoding="utf-8"?>
<p:tagLst xmlns:p="http://schemas.openxmlformats.org/presentationml/2006/main">
  <p:tag name="AS_UNIQUEID" val="7680"/>
</p:tagLst>
</file>

<file path=ppt/tags/tag787.xml><?xml version="1.0" encoding="utf-8"?>
<p:tagLst xmlns:p="http://schemas.openxmlformats.org/presentationml/2006/main">
  <p:tag name="AS_UNIQUEID" val="7681"/>
</p:tagLst>
</file>

<file path=ppt/tags/tag788.xml><?xml version="1.0" encoding="utf-8"?>
<p:tagLst xmlns:p="http://schemas.openxmlformats.org/presentationml/2006/main">
  <p:tag name="AS_UNIQUEID" val="7682"/>
</p:tagLst>
</file>

<file path=ppt/tags/tag789.xml><?xml version="1.0" encoding="utf-8"?>
<p:tagLst xmlns:p="http://schemas.openxmlformats.org/presentationml/2006/main">
  <p:tag name="AS_UNIQUEID" val="7683"/>
</p:tagLst>
</file>

<file path=ppt/tags/tag79.xml><?xml version="1.0" encoding="utf-8"?>
<p:tagLst xmlns:p="http://schemas.openxmlformats.org/presentationml/2006/main">
  <p:tag name="AS_UNIQUEID" val="277"/>
</p:tagLst>
</file>

<file path=ppt/tags/tag790.xml><?xml version="1.0" encoding="utf-8"?>
<p:tagLst xmlns:p="http://schemas.openxmlformats.org/presentationml/2006/main">
  <p:tag name="AS_UNIQUEID" val="7684"/>
</p:tagLst>
</file>

<file path=ppt/tags/tag791.xml><?xml version="1.0" encoding="utf-8"?>
<p:tagLst xmlns:p="http://schemas.openxmlformats.org/presentationml/2006/main">
  <p:tag name="AS_UNIQUEID" val="7685"/>
</p:tagLst>
</file>

<file path=ppt/tags/tag792.xml><?xml version="1.0" encoding="utf-8"?>
<p:tagLst xmlns:p="http://schemas.openxmlformats.org/presentationml/2006/main">
  <p:tag name="AS_UNIQUEID" val="7686"/>
</p:tagLst>
</file>

<file path=ppt/tags/tag793.xml><?xml version="1.0" encoding="utf-8"?>
<p:tagLst xmlns:p="http://schemas.openxmlformats.org/presentationml/2006/main">
  <p:tag name="AS_UNIQUEID" val="7687"/>
</p:tagLst>
</file>

<file path=ppt/tags/tag794.xml><?xml version="1.0" encoding="utf-8"?>
<p:tagLst xmlns:p="http://schemas.openxmlformats.org/presentationml/2006/main">
  <p:tag name="AS_UNIQUEID" val="7688"/>
</p:tagLst>
</file>

<file path=ppt/tags/tag795.xml><?xml version="1.0" encoding="utf-8"?>
<p:tagLst xmlns:p="http://schemas.openxmlformats.org/presentationml/2006/main">
  <p:tag name="AS_UNIQUEID" val="7689"/>
</p:tagLst>
</file>

<file path=ppt/tags/tag796.xml><?xml version="1.0" encoding="utf-8"?>
<p:tagLst xmlns:p="http://schemas.openxmlformats.org/presentationml/2006/main">
  <p:tag name="AS_UNIQUEID" val="7690"/>
</p:tagLst>
</file>

<file path=ppt/tags/tag797.xml><?xml version="1.0" encoding="utf-8"?>
<p:tagLst xmlns:p="http://schemas.openxmlformats.org/presentationml/2006/main">
  <p:tag name="AS_UNIQUEID" val="7691"/>
</p:tagLst>
</file>

<file path=ppt/tags/tag798.xml><?xml version="1.0" encoding="utf-8"?>
<p:tagLst xmlns:p="http://schemas.openxmlformats.org/presentationml/2006/main">
  <p:tag name="AS_UNIQUEID" val="7692"/>
</p:tagLst>
</file>

<file path=ppt/tags/tag799.xml><?xml version="1.0" encoding="utf-8"?>
<p:tagLst xmlns:p="http://schemas.openxmlformats.org/presentationml/2006/main">
  <p:tag name="AS_UNIQUEID" val="7693"/>
</p:tagLst>
</file>

<file path=ppt/tags/tag8.xml><?xml version="1.0" encoding="utf-8"?>
<p:tagLst xmlns:p="http://schemas.openxmlformats.org/presentationml/2006/main">
  <p:tag name="AS_UNIQUEID" val="210"/>
</p:tagLst>
</file>

<file path=ppt/tags/tag80.xml><?xml version="1.0" encoding="utf-8"?>
<p:tagLst xmlns:p="http://schemas.openxmlformats.org/presentationml/2006/main">
  <p:tag name="AS_UNIQUEID" val="278"/>
</p:tagLst>
</file>

<file path=ppt/tags/tag800.xml><?xml version="1.0" encoding="utf-8"?>
<p:tagLst xmlns:p="http://schemas.openxmlformats.org/presentationml/2006/main">
  <p:tag name="AS_UNIQUEID" val="7694"/>
</p:tagLst>
</file>

<file path=ppt/tags/tag801.xml><?xml version="1.0" encoding="utf-8"?>
<p:tagLst xmlns:p="http://schemas.openxmlformats.org/presentationml/2006/main">
  <p:tag name="AS_UNIQUEID" val="7695"/>
</p:tagLst>
</file>

<file path=ppt/tags/tag802.xml><?xml version="1.0" encoding="utf-8"?>
<p:tagLst xmlns:p="http://schemas.openxmlformats.org/presentationml/2006/main">
  <p:tag name="AS_UNIQUEID" val="7696"/>
  <p:tag name="KSO_WM_BEAUTIFY_FLAG" val=""/>
</p:tagLst>
</file>

<file path=ppt/tags/tag803.xml><?xml version="1.0" encoding="utf-8"?>
<p:tagLst xmlns:p="http://schemas.openxmlformats.org/presentationml/2006/main">
  <p:tag name="AS_UNIQUEID" val="2157"/>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i*1_1"/>
  <p:tag name="KSO_WM_UNIT_INDEX" val="1_1"/>
  <p:tag name="KSO_WM_UNIT_LAYERLEVEL" val="1_1"/>
  <p:tag name="KSO_WM_UNIT_LINE_FILL_TYPE" val="2"/>
  <p:tag name="KSO_WM_UNIT_LINE_FORE_SCHEMECOLOR_INDEX" val="13"/>
  <p:tag name="KSO_WM_UNIT_LINE_FORE_SCHEMECOLOR_INDEX_BRIGHTNESS" val="0.5"/>
  <p:tag name="KSO_WM_UNIT_TYPE" val="m_i"/>
  <p:tag name="KSO_WM_UNIT_USESOURCEFORMAT_APPLY" val="1"/>
</p:tagLst>
</file>

<file path=ppt/tags/tag804.xml><?xml version="1.0" encoding="utf-8"?>
<p:tagLst xmlns:p="http://schemas.openxmlformats.org/presentationml/2006/main">
  <p:tag name="AS_UNIQUEID" val="2158"/>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1_1"/>
  <p:tag name="KSO_WM_UNIT_INDEX" val="1_1_1"/>
  <p:tag name="KSO_WM_UNIT_LAYERLEVEL" val="1_1_1"/>
  <p:tag name="KSO_WM_UNIT_LINE_FILL_TYPE" val="2"/>
  <p:tag name="KSO_WM_UNIT_LINE_FORE_SCHEMECOLOR_INDEX" val="5"/>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805.xml><?xml version="1.0" encoding="utf-8"?>
<p:tagLst xmlns:p="http://schemas.openxmlformats.org/presentationml/2006/main">
  <p:tag name="AS_UNIQUEID" val="7697"/>
</p:tagLst>
</file>

<file path=ppt/tags/tag806.xml><?xml version="1.0" encoding="utf-8"?>
<p:tagLst xmlns:p="http://schemas.openxmlformats.org/presentationml/2006/main">
  <p:tag name="AS_UNIQUEID" val="2159"/>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custom20204255_27*m_h_i*1_1_3"/>
  <p:tag name="KSO_WM_UNIT_INDEX" val="1_1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807.xml><?xml version="1.0" encoding="utf-8"?>
<p:tagLst xmlns:p="http://schemas.openxmlformats.org/presentationml/2006/main">
  <p:tag name="AS_UNIQUEID" val="2160"/>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1_2"/>
  <p:tag name="KSO_WM_UNIT_INDEX" val="1_1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808.xml><?xml version="1.0" encoding="utf-8"?>
<p:tagLst xmlns:p="http://schemas.openxmlformats.org/presentationml/2006/main">
  <p:tag name="AS_UNIQUEID" val="2161"/>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1_1"/>
  <p:tag name="KSO_WM_UNIT_INDEX" val="1_1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
</p:tagLst>
</file>

<file path=ppt/tags/tag809.xml><?xml version="1.0" encoding="utf-8"?>
<p:tagLst xmlns:p="http://schemas.openxmlformats.org/presentationml/2006/main">
  <p:tag name="AS_UNIQUEID" val="2162"/>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2_1"/>
  <p:tag name="KSO_WM_UNIT_INDEX" val="1_2_1"/>
  <p:tag name="KSO_WM_UNIT_LAYERLEVEL" val="1_1_1"/>
  <p:tag name="KSO_WM_UNIT_LINE_FILL_TYPE" val="2"/>
  <p:tag name="KSO_WM_UNIT_LINE_FORE_SCHEMECOLOR_INDEX" val="6"/>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81.xml><?xml version="1.0" encoding="utf-8"?>
<p:tagLst xmlns:p="http://schemas.openxmlformats.org/presentationml/2006/main">
  <p:tag name="AS_UNIQUEID" val="7174"/>
</p:tagLst>
</file>

<file path=ppt/tags/tag810.xml><?xml version="1.0" encoding="utf-8"?>
<p:tagLst xmlns:p="http://schemas.openxmlformats.org/presentationml/2006/main">
  <p:tag name="AS_UNIQUEID" val="2163"/>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custom20204255_27*m_h_i*1_2_3"/>
  <p:tag name="KSO_WM_UNIT_INDEX" val="1_2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811.xml><?xml version="1.0" encoding="utf-8"?>
<p:tagLst xmlns:p="http://schemas.openxmlformats.org/presentationml/2006/main">
  <p:tag name="AS_UNIQUEID" val="2164"/>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2_2"/>
  <p:tag name="KSO_WM_UNIT_INDEX" val="1_2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812.xml><?xml version="1.0" encoding="utf-8"?>
<p:tagLst xmlns:p="http://schemas.openxmlformats.org/presentationml/2006/main">
  <p:tag name="AS_UNIQUEID" val="2165"/>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2_1"/>
  <p:tag name="KSO_WM_UNIT_INDEX" val="1_2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2"/>
</p:tagLst>
</file>

<file path=ppt/tags/tag813.xml><?xml version="1.0" encoding="utf-8"?>
<p:tagLst xmlns:p="http://schemas.openxmlformats.org/presentationml/2006/main">
  <p:tag name="AS_UNIQUEID" val="2166"/>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3_1"/>
  <p:tag name="KSO_WM_UNIT_INDEX" val="1_3_1"/>
  <p:tag name="KSO_WM_UNIT_LAYERLEVEL" val="1_1_1"/>
  <p:tag name="KSO_WM_UNIT_LINE_FILL_TYPE" val="2"/>
  <p:tag name="KSO_WM_UNIT_LINE_FORE_SCHEMECOLOR_INDEX" val="5"/>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814.xml><?xml version="1.0" encoding="utf-8"?>
<p:tagLst xmlns:p="http://schemas.openxmlformats.org/presentationml/2006/main">
  <p:tag name="AS_UNIQUEID" val="2167"/>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custom20204255_27*m_h_i*1_3_2"/>
  <p:tag name="KSO_WM_UNIT_INDEX" val="1_3_2"/>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815.xml><?xml version="1.0" encoding="utf-8"?>
<p:tagLst xmlns:p="http://schemas.openxmlformats.org/presentationml/2006/main">
  <p:tag name="AS_UNIQUEID" val="2168"/>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3_1"/>
  <p:tag name="KSO_WM_UNIT_INDEX" val="1_3_1"/>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816.xml><?xml version="1.0" encoding="utf-8"?>
<p:tagLst xmlns:p="http://schemas.openxmlformats.org/presentationml/2006/main">
  <p:tag name="AS_UNIQUEID" val="2169"/>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3_3"/>
  <p:tag name="KSO_WM_UNIT_INDEX" val="1_3_3"/>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2"/>
</p:tagLst>
</file>

<file path=ppt/tags/tag817.xml><?xml version="1.0" encoding="utf-8"?>
<p:tagLst xmlns:p="http://schemas.openxmlformats.org/presentationml/2006/main">
  <p:tag name="AS_UNIQUEID" val="2170"/>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4_1"/>
  <p:tag name="KSO_WM_UNIT_INDEX" val="1_4_1"/>
  <p:tag name="KSO_WM_UNIT_LAYERLEVEL" val="1_1_1"/>
  <p:tag name="KSO_WM_UNIT_LINE_FILL_TYPE" val="2"/>
  <p:tag name="KSO_WM_UNIT_LINE_FORE_SCHEMECOLOR_INDEX" val="6"/>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818.xml><?xml version="1.0" encoding="utf-8"?>
<p:tagLst xmlns:p="http://schemas.openxmlformats.org/presentationml/2006/main">
  <p:tag name="AS_UNIQUEID" val="2171"/>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custom20204255_27*m_h_i*1_4_3"/>
  <p:tag name="KSO_WM_UNIT_INDEX" val="1_4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819.xml><?xml version="1.0" encoding="utf-8"?>
<p:tagLst xmlns:p="http://schemas.openxmlformats.org/presentationml/2006/main">
  <p:tag name="AS_UNIQUEID" val="2172"/>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4_2"/>
  <p:tag name="KSO_WM_UNIT_INDEX" val="1_4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82.xml><?xml version="1.0" encoding="utf-8"?>
<p:tagLst xmlns:p="http://schemas.openxmlformats.org/presentationml/2006/main">
  <p:tag name="AS_UNIQUEID" val="7175"/>
</p:tagLst>
</file>

<file path=ppt/tags/tag820.xml><?xml version="1.0" encoding="utf-8"?>
<p:tagLst xmlns:p="http://schemas.openxmlformats.org/presentationml/2006/main">
  <p:tag name="AS_UNIQUEID" val="2173"/>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4_1"/>
  <p:tag name="KSO_WM_UNIT_INDEX" val="1_4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2"/>
</p:tagLst>
</file>

<file path=ppt/tags/tag821.xml><?xml version="1.0" encoding="utf-8"?>
<p:tagLst xmlns:p="http://schemas.openxmlformats.org/presentationml/2006/main">
  <p:tag name="AS_UNIQUEID" val="2174"/>
</p:tagLst>
</file>

<file path=ppt/tags/tag822.xml><?xml version="1.0" encoding="utf-8"?>
<p:tagLst xmlns:p="http://schemas.openxmlformats.org/presentationml/2006/main">
  <p:tag name="AS_UNIQUEID" val="2175"/>
</p:tagLst>
</file>

<file path=ppt/tags/tag823.xml><?xml version="1.0" encoding="utf-8"?>
<p:tagLst xmlns:p="http://schemas.openxmlformats.org/presentationml/2006/main">
  <p:tag name="AS_UNIQUEID" val="2176"/>
</p:tagLst>
</file>

<file path=ppt/tags/tag824.xml><?xml version="1.0" encoding="utf-8"?>
<p:tagLst xmlns:p="http://schemas.openxmlformats.org/presentationml/2006/main">
  <p:tag name="AS_UNIQUEID" val="2177"/>
</p:tagLst>
</file>

<file path=ppt/tags/tag825.xml><?xml version="1.0" encoding="utf-8"?>
<p:tagLst xmlns:p="http://schemas.openxmlformats.org/presentationml/2006/main">
  <p:tag name="AS_UNIQUEID" val="7698"/>
</p:tagLst>
</file>

<file path=ppt/tags/tag826.xml><?xml version="1.0" encoding="utf-8"?>
<p:tagLst xmlns:p="http://schemas.openxmlformats.org/presentationml/2006/main">
  <p:tag name="AS_UNIQUEID" val="7699"/>
</p:tagLst>
</file>

<file path=ppt/tags/tag827.xml><?xml version="1.0" encoding="utf-8"?>
<p:tagLst xmlns:p="http://schemas.openxmlformats.org/presentationml/2006/main">
  <p:tag name="AS_UNIQUEID" val="2182"/>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1_1"/>
  <p:tag name="KSO_WM_UNIT_INDEX" val="1_1_1"/>
  <p:tag name="KSO_WM_UNIT_LAYERLEVEL" val="1_1_1"/>
  <p:tag name="KSO_WM_UNIT_LINE_FILL_TYPE" val="2"/>
  <p:tag name="KSO_WM_UNIT_LINE_FORE_SCHEMECOLOR_INDEX" val="5"/>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828.xml><?xml version="1.0" encoding="utf-8"?>
<p:tagLst xmlns:p="http://schemas.openxmlformats.org/presentationml/2006/main">
  <p:tag name="AS_UNIQUEID" val="2186"/>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2_1"/>
  <p:tag name="KSO_WM_UNIT_INDEX" val="1_2_1"/>
  <p:tag name="KSO_WM_UNIT_LAYERLEVEL" val="1_1_1"/>
  <p:tag name="KSO_WM_UNIT_LINE_FILL_TYPE" val="2"/>
  <p:tag name="KSO_WM_UNIT_LINE_FORE_SCHEMECOLOR_INDEX" val="6"/>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829.xml><?xml version="1.0" encoding="utf-8"?>
<p:tagLst xmlns:p="http://schemas.openxmlformats.org/presentationml/2006/main">
  <p:tag name="AS_UNIQUEID" val="2190"/>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3_1"/>
  <p:tag name="KSO_WM_UNIT_INDEX" val="1_3_1"/>
  <p:tag name="KSO_WM_UNIT_LAYERLEVEL" val="1_1_1"/>
  <p:tag name="KSO_WM_UNIT_LINE_FILL_TYPE" val="2"/>
  <p:tag name="KSO_WM_UNIT_LINE_FORE_SCHEMECOLOR_INDEX" val="5"/>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83.xml><?xml version="1.0" encoding="utf-8"?>
<p:tagLst xmlns:p="http://schemas.openxmlformats.org/presentationml/2006/main">
  <p:tag name="AS_UNIQUEID" val="1643"/>
  <p:tag name="KSO_WM_UNIT_SUBTYPE" val="q"/>
  <p:tag name="KSO_WM_UNIT_TYPE" val="i"/>
</p:tagLst>
</file>

<file path=ppt/tags/tag830.xml><?xml version="1.0" encoding="utf-8"?>
<p:tagLst xmlns:p="http://schemas.openxmlformats.org/presentationml/2006/main">
  <p:tag name="AS_UNIQUEID" val="2194"/>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4_1"/>
  <p:tag name="KSO_WM_UNIT_INDEX" val="1_4_1"/>
  <p:tag name="KSO_WM_UNIT_LAYERLEVEL" val="1_1_1"/>
  <p:tag name="KSO_WM_UNIT_LINE_FILL_TYPE" val="2"/>
  <p:tag name="KSO_WM_UNIT_LINE_FORE_SCHEMECOLOR_INDEX" val="6"/>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831.xml><?xml version="1.0" encoding="utf-8"?>
<p:tagLst xmlns:p="http://schemas.openxmlformats.org/presentationml/2006/main">
  <p:tag name="AS_UNIQUEID" val="7700"/>
</p:tagLst>
</file>

<file path=ppt/tags/tag832.xml><?xml version="1.0" encoding="utf-8"?>
<p:tagLst xmlns:p="http://schemas.openxmlformats.org/presentationml/2006/main">
  <p:tag name="AS_UNIQUEID" val="2181"/>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i*1_1"/>
  <p:tag name="KSO_WM_UNIT_INDEX" val="1_1"/>
  <p:tag name="KSO_WM_UNIT_LAYERLEVEL" val="1_1"/>
  <p:tag name="KSO_WM_UNIT_LINE_FILL_TYPE" val="2"/>
  <p:tag name="KSO_WM_UNIT_LINE_FORE_SCHEMECOLOR_INDEX" val="13"/>
  <p:tag name="KSO_WM_UNIT_LINE_FORE_SCHEMECOLOR_INDEX_BRIGHTNESS" val="0.5"/>
  <p:tag name="KSO_WM_UNIT_TYPE" val="m_i"/>
  <p:tag name="KSO_WM_UNIT_USESOURCEFORMAT_APPLY" val="1"/>
</p:tagLst>
</file>

<file path=ppt/tags/tag833.xml><?xml version="1.0" encoding="utf-8"?>
<p:tagLst xmlns:p="http://schemas.openxmlformats.org/presentationml/2006/main">
  <p:tag name="AS_UNIQUEID" val="2183"/>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custom20204255_27*m_h_i*1_1_3"/>
  <p:tag name="KSO_WM_UNIT_INDEX" val="1_1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834.xml><?xml version="1.0" encoding="utf-8"?>
<p:tagLst xmlns:p="http://schemas.openxmlformats.org/presentationml/2006/main">
  <p:tag name="AS_UNIQUEID" val="2184"/>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1_2"/>
  <p:tag name="KSO_WM_UNIT_INDEX" val="1_1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835.xml><?xml version="1.0" encoding="utf-8"?>
<p:tagLst xmlns:p="http://schemas.openxmlformats.org/presentationml/2006/main">
  <p:tag name="AS_UNIQUEID" val="2185"/>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1_1"/>
  <p:tag name="KSO_WM_UNIT_INDEX" val="1_1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
</p:tagLst>
</file>

<file path=ppt/tags/tag836.xml><?xml version="1.0" encoding="utf-8"?>
<p:tagLst xmlns:p="http://schemas.openxmlformats.org/presentationml/2006/main">
  <p:tag name="AS_UNIQUEID" val="2187"/>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custom20204255_27*m_h_i*1_2_3"/>
  <p:tag name="KSO_WM_UNIT_INDEX" val="1_2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837.xml><?xml version="1.0" encoding="utf-8"?>
<p:tagLst xmlns:p="http://schemas.openxmlformats.org/presentationml/2006/main">
  <p:tag name="AS_UNIQUEID" val="2188"/>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2_2"/>
  <p:tag name="KSO_WM_UNIT_INDEX" val="1_2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838.xml><?xml version="1.0" encoding="utf-8"?>
<p:tagLst xmlns:p="http://schemas.openxmlformats.org/presentationml/2006/main">
  <p:tag name="AS_UNIQUEID" val="2189"/>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2_1"/>
  <p:tag name="KSO_WM_UNIT_INDEX" val="1_2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2"/>
</p:tagLst>
</file>

<file path=ppt/tags/tag839.xml><?xml version="1.0" encoding="utf-8"?>
<p:tagLst xmlns:p="http://schemas.openxmlformats.org/presentationml/2006/main">
  <p:tag name="AS_UNIQUEID" val="2191"/>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custom20204255_27*m_h_i*1_3_2"/>
  <p:tag name="KSO_WM_UNIT_INDEX" val="1_3_2"/>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84.xml><?xml version="1.0" encoding="utf-8"?>
<p:tagLst xmlns:p="http://schemas.openxmlformats.org/presentationml/2006/main">
  <p:tag name="AS_UNIQUEID" val="1644"/>
</p:tagLst>
</file>

<file path=ppt/tags/tag840.xml><?xml version="1.0" encoding="utf-8"?>
<p:tagLst xmlns:p="http://schemas.openxmlformats.org/presentationml/2006/main">
  <p:tag name="AS_UNIQUEID" val="2192"/>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3_1"/>
  <p:tag name="KSO_WM_UNIT_INDEX" val="1_3_1"/>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841.xml><?xml version="1.0" encoding="utf-8"?>
<p:tagLst xmlns:p="http://schemas.openxmlformats.org/presentationml/2006/main">
  <p:tag name="AS_UNIQUEID" val="2193"/>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3_3"/>
  <p:tag name="KSO_WM_UNIT_INDEX" val="1_3_3"/>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2"/>
</p:tagLst>
</file>

<file path=ppt/tags/tag842.xml><?xml version="1.0" encoding="utf-8"?>
<p:tagLst xmlns:p="http://schemas.openxmlformats.org/presentationml/2006/main">
  <p:tag name="AS_UNIQUEID" val="2195"/>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custom20204255_27*m_h_i*1_4_3"/>
  <p:tag name="KSO_WM_UNIT_INDEX" val="1_4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843.xml><?xml version="1.0" encoding="utf-8"?>
<p:tagLst xmlns:p="http://schemas.openxmlformats.org/presentationml/2006/main">
  <p:tag name="AS_UNIQUEID" val="2196"/>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4_2"/>
  <p:tag name="KSO_WM_UNIT_INDEX" val="1_4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844.xml><?xml version="1.0" encoding="utf-8"?>
<p:tagLst xmlns:p="http://schemas.openxmlformats.org/presentationml/2006/main">
  <p:tag name="AS_UNIQUEID" val="2197"/>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4_1"/>
  <p:tag name="KSO_WM_UNIT_INDEX" val="1_4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2"/>
</p:tagLst>
</file>

<file path=ppt/tags/tag845.xml><?xml version="1.0" encoding="utf-8"?>
<p:tagLst xmlns:p="http://schemas.openxmlformats.org/presentationml/2006/main">
  <p:tag name="AS_UNIQUEID" val="7701"/>
</p:tagLst>
</file>

<file path=ppt/tags/tag846.xml><?xml version="1.0" encoding="utf-8"?>
<p:tagLst xmlns:p="http://schemas.openxmlformats.org/presentationml/2006/main">
  <p:tag name="AS_UNIQUEID" val="7702"/>
</p:tagLst>
</file>

<file path=ppt/tags/tag847.xml><?xml version="1.0" encoding="utf-8"?>
<p:tagLst xmlns:p="http://schemas.openxmlformats.org/presentationml/2006/main">
  <p:tag name="AS_UNIQUEID" val="7703"/>
</p:tagLst>
</file>

<file path=ppt/tags/tag848.xml><?xml version="1.0" encoding="utf-8"?>
<p:tagLst xmlns:p="http://schemas.openxmlformats.org/presentationml/2006/main">
  <p:tag name="AS_UNIQUEID" val="7704"/>
</p:tagLst>
</file>

<file path=ppt/tags/tag849.xml><?xml version="1.0" encoding="utf-8"?>
<p:tagLst xmlns:p="http://schemas.openxmlformats.org/presentationml/2006/main">
  <p:tag name="AS_UNIQUEID" val="7705"/>
</p:tagLst>
</file>

<file path=ppt/tags/tag85.xml><?xml version="1.0" encoding="utf-8"?>
<p:tagLst xmlns:p="http://schemas.openxmlformats.org/presentationml/2006/main">
  <p:tag name="AS_UNIQUEID" val="1645"/>
</p:tagLst>
</file>

<file path=ppt/tags/tag850.xml><?xml version="1.0" encoding="utf-8"?>
<p:tagLst xmlns:p="http://schemas.openxmlformats.org/presentationml/2006/main">
  <p:tag name="AS_UNIQUEID" val="7706"/>
</p:tagLst>
</file>

<file path=ppt/tags/tag851.xml><?xml version="1.0" encoding="utf-8"?>
<p:tagLst xmlns:p="http://schemas.openxmlformats.org/presentationml/2006/main">
  <p:tag name="AS_UNIQUEID" val="7707"/>
</p:tagLst>
</file>

<file path=ppt/tags/tag852.xml><?xml version="1.0" encoding="utf-8"?>
<p:tagLst xmlns:p="http://schemas.openxmlformats.org/presentationml/2006/main">
  <p:tag name="AS_UNIQUEID" val="7708"/>
</p:tagLst>
</file>

<file path=ppt/tags/tag853.xml><?xml version="1.0" encoding="utf-8"?>
<p:tagLst xmlns:p="http://schemas.openxmlformats.org/presentationml/2006/main">
  <p:tag name="AS_UNIQUEID" val="7709"/>
</p:tagLst>
</file>

<file path=ppt/tags/tag854.xml><?xml version="1.0" encoding="utf-8"?>
<p:tagLst xmlns:p="http://schemas.openxmlformats.org/presentationml/2006/main">
  <p:tag name="AS_UNIQUEID" val="7710"/>
</p:tagLst>
</file>

<file path=ppt/tags/tag855.xml><?xml version="1.0" encoding="utf-8"?>
<p:tagLst xmlns:p="http://schemas.openxmlformats.org/presentationml/2006/main">
  <p:tag name="AS_UNIQUEID" val="7711"/>
</p:tagLst>
</file>

<file path=ppt/tags/tag856.xml><?xml version="1.0" encoding="utf-8"?>
<p:tagLst xmlns:p="http://schemas.openxmlformats.org/presentationml/2006/main">
  <p:tag name="AS_UNIQUEID" val="7712"/>
</p:tagLst>
</file>

<file path=ppt/tags/tag857.xml><?xml version="1.0" encoding="utf-8"?>
<p:tagLst xmlns:p="http://schemas.openxmlformats.org/presentationml/2006/main">
  <p:tag name="AS_UNIQUEID" val="7713"/>
</p:tagLst>
</file>

<file path=ppt/tags/tag858.xml><?xml version="1.0" encoding="utf-8"?>
<p:tagLst xmlns:p="http://schemas.openxmlformats.org/presentationml/2006/main">
  <p:tag name="AS_UNIQUEID" val="7714"/>
</p:tagLst>
</file>

<file path=ppt/tags/tag859.xml><?xml version="1.0" encoding="utf-8"?>
<p:tagLst xmlns:p="http://schemas.openxmlformats.org/presentationml/2006/main">
  <p:tag name="AS_UNIQUEID" val="7715"/>
</p:tagLst>
</file>

<file path=ppt/tags/tag86.xml><?xml version="1.0" encoding="utf-8"?>
<p:tagLst xmlns:p="http://schemas.openxmlformats.org/presentationml/2006/main">
  <p:tag name="AS_UNIQUEID" val="1646"/>
</p:tagLst>
</file>

<file path=ppt/tags/tag860.xml><?xml version="1.0" encoding="utf-8"?>
<p:tagLst xmlns:p="http://schemas.openxmlformats.org/presentationml/2006/main">
  <p:tag name="AS_UNIQUEID" val="7716"/>
</p:tagLst>
</file>

<file path=ppt/tags/tag861.xml><?xml version="1.0" encoding="utf-8"?>
<p:tagLst xmlns:p="http://schemas.openxmlformats.org/presentationml/2006/main">
  <p:tag name="AS_UNIQUEID" val="7717"/>
</p:tagLst>
</file>

<file path=ppt/tags/tag862.xml><?xml version="1.0" encoding="utf-8"?>
<p:tagLst xmlns:p="http://schemas.openxmlformats.org/presentationml/2006/main">
  <p:tag name="AS_UNIQUEID" val="7718"/>
</p:tagLst>
</file>

<file path=ppt/tags/tag863.xml><?xml version="1.0" encoding="utf-8"?>
<p:tagLst xmlns:p="http://schemas.openxmlformats.org/presentationml/2006/main">
  <p:tag name="AS_UNIQUEID" val="7719"/>
</p:tagLst>
</file>

<file path=ppt/tags/tag864.xml><?xml version="1.0" encoding="utf-8"?>
<p:tagLst xmlns:p="http://schemas.openxmlformats.org/presentationml/2006/main">
  <p:tag name="AS_UNIQUEID" val="7720"/>
</p:tagLst>
</file>

<file path=ppt/tags/tag865.xml><?xml version="1.0" encoding="utf-8"?>
<p:tagLst xmlns:p="http://schemas.openxmlformats.org/presentationml/2006/main">
  <p:tag name="AS_UNIQUEID" val="7721"/>
</p:tagLst>
</file>

<file path=ppt/tags/tag866.xml><?xml version="1.0" encoding="utf-8"?>
<p:tagLst xmlns:p="http://schemas.openxmlformats.org/presentationml/2006/main">
  <p:tag name="AS_UNIQUEID" val="7722"/>
</p:tagLst>
</file>

<file path=ppt/tags/tag867.xml><?xml version="1.0" encoding="utf-8"?>
<p:tagLst xmlns:p="http://schemas.openxmlformats.org/presentationml/2006/main">
  <p:tag name="AS_UNIQUEID" val="7723"/>
  <p:tag name="KSO_WM_BEAUTIFY_FLAG" val=""/>
</p:tagLst>
</file>

<file path=ppt/tags/tag868.xml><?xml version="1.0" encoding="utf-8"?>
<p:tagLst xmlns:p="http://schemas.openxmlformats.org/presentationml/2006/main">
  <p:tag name="AS_UNIQUEID" val="7724"/>
  <p:tag name="KSO_WM_BEAUTIFY_FLAG" val=""/>
</p:tagLst>
</file>

<file path=ppt/tags/tag869.xml><?xml version="1.0" encoding="utf-8"?>
<p:tagLst xmlns:p="http://schemas.openxmlformats.org/presentationml/2006/main">
  <p:tag name="AS_UNIQUEID" val="7725"/>
</p:tagLst>
</file>

<file path=ppt/tags/tag87.xml><?xml version="1.0" encoding="utf-8"?>
<p:tagLst xmlns:p="http://schemas.openxmlformats.org/presentationml/2006/main">
  <p:tag name="AS_UNIQUEID" val="1647"/>
</p:tagLst>
</file>

<file path=ppt/tags/tag870.xml><?xml version="1.0" encoding="utf-8"?>
<p:tagLst xmlns:p="http://schemas.openxmlformats.org/presentationml/2006/main">
  <p:tag name="AS_UNIQUEID" val="7726"/>
</p:tagLst>
</file>

<file path=ppt/tags/tag871.xml><?xml version="1.0" encoding="utf-8"?>
<p:tagLst xmlns:p="http://schemas.openxmlformats.org/presentationml/2006/main">
  <p:tag name="KSO_WM_BEAUTIFY_FLAG" val="#wm#"/>
  <p:tag name="KSO_WM_DIAGRAM_GROUP_CODE" val="m1-1"/>
  <p:tag name="KSO_WM_SLIDE_BACKGROUND" val="[&quot;navigation&quot;]"/>
  <p:tag name="KSO_WM_SLIDE_CAN_ADD_NAVIGATION" val="1"/>
  <p:tag name="KSO_WM_SLIDE_DIAGTYPE" val="m"/>
  <p:tag name="KSO_WM_SLIDE_ID" val="custom20204255_27"/>
  <p:tag name="KSO_WM_SLIDE_INDEX" val="27"/>
  <p:tag name="KSO_WM_SLIDE_ITEM_CNT" val="4"/>
  <p:tag name="KSO_WM_SLIDE_LAYOUT" val="m"/>
  <p:tag name="KSO_WM_SLIDE_LAYOUT_CNT" val="1"/>
  <p:tag name="KSO_WM_SLIDE_LAYOUT_INFO" val="{&quot;direction&quot;:0,&quot;horizontalAlign&quot;:-1,&quot;verticalAlign&quot;:-1,&quot;type&quot;:0,&quot;diagramDirection&quot;:0,&quot;canSetOverLayout&quot;:0,&quot;isOverLayout&quot;:0,&quot;marginOverLayout&quot;:{&quot;left&quot;:-0.035,&quot;top&quot;:-0.035,&quot;right&quot;:-0.035,&quot;bottom&quot;:-0.035},&quot;normalSize&quot;:{&quot;size1&quot;:13.3},&quot;minSize&quot;:{&quot;size1&quot;:13.3},&quot;maxSize&quot;:{&quot;size1&quot;:13.3},&quot;edge&quot;:{&quot;left&quot;:true,&quot;top&quot;:true,&quot;right&quot;:true,&quot;bottom&quot;:true},&quot;subLayout&quot;:[{&quot;direction&quot;:0,&quot;horizontalAlign&quot;:-1,&quot;verticalAlign&quot;:-1,&quot;type&quot;:0,&quot;diagramDirection&quot;:0,&quot;canSetOverLayout&quot;:0,&quot;isOverLayout&quot;:0,&quot;margin&quot;:{&quot;left&quot;:1.69,&quot;top&quot;:0.425,&quot;right&quot;:1.692,&quot;bottom&quot;:0.425},&quot;marginOverLayout&quot;:{&quot;left&quot;:-0.035,&quot;top&quot;:-0.035,&quot;right&quot;:-0.035,&quot;bottom&quot;:-0.035},&quot;edge&quot;:{&quot;left&quot;:true,&quot;top&quot;:true,&quot;right&quot;:true,&quot;bottom&quot;:false},&quot;backgroundInfo&quot;:[{&quot;type&quot;:&quot;navigation&quot;,&quot;left&quot;:0.0,&quot;top&quot;:0.0,&quot;right&quot;:0.0,&quot;bottom&quot;:0.0,&quot;leftAbs&quot;:false,&quot;topAbs&quot;:false,&quot;rightAbs&quot;:false,&quot;bottomAbs&quot;:false}]},{&quot;direction&quot;:0,&quot;horizontalAlign&quot;:-1,&quot;verticalAlign&quot;:-1,&quot;type&quot;:0,&quot;diagramDirection&quot;:0,&quot;canSetOverLayout&quot;:0,&quot;isOverLayout&quot;:0,&quot;margin&quot;:{&quot;left&quot;:1.69,&quot;top&quot;:1.27,&quot;right&quot;:1.69,&quot;bottom&quot;:2.54},&quot;marginOverLayout&quot;:{&quot;left&quot;:-0.035,&quot;top&quot;:-0.035,&quot;right&quot;:-0.035,&quot;bottom&quot;:-0.035},&quot;edge&quot;:{&quot;left&quot;:true,&quot;top&quot;:false,&quot;right&quot;:true,&quot;bottom&quot;:true}}]}"/>
  <p:tag name="KSO_WM_SLIDE_POSITION" val="130.2*136.3"/>
  <p:tag name="KSO_WM_SLIDE_RATIO" val="1.777778"/>
  <p:tag name="KSO_WM_SLIDE_SIZE" val="699.05*242.55"/>
  <p:tag name="KSO_WM_SLIDE_SUBTYPE" val="diag"/>
  <p:tag name="KSO_WM_SLIDE_TYPE" val="text"/>
  <p:tag name="KSO_WM_SPECIAL_SOURCE" val="bdnull"/>
  <p:tag name="KSO_WM_TAG_VERSION" val="1.0"/>
  <p:tag name="KSO_WM_TEMPLATE_CATEGORY" val="custom"/>
  <p:tag name="KSO_WM_TEMPLATE_COLOR_TYPE" val="1"/>
  <p:tag name="KSO_WM_TEMPLATE_INDEX" val="20204255"/>
  <p:tag name="KSO_WM_TEMPLATE_MASTER_TYPE" val="0"/>
  <p:tag name="KSO_WM_TEMPLATE_SUBCATEGORY" val="0"/>
</p:tagLst>
</file>

<file path=ppt/tags/tag872.xml><?xml version="1.0" encoding="utf-8"?>
<p:tagLst xmlns:p="http://schemas.openxmlformats.org/presentationml/2006/main">
  <p:tag name="AS_UNIQUEID" val="7727"/>
</p:tagLst>
</file>

<file path=ppt/tags/tag873.xml><?xml version="1.0" encoding="utf-8"?>
<p:tagLst xmlns:p="http://schemas.openxmlformats.org/presentationml/2006/main">
  <p:tag name="AS_UNIQUEID" val="7728"/>
</p:tagLst>
</file>

<file path=ppt/tags/tag874.xml><?xml version="1.0" encoding="utf-8"?>
<p:tagLst xmlns:p="http://schemas.openxmlformats.org/presentationml/2006/main">
  <p:tag name="AS_UNIQUEID" val="7729"/>
</p:tagLst>
</file>

<file path=ppt/tags/tag875.xml><?xml version="1.0" encoding="utf-8"?>
<p:tagLst xmlns:p="http://schemas.openxmlformats.org/presentationml/2006/main">
  <p:tag name="AS_UNIQUEID" val="7730"/>
</p:tagLst>
</file>

<file path=ppt/tags/tag876.xml><?xml version="1.0" encoding="utf-8"?>
<p:tagLst xmlns:p="http://schemas.openxmlformats.org/presentationml/2006/main">
  <p:tag name="AS_UNIQUEID" val="7731"/>
</p:tagLst>
</file>

<file path=ppt/tags/tag877.xml><?xml version="1.0" encoding="utf-8"?>
<p:tagLst xmlns:p="http://schemas.openxmlformats.org/presentationml/2006/main">
  <p:tag name="AS_UNIQUEID" val="7732"/>
</p:tagLst>
</file>

<file path=ppt/tags/tag878.xml><?xml version="1.0" encoding="utf-8"?>
<p:tagLst xmlns:p="http://schemas.openxmlformats.org/presentationml/2006/main">
  <p:tag name="AS_UNIQUEID" val="7733"/>
</p:tagLst>
</file>

<file path=ppt/tags/tag879.xml><?xml version="1.0" encoding="utf-8"?>
<p:tagLst xmlns:p="http://schemas.openxmlformats.org/presentationml/2006/main">
  <p:tag name="AS_UNIQUEID" val="7734"/>
</p:tagLst>
</file>

<file path=ppt/tags/tag88.xml><?xml version="1.0" encoding="utf-8"?>
<p:tagLst xmlns:p="http://schemas.openxmlformats.org/presentationml/2006/main">
  <p:tag name="AS_UNIQUEID" val="1648"/>
  <p:tag name="KSO_WM_ASSEMBLE_CHIP_INDEX" val="ed1c36c5e8ea4552a92c12dd8f265a6e"/>
  <p:tag name="KSO_WM_BEAUTIFY_FLAG" val="#wm#"/>
  <p:tag name="KSO_WM_CHIP_FILLAREA_FILL_RULE" val="{&quot;fill_align&quot;:&quot;cm&quot;,&quot;fill_mode&quot;:&quot;adaptive&quot;,&quot;sacle_strategy&quot;:&quot;smart&quot;}"/>
  <p:tag name="KSO_WM_CHIP_GROUPID" val="5f2a22edf9bfba6a976c1f46"/>
  <p:tag name="KSO_WM_CHIP_XID" val="5f2a22edf9bfba6a976c1f47"/>
  <p:tag name="KSO_WM_TAG_VERSION" val="1.0"/>
  <p:tag name="KSO_WM_TEMPLATE_ASSEMBLE_GROUPID" val="5f6c777a0ff15d9a40e7800f"/>
  <p:tag name="KSO_WM_TEMPLATE_ASSEMBLE_XID" val="5f6c777a0ff15d9a40e7800f"/>
  <p:tag name="KSO_WM_TEMPLATE_CATEGORY" val="custom"/>
  <p:tag name="KSO_WM_TEMPLATE_INDEX" val="20211257"/>
  <p:tag name="KSO_WM_UNIT_BLOCK" val="0"/>
  <p:tag name="KSO_WM_UNIT_COMPATIBLE" val="0"/>
  <p:tag name="KSO_WM_UNIT_DEC_AREA_ID" val="93b4a233d1f84b128ce29724d83596a2"/>
  <p:tag name="KSO_WM_UNIT_DIAGRAM_ISNUMVISUAL" val="0"/>
  <p:tag name="KSO_WM_UNIT_DIAGRAM_ISREFERUNIT" val="0"/>
  <p:tag name="KSO_WM_UNIT_HIGHLIGHT" val="0"/>
  <p:tag name="KSO_WM_UNIT_ID" val="custom20211257_1*a*1"/>
  <p:tag name="KSO_WM_UNIT_INDEX" val="1"/>
  <p:tag name="KSO_WM_UNIT_ISCONTENTSTITLE" val="0"/>
  <p:tag name="KSO_WM_UNIT_ISNUMDGMTITLE" val="0"/>
  <p:tag name="KSO_WM_UNIT_LAYERLEVEL" val="1"/>
  <p:tag name="KSO_WM_UNIT_NOCLEAR" val="0"/>
  <p:tag name="KSO_WM_UNIT_PRESET_TEXT" val="中小学教育公开课"/>
  <p:tag name="KSO_WM_UNIT_TEXT_FILL_FORE_SCHEMECOLOR_INDEX" val="13"/>
  <p:tag name="KSO_WM_UNIT_TEXT_FILL_FORE_SCHEMECOLOR_INDEX_BRIGHTNESS" val="0.15"/>
  <p:tag name="KSO_WM_UNIT_TEXT_FILL_TYPE" val="1"/>
  <p:tag name="KSO_WM_UNIT_TYPE" val="a"/>
  <p:tag name="KSO_WM_UNIT_VALUE" val="14"/>
</p:tagLst>
</file>

<file path=ppt/tags/tag880.xml><?xml version="1.0" encoding="utf-8"?>
<p:tagLst xmlns:p="http://schemas.openxmlformats.org/presentationml/2006/main">
  <p:tag name="AS_UNIQUEID" val="7735"/>
</p:tagLst>
</file>

<file path=ppt/tags/tag881.xml><?xml version="1.0" encoding="utf-8"?>
<p:tagLst xmlns:p="http://schemas.openxmlformats.org/presentationml/2006/main">
  <p:tag name="AS_UNIQUEID" val="7736"/>
</p:tagLst>
</file>

<file path=ppt/tags/tag882.xml><?xml version="1.0" encoding="utf-8"?>
<p:tagLst xmlns:p="http://schemas.openxmlformats.org/presentationml/2006/main">
  <p:tag name="AS_UNIQUEID" val="7737"/>
</p:tagLst>
</file>

<file path=ppt/tags/tag883.xml><?xml version="1.0" encoding="utf-8"?>
<p:tagLst xmlns:p="http://schemas.openxmlformats.org/presentationml/2006/main">
  <p:tag name="AS_UNIQUEID" val="7738"/>
</p:tagLst>
</file>

<file path=ppt/tags/tag884.xml><?xml version="1.0" encoding="utf-8"?>
<p:tagLst xmlns:p="http://schemas.openxmlformats.org/presentationml/2006/main">
  <p:tag name="AS_UNIQUEID" val="7739"/>
</p:tagLst>
</file>

<file path=ppt/tags/tag885.xml><?xml version="1.0" encoding="utf-8"?>
<p:tagLst xmlns:p="http://schemas.openxmlformats.org/presentationml/2006/main">
  <p:tag name="AS_UNIQUEID" val="7740"/>
</p:tagLst>
</file>

<file path=ppt/tags/tag886.xml><?xml version="1.0" encoding="utf-8"?>
<p:tagLst xmlns:p="http://schemas.openxmlformats.org/presentationml/2006/main">
  <p:tag name="AS_UNIQUEID" val="7741"/>
</p:tagLst>
</file>

<file path=ppt/tags/tag887.xml><?xml version="1.0" encoding="utf-8"?>
<p:tagLst xmlns:p="http://schemas.openxmlformats.org/presentationml/2006/main">
  <p:tag name="AS_UNIQUEID" val="7742"/>
</p:tagLst>
</file>

<file path=ppt/tags/tag888.xml><?xml version="1.0" encoding="utf-8"?>
<p:tagLst xmlns:p="http://schemas.openxmlformats.org/presentationml/2006/main">
  <p:tag name="AS_UNIQUEID" val="7743"/>
</p:tagLst>
</file>

<file path=ppt/tags/tag889.xml><?xml version="1.0" encoding="utf-8"?>
<p:tagLst xmlns:p="http://schemas.openxmlformats.org/presentationml/2006/main">
  <p:tag name="AS_UNIQUEID" val="7744"/>
</p:tagLst>
</file>

<file path=ppt/tags/tag89.xml><?xml version="1.0" encoding="utf-8"?>
<p:tagLst xmlns:p="http://schemas.openxmlformats.org/presentationml/2006/main">
  <p:tag name="AS_UNIQUEID" val="1649"/>
  <p:tag name="KSO_WM_ASSEMBLE_CHIP_INDEX" val="ed1c36c5e8ea4552a92c12dd8f265a6e"/>
  <p:tag name="KSO_WM_BEAUTIFY_FLAG" val="#wm#"/>
  <p:tag name="KSO_WM_CHIP_FILLAREA_FILL_RULE" val="{&quot;fill_align&quot;:&quot;cm&quot;,&quot;fill_mode&quot;:&quot;adaptive&quot;,&quot;sacle_strategy&quot;:&quot;smart&quot;}"/>
  <p:tag name="KSO_WM_CHIP_GROUPID" val="5f2a22edf9bfba6a976c1f46"/>
  <p:tag name="KSO_WM_CHIP_XID" val="5f2a22edf9bfba6a976c1f47"/>
  <p:tag name="KSO_WM_TAG_VERSION" val="1.0"/>
  <p:tag name="KSO_WM_TEMPLATE_ASSEMBLE_GROUPID" val="5f6c777a0ff15d9a40e7800f"/>
  <p:tag name="KSO_WM_TEMPLATE_ASSEMBLE_XID" val="5f6c777a0ff15d9a40e7800f"/>
  <p:tag name="KSO_WM_TEMPLATE_CATEGORY" val="custom"/>
  <p:tag name="KSO_WM_TEMPLATE_INDEX" val="20211257"/>
  <p:tag name="KSO_WM_UNIT_BLOCK" val="0"/>
  <p:tag name="KSO_WM_UNIT_COMPATIBLE" val="0"/>
  <p:tag name="KSO_WM_UNIT_DEC_AREA_ID" val="6e474f7ece4543d289dcf2514babdc76"/>
  <p:tag name="KSO_WM_UNIT_DIAGRAM_ISNUMVISUAL" val="0"/>
  <p:tag name="KSO_WM_UNIT_DIAGRAM_ISREFERUNIT" val="0"/>
  <p:tag name="KSO_WM_UNIT_HIGHLIGHT" val="0"/>
  <p:tag name="KSO_WM_UNIT_ID" val="custom20211257_1*b*1"/>
  <p:tag name="KSO_WM_UNIT_INDEX" val="1"/>
  <p:tag name="KSO_WM_UNIT_ISCONTENTSTITLE" val="0"/>
  <p:tag name="KSO_WM_UNIT_ISNUMDGMTITLE" val="0"/>
  <p:tag name="KSO_WM_UNIT_LAYERLEVEL" val="1"/>
  <p:tag name="KSO_WM_UNIT_NOCLEAR" val="0"/>
  <p:tag name="KSO_WM_UNIT_PRESET_TEXT" val="广东省珠海市&#10;金山办公软件有限公司"/>
  <p:tag name="KSO_WM_UNIT_TEXT_FILL_FORE_SCHEMECOLOR_INDEX" val="13"/>
  <p:tag name="KSO_WM_UNIT_TEXT_FILL_FORE_SCHEMECOLOR_INDEX_BRIGHTNESS" val="0.35"/>
  <p:tag name="KSO_WM_UNIT_TEXT_FILL_TYPE" val="1"/>
  <p:tag name="KSO_WM_UNIT_TYPE" val="b"/>
  <p:tag name="KSO_WM_UNIT_VALUE" val="42"/>
</p:tagLst>
</file>

<file path=ppt/tags/tag890.xml><?xml version="1.0" encoding="utf-8"?>
<p:tagLst xmlns:p="http://schemas.openxmlformats.org/presentationml/2006/main">
  <p:tag name="AS_UNIQUEID" val="7745"/>
</p:tagLst>
</file>

<file path=ppt/tags/tag891.xml><?xml version="1.0" encoding="utf-8"?>
<p:tagLst xmlns:p="http://schemas.openxmlformats.org/presentationml/2006/main">
  <p:tag name="AS_UNIQUEID" val="7746"/>
</p:tagLst>
</file>

<file path=ppt/tags/tag892.xml><?xml version="1.0" encoding="utf-8"?>
<p:tagLst xmlns:p="http://schemas.openxmlformats.org/presentationml/2006/main">
  <p:tag name="AS_UNIQUEID" val="7747"/>
</p:tagLst>
</file>

<file path=ppt/tags/tag893.xml><?xml version="1.0" encoding="utf-8"?>
<p:tagLst xmlns:p="http://schemas.openxmlformats.org/presentationml/2006/main">
  <p:tag name="AS_UNIQUEID" val="7748"/>
</p:tagLst>
</file>

<file path=ppt/tags/tag894.xml><?xml version="1.0" encoding="utf-8"?>
<p:tagLst xmlns:p="http://schemas.openxmlformats.org/presentationml/2006/main">
  <p:tag name="AS_UNIQUEID" val="7749"/>
</p:tagLst>
</file>

<file path=ppt/tags/tag895.xml><?xml version="1.0" encoding="utf-8"?>
<p:tagLst xmlns:p="http://schemas.openxmlformats.org/presentationml/2006/main">
  <p:tag name="AS_UNIQUEID" val="7750"/>
</p:tagLst>
</file>

<file path=ppt/tags/tag896.xml><?xml version="1.0" encoding="utf-8"?>
<p:tagLst xmlns:p="http://schemas.openxmlformats.org/presentationml/2006/main">
  <p:tag name="AS_UNIQUEID" val="7751"/>
</p:tagLst>
</file>

<file path=ppt/tags/tag897.xml><?xml version="1.0" encoding="utf-8"?>
<p:tagLst xmlns:p="http://schemas.openxmlformats.org/presentationml/2006/main">
  <p:tag name="AS_UNIQUEID" val="7752"/>
</p:tagLst>
</file>

<file path=ppt/tags/tag898.xml><?xml version="1.0" encoding="utf-8"?>
<p:tagLst xmlns:p="http://schemas.openxmlformats.org/presentationml/2006/main">
  <p:tag name="AS_UNIQUEID" val="7753"/>
</p:tagLst>
</file>

<file path=ppt/tags/tag899.xml><?xml version="1.0" encoding="utf-8"?>
<p:tagLst xmlns:p="http://schemas.openxmlformats.org/presentationml/2006/main">
  <p:tag name="AS_UNIQUEID" val="7754"/>
</p:tagLst>
</file>

<file path=ppt/tags/tag9.xml><?xml version="1.0" encoding="utf-8"?>
<p:tagLst xmlns:p="http://schemas.openxmlformats.org/presentationml/2006/main">
  <p:tag name="AS_UNIQUEID" val="211"/>
</p:tagLst>
</file>

<file path=ppt/tags/tag90.xml><?xml version="1.0" encoding="utf-8"?>
<p:tagLst xmlns:p="http://schemas.openxmlformats.org/presentationml/2006/main">
  <p:tag name="AS_UNIQUEID" val="7176"/>
</p:tagLst>
</file>

<file path=ppt/tags/tag900.xml><?xml version="1.0" encoding="utf-8"?>
<p:tagLst xmlns:p="http://schemas.openxmlformats.org/presentationml/2006/main">
  <p:tag name="AS_UNIQUEID" val="7755"/>
</p:tagLst>
</file>

<file path=ppt/tags/tag901.xml><?xml version="1.0" encoding="utf-8"?>
<p:tagLst xmlns:p="http://schemas.openxmlformats.org/presentationml/2006/main">
  <p:tag name="AS_UNIQUEID" val="7756"/>
</p:tagLst>
</file>

<file path=ppt/tags/tag902.xml><?xml version="1.0" encoding="utf-8"?>
<p:tagLst xmlns:p="http://schemas.openxmlformats.org/presentationml/2006/main">
  <p:tag name="AS_UNIQUEID" val="7757"/>
</p:tagLst>
</file>

<file path=ppt/tags/tag903.xml><?xml version="1.0" encoding="utf-8"?>
<p:tagLst xmlns:p="http://schemas.openxmlformats.org/presentationml/2006/main">
  <p:tag name="AS_UNIQUEID" val="7758"/>
</p:tagLst>
</file>

<file path=ppt/tags/tag904.xml><?xml version="1.0" encoding="utf-8"?>
<p:tagLst xmlns:p="http://schemas.openxmlformats.org/presentationml/2006/main">
  <p:tag name="AS_UNIQUEID" val="7759"/>
</p:tagLst>
</file>

<file path=ppt/tags/tag905.xml><?xml version="1.0" encoding="utf-8"?>
<p:tagLst xmlns:p="http://schemas.openxmlformats.org/presentationml/2006/main">
  <p:tag name="AS_UNIQUEID" val="7760"/>
</p:tagLst>
</file>

<file path=ppt/tags/tag906.xml><?xml version="1.0" encoding="utf-8"?>
<p:tagLst xmlns:p="http://schemas.openxmlformats.org/presentationml/2006/main">
  <p:tag name="AS_UNIQUEID" val="7761"/>
</p:tagLst>
</file>

<file path=ppt/tags/tag907.xml><?xml version="1.0" encoding="utf-8"?>
<p:tagLst xmlns:p="http://schemas.openxmlformats.org/presentationml/2006/main">
  <p:tag name="AS_UNIQUEID" val="7762"/>
</p:tagLst>
</file>

<file path=ppt/tags/tag908.xml><?xml version="1.0" encoding="utf-8"?>
<p:tagLst xmlns:p="http://schemas.openxmlformats.org/presentationml/2006/main">
  <p:tag name="AS_UNIQUEID" val="7763"/>
</p:tagLst>
</file>

<file path=ppt/tags/tag909.xml><?xml version="1.0" encoding="utf-8"?>
<p:tagLst xmlns:p="http://schemas.openxmlformats.org/presentationml/2006/main">
  <p:tag name="AS_UNIQUEID" val="7764"/>
</p:tagLst>
</file>

<file path=ppt/tags/tag91.xml><?xml version="1.0" encoding="utf-8"?>
<p:tagLst xmlns:p="http://schemas.openxmlformats.org/presentationml/2006/main">
  <p:tag name="AS_UNIQUEID" val="1651"/>
</p:tagLst>
</file>

<file path=ppt/tags/tag910.xml><?xml version="1.0" encoding="utf-8"?>
<p:tagLst xmlns:p="http://schemas.openxmlformats.org/presentationml/2006/main">
  <p:tag name="AS_UNIQUEID" val="7765"/>
</p:tagLst>
</file>

<file path=ppt/tags/tag911.xml><?xml version="1.0" encoding="utf-8"?>
<p:tagLst xmlns:p="http://schemas.openxmlformats.org/presentationml/2006/main">
  <p:tag name="AS_UNIQUEID" val="7766"/>
</p:tagLst>
</file>

<file path=ppt/tags/tag912.xml><?xml version="1.0" encoding="utf-8"?>
<p:tagLst xmlns:p="http://schemas.openxmlformats.org/presentationml/2006/main">
  <p:tag name="AS_UNIQUEID" val="7767"/>
  <p:tag name="KSO_WM_BEAUTIFY_FLAG" val=""/>
</p:tagLst>
</file>

<file path=ppt/tags/tag913.xml><?xml version="1.0" encoding="utf-8"?>
<p:tagLst xmlns:p="http://schemas.openxmlformats.org/presentationml/2006/main">
  <p:tag name="AS_UNIQUEID" val="7768"/>
</p:tagLst>
</file>

<file path=ppt/tags/tag914.xml><?xml version="1.0" encoding="utf-8"?>
<p:tagLst xmlns:p="http://schemas.openxmlformats.org/presentationml/2006/main">
  <p:tag name="AS_UNIQUEID" val="2218"/>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i*1_1"/>
  <p:tag name="KSO_WM_UNIT_INDEX" val="1_1"/>
  <p:tag name="KSO_WM_UNIT_LAYERLEVEL" val="1_1"/>
  <p:tag name="KSO_WM_UNIT_LINE_FILL_TYPE" val="2"/>
  <p:tag name="KSO_WM_UNIT_LINE_FORE_SCHEMECOLOR_INDEX" val="13"/>
  <p:tag name="KSO_WM_UNIT_LINE_FORE_SCHEMECOLOR_INDEX_BRIGHTNESS" val="0.5"/>
  <p:tag name="KSO_WM_UNIT_TYPE" val="m_i"/>
  <p:tag name="KSO_WM_UNIT_USESOURCEFORMAT_APPLY" val="1"/>
</p:tagLst>
</file>

<file path=ppt/tags/tag915.xml><?xml version="1.0" encoding="utf-8"?>
<p:tagLst xmlns:p="http://schemas.openxmlformats.org/presentationml/2006/main">
  <p:tag name="AS_UNIQUEID" val="2219"/>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1_1"/>
  <p:tag name="KSO_WM_UNIT_INDEX" val="1_1_1"/>
  <p:tag name="KSO_WM_UNIT_LAYERLEVEL" val="1_1_1"/>
  <p:tag name="KSO_WM_UNIT_LINE_FILL_TYPE" val="2"/>
  <p:tag name="KSO_WM_UNIT_LINE_FORE_SCHEMECOLOR_INDEX" val="5"/>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916.xml><?xml version="1.0" encoding="utf-8"?>
<p:tagLst xmlns:p="http://schemas.openxmlformats.org/presentationml/2006/main">
  <p:tag name="AS_UNIQUEID" val="2220"/>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custom20204255_27*m_h_i*1_1_3"/>
  <p:tag name="KSO_WM_UNIT_INDEX" val="1_1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917.xml><?xml version="1.0" encoding="utf-8"?>
<p:tagLst xmlns:p="http://schemas.openxmlformats.org/presentationml/2006/main">
  <p:tag name="AS_UNIQUEID" val="2221"/>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1_2"/>
  <p:tag name="KSO_WM_UNIT_INDEX" val="1_1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918.xml><?xml version="1.0" encoding="utf-8"?>
<p:tagLst xmlns:p="http://schemas.openxmlformats.org/presentationml/2006/main">
  <p:tag name="AS_UNIQUEID" val="2222"/>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1_1"/>
  <p:tag name="KSO_WM_UNIT_INDEX" val="1_1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
</p:tagLst>
</file>

<file path=ppt/tags/tag919.xml><?xml version="1.0" encoding="utf-8"?>
<p:tagLst xmlns:p="http://schemas.openxmlformats.org/presentationml/2006/main">
  <p:tag name="AS_UNIQUEID" val="2223"/>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2_1"/>
  <p:tag name="KSO_WM_UNIT_INDEX" val="1_2_1"/>
  <p:tag name="KSO_WM_UNIT_LAYERLEVEL" val="1_1_1"/>
  <p:tag name="KSO_WM_UNIT_LINE_FILL_TYPE" val="2"/>
  <p:tag name="KSO_WM_UNIT_LINE_FORE_SCHEMECOLOR_INDEX" val="6"/>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92.xml><?xml version="1.0" encoding="utf-8"?>
<p:tagLst xmlns:p="http://schemas.openxmlformats.org/presentationml/2006/main">
  <p:tag name="AS_UNIQUEID" val="1652"/>
</p:tagLst>
</file>

<file path=ppt/tags/tag920.xml><?xml version="1.0" encoding="utf-8"?>
<p:tagLst xmlns:p="http://schemas.openxmlformats.org/presentationml/2006/main">
  <p:tag name="AS_UNIQUEID" val="2224"/>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custom20204255_27*m_h_i*1_2_3"/>
  <p:tag name="KSO_WM_UNIT_INDEX" val="1_2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921.xml><?xml version="1.0" encoding="utf-8"?>
<p:tagLst xmlns:p="http://schemas.openxmlformats.org/presentationml/2006/main">
  <p:tag name="AS_UNIQUEID" val="2225"/>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2_2"/>
  <p:tag name="KSO_WM_UNIT_INDEX" val="1_2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922.xml><?xml version="1.0" encoding="utf-8"?>
<p:tagLst xmlns:p="http://schemas.openxmlformats.org/presentationml/2006/main">
  <p:tag name="AS_UNIQUEID" val="2226"/>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2_1"/>
  <p:tag name="KSO_WM_UNIT_INDEX" val="1_2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2"/>
</p:tagLst>
</file>

<file path=ppt/tags/tag923.xml><?xml version="1.0" encoding="utf-8"?>
<p:tagLst xmlns:p="http://schemas.openxmlformats.org/presentationml/2006/main">
  <p:tag name="AS_UNIQUEID" val="2227"/>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3_1"/>
  <p:tag name="KSO_WM_UNIT_INDEX" val="1_3_1"/>
  <p:tag name="KSO_WM_UNIT_LAYERLEVEL" val="1_1_1"/>
  <p:tag name="KSO_WM_UNIT_LINE_FILL_TYPE" val="2"/>
  <p:tag name="KSO_WM_UNIT_LINE_FORE_SCHEMECOLOR_INDEX" val="5"/>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924.xml><?xml version="1.0" encoding="utf-8"?>
<p:tagLst xmlns:p="http://schemas.openxmlformats.org/presentationml/2006/main">
  <p:tag name="AS_UNIQUEID" val="2228"/>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custom20204255_27*m_h_i*1_3_2"/>
  <p:tag name="KSO_WM_UNIT_INDEX" val="1_3_2"/>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925.xml><?xml version="1.0" encoding="utf-8"?>
<p:tagLst xmlns:p="http://schemas.openxmlformats.org/presentationml/2006/main">
  <p:tag name="AS_UNIQUEID" val="2229"/>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3_1"/>
  <p:tag name="KSO_WM_UNIT_INDEX" val="1_3_1"/>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926.xml><?xml version="1.0" encoding="utf-8"?>
<p:tagLst xmlns:p="http://schemas.openxmlformats.org/presentationml/2006/main">
  <p:tag name="AS_UNIQUEID" val="2230"/>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3_3"/>
  <p:tag name="KSO_WM_UNIT_INDEX" val="1_3_3"/>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2"/>
</p:tagLst>
</file>

<file path=ppt/tags/tag927.xml><?xml version="1.0" encoding="utf-8"?>
<p:tagLst xmlns:p="http://schemas.openxmlformats.org/presentationml/2006/main">
  <p:tag name="AS_UNIQUEID" val="2231"/>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HIGHLIGHT" val="0"/>
  <p:tag name="KSO_WM_UNIT_ID" val="custom20204255_27*m_h_f*1_4_1"/>
  <p:tag name="KSO_WM_UNIT_INDEX" val="1_4_1"/>
  <p:tag name="KSO_WM_UNIT_LAYERLEVEL" val="1_1_1"/>
  <p:tag name="KSO_WM_UNIT_LINE_FILL_TYPE" val="2"/>
  <p:tag name="KSO_WM_UNIT_LINE_FORE_SCHEMECOLOR_INDEX" val="6"/>
  <p:tag name="KSO_WM_UNIT_LINE_FORE_SCHEMECOLOR_INDEX_BRIGHTNESS" val="0.8"/>
  <p:tag name="KSO_WM_UNIT_NOCLEAR" val="0"/>
  <p:tag name="KSO_WM_UNIT_PRESET_TEXT" val="单击此处添加文本具体内容"/>
  <p:tag name="KSO_WM_UNIT_TEXT_FILL_FORE_SCHEMECOLOR_INDEX" val="13"/>
  <p:tag name="KSO_WM_UNIT_TEXT_FILL_FORE_SCHEMECOLOR_INDEX_BRIGHTNESS" val="0.25"/>
  <p:tag name="KSO_WM_UNIT_TEXT_FILL_TYPE" val="1"/>
  <p:tag name="KSO_WM_UNIT_TYPE" val="m_h_f"/>
  <p:tag name="KSO_WM_UNIT_USESOURCEFORMAT_APPLY" val="1"/>
  <p:tag name="KSO_WM_UNIT_VALUE" val="49"/>
</p:tagLst>
</file>

<file path=ppt/tags/tag928.xml><?xml version="1.0" encoding="utf-8"?>
<p:tagLst xmlns:p="http://schemas.openxmlformats.org/presentationml/2006/main">
  <p:tag name="AS_UNIQUEID" val="2232"/>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custom20204255_27*m_h_i*1_4_3"/>
  <p:tag name="KSO_WM_UNIT_INDEX" val="1_4_3"/>
  <p:tag name="KSO_WM_UNIT_LAYERLEVEL" val="1_1_1"/>
  <p:tag name="KSO_WM_UNIT_LINE_FILL_TYPE" val="2"/>
  <p:tag name="KSO_WM_UNIT_LINE_FORE_SCHEMECOLOR_INDEX" val="14"/>
  <p:tag name="KSO_WM_UNIT_LINE_FORE_SCHEMECOLOR_INDEX_BRIGHTNESS" val="-0.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4"/>
</p:tagLst>
</file>

<file path=ppt/tags/tag929.xml><?xml version="1.0" encoding="utf-8"?>
<p:tagLst xmlns:p="http://schemas.openxmlformats.org/presentationml/2006/main">
  <p:tag name="AS_UNIQUEID" val="2233"/>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4_2"/>
  <p:tag name="KSO_WM_UNIT_INDEX" val="1_4_2"/>
  <p:tag name="KSO_WM_UNIT_LAYERLEVEL" val="1_1_1"/>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12"/>
</p:tagLst>
</file>

<file path=ppt/tags/tag93.xml><?xml version="1.0" encoding="utf-8"?>
<p:tagLst xmlns:p="http://schemas.openxmlformats.org/presentationml/2006/main">
  <p:tag name="AS_UNIQUEID" val="1653"/>
</p:tagLst>
</file>

<file path=ppt/tags/tag930.xml><?xml version="1.0" encoding="utf-8"?>
<p:tagLst xmlns:p="http://schemas.openxmlformats.org/presentationml/2006/main">
  <p:tag name="AS_UNIQUEID" val="2234"/>
  <p:tag name="KSO_WM_BEAUTIFY_FLAG" val="#wm#"/>
  <p:tag name="KSO_WM_DIAGRAM_GROUP_CODE" val="m1-1"/>
  <p:tag name="KSO_WM_TAG_VERSION" val="1.0"/>
  <p:tag name="KSO_WM_TEMPLATE_CATEGORY" val="custom"/>
  <p:tag name="KSO_WM_TEMPLATE_INDEX" val="20204255"/>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custom20204255_27*m_h_i*1_4_1"/>
  <p:tag name="KSO_WM_UNIT_INDEX" val="1_4_1"/>
  <p:tag name="KSO_WM_UNIT_LAYERLEVEL" val="1_1_1"/>
  <p:tag name="KSO_WM_UNIT_LINE_FILL_TYPE" val="2"/>
  <p:tag name="KSO_WM_UNIT_LINE_FORE_SCHEMECOLOR_INDEX" val="13"/>
  <p:tag name="KSO_WM_UNIT_LINE_FORE_SCHEMECOLOR_INDEX_BRIGHTNESS" val="0.5"/>
  <p:tag name="KSO_WM_UNIT_TEXT_FILL_FORE_SCHEMECOLOR_INDEX" val="2"/>
  <p:tag name="KSO_WM_UNIT_TEXT_FILL_FORE_SCHEMECOLOR_INDEX_BRIGHTNESS" val="0"/>
  <p:tag name="KSO_WM_UNIT_TEXT_FILL_TYPE" val="1"/>
  <p:tag name="KSO_WM_UNIT_TYPE" val="m_h_i"/>
  <p:tag name="KSO_WM_UNIT_USESOURCEFORMAT_APPLY" val="1"/>
  <p:tag name="KSO_WM_UNIT_VALUE" val="2"/>
</p:tagLst>
</file>

<file path=ppt/tags/tag931.xml><?xml version="1.0" encoding="utf-8"?>
<p:tagLst xmlns:p="http://schemas.openxmlformats.org/presentationml/2006/main">
  <p:tag name="AS_UNIQUEID" val="2235"/>
</p:tagLst>
</file>

<file path=ppt/tags/tag932.xml><?xml version="1.0" encoding="utf-8"?>
<p:tagLst xmlns:p="http://schemas.openxmlformats.org/presentationml/2006/main">
  <p:tag name="AS_UNIQUEID" val="2236"/>
</p:tagLst>
</file>

<file path=ppt/tags/tag933.xml><?xml version="1.0" encoding="utf-8"?>
<p:tagLst xmlns:p="http://schemas.openxmlformats.org/presentationml/2006/main">
  <p:tag name="AS_UNIQUEID" val="2237"/>
</p:tagLst>
</file>

<file path=ppt/tags/tag934.xml><?xml version="1.0" encoding="utf-8"?>
<p:tagLst xmlns:p="http://schemas.openxmlformats.org/presentationml/2006/main">
  <p:tag name="AS_UNIQUEID" val="2238"/>
</p:tagLst>
</file>

<file path=ppt/tags/tag935.xml><?xml version="1.0" encoding="utf-8"?>
<p:tagLst xmlns:p="http://schemas.openxmlformats.org/presentationml/2006/main">
  <p:tag name="AS_UNIQUEID" val="1966"/>
  <p:tag name="KSO_WM_BEAUTIFY_FLAG" val="#wm#"/>
  <p:tag name="KSO_WM_TAG_VERSION" val="1.0"/>
  <p:tag name="KSO_WM_TEMPLATE_CATEGORY" val="custom"/>
  <p:tag name="KSO_WM_TEMPLATE_INDEX" val="20204255"/>
  <p:tag name="KSO_WM_UNIT_BLOCK" val="0"/>
  <p:tag name="KSO_WM_UNIT_COMPATIBLE" val="0"/>
  <p:tag name="KSO_WM_UNIT_DEFAULT_FONT" val="28;32;4"/>
  <p:tag name="KSO_WM_UNIT_DIAGRAM_ISNUMVISUAL" val="0"/>
  <p:tag name="KSO_WM_UNIT_DIAGRAM_ISREFERUNIT" val="0"/>
  <p:tag name="KSO_WM_UNIT_HIGHLIGHT" val="0"/>
  <p:tag name="KSO_WM_UNIT_ID" val="custom20204255_27*a*1"/>
  <p:tag name="KSO_WM_UNIT_INDEX" val="1"/>
  <p:tag name="KSO_WM_UNIT_ISCONTENTSTITLE" val="0"/>
  <p:tag name="KSO_WM_UNIT_ISNUMDGMTITLE" val="0"/>
  <p:tag name="KSO_WM_UNIT_LAYERLEVEL" val="1"/>
  <p:tag name="KSO_WM_UNIT_NOCLEAR" val="0"/>
  <p:tag name="KSO_WM_UNIT_PRESET_TEXT" val="单击此处添加大标题"/>
  <p:tag name="KSO_WM_UNIT_TEXT_FILL_FORE_SCHEMECOLOR_INDEX" val="14"/>
  <p:tag name="KSO_WM_UNIT_TEXT_FILL_FORE_SCHEMECOLOR_INDEX_BRIGHTNESS" val="0"/>
  <p:tag name="KSO_WM_UNIT_TEXT_FILL_TYPE" val="1"/>
  <p:tag name="KSO_WM_UNIT_TYPE" val="a"/>
  <p:tag name="KSO_WM_UNIT_VALUE" val="30"/>
</p:tagLst>
</file>

<file path=ppt/tags/tag936.xml><?xml version="1.0" encoding="utf-8"?>
<p:tagLst xmlns:p="http://schemas.openxmlformats.org/presentationml/2006/main">
  <p:tag name="KSO_WM_BEAUTIFY_FLAG" val="#wm#"/>
  <p:tag name="KSO_WM_DIAGRAM_GROUP_CODE" val="m1-1"/>
  <p:tag name="KSO_WM_SLIDE_BACKGROUND" val="[&quot;navigation&quot;]"/>
  <p:tag name="KSO_WM_SLIDE_CAN_ADD_NAVIGATION" val="1"/>
  <p:tag name="KSO_WM_SLIDE_DIAGTYPE" val="m"/>
  <p:tag name="KSO_WM_SLIDE_ID" val="custom20204255_27"/>
  <p:tag name="KSO_WM_SLIDE_INDEX" val="27"/>
  <p:tag name="KSO_WM_SLIDE_ITEM_CNT" val="4"/>
  <p:tag name="KSO_WM_SLIDE_LAYOUT" val="m"/>
  <p:tag name="KSO_WM_SLIDE_LAYOUT_CNT" val="1"/>
  <p:tag name="KSO_WM_SLIDE_LAYOUT_INFO" val="{&quot;direction&quot;:0,&quot;horizontalAlign&quot;:-1,&quot;verticalAlign&quot;:-1,&quot;type&quot;:0,&quot;diagramDirection&quot;:0,&quot;canSetOverLayout&quot;:0,&quot;isOverLayout&quot;:0,&quot;marginOverLayout&quot;:{&quot;left&quot;:-0.035,&quot;top&quot;:-0.035,&quot;right&quot;:-0.035,&quot;bottom&quot;:-0.035},&quot;normalSize&quot;:{&quot;size1&quot;:13.3},&quot;minSize&quot;:{&quot;size1&quot;:13.3},&quot;maxSize&quot;:{&quot;size1&quot;:13.3},&quot;edge&quot;:{&quot;left&quot;:true,&quot;top&quot;:true,&quot;right&quot;:true,&quot;bottom&quot;:true},&quot;subLayout&quot;:[{&quot;direction&quot;:0,&quot;horizontalAlign&quot;:-1,&quot;verticalAlign&quot;:-1,&quot;type&quot;:0,&quot;diagramDirection&quot;:0,&quot;canSetOverLayout&quot;:0,&quot;isOverLayout&quot;:0,&quot;margin&quot;:{&quot;left&quot;:1.69,&quot;top&quot;:0.425,&quot;right&quot;:1.692,&quot;bottom&quot;:0.425},&quot;marginOverLayout&quot;:{&quot;left&quot;:-0.035,&quot;top&quot;:-0.035,&quot;right&quot;:-0.035,&quot;bottom&quot;:-0.035},&quot;edge&quot;:{&quot;left&quot;:true,&quot;top&quot;:true,&quot;right&quot;:true,&quot;bottom&quot;:false},&quot;backgroundInfo&quot;:[{&quot;type&quot;:&quot;navigation&quot;,&quot;left&quot;:0.0,&quot;top&quot;:0.0,&quot;right&quot;:0.0,&quot;bottom&quot;:0.0,&quot;leftAbs&quot;:false,&quot;topAbs&quot;:false,&quot;rightAbs&quot;:false,&quot;bottomAbs&quot;:false}]},{&quot;direction&quot;:0,&quot;horizontalAlign&quot;:-1,&quot;verticalAlign&quot;:-1,&quot;type&quot;:0,&quot;diagramDirection&quot;:0,&quot;canSetOverLayout&quot;:0,&quot;isOverLayout&quot;:0,&quot;margin&quot;:{&quot;left&quot;:1.69,&quot;top&quot;:1.27,&quot;right&quot;:1.69,&quot;bottom&quot;:2.54},&quot;marginOverLayout&quot;:{&quot;left&quot;:-0.035,&quot;top&quot;:-0.035,&quot;right&quot;:-0.035,&quot;bottom&quot;:-0.035},&quot;edge&quot;:{&quot;left&quot;:true,&quot;top&quot;:false,&quot;right&quot;:true,&quot;bottom&quot;:true}}]}"/>
  <p:tag name="KSO_WM_SLIDE_POSITION" val="130.2*136.3"/>
  <p:tag name="KSO_WM_SLIDE_RATIO" val="1.777778"/>
  <p:tag name="KSO_WM_SLIDE_SIZE" val="699.05*242.55"/>
  <p:tag name="KSO_WM_SLIDE_SUBTYPE" val="diag"/>
  <p:tag name="KSO_WM_SLIDE_TYPE" val="text"/>
  <p:tag name="KSO_WM_SPECIAL_SOURCE" val="bdnull"/>
  <p:tag name="KSO_WM_TAG_VERSION" val="1.0"/>
  <p:tag name="KSO_WM_TEMPLATE_CATEGORY" val="custom"/>
  <p:tag name="KSO_WM_TEMPLATE_COLOR_TYPE" val="1"/>
  <p:tag name="KSO_WM_TEMPLATE_INDEX" val="20204255"/>
  <p:tag name="KSO_WM_TEMPLATE_MASTER_TYPE" val="0"/>
  <p:tag name="KSO_WM_TEMPLATE_SUBCATEGORY" val="0"/>
</p:tagLst>
</file>

<file path=ppt/tags/tag937.xml><?xml version="1.0" encoding="utf-8"?>
<p:tagLst xmlns:p="http://schemas.openxmlformats.org/presentationml/2006/main">
  <p:tag name="AS_UNIQUEID" val="7769"/>
</p:tagLst>
</file>

<file path=ppt/tags/tag938.xml><?xml version="1.0" encoding="utf-8"?>
<p:tagLst xmlns:p="http://schemas.openxmlformats.org/presentationml/2006/main">
  <p:tag name="AS_UNIQUEID" val="7770"/>
</p:tagLst>
</file>

<file path=ppt/tags/tag939.xml><?xml version="1.0" encoding="utf-8"?>
<p:tagLst xmlns:p="http://schemas.openxmlformats.org/presentationml/2006/main">
  <p:tag name="AS_UNIQUEID" val="7771"/>
</p:tagLst>
</file>

<file path=ppt/tags/tag94.xml><?xml version="1.0" encoding="utf-8"?>
<p:tagLst xmlns:p="http://schemas.openxmlformats.org/presentationml/2006/main">
  <p:tag name="AS_UNIQUEID" val="1654"/>
</p:tagLst>
</file>

<file path=ppt/tags/tag940.xml><?xml version="1.0" encoding="utf-8"?>
<p:tagLst xmlns:p="http://schemas.openxmlformats.org/presentationml/2006/main">
  <p:tag name="AS_UNIQUEID" val="7772"/>
</p:tagLst>
</file>

<file path=ppt/tags/tag941.xml><?xml version="1.0" encoding="utf-8"?>
<p:tagLst xmlns:p="http://schemas.openxmlformats.org/presentationml/2006/main">
  <p:tag name="AS_UNIQUEID" val="7773"/>
</p:tagLst>
</file>

<file path=ppt/tags/tag942.xml><?xml version="1.0" encoding="utf-8"?>
<p:tagLst xmlns:p="http://schemas.openxmlformats.org/presentationml/2006/main">
  <p:tag name="AS_UNIQUEID" val="7774"/>
</p:tagLst>
</file>

<file path=ppt/tags/tag943.xml><?xml version="1.0" encoding="utf-8"?>
<p:tagLst xmlns:p="http://schemas.openxmlformats.org/presentationml/2006/main">
  <p:tag name="AS_UNIQUEID" val="7775"/>
</p:tagLst>
</file>

<file path=ppt/tags/tag944.xml><?xml version="1.0" encoding="utf-8"?>
<p:tagLst xmlns:p="http://schemas.openxmlformats.org/presentationml/2006/main">
  <p:tag name="AS_UNIQUEID" val="7776"/>
</p:tagLst>
</file>

<file path=ppt/tags/tag945.xml><?xml version="1.0" encoding="utf-8"?>
<p:tagLst xmlns:p="http://schemas.openxmlformats.org/presentationml/2006/main">
  <p:tag name="AS_UNIQUEID" val="7777"/>
</p:tagLst>
</file>

<file path=ppt/tags/tag946.xml><?xml version="1.0" encoding="utf-8"?>
<p:tagLst xmlns:p="http://schemas.openxmlformats.org/presentationml/2006/main">
  <p:tag name="AS_UNIQUEID" val="7778"/>
</p:tagLst>
</file>

<file path=ppt/tags/tag947.xml><?xml version="1.0" encoding="utf-8"?>
<p:tagLst xmlns:p="http://schemas.openxmlformats.org/presentationml/2006/main">
  <p:tag name="AS_UNIQUEID" val="7779"/>
</p:tagLst>
</file>

<file path=ppt/tags/tag948.xml><?xml version="1.0" encoding="utf-8"?>
<p:tagLst xmlns:p="http://schemas.openxmlformats.org/presentationml/2006/main">
  <p:tag name="AS_UNIQUEID" val="7780"/>
</p:tagLst>
</file>

<file path=ppt/tags/tag949.xml><?xml version="1.0" encoding="utf-8"?>
<p:tagLst xmlns:p="http://schemas.openxmlformats.org/presentationml/2006/main">
  <p:tag name="AS_UNIQUEID" val="7781"/>
</p:tagLst>
</file>

<file path=ppt/tags/tag95.xml><?xml version="1.0" encoding="utf-8"?>
<p:tagLst xmlns:p="http://schemas.openxmlformats.org/presentationml/2006/main">
  <p:tag name="AS_UNIQUEID" val="1655"/>
</p:tagLst>
</file>

<file path=ppt/tags/tag950.xml><?xml version="1.0" encoding="utf-8"?>
<p:tagLst xmlns:p="http://schemas.openxmlformats.org/presentationml/2006/main">
  <p:tag name="AS_UNIQUEID" val="7782"/>
</p:tagLst>
</file>

<file path=ppt/tags/tag951.xml><?xml version="1.0" encoding="utf-8"?>
<p:tagLst xmlns:p="http://schemas.openxmlformats.org/presentationml/2006/main">
  <p:tag name="AS_UNIQUEID" val="7783"/>
</p:tagLst>
</file>

<file path=ppt/tags/tag952.xml><?xml version="1.0" encoding="utf-8"?>
<p:tagLst xmlns:p="http://schemas.openxmlformats.org/presentationml/2006/main">
  <p:tag name="AS_UNIQUEID" val="7784"/>
</p:tagLst>
</file>

<file path=ppt/tags/tag953.xml><?xml version="1.0" encoding="utf-8"?>
<p:tagLst xmlns:p="http://schemas.openxmlformats.org/presentationml/2006/main">
  <p:tag name="AS_UNIQUEID" val="7785"/>
</p:tagLst>
</file>

<file path=ppt/tags/tag954.xml><?xml version="1.0" encoding="utf-8"?>
<p:tagLst xmlns:p="http://schemas.openxmlformats.org/presentationml/2006/main">
  <p:tag name="AS_UNIQUEID" val="7786"/>
</p:tagLst>
</file>

<file path=ppt/tags/tag955.xml><?xml version="1.0" encoding="utf-8"?>
<p:tagLst xmlns:p="http://schemas.openxmlformats.org/presentationml/2006/main">
  <p:tag name="AS_UNIQUEID" val="7787"/>
</p:tagLst>
</file>

<file path=ppt/tags/tag956.xml><?xml version="1.0" encoding="utf-8"?>
<p:tagLst xmlns:p="http://schemas.openxmlformats.org/presentationml/2006/main">
  <p:tag name="AS_UNIQUEID" val="7788"/>
</p:tagLst>
</file>

<file path=ppt/tags/tag957.xml><?xml version="1.0" encoding="utf-8"?>
<p:tagLst xmlns:p="http://schemas.openxmlformats.org/presentationml/2006/main">
  <p:tag name="AS_UNIQUEID" val="7789"/>
</p:tagLst>
</file>

<file path=ppt/tags/tag958.xml><?xml version="1.0" encoding="utf-8"?>
<p:tagLst xmlns:p="http://schemas.openxmlformats.org/presentationml/2006/main">
  <p:tag name="AS_UNIQUEID" val="7790"/>
</p:tagLst>
</file>

<file path=ppt/tags/tag959.xml><?xml version="1.0" encoding="utf-8"?>
<p:tagLst xmlns:p="http://schemas.openxmlformats.org/presentationml/2006/main">
  <p:tag name="AS_UNIQUEID" val="7791"/>
</p:tagLst>
</file>

<file path=ppt/tags/tag96.xml><?xml version="1.0" encoding="utf-8"?>
<p:tagLst xmlns:p="http://schemas.openxmlformats.org/presentationml/2006/main">
  <p:tag name="AS_UNIQUEID" val="1656"/>
</p:tagLst>
</file>

<file path=ppt/tags/tag960.xml><?xml version="1.0" encoding="utf-8"?>
<p:tagLst xmlns:p="http://schemas.openxmlformats.org/presentationml/2006/main">
  <p:tag name="AS_UNIQUEID" val="7792"/>
</p:tagLst>
</file>

<file path=ppt/tags/tag961.xml><?xml version="1.0" encoding="utf-8"?>
<p:tagLst xmlns:p="http://schemas.openxmlformats.org/presentationml/2006/main">
  <p:tag name="AS_UNIQUEID" val="7793"/>
</p:tagLst>
</file>

<file path=ppt/tags/tag962.xml><?xml version="1.0" encoding="utf-8"?>
<p:tagLst xmlns:p="http://schemas.openxmlformats.org/presentationml/2006/main">
  <p:tag name="AS_UNIQUEID" val="7794"/>
</p:tagLst>
</file>

<file path=ppt/tags/tag963.xml><?xml version="1.0" encoding="utf-8"?>
<p:tagLst xmlns:p="http://schemas.openxmlformats.org/presentationml/2006/main">
  <p:tag name="AS_UNIQUEID" val="7795"/>
  <p:tag name="KSO_WM_BEAUTIFY_FLAG" val=""/>
</p:tagLst>
</file>

<file path=ppt/tags/tag964.xml><?xml version="1.0" encoding="utf-8"?>
<p:tagLst xmlns:p="http://schemas.openxmlformats.org/presentationml/2006/main">
  <p:tag name="AS_UNIQUEID" val="2249"/>
</p:tagLst>
</file>

<file path=ppt/tags/tag965.xml><?xml version="1.0" encoding="utf-8"?>
<p:tagLst xmlns:p="http://schemas.openxmlformats.org/presentationml/2006/main">
  <p:tag name="AS_UNIQUEID" val="2251"/>
</p:tagLst>
</file>

<file path=ppt/tags/tag966.xml><?xml version="1.0" encoding="utf-8"?>
<p:tagLst xmlns:p="http://schemas.openxmlformats.org/presentationml/2006/main">
  <p:tag name="AS_UNIQUEID" val="2252"/>
</p:tagLst>
</file>

<file path=ppt/tags/tag967.xml><?xml version="1.0" encoding="utf-8"?>
<p:tagLst xmlns:p="http://schemas.openxmlformats.org/presentationml/2006/main">
  <p:tag name="AS_UNIQUEID" val="1288"/>
</p:tagLst>
</file>

<file path=ppt/tags/tag968.xml><?xml version="1.0" encoding="utf-8"?>
<p:tagLst xmlns:p="http://schemas.openxmlformats.org/presentationml/2006/main">
  <p:tag name="AS_UNIQUEID" val="2254"/>
</p:tagLst>
</file>

<file path=ppt/tags/tag969.xml><?xml version="1.0" encoding="utf-8"?>
<p:tagLst xmlns:p="http://schemas.openxmlformats.org/presentationml/2006/main">
  <p:tag name="AS_UNIQUEID" val="1291"/>
</p:tagLst>
</file>

<file path=ppt/tags/tag97.xml><?xml version="1.0" encoding="utf-8"?>
<p:tagLst xmlns:p="http://schemas.openxmlformats.org/presentationml/2006/main">
  <p:tag name="AS_UNIQUEID" val="1657"/>
</p:tagLst>
</file>

<file path=ppt/tags/tag970.xml><?xml version="1.0" encoding="utf-8"?>
<p:tagLst xmlns:p="http://schemas.openxmlformats.org/presentationml/2006/main">
  <p:tag name="AS_UNIQUEID" val="2255"/>
</p:tagLst>
</file>

<file path=ppt/tags/tag971.xml><?xml version="1.0" encoding="utf-8"?>
<p:tagLst xmlns:p="http://schemas.openxmlformats.org/presentationml/2006/main">
  <p:tag name="AS_UNIQUEID" val="2256"/>
</p:tagLst>
</file>

<file path=ppt/tags/tag972.xml><?xml version="1.0" encoding="utf-8"?>
<p:tagLst xmlns:p="http://schemas.openxmlformats.org/presentationml/2006/main">
  <p:tag name="AS_UNIQUEID" val="1294"/>
</p:tagLst>
</file>

<file path=ppt/tags/tag973.xml><?xml version="1.0" encoding="utf-8"?>
<p:tagLst xmlns:p="http://schemas.openxmlformats.org/presentationml/2006/main">
  <p:tag name="AS_UNIQUEID" val="7796"/>
</p:tagLst>
</file>

<file path=ppt/tags/tag974.xml><?xml version="1.0" encoding="utf-8"?>
<p:tagLst xmlns:p="http://schemas.openxmlformats.org/presentationml/2006/main">
  <p:tag name="AS_UNIQUEID" val="7797"/>
</p:tagLst>
</file>

<file path=ppt/tags/tag975.xml><?xml version="1.0" encoding="utf-8"?>
<p:tagLst xmlns:p="http://schemas.openxmlformats.org/presentationml/2006/main">
  <p:tag name="AS_UNIQUEID" val="7798"/>
</p:tagLst>
</file>

<file path=ppt/tags/tag976.xml><?xml version="1.0" encoding="utf-8"?>
<p:tagLst xmlns:p="http://schemas.openxmlformats.org/presentationml/2006/main">
  <p:tag name="AS_UNIQUEID" val="7799"/>
</p:tagLst>
</file>

<file path=ppt/tags/tag977.xml><?xml version="1.0" encoding="utf-8"?>
<p:tagLst xmlns:p="http://schemas.openxmlformats.org/presentationml/2006/main">
  <p:tag name="AS_UNIQUEID" val="7800"/>
</p:tagLst>
</file>

<file path=ppt/tags/tag978.xml><?xml version="1.0" encoding="utf-8"?>
<p:tagLst xmlns:p="http://schemas.openxmlformats.org/presentationml/2006/main">
  <p:tag name="AS_UNIQUEID" val="7801"/>
</p:tagLst>
</file>

<file path=ppt/tags/tag979.xml><?xml version="1.0" encoding="utf-8"?>
<p:tagLst xmlns:p="http://schemas.openxmlformats.org/presentationml/2006/main">
  <p:tag name="AS_UNIQUEID" val="7802"/>
</p:tagLst>
</file>

<file path=ppt/tags/tag98.xml><?xml version="1.0" encoding="utf-8"?>
<p:tagLst xmlns:p="http://schemas.openxmlformats.org/presentationml/2006/main">
  <p:tag name="AS_UNIQUEID" val="7177"/>
</p:tagLst>
</file>

<file path=ppt/tags/tag980.xml><?xml version="1.0" encoding="utf-8"?>
<p:tagLst xmlns:p="http://schemas.openxmlformats.org/presentationml/2006/main">
  <p:tag name="AS_UNIQUEID" val="7803"/>
</p:tagLst>
</file>

<file path=ppt/tags/tag981.xml><?xml version="1.0" encoding="utf-8"?>
<p:tagLst xmlns:p="http://schemas.openxmlformats.org/presentationml/2006/main">
  <p:tag name="AS_UNIQUEID" val="7804"/>
</p:tagLst>
</file>

<file path=ppt/tags/tag982.xml><?xml version="1.0" encoding="utf-8"?>
<p:tagLst xmlns:p="http://schemas.openxmlformats.org/presentationml/2006/main">
  <p:tag name="AS_UNIQUEID" val="7805"/>
</p:tagLst>
</file>

<file path=ppt/tags/tag983.xml><?xml version="1.0" encoding="utf-8"?>
<p:tagLst xmlns:p="http://schemas.openxmlformats.org/presentationml/2006/main">
  <p:tag name="AS_UNIQUEID" val="7806"/>
</p:tagLst>
</file>

<file path=ppt/tags/tag984.xml><?xml version="1.0" encoding="utf-8"?>
<p:tagLst xmlns:p="http://schemas.openxmlformats.org/presentationml/2006/main">
  <p:tag name="AS_UNIQUEID" val="7807"/>
</p:tagLst>
</file>

<file path=ppt/tags/tag985.xml><?xml version="1.0" encoding="utf-8"?>
<p:tagLst xmlns:p="http://schemas.openxmlformats.org/presentationml/2006/main">
  <p:tag name="AS_UNIQUEID" val="7808"/>
</p:tagLst>
</file>

<file path=ppt/tags/tag986.xml><?xml version="1.0" encoding="utf-8"?>
<p:tagLst xmlns:p="http://schemas.openxmlformats.org/presentationml/2006/main">
  <p:tag name="AS_UNIQUEID" val="7809"/>
</p:tagLst>
</file>

<file path=ppt/tags/tag987.xml><?xml version="1.0" encoding="utf-8"?>
<p:tagLst xmlns:p="http://schemas.openxmlformats.org/presentationml/2006/main">
  <p:tag name="AS_UNIQUEID" val="7810"/>
</p:tagLst>
</file>

<file path=ppt/tags/tag988.xml><?xml version="1.0" encoding="utf-8"?>
<p:tagLst xmlns:p="http://schemas.openxmlformats.org/presentationml/2006/main">
  <p:tag name="AS_UNIQUEID" val="7811"/>
</p:tagLst>
</file>

<file path=ppt/tags/tag989.xml><?xml version="1.0" encoding="utf-8"?>
<p:tagLst xmlns:p="http://schemas.openxmlformats.org/presentationml/2006/main">
  <p:tag name="AS_UNIQUEID" val="7812"/>
</p:tagLst>
</file>

<file path=ppt/tags/tag99.xml><?xml version="1.0" encoding="utf-8"?>
<p:tagLst xmlns:p="http://schemas.openxmlformats.org/presentationml/2006/main">
  <p:tag name="AS_UNIQUEID" val="1659"/>
</p:tagLst>
</file>

<file path=ppt/tags/tag990.xml><?xml version="1.0" encoding="utf-8"?>
<p:tagLst xmlns:p="http://schemas.openxmlformats.org/presentationml/2006/main">
  <p:tag name="AS_UNIQUEID" val="7813"/>
</p:tagLst>
</file>

<file path=ppt/tags/tag991.xml><?xml version="1.0" encoding="utf-8"?>
<p:tagLst xmlns:p="http://schemas.openxmlformats.org/presentationml/2006/main">
  <p:tag name="AS_UNIQUEID" val="7814"/>
</p:tagLst>
</file>

<file path=ppt/tags/tag992.xml><?xml version="1.0" encoding="utf-8"?>
<p:tagLst xmlns:p="http://schemas.openxmlformats.org/presentationml/2006/main">
  <p:tag name="AS_UNIQUEID" val="7815"/>
</p:tagLst>
</file>

<file path=ppt/tags/tag993.xml><?xml version="1.0" encoding="utf-8"?>
<p:tagLst xmlns:p="http://schemas.openxmlformats.org/presentationml/2006/main">
  <p:tag name="AS_UNIQUEID" val="7816"/>
</p:tagLst>
</file>

<file path=ppt/tags/tag994.xml><?xml version="1.0" encoding="utf-8"?>
<p:tagLst xmlns:p="http://schemas.openxmlformats.org/presentationml/2006/main">
  <p:tag name="AS_UNIQUEID" val="7817"/>
</p:tagLst>
</file>

<file path=ppt/tags/tag995.xml><?xml version="1.0" encoding="utf-8"?>
<p:tagLst xmlns:p="http://schemas.openxmlformats.org/presentationml/2006/main">
  <p:tag name="AS_UNIQUEID" val="7818"/>
</p:tagLst>
</file>

<file path=ppt/tags/tag996.xml><?xml version="1.0" encoding="utf-8"?>
<p:tagLst xmlns:p="http://schemas.openxmlformats.org/presentationml/2006/main">
  <p:tag name="AS_UNIQUEID" val="7819"/>
</p:tagLst>
</file>

<file path=ppt/tags/tag997.xml><?xml version="1.0" encoding="utf-8"?>
<p:tagLst xmlns:p="http://schemas.openxmlformats.org/presentationml/2006/main">
  <p:tag name="AS_UNIQUEID" val="7820"/>
</p:tagLst>
</file>

<file path=ppt/tags/tag998.xml><?xml version="1.0" encoding="utf-8"?>
<p:tagLst xmlns:p="http://schemas.openxmlformats.org/presentationml/2006/main">
  <p:tag name="AS_UNIQUEID" val="7821"/>
</p:tagLst>
</file>

<file path=ppt/tags/tag999.xml><?xml version="1.0" encoding="utf-8"?>
<p:tagLst xmlns:p="http://schemas.openxmlformats.org/presentationml/2006/main">
  <p:tag name="AS_UNIQUEID" val="7822"/>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4_Office 主题​​">
  <a:themeElements>
    <a:clrScheme name="Adjacency">
      <a:dk1>
        <a:srgbClr val="000000"/>
      </a:dk1>
      <a:lt1>
        <a:srgbClr val="FFFFFF"/>
      </a:lt1>
      <a:dk2>
        <a:srgbClr val="E3EEFC"/>
      </a:dk2>
      <a:lt2>
        <a:srgbClr val="FFFFFF"/>
      </a:lt2>
      <a:accent1>
        <a:srgbClr val="7796C0"/>
      </a:accent1>
      <a:accent2>
        <a:srgbClr val="5F9CA9"/>
      </a:accent2>
      <a:accent3>
        <a:srgbClr val="669B84"/>
      </a:accent3>
      <a:accent4>
        <a:srgbClr val="859268"/>
      </a:accent4>
      <a:accent5>
        <a:srgbClr val="AB8463"/>
      </a:accent5>
      <a:accent6>
        <a:srgbClr val="BF7A75"/>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Calibri"/>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1_Office 主题​​">
  <a:themeElements>
    <a:clrScheme name="自定义 34">
      <a:dk1>
        <a:sysClr val="windowText" lastClr="000000"/>
      </a:dk1>
      <a:lt1>
        <a:sysClr val="window" lastClr="FFFFFF"/>
      </a:lt1>
      <a:dk2>
        <a:srgbClr val="44546A"/>
      </a:dk2>
      <a:lt2>
        <a:srgbClr val="E7E6E6"/>
      </a:lt2>
      <a:accent1>
        <a:srgbClr val="900000"/>
      </a:accent1>
      <a:accent2>
        <a:srgbClr val="900000"/>
      </a:accent2>
      <a:accent3>
        <a:srgbClr val="900000"/>
      </a:accent3>
      <a:accent4>
        <a:srgbClr val="900000"/>
      </a:accent4>
      <a:accent5>
        <a:srgbClr val="900000"/>
      </a:accent5>
      <a:accent6>
        <a:srgbClr val="900000"/>
      </a:accent6>
      <a:hlink>
        <a:srgbClr val="900000"/>
      </a:hlink>
      <a:folHlink>
        <a:srgbClr val="900000"/>
      </a:folHlink>
    </a:clrScheme>
    <a:fontScheme name="YY">
      <a:majorFont>
        <a:latin typeface="Century Gothic"/>
        <a:ea typeface="思源黑体 Light"/>
        <a:cs typeface="Arial"/>
      </a:majorFont>
      <a:minorFont>
        <a:latin typeface="Century Gothic"/>
        <a:ea typeface="思源黑体 Light"/>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304</Paragraphs>
  <Slides>24</Slides>
  <Notes>3</Notes>
  <TotalTime>0</TotalTime>
  <HiddenSlides>0</HiddenSlides>
  <MMClips>3</MMClips>
  <ScaleCrop>0</ScaleCrop>
  <HeadingPairs>
    <vt:vector baseType="variant" size="6">
      <vt:variant>
        <vt:lpstr>Fonts used</vt:lpstr>
      </vt:variant>
      <vt:variant>
        <vt:i4>21</vt:i4>
      </vt:variant>
      <vt:variant>
        <vt:lpstr>Theme</vt:lpstr>
      </vt:variant>
      <vt:variant>
        <vt:i4>1</vt:i4>
      </vt:variant>
      <vt:variant>
        <vt:lpstr>Slide Titles</vt:lpstr>
      </vt:variant>
      <vt:variant>
        <vt:i4>24</vt:i4>
      </vt:variant>
    </vt:vector>
  </HeadingPairs>
  <TitlesOfParts>
    <vt:vector baseType="lpstr" size="46">
      <vt:lpstr>Arial</vt:lpstr>
      <vt:lpstr>等线 Light</vt:lpstr>
      <vt:lpstr>等线</vt:lpstr>
      <vt:lpstr>微软雅黑</vt:lpstr>
      <vt:lpstr>幼圆</vt:lpstr>
      <vt:lpstr>汉仪乐喵体W</vt:lpstr>
      <vt:lpstr>Calibri</vt:lpstr>
      <vt:lpstr>Century Gothic</vt:lpstr>
      <vt:lpstr>思源黑体 Light</vt:lpstr>
      <vt:lpstr>宋体</vt:lpstr>
      <vt:lpstr>Calibri Light</vt:lpstr>
      <vt:lpstr>楷体</vt:lpstr>
      <vt:lpstr>Wingdings</vt:lpstr>
      <vt:lpstr>方正粗黑宋简体</vt:lpstr>
      <vt:lpstr>黑体</vt:lpstr>
      <vt:lpstr>华文新魏</vt:lpstr>
      <vt:lpstr>FZSuXinShiLiuKaiS-R-GB</vt:lpstr>
      <vt:lpstr>方正风雅楷宋简体</vt:lpstr>
      <vt:lpstr>华文中宋</vt:lpstr>
      <vt:lpstr>方正宋刻本秀楷简体</vt:lpstr>
      <vt:lpstr>Segoe UI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2024-08-13T10:41:43.952</cp:lastPrinted>
  <dcterms:created xsi:type="dcterms:W3CDTF">2024-08-13T10:41:43Z</dcterms:created>
  <dcterms:modified xsi:type="dcterms:W3CDTF">2024-08-13T02:41:43Z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