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27"/>
  </p:handoutMasterIdLst>
  <p:sldIdLst>
    <p:sldId id="806" r:id="rId3"/>
    <p:sldId id="799" r:id="rId4"/>
    <p:sldId id="257" r:id="rId5"/>
    <p:sldId id="772" r:id="rId6"/>
    <p:sldId id="777" r:id="rId7"/>
    <p:sldId id="798" r:id="rId8"/>
    <p:sldId id="784" r:id="rId9"/>
    <p:sldId id="773" r:id="rId10"/>
    <p:sldId id="778" r:id="rId11"/>
    <p:sldId id="780" r:id="rId12"/>
    <p:sldId id="779" r:id="rId13"/>
    <p:sldId id="785" r:id="rId14"/>
    <p:sldId id="800" r:id="rId15"/>
    <p:sldId id="786" r:id="rId17"/>
    <p:sldId id="801" r:id="rId18"/>
    <p:sldId id="787" r:id="rId19"/>
    <p:sldId id="794" r:id="rId20"/>
    <p:sldId id="803" r:id="rId21"/>
    <p:sldId id="795" r:id="rId22"/>
    <p:sldId id="796" r:id="rId23"/>
    <p:sldId id="802" r:id="rId24"/>
    <p:sldId id="303" r:id="rId25"/>
    <p:sldId id="805" r:id="rId26"/>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ng qiu" initials="" lastIdx="0" clrIdx="1"/>
  <p:cmAuthor id="0" name="Mia Vida Villanueva" initials="MVV" lastIdx="0" clrIdx="0"/>
  <p:cmAuthor id="1" name="pc" initials="p" lastIdx="0" clrIdx="0"/>
  <p:cmAuthor id="2" name="王鹏皓" initials="王" lastIdx="0" clrIdx="0"/>
  <p:cmAuthor id="9" name="123" initials="1" lastIdx="0" clrIdx="8"/>
  <p:cmAuthor id="3" name="作者" initials="A" lastIdx="0" clrIdx="1"/>
  <p:cmAuthor id="10" name="PPTer_Tang" initials="P" lastIdx="0" clrIdx="0"/>
  <p:cmAuthor id="4" name="姜伟光" initials="" lastIdx="0" clrIdx="0"/>
  <p:cmAuthor id="11" name="Windows 用户" initials="W用" lastIdx="0" clrIdx="9"/>
  <p:cmAuthor id="5" name="lenovo" initials="" lastIdx="0" clrIdx="2"/>
  <p:cmAuthor id="6" name="宋洁然"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0" d="100"/>
          <a:sy n="70" d="100"/>
        </p:scale>
        <p:origin x="500" y="44"/>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489.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tags" Target="../tags/tag488.xml"/><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tags" Target="../tags/tag48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484.xml"/><Relationship Id="rId5" Type="http://schemas.openxmlformats.org/officeDocument/2006/relationships/tags" Target="../tags/tag483.xml"/><Relationship Id="rId4" Type="http://schemas.openxmlformats.org/officeDocument/2006/relationships/tags" Target="../tags/tag482.xml"/><Relationship Id="rId3" Type="http://schemas.openxmlformats.org/officeDocument/2006/relationships/tags" Target="../tags/tag481.xml"/><Relationship Id="rId2" Type="http://schemas.openxmlformats.org/officeDocument/2006/relationships/tags" Target="../tags/tag480.xml"/><Relationship Id="rId1" Type="http://schemas.openxmlformats.org/officeDocument/2006/relationships/tags" Target="../tags/tag4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kumimoji="1" lang="zh-CN" altLang="en-US"/>
          </a:p>
        </p:txBody>
      </p:sp>
      <p:sp>
        <p:nvSpPr>
          <p:cNvPr id="4" name="灯片编号占位符 3"/>
          <p:cNvSpPr>
            <a:spLocks noGrp="1"/>
          </p:cNvSpPr>
          <p:nvPr>
            <p:ph type="sldNum" sz="quarter" idx="5"/>
            <p:custDataLst>
              <p:tags r:id="rId5"/>
            </p:custDataLst>
          </p:nvPr>
        </p:nvSpPr>
        <p:spPr/>
        <p:txBody>
          <a:bodyPr/>
          <a:lstStyle/>
          <a:p>
            <a:fld id="{B3AEB401-50D7-D642-85EE-0123F13F9D2C}"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kumimoji="1" lang="zh-CN" altLang="en-US"/>
          </a:p>
        </p:txBody>
      </p:sp>
      <p:sp>
        <p:nvSpPr>
          <p:cNvPr id="4" name="灯片编号占位符 3"/>
          <p:cNvSpPr>
            <a:spLocks noGrp="1"/>
          </p:cNvSpPr>
          <p:nvPr>
            <p:ph type="sldNum" sz="quarter" idx="5"/>
            <p:custDataLst>
              <p:tags r:id="rId5"/>
            </p:custDataLst>
          </p:nvPr>
        </p:nvSpPr>
        <p:spPr/>
        <p:txBody>
          <a:bodyPr/>
          <a:lstStyle/>
          <a:p>
            <a:fld id="{B3AEB401-50D7-D642-85EE-0123F13F9D2C}" type="slidenum">
              <a:rPr kumimoji="1" lang="zh-CN" altLang="en-US" smtClean="0">
                <a:solidFill>
                  <a:prstClr val="black"/>
                </a:solidFill>
              </a:rPr>
            </a:fld>
            <a:endParaRPr kumimoji="1"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kumimoji="1" lang="zh-CN" altLang="en-US"/>
          </a:p>
        </p:txBody>
      </p:sp>
      <p:sp>
        <p:nvSpPr>
          <p:cNvPr id="4" name="灯片编号占位符 3"/>
          <p:cNvSpPr>
            <a:spLocks noGrp="1"/>
          </p:cNvSpPr>
          <p:nvPr>
            <p:ph type="sldNum" sz="quarter" idx="5"/>
            <p:custDataLst>
              <p:tags r:id="rId5"/>
            </p:custDataLst>
          </p:nvPr>
        </p:nvSpPr>
        <p:spPr/>
        <p:txBody>
          <a:bodyPr/>
          <a:lstStyle/>
          <a:p>
            <a:fld id="{B3AEB401-50D7-D642-85EE-0123F13F9D2C}" type="slidenum">
              <a:rPr kumimoji="1" lang="zh-CN" altLang="en-US" smtClean="0">
                <a:solidFill>
                  <a:prstClr val="black"/>
                </a:solidFill>
              </a:rPr>
            </a:fld>
            <a:endParaRPr kumimoji="1"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solidFill>
                <a:prstClr val="black"/>
              </a:solidFill>
            </a:endParaRPr>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solidFill>
                  <a:prstClr val="black"/>
                </a:solidFill>
              </a:rPr>
            </a:fld>
            <a:endParaRPr lang="zh-CN" altLang="en-US">
              <a:solidFill>
                <a:prstClr val="black"/>
              </a:solidFill>
            </a:endParaRPr>
          </a:p>
        </p:txBody>
      </p:sp>
      <p:sp>
        <p:nvSpPr>
          <p:cNvPr id="5" name="文本框 4"/>
          <p:cNvSpPr txBox="1"/>
          <p:nvPr userDrawn="1">
            <p:custDataLst>
              <p:tags r:id="rId5"/>
            </p:custDataLst>
          </p:nvPr>
        </p:nvSpPr>
        <p:spPr>
          <a:xfrm>
            <a:off x="534256" y="4715838"/>
            <a:ext cx="647272" cy="1243173"/>
          </a:xfrm>
          <a:prstGeom prst="rect">
            <a:avLst/>
          </a:prstGeom>
          <a:solidFill>
            <a:schemeClr val="bg1"/>
          </a:solidFill>
        </p:spPr>
        <p:txBody>
          <a:bodyPr wrap="square" rtlCol="0">
            <a:spAutoFit/>
          </a:bodyPr>
          <a:lstStyle/>
          <a:p>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609600" y="6245225"/>
            <a:ext cx="2844800" cy="476251"/>
          </a:xfrm>
        </p:spPr>
        <p:txBody>
          <a:bodyPr/>
          <a:lstStyle/>
          <a:p>
            <a:fld id="{1B13DF6B-6A22-42C8-A56D-49DD3F008E82}"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custDataLst>
              <p:tags r:id="rId5"/>
            </p:custDataLst>
          </p:nvPr>
        </p:nvSpPr>
        <p:spPr>
          <a:xfrm>
            <a:off x="4165600" y="6245225"/>
            <a:ext cx="3860800" cy="476251"/>
          </a:xfr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6"/>
            </p:custDataLst>
          </p:nvPr>
        </p:nvSpPr>
        <p:spPr>
          <a:xfrm>
            <a:off x="8737600" y="6245225"/>
            <a:ext cx="2844800" cy="476251"/>
          </a:xfrm>
        </p:spPr>
        <p:txBody>
          <a:bodyPr/>
          <a:lstStyle/>
          <a:p>
            <a:fld id="{CCF88902-971A-4EE3-9991-F4A6F44B2A4D}" type="slidenum">
              <a:rPr lang="zh-CN" altLang="en-US" smtClean="0">
                <a:solidFill>
                  <a:prstClr val="black"/>
                </a:solidFill>
              </a:rPr>
            </a:fld>
            <a:endParaRPr lang="zh-CN" altLang="en-US">
              <a:solidFill>
                <a:prstClr val="black"/>
              </a:solidFill>
            </a:endParaRPr>
          </a:p>
        </p:txBody>
      </p:sp>
    </p:spTree>
  </p:cSld>
  <p:clrMapOvr>
    <a:masterClrMapping/>
  </p:clrMapOvr>
  <p:transition advTm="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file:///D:\qq&#25991;&#20214;\712321467\Image\C2C\Image2\%7b75232B38-A165-1FB7-499C-2E1C792CACB5%7d.png" TargetMode="External"/><Relationship Id="rId6" Type="http://schemas.openxmlformats.org/officeDocument/2006/relationships/image" Target="../media/image2.png"/><Relationship Id="rId5" Type="http://schemas.openxmlformats.org/officeDocument/2006/relationships/tags" Target="../tags/tag10.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43000"/>
            <a:lum/>
          </a:blip>
          <a:stretch>
            <a:fillRect t="-9000" b="-9000"/>
          </a:stretch>
        </a:blip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5"/>
            </p:custDataLst>
          </p:nvPr>
        </p:nvPicPr>
        <p:blipFill>
          <a:blip r:embed="rId6" r:link="rId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8" Type="http://schemas.openxmlformats.org/officeDocument/2006/relationships/slideLayout" Target="../slideLayouts/slideLayout2.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6" Type="http://schemas.openxmlformats.org/officeDocument/2006/relationships/slideLayout" Target="../slideLayouts/slideLayout2.xml"/><Relationship Id="rId15" Type="http://schemas.openxmlformats.org/officeDocument/2006/relationships/tags" Target="../tags/tag202.xml"/><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image" Target="../media/image25.jpeg"/><Relationship Id="rId10" Type="http://schemas.openxmlformats.org/officeDocument/2006/relationships/tags" Target="../tags/tag198.xml"/><Relationship Id="rId1" Type="http://schemas.openxmlformats.org/officeDocument/2006/relationships/tags" Target="../tags/tag189.xml"/></Relationships>
</file>

<file path=ppt/slides/_rels/slide11.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6" Type="http://schemas.openxmlformats.org/officeDocument/2006/relationships/slideLayout" Target="../slideLayouts/slideLayout2.xml"/><Relationship Id="rId25" Type="http://schemas.openxmlformats.org/officeDocument/2006/relationships/tags" Target="../tags/tag225.xml"/><Relationship Id="rId24" Type="http://schemas.openxmlformats.org/officeDocument/2006/relationships/tags" Target="../tags/tag224.xml"/><Relationship Id="rId23" Type="http://schemas.openxmlformats.org/officeDocument/2006/relationships/tags" Target="../tags/tag223.xml"/><Relationship Id="rId22" Type="http://schemas.openxmlformats.org/officeDocument/2006/relationships/image" Target="../media/image27.png"/><Relationship Id="rId21" Type="http://schemas.openxmlformats.org/officeDocument/2006/relationships/tags" Target="../tags/tag222.xml"/><Relationship Id="rId20" Type="http://schemas.openxmlformats.org/officeDocument/2006/relationships/image" Target="../media/image26.jpeg"/><Relationship Id="rId2" Type="http://schemas.openxmlformats.org/officeDocument/2006/relationships/tags" Target="../tags/tag204.xml"/><Relationship Id="rId19" Type="http://schemas.openxmlformats.org/officeDocument/2006/relationships/tags" Target="../tags/tag221.xml"/><Relationship Id="rId18" Type="http://schemas.openxmlformats.org/officeDocument/2006/relationships/tags" Target="../tags/tag220.xml"/><Relationship Id="rId17" Type="http://schemas.openxmlformats.org/officeDocument/2006/relationships/tags" Target="../tags/tag219.xml"/><Relationship Id="rId16" Type="http://schemas.openxmlformats.org/officeDocument/2006/relationships/tags" Target="../tags/tag218.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tags" Target="../tags/tag215.xml"/><Relationship Id="rId12" Type="http://schemas.openxmlformats.org/officeDocument/2006/relationships/tags" Target="../tags/tag214.xml"/><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tags" Target="../tags/tag203.xml"/></Relationships>
</file>

<file path=ppt/slides/_rels/slide12.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tags" Target="../tags/tag233.xml"/><Relationship Id="rId7" Type="http://schemas.openxmlformats.org/officeDocument/2006/relationships/tags" Target="../tags/tag232.xml"/><Relationship Id="rId6" Type="http://schemas.openxmlformats.org/officeDocument/2006/relationships/tags" Target="../tags/tag231.xml"/><Relationship Id="rId5" Type="http://schemas.openxmlformats.org/officeDocument/2006/relationships/tags" Target="../tags/tag230.xml"/><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8" Type="http://schemas.openxmlformats.org/officeDocument/2006/relationships/slideLayout" Target="../slideLayouts/slideLayout2.xml"/><Relationship Id="rId17" Type="http://schemas.openxmlformats.org/officeDocument/2006/relationships/tags" Target="../tags/tag241.xml"/><Relationship Id="rId16" Type="http://schemas.openxmlformats.org/officeDocument/2006/relationships/tags" Target="../tags/tag240.xml"/><Relationship Id="rId15" Type="http://schemas.openxmlformats.org/officeDocument/2006/relationships/tags" Target="../tags/tag239.xml"/><Relationship Id="rId14" Type="http://schemas.openxmlformats.org/officeDocument/2006/relationships/image" Target="../media/image28.png"/><Relationship Id="rId13" Type="http://schemas.openxmlformats.org/officeDocument/2006/relationships/tags" Target="../tags/tag238.xml"/><Relationship Id="rId12" Type="http://schemas.openxmlformats.org/officeDocument/2006/relationships/tags" Target="../tags/tag237.xml"/><Relationship Id="rId11" Type="http://schemas.openxmlformats.org/officeDocument/2006/relationships/tags" Target="../tags/tag236.xml"/><Relationship Id="rId10" Type="http://schemas.openxmlformats.org/officeDocument/2006/relationships/tags" Target="../tags/tag235.xml"/><Relationship Id="rId1" Type="http://schemas.openxmlformats.org/officeDocument/2006/relationships/tags" Target="../tags/tag226.xml"/></Relationships>
</file>

<file path=ppt/slides/_rels/slide13.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9" Type="http://schemas.openxmlformats.org/officeDocument/2006/relationships/notesSlide" Target="../notesSlides/notesSlide1.xml"/><Relationship Id="rId28" Type="http://schemas.openxmlformats.org/officeDocument/2006/relationships/slideLayout" Target="../slideLayouts/slideLayout2.xml"/><Relationship Id="rId27" Type="http://schemas.openxmlformats.org/officeDocument/2006/relationships/tags" Target="../tags/tag267.xml"/><Relationship Id="rId26" Type="http://schemas.openxmlformats.org/officeDocument/2006/relationships/tags" Target="../tags/tag266.xml"/><Relationship Id="rId25" Type="http://schemas.openxmlformats.org/officeDocument/2006/relationships/tags" Target="../tags/tag265.xml"/><Relationship Id="rId24" Type="http://schemas.openxmlformats.org/officeDocument/2006/relationships/tags" Target="../tags/tag264.xml"/><Relationship Id="rId23" Type="http://schemas.openxmlformats.org/officeDocument/2006/relationships/tags" Target="../tags/tag263.xml"/><Relationship Id="rId22" Type="http://schemas.openxmlformats.org/officeDocument/2006/relationships/tags" Target="../tags/tag262.xml"/><Relationship Id="rId21" Type="http://schemas.openxmlformats.org/officeDocument/2006/relationships/tags" Target="../tags/tag261.xml"/><Relationship Id="rId20" Type="http://schemas.openxmlformats.org/officeDocument/2006/relationships/tags" Target="../tags/tag260.xml"/><Relationship Id="rId2" Type="http://schemas.openxmlformats.org/officeDocument/2006/relationships/tags" Target="../tags/tag243.xml"/><Relationship Id="rId19" Type="http://schemas.openxmlformats.org/officeDocument/2006/relationships/tags" Target="../tags/tag259.xml"/><Relationship Id="rId18" Type="http://schemas.openxmlformats.org/officeDocument/2006/relationships/tags" Target="../tags/tag258.xml"/><Relationship Id="rId17" Type="http://schemas.openxmlformats.org/officeDocument/2006/relationships/tags" Target="../tags/tag257.xml"/><Relationship Id="rId16" Type="http://schemas.openxmlformats.org/officeDocument/2006/relationships/tags" Target="../tags/tag256.xml"/><Relationship Id="rId15" Type="http://schemas.openxmlformats.org/officeDocument/2006/relationships/tags" Target="../tags/tag255.xml"/><Relationship Id="rId14" Type="http://schemas.openxmlformats.org/officeDocument/2006/relationships/tags" Target="../tags/tag254.xml"/><Relationship Id="rId13" Type="http://schemas.openxmlformats.org/officeDocument/2006/relationships/tags" Target="../tags/tag253.xml"/><Relationship Id="rId12" Type="http://schemas.openxmlformats.org/officeDocument/2006/relationships/image" Target="../media/image29.png"/><Relationship Id="rId11" Type="http://schemas.openxmlformats.org/officeDocument/2006/relationships/tags" Target="../tags/tag252.xml"/><Relationship Id="rId10" Type="http://schemas.openxmlformats.org/officeDocument/2006/relationships/tags" Target="../tags/tag251.xml"/><Relationship Id="rId1" Type="http://schemas.openxmlformats.org/officeDocument/2006/relationships/tags" Target="../tags/tag242.xml"/></Relationships>
</file>

<file path=ppt/slides/_rels/slide14.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tags" Target="../tags/tag276.xml"/><Relationship Id="rId7" Type="http://schemas.openxmlformats.org/officeDocument/2006/relationships/image" Target="../media/image30.png"/><Relationship Id="rId6" Type="http://schemas.openxmlformats.org/officeDocument/2006/relationships/tags" Target="../tags/tag275.xml"/><Relationship Id="rId5" Type="http://schemas.openxmlformats.org/officeDocument/2006/relationships/tags" Target="../tags/tag274.xml"/><Relationship Id="rId4" Type="http://schemas.openxmlformats.org/officeDocument/2006/relationships/image" Target="../media/image5.jpeg"/><Relationship Id="rId3" Type="http://schemas.openxmlformats.org/officeDocument/2006/relationships/tags" Target="../tags/tag273.xml"/><Relationship Id="rId2" Type="http://schemas.openxmlformats.org/officeDocument/2006/relationships/tags" Target="../tags/tag272.xml"/><Relationship Id="rId14" Type="http://schemas.openxmlformats.org/officeDocument/2006/relationships/slideLayout" Target="../slideLayouts/slideLayout2.xml"/><Relationship Id="rId13" Type="http://schemas.openxmlformats.org/officeDocument/2006/relationships/tags" Target="../tags/tag279.xml"/><Relationship Id="rId12" Type="http://schemas.openxmlformats.org/officeDocument/2006/relationships/tags" Target="../tags/tag278.xml"/><Relationship Id="rId11" Type="http://schemas.openxmlformats.org/officeDocument/2006/relationships/image" Target="../media/image32.png"/><Relationship Id="rId10" Type="http://schemas.openxmlformats.org/officeDocument/2006/relationships/tags" Target="../tags/tag277.xml"/><Relationship Id="rId1" Type="http://schemas.openxmlformats.org/officeDocument/2006/relationships/tags" Target="../tags/tag271.xml"/></Relationships>
</file>

<file path=ppt/slides/_rels/slide15.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8" Type="http://schemas.openxmlformats.org/officeDocument/2006/relationships/notesSlide" Target="../notesSlides/notesSlide2.xml"/><Relationship Id="rId37" Type="http://schemas.openxmlformats.org/officeDocument/2006/relationships/slideLayout" Target="../slideLayouts/slideLayout2.xml"/><Relationship Id="rId36" Type="http://schemas.openxmlformats.org/officeDocument/2006/relationships/tags" Target="../tags/tag313.xml"/><Relationship Id="rId35" Type="http://schemas.openxmlformats.org/officeDocument/2006/relationships/tags" Target="../tags/tag312.xml"/><Relationship Id="rId34" Type="http://schemas.openxmlformats.org/officeDocument/2006/relationships/tags" Target="../tags/tag311.xml"/><Relationship Id="rId33" Type="http://schemas.openxmlformats.org/officeDocument/2006/relationships/tags" Target="../tags/tag310.xml"/><Relationship Id="rId32" Type="http://schemas.openxmlformats.org/officeDocument/2006/relationships/tags" Target="../tags/tag309.xml"/><Relationship Id="rId31" Type="http://schemas.openxmlformats.org/officeDocument/2006/relationships/tags" Target="../tags/tag308.xml"/><Relationship Id="rId30" Type="http://schemas.openxmlformats.org/officeDocument/2006/relationships/tags" Target="../tags/tag307.xml"/><Relationship Id="rId3" Type="http://schemas.openxmlformats.org/officeDocument/2006/relationships/image" Target="../media/image33.png"/><Relationship Id="rId29" Type="http://schemas.openxmlformats.org/officeDocument/2006/relationships/tags" Target="../tags/tag306.xml"/><Relationship Id="rId28" Type="http://schemas.openxmlformats.org/officeDocument/2006/relationships/tags" Target="../tags/tag305.xml"/><Relationship Id="rId27" Type="http://schemas.openxmlformats.org/officeDocument/2006/relationships/tags" Target="../tags/tag304.xml"/><Relationship Id="rId26" Type="http://schemas.openxmlformats.org/officeDocument/2006/relationships/tags" Target="../tags/tag303.xml"/><Relationship Id="rId25" Type="http://schemas.openxmlformats.org/officeDocument/2006/relationships/tags" Target="../tags/tag302.xml"/><Relationship Id="rId24" Type="http://schemas.openxmlformats.org/officeDocument/2006/relationships/tags" Target="../tags/tag301.xml"/><Relationship Id="rId23" Type="http://schemas.openxmlformats.org/officeDocument/2006/relationships/tags" Target="../tags/tag300.xml"/><Relationship Id="rId22" Type="http://schemas.openxmlformats.org/officeDocument/2006/relationships/tags" Target="../tags/tag299.xml"/><Relationship Id="rId21" Type="http://schemas.openxmlformats.org/officeDocument/2006/relationships/tags" Target="../tags/tag298.xml"/><Relationship Id="rId20" Type="http://schemas.openxmlformats.org/officeDocument/2006/relationships/tags" Target="../tags/tag297.xml"/><Relationship Id="rId2" Type="http://schemas.openxmlformats.org/officeDocument/2006/relationships/tags" Target="../tags/tag281.xml"/><Relationship Id="rId19" Type="http://schemas.openxmlformats.org/officeDocument/2006/relationships/tags" Target="../tags/tag296.xml"/><Relationship Id="rId18" Type="http://schemas.openxmlformats.org/officeDocument/2006/relationships/tags" Target="../tags/tag295.xml"/><Relationship Id="rId17" Type="http://schemas.openxmlformats.org/officeDocument/2006/relationships/tags" Target="../tags/tag294.xml"/><Relationship Id="rId16" Type="http://schemas.openxmlformats.org/officeDocument/2006/relationships/tags" Target="../tags/tag293.xml"/><Relationship Id="rId15" Type="http://schemas.openxmlformats.org/officeDocument/2006/relationships/tags" Target="../tags/tag292.xml"/><Relationship Id="rId14" Type="http://schemas.openxmlformats.org/officeDocument/2006/relationships/tags" Target="../tags/tag291.xml"/><Relationship Id="rId13" Type="http://schemas.openxmlformats.org/officeDocument/2006/relationships/tags" Target="../tags/tag290.xml"/><Relationship Id="rId12" Type="http://schemas.openxmlformats.org/officeDocument/2006/relationships/image" Target="../media/image34.png"/><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tags" Target="../tags/tag280.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s>
</file>

<file path=ppt/slides/_rels/slide17.xml.rels><?xml version="1.0" encoding="UTF-8" standalone="yes"?>
<Relationships xmlns="http://schemas.openxmlformats.org/package/2006/relationships"><Relationship Id="rId9" Type="http://schemas.openxmlformats.org/officeDocument/2006/relationships/tags" Target="../tags/tag331.xml"/><Relationship Id="rId8" Type="http://schemas.openxmlformats.org/officeDocument/2006/relationships/tags" Target="../tags/tag330.xml"/><Relationship Id="rId7" Type="http://schemas.openxmlformats.org/officeDocument/2006/relationships/tags" Target="../tags/tag329.xml"/><Relationship Id="rId6" Type="http://schemas.openxmlformats.org/officeDocument/2006/relationships/tags" Target="../tags/tag328.xml"/><Relationship Id="rId5" Type="http://schemas.openxmlformats.org/officeDocument/2006/relationships/tags" Target="../tags/tag327.xml"/><Relationship Id="rId45" Type="http://schemas.openxmlformats.org/officeDocument/2006/relationships/slideLayout" Target="../slideLayouts/slideLayout2.xml"/><Relationship Id="rId44" Type="http://schemas.openxmlformats.org/officeDocument/2006/relationships/tags" Target="../tags/tag365.xml"/><Relationship Id="rId43" Type="http://schemas.openxmlformats.org/officeDocument/2006/relationships/image" Target="../media/image35.png"/><Relationship Id="rId42" Type="http://schemas.openxmlformats.org/officeDocument/2006/relationships/tags" Target="../tags/tag364.xml"/><Relationship Id="rId41" Type="http://schemas.openxmlformats.org/officeDocument/2006/relationships/tags" Target="../tags/tag363.xml"/><Relationship Id="rId40" Type="http://schemas.openxmlformats.org/officeDocument/2006/relationships/tags" Target="../tags/tag362.xml"/><Relationship Id="rId4" Type="http://schemas.openxmlformats.org/officeDocument/2006/relationships/tags" Target="../tags/tag326.xml"/><Relationship Id="rId39" Type="http://schemas.openxmlformats.org/officeDocument/2006/relationships/tags" Target="../tags/tag361.xml"/><Relationship Id="rId38" Type="http://schemas.openxmlformats.org/officeDocument/2006/relationships/tags" Target="../tags/tag360.xml"/><Relationship Id="rId37" Type="http://schemas.openxmlformats.org/officeDocument/2006/relationships/tags" Target="../tags/tag359.xml"/><Relationship Id="rId36" Type="http://schemas.openxmlformats.org/officeDocument/2006/relationships/tags" Target="../tags/tag358.xml"/><Relationship Id="rId35" Type="http://schemas.openxmlformats.org/officeDocument/2006/relationships/tags" Target="../tags/tag357.xml"/><Relationship Id="rId34" Type="http://schemas.openxmlformats.org/officeDocument/2006/relationships/tags" Target="../tags/tag356.xml"/><Relationship Id="rId33" Type="http://schemas.openxmlformats.org/officeDocument/2006/relationships/tags" Target="../tags/tag355.xml"/><Relationship Id="rId32" Type="http://schemas.openxmlformats.org/officeDocument/2006/relationships/tags" Target="../tags/tag354.xml"/><Relationship Id="rId31" Type="http://schemas.openxmlformats.org/officeDocument/2006/relationships/tags" Target="../tags/tag353.xml"/><Relationship Id="rId30" Type="http://schemas.openxmlformats.org/officeDocument/2006/relationships/tags" Target="../tags/tag352.xml"/><Relationship Id="rId3" Type="http://schemas.openxmlformats.org/officeDocument/2006/relationships/tags" Target="../tags/tag325.xml"/><Relationship Id="rId29" Type="http://schemas.openxmlformats.org/officeDocument/2006/relationships/tags" Target="../tags/tag351.xml"/><Relationship Id="rId28" Type="http://schemas.openxmlformats.org/officeDocument/2006/relationships/tags" Target="../tags/tag350.xml"/><Relationship Id="rId27" Type="http://schemas.openxmlformats.org/officeDocument/2006/relationships/tags" Target="../tags/tag349.xml"/><Relationship Id="rId26" Type="http://schemas.openxmlformats.org/officeDocument/2006/relationships/tags" Target="../tags/tag348.xml"/><Relationship Id="rId25" Type="http://schemas.openxmlformats.org/officeDocument/2006/relationships/tags" Target="../tags/tag347.xml"/><Relationship Id="rId24" Type="http://schemas.openxmlformats.org/officeDocument/2006/relationships/tags" Target="../tags/tag346.xml"/><Relationship Id="rId23" Type="http://schemas.openxmlformats.org/officeDocument/2006/relationships/tags" Target="../tags/tag345.xml"/><Relationship Id="rId22" Type="http://schemas.openxmlformats.org/officeDocument/2006/relationships/tags" Target="../tags/tag344.xml"/><Relationship Id="rId21" Type="http://schemas.openxmlformats.org/officeDocument/2006/relationships/tags" Target="../tags/tag343.xml"/><Relationship Id="rId20" Type="http://schemas.openxmlformats.org/officeDocument/2006/relationships/tags" Target="../tags/tag342.xml"/><Relationship Id="rId2" Type="http://schemas.openxmlformats.org/officeDocument/2006/relationships/tags" Target="../tags/tag324.xml"/><Relationship Id="rId19" Type="http://schemas.openxmlformats.org/officeDocument/2006/relationships/tags" Target="../tags/tag341.xml"/><Relationship Id="rId18" Type="http://schemas.openxmlformats.org/officeDocument/2006/relationships/tags" Target="../tags/tag340.xml"/><Relationship Id="rId17" Type="http://schemas.openxmlformats.org/officeDocument/2006/relationships/tags" Target="../tags/tag339.xml"/><Relationship Id="rId16" Type="http://schemas.openxmlformats.org/officeDocument/2006/relationships/tags" Target="../tags/tag338.xml"/><Relationship Id="rId15" Type="http://schemas.openxmlformats.org/officeDocument/2006/relationships/tags" Target="../tags/tag337.xml"/><Relationship Id="rId14" Type="http://schemas.openxmlformats.org/officeDocument/2006/relationships/tags" Target="../tags/tag336.xml"/><Relationship Id="rId13" Type="http://schemas.openxmlformats.org/officeDocument/2006/relationships/tags" Target="../tags/tag335.xml"/><Relationship Id="rId12" Type="http://schemas.openxmlformats.org/officeDocument/2006/relationships/tags" Target="../tags/tag334.xml"/><Relationship Id="rId11" Type="http://schemas.openxmlformats.org/officeDocument/2006/relationships/tags" Target="../tags/tag333.xml"/><Relationship Id="rId10" Type="http://schemas.openxmlformats.org/officeDocument/2006/relationships/tags" Target="../tags/tag332.xml"/><Relationship Id="rId1" Type="http://schemas.openxmlformats.org/officeDocument/2006/relationships/tags" Target="../tags/tag323.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image" Target="../media/image36.jpeg"/><Relationship Id="rId1" Type="http://schemas.openxmlformats.org/officeDocument/2006/relationships/tags" Target="../tags/tag366.xml"/></Relationships>
</file>

<file path=ppt/slides/_rels/slide19.xml.rels><?xml version="1.0" encoding="UTF-8" standalone="yes"?>
<Relationships xmlns="http://schemas.openxmlformats.org/package/2006/relationships"><Relationship Id="rId9" Type="http://schemas.openxmlformats.org/officeDocument/2006/relationships/tags" Target="../tags/tag379.xml"/><Relationship Id="rId8" Type="http://schemas.openxmlformats.org/officeDocument/2006/relationships/tags" Target="../tags/tag378.xml"/><Relationship Id="rId7" Type="http://schemas.openxmlformats.org/officeDocument/2006/relationships/tags" Target="../tags/tag377.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37" Type="http://schemas.openxmlformats.org/officeDocument/2006/relationships/slideLayout" Target="../slideLayouts/slideLayout2.xml"/><Relationship Id="rId36" Type="http://schemas.openxmlformats.org/officeDocument/2006/relationships/tags" Target="../tags/tag406.xml"/><Relationship Id="rId35" Type="http://schemas.openxmlformats.org/officeDocument/2006/relationships/tags" Target="../tags/tag405.xml"/><Relationship Id="rId34" Type="http://schemas.openxmlformats.org/officeDocument/2006/relationships/tags" Target="../tags/tag404.xml"/><Relationship Id="rId33" Type="http://schemas.openxmlformats.org/officeDocument/2006/relationships/tags" Target="../tags/tag403.xml"/><Relationship Id="rId32" Type="http://schemas.openxmlformats.org/officeDocument/2006/relationships/tags" Target="../tags/tag402.xml"/><Relationship Id="rId31" Type="http://schemas.openxmlformats.org/officeDocument/2006/relationships/tags" Target="../tags/tag401.xml"/><Relationship Id="rId30" Type="http://schemas.openxmlformats.org/officeDocument/2006/relationships/tags" Target="../tags/tag400.xml"/><Relationship Id="rId3" Type="http://schemas.openxmlformats.org/officeDocument/2006/relationships/tags" Target="../tags/tag373.xml"/><Relationship Id="rId29" Type="http://schemas.openxmlformats.org/officeDocument/2006/relationships/tags" Target="../tags/tag399.xml"/><Relationship Id="rId28" Type="http://schemas.openxmlformats.org/officeDocument/2006/relationships/tags" Target="../tags/tag398.xml"/><Relationship Id="rId27" Type="http://schemas.openxmlformats.org/officeDocument/2006/relationships/tags" Target="../tags/tag397.xml"/><Relationship Id="rId26" Type="http://schemas.openxmlformats.org/officeDocument/2006/relationships/tags" Target="../tags/tag396.xml"/><Relationship Id="rId25" Type="http://schemas.openxmlformats.org/officeDocument/2006/relationships/tags" Target="../tags/tag395.xml"/><Relationship Id="rId24" Type="http://schemas.openxmlformats.org/officeDocument/2006/relationships/tags" Target="../tags/tag394.xml"/><Relationship Id="rId23" Type="http://schemas.openxmlformats.org/officeDocument/2006/relationships/tags" Target="../tags/tag393.xml"/><Relationship Id="rId22" Type="http://schemas.openxmlformats.org/officeDocument/2006/relationships/tags" Target="../tags/tag392.xml"/><Relationship Id="rId21" Type="http://schemas.openxmlformats.org/officeDocument/2006/relationships/tags" Target="../tags/tag391.xml"/><Relationship Id="rId20" Type="http://schemas.openxmlformats.org/officeDocument/2006/relationships/tags" Target="../tags/tag390.xml"/><Relationship Id="rId2" Type="http://schemas.openxmlformats.org/officeDocument/2006/relationships/tags" Target="../tags/tag372.xml"/><Relationship Id="rId19" Type="http://schemas.openxmlformats.org/officeDocument/2006/relationships/tags" Target="../tags/tag389.xml"/><Relationship Id="rId18" Type="http://schemas.openxmlformats.org/officeDocument/2006/relationships/tags" Target="../tags/tag388.xml"/><Relationship Id="rId17" Type="http://schemas.openxmlformats.org/officeDocument/2006/relationships/tags" Target="../tags/tag387.xml"/><Relationship Id="rId16" Type="http://schemas.openxmlformats.org/officeDocument/2006/relationships/tags" Target="../tags/tag386.xml"/><Relationship Id="rId15" Type="http://schemas.openxmlformats.org/officeDocument/2006/relationships/tags" Target="../tags/tag385.xml"/><Relationship Id="rId14" Type="http://schemas.openxmlformats.org/officeDocument/2006/relationships/tags" Target="../tags/tag384.xml"/><Relationship Id="rId13" Type="http://schemas.openxmlformats.org/officeDocument/2006/relationships/tags" Target="../tags/tag383.xml"/><Relationship Id="rId12" Type="http://schemas.openxmlformats.org/officeDocument/2006/relationships/tags" Target="../tags/tag382.xml"/><Relationship Id="rId11" Type="http://schemas.openxmlformats.org/officeDocument/2006/relationships/tags" Target="../tags/tag381.xml"/><Relationship Id="rId10" Type="http://schemas.openxmlformats.org/officeDocument/2006/relationships/tags" Target="../tags/tag380.xml"/><Relationship Id="rId1" Type="http://schemas.openxmlformats.org/officeDocument/2006/relationships/tags" Target="../tags/tag371.xml"/></Relationships>
</file>

<file path=ppt/slides/_rels/slide2.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3" Type="http://schemas.openxmlformats.org/officeDocument/2006/relationships/slideLayout" Target="../slideLayouts/slideLayout1.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tags" Target="../tags/tag28.xml"/></Relationships>
</file>

<file path=ppt/slides/_rels/slide20.xml.rels><?xml version="1.0" encoding="UTF-8" standalone="yes"?>
<Relationships xmlns="http://schemas.openxmlformats.org/package/2006/relationships"><Relationship Id="rId9" Type="http://schemas.openxmlformats.org/officeDocument/2006/relationships/tags" Target="../tags/tag413.xml"/><Relationship Id="rId8" Type="http://schemas.openxmlformats.org/officeDocument/2006/relationships/tags" Target="../tags/tag412.xml"/><Relationship Id="rId7" Type="http://schemas.openxmlformats.org/officeDocument/2006/relationships/image" Target="../media/image38.png"/><Relationship Id="rId6" Type="http://schemas.openxmlformats.org/officeDocument/2006/relationships/tags" Target="../tags/tag411.xml"/><Relationship Id="rId5" Type="http://schemas.openxmlformats.org/officeDocument/2006/relationships/image" Target="../media/image37.png"/><Relationship Id="rId4" Type="http://schemas.openxmlformats.org/officeDocument/2006/relationships/tags" Target="../tags/tag410.xml"/><Relationship Id="rId3" Type="http://schemas.openxmlformats.org/officeDocument/2006/relationships/tags" Target="../tags/tag409.xml"/><Relationship Id="rId2" Type="http://schemas.openxmlformats.org/officeDocument/2006/relationships/tags" Target="../tags/tag408.xml"/><Relationship Id="rId13" Type="http://schemas.openxmlformats.org/officeDocument/2006/relationships/slideLayout" Target="../slideLayouts/slideLayout2.xml"/><Relationship Id="rId12" Type="http://schemas.openxmlformats.org/officeDocument/2006/relationships/tags" Target="../tags/tag416.xml"/><Relationship Id="rId11" Type="http://schemas.openxmlformats.org/officeDocument/2006/relationships/tags" Target="../tags/tag415.xml"/><Relationship Id="rId10" Type="http://schemas.openxmlformats.org/officeDocument/2006/relationships/tags" Target="../tags/tag414.xml"/><Relationship Id="rId1" Type="http://schemas.openxmlformats.org/officeDocument/2006/relationships/tags" Target="../tags/tag407.xml"/></Relationships>
</file>

<file path=ppt/slides/_rels/slide21.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tags" Target="../tags/tag421.xml"/><Relationship Id="rId7" Type="http://schemas.openxmlformats.org/officeDocument/2006/relationships/tags" Target="../tags/tag420.xml"/><Relationship Id="rId6" Type="http://schemas.openxmlformats.org/officeDocument/2006/relationships/image" Target="../media/image41.png"/><Relationship Id="rId5" Type="http://schemas.openxmlformats.org/officeDocument/2006/relationships/tags" Target="../tags/tag419.xml"/><Relationship Id="rId4" Type="http://schemas.openxmlformats.org/officeDocument/2006/relationships/image" Target="../media/image40.png"/><Relationship Id="rId3" Type="http://schemas.openxmlformats.org/officeDocument/2006/relationships/tags" Target="../tags/tag418.xml"/><Relationship Id="rId27" Type="http://schemas.openxmlformats.org/officeDocument/2006/relationships/notesSlide" Target="../notesSlides/notesSlide3.xml"/><Relationship Id="rId26" Type="http://schemas.openxmlformats.org/officeDocument/2006/relationships/slideLayout" Target="../slideLayouts/slideLayout2.xml"/><Relationship Id="rId25" Type="http://schemas.openxmlformats.org/officeDocument/2006/relationships/tags" Target="../tags/tag436.xml"/><Relationship Id="rId24" Type="http://schemas.openxmlformats.org/officeDocument/2006/relationships/tags" Target="../tags/tag435.xml"/><Relationship Id="rId23" Type="http://schemas.openxmlformats.org/officeDocument/2006/relationships/tags" Target="../tags/tag434.xml"/><Relationship Id="rId22" Type="http://schemas.openxmlformats.org/officeDocument/2006/relationships/tags" Target="../tags/tag433.xml"/><Relationship Id="rId21" Type="http://schemas.openxmlformats.org/officeDocument/2006/relationships/tags" Target="../tags/tag432.xml"/><Relationship Id="rId20" Type="http://schemas.openxmlformats.org/officeDocument/2006/relationships/tags" Target="../tags/tag431.xml"/><Relationship Id="rId2" Type="http://schemas.openxmlformats.org/officeDocument/2006/relationships/image" Target="../media/image39.png"/><Relationship Id="rId19" Type="http://schemas.openxmlformats.org/officeDocument/2006/relationships/tags" Target="../tags/tag430.xml"/><Relationship Id="rId18" Type="http://schemas.openxmlformats.org/officeDocument/2006/relationships/tags" Target="../tags/tag429.xml"/><Relationship Id="rId17" Type="http://schemas.openxmlformats.org/officeDocument/2006/relationships/tags" Target="../tags/tag428.xml"/><Relationship Id="rId16" Type="http://schemas.openxmlformats.org/officeDocument/2006/relationships/tags" Target="../tags/tag427.xml"/><Relationship Id="rId15" Type="http://schemas.openxmlformats.org/officeDocument/2006/relationships/tags" Target="../tags/tag426.xml"/><Relationship Id="rId14" Type="http://schemas.openxmlformats.org/officeDocument/2006/relationships/image" Target="../media/image43.jpeg"/><Relationship Id="rId13" Type="http://schemas.openxmlformats.org/officeDocument/2006/relationships/tags" Target="../tags/tag425.xml"/><Relationship Id="rId12" Type="http://schemas.openxmlformats.org/officeDocument/2006/relationships/image" Target="../media/image42.jpeg"/><Relationship Id="rId11" Type="http://schemas.openxmlformats.org/officeDocument/2006/relationships/tags" Target="../tags/tag424.xml"/><Relationship Id="rId10" Type="http://schemas.openxmlformats.org/officeDocument/2006/relationships/tags" Target="../tags/tag423.xml"/><Relationship Id="rId1" Type="http://schemas.openxmlformats.org/officeDocument/2006/relationships/tags" Target="../tags/tag417.xml"/></Relationships>
</file>

<file path=ppt/slides/_rels/slide22.xml.rels><?xml version="1.0" encoding="UTF-8" standalone="yes"?>
<Relationships xmlns="http://schemas.openxmlformats.org/package/2006/relationships"><Relationship Id="rId9" Type="http://schemas.openxmlformats.org/officeDocument/2006/relationships/tags" Target="../tags/tag448.xml"/><Relationship Id="rId8" Type="http://schemas.openxmlformats.org/officeDocument/2006/relationships/tags" Target="../tags/tag447.xml"/><Relationship Id="rId7" Type="http://schemas.openxmlformats.org/officeDocument/2006/relationships/tags" Target="../tags/tag446.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37" Type="http://schemas.openxmlformats.org/officeDocument/2006/relationships/slideLayout" Target="../slideLayouts/slideLayout2.xml"/><Relationship Id="rId36" Type="http://schemas.openxmlformats.org/officeDocument/2006/relationships/tags" Target="../tags/tag475.xml"/><Relationship Id="rId35" Type="http://schemas.openxmlformats.org/officeDocument/2006/relationships/tags" Target="../tags/tag474.xml"/><Relationship Id="rId34" Type="http://schemas.openxmlformats.org/officeDocument/2006/relationships/tags" Target="../tags/tag473.xml"/><Relationship Id="rId33" Type="http://schemas.openxmlformats.org/officeDocument/2006/relationships/tags" Target="../tags/tag472.xml"/><Relationship Id="rId32" Type="http://schemas.openxmlformats.org/officeDocument/2006/relationships/tags" Target="../tags/tag471.xml"/><Relationship Id="rId31" Type="http://schemas.openxmlformats.org/officeDocument/2006/relationships/tags" Target="../tags/tag470.xml"/><Relationship Id="rId30" Type="http://schemas.openxmlformats.org/officeDocument/2006/relationships/tags" Target="../tags/tag469.xml"/><Relationship Id="rId3" Type="http://schemas.openxmlformats.org/officeDocument/2006/relationships/tags" Target="../tags/tag442.xml"/><Relationship Id="rId29" Type="http://schemas.openxmlformats.org/officeDocument/2006/relationships/tags" Target="../tags/tag468.xml"/><Relationship Id="rId28" Type="http://schemas.openxmlformats.org/officeDocument/2006/relationships/tags" Target="../tags/tag467.xml"/><Relationship Id="rId27" Type="http://schemas.openxmlformats.org/officeDocument/2006/relationships/tags" Target="../tags/tag466.xml"/><Relationship Id="rId26" Type="http://schemas.openxmlformats.org/officeDocument/2006/relationships/tags" Target="../tags/tag465.xml"/><Relationship Id="rId25" Type="http://schemas.openxmlformats.org/officeDocument/2006/relationships/tags" Target="../tags/tag464.xml"/><Relationship Id="rId24" Type="http://schemas.openxmlformats.org/officeDocument/2006/relationships/tags" Target="../tags/tag463.xml"/><Relationship Id="rId23" Type="http://schemas.openxmlformats.org/officeDocument/2006/relationships/tags" Target="../tags/tag462.xml"/><Relationship Id="rId22" Type="http://schemas.openxmlformats.org/officeDocument/2006/relationships/tags" Target="../tags/tag461.xml"/><Relationship Id="rId21" Type="http://schemas.openxmlformats.org/officeDocument/2006/relationships/tags" Target="../tags/tag460.xml"/><Relationship Id="rId20" Type="http://schemas.openxmlformats.org/officeDocument/2006/relationships/tags" Target="../tags/tag459.xml"/><Relationship Id="rId2" Type="http://schemas.openxmlformats.org/officeDocument/2006/relationships/tags" Target="../tags/tag441.xml"/><Relationship Id="rId19" Type="http://schemas.openxmlformats.org/officeDocument/2006/relationships/tags" Target="../tags/tag458.xml"/><Relationship Id="rId18" Type="http://schemas.openxmlformats.org/officeDocument/2006/relationships/tags" Target="../tags/tag457.xml"/><Relationship Id="rId17" Type="http://schemas.openxmlformats.org/officeDocument/2006/relationships/tags" Target="../tags/tag456.xml"/><Relationship Id="rId16" Type="http://schemas.openxmlformats.org/officeDocument/2006/relationships/tags" Target="../tags/tag455.xml"/><Relationship Id="rId15" Type="http://schemas.openxmlformats.org/officeDocument/2006/relationships/tags" Target="../tags/tag454.xml"/><Relationship Id="rId14" Type="http://schemas.openxmlformats.org/officeDocument/2006/relationships/tags" Target="../tags/tag453.xml"/><Relationship Id="rId13" Type="http://schemas.openxmlformats.org/officeDocument/2006/relationships/tags" Target="../tags/tag452.xml"/><Relationship Id="rId12" Type="http://schemas.openxmlformats.org/officeDocument/2006/relationships/tags" Target="../tags/tag451.xml"/><Relationship Id="rId11" Type="http://schemas.openxmlformats.org/officeDocument/2006/relationships/tags" Target="../tags/tag450.xml"/><Relationship Id="rId10" Type="http://schemas.openxmlformats.org/officeDocument/2006/relationships/tags" Target="../tags/tag449.xml"/><Relationship Id="rId1" Type="http://schemas.openxmlformats.org/officeDocument/2006/relationships/tags" Target="../tags/tag440.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78.xml"/><Relationship Id="rId3" Type="http://schemas.openxmlformats.org/officeDocument/2006/relationships/image" Target="../media/image7.jpeg"/><Relationship Id="rId2" Type="http://schemas.openxmlformats.org/officeDocument/2006/relationships/tags" Target="../tags/tag477.xml"/><Relationship Id="rId1" Type="http://schemas.openxmlformats.org/officeDocument/2006/relationships/tags" Target="../tags/tag476.xml"/></Relationships>
</file>

<file path=ppt/slides/_rels/slide3.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9" Type="http://schemas.openxmlformats.org/officeDocument/2006/relationships/slideLayout" Target="../slideLayouts/slideLayout2.xml"/><Relationship Id="rId18" Type="http://schemas.openxmlformats.org/officeDocument/2006/relationships/image" Target="../media/image5.jpeg"/><Relationship Id="rId17" Type="http://schemas.openxmlformats.org/officeDocument/2006/relationships/tags" Target="../tags/tag54.xml"/><Relationship Id="rId16" Type="http://schemas.openxmlformats.org/officeDocument/2006/relationships/image" Target="../media/image4.png"/><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image" Target="../media/image6.png"/><Relationship Id="rId3" Type="http://schemas.openxmlformats.org/officeDocument/2006/relationships/tags" Target="../tags/tag57.xml"/><Relationship Id="rId2" Type="http://schemas.openxmlformats.org/officeDocument/2006/relationships/tags" Target="../tags/tag56.xml"/><Relationship Id="rId15" Type="http://schemas.openxmlformats.org/officeDocument/2006/relationships/slideLayout" Target="../slideLayouts/slideLayout2.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tags" Target="../tags/tag55.xml"/></Relationships>
</file>

<file path=ppt/slides/_rels/slide5.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9" Type="http://schemas.openxmlformats.org/officeDocument/2006/relationships/slideLayout" Target="../slideLayouts/slideLayout2.xml"/><Relationship Id="rId38" Type="http://schemas.openxmlformats.org/officeDocument/2006/relationships/image" Target="../media/image11.jpeg"/><Relationship Id="rId37" Type="http://schemas.openxmlformats.org/officeDocument/2006/relationships/tags" Target="../tags/tag100.xml"/><Relationship Id="rId36" Type="http://schemas.openxmlformats.org/officeDocument/2006/relationships/image" Target="../media/image10.png"/><Relationship Id="rId35" Type="http://schemas.openxmlformats.org/officeDocument/2006/relationships/tags" Target="../tags/tag99.xml"/><Relationship Id="rId34" Type="http://schemas.openxmlformats.org/officeDocument/2006/relationships/image" Target="../media/image9.png"/><Relationship Id="rId33" Type="http://schemas.openxmlformats.org/officeDocument/2006/relationships/tags" Target="../tags/tag98.xml"/><Relationship Id="rId32" Type="http://schemas.openxmlformats.org/officeDocument/2006/relationships/image" Target="../media/image8.png"/><Relationship Id="rId31" Type="http://schemas.openxmlformats.org/officeDocument/2006/relationships/tags" Target="../tags/tag97.xml"/><Relationship Id="rId30" Type="http://schemas.openxmlformats.org/officeDocument/2006/relationships/tags" Target="../tags/tag96.xml"/><Relationship Id="rId3" Type="http://schemas.openxmlformats.org/officeDocument/2006/relationships/tags" Target="../tags/tag70.xml"/><Relationship Id="rId29" Type="http://schemas.openxmlformats.org/officeDocument/2006/relationships/tags" Target="../tags/tag95.xml"/><Relationship Id="rId28" Type="http://schemas.openxmlformats.org/officeDocument/2006/relationships/image" Target="../media/image7.jpeg"/><Relationship Id="rId27" Type="http://schemas.openxmlformats.org/officeDocument/2006/relationships/tags" Target="../tags/tag94.xml"/><Relationship Id="rId26" Type="http://schemas.openxmlformats.org/officeDocument/2006/relationships/tags" Target="../tags/tag93.xml"/><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6.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image" Target="../media/image14.png"/><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image" Target="../media/image13.jpeg"/><Relationship Id="rId4" Type="http://schemas.openxmlformats.org/officeDocument/2006/relationships/tags" Target="../tags/tag103.xml"/><Relationship Id="rId3" Type="http://schemas.openxmlformats.org/officeDocument/2006/relationships/image" Target="../media/image12.jpeg"/><Relationship Id="rId27" Type="http://schemas.openxmlformats.org/officeDocument/2006/relationships/slideLayout" Target="../slideLayouts/slideLayout2.xml"/><Relationship Id="rId26" Type="http://schemas.openxmlformats.org/officeDocument/2006/relationships/tags" Target="../tags/tag122.xml"/><Relationship Id="rId25" Type="http://schemas.openxmlformats.org/officeDocument/2006/relationships/tags" Target="../tags/tag121.xml"/><Relationship Id="rId24" Type="http://schemas.openxmlformats.org/officeDocument/2006/relationships/tags" Target="../tags/tag120.xml"/><Relationship Id="rId23" Type="http://schemas.openxmlformats.org/officeDocument/2006/relationships/tags" Target="../tags/tag119.xml"/><Relationship Id="rId22" Type="http://schemas.openxmlformats.org/officeDocument/2006/relationships/tags" Target="../tags/tag118.xml"/><Relationship Id="rId21" Type="http://schemas.openxmlformats.org/officeDocument/2006/relationships/tags" Target="../tags/tag117.xml"/><Relationship Id="rId20" Type="http://schemas.openxmlformats.org/officeDocument/2006/relationships/tags" Target="../tags/tag116.xml"/><Relationship Id="rId2" Type="http://schemas.openxmlformats.org/officeDocument/2006/relationships/tags" Target="../tags/tag102.xml"/><Relationship Id="rId19" Type="http://schemas.openxmlformats.org/officeDocument/2006/relationships/tags" Target="../tags/tag115.xml"/><Relationship Id="rId18" Type="http://schemas.openxmlformats.org/officeDocument/2006/relationships/tags" Target="../tags/tag114.xml"/><Relationship Id="rId17" Type="http://schemas.openxmlformats.org/officeDocument/2006/relationships/tags" Target="../tags/tag113.xml"/><Relationship Id="rId16" Type="http://schemas.openxmlformats.org/officeDocument/2006/relationships/tags" Target="../tags/tag112.xml"/><Relationship Id="rId15" Type="http://schemas.openxmlformats.org/officeDocument/2006/relationships/tags" Target="../tags/tag111.xml"/><Relationship Id="rId14" Type="http://schemas.openxmlformats.org/officeDocument/2006/relationships/image" Target="../media/image15.png"/><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101.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8.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2" Type="http://schemas.openxmlformats.org/officeDocument/2006/relationships/slideLayout" Target="../slideLayouts/slideLayout2.xml"/><Relationship Id="rId31" Type="http://schemas.openxmlformats.org/officeDocument/2006/relationships/tags" Target="../tags/tag155.xml"/><Relationship Id="rId30" Type="http://schemas.openxmlformats.org/officeDocument/2006/relationships/tags" Target="../tags/tag154.xml"/><Relationship Id="rId3" Type="http://schemas.openxmlformats.org/officeDocument/2006/relationships/tags" Target="../tags/tag133.xml"/><Relationship Id="rId29" Type="http://schemas.openxmlformats.org/officeDocument/2006/relationships/tags" Target="../tags/tag153.xml"/><Relationship Id="rId28" Type="http://schemas.openxmlformats.org/officeDocument/2006/relationships/tags" Target="../tags/tag152.xml"/><Relationship Id="rId27" Type="http://schemas.openxmlformats.org/officeDocument/2006/relationships/image" Target="../media/image21.png"/><Relationship Id="rId26" Type="http://schemas.openxmlformats.org/officeDocument/2006/relationships/tags" Target="../tags/tag151.xml"/><Relationship Id="rId25" Type="http://schemas.openxmlformats.org/officeDocument/2006/relationships/tags" Target="../tags/tag150.xml"/><Relationship Id="rId24" Type="http://schemas.openxmlformats.org/officeDocument/2006/relationships/image" Target="../media/image20.jpeg"/><Relationship Id="rId23" Type="http://schemas.openxmlformats.org/officeDocument/2006/relationships/tags" Target="../tags/tag149.xml"/><Relationship Id="rId22" Type="http://schemas.openxmlformats.org/officeDocument/2006/relationships/tags" Target="../tags/tag148.xml"/><Relationship Id="rId21" Type="http://schemas.openxmlformats.org/officeDocument/2006/relationships/image" Target="../media/image19.png"/><Relationship Id="rId20" Type="http://schemas.openxmlformats.org/officeDocument/2006/relationships/tags" Target="../tags/tag147.xml"/><Relationship Id="rId2" Type="http://schemas.openxmlformats.org/officeDocument/2006/relationships/tags" Target="../tags/tag132.xml"/><Relationship Id="rId19" Type="http://schemas.openxmlformats.org/officeDocument/2006/relationships/tags" Target="../tags/tag146.xml"/><Relationship Id="rId18" Type="http://schemas.openxmlformats.org/officeDocument/2006/relationships/image" Target="../media/image18.png"/><Relationship Id="rId17" Type="http://schemas.openxmlformats.org/officeDocument/2006/relationships/tags" Target="../tags/tag145.xml"/><Relationship Id="rId16" Type="http://schemas.openxmlformats.org/officeDocument/2006/relationships/tags" Target="../tags/tag144.xml"/><Relationship Id="rId15" Type="http://schemas.openxmlformats.org/officeDocument/2006/relationships/image" Target="../media/image17.jpeg"/><Relationship Id="rId14" Type="http://schemas.openxmlformats.org/officeDocument/2006/relationships/tags" Target="../tags/tag143.xml"/><Relationship Id="rId13" Type="http://schemas.openxmlformats.org/officeDocument/2006/relationships/tags" Target="../tags/tag142.xml"/><Relationship Id="rId12" Type="http://schemas.openxmlformats.org/officeDocument/2006/relationships/image" Target="../media/image16.jpeg"/><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tags" Target="../tags/tag131.xml"/></Relationships>
</file>

<file path=ppt/slides/_rels/slide9.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7" Type="http://schemas.openxmlformats.org/officeDocument/2006/relationships/slideLayout" Target="../slideLayouts/slideLayout2.xml"/><Relationship Id="rId36" Type="http://schemas.openxmlformats.org/officeDocument/2006/relationships/image" Target="../media/image24.png"/><Relationship Id="rId35" Type="http://schemas.openxmlformats.org/officeDocument/2006/relationships/tags" Target="../tags/tag188.xml"/><Relationship Id="rId34" Type="http://schemas.openxmlformats.org/officeDocument/2006/relationships/tags" Target="../tags/tag187.xml"/><Relationship Id="rId33" Type="http://schemas.openxmlformats.org/officeDocument/2006/relationships/tags" Target="../tags/tag186.xml"/><Relationship Id="rId32" Type="http://schemas.openxmlformats.org/officeDocument/2006/relationships/tags" Target="../tags/tag185.xml"/><Relationship Id="rId31" Type="http://schemas.openxmlformats.org/officeDocument/2006/relationships/tags" Target="../tags/tag184.xml"/><Relationship Id="rId30" Type="http://schemas.openxmlformats.org/officeDocument/2006/relationships/tags" Target="../tags/tag183.xml"/><Relationship Id="rId3" Type="http://schemas.openxmlformats.org/officeDocument/2006/relationships/tags" Target="../tags/tag158.xml"/><Relationship Id="rId29" Type="http://schemas.openxmlformats.org/officeDocument/2006/relationships/tags" Target="../tags/tag182.xml"/><Relationship Id="rId28" Type="http://schemas.openxmlformats.org/officeDocument/2006/relationships/tags" Target="../tags/tag181.xml"/><Relationship Id="rId27" Type="http://schemas.openxmlformats.org/officeDocument/2006/relationships/tags" Target="../tags/tag180.xml"/><Relationship Id="rId26" Type="http://schemas.openxmlformats.org/officeDocument/2006/relationships/tags" Target="../tags/tag179.xml"/><Relationship Id="rId25" Type="http://schemas.openxmlformats.org/officeDocument/2006/relationships/tags" Target="../tags/tag178.xml"/><Relationship Id="rId24" Type="http://schemas.openxmlformats.org/officeDocument/2006/relationships/image" Target="../media/image23.png"/><Relationship Id="rId23" Type="http://schemas.openxmlformats.org/officeDocument/2006/relationships/tags" Target="../tags/tag177.xml"/><Relationship Id="rId22" Type="http://schemas.openxmlformats.org/officeDocument/2006/relationships/image" Target="../media/image22.jpeg"/><Relationship Id="rId21" Type="http://schemas.openxmlformats.org/officeDocument/2006/relationships/tags" Target="../tags/tag176.xml"/><Relationship Id="rId20" Type="http://schemas.openxmlformats.org/officeDocument/2006/relationships/tags" Target="../tags/tag175.xml"/><Relationship Id="rId2" Type="http://schemas.openxmlformats.org/officeDocument/2006/relationships/tags" Target="../tags/tag157.xml"/><Relationship Id="rId19" Type="http://schemas.openxmlformats.org/officeDocument/2006/relationships/tags" Target="../tags/tag174.xml"/><Relationship Id="rId18" Type="http://schemas.openxmlformats.org/officeDocument/2006/relationships/tags" Target="../tags/tag173.xml"/><Relationship Id="rId17" Type="http://schemas.openxmlformats.org/officeDocument/2006/relationships/tags" Target="../tags/tag172.xml"/><Relationship Id="rId16" Type="http://schemas.openxmlformats.org/officeDocument/2006/relationships/tags" Target="../tags/tag171.xml"/><Relationship Id="rId15" Type="http://schemas.openxmlformats.org/officeDocument/2006/relationships/tags" Target="../tags/tag170.xml"/><Relationship Id="rId14" Type="http://schemas.openxmlformats.org/officeDocument/2006/relationships/tags" Target="../tags/tag169.xml"/><Relationship Id="rId13" Type="http://schemas.openxmlformats.org/officeDocument/2006/relationships/tags" Target="../tags/tag168.xml"/><Relationship Id="rId12" Type="http://schemas.openxmlformats.org/officeDocument/2006/relationships/tags" Target="../tags/tag167.xml"/><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tags" Target="../tags/tag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643890" y="5363352"/>
            <a:ext cx="10736494" cy="443082"/>
            <a:chOff x="857250" y="4239386"/>
            <a:chExt cx="10736494" cy="443082"/>
          </a:xfrm>
        </p:grpSpPr>
        <p:cxnSp>
          <p:nvCxnSpPr>
            <p:cNvPr id="5" name="直接箭头连接符 4"/>
            <p:cNvCxnSpPr/>
            <p:nvPr>
              <p:custDataLst>
                <p:tags r:id="rId2"/>
              </p:custDataLst>
            </p:nvPr>
          </p:nvCxnSpPr>
          <p:spPr>
            <a:xfrm flipV="1">
              <a:off x="857250" y="4619625"/>
              <a:ext cx="10736494" cy="285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3"/>
              </p:custDataLst>
            </p:nvPr>
          </p:nvCxnSpPr>
          <p:spPr>
            <a:xfrm>
              <a:off x="4694893" y="4254216"/>
              <a:ext cx="1" cy="42825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4"/>
              </p:custDataLst>
            </p:nvPr>
          </p:nvCxnSpPr>
          <p:spPr>
            <a:xfrm flipH="1">
              <a:off x="7747634" y="4239386"/>
              <a:ext cx="0" cy="356046"/>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1" name="文本框 10"/>
          <p:cNvSpPr txBox="1"/>
          <p:nvPr>
            <p:custDataLst>
              <p:tags r:id="rId5"/>
            </p:custDataLst>
          </p:nvPr>
        </p:nvSpPr>
        <p:spPr>
          <a:xfrm>
            <a:off x="1285875" y="6152405"/>
            <a:ext cx="1590675" cy="584775"/>
          </a:xfrm>
          <a:prstGeom prst="rect">
            <a:avLst/>
          </a:prstGeom>
          <a:noFill/>
        </p:spPr>
        <p:txBody>
          <a:bodyPr wrap="square" rtlCol="0">
            <a:spAutoFit/>
          </a:bodyPr>
          <a:lstStyle/>
          <a:p>
            <a:r>
              <a:rPr lang="zh-CN" altLang="en-US" sz="3200" b="1" smtClean="0">
                <a:solidFill>
                  <a:srgbClr val="C00000"/>
                </a:solidFill>
                <a:latin typeface="微软雅黑" panose="020B0503020204020204" pitchFamily="34" charset="-122"/>
                <a:ea typeface="微软雅黑" panose="020B0503020204020204" pitchFamily="34" charset="-122"/>
              </a:rPr>
              <a:t>古代</a:t>
            </a:r>
            <a:endParaRPr lang="zh-CN" altLang="en-US" sz="3200" b="1">
              <a:solidFill>
                <a:srgbClr val="C00000"/>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6"/>
            </p:custDataLst>
          </p:nvPr>
        </p:nvSpPr>
        <p:spPr>
          <a:xfrm>
            <a:off x="3800475" y="6152405"/>
            <a:ext cx="2047875" cy="584775"/>
          </a:xfrm>
          <a:prstGeom prst="rect">
            <a:avLst/>
          </a:prstGeom>
          <a:noFill/>
        </p:spPr>
        <p:txBody>
          <a:bodyPr wrap="square" rtlCol="0">
            <a:spAutoFit/>
          </a:bodyPr>
          <a:lstStyle/>
          <a:p>
            <a:r>
              <a:rPr lang="en-US" altLang="zh-CN" sz="3200" b="1" smtClean="0">
                <a:solidFill>
                  <a:srgbClr val="C00000"/>
                </a:solidFill>
                <a:latin typeface="微软雅黑" panose="020B0503020204020204" pitchFamily="34" charset="-122"/>
                <a:ea typeface="微软雅黑" panose="020B0503020204020204" pitchFamily="34" charset="-122"/>
              </a:rPr>
              <a:t>1500</a:t>
            </a:r>
            <a:r>
              <a:rPr lang="zh-CN" altLang="en-US" sz="3200" b="1" smtClean="0">
                <a:solidFill>
                  <a:srgbClr val="C00000"/>
                </a:solidFill>
                <a:latin typeface="微软雅黑" panose="020B0503020204020204" pitchFamily="34" charset="-122"/>
                <a:ea typeface="微软雅黑" panose="020B0503020204020204" pitchFamily="34" charset="-122"/>
              </a:rPr>
              <a:t>年</a:t>
            </a:r>
            <a:endParaRPr lang="zh-CN" altLang="en-US" sz="3200" b="1">
              <a:solidFill>
                <a:srgbClr val="C00000"/>
              </a:solidFill>
              <a:latin typeface="微软雅黑" panose="020B0503020204020204" pitchFamily="34" charset="-122"/>
              <a:ea typeface="微软雅黑" panose="020B0503020204020204" pitchFamily="34" charset="-122"/>
            </a:endParaRPr>
          </a:p>
        </p:txBody>
      </p:sp>
      <p:sp>
        <p:nvSpPr>
          <p:cNvPr id="13" name="文本框 12"/>
          <p:cNvSpPr txBox="1"/>
          <p:nvPr>
            <p:custDataLst>
              <p:tags r:id="rId7"/>
            </p:custDataLst>
          </p:nvPr>
        </p:nvSpPr>
        <p:spPr>
          <a:xfrm>
            <a:off x="6929414" y="6116771"/>
            <a:ext cx="2047875" cy="584775"/>
          </a:xfrm>
          <a:prstGeom prst="rect">
            <a:avLst/>
          </a:prstGeom>
          <a:noFill/>
        </p:spPr>
        <p:txBody>
          <a:bodyPr wrap="square" rtlCol="0">
            <a:spAutoFit/>
          </a:bodyPr>
          <a:lstStyle/>
          <a:p>
            <a:r>
              <a:rPr lang="en-US" altLang="zh-CN" sz="3200" b="1" smtClean="0">
                <a:solidFill>
                  <a:srgbClr val="C00000"/>
                </a:solidFill>
                <a:latin typeface="微软雅黑" panose="020B0503020204020204" pitchFamily="34" charset="-122"/>
                <a:ea typeface="微软雅黑" panose="020B0503020204020204" pitchFamily="34" charset="-122"/>
              </a:rPr>
              <a:t>1900</a:t>
            </a:r>
            <a:r>
              <a:rPr lang="zh-CN" altLang="en-US" sz="3200" b="1" smtClean="0">
                <a:solidFill>
                  <a:srgbClr val="C00000"/>
                </a:solidFill>
                <a:latin typeface="微软雅黑" panose="020B0503020204020204" pitchFamily="34" charset="-122"/>
                <a:ea typeface="微软雅黑" panose="020B0503020204020204" pitchFamily="34" charset="-122"/>
              </a:rPr>
              <a:t>年</a:t>
            </a:r>
            <a:endParaRPr lang="zh-CN" altLang="en-US" sz="3200" b="1">
              <a:solidFill>
                <a:srgbClr val="C00000"/>
              </a:solidFill>
              <a:latin typeface="微软雅黑" panose="020B0503020204020204" pitchFamily="34" charset="-122"/>
              <a:ea typeface="微软雅黑" panose="020B0503020204020204" pitchFamily="34" charset="-122"/>
            </a:endParaRPr>
          </a:p>
        </p:txBody>
      </p:sp>
      <p:sp>
        <p:nvSpPr>
          <p:cNvPr id="22" name="文本框 21"/>
          <p:cNvSpPr txBox="1"/>
          <p:nvPr>
            <p:custDataLst>
              <p:tags r:id="rId8"/>
            </p:custDataLst>
          </p:nvPr>
        </p:nvSpPr>
        <p:spPr>
          <a:xfrm>
            <a:off x="2609850" y="104775"/>
            <a:ext cx="674751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sz="3600" b="1" smtClean="0">
                <a:solidFill>
                  <a:schemeClr val="bg1"/>
                </a:solidFill>
                <a:latin typeface="微软雅黑" panose="020B0503020204020204" pitchFamily="34" charset="-122"/>
                <a:ea typeface="微软雅黑" panose="020B0503020204020204" pitchFamily="34" charset="-122"/>
              </a:rPr>
              <a:t>第三单元  商业贸易与日常生活</a:t>
            </a:r>
            <a:endParaRPr lang="zh-CN" altLang="en-US" sz="3600" b="1">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9"/>
            </p:custDataLst>
          </p:nvPr>
        </p:nvSpPr>
        <p:spPr>
          <a:xfrm>
            <a:off x="1285875" y="3059885"/>
            <a:ext cx="2133600" cy="1754326"/>
          </a:xfrm>
          <a:prstGeom prst="rect">
            <a:avLst/>
          </a:prstGeom>
          <a:solidFill>
            <a:schemeClr val="accent5">
              <a:lumMod val="20000"/>
              <a:lumOff val="80000"/>
            </a:schemeClr>
          </a:solidFill>
        </p:spPr>
        <p:txBody>
          <a:bodyPr wrap="square" rtlCol="0">
            <a:spAutoFit/>
          </a:bodyPr>
          <a:lstStyle/>
          <a:p>
            <a:pPr algn="ctr"/>
            <a:r>
              <a:rPr lang="zh-CN" altLang="en-US" sz="3600" b="1" smtClean="0">
                <a:solidFill>
                  <a:srgbClr val="002060"/>
                </a:solidFill>
                <a:latin typeface="微软雅黑" panose="020B0503020204020204" pitchFamily="34" charset="-122"/>
                <a:ea typeface="微软雅黑" panose="020B0503020204020204" pitchFamily="34" charset="-122"/>
              </a:rPr>
              <a:t>第</a:t>
            </a:r>
            <a:r>
              <a:rPr lang="en-US" altLang="zh-CN" sz="3600" b="1" smtClean="0">
                <a:solidFill>
                  <a:srgbClr val="002060"/>
                </a:solidFill>
                <a:latin typeface="微软雅黑" panose="020B0503020204020204" pitchFamily="34" charset="-122"/>
                <a:ea typeface="微软雅黑" panose="020B0503020204020204" pitchFamily="34" charset="-122"/>
              </a:rPr>
              <a:t>7</a:t>
            </a:r>
            <a:r>
              <a:rPr lang="zh-CN" altLang="en-US" sz="3600" b="1" smtClean="0">
                <a:solidFill>
                  <a:srgbClr val="002060"/>
                </a:solidFill>
                <a:latin typeface="微软雅黑" panose="020B0503020204020204" pitchFamily="34" charset="-122"/>
                <a:ea typeface="微软雅黑" panose="020B0503020204020204" pitchFamily="34" charset="-122"/>
              </a:rPr>
              <a:t>课</a:t>
            </a:r>
            <a:endParaRPr lang="en-US" altLang="zh-CN" sz="3600" b="1" smtClean="0">
              <a:solidFill>
                <a:srgbClr val="002060"/>
              </a:solidFill>
              <a:latin typeface="微软雅黑" panose="020B0503020204020204" pitchFamily="34" charset="-122"/>
              <a:ea typeface="微软雅黑" panose="020B0503020204020204" pitchFamily="34" charset="-122"/>
            </a:endParaRPr>
          </a:p>
          <a:p>
            <a:pPr algn="ctr"/>
            <a:r>
              <a:rPr lang="zh-CN" altLang="en-US" sz="3600" b="1" smtClean="0">
                <a:solidFill>
                  <a:srgbClr val="002060"/>
                </a:solidFill>
                <a:latin typeface="微软雅黑" panose="020B0503020204020204" pitchFamily="34" charset="-122"/>
                <a:ea typeface="微软雅黑" panose="020B0503020204020204" pitchFamily="34" charset="-122"/>
              </a:rPr>
              <a:t>古代的</a:t>
            </a:r>
            <a:endParaRPr lang="en-US" altLang="zh-CN" sz="3600" b="1" smtClean="0">
              <a:solidFill>
                <a:srgbClr val="002060"/>
              </a:solidFill>
              <a:latin typeface="微软雅黑" panose="020B0503020204020204" pitchFamily="34" charset="-122"/>
              <a:ea typeface="微软雅黑" panose="020B0503020204020204" pitchFamily="34" charset="-122"/>
            </a:endParaRPr>
          </a:p>
          <a:p>
            <a:pPr algn="ctr"/>
            <a:r>
              <a:rPr lang="zh-CN" altLang="en-US" sz="3600" b="1" smtClean="0">
                <a:solidFill>
                  <a:srgbClr val="002060"/>
                </a:solidFill>
                <a:latin typeface="微软雅黑" panose="020B0503020204020204" pitchFamily="34" charset="-122"/>
                <a:ea typeface="微软雅黑" panose="020B0503020204020204" pitchFamily="34" charset="-122"/>
              </a:rPr>
              <a:t>商业贸易</a:t>
            </a:r>
            <a:endParaRPr lang="zh-CN" altLang="en-US" sz="3600" b="1">
              <a:solidFill>
                <a:srgbClr val="002060"/>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10"/>
            </p:custDataLst>
          </p:nvPr>
        </p:nvSpPr>
        <p:spPr>
          <a:xfrm>
            <a:off x="4395810" y="3059885"/>
            <a:ext cx="2905080" cy="1754326"/>
          </a:xfrm>
          <a:prstGeom prst="rect">
            <a:avLst/>
          </a:prstGeom>
          <a:solidFill>
            <a:schemeClr val="accent5">
              <a:lumMod val="20000"/>
              <a:lumOff val="80000"/>
            </a:schemeClr>
          </a:solidFill>
        </p:spPr>
        <p:txBody>
          <a:bodyPr wrap="square" rtlCol="0">
            <a:spAutoFit/>
          </a:bodyPr>
          <a:lstStyle/>
          <a:p>
            <a:pPr algn="ctr"/>
            <a:r>
              <a:rPr lang="zh-CN" altLang="en-US" sz="3600" b="1" smtClean="0">
                <a:solidFill>
                  <a:srgbClr val="002060"/>
                </a:solidFill>
                <a:latin typeface="微软雅黑" panose="020B0503020204020204" pitchFamily="34" charset="-122"/>
                <a:ea typeface="微软雅黑" panose="020B0503020204020204" pitchFamily="34" charset="-122"/>
              </a:rPr>
              <a:t>第</a:t>
            </a:r>
            <a:r>
              <a:rPr lang="en-US" altLang="zh-CN" sz="3600" b="1" smtClean="0">
                <a:solidFill>
                  <a:srgbClr val="002060"/>
                </a:solidFill>
                <a:latin typeface="微软雅黑" panose="020B0503020204020204" pitchFamily="34" charset="-122"/>
                <a:ea typeface="微软雅黑" panose="020B0503020204020204" pitchFamily="34" charset="-122"/>
              </a:rPr>
              <a:t>8</a:t>
            </a:r>
            <a:r>
              <a:rPr lang="zh-CN" altLang="en-US" sz="3600" b="1" smtClean="0">
                <a:solidFill>
                  <a:srgbClr val="002060"/>
                </a:solidFill>
                <a:latin typeface="微软雅黑" panose="020B0503020204020204" pitchFamily="34" charset="-122"/>
                <a:ea typeface="微软雅黑" panose="020B0503020204020204" pitchFamily="34" charset="-122"/>
              </a:rPr>
              <a:t>课</a:t>
            </a:r>
            <a:endParaRPr lang="en-US" altLang="zh-CN" sz="3600" b="1" smtClean="0">
              <a:solidFill>
                <a:srgbClr val="002060"/>
              </a:solidFill>
              <a:latin typeface="微软雅黑" panose="020B0503020204020204" pitchFamily="34" charset="-122"/>
              <a:ea typeface="微软雅黑" panose="020B0503020204020204" pitchFamily="34" charset="-122"/>
            </a:endParaRPr>
          </a:p>
          <a:p>
            <a:pPr algn="ctr"/>
            <a:r>
              <a:rPr lang="zh-CN" altLang="en-US" sz="3600" b="1" smtClean="0">
                <a:solidFill>
                  <a:srgbClr val="002060"/>
                </a:solidFill>
                <a:latin typeface="微软雅黑" panose="020B0503020204020204" pitchFamily="34" charset="-122"/>
                <a:ea typeface="微软雅黑" panose="020B0503020204020204" pitchFamily="34" charset="-122"/>
              </a:rPr>
              <a:t>世界市场与商业贸易</a:t>
            </a:r>
            <a:endParaRPr lang="zh-CN" altLang="en-US" sz="3600" b="1">
              <a:solidFill>
                <a:srgbClr val="002060"/>
              </a:solidFill>
              <a:latin typeface="微软雅黑" panose="020B0503020204020204" pitchFamily="34" charset="-122"/>
              <a:ea typeface="微软雅黑" panose="020B0503020204020204" pitchFamily="34" charset="-122"/>
            </a:endParaRPr>
          </a:p>
        </p:txBody>
      </p:sp>
      <p:sp>
        <p:nvSpPr>
          <p:cNvPr id="25" name="文本框 24"/>
          <p:cNvSpPr txBox="1"/>
          <p:nvPr>
            <p:custDataLst>
              <p:tags r:id="rId11"/>
            </p:custDataLst>
          </p:nvPr>
        </p:nvSpPr>
        <p:spPr>
          <a:xfrm>
            <a:off x="7534274" y="3049041"/>
            <a:ext cx="3609975" cy="1754326"/>
          </a:xfrm>
          <a:prstGeom prst="rect">
            <a:avLst/>
          </a:prstGeom>
          <a:solidFill>
            <a:schemeClr val="accent5">
              <a:lumMod val="20000"/>
              <a:lumOff val="80000"/>
            </a:schemeClr>
          </a:solidFill>
        </p:spPr>
        <p:txBody>
          <a:bodyPr wrap="square" rtlCol="0">
            <a:spAutoFit/>
          </a:bodyPr>
          <a:lstStyle/>
          <a:p>
            <a:pPr algn="ctr"/>
            <a:r>
              <a:rPr lang="zh-CN" altLang="en-US" sz="3600" b="1" smtClean="0">
                <a:solidFill>
                  <a:srgbClr val="002060"/>
                </a:solidFill>
                <a:latin typeface="微软雅黑" panose="020B0503020204020204" pitchFamily="34" charset="-122"/>
                <a:ea typeface="微软雅黑" panose="020B0503020204020204" pitchFamily="34" charset="-122"/>
              </a:rPr>
              <a:t>第</a:t>
            </a:r>
            <a:r>
              <a:rPr lang="en-US" altLang="zh-CN" sz="3600" b="1" smtClean="0">
                <a:solidFill>
                  <a:srgbClr val="002060"/>
                </a:solidFill>
                <a:latin typeface="微软雅黑" panose="020B0503020204020204" pitchFamily="34" charset="-122"/>
                <a:ea typeface="微软雅黑" panose="020B0503020204020204" pitchFamily="34" charset="-122"/>
              </a:rPr>
              <a:t>9</a:t>
            </a:r>
            <a:r>
              <a:rPr lang="zh-CN" altLang="en-US" sz="3600" b="1" smtClean="0">
                <a:solidFill>
                  <a:srgbClr val="002060"/>
                </a:solidFill>
                <a:latin typeface="微软雅黑" panose="020B0503020204020204" pitchFamily="34" charset="-122"/>
                <a:ea typeface="微软雅黑" panose="020B0503020204020204" pitchFamily="34" charset="-122"/>
              </a:rPr>
              <a:t>课</a:t>
            </a:r>
            <a:endParaRPr lang="en-US" altLang="zh-CN" sz="3600" b="1" smtClean="0">
              <a:solidFill>
                <a:srgbClr val="002060"/>
              </a:solidFill>
              <a:latin typeface="微软雅黑" panose="020B0503020204020204" pitchFamily="34" charset="-122"/>
              <a:ea typeface="微软雅黑" panose="020B0503020204020204" pitchFamily="34" charset="-122"/>
            </a:endParaRPr>
          </a:p>
          <a:p>
            <a:pPr algn="ctr"/>
            <a:r>
              <a:rPr lang="en-US" altLang="zh-CN" sz="3600" b="1" smtClean="0">
                <a:solidFill>
                  <a:srgbClr val="002060"/>
                </a:solidFill>
                <a:latin typeface="微软雅黑" panose="020B0503020204020204" pitchFamily="34" charset="-122"/>
                <a:ea typeface="微软雅黑" panose="020B0503020204020204" pitchFamily="34" charset="-122"/>
              </a:rPr>
              <a:t>20</a:t>
            </a:r>
            <a:r>
              <a:rPr lang="zh-CN" altLang="en-US" sz="3600" b="1" smtClean="0">
                <a:solidFill>
                  <a:srgbClr val="002060"/>
                </a:solidFill>
                <a:latin typeface="微软雅黑" panose="020B0503020204020204" pitchFamily="34" charset="-122"/>
                <a:ea typeface="微软雅黑" panose="020B0503020204020204" pitchFamily="34" charset="-122"/>
              </a:rPr>
              <a:t>世纪以来的</a:t>
            </a:r>
            <a:endParaRPr lang="en-US" altLang="zh-CN" sz="3600" b="1" smtClean="0">
              <a:solidFill>
                <a:srgbClr val="002060"/>
              </a:solidFill>
              <a:latin typeface="微软雅黑" panose="020B0503020204020204" pitchFamily="34" charset="-122"/>
              <a:ea typeface="微软雅黑" panose="020B0503020204020204" pitchFamily="34" charset="-122"/>
            </a:endParaRPr>
          </a:p>
          <a:p>
            <a:pPr algn="ctr"/>
            <a:r>
              <a:rPr lang="zh-CN" altLang="en-US" sz="3600" b="1" smtClean="0">
                <a:solidFill>
                  <a:srgbClr val="002060"/>
                </a:solidFill>
                <a:latin typeface="微软雅黑" panose="020B0503020204020204" pitchFamily="34" charset="-122"/>
                <a:ea typeface="微软雅黑" panose="020B0503020204020204" pitchFamily="34" charset="-122"/>
              </a:rPr>
              <a:t>人类经济与生活</a:t>
            </a:r>
            <a:endParaRPr lang="zh-CN" altLang="en-US" sz="3600" b="1">
              <a:solidFill>
                <a:srgbClr val="002060"/>
              </a:solidFill>
              <a:latin typeface="微软雅黑" panose="020B0503020204020204" pitchFamily="34" charset="-122"/>
              <a:ea typeface="微软雅黑" panose="020B0503020204020204" pitchFamily="34" charset="-122"/>
            </a:endParaRPr>
          </a:p>
        </p:txBody>
      </p:sp>
      <p:sp>
        <p:nvSpPr>
          <p:cNvPr id="26" name="燕尾形 25"/>
          <p:cNvSpPr/>
          <p:nvPr>
            <p:custDataLst>
              <p:tags r:id="rId12"/>
            </p:custDataLst>
          </p:nvPr>
        </p:nvSpPr>
        <p:spPr>
          <a:xfrm>
            <a:off x="1285875" y="1104888"/>
            <a:ext cx="3192145" cy="571649"/>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bg1"/>
                </a:solidFill>
                <a:latin typeface="微软雅黑" panose="020B0503020204020204" pitchFamily="34" charset="-122"/>
                <a:ea typeface="微软雅黑" panose="020B0503020204020204" pitchFamily="34" charset="-122"/>
              </a:rPr>
              <a:t>古代商业</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7" name="燕尾形 26"/>
          <p:cNvSpPr/>
          <p:nvPr>
            <p:custDataLst>
              <p:tags r:id="rId13"/>
            </p:custDataLst>
          </p:nvPr>
        </p:nvSpPr>
        <p:spPr>
          <a:xfrm>
            <a:off x="4373245" y="1116433"/>
            <a:ext cx="3209925" cy="535714"/>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CN" altLang="en-US" sz="2400" b="1" smtClean="0">
                <a:solidFill>
                  <a:schemeClr val="bg1"/>
                </a:solidFill>
                <a:latin typeface="微软雅黑" panose="020B0503020204020204" pitchFamily="34" charset="-122"/>
                <a:ea typeface="微软雅黑" panose="020B0503020204020204" pitchFamily="34" charset="-122"/>
              </a:rPr>
              <a:t>近代商业</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8" name="燕尾形 27"/>
          <p:cNvSpPr/>
          <p:nvPr>
            <p:custDataLst>
              <p:tags r:id="rId14"/>
            </p:custDataLst>
          </p:nvPr>
        </p:nvSpPr>
        <p:spPr>
          <a:xfrm>
            <a:off x="7458075" y="1112684"/>
            <a:ext cx="2975386" cy="543211"/>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bg1"/>
                </a:solidFill>
                <a:latin typeface="微软雅黑" panose="020B0503020204020204" pitchFamily="34" charset="-122"/>
                <a:ea typeface="微软雅黑" panose="020B0503020204020204" pitchFamily="34" charset="-122"/>
              </a:rPr>
              <a:t>现代商业</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15"/>
            </p:custDataLst>
          </p:nvPr>
        </p:nvSpPr>
        <p:spPr>
          <a:xfrm>
            <a:off x="1108321" y="2063927"/>
            <a:ext cx="3319239" cy="584775"/>
          </a:xfrm>
          <a:prstGeom prst="rect">
            <a:avLst/>
          </a:prstGeom>
          <a:noFill/>
        </p:spPr>
        <p:txBody>
          <a:bodyPr wrap="square" rtlCol="0">
            <a:spAutoFit/>
          </a:bodyPr>
          <a:lstStyle/>
          <a:p>
            <a:r>
              <a:rPr lang="zh-CN" altLang="en-US" sz="3200" b="1" smtClean="0">
                <a:solidFill>
                  <a:srgbClr val="0070C0"/>
                </a:solidFill>
                <a:latin typeface="微软雅黑" panose="020B0503020204020204" pitchFamily="34" charset="-122"/>
                <a:ea typeface="微软雅黑" panose="020B0503020204020204" pitchFamily="34" charset="-122"/>
              </a:rPr>
              <a:t>多源性、区域性</a:t>
            </a:r>
            <a:endParaRPr lang="zh-CN" altLang="en-US" sz="3200" b="1">
              <a:solidFill>
                <a:srgbClr val="0070C0"/>
              </a:solidFill>
              <a:latin typeface="微软雅黑" panose="020B0503020204020204" pitchFamily="34" charset="-122"/>
              <a:ea typeface="微软雅黑" panose="020B0503020204020204" pitchFamily="34" charset="-122"/>
            </a:endParaRPr>
          </a:p>
        </p:txBody>
      </p:sp>
      <p:sp>
        <p:nvSpPr>
          <p:cNvPr id="30" name="文本框 29"/>
          <p:cNvSpPr txBox="1"/>
          <p:nvPr>
            <p:custDataLst>
              <p:tags r:id="rId16"/>
            </p:custDataLst>
          </p:nvPr>
        </p:nvSpPr>
        <p:spPr>
          <a:xfrm>
            <a:off x="4345103" y="2072176"/>
            <a:ext cx="3334068" cy="584775"/>
          </a:xfrm>
          <a:prstGeom prst="rect">
            <a:avLst/>
          </a:prstGeom>
          <a:noFill/>
        </p:spPr>
        <p:txBody>
          <a:bodyPr wrap="square" rtlCol="0">
            <a:spAutoFit/>
          </a:bodyPr>
          <a:lstStyle/>
          <a:p>
            <a:r>
              <a:rPr lang="zh-CN" altLang="en-US" sz="3200" b="1" smtClean="0">
                <a:solidFill>
                  <a:srgbClr val="0070C0"/>
                </a:solidFill>
                <a:latin typeface="微软雅黑" panose="020B0503020204020204" pitchFamily="34" charset="-122"/>
                <a:ea typeface="微软雅黑" panose="020B0503020204020204" pitchFamily="34" charset="-122"/>
              </a:rPr>
              <a:t>全球化、近代化</a:t>
            </a:r>
            <a:endParaRPr lang="zh-CN" altLang="en-US" sz="3200" b="1">
              <a:solidFill>
                <a:srgbClr val="0070C0"/>
              </a:solidFill>
              <a:latin typeface="微软雅黑" panose="020B0503020204020204" pitchFamily="34" charset="-122"/>
              <a:ea typeface="微软雅黑" panose="020B0503020204020204" pitchFamily="34" charset="-122"/>
            </a:endParaRPr>
          </a:p>
        </p:txBody>
      </p:sp>
      <p:sp>
        <p:nvSpPr>
          <p:cNvPr id="31" name="文本框 30"/>
          <p:cNvSpPr txBox="1"/>
          <p:nvPr>
            <p:custDataLst>
              <p:tags r:id="rId17"/>
            </p:custDataLst>
          </p:nvPr>
        </p:nvSpPr>
        <p:spPr>
          <a:xfrm>
            <a:off x="7583170" y="2086511"/>
            <a:ext cx="3587708" cy="584775"/>
          </a:xfrm>
          <a:prstGeom prst="rect">
            <a:avLst/>
          </a:prstGeom>
          <a:noFill/>
        </p:spPr>
        <p:txBody>
          <a:bodyPr wrap="square" rtlCol="0">
            <a:spAutoFit/>
          </a:bodyPr>
          <a:lstStyle/>
          <a:p>
            <a:r>
              <a:rPr lang="zh-CN" altLang="en-US" sz="3200" b="1" smtClean="0">
                <a:solidFill>
                  <a:srgbClr val="0070C0"/>
                </a:solidFill>
                <a:latin typeface="微软雅黑" panose="020B0503020204020204" pitchFamily="34" charset="-122"/>
                <a:ea typeface="微软雅黑" panose="020B0503020204020204" pitchFamily="34" charset="-122"/>
              </a:rPr>
              <a:t>数字化、便利化</a:t>
            </a:r>
            <a:endParaRPr lang="zh-CN" altLang="en-US" sz="3200" b="1">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876425" y="3085465"/>
            <a:ext cx="6165215" cy="1759585"/>
          </a:xfrm>
          <a:prstGeom prst="rect">
            <a:avLst/>
          </a:prstGeom>
          <a:noFill/>
          <a:ln w="9525">
            <a:noFill/>
          </a:ln>
        </p:spPr>
        <p:txBody>
          <a:bodyPr wrap="square" lIns="91440" tIns="45720" rIns="91440" bIns="45720" rtlCol="0" anchor="t" anchorCtr="0">
            <a:noAutofit/>
          </a:bodyPr>
          <a:lstStyle/>
          <a:p>
            <a:pPr indent="0" fontAlgn="auto">
              <a:lnSpc>
                <a:spcPct val="110000"/>
              </a:lnSpc>
              <a:spcBef>
                <a:spcPct val="0"/>
              </a:spcBef>
              <a:spcAft>
                <a:spcPct val="0"/>
              </a:spcAft>
              <a:buClrTx/>
              <a:buSzTx/>
              <a:buFont typeface="BatangChe" panose="02030609000101010101" charset="-127"/>
              <a:buChar char="▶"/>
            </a:pPr>
            <a:r>
              <a:rPr lang="zh-CN" altLang="en-US" sz="2400" b="1">
                <a:solidFill>
                  <a:srgbClr val="002060"/>
                </a:solidFill>
                <a:latin typeface="微软雅黑" panose="020B0503020204020204" pitchFamily="34" charset="-122"/>
                <a:ea typeface="微软雅黑" panose="020B0503020204020204" pitchFamily="34" charset="-122"/>
                <a:sym typeface="+mn-ea"/>
              </a:rPr>
              <a:t>生产力水平低下的产物</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indent="0" fontAlgn="auto">
              <a:lnSpc>
                <a:spcPct val="110000"/>
              </a:lnSpc>
              <a:spcBef>
                <a:spcPct val="0"/>
              </a:spcBef>
              <a:spcAft>
                <a:spcPct val="0"/>
              </a:spcAft>
              <a:buClrTx/>
              <a:buSzTx/>
              <a:buFont typeface="BatangChe" panose="02030609000101010101" charset="-127"/>
              <a:buChar char="▶"/>
            </a:pPr>
            <a:r>
              <a:rPr lang="zh-CN" altLang="en-US" sz="2400" b="1">
                <a:solidFill>
                  <a:srgbClr val="002060"/>
                </a:solidFill>
                <a:latin typeface="微软雅黑" panose="020B0503020204020204" pitchFamily="34" charset="-122"/>
                <a:ea typeface="微软雅黑" panose="020B0503020204020204" pitchFamily="34" charset="-122"/>
                <a:sym typeface="+mn-ea"/>
              </a:rPr>
              <a:t>农业关乎封建国家兴亡</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indent="0" fontAlgn="auto">
              <a:lnSpc>
                <a:spcPct val="110000"/>
              </a:lnSpc>
              <a:spcBef>
                <a:spcPct val="0"/>
              </a:spcBef>
              <a:spcAft>
                <a:spcPct val="0"/>
              </a:spcAft>
              <a:buClrTx/>
              <a:buSzTx/>
              <a:buFont typeface="BatangChe" panose="02030609000101010101" charset="-127"/>
              <a:buChar char="▶"/>
            </a:pPr>
            <a:r>
              <a:rPr lang="zh-CN" altLang="en-US" sz="2400" b="1">
                <a:solidFill>
                  <a:srgbClr val="002060"/>
                </a:solidFill>
                <a:latin typeface="微软雅黑" panose="020B0503020204020204" pitchFamily="34" charset="-122"/>
                <a:ea typeface="微软雅黑" panose="020B0503020204020204" pitchFamily="34" charset="-122"/>
                <a:sym typeface="+mn-ea"/>
              </a:rPr>
              <a:t>商业与农业争夺劳动力，影响农业生产</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indent="0" fontAlgn="auto">
              <a:lnSpc>
                <a:spcPct val="110000"/>
              </a:lnSpc>
              <a:spcBef>
                <a:spcPct val="0"/>
              </a:spcBef>
              <a:spcAft>
                <a:spcPct val="0"/>
              </a:spcAft>
              <a:buClrTx/>
              <a:buSzTx/>
              <a:buFont typeface="BatangChe" panose="02030609000101010101" charset="-127"/>
              <a:buChar char="▶"/>
            </a:pPr>
            <a:r>
              <a:rPr lang="zh-CN" altLang="en-US" sz="2400" b="1">
                <a:solidFill>
                  <a:srgbClr val="002060"/>
                </a:solidFill>
                <a:latin typeface="微软雅黑" panose="020B0503020204020204" pitchFamily="34" charset="-122"/>
                <a:ea typeface="微软雅黑" panose="020B0503020204020204" pitchFamily="34" charset="-122"/>
                <a:sym typeface="+mn-ea"/>
              </a:rPr>
              <a:t>法家抑商思想、儒家重义轻利观念影响</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2"/>
            </p:custDataLst>
          </p:nvPr>
        </p:nvSpPr>
        <p:spPr>
          <a:xfrm>
            <a:off x="765810" y="2718981"/>
            <a:ext cx="5558790" cy="521970"/>
          </a:xfrm>
          <a:prstGeom prst="rect">
            <a:avLst/>
          </a:prstGeom>
          <a:noFill/>
          <a:ln w="9525">
            <a:noFill/>
          </a:ln>
        </p:spPr>
        <p:txBody>
          <a:bodyPr wrap="square" lIns="91440" tIns="45720" rIns="91440" bIns="45720" rtlCol="0" anchor="t" anchorCtr="0">
            <a:noAutofit/>
          </a:bodyPr>
          <a:lstStyle/>
          <a:p>
            <a:pPr marL="457200" indent="-457200">
              <a:spcBef>
                <a:spcPct val="0"/>
              </a:spcBef>
              <a:spcAft>
                <a:spcPct val="0"/>
              </a:spcAft>
              <a:buClrTx/>
              <a:buSzTx/>
              <a:buFont typeface="Wingdings" panose="05000000000000000000" charset="0"/>
              <a:buChar char="u"/>
            </a:pPr>
            <a:r>
              <a:rPr lang="zh-CN" altLang="en-US" sz="2800" b="1">
                <a:solidFill>
                  <a:srgbClr val="002060"/>
                </a:solidFill>
                <a:latin typeface="微软雅黑" panose="020B0503020204020204" pitchFamily="34" charset="-122"/>
                <a:ea typeface="微软雅黑" panose="020B0503020204020204" pitchFamily="34" charset="-122"/>
                <a:sym typeface="+mn-ea"/>
              </a:rPr>
              <a:t>重农抑商（战国</a:t>
            </a:r>
            <a:r>
              <a:rPr lang="zh-CN" altLang="en-US" sz="2800" b="1" smtClean="0">
                <a:solidFill>
                  <a:srgbClr val="002060"/>
                </a:solidFill>
                <a:latin typeface="微软雅黑" panose="020B0503020204020204" pitchFamily="34" charset="-122"/>
                <a:ea typeface="微软雅黑" panose="020B0503020204020204" pitchFamily="34" charset="-122"/>
                <a:sym typeface="+mn-ea"/>
              </a:rPr>
              <a:t>—近代</a:t>
            </a:r>
            <a:r>
              <a:rPr lang="zh-CN" altLang="en-US" sz="2800" b="1">
                <a:solidFill>
                  <a:srgbClr val="002060"/>
                </a:solidFill>
                <a:latin typeface="微软雅黑" panose="020B0503020204020204" pitchFamily="34" charset="-122"/>
                <a:ea typeface="微软雅黑" panose="020B0503020204020204" pitchFamily="34" charset="-122"/>
                <a:sym typeface="+mn-ea"/>
              </a:rPr>
              <a:t>）        </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13" name="文本框 12"/>
          <p:cNvSpPr txBox="1"/>
          <p:nvPr>
            <p:custDataLst>
              <p:tags r:id="rId3"/>
            </p:custDataLst>
          </p:nvPr>
        </p:nvSpPr>
        <p:spPr>
          <a:xfrm>
            <a:off x="400692" y="1796644"/>
            <a:ext cx="2990850" cy="521970"/>
          </a:xfrm>
          <a:prstGeom prst="rect">
            <a:avLst/>
          </a:prstGeom>
          <a:noFill/>
          <a:ln w="9525">
            <a:noFill/>
          </a:ln>
        </p:spPr>
        <p:txBody>
          <a:bodyPr wrap="square" lIns="91440" tIns="45720" rIns="91440" bIns="45720" rtlCol="0" anchor="t" anchorCtr="0">
            <a:noAutofit/>
          </a:bodyPr>
          <a:lstStyle/>
          <a:p>
            <a:pPr>
              <a:spcBef>
                <a:spcPct val="0"/>
              </a:spcBef>
              <a:spcAft>
                <a:spcPct val="0"/>
              </a:spcAft>
              <a:buClrTx/>
              <a:buSzTx/>
              <a:buFontTx/>
            </a:pPr>
            <a:r>
              <a:rPr lang="en-US" sz="2800" b="1">
                <a:solidFill>
                  <a:srgbClr val="C00000"/>
                </a:solidFill>
                <a:latin typeface="微软雅黑" panose="020B0503020204020204" pitchFamily="34" charset="-122"/>
                <a:ea typeface="微软雅黑" panose="020B0503020204020204" pitchFamily="34" charset="-122"/>
                <a:sym typeface="+mn-ea"/>
              </a:rPr>
              <a:t>(4) </a:t>
            </a:r>
            <a:r>
              <a:rPr lang="zh-CN" sz="2800" b="1">
                <a:solidFill>
                  <a:srgbClr val="C00000"/>
                </a:solidFill>
                <a:latin typeface="微软雅黑" panose="020B0503020204020204" pitchFamily="34" charset="-122"/>
                <a:ea typeface="微软雅黑" panose="020B0503020204020204" pitchFamily="34" charset="-122"/>
                <a:sym typeface="+mn-ea"/>
              </a:rPr>
              <a:t>政府政策</a:t>
            </a:r>
            <a:r>
              <a:rPr lang="zh-CN" altLang="en-US" sz="2800" b="1">
                <a:solidFill>
                  <a:srgbClr val="C00000"/>
                </a:solidFill>
                <a:latin typeface="微软雅黑" panose="020B0503020204020204" pitchFamily="34" charset="-122"/>
                <a:ea typeface="微软雅黑" panose="020B0503020204020204" pitchFamily="34" charset="-122"/>
                <a:sym typeface="+mn-ea"/>
              </a:rPr>
              <a:t>        </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23555" name="文本框 23554"/>
          <p:cNvSpPr txBox="1"/>
          <p:nvPr>
            <p:custDataLst>
              <p:tags r:id="rId4"/>
            </p:custDataLst>
          </p:nvPr>
        </p:nvSpPr>
        <p:spPr>
          <a:xfrm>
            <a:off x="1981200" y="5426075"/>
            <a:ext cx="9193530" cy="1275715"/>
          </a:xfrm>
          <a:prstGeom prst="rect">
            <a:avLst/>
          </a:prstGeom>
          <a:solidFill>
            <a:schemeClr val="bg1">
              <a:alpha val="38000"/>
            </a:schemeClr>
          </a:solidFill>
          <a:ln w="9525">
            <a:noFill/>
          </a:ln>
        </p:spPr>
        <p:txBody>
          <a:bodyPr wrap="square" lIns="91440" tIns="45720" rIns="91440" bIns="45720" rtlCol="0" anchor="t" anchorCtr="0">
            <a:noAutofit/>
          </a:bodyPr>
          <a:lstStyle/>
          <a:p>
            <a:pPr>
              <a:lnSpc>
                <a:spcPct val="110000"/>
              </a:lnSpc>
              <a:spcBef>
                <a:spcPct val="0"/>
              </a:spcBef>
              <a:spcAft>
                <a:spcPct val="0"/>
              </a:spcAft>
              <a:buClrTx/>
              <a:buSzTx/>
              <a:buFont typeface="BatangChe" panose="02030609000101010101" charset="-127"/>
              <a:buChar char="▶"/>
            </a:pPr>
            <a:r>
              <a:rPr lang="zh-CN" altLang="en-US" sz="2400" b="1">
                <a:solidFill>
                  <a:srgbClr val="FF0000"/>
                </a:solidFill>
                <a:latin typeface="微软雅黑" panose="020B0503020204020204" pitchFamily="34" charset="-122"/>
                <a:ea typeface="微软雅黑" panose="020B0503020204020204" pitchFamily="34" charset="-122"/>
                <a:sym typeface="+mn-ea"/>
              </a:rPr>
              <a:t>明清前：</a:t>
            </a:r>
            <a:r>
              <a:rPr lang="zh-CN" altLang="en-US" sz="2400" b="1">
                <a:solidFill>
                  <a:srgbClr val="002060"/>
                </a:solidFill>
                <a:latin typeface="微软雅黑" panose="020B0503020204020204" pitchFamily="34" charset="-122"/>
                <a:ea typeface="微软雅黑" panose="020B0503020204020204" pitchFamily="34" charset="-122"/>
                <a:sym typeface="+mn-ea"/>
              </a:rPr>
              <a:t>稳定农业，促进经济发展，巩固封建统治</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a:lnSpc>
                <a:spcPct val="110000"/>
              </a:lnSpc>
              <a:spcBef>
                <a:spcPct val="0"/>
              </a:spcBef>
              <a:spcAft>
                <a:spcPct val="0"/>
              </a:spcAft>
              <a:buClrTx/>
              <a:buSzTx/>
              <a:buFont typeface="BatangChe" panose="02030609000101010101" charset="-127"/>
              <a:buChar char="▶"/>
            </a:pPr>
            <a:r>
              <a:rPr lang="zh-CN" altLang="en-US" sz="2400" b="1">
                <a:solidFill>
                  <a:srgbClr val="FF0000"/>
                </a:solidFill>
                <a:latin typeface="微软雅黑" panose="020B0503020204020204" pitchFamily="34" charset="-122"/>
                <a:ea typeface="微软雅黑" panose="020B0503020204020204" pitchFamily="34" charset="-122"/>
                <a:sym typeface="+mn-ea"/>
              </a:rPr>
              <a:t>明清时：</a:t>
            </a:r>
            <a:r>
              <a:rPr lang="zh-CN" altLang="en-US" sz="2400" b="1">
                <a:solidFill>
                  <a:srgbClr val="002060"/>
                </a:solidFill>
                <a:latin typeface="微软雅黑" panose="020B0503020204020204" pitchFamily="34" charset="-122"/>
                <a:ea typeface="微软雅黑" panose="020B0503020204020204" pitchFamily="34" charset="-122"/>
                <a:sym typeface="+mn-ea"/>
              </a:rPr>
              <a:t>阻碍工商业和资本主义萌芽的发展，使中国落后于世界</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indent="0">
              <a:lnSpc>
                <a:spcPct val="110000"/>
              </a:lnSpc>
              <a:spcBef>
                <a:spcPct val="0"/>
              </a:spcBef>
              <a:spcAft>
                <a:spcPct val="0"/>
              </a:spcAft>
              <a:buClrTx/>
              <a:buSzTx/>
              <a:buFont typeface="BatangChe" panose="02030609000101010101" charset="-127"/>
              <a:buNone/>
            </a:pPr>
            <a:r>
              <a:rPr lang="en-US" altLang="zh-CN" sz="2400" b="1">
                <a:solidFill>
                  <a:srgbClr val="002060"/>
                </a:solidFill>
                <a:latin typeface="微软雅黑" panose="020B0503020204020204" pitchFamily="34" charset="-122"/>
                <a:ea typeface="微软雅黑" panose="020B0503020204020204" pitchFamily="34" charset="-122"/>
                <a:sym typeface="+mn-ea"/>
              </a:rPr>
              <a:t>                 使商业资本流向土地，加剧土地兼并</a:t>
            </a:r>
            <a:endParaRPr lang="en-US" altLang="zh-CN" sz="2400" b="1">
              <a:solidFill>
                <a:srgbClr val="002060"/>
              </a:solidFill>
              <a:latin typeface="微软雅黑" panose="020B0503020204020204" pitchFamily="34" charset="-122"/>
              <a:ea typeface="微软雅黑" panose="020B0503020204020204" pitchFamily="34" charset="-122"/>
              <a:sym typeface="+mn-ea"/>
            </a:endParaRPr>
          </a:p>
        </p:txBody>
      </p:sp>
      <p:grpSp>
        <p:nvGrpSpPr>
          <p:cNvPr id="2" name="组合 1"/>
          <p:cNvGrpSpPr/>
          <p:nvPr>
            <p:custDataLst>
              <p:tags r:id="rId5"/>
            </p:custDataLst>
          </p:nvPr>
        </p:nvGrpSpPr>
        <p:grpSpPr>
          <a:xfrm>
            <a:off x="765810" y="3161665"/>
            <a:ext cx="2049780" cy="2743835"/>
            <a:chOff x="1206" y="4979"/>
            <a:chExt cx="3228" cy="4321"/>
          </a:xfrm>
        </p:grpSpPr>
        <p:sp>
          <p:nvSpPr>
            <p:cNvPr id="29" name="文本框 28"/>
            <p:cNvSpPr txBox="1"/>
            <p:nvPr>
              <p:custDataLst>
                <p:tags r:id="rId6"/>
              </p:custDataLst>
            </p:nvPr>
          </p:nvSpPr>
          <p:spPr>
            <a:xfrm>
              <a:off x="1206" y="4979"/>
              <a:ext cx="2665" cy="725"/>
            </a:xfrm>
            <a:prstGeom prst="rect">
              <a:avLst/>
            </a:prstGeom>
            <a:noFill/>
          </p:spPr>
          <p:txBody>
            <a:bodyPr wrap="square" rtlCol="0">
              <a:spAutoFit/>
            </a:bodyPr>
            <a:lstStyle/>
            <a:p>
              <a:pPr marL="285750" indent="-285750">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原因：</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23554" name="文本框 23553"/>
            <p:cNvSpPr txBox="1"/>
            <p:nvPr>
              <p:custDataLst>
                <p:tags r:id="rId7"/>
              </p:custDataLst>
            </p:nvPr>
          </p:nvSpPr>
          <p:spPr>
            <a:xfrm>
              <a:off x="1206" y="8576"/>
              <a:ext cx="2748" cy="725"/>
            </a:xfrm>
            <a:prstGeom prst="rect">
              <a:avLst/>
            </a:prstGeom>
            <a:noFill/>
          </p:spPr>
          <p:txBody>
            <a:bodyPr wrap="square" rtlCol="0" anchor="t" anchorCtr="0">
              <a:spAutoFit/>
            </a:bodyPr>
            <a:lstStyle/>
            <a:p>
              <a:pPr marL="285750" indent="-285750">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影响：</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15" name="文本框 14"/>
            <p:cNvSpPr txBox="1"/>
            <p:nvPr>
              <p:custDataLst>
                <p:tags r:id="rId8"/>
              </p:custDataLst>
            </p:nvPr>
          </p:nvSpPr>
          <p:spPr>
            <a:xfrm>
              <a:off x="1236" y="7412"/>
              <a:ext cx="3198" cy="725"/>
            </a:xfrm>
            <a:prstGeom prst="rect">
              <a:avLst/>
            </a:prstGeom>
            <a:noFill/>
          </p:spPr>
          <p:txBody>
            <a:bodyPr wrap="square" rtlCol="0">
              <a:spAutoFit/>
            </a:bodyPr>
            <a:lstStyle/>
            <a:p>
              <a:pPr marL="285750" indent="-285750">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表现：</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grpSp>
      <p:sp>
        <p:nvSpPr>
          <p:cNvPr id="23560" name="文本框 23560"/>
          <p:cNvSpPr txBox="1"/>
          <p:nvPr>
            <p:custDataLst>
              <p:tags r:id="rId9"/>
            </p:custDataLst>
          </p:nvPr>
        </p:nvSpPr>
        <p:spPr>
          <a:xfrm>
            <a:off x="1995805" y="4697095"/>
            <a:ext cx="6688455" cy="841375"/>
          </a:xfrm>
          <a:prstGeom prst="rect">
            <a:avLst/>
          </a:prstGeom>
          <a:noFill/>
          <a:ln w="9525">
            <a:noFill/>
          </a:ln>
        </p:spPr>
        <p:txBody>
          <a:bodyPr wrap="square" lIns="91440" tIns="45720" rIns="91440" bIns="45720" rtlCol="0" anchor="t" anchorCtr="0">
            <a:noAutofit/>
          </a:bodyPr>
          <a:lstStyle/>
          <a:p>
            <a:pPr>
              <a:spcBef>
                <a:spcPct val="0"/>
              </a:spcBef>
              <a:spcAft>
                <a:spcPct val="0"/>
              </a:spcAft>
              <a:buClrTx/>
              <a:buSzTx/>
              <a:buFontTx/>
            </a:pPr>
            <a:r>
              <a:rPr lang="zh-CN" altLang="en-US" sz="2400" b="1">
                <a:solidFill>
                  <a:srgbClr val="FF0000"/>
                </a:solidFill>
                <a:latin typeface="微软雅黑" panose="020B0503020204020204" pitchFamily="34" charset="-122"/>
                <a:ea typeface="微软雅黑" panose="020B0503020204020204" pitchFamily="34" charset="-122"/>
                <a:sym typeface="+mn-ea"/>
              </a:rPr>
              <a:t>政治上：</a:t>
            </a:r>
            <a:r>
              <a:rPr lang="zh-CN" altLang="en-US" sz="2400" b="1">
                <a:solidFill>
                  <a:srgbClr val="002060"/>
                </a:solidFill>
                <a:latin typeface="微软雅黑" panose="020B0503020204020204" pitchFamily="34" charset="-122"/>
                <a:ea typeface="微软雅黑" panose="020B0503020204020204" pitchFamily="34" charset="-122"/>
                <a:sym typeface="+mn-ea"/>
              </a:rPr>
              <a:t>不许做官</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经济上：</a:t>
            </a:r>
            <a:r>
              <a:rPr lang="zh-CN" altLang="en-US" sz="2400" b="1">
                <a:solidFill>
                  <a:srgbClr val="002060"/>
                </a:solidFill>
                <a:latin typeface="微软雅黑" panose="020B0503020204020204" pitchFamily="34" charset="-122"/>
                <a:ea typeface="微软雅黑" panose="020B0503020204020204" pitchFamily="34" charset="-122"/>
                <a:sym typeface="+mn-ea"/>
              </a:rPr>
              <a:t>征收重税</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a:spcBef>
                <a:spcPct val="0"/>
              </a:spcBef>
              <a:spcAft>
                <a:spcPct val="0"/>
              </a:spcAft>
              <a:buClrTx/>
              <a:buSzTx/>
              <a:buFontTx/>
            </a:pPr>
            <a:r>
              <a:rPr lang="zh-CN" altLang="en-US" sz="2400" b="1">
                <a:solidFill>
                  <a:srgbClr val="FF0000"/>
                </a:solidFill>
                <a:latin typeface="微软雅黑" panose="020B0503020204020204" pitchFamily="34" charset="-122"/>
                <a:ea typeface="微软雅黑" panose="020B0503020204020204" pitchFamily="34" charset="-122"/>
                <a:sym typeface="+mn-ea"/>
              </a:rPr>
              <a:t>商品上：</a:t>
            </a:r>
            <a:r>
              <a:rPr lang="zh-CN" altLang="en-US" sz="2400" b="1">
                <a:solidFill>
                  <a:srgbClr val="002060"/>
                </a:solidFill>
                <a:latin typeface="微软雅黑" panose="020B0503020204020204" pitchFamily="34" charset="-122"/>
                <a:ea typeface="微软雅黑" panose="020B0503020204020204" pitchFamily="34" charset="-122"/>
                <a:sym typeface="+mn-ea"/>
              </a:rPr>
              <a:t>限制经营</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生活上：</a:t>
            </a:r>
            <a:r>
              <a:rPr lang="zh-CN" altLang="en-US" sz="2400" b="1">
                <a:solidFill>
                  <a:srgbClr val="002060"/>
                </a:solidFill>
                <a:latin typeface="微软雅黑" panose="020B0503020204020204" pitchFamily="34" charset="-122"/>
                <a:ea typeface="微软雅黑" panose="020B0503020204020204" pitchFamily="34" charset="-122"/>
                <a:sym typeface="+mn-ea"/>
              </a:rPr>
              <a:t>限制日常生活</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pic>
        <p:nvPicPr>
          <p:cNvPr id="100" name="图片 99"/>
          <p:cNvPicPr/>
          <p:nvPr>
            <p:custDataLst>
              <p:tags r:id="rId10"/>
            </p:custDataLst>
          </p:nvPr>
        </p:nvPicPr>
        <p:blipFill>
          <a:blip r:embed="rId11"/>
          <a:stretch>
            <a:fillRect/>
          </a:stretch>
        </p:blipFill>
        <p:spPr>
          <a:xfrm>
            <a:off x="7364412" y="909143"/>
            <a:ext cx="4453890" cy="3098165"/>
          </a:xfrm>
          <a:prstGeom prst="rect">
            <a:avLst/>
          </a:prstGeom>
          <a:noFill/>
          <a:ln w="9525">
            <a:noFill/>
          </a:ln>
          <a:effectLst>
            <a:outerShdw blurRad="63500" sx="101000" sy="101000" algn="ctr" rotWithShape="0">
              <a:prstClr val="black">
                <a:alpha val="40000"/>
              </a:prstClr>
            </a:outerShdw>
          </a:effectLst>
        </p:spPr>
      </p:pic>
      <p:sp>
        <p:nvSpPr>
          <p:cNvPr id="17" name="文本框 16"/>
          <p:cNvSpPr txBox="1"/>
          <p:nvPr>
            <p:custDataLst>
              <p:tags r:id="rId12"/>
            </p:custDataLst>
          </p:nvPr>
        </p:nvSpPr>
        <p:spPr>
          <a:xfrm>
            <a:off x="400692" y="1298849"/>
            <a:ext cx="4130211" cy="51625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sym typeface="+mn-ea"/>
              </a:rPr>
              <a:t>1</a:t>
            </a:r>
            <a:r>
              <a:rPr lang="zh-CN" sz="2800" b="1" smtClean="0">
                <a:solidFill>
                  <a:srgbClr val="C00000"/>
                </a:solidFill>
                <a:latin typeface="微软雅黑" panose="020B0503020204020204" pitchFamily="34" charset="-122"/>
                <a:ea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sym typeface="+mn-ea"/>
              </a:rPr>
              <a:t>中国</a:t>
            </a:r>
            <a:r>
              <a:rPr lang="en-US" altLang="zh-CN" sz="2800" b="1" smtClean="0">
                <a:solidFill>
                  <a:srgbClr val="C00000"/>
                </a:solidFill>
                <a:latin typeface="微软雅黑" panose="020B0503020204020204" pitchFamily="34" charset="-122"/>
                <a:ea typeface="微软雅黑" panose="020B0503020204020204" pitchFamily="34" charset="-122"/>
                <a:sym typeface="+mn-ea"/>
              </a:rPr>
              <a:t>——</a:t>
            </a:r>
            <a:r>
              <a:rPr lang="zh-CN" sz="2800" b="1" smtClean="0">
                <a:solidFill>
                  <a:srgbClr val="C00000"/>
                </a:solidFill>
                <a:latin typeface="微软雅黑" panose="020B0503020204020204" pitchFamily="34" charset="-122"/>
                <a:ea typeface="微软雅黑" panose="020B0503020204020204" pitchFamily="34" charset="-122"/>
                <a:sym typeface="+mn-ea"/>
              </a:rPr>
              <a:t>国内商贸</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18" name="文本框 17"/>
          <p:cNvSpPr txBox="1"/>
          <p:nvPr>
            <p:custDataLst>
              <p:tags r:id="rId13"/>
            </p:custDataLst>
          </p:nvPr>
        </p:nvSpPr>
        <p:spPr>
          <a:xfrm>
            <a:off x="400692" y="3732"/>
            <a:ext cx="8490585"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—古代商贸的起源与发展</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文本框 18"/>
          <p:cNvSpPr txBox="1"/>
          <p:nvPr>
            <p:custDataLst>
              <p:tags r:id="rId14"/>
            </p:custDataLst>
          </p:nvPr>
        </p:nvSpPr>
        <p:spPr>
          <a:xfrm>
            <a:off x="25399" y="743585"/>
            <a:ext cx="7382268" cy="595630"/>
          </a:xfrm>
          <a:prstGeom prst="rect">
            <a:avLst/>
          </a:prstGeom>
          <a:noFill/>
        </p:spPr>
        <p:txBody>
          <a:bodyPr wrap="square" rtlCol="0" anchor="t">
            <a:noAutofit/>
          </a:bodyPr>
          <a:lstStyle/>
          <a:p>
            <a:pPr lvl="0" algn="l">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因交流而发展：商业贸易的概况</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19"/>
          <p:cNvSpPr txBox="1"/>
          <p:nvPr>
            <p:custDataLst>
              <p:tags r:id="rId15"/>
            </p:custDataLst>
          </p:nvPr>
        </p:nvSpPr>
        <p:spPr>
          <a:xfrm>
            <a:off x="765810" y="2218602"/>
            <a:ext cx="6033770" cy="521970"/>
          </a:xfrm>
          <a:prstGeom prst="rect">
            <a:avLst/>
          </a:prstGeom>
          <a:noFill/>
          <a:ln w="9525">
            <a:noFill/>
          </a:ln>
        </p:spPr>
        <p:txBody>
          <a:bodyPr wrap="square" lIns="91440" tIns="45720" rIns="91440" bIns="45720" rtlCol="0" anchor="t" anchorCtr="0">
            <a:noAutofit/>
          </a:bodyPr>
          <a:lstStyle/>
          <a:p>
            <a:pPr marL="457200" lvl="0" indent="-457200" algn="l">
              <a:spcBef>
                <a:spcPct val="0"/>
              </a:spcBef>
              <a:spcAft>
                <a:spcPct val="0"/>
              </a:spcAft>
              <a:buClrTx/>
              <a:buSzTx/>
              <a:buFont typeface="Wingdings" panose="05000000000000000000" charset="0"/>
              <a:buChar char="u"/>
            </a:pPr>
            <a:r>
              <a:rPr lang="zh-CN" altLang="en-US" sz="2800" b="1">
                <a:solidFill>
                  <a:srgbClr val="002060"/>
                </a:solidFill>
                <a:latin typeface="微软雅黑" panose="020B0503020204020204" pitchFamily="34" charset="-122"/>
                <a:ea typeface="微软雅黑" panose="020B0503020204020204" pitchFamily="34" charset="-122"/>
                <a:sym typeface="+mn-ea"/>
              </a:rPr>
              <a:t>工商食官（商周</a:t>
            </a:r>
            <a:r>
              <a:rPr lang="en-US" altLang="zh-CN" sz="2800" b="1">
                <a:solidFill>
                  <a:srgbClr val="002060"/>
                </a:solidFill>
                <a:latin typeface="微软雅黑" panose="020B0503020204020204" pitchFamily="34" charset="-122"/>
                <a:ea typeface="微软雅黑" panose="020B0503020204020204" pitchFamily="34" charset="-122"/>
                <a:sym typeface="+mn-ea"/>
              </a:rPr>
              <a:t>—</a:t>
            </a:r>
            <a:r>
              <a:rPr lang="zh-CN" altLang="en-US" sz="2800" b="1">
                <a:solidFill>
                  <a:srgbClr val="002060"/>
                </a:solidFill>
                <a:latin typeface="微软雅黑" panose="020B0503020204020204" pitchFamily="34" charset="-122"/>
                <a:ea typeface="微软雅黑" panose="020B0503020204020204" pitchFamily="34" charset="-122"/>
                <a:sym typeface="+mn-ea"/>
              </a:rPr>
              <a:t>春秋战国）        </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childTnLst>
                                    <p:set>
                                      <p:cBhvr>
                                        <p:cTn id="11" dur="1000"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23560"/>
                                        </p:tgtEl>
                                        <p:attrNameLst>
                                          <p:attrName>style.visibility</p:attrName>
                                        </p:attrNameLst>
                                      </p:cBhvr>
                                      <p:to>
                                        <p:strVal val="visible"/>
                                      </p:to>
                                    </p:set>
                                    <p:animEffect transition="in" filter="wipe(left)">
                                      <p:cBhvr>
                                        <p:cTn id="17" dur="1000"/>
                                        <p:tgtEl>
                                          <p:spTgt spid="235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000" fill="hold">
                                          <p:stCondLst>
                                            <p:cond delay="0"/>
                                          </p:stCondLst>
                                        </p:cTn>
                                        <p:tgtEl>
                                          <p:spTgt spid="23555"/>
                                        </p:tgtEl>
                                        <p:attrNameLst>
                                          <p:attrName>style.visibility</p:attrName>
                                        </p:attrNameLst>
                                      </p:cBhvr>
                                      <p:to>
                                        <p:strVal val="visible"/>
                                      </p:to>
                                    </p:set>
                                    <p:animEffect transition="in" filter="wipe(left)">
                                      <p:cBhvr>
                                        <p:cTn id="22" dur="1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2"/>
      <p:bldP spid="23555" grpId="0" animBg="1"/>
      <p:bldP spid="235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custDataLst>
              <p:tags r:id="rId1"/>
            </p:custDataLst>
          </p:nvPr>
        </p:nvSpPr>
        <p:spPr>
          <a:xfrm>
            <a:off x="705485" y="5805805"/>
            <a:ext cx="6990080" cy="909955"/>
          </a:xfrm>
          <a:prstGeom prst="rect">
            <a:avLst/>
          </a:prstGeom>
          <a:solidFill>
            <a:schemeClr val="bg1">
              <a:alpha val="40000"/>
            </a:schemeClr>
          </a:solidFill>
          <a:ln w="9525">
            <a:noFill/>
          </a:ln>
        </p:spPr>
        <p:txBody>
          <a:bodyPr wrap="square" lIns="91440" tIns="45720" rIns="91440" bIns="45720" rtlCol="0" anchor="t" anchorCtr="0">
            <a:noAutofit/>
          </a:bodyPr>
          <a:lstStyle/>
          <a:p>
            <a:pPr lvl="0" algn="l">
              <a:lnSpc>
                <a:spcPct val="110000"/>
              </a:lnSpc>
              <a:spcBef>
                <a:spcPct val="0"/>
              </a:spcBef>
              <a:spcAft>
                <a:spcPct val="0"/>
              </a:spcAft>
              <a:buClrTx/>
              <a:buSzTx/>
              <a:buFont typeface="BatangChe" panose="02030609000101010101" charset="-127"/>
              <a:buChar char="▶"/>
            </a:pPr>
            <a:r>
              <a:rPr lang="zh-CN" altLang="en-US" sz="2400" b="1">
                <a:solidFill>
                  <a:srgbClr val="002060"/>
                </a:solidFill>
                <a:latin typeface="微软雅黑" panose="020B0503020204020204" pitchFamily="34" charset="-122"/>
                <a:ea typeface="微软雅黑" panose="020B0503020204020204" pitchFamily="34" charset="-122"/>
                <a:sym typeface="+mn-ea"/>
              </a:rPr>
              <a:t>北方战乱，陆路受阻 </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002060"/>
                </a:solidFill>
                <a:latin typeface="BatangChe" panose="02030609000101010101" charset="-127"/>
                <a:ea typeface="BatangChe" panose="02030609000101010101" charset="-127"/>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南方发展，重心南移</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lvl="0" algn="l">
              <a:lnSpc>
                <a:spcPct val="110000"/>
              </a:lnSpc>
              <a:spcBef>
                <a:spcPct val="0"/>
              </a:spcBef>
              <a:spcAft>
                <a:spcPct val="0"/>
              </a:spcAft>
              <a:buClrTx/>
              <a:buSzTx/>
              <a:buFont typeface="BatangChe" panose="02030609000101010101" charset="-127"/>
              <a:buChar char="▶"/>
            </a:pPr>
            <a:r>
              <a:rPr lang="zh-CN" altLang="en-US" sz="2400" b="1">
                <a:solidFill>
                  <a:srgbClr val="002060"/>
                </a:solidFill>
                <a:latin typeface="微软雅黑" panose="020B0503020204020204" pitchFamily="34" charset="-122"/>
                <a:ea typeface="微软雅黑" panose="020B0503020204020204" pitchFamily="34" charset="-122"/>
                <a:sym typeface="+mn-ea"/>
              </a:rPr>
              <a:t>造船、航海技术进步</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002060"/>
                </a:solidFill>
                <a:latin typeface="BatangChe" panose="02030609000101010101" charset="-127"/>
                <a:ea typeface="BatangChe" panose="02030609000101010101" charset="-127"/>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政府开放的对外政策      </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grpSp>
        <p:nvGrpSpPr>
          <p:cNvPr id="3" name="组合 2"/>
          <p:cNvGrpSpPr/>
          <p:nvPr>
            <p:custDataLst>
              <p:tags r:id="rId2"/>
            </p:custDataLst>
          </p:nvPr>
        </p:nvGrpSpPr>
        <p:grpSpPr>
          <a:xfrm>
            <a:off x="418154" y="1945323"/>
            <a:ext cx="4227830" cy="525780"/>
            <a:chOff x="636" y="3243"/>
            <a:chExt cx="6658" cy="828"/>
          </a:xfrm>
        </p:grpSpPr>
        <p:sp>
          <p:nvSpPr>
            <p:cNvPr id="13" name="文本框 12"/>
            <p:cNvSpPr txBox="1"/>
            <p:nvPr>
              <p:custDataLst>
                <p:tags r:id="rId3"/>
              </p:custDataLst>
            </p:nvPr>
          </p:nvSpPr>
          <p:spPr>
            <a:xfrm>
              <a:off x="636" y="3262"/>
              <a:ext cx="4710" cy="809"/>
            </a:xfrm>
            <a:prstGeom prst="rect">
              <a:avLst/>
            </a:prstGeom>
            <a:noFill/>
            <a:ln w="9525">
              <a:noFill/>
            </a:ln>
          </p:spPr>
          <p:txBody>
            <a:bodyPr wrap="square" lIns="91440" tIns="45720" rIns="91440" bIns="45720" rtlCol="0" anchor="t" anchorCtr="0">
              <a:noAutofit/>
            </a:bodyPr>
            <a:lstStyle/>
            <a:p>
              <a:pPr>
                <a:spcBef>
                  <a:spcPct val="0"/>
                </a:spcBef>
                <a:spcAft>
                  <a:spcPct val="0"/>
                </a:spcAft>
                <a:buClrTx/>
                <a:buSzTx/>
                <a:buFontTx/>
              </a:pPr>
              <a:r>
                <a:rPr lang="en-US" sz="2800" b="1">
                  <a:solidFill>
                    <a:srgbClr val="C00000"/>
                  </a:solidFill>
                  <a:latin typeface="微软雅黑" panose="020B0503020204020204" pitchFamily="34" charset="-122"/>
                  <a:ea typeface="微软雅黑" panose="020B0503020204020204" pitchFamily="34" charset="-122"/>
                  <a:sym typeface="+mn-ea"/>
                </a:rPr>
                <a:t>(1) </a:t>
              </a:r>
              <a:r>
                <a:rPr lang="zh-CN" sz="2800" b="1">
                  <a:solidFill>
                    <a:srgbClr val="C00000"/>
                  </a:solidFill>
                  <a:latin typeface="微软雅黑" panose="020B0503020204020204" pitchFamily="34" charset="-122"/>
                  <a:ea typeface="微软雅黑" panose="020B0503020204020204" pitchFamily="34" charset="-122"/>
                  <a:sym typeface="+mn-ea"/>
                </a:rPr>
                <a:t>商贸通道：</a:t>
              </a:r>
              <a:r>
                <a:rPr lang="zh-CN" altLang="en-US" sz="2800" b="1">
                  <a:solidFill>
                    <a:srgbClr val="C00000"/>
                  </a:solidFill>
                  <a:latin typeface="微软雅黑" panose="020B0503020204020204" pitchFamily="34" charset="-122"/>
                  <a:ea typeface="微软雅黑" panose="020B0503020204020204" pitchFamily="34" charset="-122"/>
                  <a:sym typeface="+mn-ea"/>
                </a:rPr>
                <a:t>        </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4"/>
              </p:custDataLst>
            </p:nvPr>
          </p:nvSpPr>
          <p:spPr>
            <a:xfrm>
              <a:off x="4368" y="3243"/>
              <a:ext cx="2926" cy="822"/>
            </a:xfrm>
            <a:prstGeom prst="rect">
              <a:avLst/>
            </a:prstGeom>
            <a:noFill/>
            <a:ln w="9525">
              <a:noFill/>
            </a:ln>
          </p:spPr>
          <p:txBody>
            <a:bodyPr wrap="square" lIns="91440" tIns="45720" rIns="91440" bIns="45720" rtlCol="0" anchor="t" anchorCtr="0">
              <a:noAutofit/>
            </a:bodyPr>
            <a:lstStyle/>
            <a:p>
              <a:pPr indent="0">
                <a:spcBef>
                  <a:spcPct val="0"/>
                </a:spcBef>
                <a:spcAft>
                  <a:spcPct val="0"/>
                </a:spcAft>
                <a:buClrTx/>
                <a:buSzTx/>
                <a:buNone/>
              </a:pPr>
              <a:r>
                <a:rPr lang="zh-CN" altLang="en-US" sz="2800" b="1">
                  <a:solidFill>
                    <a:srgbClr val="002060"/>
                  </a:solidFill>
                  <a:latin typeface="微软雅黑" panose="020B0503020204020204" pitchFamily="34" charset="-122"/>
                  <a:ea typeface="微软雅黑" panose="020B0503020204020204" pitchFamily="34" charset="-122"/>
                  <a:sym typeface="+mn-ea"/>
                </a:rPr>
                <a:t>丝绸之路        </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grpSp>
      <p:graphicFrame>
        <p:nvGraphicFramePr>
          <p:cNvPr id="5" name="表格 6"/>
          <p:cNvGraphicFramePr>
            <a:graphicFrameLocks noGrp="1"/>
          </p:cNvGraphicFramePr>
          <p:nvPr>
            <p:custDataLst>
              <p:tags r:id="rId5"/>
            </p:custDataLst>
          </p:nvPr>
        </p:nvGraphicFramePr>
        <p:xfrm>
          <a:off x="520065" y="3023870"/>
          <a:ext cx="7165340" cy="2445941"/>
        </p:xfrm>
        <a:graphic>
          <a:graphicData uri="http://schemas.openxmlformats.org/drawingml/2006/table">
            <a:tbl>
              <a:tblPr/>
              <a:tblGrid>
                <a:gridCol w="878205"/>
                <a:gridCol w="1325880"/>
                <a:gridCol w="4961255"/>
              </a:tblGrid>
              <a:tr h="369570">
                <a:tc>
                  <a:txBody>
                    <a:bodyPr wrap="square"/>
                    <a:lstStyle/>
                    <a:p>
                      <a:pPr lvl="0" algn="ctr">
                        <a:lnSpc>
                          <a:spcPct val="95000"/>
                        </a:lnSpc>
                      </a:pPr>
                      <a:r>
                        <a:rPr lang="zh-CN" altLang="en-US" sz="2400" b="1">
                          <a:solidFill>
                            <a:srgbClr val="C00000"/>
                          </a:solidFill>
                          <a:effectLst/>
                          <a:latin typeface="微软雅黑" panose="020B0503020204020204" pitchFamily="34" charset="-122"/>
                          <a:ea typeface="微软雅黑" panose="020B0503020204020204" pitchFamily="34" charset="-122"/>
                        </a:rPr>
                        <a:t>汉朝</a:t>
                      </a:r>
                      <a:endParaRPr lang="zh-CN" altLang="en-US" sz="2400" b="1">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c>
                  <a:txBody>
                    <a:bodyPr wrap="square"/>
                    <a:lstStyle/>
                    <a:p>
                      <a:pPr lvl="0" algn="ctr">
                        <a:lnSpc>
                          <a:spcPct val="95000"/>
                        </a:lnSpc>
                      </a:pPr>
                      <a:endParaRPr lang="zh-CN" altLang="en-US" sz="2400" b="0">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c>
                  <a:txBody>
                    <a:bodyPr wrap="square"/>
                    <a:lstStyle/>
                    <a:p>
                      <a:pPr lvl="0">
                        <a:lnSpc>
                          <a:spcPct val="95000"/>
                        </a:lnSpc>
                      </a:pPr>
                      <a:endParaRPr lang="zh-CN" altLang="en-US" sz="2400" b="0">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r>
              <a:tr h="360680">
                <a:tc>
                  <a:txBody>
                    <a:bodyPr wrap="square"/>
                    <a:lstStyle/>
                    <a:p>
                      <a:pPr lvl="0" algn="ctr">
                        <a:lnSpc>
                          <a:spcPct val="95000"/>
                        </a:lnSpc>
                      </a:pPr>
                      <a:r>
                        <a:rPr lang="zh-CN" altLang="en-US" sz="2400" b="1">
                          <a:solidFill>
                            <a:srgbClr val="C00000"/>
                          </a:solidFill>
                          <a:effectLst/>
                          <a:latin typeface="微软雅黑" panose="020B0503020204020204" pitchFamily="34" charset="-122"/>
                          <a:ea typeface="微软雅黑" panose="020B0503020204020204" pitchFamily="34" charset="-122"/>
                        </a:rPr>
                        <a:t>唐朝</a:t>
                      </a:r>
                      <a:endParaRPr lang="zh-CN" altLang="en-US" sz="2400" b="1">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c>
                  <a:txBody>
                    <a:bodyPr wrap="square"/>
                    <a:lstStyle/>
                    <a:p>
                      <a:pPr lvl="0" algn="ctr">
                        <a:lnSpc>
                          <a:spcPct val="95000"/>
                        </a:lnSpc>
                      </a:pPr>
                      <a:endParaRPr lang="zh-CN" altLang="en-US" sz="2400" b="0">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c>
                  <a:txBody>
                    <a:bodyPr wrap="square"/>
                    <a:lstStyle/>
                    <a:p>
                      <a:pPr lvl="0">
                        <a:lnSpc>
                          <a:spcPct val="95000"/>
                        </a:lnSpc>
                      </a:pPr>
                      <a:endParaRPr lang="zh-CN" altLang="en-US" sz="2400" b="0">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r>
              <a:tr h="332740">
                <a:tc>
                  <a:txBody>
                    <a:bodyPr wrap="square"/>
                    <a:lstStyle/>
                    <a:p>
                      <a:pPr lvl="0" algn="ctr">
                        <a:lnSpc>
                          <a:spcPct val="95000"/>
                        </a:lnSpc>
                      </a:pPr>
                      <a:r>
                        <a:rPr lang="zh-CN" altLang="en-US" sz="2400" b="1">
                          <a:solidFill>
                            <a:srgbClr val="C00000"/>
                          </a:solidFill>
                          <a:effectLst/>
                          <a:latin typeface="微软雅黑" panose="020B0503020204020204" pitchFamily="34" charset="-122"/>
                          <a:ea typeface="微软雅黑" panose="020B0503020204020204" pitchFamily="34" charset="-122"/>
                        </a:rPr>
                        <a:t>宋朝</a:t>
                      </a:r>
                      <a:endParaRPr lang="zh-CN" altLang="en-US" sz="2400" b="1">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c>
                  <a:txBody>
                    <a:bodyPr wrap="square"/>
                    <a:lstStyle/>
                    <a:p>
                      <a:pPr lvl="0" algn="ctr">
                        <a:lnSpc>
                          <a:spcPct val="95000"/>
                        </a:lnSpc>
                      </a:pPr>
                      <a:endParaRPr lang="zh-CN" altLang="en-US" sz="2400" b="0">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c>
                  <a:txBody>
                    <a:bodyPr wrap="square"/>
                    <a:lstStyle/>
                    <a:p>
                      <a:pPr lvl="0">
                        <a:lnSpc>
                          <a:spcPct val="95000"/>
                        </a:lnSpc>
                      </a:pPr>
                      <a:endParaRPr lang="zh-CN" altLang="en-US" sz="2400" b="0">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r>
              <a:tr h="381000">
                <a:tc>
                  <a:txBody>
                    <a:bodyPr wrap="square"/>
                    <a:lstStyle/>
                    <a:p>
                      <a:pPr lvl="0" algn="ctr">
                        <a:lnSpc>
                          <a:spcPct val="95000"/>
                        </a:lnSpc>
                      </a:pPr>
                      <a:r>
                        <a:rPr lang="zh-CN" altLang="en-US" sz="2400" b="1">
                          <a:solidFill>
                            <a:srgbClr val="C00000"/>
                          </a:solidFill>
                          <a:effectLst/>
                          <a:latin typeface="微软雅黑" panose="020B0503020204020204" pitchFamily="34" charset="-122"/>
                          <a:ea typeface="微软雅黑" panose="020B0503020204020204" pitchFamily="34" charset="-122"/>
                        </a:rPr>
                        <a:t>元朝</a:t>
                      </a:r>
                      <a:endParaRPr lang="zh-CN" altLang="en-US" sz="2400" b="1">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c>
                  <a:txBody>
                    <a:bodyPr wrap="square"/>
                    <a:lstStyle/>
                    <a:p>
                      <a:pPr lvl="0" algn="ctr">
                        <a:lnSpc>
                          <a:spcPct val="95000"/>
                        </a:lnSpc>
                      </a:pPr>
                      <a:endParaRPr lang="zh-CN" altLang="en-US" sz="2400" b="0">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c>
                  <a:txBody>
                    <a:bodyPr wrap="square"/>
                    <a:lstStyle/>
                    <a:p>
                      <a:pPr lvl="0">
                        <a:lnSpc>
                          <a:spcPct val="95000"/>
                        </a:lnSpc>
                      </a:pPr>
                      <a:endParaRPr lang="zh-CN" altLang="en-US" sz="2400" b="0">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r>
              <a:tr h="690245">
                <a:tc>
                  <a:txBody>
                    <a:bodyPr wrap="square"/>
                    <a:lstStyle/>
                    <a:p>
                      <a:pPr lvl="0" algn="ctr">
                        <a:lnSpc>
                          <a:spcPct val="95000"/>
                        </a:lnSpc>
                      </a:pPr>
                      <a:r>
                        <a:rPr lang="zh-CN" altLang="en-US" sz="2400" b="1">
                          <a:solidFill>
                            <a:srgbClr val="C00000"/>
                          </a:solidFill>
                          <a:effectLst/>
                          <a:latin typeface="微软雅黑" panose="020B0503020204020204" pitchFamily="34" charset="-122"/>
                          <a:ea typeface="微软雅黑" panose="020B0503020204020204" pitchFamily="34" charset="-122"/>
                        </a:rPr>
                        <a:t>明清</a:t>
                      </a:r>
                      <a:endParaRPr lang="zh-CN" altLang="en-US" sz="2400" b="1">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c>
                  <a:txBody>
                    <a:bodyPr wrap="square"/>
                    <a:lstStyle/>
                    <a:p>
                      <a:pPr lvl="0" algn="ctr">
                        <a:lnSpc>
                          <a:spcPct val="95000"/>
                        </a:lnSpc>
                      </a:pPr>
                      <a:endParaRPr lang="zh-CN" altLang="en-US" sz="2400" b="0">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c>
                  <a:txBody>
                    <a:bodyPr wrap="square"/>
                    <a:lstStyle/>
                    <a:p>
                      <a:pPr lvl="0">
                        <a:lnSpc>
                          <a:spcPct val="95000"/>
                        </a:lnSpc>
                      </a:pPr>
                      <a:endParaRPr lang="zh-CN" altLang="en-US" sz="2400" b="0">
                        <a:solidFill>
                          <a:srgbClr val="C00000"/>
                        </a:solidFill>
                        <a:effectLst/>
                        <a:latin typeface="微软雅黑" panose="020B0503020204020204" pitchFamily="34" charset="-122"/>
                        <a:ea typeface="微软雅黑" panose="020B0503020204020204" pitchFamily="34" charset="-122"/>
                      </a:endParaRPr>
                    </a:p>
                  </a:txBody>
                  <a:tcPr marL="91458" marR="91458" marT="45726" marB="45726" vert="horz" anchor="ctr">
                    <a:lnL w="12700">
                      <a:solidFill>
                        <a:schemeClr val="tx1"/>
                      </a:solidFill>
                      <a:miter lim="800000"/>
                    </a:lnL>
                    <a:lnR w="12700">
                      <a:solidFill>
                        <a:schemeClr val="tx1"/>
                      </a:solidFill>
                      <a:miter lim="800000"/>
                    </a:lnR>
                    <a:lnT w="12700">
                      <a:solidFill>
                        <a:schemeClr val="tx1"/>
                      </a:solidFill>
                      <a:miter lim="800000"/>
                    </a:lnT>
                    <a:lnB w="12700">
                      <a:solidFill>
                        <a:schemeClr val="tx1"/>
                      </a:solidFill>
                      <a:miter lim="800000"/>
                    </a:lnB>
                    <a:noFill/>
                  </a:tcPr>
                </a:tc>
              </a:tr>
            </a:tbl>
          </a:graphicData>
        </a:graphic>
      </p:graphicFrame>
      <p:sp>
        <p:nvSpPr>
          <p:cNvPr id="7" name="文本框 6"/>
          <p:cNvSpPr txBox="1"/>
          <p:nvPr>
            <p:custDataLst>
              <p:tags r:id="rId6"/>
            </p:custDataLst>
          </p:nvPr>
        </p:nvSpPr>
        <p:spPr>
          <a:xfrm>
            <a:off x="1362710" y="3018790"/>
            <a:ext cx="1459865" cy="460375"/>
          </a:xfrm>
          <a:prstGeom prst="rect">
            <a:avLst/>
          </a:prstGeom>
          <a:noFill/>
        </p:spPr>
        <p:txBody>
          <a:bodyPr wrap="square" rtlCol="0" anchor="t">
            <a:spAutoFit/>
          </a:bodyPr>
          <a:lstStyle/>
          <a:p>
            <a:pPr indent="0"/>
            <a:r>
              <a:rPr lang="zh-CN" altLang="en-US" sz="2400" b="1">
                <a:solidFill>
                  <a:srgbClr val="002060"/>
                </a:solidFill>
                <a:latin typeface="微软雅黑" panose="020B0503020204020204" pitchFamily="34" charset="-122"/>
                <a:ea typeface="微软雅黑" panose="020B0503020204020204" pitchFamily="34" charset="-122"/>
                <a:sym typeface="+mn-ea"/>
              </a:rPr>
              <a:t>陆路为主</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9" name="文本框 8"/>
          <p:cNvSpPr txBox="1"/>
          <p:nvPr>
            <p:custDataLst>
              <p:tags r:id="rId7"/>
            </p:custDataLst>
          </p:nvPr>
        </p:nvSpPr>
        <p:spPr>
          <a:xfrm>
            <a:off x="1166495" y="3460115"/>
            <a:ext cx="1779270" cy="460375"/>
          </a:xfrm>
          <a:prstGeom prst="rect">
            <a:avLst/>
          </a:prstGeom>
          <a:noFill/>
        </p:spPr>
        <p:txBody>
          <a:bodyPr wrap="square" rtlCol="0" anchor="t">
            <a:spAutoFit/>
          </a:bodyPr>
          <a:lstStyle/>
          <a:p>
            <a:pPr indent="0" algn="ctr"/>
            <a:r>
              <a:rPr lang="zh-CN" altLang="en-US" sz="2400" b="1">
                <a:solidFill>
                  <a:srgbClr val="002060"/>
                </a:solidFill>
                <a:latin typeface="微软雅黑" panose="020B0503020204020204" pitchFamily="34" charset="-122"/>
                <a:ea typeface="微软雅黑" panose="020B0503020204020204" pitchFamily="34" charset="-122"/>
                <a:sym typeface="+mn-ea"/>
              </a:rPr>
              <a:t>海陆并举</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14" name="文本框 13"/>
          <p:cNvSpPr txBox="1"/>
          <p:nvPr>
            <p:custDataLst>
              <p:tags r:id="rId8"/>
            </p:custDataLst>
          </p:nvPr>
        </p:nvSpPr>
        <p:spPr>
          <a:xfrm>
            <a:off x="1260475" y="3901440"/>
            <a:ext cx="1619250" cy="460375"/>
          </a:xfrm>
          <a:prstGeom prst="rect">
            <a:avLst/>
          </a:prstGeom>
          <a:noFill/>
        </p:spPr>
        <p:txBody>
          <a:bodyPr wrap="square" rtlCol="0" anchor="t">
            <a:spAutoFit/>
          </a:bodyPr>
          <a:lstStyle/>
          <a:p>
            <a:pPr indent="0" algn="ctr"/>
            <a:r>
              <a:rPr lang="zh-CN" altLang="en-US" sz="2400" b="1">
                <a:solidFill>
                  <a:srgbClr val="002060"/>
                </a:solidFill>
                <a:latin typeface="微软雅黑" panose="020B0503020204020204" pitchFamily="34" charset="-122"/>
                <a:ea typeface="微软雅黑" panose="020B0503020204020204" pitchFamily="34" charset="-122"/>
                <a:sym typeface="+mn-ea"/>
              </a:rPr>
              <a:t>海路为主</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15" name="文本框 14"/>
          <p:cNvSpPr txBox="1"/>
          <p:nvPr>
            <p:custDataLst>
              <p:tags r:id="rId9"/>
            </p:custDataLst>
          </p:nvPr>
        </p:nvSpPr>
        <p:spPr>
          <a:xfrm>
            <a:off x="1310640" y="4323080"/>
            <a:ext cx="1530985" cy="460375"/>
          </a:xfrm>
          <a:prstGeom prst="rect">
            <a:avLst/>
          </a:prstGeom>
          <a:noFill/>
        </p:spPr>
        <p:txBody>
          <a:bodyPr wrap="square" rtlCol="0" anchor="t">
            <a:spAutoFit/>
          </a:bodyPr>
          <a:lstStyle/>
          <a:p>
            <a:pPr indent="0" algn="ctr"/>
            <a:r>
              <a:rPr lang="zh-CN" altLang="en-US" sz="2400" b="1">
                <a:solidFill>
                  <a:srgbClr val="002060"/>
                </a:solidFill>
                <a:latin typeface="微软雅黑" panose="020B0503020204020204" pitchFamily="34" charset="-122"/>
                <a:ea typeface="微软雅黑" panose="020B0503020204020204" pitchFamily="34" charset="-122"/>
                <a:sym typeface="+mn-ea"/>
              </a:rPr>
              <a:t>海陆并举</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16" name="文本框 15"/>
          <p:cNvSpPr txBox="1"/>
          <p:nvPr>
            <p:custDataLst>
              <p:tags r:id="rId10"/>
            </p:custDataLst>
          </p:nvPr>
        </p:nvSpPr>
        <p:spPr>
          <a:xfrm>
            <a:off x="1343660" y="4883150"/>
            <a:ext cx="1564640" cy="460375"/>
          </a:xfrm>
          <a:prstGeom prst="rect">
            <a:avLst/>
          </a:prstGeom>
          <a:noFill/>
        </p:spPr>
        <p:txBody>
          <a:bodyPr wrap="square" rtlCol="0" anchor="t">
            <a:spAutoFit/>
          </a:bodyPr>
          <a:lstStyle/>
          <a:p>
            <a:r>
              <a:rPr lang="zh-CN" altLang="en-US" sz="2400" b="1">
                <a:solidFill>
                  <a:srgbClr val="002060"/>
                </a:solidFill>
                <a:latin typeface="微软雅黑" panose="020B0503020204020204" pitchFamily="34" charset="-122"/>
                <a:ea typeface="微软雅黑" panose="020B0503020204020204" pitchFamily="34" charset="-122"/>
                <a:sym typeface="+mn-ea"/>
              </a:rPr>
              <a:t>渐趋萎缩</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17" name="文本框 16"/>
          <p:cNvSpPr txBox="1"/>
          <p:nvPr>
            <p:custDataLst>
              <p:tags r:id="rId11"/>
            </p:custDataLst>
          </p:nvPr>
        </p:nvSpPr>
        <p:spPr>
          <a:xfrm>
            <a:off x="2641600" y="3018790"/>
            <a:ext cx="2831465" cy="460375"/>
          </a:xfrm>
          <a:prstGeom prst="rect">
            <a:avLst/>
          </a:prstGeom>
          <a:noFill/>
        </p:spPr>
        <p:txBody>
          <a:bodyPr wrap="square" rtlCol="0" anchor="t">
            <a:spAutoFit/>
          </a:bodyPr>
          <a:lstStyle/>
          <a:p>
            <a:pPr indent="0"/>
            <a:r>
              <a:rPr lang="zh-CN" altLang="en-US" sz="2400" b="1">
                <a:solidFill>
                  <a:srgbClr val="002060"/>
                </a:solidFill>
                <a:latin typeface="楷体" panose="02010609060101010101" charset="-122"/>
                <a:ea typeface="楷体" panose="02010609060101010101" charset="-122"/>
                <a:sym typeface="+mn-ea"/>
              </a:rPr>
              <a:t>中外贸易逐渐发展</a:t>
            </a:r>
            <a:endParaRPr lang="zh-CN" altLang="en-US" sz="2400" b="1">
              <a:solidFill>
                <a:srgbClr val="002060"/>
              </a:solidFill>
              <a:latin typeface="楷体" panose="02010609060101010101" charset="-122"/>
              <a:ea typeface="楷体" panose="02010609060101010101" charset="-122"/>
              <a:sym typeface="+mn-ea"/>
            </a:endParaRPr>
          </a:p>
        </p:txBody>
      </p:sp>
      <p:sp>
        <p:nvSpPr>
          <p:cNvPr id="18" name="文本框 17"/>
          <p:cNvSpPr txBox="1"/>
          <p:nvPr>
            <p:custDataLst>
              <p:tags r:id="rId12"/>
            </p:custDataLst>
          </p:nvPr>
        </p:nvSpPr>
        <p:spPr>
          <a:xfrm>
            <a:off x="2632075" y="3460115"/>
            <a:ext cx="5430520" cy="460375"/>
          </a:xfrm>
          <a:prstGeom prst="rect">
            <a:avLst/>
          </a:prstGeom>
          <a:noFill/>
        </p:spPr>
        <p:txBody>
          <a:bodyPr wrap="square" rtlCol="0" anchor="t">
            <a:spAutoFit/>
          </a:bodyPr>
          <a:lstStyle/>
          <a:p>
            <a:pPr indent="0"/>
            <a:r>
              <a:rPr lang="zh-CN" altLang="en-US" sz="2400" b="1">
                <a:solidFill>
                  <a:srgbClr val="002060"/>
                </a:solidFill>
                <a:latin typeface="楷体" panose="02010609060101010101" charset="-122"/>
                <a:ea typeface="楷体" panose="02010609060101010101" charset="-122"/>
                <a:sym typeface="+mn-ea"/>
              </a:rPr>
              <a:t>广州成重要外贸港口，市舶使管外贸</a:t>
            </a:r>
            <a:endParaRPr lang="zh-CN" altLang="en-US" sz="2400" b="1">
              <a:solidFill>
                <a:srgbClr val="002060"/>
              </a:solidFill>
              <a:latin typeface="楷体" panose="02010609060101010101" charset="-122"/>
              <a:ea typeface="楷体" panose="02010609060101010101" charset="-122"/>
              <a:sym typeface="+mn-ea"/>
            </a:endParaRPr>
          </a:p>
        </p:txBody>
      </p:sp>
      <p:sp>
        <p:nvSpPr>
          <p:cNvPr id="19" name="文本框 18"/>
          <p:cNvSpPr txBox="1"/>
          <p:nvPr>
            <p:custDataLst>
              <p:tags r:id="rId13"/>
            </p:custDataLst>
          </p:nvPr>
        </p:nvSpPr>
        <p:spPr>
          <a:xfrm>
            <a:off x="2632075" y="3910330"/>
            <a:ext cx="5353050" cy="460375"/>
          </a:xfrm>
          <a:prstGeom prst="rect">
            <a:avLst/>
          </a:prstGeom>
          <a:noFill/>
        </p:spPr>
        <p:txBody>
          <a:bodyPr wrap="square" rtlCol="0" anchor="t">
            <a:spAutoFit/>
          </a:bodyPr>
          <a:lstStyle/>
          <a:p>
            <a:r>
              <a:rPr lang="zh-CN" altLang="en-US" sz="2400" b="1">
                <a:solidFill>
                  <a:srgbClr val="002060"/>
                </a:solidFill>
                <a:latin typeface="楷体" panose="02010609060101010101" charset="-122"/>
                <a:ea typeface="楷体" panose="02010609060101010101" charset="-122"/>
                <a:sym typeface="+mn-ea"/>
              </a:rPr>
              <a:t>陆路阻隔，市舶司，泉、明、广三港</a:t>
            </a:r>
            <a:endParaRPr lang="zh-CN" altLang="en-US" sz="2400" b="1">
              <a:solidFill>
                <a:srgbClr val="002060"/>
              </a:solidFill>
              <a:latin typeface="楷体" panose="02010609060101010101" charset="-122"/>
              <a:ea typeface="楷体" panose="02010609060101010101" charset="-122"/>
              <a:sym typeface="+mn-ea"/>
            </a:endParaRPr>
          </a:p>
        </p:txBody>
      </p:sp>
      <p:sp>
        <p:nvSpPr>
          <p:cNvPr id="20" name="文本框 19"/>
          <p:cNvSpPr txBox="1"/>
          <p:nvPr>
            <p:custDataLst>
              <p:tags r:id="rId14"/>
            </p:custDataLst>
          </p:nvPr>
        </p:nvSpPr>
        <p:spPr>
          <a:xfrm>
            <a:off x="2632075" y="4345940"/>
            <a:ext cx="3769995" cy="460375"/>
          </a:xfrm>
          <a:prstGeom prst="rect">
            <a:avLst/>
          </a:prstGeom>
          <a:noFill/>
        </p:spPr>
        <p:txBody>
          <a:bodyPr wrap="square" rtlCol="0" anchor="t">
            <a:spAutoFit/>
          </a:bodyPr>
          <a:lstStyle/>
          <a:p>
            <a:pPr indent="0"/>
            <a:r>
              <a:rPr lang="zh-CN" altLang="en-US" sz="2400" b="1">
                <a:solidFill>
                  <a:srgbClr val="002060"/>
                </a:solidFill>
                <a:latin typeface="楷体" panose="02010609060101010101" charset="-122"/>
                <a:ea typeface="楷体" panose="02010609060101010101" charset="-122"/>
                <a:sym typeface="+mn-ea"/>
              </a:rPr>
              <a:t>泉州被誉为世界第一大港</a:t>
            </a:r>
            <a:endParaRPr lang="zh-CN" altLang="en-US" sz="2400" b="1">
              <a:solidFill>
                <a:srgbClr val="002060"/>
              </a:solidFill>
              <a:latin typeface="楷体" panose="02010609060101010101" charset="-122"/>
              <a:ea typeface="楷体" panose="02010609060101010101" charset="-122"/>
              <a:sym typeface="+mn-ea"/>
            </a:endParaRPr>
          </a:p>
        </p:txBody>
      </p:sp>
      <p:sp>
        <p:nvSpPr>
          <p:cNvPr id="23" name="文本框 22"/>
          <p:cNvSpPr txBox="1"/>
          <p:nvPr>
            <p:custDataLst>
              <p:tags r:id="rId15"/>
            </p:custDataLst>
          </p:nvPr>
        </p:nvSpPr>
        <p:spPr>
          <a:xfrm>
            <a:off x="2679700" y="4726940"/>
            <a:ext cx="4333240" cy="792480"/>
          </a:xfrm>
          <a:prstGeom prst="rect">
            <a:avLst/>
          </a:prstGeom>
          <a:noFill/>
        </p:spPr>
        <p:txBody>
          <a:bodyPr wrap="square" rtlCol="0" anchor="t">
            <a:spAutoFit/>
          </a:bodyPr>
          <a:lstStyle/>
          <a:p>
            <a:pPr>
              <a:lnSpc>
                <a:spcPct val="95000"/>
              </a:lnSpc>
              <a:spcBef>
                <a:spcPct val="0"/>
              </a:spcBef>
              <a:spcAft>
                <a:spcPct val="0"/>
              </a:spcAft>
            </a:pPr>
            <a:r>
              <a:rPr lang="zh-CN" altLang="en-US" sz="2400" b="1">
                <a:solidFill>
                  <a:srgbClr val="002060"/>
                </a:solidFill>
                <a:latin typeface="楷体" panose="02010609060101010101" charset="-122"/>
                <a:ea typeface="楷体" panose="02010609060101010101" charset="-122"/>
                <a:sym typeface="+mn-ea"/>
              </a:rPr>
              <a:t>郑和下西洋、隆庆开关、</a:t>
            </a:r>
            <a:endParaRPr lang="zh-CN" altLang="en-US" sz="2400" b="1">
              <a:solidFill>
                <a:srgbClr val="002060"/>
              </a:solidFill>
              <a:latin typeface="楷体" panose="02010609060101010101" charset="-122"/>
              <a:ea typeface="楷体" panose="02010609060101010101" charset="-122"/>
              <a:sym typeface="+mn-ea"/>
            </a:endParaRPr>
          </a:p>
          <a:p>
            <a:pPr>
              <a:lnSpc>
                <a:spcPct val="95000"/>
              </a:lnSpc>
              <a:spcBef>
                <a:spcPct val="0"/>
              </a:spcBef>
              <a:spcAft>
                <a:spcPct val="0"/>
              </a:spcAft>
            </a:pPr>
            <a:r>
              <a:rPr lang="zh-CN" altLang="en-US" sz="2400" b="1">
                <a:solidFill>
                  <a:srgbClr val="002060"/>
                </a:solidFill>
                <a:latin typeface="楷体" panose="02010609060101010101" charset="-122"/>
                <a:ea typeface="楷体" panose="02010609060101010101" charset="-122"/>
                <a:sym typeface="+mn-ea"/>
              </a:rPr>
              <a:t>海禁、闭关，十三行垄断外贸</a:t>
            </a:r>
            <a:endParaRPr lang="zh-CN" altLang="en-US" sz="2400" b="1">
              <a:solidFill>
                <a:srgbClr val="002060"/>
              </a:solidFill>
              <a:latin typeface="楷体" panose="02010609060101010101" charset="-122"/>
              <a:ea typeface="楷体" panose="02010609060101010101" charset="-122"/>
              <a:sym typeface="+mn-ea"/>
            </a:endParaRPr>
          </a:p>
        </p:txBody>
      </p:sp>
      <p:sp>
        <p:nvSpPr>
          <p:cNvPr id="29" name="文本框 28"/>
          <p:cNvSpPr txBox="1"/>
          <p:nvPr>
            <p:custDataLst>
              <p:tags r:id="rId16"/>
            </p:custDataLst>
          </p:nvPr>
        </p:nvSpPr>
        <p:spPr>
          <a:xfrm>
            <a:off x="406400" y="2520950"/>
            <a:ext cx="1692275" cy="521970"/>
          </a:xfrm>
          <a:prstGeom prst="rect">
            <a:avLst/>
          </a:prstGeom>
          <a:noFill/>
        </p:spPr>
        <p:txBody>
          <a:bodyPr wrap="square" rtlCol="0">
            <a:spAutoFit/>
          </a:bodyPr>
          <a:lstStyle/>
          <a:p>
            <a:pPr marL="285750" indent="-285750">
              <a:buClrTx/>
              <a:buSzTx/>
              <a:buFont typeface="Wingdings" panose="05000000000000000000" charset="0"/>
              <a:buChar char="n"/>
            </a:pPr>
            <a:r>
              <a:rPr lang="zh-CN" altLang="en-US" sz="2800" b="1">
                <a:solidFill>
                  <a:srgbClr val="C00000"/>
                </a:solidFill>
                <a:latin typeface="微软雅黑" panose="020B0503020204020204" pitchFamily="34" charset="-122"/>
                <a:ea typeface="微软雅黑" panose="020B0503020204020204" pitchFamily="34" charset="-122"/>
                <a:sym typeface="+mn-ea"/>
              </a:rPr>
              <a:t>概况：</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30" name="文本框 29"/>
          <p:cNvSpPr txBox="1"/>
          <p:nvPr>
            <p:custDataLst>
              <p:tags r:id="rId17"/>
            </p:custDataLst>
          </p:nvPr>
        </p:nvSpPr>
        <p:spPr>
          <a:xfrm>
            <a:off x="406400" y="5431790"/>
            <a:ext cx="4153535" cy="521970"/>
          </a:xfrm>
          <a:prstGeom prst="rect">
            <a:avLst/>
          </a:prstGeom>
          <a:noFill/>
        </p:spPr>
        <p:txBody>
          <a:bodyPr wrap="square" rtlCol="0">
            <a:spAutoFit/>
          </a:bodyPr>
          <a:lstStyle/>
          <a:p>
            <a:pPr marL="285750" indent="-285750">
              <a:buClrTx/>
              <a:buSzTx/>
              <a:buFont typeface="Wingdings" panose="05000000000000000000" charset="0"/>
              <a:buChar char="n"/>
            </a:pPr>
            <a:r>
              <a:rPr lang="zh-CN" altLang="en-US" sz="2800" b="1">
                <a:solidFill>
                  <a:srgbClr val="C00000"/>
                </a:solidFill>
                <a:latin typeface="微软雅黑" panose="020B0503020204020204" pitchFamily="34" charset="-122"/>
                <a:ea typeface="微软雅黑" panose="020B0503020204020204" pitchFamily="34" charset="-122"/>
                <a:sym typeface="+mn-ea"/>
              </a:rPr>
              <a:t>唐宋海路繁荣原因：</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grpSp>
        <p:nvGrpSpPr>
          <p:cNvPr id="2" name="组合 1"/>
          <p:cNvGrpSpPr/>
          <p:nvPr>
            <p:custDataLst>
              <p:tags r:id="rId18"/>
            </p:custDataLst>
          </p:nvPr>
        </p:nvGrpSpPr>
        <p:grpSpPr>
          <a:xfrm>
            <a:off x="7738745" y="1331595"/>
            <a:ext cx="4295140" cy="5359400"/>
            <a:chOff x="12277" y="2097"/>
            <a:chExt cx="6764" cy="8440"/>
          </a:xfrm>
        </p:grpSpPr>
        <p:pic>
          <p:nvPicPr>
            <p:cNvPr id="34" name="图片 33"/>
            <p:cNvPicPr>
              <a:picLocks noChangeAspect="1"/>
            </p:cNvPicPr>
            <p:nvPr>
              <p:custDataLst>
                <p:tags r:id="rId19"/>
              </p:custDataLst>
            </p:nvPr>
          </p:nvPicPr>
          <p:blipFill>
            <a:blip r:embed="rId20"/>
            <a:stretch>
              <a:fillRect/>
            </a:stretch>
          </p:blipFill>
          <p:spPr>
            <a:xfrm>
              <a:off x="12277" y="6455"/>
              <a:ext cx="6764" cy="4083"/>
            </a:xfrm>
            <a:prstGeom prst="rect">
              <a:avLst/>
            </a:prstGeom>
          </p:spPr>
        </p:pic>
        <p:pic>
          <p:nvPicPr>
            <p:cNvPr id="35" name="图片 34" descr="微信图片_20201204125856"/>
            <p:cNvPicPr>
              <a:picLocks noChangeAspect="1"/>
            </p:cNvPicPr>
            <p:nvPr>
              <p:custDataLst>
                <p:tags r:id="rId21"/>
              </p:custDataLst>
            </p:nvPr>
          </p:nvPicPr>
          <p:blipFill>
            <a:blip r:embed="rId22">
              <a:lum bright="18000"/>
            </a:blip>
            <a:stretch>
              <a:fillRect/>
            </a:stretch>
          </p:blipFill>
          <p:spPr>
            <a:xfrm>
              <a:off x="12277" y="2097"/>
              <a:ext cx="6764" cy="4358"/>
            </a:xfrm>
            <a:prstGeom prst="rect">
              <a:avLst/>
            </a:prstGeom>
            <a:ln>
              <a:solidFill>
                <a:schemeClr val="accent1"/>
              </a:solidFill>
            </a:ln>
          </p:spPr>
        </p:pic>
      </p:grpSp>
      <p:sp>
        <p:nvSpPr>
          <p:cNvPr id="26" name="文本框 25"/>
          <p:cNvSpPr txBox="1"/>
          <p:nvPr>
            <p:custDataLst>
              <p:tags r:id="rId23"/>
            </p:custDataLst>
          </p:nvPr>
        </p:nvSpPr>
        <p:spPr>
          <a:xfrm>
            <a:off x="400692" y="1396365"/>
            <a:ext cx="4130211" cy="51625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zh-CN" sz="2800" b="1" smtClean="0">
                <a:solidFill>
                  <a:srgbClr val="C00000"/>
                </a:solidFill>
                <a:latin typeface="微软雅黑" panose="020B0503020204020204" pitchFamily="34" charset="-122"/>
                <a:ea typeface="微软雅黑" panose="020B0503020204020204" pitchFamily="34" charset="-122"/>
                <a:sym typeface="+mn-ea"/>
              </a:rPr>
              <a:t>1、</a:t>
            </a:r>
            <a:r>
              <a:rPr lang="zh-CN" altLang="en-US" sz="2800" b="1" smtClean="0">
                <a:solidFill>
                  <a:srgbClr val="C00000"/>
                </a:solidFill>
                <a:latin typeface="微软雅黑" panose="020B0503020204020204" pitchFamily="34" charset="-122"/>
                <a:ea typeface="微软雅黑" panose="020B0503020204020204" pitchFamily="34" charset="-122"/>
                <a:sym typeface="+mn-ea"/>
              </a:rPr>
              <a:t>中国</a:t>
            </a:r>
            <a:r>
              <a:rPr lang="en-US" altLang="zh-CN" sz="2800" b="1" smtClean="0">
                <a:solidFill>
                  <a:srgbClr val="C00000"/>
                </a:solidFill>
                <a:latin typeface="微软雅黑" panose="020B0503020204020204" pitchFamily="34" charset="-122"/>
                <a:ea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sym typeface="+mn-ea"/>
              </a:rPr>
              <a:t>对外贸易</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27" name="文本框 26"/>
          <p:cNvSpPr txBox="1"/>
          <p:nvPr>
            <p:custDataLst>
              <p:tags r:id="rId24"/>
            </p:custDataLst>
          </p:nvPr>
        </p:nvSpPr>
        <p:spPr>
          <a:xfrm>
            <a:off x="400692" y="3732"/>
            <a:ext cx="8490585"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—古代商贸的起源与发展</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文本框 27"/>
          <p:cNvSpPr txBox="1"/>
          <p:nvPr>
            <p:custDataLst>
              <p:tags r:id="rId25"/>
            </p:custDataLst>
          </p:nvPr>
        </p:nvSpPr>
        <p:spPr>
          <a:xfrm>
            <a:off x="25399" y="743585"/>
            <a:ext cx="7382268" cy="595630"/>
          </a:xfrm>
          <a:prstGeom prst="rect">
            <a:avLst/>
          </a:prstGeom>
          <a:noFill/>
        </p:spPr>
        <p:txBody>
          <a:bodyPr wrap="square" rtlCol="0" anchor="t">
            <a:noAutofit/>
          </a:bodyPr>
          <a:lstStyle/>
          <a:p>
            <a:pPr lvl="0" algn="l">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因交流而发展：商业贸易的概况</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8" fill="hold" nodeType="withEffect">
                                  <p:stCondLst>
                                    <p:cond delay="0"/>
                                  </p:stCondLst>
                                  <p:childTnLst>
                                    <p:set>
                                      <p:cBhvr>
                                        <p:cTn id="9" dur="1000"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000" fill="hold">
                                          <p:stCondLst>
                                            <p:cond delay="0"/>
                                          </p:stCondLst>
                                        </p:cTn>
                                        <p:tgtEl>
                                          <p:spTgt spid="29"/>
                                        </p:tgtEl>
                                        <p:attrNameLst>
                                          <p:attrName>style.visibility</p:attrName>
                                        </p:attrNameLst>
                                      </p:cBhvr>
                                      <p:to>
                                        <p:strVal val="visible"/>
                                      </p:to>
                                    </p:set>
                                    <p:animEffect transition="in" filter="wipe(left)">
                                      <p:cBhvr>
                                        <p:cTn id="15" dur="1000"/>
                                        <p:tgtEl>
                                          <p:spTgt spid="29"/>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000"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2" nodeType="clickEffect">
                                  <p:stCondLst>
                                    <p:cond delay="0"/>
                                  </p:stCondLst>
                                  <p:childTnLst>
                                    <p:set>
                                      <p:cBhvr>
                                        <p:cTn id="23" dur="1000" fill="hold">
                                          <p:stCondLst>
                                            <p:cond delay="0"/>
                                          </p:stCondLst>
                                        </p:cTn>
                                        <p:tgtEl>
                                          <p:spTgt spid="7"/>
                                        </p:tgtEl>
                                        <p:attrNameLst>
                                          <p:attrName>style.visibility</p:attrName>
                                        </p:attrNameLst>
                                      </p:cBhvr>
                                      <p:to>
                                        <p:strVal val="visible"/>
                                      </p:to>
                                    </p:set>
                                    <p:animEffect transition="in" filter="wipe(left)">
                                      <p:cBhvr>
                                        <p:cTn id="24" dur="1000"/>
                                        <p:tgtEl>
                                          <p:spTgt spid="7"/>
                                        </p:tgtEl>
                                      </p:cBhvr>
                                    </p:animEffect>
                                  </p:childTnLst>
                                </p:cTn>
                              </p:par>
                            </p:childTnLst>
                          </p:cTn>
                        </p:par>
                        <p:par>
                          <p:cTn id="25" fill="hold">
                            <p:stCondLst>
                              <p:cond delay="1000"/>
                            </p:stCondLst>
                            <p:childTnLst>
                              <p:par>
                                <p:cTn id="26" presetID="22" presetClass="entr" presetSubtype="8" fill="hold" grpId="2" nodeType="afterEffect">
                                  <p:stCondLst>
                                    <p:cond delay="0"/>
                                  </p:stCondLst>
                                  <p:childTnLst>
                                    <p:set>
                                      <p:cBhvr>
                                        <p:cTn id="27" dur="1000" fill="hold">
                                          <p:stCondLst>
                                            <p:cond delay="0"/>
                                          </p:stCondLst>
                                        </p:cTn>
                                        <p:tgtEl>
                                          <p:spTgt spid="9"/>
                                        </p:tgtEl>
                                        <p:attrNameLst>
                                          <p:attrName>style.visibility</p:attrName>
                                        </p:attrNameLst>
                                      </p:cBhvr>
                                      <p:to>
                                        <p:strVal val="visible"/>
                                      </p:to>
                                    </p:set>
                                    <p:animEffect transition="in" filter="wipe(left)">
                                      <p:cBhvr>
                                        <p:cTn id="28" dur="1000"/>
                                        <p:tgtEl>
                                          <p:spTgt spid="9"/>
                                        </p:tgtEl>
                                      </p:cBhvr>
                                    </p:animEffect>
                                  </p:childTnLst>
                                </p:cTn>
                              </p:par>
                            </p:childTnLst>
                          </p:cTn>
                        </p:par>
                        <p:par>
                          <p:cTn id="29" fill="hold">
                            <p:stCondLst>
                              <p:cond delay="2000"/>
                            </p:stCondLst>
                            <p:childTnLst>
                              <p:par>
                                <p:cTn id="30" presetID="22" presetClass="entr" presetSubtype="8" fill="hold" grpId="2" nodeType="afterEffect">
                                  <p:stCondLst>
                                    <p:cond delay="0"/>
                                  </p:stCondLst>
                                  <p:childTnLst>
                                    <p:set>
                                      <p:cBhvr>
                                        <p:cTn id="31" dur="1000" fill="hold">
                                          <p:stCondLst>
                                            <p:cond delay="0"/>
                                          </p:stCondLst>
                                        </p:cTn>
                                        <p:tgtEl>
                                          <p:spTgt spid="14"/>
                                        </p:tgtEl>
                                        <p:attrNameLst>
                                          <p:attrName>style.visibility</p:attrName>
                                        </p:attrNameLst>
                                      </p:cBhvr>
                                      <p:to>
                                        <p:strVal val="visible"/>
                                      </p:to>
                                    </p:set>
                                    <p:animEffect transition="in" filter="wipe(left)">
                                      <p:cBhvr>
                                        <p:cTn id="32" dur="1000"/>
                                        <p:tgtEl>
                                          <p:spTgt spid="14"/>
                                        </p:tgtEl>
                                      </p:cBhvr>
                                    </p:animEffect>
                                  </p:childTnLst>
                                </p:cTn>
                              </p:par>
                            </p:childTnLst>
                          </p:cTn>
                        </p:par>
                        <p:par>
                          <p:cTn id="33" fill="hold">
                            <p:stCondLst>
                              <p:cond delay="3000"/>
                            </p:stCondLst>
                            <p:childTnLst>
                              <p:par>
                                <p:cTn id="34" presetID="22" presetClass="entr" presetSubtype="8" fill="hold" grpId="2" nodeType="afterEffect">
                                  <p:stCondLst>
                                    <p:cond delay="0"/>
                                  </p:stCondLst>
                                  <p:childTnLst>
                                    <p:set>
                                      <p:cBhvr>
                                        <p:cTn id="35" dur="1000" fill="hold">
                                          <p:stCondLst>
                                            <p:cond delay="0"/>
                                          </p:stCondLst>
                                        </p:cTn>
                                        <p:tgtEl>
                                          <p:spTgt spid="15"/>
                                        </p:tgtEl>
                                        <p:attrNameLst>
                                          <p:attrName>style.visibility</p:attrName>
                                        </p:attrNameLst>
                                      </p:cBhvr>
                                      <p:to>
                                        <p:strVal val="visible"/>
                                      </p:to>
                                    </p:set>
                                    <p:animEffect transition="in" filter="wipe(left)">
                                      <p:cBhvr>
                                        <p:cTn id="36" dur="1000"/>
                                        <p:tgtEl>
                                          <p:spTgt spid="15"/>
                                        </p:tgtEl>
                                      </p:cBhvr>
                                    </p:animEffect>
                                  </p:childTnLst>
                                </p:cTn>
                              </p:par>
                            </p:childTnLst>
                          </p:cTn>
                        </p:par>
                        <p:par>
                          <p:cTn id="37" fill="hold">
                            <p:stCondLst>
                              <p:cond delay="4000"/>
                            </p:stCondLst>
                            <p:childTnLst>
                              <p:par>
                                <p:cTn id="38" presetID="22" presetClass="entr" presetSubtype="8" fill="hold" grpId="2" nodeType="afterEffect">
                                  <p:stCondLst>
                                    <p:cond delay="0"/>
                                  </p:stCondLst>
                                  <p:childTnLst>
                                    <p:set>
                                      <p:cBhvr>
                                        <p:cTn id="39" dur="1000" fill="hold">
                                          <p:stCondLst>
                                            <p:cond delay="0"/>
                                          </p:stCondLst>
                                        </p:cTn>
                                        <p:tgtEl>
                                          <p:spTgt spid="16"/>
                                        </p:tgtEl>
                                        <p:attrNameLst>
                                          <p:attrName>style.visibility</p:attrName>
                                        </p:attrNameLst>
                                      </p:cBhvr>
                                      <p:to>
                                        <p:strVal val="visible"/>
                                      </p:to>
                                    </p:set>
                                    <p:animEffect transition="in" filter="wipe(left)">
                                      <p:cBhvr>
                                        <p:cTn id="40" dur="1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2" nodeType="clickEffect">
                                  <p:stCondLst>
                                    <p:cond delay="0"/>
                                  </p:stCondLst>
                                  <p:childTnLst>
                                    <p:set>
                                      <p:cBhvr>
                                        <p:cTn id="44" dur="1000" fill="hold">
                                          <p:stCondLst>
                                            <p:cond delay="0"/>
                                          </p:stCondLst>
                                        </p:cTn>
                                        <p:tgtEl>
                                          <p:spTgt spid="17"/>
                                        </p:tgtEl>
                                        <p:attrNameLst>
                                          <p:attrName>style.visibility</p:attrName>
                                        </p:attrNameLst>
                                      </p:cBhvr>
                                      <p:to>
                                        <p:strVal val="visible"/>
                                      </p:to>
                                    </p:set>
                                    <p:animEffect transition="in" filter="wipe(left)">
                                      <p:cBhvr>
                                        <p:cTn id="45" dur="1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2" nodeType="clickEffect">
                                  <p:stCondLst>
                                    <p:cond delay="0"/>
                                  </p:stCondLst>
                                  <p:childTnLst>
                                    <p:set>
                                      <p:cBhvr>
                                        <p:cTn id="49" dur="1000" fill="hold">
                                          <p:stCondLst>
                                            <p:cond delay="0"/>
                                          </p:stCondLst>
                                        </p:cTn>
                                        <p:tgtEl>
                                          <p:spTgt spid="18"/>
                                        </p:tgtEl>
                                        <p:attrNameLst>
                                          <p:attrName>style.visibility</p:attrName>
                                        </p:attrNameLst>
                                      </p:cBhvr>
                                      <p:to>
                                        <p:strVal val="visible"/>
                                      </p:to>
                                    </p:set>
                                    <p:animEffect transition="in" filter="wipe(left)">
                                      <p:cBhvr>
                                        <p:cTn id="50" dur="10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2" nodeType="clickEffect">
                                  <p:stCondLst>
                                    <p:cond delay="0"/>
                                  </p:stCondLst>
                                  <p:childTnLst>
                                    <p:set>
                                      <p:cBhvr>
                                        <p:cTn id="54" dur="1000" fill="hold">
                                          <p:stCondLst>
                                            <p:cond delay="0"/>
                                          </p:stCondLst>
                                        </p:cTn>
                                        <p:tgtEl>
                                          <p:spTgt spid="19"/>
                                        </p:tgtEl>
                                        <p:attrNameLst>
                                          <p:attrName>style.visibility</p:attrName>
                                        </p:attrNameLst>
                                      </p:cBhvr>
                                      <p:to>
                                        <p:strVal val="visible"/>
                                      </p:to>
                                    </p:set>
                                    <p:animEffect transition="in" filter="wipe(left)">
                                      <p:cBhvr>
                                        <p:cTn id="55" dur="10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2" nodeType="clickEffect">
                                  <p:stCondLst>
                                    <p:cond delay="0"/>
                                  </p:stCondLst>
                                  <p:childTnLst>
                                    <p:set>
                                      <p:cBhvr>
                                        <p:cTn id="59" dur="1000" fill="hold">
                                          <p:stCondLst>
                                            <p:cond delay="0"/>
                                          </p:stCondLst>
                                        </p:cTn>
                                        <p:tgtEl>
                                          <p:spTgt spid="20"/>
                                        </p:tgtEl>
                                        <p:attrNameLst>
                                          <p:attrName>style.visibility</p:attrName>
                                        </p:attrNameLst>
                                      </p:cBhvr>
                                      <p:to>
                                        <p:strVal val="visible"/>
                                      </p:to>
                                    </p:set>
                                    <p:animEffect transition="in" filter="wipe(left)">
                                      <p:cBhvr>
                                        <p:cTn id="60" dur="10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2" nodeType="clickEffect">
                                  <p:stCondLst>
                                    <p:cond delay="0"/>
                                  </p:stCondLst>
                                  <p:childTnLst>
                                    <p:set>
                                      <p:cBhvr>
                                        <p:cTn id="64" dur="1000" fill="hold">
                                          <p:stCondLst>
                                            <p:cond delay="0"/>
                                          </p:stCondLst>
                                        </p:cTn>
                                        <p:tgtEl>
                                          <p:spTgt spid="23"/>
                                        </p:tgtEl>
                                        <p:attrNameLst>
                                          <p:attrName>style.visibility</p:attrName>
                                        </p:attrNameLst>
                                      </p:cBhvr>
                                      <p:to>
                                        <p:strVal val="visible"/>
                                      </p:to>
                                    </p:set>
                                    <p:animEffect transition="in" filter="wipe(left)">
                                      <p:cBhvr>
                                        <p:cTn id="65" dur="10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000" fill="hold">
                                          <p:stCondLst>
                                            <p:cond delay="0"/>
                                          </p:stCondLst>
                                        </p:cTn>
                                        <p:tgtEl>
                                          <p:spTgt spid="30"/>
                                        </p:tgtEl>
                                        <p:attrNameLst>
                                          <p:attrName>style.visibility</p:attrName>
                                        </p:attrNameLst>
                                      </p:cBhvr>
                                      <p:to>
                                        <p:strVal val="visible"/>
                                      </p:to>
                                    </p:set>
                                    <p:animEffect transition="in" filter="wipe(left)">
                                      <p:cBhvr>
                                        <p:cTn id="70" dur="1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000" fill="hold">
                                          <p:stCondLst>
                                            <p:cond delay="0"/>
                                          </p:stCondLst>
                                        </p:cTn>
                                        <p:tgtEl>
                                          <p:spTgt spid="31"/>
                                        </p:tgtEl>
                                        <p:attrNameLst>
                                          <p:attrName>style.visibility</p:attrName>
                                        </p:attrNameLst>
                                      </p:cBhvr>
                                      <p:to>
                                        <p:strVal val="visible"/>
                                      </p:to>
                                    </p:set>
                                    <p:animEffect transition="in" filter="wipe(left)">
                                      <p:cBhvr>
                                        <p:cTn id="7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7" grpId="2"/>
      <p:bldP spid="9" grpId="2"/>
      <p:bldP spid="14" grpId="2"/>
      <p:bldP spid="15" grpId="2"/>
      <p:bldP spid="16" grpId="2"/>
      <p:bldP spid="17" grpId="2"/>
      <p:bldP spid="18" grpId="2"/>
      <p:bldP spid="19" grpId="2"/>
      <p:bldP spid="20" grpId="2"/>
      <p:bldP spid="23" grpId="2"/>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455929" y="1880871"/>
            <a:ext cx="5801995" cy="513715"/>
          </a:xfrm>
          <a:prstGeom prst="rect">
            <a:avLst/>
          </a:prstGeom>
          <a:noFill/>
          <a:ln w="9525">
            <a:noFill/>
          </a:ln>
        </p:spPr>
        <p:txBody>
          <a:bodyPr wrap="square" lIns="91440" tIns="45720" rIns="91440" bIns="45720" rtlCol="0" anchor="t" anchorCtr="0">
            <a:noAutofit/>
          </a:bodyPr>
          <a:lstStyle/>
          <a:p>
            <a:pPr>
              <a:spcBef>
                <a:spcPct val="0"/>
              </a:spcBef>
              <a:spcAft>
                <a:spcPct val="0"/>
              </a:spcAft>
              <a:buClrTx/>
              <a:buSzTx/>
              <a:buFontTx/>
            </a:pPr>
            <a:r>
              <a:rPr lang="en-US" sz="2800" b="1">
                <a:solidFill>
                  <a:srgbClr val="C00000"/>
                </a:solidFill>
                <a:latin typeface="微软雅黑" panose="020B0503020204020204" pitchFamily="34" charset="-122"/>
                <a:ea typeface="微软雅黑" panose="020B0503020204020204" pitchFamily="34" charset="-122"/>
                <a:sym typeface="+mn-ea"/>
              </a:rPr>
              <a:t>(2) </a:t>
            </a:r>
            <a:r>
              <a:rPr lang="zh-CN" sz="2800" b="1" smtClean="0">
                <a:solidFill>
                  <a:srgbClr val="C00000"/>
                </a:solidFill>
                <a:latin typeface="微软雅黑" panose="020B0503020204020204" pitchFamily="34" charset="-122"/>
                <a:ea typeface="微软雅黑" panose="020B0503020204020204" pitchFamily="34" charset="-122"/>
                <a:sym typeface="+mn-ea"/>
              </a:rPr>
              <a:t>管理</a:t>
            </a:r>
            <a:r>
              <a:rPr lang="zh-CN" sz="2800" b="1">
                <a:solidFill>
                  <a:srgbClr val="C00000"/>
                </a:solidFill>
                <a:latin typeface="微软雅黑" panose="020B0503020204020204" pitchFamily="34" charset="-122"/>
                <a:ea typeface="微软雅黑" panose="020B0503020204020204" pitchFamily="34" charset="-122"/>
                <a:sym typeface="+mn-ea"/>
              </a:rPr>
              <a:t>机构：</a:t>
            </a:r>
            <a:r>
              <a:rPr lang="zh-CN" altLang="en-US" sz="2800" b="1">
                <a:solidFill>
                  <a:srgbClr val="C00000"/>
                </a:solidFill>
                <a:latin typeface="微软雅黑" panose="020B0503020204020204" pitchFamily="34" charset="-122"/>
                <a:ea typeface="微软雅黑" panose="020B0503020204020204" pitchFamily="34" charset="-122"/>
                <a:sym typeface="+mn-ea"/>
              </a:rPr>
              <a:t>        </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23560" name="文本框 23560"/>
          <p:cNvSpPr txBox="1"/>
          <p:nvPr>
            <p:custDataLst>
              <p:tags r:id="rId2"/>
            </p:custDataLst>
          </p:nvPr>
        </p:nvSpPr>
        <p:spPr>
          <a:xfrm>
            <a:off x="1039495" y="2434907"/>
            <a:ext cx="8336280" cy="542925"/>
          </a:xfrm>
          <a:prstGeom prst="rect">
            <a:avLst/>
          </a:prstGeom>
          <a:noFill/>
        </p:spPr>
        <p:txBody>
          <a:bodyPr wrap="square" lIns="91440" tIns="45720" rIns="91440" bIns="45720" rtlCol="0" anchor="t" anchorCtr="0">
            <a:spAutoFit/>
          </a:bodyPr>
          <a:lstStyle/>
          <a:p>
            <a:pPr lvl="0" indent="0" algn="l">
              <a:lnSpc>
                <a:spcPct val="105000"/>
              </a:lnSpc>
              <a:spcBef>
                <a:spcPct val="0"/>
              </a:spcBef>
              <a:spcAft>
                <a:spcPct val="0"/>
              </a:spcAft>
              <a:buClrTx/>
              <a:buSzTx/>
              <a:buNone/>
            </a:pPr>
            <a:r>
              <a:rPr lang="zh-CN" altLang="en-US" sz="2800" b="1">
                <a:solidFill>
                  <a:srgbClr val="C00000"/>
                </a:solidFill>
                <a:latin typeface="微软雅黑" panose="020B0503020204020204" pitchFamily="34" charset="-122"/>
                <a:ea typeface="微软雅黑" panose="020B0503020204020204" pitchFamily="34" charset="-122"/>
                <a:sym typeface="+mn-ea"/>
              </a:rPr>
              <a:t>唐朝：</a:t>
            </a:r>
            <a:r>
              <a:rPr lang="zh-CN" altLang="en-US" sz="2800" b="1">
                <a:solidFill>
                  <a:srgbClr val="002060"/>
                </a:solidFill>
                <a:latin typeface="微软雅黑" panose="020B0503020204020204" pitchFamily="34" charset="-122"/>
                <a:ea typeface="微软雅黑" panose="020B0503020204020204" pitchFamily="34" charset="-122"/>
                <a:sym typeface="+mn-ea"/>
              </a:rPr>
              <a:t>市舶使</a:t>
            </a:r>
            <a:r>
              <a:rPr lang="en-US" altLang="zh-CN" sz="2800" b="1">
                <a:solidFill>
                  <a:srgbClr val="002060"/>
                </a:solidFill>
                <a:latin typeface="Arial" panose="020B0604020202020204" pitchFamily="34" charset="0"/>
                <a:ea typeface="微软雅黑" panose="020B0503020204020204" pitchFamily="34" charset="-122"/>
                <a:cs typeface="Arial" panose="020B0604020202020204" pitchFamily="34" charset="0"/>
                <a:sym typeface="+mn-ea"/>
              </a:rPr>
              <a:t>→</a:t>
            </a:r>
            <a:r>
              <a:rPr lang="zh-CN" altLang="en-US" sz="2800" b="1">
                <a:solidFill>
                  <a:srgbClr val="C00000"/>
                </a:solidFill>
                <a:latin typeface="微软雅黑" panose="020B0503020204020204" pitchFamily="34" charset="-122"/>
                <a:ea typeface="微软雅黑" panose="020B0503020204020204" pitchFamily="34" charset="-122"/>
                <a:sym typeface="+mn-ea"/>
              </a:rPr>
              <a:t>宋朝：</a:t>
            </a:r>
            <a:r>
              <a:rPr lang="zh-CN" altLang="en-US" sz="2800" b="1">
                <a:solidFill>
                  <a:srgbClr val="002060"/>
                </a:solidFill>
                <a:latin typeface="微软雅黑" panose="020B0503020204020204" pitchFamily="34" charset="-122"/>
                <a:ea typeface="微软雅黑" panose="020B0503020204020204" pitchFamily="34" charset="-122"/>
                <a:sym typeface="+mn-ea"/>
              </a:rPr>
              <a:t>市舶司</a:t>
            </a:r>
            <a:r>
              <a:rPr lang="en-US" altLang="zh-CN" sz="2800" b="1">
                <a:solidFill>
                  <a:srgbClr val="002060"/>
                </a:solidFill>
                <a:latin typeface="Arial" panose="020B0604020202020204" pitchFamily="34" charset="0"/>
                <a:ea typeface="微软雅黑" panose="020B0503020204020204" pitchFamily="34" charset="-122"/>
                <a:cs typeface="Arial" panose="020B0604020202020204" pitchFamily="34" charset="0"/>
                <a:sym typeface="+mn-ea"/>
              </a:rPr>
              <a:t>→</a:t>
            </a:r>
            <a:r>
              <a:rPr lang="zh-CN" altLang="en-US" sz="2800" b="1">
                <a:solidFill>
                  <a:srgbClr val="C00000"/>
                </a:solidFill>
                <a:latin typeface="微软雅黑" panose="020B0503020204020204" pitchFamily="34" charset="-122"/>
                <a:ea typeface="微软雅黑" panose="020B0503020204020204" pitchFamily="34" charset="-122"/>
                <a:sym typeface="+mn-ea"/>
              </a:rPr>
              <a:t>清朝：</a:t>
            </a:r>
            <a:r>
              <a:rPr lang="zh-CN" altLang="en-US" sz="2800" b="1">
                <a:solidFill>
                  <a:srgbClr val="002060"/>
                </a:solidFill>
                <a:latin typeface="微软雅黑" panose="020B0503020204020204" pitchFamily="34" charset="-122"/>
                <a:ea typeface="微软雅黑" panose="020B0503020204020204" pitchFamily="34" charset="-122"/>
                <a:sym typeface="+mn-ea"/>
              </a:rPr>
              <a:t>公行（官行） </a:t>
            </a:r>
            <a:r>
              <a:rPr lang="zh-CN" altLang="en-US" sz="2800" b="1">
                <a:solidFill>
                  <a:srgbClr val="C00000"/>
                </a:solidFill>
                <a:latin typeface="微软雅黑" panose="020B0503020204020204" pitchFamily="34" charset="-122"/>
                <a:ea typeface="微软雅黑" panose="020B0503020204020204" pitchFamily="34" charset="-122"/>
                <a:sym typeface="+mn-ea"/>
              </a:rPr>
              <a:t>     </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6" name="文本框 5"/>
          <p:cNvSpPr txBox="1"/>
          <p:nvPr>
            <p:custDataLst>
              <p:tags r:id="rId3"/>
            </p:custDataLst>
          </p:nvPr>
        </p:nvSpPr>
        <p:spPr>
          <a:xfrm>
            <a:off x="472440" y="3069590"/>
            <a:ext cx="2990850" cy="513715"/>
          </a:xfrm>
          <a:prstGeom prst="rect">
            <a:avLst/>
          </a:prstGeom>
          <a:noFill/>
          <a:ln w="9525">
            <a:noFill/>
          </a:ln>
        </p:spPr>
        <p:txBody>
          <a:bodyPr wrap="square" lIns="91440" tIns="45720" rIns="91440" bIns="45720" rtlCol="0" anchor="t" anchorCtr="0">
            <a:noAutofit/>
          </a:bodyPr>
          <a:lstStyle/>
          <a:p>
            <a:pPr>
              <a:spcBef>
                <a:spcPct val="0"/>
              </a:spcBef>
              <a:spcAft>
                <a:spcPct val="0"/>
              </a:spcAft>
              <a:buClrTx/>
              <a:buSzTx/>
              <a:buFontTx/>
            </a:pPr>
            <a:r>
              <a:rPr lang="en-US" sz="2800" b="1">
                <a:solidFill>
                  <a:srgbClr val="C00000"/>
                </a:solidFill>
                <a:latin typeface="微软雅黑" panose="020B0503020204020204" pitchFamily="34" charset="-122"/>
                <a:ea typeface="微软雅黑" panose="020B0503020204020204" pitchFamily="34" charset="-122"/>
                <a:sym typeface="+mn-ea"/>
              </a:rPr>
              <a:t>(3) </a:t>
            </a:r>
            <a:r>
              <a:rPr lang="zh-CN" sz="2800" b="1">
                <a:solidFill>
                  <a:srgbClr val="C00000"/>
                </a:solidFill>
                <a:latin typeface="微软雅黑" panose="020B0503020204020204" pitchFamily="34" charset="-122"/>
                <a:ea typeface="微软雅黑" panose="020B0503020204020204" pitchFamily="34" charset="-122"/>
                <a:sym typeface="+mn-ea"/>
              </a:rPr>
              <a:t>重要方式：</a:t>
            </a:r>
            <a:r>
              <a:rPr lang="zh-CN" altLang="en-US" sz="2800" b="1">
                <a:solidFill>
                  <a:srgbClr val="C00000"/>
                </a:solidFill>
                <a:latin typeface="微软雅黑" panose="020B0503020204020204" pitchFamily="34" charset="-122"/>
                <a:ea typeface="微软雅黑" panose="020B0503020204020204" pitchFamily="34" charset="-122"/>
                <a:sym typeface="+mn-ea"/>
              </a:rPr>
              <a:t>        </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7" name="文本框 6"/>
          <p:cNvSpPr txBox="1"/>
          <p:nvPr>
            <p:custDataLst>
              <p:tags r:id="rId4"/>
            </p:custDataLst>
          </p:nvPr>
        </p:nvSpPr>
        <p:spPr>
          <a:xfrm>
            <a:off x="2812415" y="3069590"/>
            <a:ext cx="1955165" cy="521970"/>
          </a:xfrm>
          <a:prstGeom prst="rect">
            <a:avLst/>
          </a:prstGeom>
          <a:noFill/>
          <a:ln w="9525">
            <a:noFill/>
          </a:ln>
        </p:spPr>
        <p:txBody>
          <a:bodyPr wrap="square" lIns="91440" tIns="45720" rIns="91440" bIns="45720" rtlCol="0" anchor="t" anchorCtr="0">
            <a:noAutofit/>
          </a:bodyPr>
          <a:lstStyle/>
          <a:p>
            <a:pPr indent="0">
              <a:spcBef>
                <a:spcPct val="0"/>
              </a:spcBef>
              <a:spcAft>
                <a:spcPct val="0"/>
              </a:spcAft>
              <a:buClrTx/>
              <a:buSzTx/>
              <a:buNone/>
            </a:pPr>
            <a:r>
              <a:rPr lang="zh-CN" altLang="en-US" sz="2800" b="1">
                <a:solidFill>
                  <a:srgbClr val="002060"/>
                </a:solidFill>
                <a:latin typeface="微软雅黑" panose="020B0503020204020204" pitchFamily="34" charset="-122"/>
                <a:ea typeface="微软雅黑" panose="020B0503020204020204" pitchFamily="34" charset="-122"/>
                <a:sym typeface="+mn-ea"/>
              </a:rPr>
              <a:t>朝贡贸易        </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9" name="文本框 8"/>
          <p:cNvSpPr txBox="1"/>
          <p:nvPr>
            <p:custDataLst>
              <p:tags r:id="rId5"/>
            </p:custDataLst>
          </p:nvPr>
        </p:nvSpPr>
        <p:spPr>
          <a:xfrm>
            <a:off x="2297430" y="3577590"/>
            <a:ext cx="5820410" cy="460375"/>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800" b="1">
                <a:solidFill>
                  <a:srgbClr val="002060"/>
                </a:solidFill>
                <a:latin typeface="微软雅黑" panose="020B0503020204020204" pitchFamily="34" charset="-122"/>
                <a:ea typeface="微软雅黑" panose="020B0503020204020204" pitchFamily="34" charset="-122"/>
                <a:sym typeface="+mn-ea"/>
              </a:rPr>
              <a:t>①宣扬国威，加强与海外的联系</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14" name="文本框 13"/>
          <p:cNvSpPr txBox="1"/>
          <p:nvPr>
            <p:custDataLst>
              <p:tags r:id="rId6"/>
            </p:custDataLst>
          </p:nvPr>
        </p:nvSpPr>
        <p:spPr>
          <a:xfrm>
            <a:off x="2297430" y="4051935"/>
            <a:ext cx="6882765" cy="52197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800" b="1">
                <a:solidFill>
                  <a:srgbClr val="002060"/>
                </a:solidFill>
                <a:latin typeface="微软雅黑" panose="020B0503020204020204" pitchFamily="34" charset="-122"/>
                <a:ea typeface="微软雅黑" panose="020B0503020204020204" pitchFamily="34" charset="-122"/>
                <a:sym typeface="+mn-ea"/>
              </a:rPr>
              <a:t>②求异域特产，满足统治者奢侈需求</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16" name="文本框 15"/>
          <p:cNvSpPr txBox="1"/>
          <p:nvPr>
            <p:custDataLst>
              <p:tags r:id="rId7"/>
            </p:custDataLst>
          </p:nvPr>
        </p:nvSpPr>
        <p:spPr>
          <a:xfrm>
            <a:off x="2404110" y="4570730"/>
            <a:ext cx="4043045" cy="52197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800" b="1">
                <a:solidFill>
                  <a:srgbClr val="002060"/>
                </a:solidFill>
                <a:latin typeface="微软雅黑" panose="020B0503020204020204" pitchFamily="34" charset="-122"/>
                <a:ea typeface="微软雅黑" panose="020B0503020204020204" pitchFamily="34" charset="-122"/>
                <a:sym typeface="+mn-ea"/>
              </a:rPr>
              <a:t>厚往薄来，倍偿其价</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18" name="文本框 17"/>
          <p:cNvSpPr txBox="1"/>
          <p:nvPr>
            <p:custDataLst>
              <p:tags r:id="rId8"/>
            </p:custDataLst>
          </p:nvPr>
        </p:nvSpPr>
        <p:spPr>
          <a:xfrm>
            <a:off x="2345055" y="4994910"/>
            <a:ext cx="6641465" cy="1559560"/>
          </a:xfrm>
          <a:prstGeom prst="rect">
            <a:avLst/>
          </a:prstGeom>
          <a:noFill/>
          <a:ln w="9525">
            <a:noFill/>
          </a:ln>
        </p:spPr>
        <p:txBody>
          <a:bodyPr wrap="square" lIns="91440" tIns="45720" rIns="91440" bIns="45720" rtlCol="0" anchor="t" anchorCtr="0">
            <a:noAutofit/>
          </a:bodyPr>
          <a:lstStyle/>
          <a:p>
            <a:pPr lvl="0" algn="l">
              <a:lnSpc>
                <a:spcPct val="115000"/>
              </a:lnSpc>
              <a:spcBef>
                <a:spcPct val="0"/>
              </a:spcBef>
              <a:spcAft>
                <a:spcPct val="0"/>
              </a:spcAft>
              <a:buClrTx/>
              <a:buSzTx/>
              <a:buFontTx/>
            </a:pPr>
            <a:r>
              <a:rPr lang="zh-CN" altLang="en-US" sz="2800" b="1">
                <a:solidFill>
                  <a:srgbClr val="002060"/>
                </a:solidFill>
                <a:latin typeface="微软雅黑" panose="020B0503020204020204" pitchFamily="34" charset="-122"/>
                <a:ea typeface="微软雅黑" panose="020B0503020204020204" pitchFamily="34" charset="-122"/>
                <a:sym typeface="+mn-ea"/>
              </a:rPr>
              <a:t>①促进与周边的交流，扩大中国的影响</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lvl="0" algn="l">
              <a:lnSpc>
                <a:spcPct val="115000"/>
              </a:lnSpc>
              <a:spcBef>
                <a:spcPct val="0"/>
              </a:spcBef>
              <a:spcAft>
                <a:spcPct val="0"/>
              </a:spcAft>
              <a:buClrTx/>
              <a:buSzTx/>
              <a:buFontTx/>
            </a:pPr>
            <a:r>
              <a:rPr lang="zh-CN" altLang="en-US" sz="2800" b="1">
                <a:solidFill>
                  <a:srgbClr val="002060"/>
                </a:solidFill>
                <a:latin typeface="微软雅黑" panose="020B0503020204020204" pitchFamily="34" charset="-122"/>
                <a:ea typeface="微软雅黑" panose="020B0503020204020204" pitchFamily="34" charset="-122"/>
                <a:sym typeface="+mn-ea"/>
              </a:rPr>
              <a:t>②造成财政负担，影响正常外贸的发展</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lvl="0" algn="l">
              <a:lnSpc>
                <a:spcPct val="115000"/>
              </a:lnSpc>
              <a:spcBef>
                <a:spcPct val="0"/>
              </a:spcBef>
              <a:spcAft>
                <a:spcPct val="0"/>
              </a:spcAft>
              <a:buClrTx/>
              <a:buSzTx/>
              <a:buFontTx/>
            </a:pPr>
            <a:r>
              <a:rPr lang="zh-CN" altLang="en-US" sz="2800" b="1">
                <a:solidFill>
                  <a:srgbClr val="002060"/>
                </a:solidFill>
                <a:latin typeface="微软雅黑" panose="020B0503020204020204" pitchFamily="34" charset="-122"/>
                <a:ea typeface="微软雅黑" panose="020B0503020204020204" pitchFamily="34" charset="-122"/>
                <a:sym typeface="+mn-ea"/>
              </a:rPr>
              <a:t>③形成以中国文化为核心的东亚文化圈</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grpSp>
        <p:nvGrpSpPr>
          <p:cNvPr id="2" name="组合 1"/>
          <p:cNvGrpSpPr/>
          <p:nvPr>
            <p:custDataLst>
              <p:tags r:id="rId9"/>
            </p:custDataLst>
          </p:nvPr>
        </p:nvGrpSpPr>
        <p:grpSpPr>
          <a:xfrm>
            <a:off x="1035685" y="3585210"/>
            <a:ext cx="2131060" cy="2009775"/>
            <a:chOff x="1631" y="5646"/>
            <a:chExt cx="3356" cy="3165"/>
          </a:xfrm>
        </p:grpSpPr>
        <p:sp>
          <p:nvSpPr>
            <p:cNvPr id="15" name="文本框 14"/>
            <p:cNvSpPr txBox="1"/>
            <p:nvPr>
              <p:custDataLst>
                <p:tags r:id="rId10"/>
              </p:custDataLst>
            </p:nvPr>
          </p:nvSpPr>
          <p:spPr>
            <a:xfrm>
              <a:off x="1631" y="7158"/>
              <a:ext cx="3356" cy="855"/>
            </a:xfrm>
            <a:prstGeom prst="rect">
              <a:avLst/>
            </a:prstGeom>
            <a:noFill/>
          </p:spPr>
          <p:txBody>
            <a:bodyPr wrap="square" lIns="91440" tIns="45720" rIns="91440" bIns="45720" rtlCol="0" anchor="t" anchorCtr="0">
              <a:spAutoFit/>
            </a:bodyPr>
            <a:lstStyle/>
            <a:p>
              <a:pPr marL="285750" lvl="0" indent="-285750" algn="l">
                <a:lnSpc>
                  <a:spcPct val="105000"/>
                </a:lnSpc>
                <a:spcBef>
                  <a:spcPct val="0"/>
                </a:spcBef>
                <a:spcAft>
                  <a:spcPct val="0"/>
                </a:spcAft>
                <a:buClrTx/>
                <a:buSzTx/>
                <a:buFont typeface="Wingdings" panose="05000000000000000000" charset="0"/>
                <a:buChar char="n"/>
              </a:pPr>
              <a:r>
                <a:rPr lang="zh-CN" altLang="en-US" sz="2800" b="1">
                  <a:solidFill>
                    <a:srgbClr val="C00000"/>
                  </a:solidFill>
                  <a:latin typeface="微软雅黑" panose="020B0503020204020204" pitchFamily="34" charset="-122"/>
                  <a:ea typeface="微软雅黑" panose="020B0503020204020204" pitchFamily="34" charset="-122"/>
                  <a:sym typeface="+mn-ea"/>
                </a:rPr>
                <a:t>特点：</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17" name="文本框 16"/>
            <p:cNvSpPr txBox="1"/>
            <p:nvPr>
              <p:custDataLst>
                <p:tags r:id="rId11"/>
              </p:custDataLst>
            </p:nvPr>
          </p:nvSpPr>
          <p:spPr>
            <a:xfrm>
              <a:off x="1631" y="7957"/>
              <a:ext cx="3356" cy="855"/>
            </a:xfrm>
            <a:prstGeom prst="rect">
              <a:avLst/>
            </a:prstGeom>
            <a:noFill/>
          </p:spPr>
          <p:txBody>
            <a:bodyPr wrap="square" lIns="91440" tIns="45720" rIns="91440" bIns="45720" rtlCol="0" anchor="t" anchorCtr="0">
              <a:spAutoFit/>
            </a:bodyPr>
            <a:lstStyle/>
            <a:p>
              <a:pPr marL="285750" lvl="0" indent="-285750" algn="l">
                <a:lnSpc>
                  <a:spcPct val="105000"/>
                </a:lnSpc>
                <a:spcBef>
                  <a:spcPct val="0"/>
                </a:spcBef>
                <a:spcAft>
                  <a:spcPct val="0"/>
                </a:spcAft>
                <a:buClrTx/>
                <a:buSzTx/>
                <a:buFont typeface="Wingdings" panose="05000000000000000000" charset="0"/>
                <a:buChar char="n"/>
              </a:pPr>
              <a:r>
                <a:rPr lang="zh-CN" altLang="en-US" sz="2800" b="1">
                  <a:solidFill>
                    <a:srgbClr val="C00000"/>
                  </a:solidFill>
                  <a:latin typeface="微软雅黑" panose="020B0503020204020204" pitchFamily="34" charset="-122"/>
                  <a:ea typeface="微软雅黑" panose="020B0503020204020204" pitchFamily="34" charset="-122"/>
                  <a:sym typeface="+mn-ea"/>
                </a:rPr>
                <a:t>评价：</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23" name="文本框 22"/>
            <p:cNvSpPr txBox="1"/>
            <p:nvPr>
              <p:custDataLst>
                <p:tags r:id="rId12"/>
              </p:custDataLst>
            </p:nvPr>
          </p:nvSpPr>
          <p:spPr>
            <a:xfrm>
              <a:off x="1631" y="5646"/>
              <a:ext cx="3356" cy="855"/>
            </a:xfrm>
            <a:prstGeom prst="rect">
              <a:avLst/>
            </a:prstGeom>
            <a:noFill/>
          </p:spPr>
          <p:txBody>
            <a:bodyPr wrap="square" lIns="91440" tIns="45720" rIns="91440" bIns="45720" rtlCol="0" anchor="t" anchorCtr="0">
              <a:spAutoFit/>
            </a:bodyPr>
            <a:lstStyle/>
            <a:p>
              <a:pPr marL="285750" lvl="0" indent="-285750" algn="l">
                <a:lnSpc>
                  <a:spcPct val="105000"/>
                </a:lnSpc>
                <a:spcBef>
                  <a:spcPct val="0"/>
                </a:spcBef>
                <a:spcAft>
                  <a:spcPct val="0"/>
                </a:spcAft>
                <a:buClrTx/>
                <a:buSzTx/>
                <a:buFont typeface="Wingdings" panose="05000000000000000000" charset="0"/>
                <a:buChar char="n"/>
              </a:pPr>
              <a:r>
                <a:rPr lang="zh-CN" altLang="en-US" sz="2800" b="1">
                  <a:solidFill>
                    <a:srgbClr val="C00000"/>
                  </a:solidFill>
                  <a:latin typeface="微软雅黑" panose="020B0503020204020204" pitchFamily="34" charset="-122"/>
                  <a:ea typeface="微软雅黑" panose="020B0503020204020204" pitchFamily="34" charset="-122"/>
                  <a:sym typeface="+mn-ea"/>
                </a:rPr>
                <a:t>目的：</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grpSp>
      <p:pic>
        <p:nvPicPr>
          <p:cNvPr id="21" name="图片 20"/>
          <p:cNvPicPr>
            <a:picLocks noChangeAspect="1"/>
          </p:cNvPicPr>
          <p:nvPr>
            <p:custDataLst>
              <p:tags r:id="rId13"/>
            </p:custDataLst>
          </p:nvPr>
        </p:nvPicPr>
        <p:blipFill>
          <a:blip r:embed="rId14"/>
          <a:stretch>
            <a:fillRect/>
          </a:stretch>
        </p:blipFill>
        <p:spPr>
          <a:xfrm>
            <a:off x="8715375" y="3127375"/>
            <a:ext cx="2917190" cy="3304540"/>
          </a:xfrm>
          <a:prstGeom prst="rect">
            <a:avLst/>
          </a:prstGeom>
          <a:effectLst>
            <a:outerShdw blurRad="63500" sx="102000" sy="102000" algn="ctr" rotWithShape="0">
              <a:prstClr val="black">
                <a:alpha val="40000"/>
              </a:prstClr>
            </a:outerShdw>
          </a:effectLst>
        </p:spPr>
      </p:pic>
      <p:sp>
        <p:nvSpPr>
          <p:cNvPr id="20" name="文本框 19"/>
          <p:cNvSpPr txBox="1"/>
          <p:nvPr>
            <p:custDataLst>
              <p:tags r:id="rId15"/>
            </p:custDataLst>
          </p:nvPr>
        </p:nvSpPr>
        <p:spPr>
          <a:xfrm>
            <a:off x="472440" y="1302384"/>
            <a:ext cx="4130211" cy="51625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zh-CN" sz="2800" b="1" smtClean="0">
                <a:solidFill>
                  <a:srgbClr val="C00000"/>
                </a:solidFill>
                <a:latin typeface="微软雅黑" panose="020B0503020204020204" pitchFamily="34" charset="-122"/>
                <a:ea typeface="微软雅黑" panose="020B0503020204020204" pitchFamily="34" charset="-122"/>
                <a:sym typeface="+mn-ea"/>
              </a:rPr>
              <a:t>1、</a:t>
            </a:r>
            <a:r>
              <a:rPr lang="zh-CN" altLang="en-US" sz="2800" b="1" smtClean="0">
                <a:solidFill>
                  <a:srgbClr val="C00000"/>
                </a:solidFill>
                <a:latin typeface="微软雅黑" panose="020B0503020204020204" pitchFamily="34" charset="-122"/>
                <a:ea typeface="微软雅黑" panose="020B0503020204020204" pitchFamily="34" charset="-122"/>
                <a:sym typeface="+mn-ea"/>
              </a:rPr>
              <a:t>中国</a:t>
            </a:r>
            <a:r>
              <a:rPr lang="en-US" altLang="zh-CN" sz="2800" b="1" smtClean="0">
                <a:solidFill>
                  <a:srgbClr val="C00000"/>
                </a:solidFill>
                <a:latin typeface="微软雅黑" panose="020B0503020204020204" pitchFamily="34" charset="-122"/>
                <a:ea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sym typeface="+mn-ea"/>
              </a:rPr>
              <a:t>对外贸易</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22" name="文本框 21"/>
          <p:cNvSpPr txBox="1"/>
          <p:nvPr>
            <p:custDataLst>
              <p:tags r:id="rId16"/>
            </p:custDataLst>
          </p:nvPr>
        </p:nvSpPr>
        <p:spPr>
          <a:xfrm>
            <a:off x="400692" y="3732"/>
            <a:ext cx="8490585"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—古代商贸的起源与发展</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custDataLst>
              <p:tags r:id="rId17"/>
            </p:custDataLst>
          </p:nvPr>
        </p:nvSpPr>
        <p:spPr>
          <a:xfrm>
            <a:off x="25399" y="743585"/>
            <a:ext cx="7382268" cy="595630"/>
          </a:xfrm>
          <a:prstGeom prst="rect">
            <a:avLst/>
          </a:prstGeom>
          <a:noFill/>
        </p:spPr>
        <p:txBody>
          <a:bodyPr wrap="square" rtlCol="0" anchor="t">
            <a:noAutofit/>
          </a:bodyPr>
          <a:lstStyle/>
          <a:p>
            <a:pPr lvl="0" algn="l">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因交流而发展：商业贸易的概况</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22" presetClass="entr" presetSubtype="8" fill="hold" grpId="0" nodeType="withEffect">
                                  <p:stCondLst>
                                    <p:cond delay="0"/>
                                  </p:stCondLst>
                                  <p:childTnLst>
                                    <p:set>
                                      <p:cBhvr>
                                        <p:cTn id="9" dur="1000"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000" fill="hold">
                                          <p:stCondLst>
                                            <p:cond delay="0"/>
                                          </p:stCondLst>
                                        </p:cTn>
                                        <p:tgtEl>
                                          <p:spTgt spid="23560"/>
                                        </p:tgtEl>
                                        <p:attrNameLst>
                                          <p:attrName>style.visibility</p:attrName>
                                        </p:attrNameLst>
                                      </p:cBhvr>
                                      <p:to>
                                        <p:strVal val="visible"/>
                                      </p:to>
                                    </p:set>
                                    <p:animEffect transition="in" filter="wipe(left)">
                                      <p:cBhvr>
                                        <p:cTn id="15" dur="1000"/>
                                        <p:tgtEl>
                                          <p:spTgt spid="2356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000"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000" fill="hold">
                                          <p:stCondLst>
                                            <p:cond delay="0"/>
                                          </p:stCondLst>
                                        </p:cTn>
                                        <p:tgtEl>
                                          <p:spTgt spid="2"/>
                                        </p:tgtEl>
                                        <p:attrNameLst>
                                          <p:attrName>style.visibility</p:attrName>
                                        </p:attrNameLst>
                                      </p:cBhvr>
                                      <p:to>
                                        <p:strVal val="visible"/>
                                      </p:to>
                                    </p:set>
                                    <p:animEffect transition="in" filter="wipe(left)">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2" nodeType="clickEffect">
                                  <p:stCondLst>
                                    <p:cond delay="0"/>
                                  </p:stCondLst>
                                  <p:childTnLst>
                                    <p:set>
                                      <p:cBhvr>
                                        <p:cTn id="29" dur="1000"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2" nodeType="clickEffect">
                                  <p:stCondLst>
                                    <p:cond delay="0"/>
                                  </p:stCondLst>
                                  <p:childTnLst>
                                    <p:set>
                                      <p:cBhvr>
                                        <p:cTn id="34" dur="1000" fill="hold">
                                          <p:stCondLst>
                                            <p:cond delay="0"/>
                                          </p:stCondLst>
                                        </p:cTn>
                                        <p:tgtEl>
                                          <p:spTgt spid="14"/>
                                        </p:tgtEl>
                                        <p:attrNameLst>
                                          <p:attrName>style.visibility</p:attrName>
                                        </p:attrNameLst>
                                      </p:cBhvr>
                                      <p:to>
                                        <p:strVal val="visible"/>
                                      </p:to>
                                    </p:set>
                                    <p:animEffect transition="in" filter="wipe(left)">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2" nodeType="clickEffect">
                                  <p:stCondLst>
                                    <p:cond delay="0"/>
                                  </p:stCondLst>
                                  <p:childTnLst>
                                    <p:set>
                                      <p:cBhvr>
                                        <p:cTn id="39" dur="1000" fill="hold">
                                          <p:stCondLst>
                                            <p:cond delay="0"/>
                                          </p:stCondLst>
                                        </p:cTn>
                                        <p:tgtEl>
                                          <p:spTgt spid="16"/>
                                        </p:tgtEl>
                                        <p:attrNameLst>
                                          <p:attrName>style.visibility</p:attrName>
                                        </p:attrNameLst>
                                      </p:cBhvr>
                                      <p:to>
                                        <p:strVal val="visible"/>
                                      </p:to>
                                    </p:set>
                                    <p:animEffect transition="in" filter="wipe(left)">
                                      <p:cBhvr>
                                        <p:cTn id="40" dur="1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2" nodeType="clickEffect">
                                  <p:stCondLst>
                                    <p:cond delay="0"/>
                                  </p:stCondLst>
                                  <p:childTnLst>
                                    <p:set>
                                      <p:cBhvr>
                                        <p:cTn id="44" dur="1000" fill="hold">
                                          <p:stCondLst>
                                            <p:cond delay="0"/>
                                          </p:stCondLst>
                                        </p:cTn>
                                        <p:tgtEl>
                                          <p:spTgt spid="18"/>
                                        </p:tgtEl>
                                        <p:attrNameLst>
                                          <p:attrName>style.visibility</p:attrName>
                                        </p:attrNameLst>
                                      </p:cBhvr>
                                      <p:to>
                                        <p:strVal val="visible"/>
                                      </p:to>
                                    </p:set>
                                    <p:animEffect transition="in" filter="wipe(left)">
                                      <p:cBhvr>
                                        <p:cTn id="4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560" grpId="0"/>
      <p:bldP spid="6" grpId="0"/>
      <p:bldP spid="7" grpId="0"/>
      <p:bldP spid="9" grpId="2"/>
      <p:bldP spid="14" grpId="2"/>
      <p:bldP spid="16" grpId="2"/>
      <p:bldP spid="18"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552984" y="1783203"/>
            <a:ext cx="1956007" cy="36200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1" name="文本框 20"/>
          <p:cNvSpPr txBox="1"/>
          <p:nvPr>
            <p:custDataLst>
              <p:tags r:id="rId2"/>
            </p:custDataLst>
          </p:nvPr>
        </p:nvSpPr>
        <p:spPr>
          <a:xfrm>
            <a:off x="646225" y="2008605"/>
            <a:ext cx="1823413" cy="3169285"/>
          </a:xfrm>
          <a:prstGeom prst="rect">
            <a:avLst/>
          </a:prstGeom>
          <a:noFill/>
        </p:spPr>
        <p:txBody>
          <a:bodyPr wrap="square" rtlCol="0">
            <a:spAutoFit/>
          </a:bodyPr>
          <a:lstStyle/>
          <a:p>
            <a:r>
              <a:rPr kumimoji="1" lang="zh-CN" altLang="en-US" sz="3200" b="1">
                <a:latin typeface="微软雅黑" panose="020B0503020204020204" pitchFamily="34" charset="-122"/>
                <a:ea typeface="微软雅黑" panose="020B0503020204020204" pitchFamily="34" charset="-122"/>
              </a:rPr>
              <a:t>古埃及</a:t>
            </a:r>
            <a:endParaRPr kumimoji="1" lang="en-US" altLang="zh-CN" sz="3200" b="1">
              <a:latin typeface="微软雅黑" panose="020B0503020204020204" pitchFamily="34" charset="-122"/>
              <a:ea typeface="微软雅黑" panose="020B0503020204020204" pitchFamily="34" charset="-122"/>
            </a:endParaRPr>
          </a:p>
          <a:p>
            <a:endParaRPr kumimoji="1" lang="en-US" altLang="zh-CN" sz="2400">
              <a:latin typeface="微软雅黑" panose="020B0503020204020204" pitchFamily="34" charset="-122"/>
              <a:ea typeface="微软雅黑" panose="020B0503020204020204" pitchFamily="34" charset="-122"/>
            </a:endParaRPr>
          </a:p>
          <a:p>
            <a:r>
              <a:rPr kumimoji="1" lang="zh-CN" altLang="en-US" sz="2400">
                <a:latin typeface="微软雅黑" panose="020B0503020204020204" pitchFamily="34" charset="-122"/>
                <a:ea typeface="微软雅黑" panose="020B0503020204020204" pitchFamily="34" charset="-122"/>
              </a:rPr>
              <a:t>金字塔壁画上已有商品交换的场景。但商业主导权在国家手中。</a:t>
            </a:r>
            <a:endParaRPr kumimoji="1" lang="zh-CN" altLang="en-US" sz="2400">
              <a:latin typeface="微软雅黑" panose="020B0503020204020204" pitchFamily="34" charset="-122"/>
              <a:ea typeface="微软雅黑" panose="020B0503020204020204" pitchFamily="34" charset="-122"/>
            </a:endParaRPr>
          </a:p>
        </p:txBody>
      </p:sp>
      <p:sp>
        <p:nvSpPr>
          <p:cNvPr id="25" name="矩形 24"/>
          <p:cNvSpPr/>
          <p:nvPr>
            <p:custDataLst>
              <p:tags r:id="rId3"/>
            </p:custDataLst>
          </p:nvPr>
        </p:nvSpPr>
        <p:spPr>
          <a:xfrm>
            <a:off x="2756506" y="1753761"/>
            <a:ext cx="1956007" cy="36200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6" name="矩形 25"/>
          <p:cNvSpPr/>
          <p:nvPr>
            <p:custDataLst>
              <p:tags r:id="rId4"/>
            </p:custDataLst>
          </p:nvPr>
        </p:nvSpPr>
        <p:spPr>
          <a:xfrm>
            <a:off x="5116984" y="1753761"/>
            <a:ext cx="1956007" cy="36200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3" name="文本框 22"/>
          <p:cNvSpPr txBox="1"/>
          <p:nvPr>
            <p:custDataLst>
              <p:tags r:id="rId5"/>
            </p:custDataLst>
          </p:nvPr>
        </p:nvSpPr>
        <p:spPr>
          <a:xfrm>
            <a:off x="2989179" y="2027186"/>
            <a:ext cx="1780944" cy="2799715"/>
          </a:xfrm>
          <a:prstGeom prst="rect">
            <a:avLst/>
          </a:prstGeom>
          <a:noFill/>
        </p:spPr>
        <p:txBody>
          <a:bodyPr wrap="square" rtlCol="0">
            <a:spAutoFit/>
          </a:bodyPr>
          <a:lstStyle/>
          <a:p>
            <a:r>
              <a:rPr kumimoji="1" lang="zh-CN" altLang="en-US" sz="3200" b="1">
                <a:latin typeface="微软雅黑" panose="020B0503020204020204" pitchFamily="34" charset="-122"/>
                <a:ea typeface="微软雅黑" panose="020B0503020204020204" pitchFamily="34" charset="-122"/>
              </a:rPr>
              <a:t>古希腊</a:t>
            </a:r>
            <a:endParaRPr kumimoji="1" lang="en-US" altLang="zh-CN" sz="3200" b="1">
              <a:latin typeface="微软雅黑" panose="020B0503020204020204" pitchFamily="34" charset="-122"/>
              <a:ea typeface="微软雅黑" panose="020B0503020204020204" pitchFamily="34" charset="-122"/>
            </a:endParaRPr>
          </a:p>
          <a:p>
            <a:endParaRPr kumimoji="1" lang="en-US" altLang="zh-CN" sz="2400">
              <a:latin typeface="微软雅黑" panose="020B0503020204020204" pitchFamily="34" charset="-122"/>
              <a:ea typeface="微软雅黑" panose="020B0503020204020204" pitchFamily="34" charset="-122"/>
            </a:endParaRPr>
          </a:p>
          <a:p>
            <a:r>
              <a:rPr kumimoji="1" lang="zh-CN" altLang="en-US" sz="2400">
                <a:latin typeface="微软雅黑" panose="020B0503020204020204" pitchFamily="34" charset="-122"/>
                <a:ea typeface="微软雅黑" panose="020B0503020204020204" pitchFamily="34" charset="-122"/>
              </a:rPr>
              <a:t>各城邦形成若干个商业贸易中心，海外贸易活跃。</a:t>
            </a:r>
            <a:endParaRPr kumimoji="1" lang="zh-CN" altLang="en-US" sz="2400">
              <a:latin typeface="微软雅黑" panose="020B0503020204020204" pitchFamily="34" charset="-122"/>
              <a:ea typeface="微软雅黑" panose="020B0503020204020204" pitchFamily="34" charset="-122"/>
            </a:endParaRPr>
          </a:p>
        </p:txBody>
      </p:sp>
      <p:sp>
        <p:nvSpPr>
          <p:cNvPr id="27" name="矩形 26"/>
          <p:cNvSpPr/>
          <p:nvPr>
            <p:custDataLst>
              <p:tags r:id="rId6"/>
            </p:custDataLst>
          </p:nvPr>
        </p:nvSpPr>
        <p:spPr>
          <a:xfrm>
            <a:off x="7601429" y="1795464"/>
            <a:ext cx="1956007" cy="36200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8" name="矩形 27"/>
          <p:cNvSpPr/>
          <p:nvPr>
            <p:custDataLst>
              <p:tags r:id="rId7"/>
            </p:custDataLst>
          </p:nvPr>
        </p:nvSpPr>
        <p:spPr>
          <a:xfrm>
            <a:off x="9683009" y="1783203"/>
            <a:ext cx="1956007" cy="36200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29" name="文本框 28"/>
          <p:cNvSpPr txBox="1"/>
          <p:nvPr>
            <p:custDataLst>
              <p:tags r:id="rId8"/>
            </p:custDataLst>
          </p:nvPr>
        </p:nvSpPr>
        <p:spPr>
          <a:xfrm>
            <a:off x="5292047" y="2041226"/>
            <a:ext cx="1780944" cy="2430145"/>
          </a:xfrm>
          <a:prstGeom prst="rect">
            <a:avLst/>
          </a:prstGeom>
          <a:noFill/>
        </p:spPr>
        <p:txBody>
          <a:bodyPr wrap="square" rtlCol="0">
            <a:spAutoFit/>
          </a:bodyPr>
          <a:lstStyle/>
          <a:p>
            <a:r>
              <a:rPr kumimoji="1" lang="zh-CN" altLang="en-US" sz="3200" b="1">
                <a:latin typeface="微软雅黑" panose="020B0503020204020204" pitchFamily="34" charset="-122"/>
                <a:ea typeface="微软雅黑" panose="020B0503020204020204" pitchFamily="34" charset="-122"/>
              </a:rPr>
              <a:t>古罗马</a:t>
            </a:r>
            <a:endParaRPr kumimoji="1" lang="en-US" altLang="zh-CN" sz="3200" b="1">
              <a:latin typeface="微软雅黑" panose="020B0503020204020204" pitchFamily="34" charset="-122"/>
              <a:ea typeface="微软雅黑" panose="020B0503020204020204" pitchFamily="34" charset="-122"/>
            </a:endParaRPr>
          </a:p>
          <a:p>
            <a:endParaRPr kumimoji="1" lang="en-US" altLang="zh-CN" sz="2400">
              <a:latin typeface="微软雅黑" panose="020B0503020204020204" pitchFamily="34" charset="-122"/>
              <a:ea typeface="微软雅黑" panose="020B0503020204020204" pitchFamily="34" charset="-122"/>
            </a:endParaRPr>
          </a:p>
          <a:p>
            <a:r>
              <a:rPr kumimoji="1" lang="zh-CN" altLang="en-US" sz="2400">
                <a:latin typeface="微软雅黑" panose="020B0503020204020204" pitchFamily="34" charset="-122"/>
                <a:ea typeface="微软雅黑" panose="020B0503020204020204" pitchFamily="34" charset="-122"/>
              </a:rPr>
              <a:t>征服地中海地区后，海外贸易十分繁荣。</a:t>
            </a:r>
            <a:endParaRPr kumimoji="1" lang="zh-CN" altLang="en-US" sz="2400">
              <a:latin typeface="微软雅黑" panose="020B0503020204020204" pitchFamily="34" charset="-122"/>
              <a:ea typeface="微软雅黑" panose="020B0503020204020204" pitchFamily="34" charset="-122"/>
            </a:endParaRPr>
          </a:p>
        </p:txBody>
      </p:sp>
      <p:sp>
        <p:nvSpPr>
          <p:cNvPr id="30" name="文本框 29"/>
          <p:cNvSpPr txBox="1"/>
          <p:nvPr>
            <p:custDataLst>
              <p:tags r:id="rId9"/>
            </p:custDataLst>
          </p:nvPr>
        </p:nvSpPr>
        <p:spPr>
          <a:xfrm>
            <a:off x="7650920" y="1990540"/>
            <a:ext cx="1780944" cy="2799715"/>
          </a:xfrm>
          <a:prstGeom prst="rect">
            <a:avLst/>
          </a:prstGeom>
          <a:noFill/>
        </p:spPr>
        <p:txBody>
          <a:bodyPr wrap="square" rtlCol="0">
            <a:spAutoFit/>
          </a:bodyPr>
          <a:lstStyle/>
          <a:p>
            <a:r>
              <a:rPr kumimoji="1" lang="zh-CN" altLang="en-US" sz="3200" b="1">
                <a:latin typeface="微软雅黑" panose="020B0503020204020204" pitchFamily="34" charset="-122"/>
                <a:ea typeface="微软雅黑" panose="020B0503020204020204" pitchFamily="34" charset="-122"/>
              </a:rPr>
              <a:t>拜占庭</a:t>
            </a:r>
            <a:endParaRPr kumimoji="1" lang="en-US" altLang="zh-CN" sz="3200" b="1">
              <a:latin typeface="微软雅黑" panose="020B0503020204020204" pitchFamily="34" charset="-122"/>
              <a:ea typeface="微软雅黑" panose="020B0503020204020204" pitchFamily="34" charset="-122"/>
            </a:endParaRPr>
          </a:p>
          <a:p>
            <a:endParaRPr kumimoji="1" lang="en-US" altLang="zh-CN" sz="2400">
              <a:latin typeface="微软雅黑" panose="020B0503020204020204" pitchFamily="34" charset="-122"/>
              <a:ea typeface="微软雅黑" panose="020B0503020204020204" pitchFamily="34" charset="-122"/>
            </a:endParaRPr>
          </a:p>
          <a:p>
            <a:r>
              <a:rPr kumimoji="1" lang="zh-CN" altLang="en-US" sz="2400">
                <a:latin typeface="微软雅黑" panose="020B0503020204020204" pitchFamily="34" charset="-122"/>
                <a:ea typeface="微软雅黑" panose="020B0503020204020204" pitchFamily="34" charset="-122"/>
              </a:rPr>
              <a:t>一度垄断了中国丝绸等东方奢侈品在欧洲市场的贸易。</a:t>
            </a:r>
            <a:endParaRPr kumimoji="1" lang="zh-CN" altLang="en-US" sz="2400">
              <a:latin typeface="微软雅黑" panose="020B0503020204020204" pitchFamily="34" charset="-122"/>
              <a:ea typeface="微软雅黑" panose="020B0503020204020204" pitchFamily="34" charset="-122"/>
            </a:endParaRPr>
          </a:p>
        </p:txBody>
      </p:sp>
      <p:sp>
        <p:nvSpPr>
          <p:cNvPr id="31" name="文本框 30"/>
          <p:cNvSpPr txBox="1"/>
          <p:nvPr>
            <p:custDataLst>
              <p:tags r:id="rId10"/>
            </p:custDataLst>
          </p:nvPr>
        </p:nvSpPr>
        <p:spPr>
          <a:xfrm>
            <a:off x="9858072" y="2008605"/>
            <a:ext cx="1780944" cy="3169285"/>
          </a:xfrm>
          <a:prstGeom prst="rect">
            <a:avLst/>
          </a:prstGeom>
          <a:noFill/>
        </p:spPr>
        <p:txBody>
          <a:bodyPr wrap="square" rtlCol="0">
            <a:spAutoFit/>
          </a:bodyPr>
          <a:lstStyle/>
          <a:p>
            <a:r>
              <a:rPr kumimoji="1" lang="zh-CN" altLang="en-US" sz="3200" b="1">
                <a:latin typeface="微软雅黑" panose="020B0503020204020204" pitchFamily="34" charset="-122"/>
                <a:ea typeface="微软雅黑" panose="020B0503020204020204" pitchFamily="34" charset="-122"/>
              </a:rPr>
              <a:t>阿拉伯</a:t>
            </a:r>
            <a:endParaRPr kumimoji="1" lang="en-US" altLang="zh-CN" sz="3200" b="1">
              <a:latin typeface="微软雅黑" panose="020B0503020204020204" pitchFamily="34" charset="-122"/>
              <a:ea typeface="微软雅黑" panose="020B0503020204020204" pitchFamily="34" charset="-122"/>
            </a:endParaRPr>
          </a:p>
          <a:p>
            <a:endParaRPr kumimoji="1" lang="en-US" altLang="zh-CN" sz="2400">
              <a:latin typeface="微软雅黑" panose="020B0503020204020204" pitchFamily="34" charset="-122"/>
              <a:ea typeface="微软雅黑" panose="020B0503020204020204" pitchFamily="34" charset="-122"/>
            </a:endParaRPr>
          </a:p>
          <a:p>
            <a:r>
              <a:rPr kumimoji="1" lang="zh-CN" altLang="en-US" sz="2400">
                <a:latin typeface="微软雅黑" panose="020B0503020204020204" pitchFamily="34" charset="-122"/>
                <a:ea typeface="微软雅黑" panose="020B0503020204020204" pitchFamily="34" charset="-122"/>
              </a:rPr>
              <a:t>在欧亚非三洲间从事中介贸易，范围遍布世界各主要文明区域。</a:t>
            </a:r>
            <a:endParaRPr kumimoji="1" lang="zh-CN" altLang="en-US" sz="2400">
              <a:latin typeface="微软雅黑" panose="020B0503020204020204" pitchFamily="34" charset="-122"/>
              <a:ea typeface="微软雅黑" panose="020B0503020204020204" pitchFamily="34" charset="-122"/>
            </a:endParaRPr>
          </a:p>
        </p:txBody>
      </p:sp>
      <p:pic>
        <p:nvPicPr>
          <p:cNvPr id="39" name="图片 38"/>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726740" y="1850875"/>
            <a:ext cx="10736494" cy="3826334"/>
          </a:xfrm>
          <a:prstGeom prst="rect">
            <a:avLst/>
          </a:prstGeom>
        </p:spPr>
      </p:pic>
      <p:sp>
        <p:nvSpPr>
          <p:cNvPr id="22" name="文本框 21"/>
          <p:cNvSpPr txBox="1"/>
          <p:nvPr>
            <p:custDataLst>
              <p:tags r:id="rId13"/>
            </p:custDataLst>
          </p:nvPr>
        </p:nvSpPr>
        <p:spPr>
          <a:xfrm>
            <a:off x="3248025" y="723759"/>
            <a:ext cx="8815288" cy="830997"/>
          </a:xfrm>
          <a:prstGeom prst="rect">
            <a:avLst/>
          </a:prstGeom>
          <a:noFill/>
        </p:spPr>
        <p:txBody>
          <a:bodyPr wrap="square" rtlCol="0">
            <a:spAutoFit/>
          </a:bodyPr>
          <a:lstStyle/>
          <a:p>
            <a:endParaRPr kumimoji="1" lang="en-US" altLang="zh-CN" sz="2400" b="1">
              <a:latin typeface="微软雅黑" panose="020B0503020204020204" pitchFamily="34" charset="-122"/>
              <a:ea typeface="微软雅黑" panose="020B0503020204020204" pitchFamily="34" charset="-122"/>
            </a:endParaRPr>
          </a:p>
          <a:p>
            <a:r>
              <a:rPr kumimoji="1" lang="zh-CN" altLang="en-US" sz="2400" b="1">
                <a:solidFill>
                  <a:srgbClr val="FF0000"/>
                </a:solidFill>
                <a:latin typeface="微软雅黑" panose="020B0503020204020204" pitchFamily="34" charset="-122"/>
                <a:ea typeface="微软雅黑" panose="020B0503020204020204" pitchFamily="34" charset="-122"/>
              </a:rPr>
              <a:t>由于交换的需要，出现部落间、地区间、国家间的商业贸易</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
        <p:nvSpPr>
          <p:cNvPr id="24" name="终止符 40"/>
          <p:cNvSpPr/>
          <p:nvPr>
            <p:custDataLst>
              <p:tags r:id="rId14"/>
            </p:custDataLst>
          </p:nvPr>
        </p:nvSpPr>
        <p:spPr>
          <a:xfrm>
            <a:off x="5932918" y="5819278"/>
            <a:ext cx="2661957" cy="967383"/>
          </a:xfrm>
          <a:prstGeom prst="flowChartTerminator">
            <a:avLst/>
          </a:prstGeom>
          <a:noFill/>
          <a:ln w="31750">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665" b="1">
                <a:solidFill>
                  <a:srgbClr val="FF0000"/>
                </a:solidFill>
                <a:latin typeface="微软雅黑" panose="020B0503020204020204" pitchFamily="34" charset="-122"/>
                <a:ea typeface="微软雅黑" panose="020B0503020204020204" pitchFamily="34" charset="-122"/>
              </a:rPr>
              <a:t>国外商业贸易的日益繁荣</a:t>
            </a:r>
            <a:endParaRPr kumimoji="1" lang="zh-CN" altLang="en-US" sz="2665" b="1">
              <a:solidFill>
                <a:srgbClr val="FF0000"/>
              </a:solidFill>
              <a:latin typeface="微软雅黑" panose="020B0503020204020204" pitchFamily="34" charset="-122"/>
              <a:ea typeface="微软雅黑" panose="020B0503020204020204" pitchFamily="34" charset="-122"/>
            </a:endParaRPr>
          </a:p>
        </p:txBody>
      </p:sp>
      <p:sp>
        <p:nvSpPr>
          <p:cNvPr id="33" name="终止符 42"/>
          <p:cNvSpPr/>
          <p:nvPr>
            <p:custDataLst>
              <p:tags r:id="rId15"/>
            </p:custDataLst>
          </p:nvPr>
        </p:nvSpPr>
        <p:spPr>
          <a:xfrm>
            <a:off x="552984" y="5746523"/>
            <a:ext cx="4439919" cy="1040138"/>
          </a:xfrm>
          <a:prstGeom prst="flowChartTerminator">
            <a:avLst/>
          </a:prstGeom>
          <a:noFill/>
          <a:ln w="31750">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665" b="1" smtClean="0">
                <a:solidFill>
                  <a:srgbClr val="FF0000"/>
                </a:solidFill>
                <a:latin typeface="微软雅黑" panose="020B0503020204020204" pitchFamily="34" charset="-122"/>
                <a:ea typeface="微软雅黑" panose="020B0503020204020204" pitchFamily="34" charset="-122"/>
              </a:rPr>
              <a:t>特点：多源性、区域性、各</a:t>
            </a:r>
            <a:r>
              <a:rPr kumimoji="1" lang="zh-CN" altLang="en-US" sz="2665" b="1">
                <a:solidFill>
                  <a:srgbClr val="FF0000"/>
                </a:solidFill>
                <a:latin typeface="微软雅黑" panose="020B0503020204020204" pitchFamily="34" charset="-122"/>
                <a:ea typeface="微软雅黑" panose="020B0503020204020204" pitchFamily="34" charset="-122"/>
              </a:rPr>
              <a:t>具</a:t>
            </a:r>
            <a:r>
              <a:rPr kumimoji="1" lang="zh-CN" altLang="en-US" sz="2665" b="1" smtClean="0">
                <a:solidFill>
                  <a:srgbClr val="FF0000"/>
                </a:solidFill>
                <a:latin typeface="微软雅黑" panose="020B0503020204020204" pitchFamily="34" charset="-122"/>
                <a:ea typeface="微软雅黑" panose="020B0503020204020204" pitchFamily="34" charset="-122"/>
              </a:rPr>
              <a:t>特色，范围</a:t>
            </a:r>
            <a:r>
              <a:rPr kumimoji="1" lang="zh-CN" altLang="en-US" sz="2665" b="1">
                <a:solidFill>
                  <a:srgbClr val="FF0000"/>
                </a:solidFill>
                <a:latin typeface="微软雅黑" panose="020B0503020204020204" pitchFamily="34" charset="-122"/>
                <a:ea typeface="微软雅黑" panose="020B0503020204020204" pitchFamily="34" charset="-122"/>
              </a:rPr>
              <a:t>逐渐</a:t>
            </a:r>
            <a:r>
              <a:rPr kumimoji="1" lang="zh-CN" altLang="en-US" sz="2665" b="1" smtClean="0">
                <a:solidFill>
                  <a:srgbClr val="FF0000"/>
                </a:solidFill>
                <a:latin typeface="微软雅黑" panose="020B0503020204020204" pitchFamily="34" charset="-122"/>
                <a:ea typeface="微软雅黑" panose="020B0503020204020204" pitchFamily="34" charset="-122"/>
              </a:rPr>
              <a:t>扩大</a:t>
            </a:r>
            <a:endParaRPr kumimoji="1" lang="en-US" altLang="zh-CN" sz="2665" b="1" smtClean="0">
              <a:solidFill>
                <a:srgbClr val="FF0000"/>
              </a:solidFill>
              <a:latin typeface="微软雅黑" panose="020B0503020204020204" pitchFamily="34" charset="-122"/>
              <a:ea typeface="微软雅黑" panose="020B0503020204020204" pitchFamily="34" charset="-122"/>
            </a:endParaRPr>
          </a:p>
        </p:txBody>
      </p:sp>
      <p:sp>
        <p:nvSpPr>
          <p:cNvPr id="34" name="终止符 43"/>
          <p:cNvSpPr/>
          <p:nvPr>
            <p:custDataLst>
              <p:tags r:id="rId16"/>
            </p:custDataLst>
          </p:nvPr>
        </p:nvSpPr>
        <p:spPr>
          <a:xfrm>
            <a:off x="8801277" y="5821283"/>
            <a:ext cx="2661957" cy="967383"/>
          </a:xfrm>
          <a:prstGeom prst="flowChartTerminator">
            <a:avLst/>
          </a:prstGeom>
          <a:noFill/>
          <a:ln w="31750">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665" b="1">
                <a:solidFill>
                  <a:srgbClr val="FF0000"/>
                </a:solidFill>
                <a:latin typeface="微软雅黑" panose="020B0503020204020204" pitchFamily="34" charset="-122"/>
                <a:ea typeface="微软雅黑" panose="020B0503020204020204" pitchFamily="34" charset="-122"/>
              </a:rPr>
              <a:t>交通及运输技术的不断发展</a:t>
            </a:r>
            <a:endParaRPr kumimoji="1" lang="zh-CN" altLang="en-US" sz="2665" b="1">
              <a:solidFill>
                <a:srgbClr val="FF0000"/>
              </a:solidFill>
              <a:latin typeface="微软雅黑" panose="020B0503020204020204" pitchFamily="34" charset="-122"/>
              <a:ea typeface="微软雅黑" panose="020B0503020204020204" pitchFamily="34" charset="-122"/>
            </a:endParaRPr>
          </a:p>
        </p:txBody>
      </p:sp>
      <p:sp>
        <p:nvSpPr>
          <p:cNvPr id="35" name="终止符 15"/>
          <p:cNvSpPr/>
          <p:nvPr>
            <p:custDataLst>
              <p:tags r:id="rId17"/>
            </p:custDataLst>
          </p:nvPr>
        </p:nvSpPr>
        <p:spPr>
          <a:xfrm>
            <a:off x="619280" y="1516771"/>
            <a:ext cx="1823413" cy="491833"/>
          </a:xfrm>
          <a:prstGeom prst="flowChartTerminator">
            <a:avLst/>
          </a:prstGeom>
          <a:solidFill>
            <a:schemeClr val="accent4">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a:solidFill>
                  <a:schemeClr val="bg1"/>
                </a:solidFill>
                <a:latin typeface="微软雅黑" panose="020B0503020204020204" pitchFamily="34" charset="-122"/>
                <a:ea typeface="微软雅黑" panose="020B0503020204020204" pitchFamily="34" charset="-122"/>
              </a:rPr>
              <a:t>产  生</a:t>
            </a:r>
            <a:endParaRPr kumimoji="1" lang="zh-CN" altLang="en-US" sz="2400" b="1">
              <a:solidFill>
                <a:schemeClr val="bg1"/>
              </a:solidFill>
              <a:latin typeface="微软雅黑" panose="020B0503020204020204" pitchFamily="34" charset="-122"/>
              <a:ea typeface="微软雅黑" panose="020B0503020204020204" pitchFamily="34" charset="-122"/>
            </a:endParaRPr>
          </a:p>
        </p:txBody>
      </p:sp>
      <p:sp>
        <p:nvSpPr>
          <p:cNvPr id="36" name="终止符 18"/>
          <p:cNvSpPr/>
          <p:nvPr>
            <p:custDataLst>
              <p:tags r:id="rId18"/>
            </p:custDataLst>
          </p:nvPr>
        </p:nvSpPr>
        <p:spPr>
          <a:xfrm>
            <a:off x="2822802" y="1481892"/>
            <a:ext cx="1823413" cy="491833"/>
          </a:xfrm>
          <a:prstGeom prst="flowChartTerminator">
            <a:avLst/>
          </a:prstGeom>
          <a:solidFill>
            <a:schemeClr val="accent4">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a:solidFill>
                  <a:schemeClr val="bg1"/>
                </a:solidFill>
                <a:latin typeface="微软雅黑" panose="020B0503020204020204" pitchFamily="34" charset="-122"/>
                <a:ea typeface="微软雅黑" panose="020B0503020204020204" pitchFamily="34" charset="-122"/>
              </a:rPr>
              <a:t>部落间</a:t>
            </a:r>
            <a:endParaRPr kumimoji="1" lang="zh-CN" altLang="en-US" sz="2400" b="1">
              <a:solidFill>
                <a:schemeClr val="bg1"/>
              </a:solidFill>
              <a:latin typeface="微软雅黑" panose="020B0503020204020204" pitchFamily="34" charset="-122"/>
              <a:ea typeface="微软雅黑" panose="020B0503020204020204" pitchFamily="34" charset="-122"/>
            </a:endParaRPr>
          </a:p>
        </p:txBody>
      </p:sp>
      <p:sp>
        <p:nvSpPr>
          <p:cNvPr id="37" name="终止符 19"/>
          <p:cNvSpPr/>
          <p:nvPr>
            <p:custDataLst>
              <p:tags r:id="rId19"/>
            </p:custDataLst>
          </p:nvPr>
        </p:nvSpPr>
        <p:spPr>
          <a:xfrm>
            <a:off x="5249578" y="1514237"/>
            <a:ext cx="1823413" cy="491833"/>
          </a:xfrm>
          <a:prstGeom prst="flowChartTerminator">
            <a:avLst/>
          </a:prstGeom>
          <a:solidFill>
            <a:schemeClr val="accent4">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a:solidFill>
                  <a:schemeClr val="bg1"/>
                </a:solidFill>
                <a:latin typeface="微软雅黑" panose="020B0503020204020204" pitchFamily="34" charset="-122"/>
                <a:ea typeface="微软雅黑" panose="020B0503020204020204" pitchFamily="34" charset="-122"/>
              </a:rPr>
              <a:t>地区间</a:t>
            </a:r>
            <a:endParaRPr kumimoji="1" lang="zh-CN" altLang="en-US" sz="2400" b="1">
              <a:solidFill>
                <a:schemeClr val="bg1"/>
              </a:solidFill>
              <a:latin typeface="微软雅黑" panose="020B0503020204020204" pitchFamily="34" charset="-122"/>
              <a:ea typeface="微软雅黑" panose="020B0503020204020204" pitchFamily="34" charset="-122"/>
            </a:endParaRPr>
          </a:p>
        </p:txBody>
      </p:sp>
      <p:sp>
        <p:nvSpPr>
          <p:cNvPr id="38" name="终止符 23"/>
          <p:cNvSpPr/>
          <p:nvPr>
            <p:custDataLst>
              <p:tags r:id="rId20"/>
            </p:custDataLst>
          </p:nvPr>
        </p:nvSpPr>
        <p:spPr>
          <a:xfrm>
            <a:off x="8555979" y="1514237"/>
            <a:ext cx="1823413" cy="491833"/>
          </a:xfrm>
          <a:prstGeom prst="flowChartTerminator">
            <a:avLst/>
          </a:prstGeom>
          <a:solidFill>
            <a:schemeClr val="accent4">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a:solidFill>
                  <a:schemeClr val="bg1"/>
                </a:solidFill>
                <a:latin typeface="微软雅黑" panose="020B0503020204020204" pitchFamily="34" charset="-122"/>
                <a:ea typeface="微软雅黑" panose="020B0503020204020204" pitchFamily="34" charset="-122"/>
              </a:rPr>
              <a:t>国家间</a:t>
            </a:r>
            <a:endParaRPr kumimoji="1" lang="zh-CN" altLang="en-US" sz="2400" b="1">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custDataLst>
              <p:tags r:id="rId21"/>
            </p:custDataLst>
          </p:nvPr>
        </p:nvGrpSpPr>
        <p:grpSpPr>
          <a:xfrm>
            <a:off x="5143808" y="5949062"/>
            <a:ext cx="658205" cy="453899"/>
            <a:chOff x="4127817" y="5613371"/>
            <a:chExt cx="658205" cy="453899"/>
          </a:xfrm>
        </p:grpSpPr>
        <p:cxnSp>
          <p:nvCxnSpPr>
            <p:cNvPr id="32" name="直线箭头连接符 41"/>
            <p:cNvCxnSpPr/>
            <p:nvPr>
              <p:custDataLst>
                <p:tags r:id="rId22"/>
              </p:custDataLst>
            </p:nvPr>
          </p:nvCxnSpPr>
          <p:spPr>
            <a:xfrm flipV="1">
              <a:off x="4127817" y="6040602"/>
              <a:ext cx="658205" cy="26668"/>
            </a:xfrm>
            <a:prstGeom prst="straightConnector1">
              <a:avLst/>
            </a:prstGeom>
            <a:ln w="476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custDataLst>
                <p:tags r:id="rId23"/>
              </p:custDataLst>
            </p:nvPr>
          </p:nvSpPr>
          <p:spPr>
            <a:xfrm>
              <a:off x="4127817" y="5613371"/>
              <a:ext cx="658205" cy="369332"/>
            </a:xfrm>
            <a:prstGeom prst="rect">
              <a:avLst/>
            </a:prstGeom>
            <a:noFill/>
          </p:spPr>
          <p:txBody>
            <a:bodyPr wrap="square" rtlCol="0">
              <a:spAutoFit/>
            </a:bodyPr>
            <a:lstStyle/>
            <a:p>
              <a:r>
                <a:rPr lang="zh-CN" altLang="en-US" b="1" smtClean="0">
                  <a:solidFill>
                    <a:srgbClr val="FF0000"/>
                  </a:solidFill>
                </a:rPr>
                <a:t>原因</a:t>
              </a:r>
              <a:endParaRPr lang="zh-CN" altLang="en-US" b="1">
                <a:solidFill>
                  <a:srgbClr val="FF0000"/>
                </a:solidFill>
              </a:endParaRPr>
            </a:p>
          </p:txBody>
        </p:sp>
      </p:grpSp>
      <p:sp>
        <p:nvSpPr>
          <p:cNvPr id="41" name="文本框 40"/>
          <p:cNvSpPr txBox="1"/>
          <p:nvPr>
            <p:custDataLst>
              <p:tags r:id="rId24"/>
            </p:custDataLst>
          </p:nvPr>
        </p:nvSpPr>
        <p:spPr>
          <a:xfrm>
            <a:off x="400692" y="3732"/>
            <a:ext cx="8490585"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—古代商贸的起源与发展</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 name="文本框 41"/>
          <p:cNvSpPr txBox="1"/>
          <p:nvPr>
            <p:custDataLst>
              <p:tags r:id="rId25"/>
            </p:custDataLst>
          </p:nvPr>
        </p:nvSpPr>
        <p:spPr>
          <a:xfrm>
            <a:off x="119574" y="669475"/>
            <a:ext cx="7382268" cy="595630"/>
          </a:xfrm>
          <a:prstGeom prst="rect">
            <a:avLst/>
          </a:prstGeom>
          <a:noFill/>
        </p:spPr>
        <p:txBody>
          <a:bodyPr wrap="square" rtlCol="0" anchor="t">
            <a:noAutofit/>
          </a:bodyPr>
          <a:lstStyle/>
          <a:p>
            <a:pPr lvl="0" algn="l">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因交流而发展：商业贸易的概况</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3" name="文本框 42"/>
          <p:cNvSpPr txBox="1"/>
          <p:nvPr>
            <p:custDataLst>
              <p:tags r:id="rId26"/>
            </p:custDataLst>
          </p:nvPr>
        </p:nvSpPr>
        <p:spPr>
          <a:xfrm>
            <a:off x="496297" y="1064405"/>
            <a:ext cx="4130211" cy="51625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en-US" altLang="zh-CN" sz="2800" b="1" smtClean="0">
                <a:solidFill>
                  <a:srgbClr val="C00000"/>
                </a:solidFill>
                <a:latin typeface="微软雅黑" panose="020B0503020204020204" pitchFamily="34" charset="-122"/>
                <a:ea typeface="微软雅黑" panose="020B0503020204020204" pitchFamily="34" charset="-122"/>
                <a:sym typeface="+mn-ea"/>
              </a:rPr>
              <a:t>2</a:t>
            </a:r>
            <a:r>
              <a:rPr lang="zh-CN" sz="2800" b="1" smtClean="0">
                <a:solidFill>
                  <a:srgbClr val="C00000"/>
                </a:solidFill>
                <a:latin typeface="微软雅黑" panose="020B0503020204020204" pitchFamily="34" charset="-122"/>
                <a:ea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sym typeface="+mn-ea"/>
              </a:rPr>
              <a:t>其他地区</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Tree>
    <p:custDataLst>
      <p:tags r:id="rId27"/>
    </p:custDataLst>
  </p:cSld>
  <p:clrMapOvr>
    <a:masterClrMapping/>
  </p:clrMapOvr>
  <p:transition advTm="11735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9"/>
                                        </p:tgtEl>
                                        <p:attrNameLst>
                                          <p:attrName>ppt_x</p:attrName>
                                        </p:attrNameLst>
                                      </p:cBhvr>
                                      <p:tavLst>
                                        <p:tav tm="0">
                                          <p:val>
                                            <p:strVal val="ppt_x"/>
                                          </p:val>
                                        </p:tav>
                                        <p:tav tm="100000">
                                          <p:val>
                                            <p:strVal val="ppt_x"/>
                                          </p:val>
                                        </p:tav>
                                      </p:tavLst>
                                    </p:anim>
                                    <p:anim calcmode="lin" valueType="num">
                                      <p:cBhvr additive="base">
                                        <p:cTn id="7" dur="500"/>
                                        <p:tgtEl>
                                          <p:spTgt spid="39"/>
                                        </p:tgtEl>
                                        <p:attrNameLst>
                                          <p:attrName>ppt_y</p:attrName>
                                        </p:attrNameLst>
                                      </p:cBhvr>
                                      <p:tavLst>
                                        <p:tav tm="0">
                                          <p:val>
                                            <p:strVal val="ppt_y"/>
                                          </p:val>
                                        </p:tav>
                                        <p:tav tm="100000">
                                          <p:val>
                                            <p:strVal val="1+ppt_h/2"/>
                                          </p:val>
                                        </p:tav>
                                      </p:tavLst>
                                    </p:anim>
                                    <p:set>
                                      <p:cBhvr>
                                        <p:cTn id="8" dur="1" fill="hold">
                                          <p:stCondLst>
                                            <p:cond delay="499"/>
                                          </p:stCondLst>
                                        </p:cTn>
                                        <p:tgtEl>
                                          <p:spTgt spid="3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ircle(in)">
                                      <p:cBhvr>
                                        <p:cTn id="54" dur="20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inVertical)">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ppt_x"/>
                                          </p:val>
                                        </p:tav>
                                        <p:tav tm="100000">
                                          <p:val>
                                            <p:strVal val="#ppt_x"/>
                                          </p:val>
                                        </p:tav>
                                      </p:tavLst>
                                    </p:anim>
                                    <p:anim calcmode="lin" valueType="num">
                                      <p:cBhvr additive="base">
                                        <p:cTn id="7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additive="base">
                                        <p:cTn id="82" dur="500" fill="hold"/>
                                        <p:tgtEl>
                                          <p:spTgt spid="34"/>
                                        </p:tgtEl>
                                        <p:attrNameLst>
                                          <p:attrName>ppt_x</p:attrName>
                                        </p:attrNameLst>
                                      </p:cBhvr>
                                      <p:tavLst>
                                        <p:tav tm="0">
                                          <p:val>
                                            <p:strVal val="#ppt_x"/>
                                          </p:val>
                                        </p:tav>
                                        <p:tav tm="100000">
                                          <p:val>
                                            <p:strVal val="#ppt_x"/>
                                          </p:val>
                                        </p:tav>
                                      </p:tavLst>
                                    </p:anim>
                                    <p:anim calcmode="lin" valueType="num">
                                      <p:cBhvr additive="base">
                                        <p:cTn id="8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1000"/>
                                        <p:tgtEl>
                                          <p:spTgt spid="15"/>
                                        </p:tgtEl>
                                      </p:cBhvr>
                                    </p:animEffect>
                                    <p:anim calcmode="lin" valueType="num">
                                      <p:cBhvr>
                                        <p:cTn id="89" dur="1000" fill="hold"/>
                                        <p:tgtEl>
                                          <p:spTgt spid="15"/>
                                        </p:tgtEl>
                                        <p:attrNameLst>
                                          <p:attrName>ppt_x</p:attrName>
                                        </p:attrNameLst>
                                      </p:cBhvr>
                                      <p:tavLst>
                                        <p:tav tm="0">
                                          <p:val>
                                            <p:strVal val="#ppt_x"/>
                                          </p:val>
                                        </p:tav>
                                        <p:tav tm="100000">
                                          <p:val>
                                            <p:strVal val="#ppt_x"/>
                                          </p:val>
                                        </p:tav>
                                      </p:tavLst>
                                    </p:anim>
                                    <p:anim calcmode="lin" valueType="num">
                                      <p:cBhvr>
                                        <p:cTn id="9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9" grpId="0"/>
      <p:bldP spid="30" grpId="0"/>
      <p:bldP spid="31" grpId="0"/>
      <p:bldP spid="22" grpId="0"/>
      <p:bldP spid="24" grpId="0" animBg="1"/>
      <p:bldP spid="33" grpId="0" animBg="1"/>
      <p:bldP spid="34" grpId="0" animBg="1"/>
      <p:bldP spid="35"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0" y="753293"/>
            <a:ext cx="7664521" cy="586097"/>
          </a:xfrm>
          <a:prstGeom prst="rect">
            <a:avLst/>
          </a:prstGeom>
          <a:noFill/>
        </p:spPr>
        <p:txBody>
          <a:bodyPr wrap="square" rtlCol="0" anchor="t">
            <a:noAutofit/>
          </a:bodyPr>
          <a:lstStyle/>
          <a:p>
            <a:pPr>
              <a:lnSpc>
                <a:spcPct val="100000"/>
              </a:lnSpc>
              <a:spcBef>
                <a:spcPct val="0"/>
              </a:spcBef>
              <a:spcAft>
                <a:spcPct val="0"/>
              </a:spcAft>
              <a:buClrTx/>
              <a:buSzTx/>
              <a:buFontTx/>
            </a:pPr>
            <a:r>
              <a:rPr lang="zh-CN" sz="32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三</a:t>
            </a:r>
            <a:r>
              <a:rPr lang="zh-CN" sz="32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2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因交流而互鉴惠商业贸易的影响</a:t>
            </a:r>
            <a:endParaRPr lang="zh-CN"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7" name="组合 6"/>
          <p:cNvGrpSpPr/>
          <p:nvPr>
            <p:custDataLst>
              <p:tags r:id="rId2"/>
            </p:custDataLst>
          </p:nvPr>
        </p:nvGrpSpPr>
        <p:grpSpPr>
          <a:xfrm>
            <a:off x="9051290" y="3599815"/>
            <a:ext cx="2582629" cy="3170007"/>
            <a:chOff x="13558" y="206"/>
            <a:chExt cx="7108" cy="11297"/>
          </a:xfrm>
        </p:grpSpPr>
        <p:pic>
          <p:nvPicPr>
            <p:cNvPr id="107" name="图片 106"/>
            <p:cNvPicPr/>
            <p:nvPr>
              <p:custDataLst>
                <p:tags r:id="rId3"/>
              </p:custDataLst>
            </p:nvPr>
          </p:nvPicPr>
          <p:blipFill>
            <a:blip r:embed="rId4"/>
            <a:stretch>
              <a:fillRect/>
            </a:stretch>
          </p:blipFill>
          <p:spPr>
            <a:xfrm>
              <a:off x="13558" y="206"/>
              <a:ext cx="7108" cy="11297"/>
            </a:xfrm>
            <a:prstGeom prst="rect">
              <a:avLst/>
            </a:prstGeom>
            <a:noFill/>
            <a:ln w="9525">
              <a:noFill/>
            </a:ln>
          </p:spPr>
        </p:pic>
        <p:sp>
          <p:nvSpPr>
            <p:cNvPr id="10" name="文本框 9"/>
            <p:cNvSpPr txBox="1"/>
            <p:nvPr>
              <p:custDataLst>
                <p:tags r:id="rId5"/>
              </p:custDataLst>
            </p:nvPr>
          </p:nvSpPr>
          <p:spPr>
            <a:xfrm>
              <a:off x="15788" y="9349"/>
              <a:ext cx="3481" cy="1313"/>
            </a:xfrm>
            <a:prstGeom prst="rect">
              <a:avLst/>
            </a:prstGeom>
            <a:solidFill>
              <a:schemeClr val="bg1">
                <a:alpha val="70000"/>
              </a:schemeClr>
            </a:solidFill>
          </p:spPr>
          <p:txBody>
            <a:bodyPr wrap="square" rtlCol="0" anchor="t">
              <a:spAutoFit/>
            </a:bodyPr>
            <a:lstStyle/>
            <a:p>
              <a:r>
                <a:rPr lang="zh-CN" altLang="en-US">
                  <a:solidFill>
                    <a:srgbClr val="002060"/>
                  </a:solidFill>
                  <a:latin typeface="楷体" panose="02010609060101010101" charset="-122"/>
                  <a:ea typeface="楷体" panose="02010609060101010101" charset="-122"/>
                  <a:sym typeface="+mn-ea"/>
                </a:rPr>
                <a:t>《群神宴》</a:t>
              </a:r>
              <a:endParaRPr lang="zh-CN" altLang="en-US">
                <a:solidFill>
                  <a:srgbClr val="002060"/>
                </a:solidFill>
                <a:latin typeface="楷体" panose="02010609060101010101" charset="-122"/>
                <a:ea typeface="楷体" panose="02010609060101010101" charset="-122"/>
                <a:sym typeface="+mn-ea"/>
              </a:endParaRPr>
            </a:p>
          </p:txBody>
        </p:sp>
      </p:grpSp>
      <p:pic>
        <p:nvPicPr>
          <p:cNvPr id="13" name="图片 12"/>
          <p:cNvPicPr>
            <a:picLocks noChangeAspect="1"/>
          </p:cNvPicPr>
          <p:nvPr>
            <p:custDataLst>
              <p:tags r:id="rId6"/>
            </p:custDataLst>
          </p:nvPr>
        </p:nvPicPr>
        <p:blipFill>
          <a:blip r:embed="rId7"/>
          <a:stretch>
            <a:fillRect/>
          </a:stretch>
        </p:blipFill>
        <p:spPr>
          <a:xfrm>
            <a:off x="548399" y="1794133"/>
            <a:ext cx="11077575" cy="1770380"/>
          </a:xfrm>
          <a:prstGeom prst="rect">
            <a:avLst/>
          </a:prstGeom>
        </p:spPr>
      </p:pic>
      <p:pic>
        <p:nvPicPr>
          <p:cNvPr id="16" name="图片 15"/>
          <p:cNvPicPr>
            <a:picLocks noChangeAspect="1"/>
          </p:cNvPicPr>
          <p:nvPr>
            <p:custDataLst>
              <p:tags r:id="rId8"/>
            </p:custDataLst>
          </p:nvPr>
        </p:nvPicPr>
        <p:blipFill>
          <a:blip r:embed="rId9"/>
          <a:srcRect r="1109"/>
          <a:stretch>
            <a:fillRect/>
          </a:stretch>
        </p:blipFill>
        <p:spPr>
          <a:xfrm>
            <a:off x="556895" y="3599815"/>
            <a:ext cx="8494395" cy="3169920"/>
          </a:xfrm>
          <a:prstGeom prst="rect">
            <a:avLst/>
          </a:prstGeom>
        </p:spPr>
      </p:pic>
      <p:sp>
        <p:nvSpPr>
          <p:cNvPr id="11" name="文本1"/>
          <p:cNvSpPr txBox="1">
            <a:spLocks noChangeArrowheads="1"/>
          </p:cNvSpPr>
          <p:nvPr>
            <p:custDataLst>
              <p:tags r:id="rId10"/>
            </p:custDataLst>
          </p:nvPr>
        </p:nvSpPr>
        <p:spPr bwMode="auto">
          <a:xfrm>
            <a:off x="1284605" y="1838960"/>
            <a:ext cx="7222490" cy="2581275"/>
          </a:xfrm>
          <a:prstGeom prst="rect">
            <a:avLst/>
          </a:prstGeom>
          <a:solidFill>
            <a:srgbClr val="EF9437"/>
          </a:solidFill>
          <a:effectLst>
            <a:outerShdw blurRad="63500" sx="101000" sy="101000" algn="ctr" rotWithShape="0">
              <a:prstClr val="black">
                <a:alpha val="40000"/>
              </a:prstClr>
            </a:outerShdw>
          </a:effectLst>
        </p:spPr>
        <p:txBody>
          <a:bodyPr wrap="square" lIns="91440" tIns="45720" rIns="91440" bIns="45720" rtlCol="0" anchor="t" anchorCtr="0">
            <a:noAutofit/>
          </a:bodyPr>
          <a:lstStyle/>
          <a:p>
            <a:pPr marL="457200" lvl="0" indent="-457200" algn="l">
              <a:lnSpc>
                <a:spcPct val="125000"/>
              </a:lnSpc>
              <a:spcBef>
                <a:spcPct val="0"/>
              </a:spcBef>
              <a:spcAft>
                <a:spcPct val="0"/>
              </a:spcAft>
              <a:buClrTx/>
              <a:buSzTx/>
              <a:buFont typeface="Wingdings" panose="05000000000000000000" charset="0"/>
              <a:buBlip>
                <a:blip r:embed="rId11"/>
              </a:buBlip>
            </a:pPr>
            <a:r>
              <a:rPr lang="zh-CN" altLang="en-US" sz="32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促进了不同地区、国家之间的交流</a:t>
            </a:r>
            <a:endParaRPr lang="zh-CN" altLang="en-US" sz="32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457200" lvl="0" indent="-457200" algn="l">
              <a:lnSpc>
                <a:spcPct val="125000"/>
              </a:lnSpc>
              <a:spcBef>
                <a:spcPct val="0"/>
              </a:spcBef>
              <a:spcAft>
                <a:spcPct val="0"/>
              </a:spcAft>
              <a:buClrTx/>
              <a:buSzTx/>
              <a:buFont typeface="Wingdings" panose="05000000000000000000" charset="0"/>
              <a:buBlip>
                <a:blip r:embed="rId11"/>
              </a:buBlip>
            </a:pPr>
            <a:r>
              <a:rPr lang="zh-CN" altLang="en-US" sz="32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丰富了人们的物质生活和精神生活</a:t>
            </a:r>
            <a:endParaRPr lang="zh-CN" altLang="en-US" sz="32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457200" lvl="0" indent="-457200" algn="l">
              <a:lnSpc>
                <a:spcPct val="125000"/>
              </a:lnSpc>
              <a:spcBef>
                <a:spcPct val="0"/>
              </a:spcBef>
              <a:spcAft>
                <a:spcPct val="0"/>
              </a:spcAft>
              <a:buClrTx/>
              <a:buSzTx/>
              <a:buFont typeface="Wingdings" panose="05000000000000000000" charset="0"/>
              <a:buBlip>
                <a:blip r:embed="rId11"/>
              </a:buBlip>
            </a:pPr>
            <a:r>
              <a:rPr lang="zh-CN" altLang="en-US" sz="32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中国借丝绸之路，引进物种和物质</a:t>
            </a:r>
            <a:endParaRPr lang="zh-CN" altLang="en-US" sz="32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457200" lvl="0" indent="-457200" algn="l">
              <a:lnSpc>
                <a:spcPct val="125000"/>
              </a:lnSpc>
              <a:spcBef>
                <a:spcPct val="0"/>
              </a:spcBef>
              <a:spcAft>
                <a:spcPct val="0"/>
              </a:spcAft>
              <a:buClrTx/>
              <a:buSzTx/>
              <a:buFont typeface="Wingdings" panose="05000000000000000000" charset="0"/>
              <a:buBlip>
                <a:blip r:embed="rId11"/>
              </a:buBlip>
            </a:pPr>
            <a:r>
              <a:rPr lang="zh-CN" altLang="en-US" sz="32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中国丝、瓷外传，丰富了人们生活</a:t>
            </a:r>
            <a:endParaRPr lang="zh-CN" altLang="en-US" sz="32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5" name="文本框 14"/>
          <p:cNvSpPr txBox="1"/>
          <p:nvPr>
            <p:custDataLst>
              <p:tags r:id="rId12"/>
            </p:custDataLst>
          </p:nvPr>
        </p:nvSpPr>
        <p:spPr>
          <a:xfrm>
            <a:off x="391865" y="-10199"/>
            <a:ext cx="8490585"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—古代商贸的起源与发展</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custDataLst>
              <p:tags r:id="rId13"/>
            </p:custDataLst>
          </p:nvPr>
        </p:nvSpPr>
        <p:spPr>
          <a:xfrm>
            <a:off x="1972388" y="1295218"/>
            <a:ext cx="8229599" cy="523220"/>
          </a:xfrm>
          <a:prstGeom prst="rect">
            <a:avLst/>
          </a:prstGeom>
          <a:noFill/>
        </p:spPr>
        <p:txBody>
          <a:bodyPr wrap="square" rtlCol="0">
            <a:spAutoFit/>
          </a:bodyPr>
          <a:lstStyle/>
          <a:p>
            <a:r>
              <a:rPr lang="zh-CN" altLang="en-US" sz="2800" b="1" smtClean="0">
                <a:solidFill>
                  <a:srgbClr val="4472C4">
                    <a:lumMod val="50000"/>
                  </a:srgbClr>
                </a:solidFill>
                <a:latin typeface="华文中宋" panose="02010600040101010101" pitchFamily="2" charset="-122"/>
                <a:ea typeface="华文中宋" panose="02010600040101010101" pitchFamily="2" charset="-122"/>
              </a:rPr>
              <a:t>结合下列材料分析商业贸易的影响。</a:t>
            </a:r>
            <a:endParaRPr lang="zh-CN" altLang="en-US" sz="2800" b="1">
              <a:solidFill>
                <a:srgbClr val="4472C4">
                  <a:lumMod val="50000"/>
                </a:srgbClr>
              </a:solidFill>
              <a:latin typeface="华文中宋" panose="02010600040101010101" pitchFamily="2" charset="-122"/>
              <a:ea typeface="华文中宋"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右箭头 5"/>
          <p:cNvSpPr/>
          <p:nvPr>
            <p:custDataLst>
              <p:tags r:id="rId1"/>
            </p:custDataLst>
          </p:nvPr>
        </p:nvSpPr>
        <p:spPr>
          <a:xfrm>
            <a:off x="643487" y="2634852"/>
            <a:ext cx="10909959" cy="610208"/>
          </a:xfrm>
          <a:prstGeom prst="rightArrow">
            <a:avLst/>
          </a:prstGeom>
          <a:solidFill>
            <a:schemeClr val="accent4">
              <a:lumMod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pic>
        <p:nvPicPr>
          <p:cNvPr id="19" name="图片 18"/>
          <p:cNvPicPr>
            <a:picLocks noChangeAspect="1"/>
          </p:cNvPicPr>
          <p:nvPr>
            <p:custDataLst>
              <p:tags r:id="rId2"/>
            </p:custDataLst>
          </p:nvPr>
        </p:nvPicPr>
        <p:blipFill>
          <a:blip r:embed="rId3">
            <a:duotone>
              <a:schemeClr val="accent4">
                <a:shade val="45000"/>
                <a:satMod val="135000"/>
              </a:schemeClr>
              <a:prstClr val="white"/>
            </a:duotone>
          </a:blip>
          <a:stretch>
            <a:fillRect/>
          </a:stretch>
        </p:blipFill>
        <p:spPr>
          <a:xfrm>
            <a:off x="9966083" y="563159"/>
            <a:ext cx="1627465" cy="1082915"/>
          </a:xfrm>
          <a:prstGeom prst="rect">
            <a:avLst/>
          </a:prstGeom>
        </p:spPr>
      </p:pic>
      <p:sp>
        <p:nvSpPr>
          <p:cNvPr id="20" name="椭圆 19"/>
          <p:cNvSpPr/>
          <p:nvPr>
            <p:custDataLst>
              <p:tags r:id="rId4"/>
            </p:custDataLst>
          </p:nvPr>
        </p:nvSpPr>
        <p:spPr>
          <a:xfrm>
            <a:off x="4724232" y="2645710"/>
            <a:ext cx="311191" cy="31119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kumimoji="1" lang="zh-CN" altLang="en-US" sz="2400">
              <a:solidFill>
                <a:prstClr val="white"/>
              </a:solidFill>
            </a:endParaRPr>
          </a:p>
        </p:txBody>
      </p:sp>
      <p:sp>
        <p:nvSpPr>
          <p:cNvPr id="21" name="文本框 20"/>
          <p:cNvSpPr txBox="1"/>
          <p:nvPr>
            <p:custDataLst>
              <p:tags r:id="rId5"/>
            </p:custDataLst>
          </p:nvPr>
        </p:nvSpPr>
        <p:spPr>
          <a:xfrm>
            <a:off x="5606746" y="1750900"/>
            <a:ext cx="2163151" cy="830997"/>
          </a:xfrm>
          <a:prstGeom prst="rect">
            <a:avLst/>
          </a:prstGeom>
          <a:noFill/>
        </p:spPr>
        <p:txBody>
          <a:bodyPr wrap="square" rtlCol="0">
            <a:spAutoFit/>
          </a:bodyPr>
          <a:lstStyle>
            <a:defPPr>
              <a:defRPr lang="en-US"/>
            </a:defPPr>
            <a:lvl1pPr>
              <a:defRPr kumimoji="1" sz="2200" b="1">
                <a:latin typeface="楷体" panose="02010609060101010101" charset="-122"/>
                <a:ea typeface="楷体" panose="02010609060101010101" charset="-122"/>
              </a:defRPr>
            </a:lvl1pPr>
          </a:lstStyle>
          <a:p>
            <a:r>
              <a:rPr lang="zh-CN" altLang="en-US" sz="2400">
                <a:solidFill>
                  <a:prstClr val="black"/>
                </a:solidFill>
              </a:rPr>
              <a:t>公元前</a:t>
            </a:r>
            <a:r>
              <a:rPr lang="en-US" altLang="zh-CN" sz="2400">
                <a:solidFill>
                  <a:prstClr val="black"/>
                </a:solidFill>
              </a:rPr>
              <a:t>8—</a:t>
            </a:r>
            <a:r>
              <a:rPr lang="zh-CN" altLang="en-US" sz="2400">
                <a:solidFill>
                  <a:prstClr val="black"/>
                </a:solidFill>
              </a:rPr>
              <a:t>前</a:t>
            </a:r>
            <a:r>
              <a:rPr lang="en-US" altLang="zh-CN" sz="2400">
                <a:solidFill>
                  <a:prstClr val="black"/>
                </a:solidFill>
              </a:rPr>
              <a:t>7</a:t>
            </a:r>
            <a:r>
              <a:rPr lang="zh-CN" altLang="en-US" sz="2400">
                <a:solidFill>
                  <a:prstClr val="black"/>
                </a:solidFill>
              </a:rPr>
              <a:t>，出现金属铸币</a:t>
            </a:r>
            <a:endParaRPr lang="zh-CN" altLang="en-US" sz="2400">
              <a:solidFill>
                <a:prstClr val="black"/>
              </a:solidFill>
            </a:endParaRPr>
          </a:p>
        </p:txBody>
      </p:sp>
      <p:sp>
        <p:nvSpPr>
          <p:cNvPr id="22" name="终止符 21"/>
          <p:cNvSpPr/>
          <p:nvPr>
            <p:custDataLst>
              <p:tags r:id="rId6"/>
            </p:custDataLst>
          </p:nvPr>
        </p:nvSpPr>
        <p:spPr>
          <a:xfrm>
            <a:off x="4439305" y="1530198"/>
            <a:ext cx="1192236" cy="1032576"/>
          </a:xfrm>
          <a:prstGeom prst="flowChartTerminator">
            <a:avLst/>
          </a:prstGeom>
          <a:solidFill>
            <a:schemeClr val="accent4">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a:solidFill>
                  <a:prstClr val="white"/>
                </a:solidFill>
                <a:latin typeface="楷体" panose="02010609060101010101" charset="-122"/>
                <a:ea typeface="楷体" panose="02010609060101010101" charset="-122"/>
              </a:rPr>
              <a:t>小亚细亚</a:t>
            </a:r>
            <a:endParaRPr kumimoji="1" lang="en-US" altLang="zh-CN" sz="3200">
              <a:solidFill>
                <a:prstClr val="white"/>
              </a:solidFill>
              <a:latin typeface="楷体" panose="02010609060101010101" charset="-122"/>
              <a:ea typeface="楷体" panose="02010609060101010101" charset="-122"/>
            </a:endParaRPr>
          </a:p>
        </p:txBody>
      </p:sp>
      <p:sp>
        <p:nvSpPr>
          <p:cNvPr id="31" name="椭圆 30"/>
          <p:cNvSpPr/>
          <p:nvPr>
            <p:custDataLst>
              <p:tags r:id="rId7"/>
            </p:custDataLst>
          </p:nvPr>
        </p:nvSpPr>
        <p:spPr>
          <a:xfrm>
            <a:off x="2872260" y="2645456"/>
            <a:ext cx="311191" cy="31119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sp>
        <p:nvSpPr>
          <p:cNvPr id="33" name="文本框 32"/>
          <p:cNvSpPr txBox="1"/>
          <p:nvPr>
            <p:custDataLst>
              <p:tags r:id="rId8"/>
            </p:custDataLst>
          </p:nvPr>
        </p:nvSpPr>
        <p:spPr>
          <a:xfrm>
            <a:off x="1121239" y="1741503"/>
            <a:ext cx="3421558" cy="1015663"/>
          </a:xfrm>
          <a:prstGeom prst="rect">
            <a:avLst/>
          </a:prstGeom>
          <a:noFill/>
        </p:spPr>
        <p:txBody>
          <a:bodyPr wrap="square" rtlCol="0">
            <a:spAutoFit/>
          </a:bodyPr>
          <a:lstStyle/>
          <a:p>
            <a:r>
              <a:rPr kumimoji="1" lang="zh-CN" altLang="en-US" sz="2000" b="1">
                <a:solidFill>
                  <a:prstClr val="black"/>
                </a:solidFill>
                <a:latin typeface="楷体" panose="02010609060101010101" charset="-122"/>
                <a:ea typeface="楷体" panose="02010609060101010101" charset="-122"/>
              </a:rPr>
              <a:t>货币出现前，商业交换形式是以物换</a:t>
            </a:r>
            <a:r>
              <a:rPr kumimoji="1" lang="zh-CN" altLang="en-US" sz="2000" b="1" smtClean="0">
                <a:solidFill>
                  <a:prstClr val="black"/>
                </a:solidFill>
                <a:latin typeface="楷体" panose="02010609060101010101" charset="-122"/>
                <a:ea typeface="楷体" panose="02010609060101010101" charset="-122"/>
              </a:rPr>
              <a:t>物，</a:t>
            </a:r>
            <a:r>
              <a:rPr kumimoji="1" lang="en-US" altLang="zh-CN" sz="2000" b="1" smtClean="0">
                <a:solidFill>
                  <a:prstClr val="black"/>
                </a:solidFill>
                <a:latin typeface="楷体" panose="02010609060101010101" charset="-122"/>
                <a:ea typeface="楷体" panose="02010609060101010101" charset="-122"/>
              </a:rPr>
              <a:t>11</a:t>
            </a:r>
            <a:r>
              <a:rPr kumimoji="1" lang="zh-CN" altLang="en-US" sz="2000" b="1" smtClean="0">
                <a:solidFill>
                  <a:prstClr val="black"/>
                </a:solidFill>
                <a:latin typeface="楷体" panose="02010609060101010101" charset="-122"/>
                <a:ea typeface="楷体" panose="02010609060101010101" charset="-122"/>
              </a:rPr>
              <a:t>世纪古埃及开始用铜块和银块作为货币</a:t>
            </a:r>
            <a:endParaRPr kumimoji="1" lang="zh-CN" altLang="en-US" sz="2000" b="1">
              <a:solidFill>
                <a:prstClr val="black"/>
              </a:solidFill>
              <a:latin typeface="楷体" panose="02010609060101010101" charset="-122"/>
              <a:ea typeface="楷体" panose="02010609060101010101" charset="-122"/>
            </a:endParaRPr>
          </a:p>
        </p:txBody>
      </p:sp>
      <p:sp>
        <p:nvSpPr>
          <p:cNvPr id="34" name="终止符 33"/>
          <p:cNvSpPr/>
          <p:nvPr>
            <p:custDataLst>
              <p:tags r:id="rId9"/>
            </p:custDataLst>
          </p:nvPr>
        </p:nvSpPr>
        <p:spPr>
          <a:xfrm>
            <a:off x="1017747" y="3211528"/>
            <a:ext cx="1192236" cy="455814"/>
          </a:xfrm>
          <a:prstGeom prst="flowChartTerminator">
            <a:avLst/>
          </a:prstGeom>
          <a:solidFill>
            <a:schemeClr val="accent4">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smtClean="0">
                <a:solidFill>
                  <a:prstClr val="white"/>
                </a:solidFill>
                <a:latin typeface="楷体" panose="02010609060101010101" charset="-122"/>
                <a:ea typeface="楷体" panose="02010609060101010101" charset="-122"/>
              </a:rPr>
              <a:t>夏朝</a:t>
            </a:r>
            <a:endParaRPr kumimoji="1" lang="en-US" altLang="zh-CN" sz="3200" b="1">
              <a:solidFill>
                <a:prstClr val="white"/>
              </a:solidFill>
              <a:latin typeface="楷体" panose="02010609060101010101" charset="-122"/>
              <a:ea typeface="楷体" panose="02010609060101010101" charset="-122"/>
            </a:endParaRPr>
          </a:p>
        </p:txBody>
      </p:sp>
      <p:sp>
        <p:nvSpPr>
          <p:cNvPr id="35" name="椭圆 34"/>
          <p:cNvSpPr/>
          <p:nvPr>
            <p:custDataLst>
              <p:tags r:id="rId10"/>
            </p:custDataLst>
          </p:nvPr>
        </p:nvSpPr>
        <p:spPr>
          <a:xfrm>
            <a:off x="1479317" y="2901798"/>
            <a:ext cx="311191" cy="31119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pic>
        <p:nvPicPr>
          <p:cNvPr id="37" name="图片 36"/>
          <p:cNvPicPr>
            <a:picLocks noChangeAspect="1"/>
          </p:cNvPicPr>
          <p:nvPr>
            <p:custDataLst>
              <p:tags r:id="rId11"/>
            </p:custDataLst>
          </p:nvPr>
        </p:nvPicPr>
        <p:blipFill>
          <a:blip r:embed="rId12">
            <a:duotone>
              <a:schemeClr val="accent4">
                <a:shade val="45000"/>
                <a:satMod val="135000"/>
              </a:schemeClr>
              <a:prstClr val="white"/>
            </a:duotone>
          </a:blip>
          <a:stretch>
            <a:fillRect/>
          </a:stretch>
        </p:blipFill>
        <p:spPr>
          <a:xfrm>
            <a:off x="400692" y="4446423"/>
            <a:ext cx="1627465" cy="1082915"/>
          </a:xfrm>
          <a:prstGeom prst="rect">
            <a:avLst/>
          </a:prstGeom>
        </p:spPr>
      </p:pic>
      <p:sp>
        <p:nvSpPr>
          <p:cNvPr id="38" name="终止符 37"/>
          <p:cNvSpPr/>
          <p:nvPr>
            <p:custDataLst>
              <p:tags r:id="rId13"/>
            </p:custDataLst>
          </p:nvPr>
        </p:nvSpPr>
        <p:spPr>
          <a:xfrm>
            <a:off x="3409938" y="3174283"/>
            <a:ext cx="2131326" cy="585303"/>
          </a:xfrm>
          <a:prstGeom prst="flowChartTerminator">
            <a:avLst/>
          </a:prstGeom>
          <a:solidFill>
            <a:schemeClr val="accent4">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smtClean="0">
                <a:solidFill>
                  <a:prstClr val="white"/>
                </a:solidFill>
                <a:latin typeface="楷体" panose="02010609060101010101" charset="-122"/>
                <a:ea typeface="楷体" panose="02010609060101010101" charset="-122"/>
              </a:rPr>
              <a:t>商朝后期</a:t>
            </a:r>
            <a:endParaRPr kumimoji="1" lang="en-US" altLang="zh-CN" sz="3200" b="1">
              <a:solidFill>
                <a:prstClr val="white"/>
              </a:solidFill>
              <a:latin typeface="楷体" panose="02010609060101010101" charset="-122"/>
              <a:ea typeface="楷体" panose="02010609060101010101" charset="-122"/>
            </a:endParaRPr>
          </a:p>
        </p:txBody>
      </p:sp>
      <p:sp>
        <p:nvSpPr>
          <p:cNvPr id="39" name="椭圆 38"/>
          <p:cNvSpPr/>
          <p:nvPr>
            <p:custDataLst>
              <p:tags r:id="rId14"/>
            </p:custDataLst>
          </p:nvPr>
        </p:nvSpPr>
        <p:spPr>
          <a:xfrm>
            <a:off x="4413041" y="2930240"/>
            <a:ext cx="311191" cy="31119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sp>
        <p:nvSpPr>
          <p:cNvPr id="41" name="椭圆 40"/>
          <p:cNvSpPr/>
          <p:nvPr>
            <p:custDataLst>
              <p:tags r:id="rId15"/>
            </p:custDataLst>
          </p:nvPr>
        </p:nvSpPr>
        <p:spPr>
          <a:xfrm>
            <a:off x="6146473" y="2909992"/>
            <a:ext cx="311191" cy="31119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sp>
        <p:nvSpPr>
          <p:cNvPr id="42" name="终止符 41"/>
          <p:cNvSpPr/>
          <p:nvPr>
            <p:custDataLst>
              <p:tags r:id="rId16"/>
            </p:custDataLst>
          </p:nvPr>
        </p:nvSpPr>
        <p:spPr>
          <a:xfrm>
            <a:off x="5725811" y="3259430"/>
            <a:ext cx="1192236" cy="467365"/>
          </a:xfrm>
          <a:prstGeom prst="flowChartTerminator">
            <a:avLst/>
          </a:prstGeom>
          <a:solidFill>
            <a:schemeClr val="accent4">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a:solidFill>
                  <a:prstClr val="white"/>
                </a:solidFill>
                <a:latin typeface="楷体" panose="02010609060101010101" charset="-122"/>
                <a:ea typeface="楷体" panose="02010609060101010101" charset="-122"/>
              </a:rPr>
              <a:t>秦朝</a:t>
            </a:r>
            <a:endParaRPr kumimoji="1" lang="en-US" altLang="zh-CN" sz="3200" b="1">
              <a:solidFill>
                <a:prstClr val="white"/>
              </a:solidFill>
              <a:latin typeface="楷体" panose="02010609060101010101" charset="-122"/>
              <a:ea typeface="楷体" panose="02010609060101010101" charset="-122"/>
            </a:endParaRPr>
          </a:p>
        </p:txBody>
      </p:sp>
      <p:sp>
        <p:nvSpPr>
          <p:cNvPr id="43" name="文本框 42"/>
          <p:cNvSpPr txBox="1"/>
          <p:nvPr>
            <p:custDataLst>
              <p:tags r:id="rId17"/>
            </p:custDataLst>
          </p:nvPr>
        </p:nvSpPr>
        <p:spPr>
          <a:xfrm>
            <a:off x="5725811" y="3900278"/>
            <a:ext cx="1367005"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zh-CN" altLang="en-US" sz="2000" b="1">
                <a:solidFill>
                  <a:prstClr val="black"/>
                </a:solidFill>
                <a:latin typeface="微软雅黑" panose="020B0503020204020204" pitchFamily="34" charset="-122"/>
                <a:ea typeface="微软雅黑" panose="020B0503020204020204" pitchFamily="34" charset="-122"/>
              </a:rPr>
              <a:t>秦半两成法定货币</a:t>
            </a:r>
            <a:endParaRPr kumimoji="1" lang="zh-CN" altLang="en-US" sz="2000" b="1">
              <a:solidFill>
                <a:prstClr val="black"/>
              </a:solidFill>
              <a:latin typeface="微软雅黑" panose="020B0503020204020204" pitchFamily="34" charset="-122"/>
              <a:ea typeface="微软雅黑" panose="020B0503020204020204" pitchFamily="34" charset="-122"/>
            </a:endParaRPr>
          </a:p>
        </p:txBody>
      </p:sp>
      <p:sp>
        <p:nvSpPr>
          <p:cNvPr id="44" name="椭圆 43"/>
          <p:cNvSpPr/>
          <p:nvPr>
            <p:custDataLst>
              <p:tags r:id="rId18"/>
            </p:custDataLst>
          </p:nvPr>
        </p:nvSpPr>
        <p:spPr>
          <a:xfrm>
            <a:off x="8084208" y="2891824"/>
            <a:ext cx="311191" cy="31119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sp>
        <p:nvSpPr>
          <p:cNvPr id="45" name="终止符 44"/>
          <p:cNvSpPr/>
          <p:nvPr>
            <p:custDataLst>
              <p:tags r:id="rId19"/>
            </p:custDataLst>
          </p:nvPr>
        </p:nvSpPr>
        <p:spPr>
          <a:xfrm>
            <a:off x="7663545" y="3241262"/>
            <a:ext cx="1192236" cy="426080"/>
          </a:xfrm>
          <a:prstGeom prst="flowChartTerminator">
            <a:avLst/>
          </a:prstGeom>
          <a:solidFill>
            <a:schemeClr val="accent4">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a:solidFill>
                  <a:prstClr val="white"/>
                </a:solidFill>
                <a:latin typeface="楷体" panose="02010609060101010101" charset="-122"/>
                <a:ea typeface="楷体" panose="02010609060101010101" charset="-122"/>
              </a:rPr>
              <a:t>两宋</a:t>
            </a:r>
            <a:endParaRPr kumimoji="1" lang="en-US" altLang="zh-CN" sz="3200" b="1">
              <a:solidFill>
                <a:prstClr val="white"/>
              </a:solidFill>
              <a:latin typeface="楷体" panose="02010609060101010101" charset="-122"/>
              <a:ea typeface="楷体" panose="02010609060101010101" charset="-122"/>
            </a:endParaRPr>
          </a:p>
        </p:txBody>
      </p:sp>
      <p:sp>
        <p:nvSpPr>
          <p:cNvPr id="46" name="文本框 45"/>
          <p:cNvSpPr txBox="1"/>
          <p:nvPr>
            <p:custDataLst>
              <p:tags r:id="rId20"/>
            </p:custDataLst>
          </p:nvPr>
        </p:nvSpPr>
        <p:spPr>
          <a:xfrm>
            <a:off x="7769897" y="3855390"/>
            <a:ext cx="1251003"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zh-CN" altLang="en-US" sz="2000" b="1">
                <a:solidFill>
                  <a:prstClr val="black"/>
                </a:solidFill>
                <a:latin typeface="微软雅黑" panose="020B0503020204020204" pitchFamily="34" charset="-122"/>
                <a:ea typeface="微软雅黑" panose="020B0503020204020204" pitchFamily="34" charset="-122"/>
              </a:rPr>
              <a:t>交子、会子产生</a:t>
            </a:r>
            <a:endParaRPr kumimoji="1" lang="en-US" altLang="zh-CN" sz="2000" b="1">
              <a:solidFill>
                <a:prstClr val="black"/>
              </a:solidFill>
              <a:latin typeface="微软雅黑" panose="020B0503020204020204" pitchFamily="34" charset="-122"/>
              <a:ea typeface="微软雅黑" panose="020B0503020204020204" pitchFamily="34" charset="-122"/>
            </a:endParaRPr>
          </a:p>
        </p:txBody>
      </p:sp>
      <p:sp>
        <p:nvSpPr>
          <p:cNvPr id="47" name="椭圆 46"/>
          <p:cNvSpPr/>
          <p:nvPr>
            <p:custDataLst>
              <p:tags r:id="rId21"/>
            </p:custDataLst>
          </p:nvPr>
        </p:nvSpPr>
        <p:spPr>
          <a:xfrm>
            <a:off x="10027775" y="2909992"/>
            <a:ext cx="311191" cy="311191"/>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sp>
        <p:nvSpPr>
          <p:cNvPr id="48" name="终止符 47"/>
          <p:cNvSpPr/>
          <p:nvPr>
            <p:custDataLst>
              <p:tags r:id="rId22"/>
            </p:custDataLst>
          </p:nvPr>
        </p:nvSpPr>
        <p:spPr>
          <a:xfrm>
            <a:off x="9607112" y="3259430"/>
            <a:ext cx="1192236" cy="407912"/>
          </a:xfrm>
          <a:prstGeom prst="flowChartTerminator">
            <a:avLst/>
          </a:prstGeom>
          <a:solidFill>
            <a:schemeClr val="accent4">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a:solidFill>
                  <a:prstClr val="white"/>
                </a:solidFill>
                <a:latin typeface="楷体" panose="02010609060101010101" charset="-122"/>
                <a:ea typeface="楷体" panose="02010609060101010101" charset="-122"/>
              </a:rPr>
              <a:t>明清</a:t>
            </a:r>
            <a:endParaRPr kumimoji="1" lang="en-US" altLang="zh-CN" sz="3200" b="1">
              <a:solidFill>
                <a:prstClr val="white"/>
              </a:solidFill>
              <a:latin typeface="楷体" panose="02010609060101010101" charset="-122"/>
              <a:ea typeface="楷体" panose="02010609060101010101" charset="-122"/>
            </a:endParaRPr>
          </a:p>
        </p:txBody>
      </p:sp>
      <p:sp>
        <p:nvSpPr>
          <p:cNvPr id="49" name="文本框 48"/>
          <p:cNvSpPr txBox="1"/>
          <p:nvPr>
            <p:custDataLst>
              <p:tags r:id="rId23"/>
            </p:custDataLst>
          </p:nvPr>
        </p:nvSpPr>
        <p:spPr>
          <a:xfrm>
            <a:off x="9545199" y="3797357"/>
            <a:ext cx="1463484"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zh-CN" altLang="en-US" sz="2000" b="1">
                <a:solidFill>
                  <a:prstClr val="black"/>
                </a:solidFill>
                <a:latin typeface="微软雅黑" panose="020B0503020204020204" pitchFamily="34" charset="-122"/>
                <a:ea typeface="微软雅黑" panose="020B0503020204020204" pitchFamily="34" charset="-122"/>
              </a:rPr>
              <a:t>银两成法定货币</a:t>
            </a:r>
            <a:endParaRPr kumimoji="1" lang="en-US" altLang="zh-CN" sz="2000" b="1">
              <a:solidFill>
                <a:prstClr val="black"/>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24"/>
            </p:custDataLst>
          </p:nvPr>
        </p:nvSpPr>
        <p:spPr>
          <a:xfrm>
            <a:off x="2188193" y="4693130"/>
            <a:ext cx="5003165" cy="521970"/>
          </a:xfrm>
          <a:prstGeom prst="rect">
            <a:avLst/>
          </a:prstGeom>
          <a:solidFill>
            <a:schemeClr val="accent2">
              <a:lumMod val="75000"/>
            </a:schemeClr>
          </a:solidFill>
        </p:spPr>
        <p:txBody>
          <a:bodyPr wrap="square" rtlCol="0" anchor="t">
            <a:spAutoFit/>
          </a:bodyPr>
          <a:lstStyle/>
          <a:p>
            <a:r>
              <a:rPr lang="zh-CN" altLang="zh-CN" sz="2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由自然货币向人工货币的演变</a:t>
            </a:r>
            <a:endParaRPr lang="zh-CN" altLang="en-US" sz="32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custDataLst>
              <p:tags r:id="rId25"/>
            </p:custDataLst>
          </p:nvPr>
        </p:nvSpPr>
        <p:spPr>
          <a:xfrm>
            <a:off x="2182128" y="5268353"/>
            <a:ext cx="4996180" cy="521970"/>
          </a:xfrm>
          <a:prstGeom prst="rect">
            <a:avLst/>
          </a:prstGeom>
          <a:solidFill>
            <a:schemeClr val="accent2">
              <a:lumMod val="75000"/>
            </a:schemeClr>
          </a:solidFill>
        </p:spPr>
        <p:txBody>
          <a:bodyPr wrap="square" rtlCol="0" anchor="t">
            <a:spAutoFit/>
          </a:bodyPr>
          <a:lstStyle/>
          <a:p>
            <a:r>
              <a:rPr lang="zh-CN" altLang="zh-CN" sz="2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由多元货币向统一币制的演变</a:t>
            </a:r>
            <a:endParaRPr lang="zh-CN" altLang="zh-CN" sz="2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3"/>
          <p:cNvSpPr txBox="1"/>
          <p:nvPr>
            <p:custDataLst>
              <p:tags r:id="rId26"/>
            </p:custDataLst>
          </p:nvPr>
        </p:nvSpPr>
        <p:spPr>
          <a:xfrm>
            <a:off x="2181493" y="5844346"/>
            <a:ext cx="4996815" cy="521970"/>
          </a:xfrm>
          <a:prstGeom prst="rect">
            <a:avLst/>
          </a:prstGeom>
          <a:solidFill>
            <a:schemeClr val="accent2">
              <a:lumMod val="75000"/>
            </a:schemeClr>
          </a:solidFill>
        </p:spPr>
        <p:txBody>
          <a:bodyPr wrap="square" rtlCol="0" anchor="t">
            <a:spAutoFit/>
          </a:bodyPr>
          <a:lstStyle/>
          <a:p>
            <a:r>
              <a:rPr lang="zh-CN" altLang="zh-CN" sz="2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由地方铸币向中央铸币的演变</a:t>
            </a:r>
            <a:endParaRPr lang="zh-CN" altLang="zh-CN" sz="2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custDataLst>
              <p:tags r:id="rId27"/>
            </p:custDataLst>
          </p:nvPr>
        </p:nvSpPr>
        <p:spPr>
          <a:xfrm>
            <a:off x="7292302" y="4709647"/>
            <a:ext cx="4937385" cy="523220"/>
          </a:xfrm>
          <a:prstGeom prst="rect">
            <a:avLst/>
          </a:prstGeom>
          <a:solidFill>
            <a:schemeClr val="accent2">
              <a:lumMod val="75000"/>
            </a:schemeClr>
          </a:solidFill>
        </p:spPr>
        <p:txBody>
          <a:bodyPr wrap="square" rtlCol="0" anchor="t">
            <a:spAutoFit/>
          </a:bodyPr>
          <a:lstStyle/>
          <a:p>
            <a:r>
              <a:rPr lang="zh-CN" altLang="zh-CN" sz="2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由文书重量向通宝元宝的演变</a:t>
            </a:r>
            <a:endParaRPr lang="zh-CN" altLang="zh-CN" sz="2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9"/>
          <p:cNvSpPr txBox="1"/>
          <p:nvPr>
            <p:custDataLst>
              <p:tags r:id="rId28"/>
            </p:custDataLst>
          </p:nvPr>
        </p:nvSpPr>
        <p:spPr>
          <a:xfrm>
            <a:off x="7277323" y="5763548"/>
            <a:ext cx="4952365" cy="521970"/>
          </a:xfrm>
          <a:prstGeom prst="rect">
            <a:avLst/>
          </a:prstGeom>
          <a:solidFill>
            <a:schemeClr val="accent2">
              <a:lumMod val="75000"/>
            </a:schemeClr>
          </a:solidFill>
        </p:spPr>
        <p:txBody>
          <a:bodyPr wrap="square" rtlCol="0" anchor="t">
            <a:spAutoFit/>
          </a:bodyPr>
          <a:lstStyle/>
          <a:p>
            <a:r>
              <a:rPr lang="zh-CN" altLang="zh-CN" sz="2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由金属货币向纸币白银的演变</a:t>
            </a:r>
            <a:endParaRPr lang="zh-CN" altLang="zh-CN" sz="2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TextBox 105"/>
          <p:cNvSpPr txBox="1"/>
          <p:nvPr>
            <p:custDataLst>
              <p:tags r:id="rId29"/>
            </p:custDataLst>
          </p:nvPr>
        </p:nvSpPr>
        <p:spPr>
          <a:xfrm>
            <a:off x="806671" y="3997319"/>
            <a:ext cx="1865471" cy="553879"/>
          </a:xfrm>
          <a:prstGeom prst="rect">
            <a:avLst/>
          </a:prstGeom>
          <a:solidFill>
            <a:srgbClr val="FFFFFF"/>
          </a:solidFill>
          <a:ln w="12700" cap="flat" cmpd="sng" algn="ctr">
            <a:solidFill>
              <a:srgbClr val="FF0000"/>
            </a:solidFill>
            <a:prstDash val="solid"/>
            <a:miter lim="800000"/>
          </a:ln>
          <a:effectLst/>
        </p:spPr>
        <p:txBody>
          <a:bodyPr wrap="square" lIns="0" tIns="0" rIns="0" bIns="0" rtlCol="0">
            <a:spAutoFit/>
          </a:bodyPr>
          <a:lstStyle/>
          <a:p>
            <a:pPr>
              <a:spcBef>
                <a:spcPct val="0"/>
              </a:spcBef>
              <a:spcAft>
                <a:spcPct val="0"/>
              </a:spcAft>
              <a:defRPr/>
            </a:pPr>
            <a:r>
              <a:rPr lang="zh-CN" altLang="en-US" b="1" kern="0">
                <a:solidFill>
                  <a:sysClr val="windowText" lastClr="000000">
                    <a:lumMod val="75000"/>
                    <a:lumOff val="25000"/>
                  </a:sysClr>
                </a:solidFill>
                <a:latin typeface="微软雅黑" panose="020B0503020204020204" pitchFamily="34" charset="-122"/>
                <a:ea typeface="微软雅黑" panose="020B0503020204020204" pitchFamily="34" charset="-122"/>
                <a:cs typeface="+mn-ea"/>
                <a:sym typeface="+mn-lt"/>
              </a:rPr>
              <a:t>二里头遗址出土了海贝，还有仿制贝</a:t>
            </a:r>
            <a:endParaRPr lang="zh-CN" altLang="en-US" b="1" kern="0">
              <a:solidFill>
                <a:sysClr val="windowText" lastClr="000000">
                  <a:lumMod val="75000"/>
                  <a:lumOff val="25000"/>
                </a:sysClr>
              </a:solidFill>
              <a:latin typeface="微软雅黑" panose="020B0503020204020204" pitchFamily="34" charset="-122"/>
              <a:ea typeface="微软雅黑" panose="020B0503020204020204" pitchFamily="34" charset="-122"/>
              <a:cs typeface="+mn-ea"/>
              <a:sym typeface="+mn-lt"/>
            </a:endParaRPr>
          </a:p>
        </p:txBody>
      </p:sp>
      <p:sp>
        <p:nvSpPr>
          <p:cNvPr id="54" name="TextBox 113"/>
          <p:cNvSpPr txBox="1"/>
          <p:nvPr>
            <p:custDataLst>
              <p:tags r:id="rId30"/>
            </p:custDataLst>
          </p:nvPr>
        </p:nvSpPr>
        <p:spPr>
          <a:xfrm>
            <a:off x="3666691" y="3997320"/>
            <a:ext cx="1032986" cy="553879"/>
          </a:xfrm>
          <a:prstGeom prst="rect">
            <a:avLst/>
          </a:prstGeom>
          <a:solidFill>
            <a:srgbClr val="FFFFFF"/>
          </a:solidFill>
          <a:ln w="12700" cap="flat" cmpd="sng" algn="ctr">
            <a:solidFill>
              <a:srgbClr val="FF0000"/>
            </a:solidFill>
            <a:prstDash val="solid"/>
            <a:miter lim="800000"/>
          </a:ln>
          <a:effectLst/>
        </p:spPr>
        <p:txBody>
          <a:bodyPr wrap="square" lIns="0" tIns="0" rIns="0" bIns="0" rtlCol="0">
            <a:spAutoFit/>
          </a:bodyPr>
          <a:lstStyle/>
          <a:p>
            <a:pPr algn="ctr">
              <a:spcBef>
                <a:spcPct val="0"/>
              </a:spcBef>
              <a:spcAft>
                <a:spcPct val="0"/>
              </a:spcAft>
              <a:defRPr/>
            </a:pPr>
            <a:r>
              <a:rPr lang="zh-CN" altLang="en-US" b="1" kern="0">
                <a:solidFill>
                  <a:sysClr val="windowText" lastClr="000000">
                    <a:lumMod val="75000"/>
                    <a:lumOff val="25000"/>
                  </a:sysClr>
                </a:solidFill>
                <a:latin typeface="微软雅黑" panose="020B0503020204020204" pitchFamily="34" charset="-122"/>
                <a:ea typeface="微软雅黑" panose="020B0503020204020204" pitchFamily="34" charset="-122"/>
                <a:cs typeface="+mn-ea"/>
                <a:sym typeface="+mn-lt"/>
              </a:rPr>
              <a:t>开始出现</a:t>
            </a:r>
            <a:endParaRPr lang="zh-CN" altLang="en-US" b="1" kern="0">
              <a:solidFill>
                <a:sysClr val="windowText" lastClr="000000">
                  <a:lumMod val="75000"/>
                  <a:lumOff val="25000"/>
                </a:sysClr>
              </a:solidFill>
              <a:latin typeface="微软雅黑" panose="020B0503020204020204" pitchFamily="34" charset="-122"/>
              <a:ea typeface="微软雅黑" panose="020B0503020204020204" pitchFamily="34" charset="-122"/>
              <a:cs typeface="+mn-ea"/>
              <a:sym typeface="+mn-lt"/>
            </a:endParaRPr>
          </a:p>
          <a:p>
            <a:pPr algn="ctr">
              <a:spcBef>
                <a:spcPct val="0"/>
              </a:spcBef>
              <a:spcAft>
                <a:spcPct val="0"/>
              </a:spcAft>
              <a:defRPr/>
            </a:pPr>
            <a:r>
              <a:rPr lang="zh-CN" altLang="en-US" b="1" kern="0">
                <a:solidFill>
                  <a:sysClr val="windowText" lastClr="000000">
                    <a:lumMod val="75000"/>
                    <a:lumOff val="25000"/>
                  </a:sysClr>
                </a:solidFill>
                <a:latin typeface="微软雅黑" panose="020B0503020204020204" pitchFamily="34" charset="-122"/>
                <a:ea typeface="微软雅黑" panose="020B0503020204020204" pitchFamily="34" charset="-122"/>
                <a:cs typeface="+mn-ea"/>
                <a:sym typeface="+mn-lt"/>
              </a:rPr>
              <a:t>铜铸币</a:t>
            </a:r>
            <a:endParaRPr lang="zh-CN" altLang="en-US" b="1" kern="0">
              <a:solidFill>
                <a:sysClr val="windowText" lastClr="000000">
                  <a:lumMod val="75000"/>
                  <a:lumOff val="25000"/>
                </a:sysClr>
              </a:solidFill>
              <a:latin typeface="微软雅黑" panose="020B0503020204020204" pitchFamily="34" charset="-122"/>
              <a:ea typeface="微软雅黑" panose="020B0503020204020204" pitchFamily="34" charset="-122"/>
              <a:cs typeface="+mn-ea"/>
              <a:sym typeface="+mn-lt"/>
            </a:endParaRPr>
          </a:p>
        </p:txBody>
      </p:sp>
      <p:sp>
        <p:nvSpPr>
          <p:cNvPr id="40" name="文本框 39"/>
          <p:cNvSpPr txBox="1"/>
          <p:nvPr>
            <p:custDataLst>
              <p:tags r:id="rId31"/>
            </p:custDataLst>
          </p:nvPr>
        </p:nvSpPr>
        <p:spPr>
          <a:xfrm>
            <a:off x="95247" y="634431"/>
            <a:ext cx="4484460" cy="586105"/>
          </a:xfrm>
          <a:prstGeom prst="rect">
            <a:avLst/>
          </a:prstGeom>
          <a:noFill/>
        </p:spPr>
        <p:txBody>
          <a:bodyPr wrap="square" rtlCol="0" anchor="t">
            <a:noAutofit/>
          </a:bodyPr>
          <a:lstStyle/>
          <a:p>
            <a:pPr>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贸易媒介：</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货币</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0" name="文本框 49"/>
          <p:cNvSpPr txBox="1"/>
          <p:nvPr>
            <p:custDataLst>
              <p:tags r:id="rId32"/>
            </p:custDataLst>
          </p:nvPr>
        </p:nvSpPr>
        <p:spPr>
          <a:xfrm>
            <a:off x="400692" y="1062050"/>
            <a:ext cx="3054350" cy="46037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en-US" altLang="zh-CN" sz="2400" b="1">
                <a:solidFill>
                  <a:srgbClr val="C00000"/>
                </a:solidFill>
                <a:latin typeface="微软雅黑" panose="020B0503020204020204" pitchFamily="34" charset="-122"/>
                <a:ea typeface="微软雅黑" panose="020B0503020204020204" pitchFamily="34" charset="-122"/>
                <a:sym typeface="+mn-ea"/>
              </a:rPr>
              <a:t>1</a:t>
            </a:r>
            <a:r>
              <a:rPr lang="zh-CN" altLang="en-US" sz="2400" b="1">
                <a:solidFill>
                  <a:srgbClr val="C00000"/>
                </a:solidFill>
                <a:latin typeface="微软雅黑" panose="020B0503020204020204" pitchFamily="34" charset="-122"/>
                <a:ea typeface="微软雅黑" panose="020B0503020204020204" pitchFamily="34" charset="-122"/>
                <a:sym typeface="+mn-ea"/>
              </a:rPr>
              <a:t>、</a:t>
            </a:r>
            <a:r>
              <a:rPr lang="en-US" altLang="zh-CN" sz="2400" b="1" err="1">
                <a:solidFill>
                  <a:srgbClr val="C00000"/>
                </a:solidFill>
                <a:latin typeface="微软雅黑" panose="020B0503020204020204" pitchFamily="34" charset="-122"/>
                <a:ea typeface="微软雅黑" panose="020B0503020204020204" pitchFamily="34" charset="-122"/>
                <a:sym typeface="+mn-ea"/>
              </a:rPr>
              <a:t>产生：</a:t>
            </a:r>
            <a:endParaRPr lang="en-US" altLang="zh-CN" sz="2400" b="1">
              <a:solidFill>
                <a:srgbClr val="C00000"/>
              </a:solidFill>
              <a:latin typeface="微软雅黑" panose="020B0503020204020204" pitchFamily="34" charset="-122"/>
              <a:ea typeface="微软雅黑" panose="020B0503020204020204" pitchFamily="34" charset="-122"/>
              <a:sym typeface="+mn-ea"/>
            </a:endParaRPr>
          </a:p>
        </p:txBody>
      </p:sp>
      <p:sp>
        <p:nvSpPr>
          <p:cNvPr id="51" name="文本框 50"/>
          <p:cNvSpPr txBox="1"/>
          <p:nvPr>
            <p:custDataLst>
              <p:tags r:id="rId33"/>
            </p:custDataLst>
          </p:nvPr>
        </p:nvSpPr>
        <p:spPr>
          <a:xfrm>
            <a:off x="1941236" y="1104199"/>
            <a:ext cx="4954270" cy="55626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400" b="1">
                <a:solidFill>
                  <a:srgbClr val="002060"/>
                </a:solidFill>
                <a:latin typeface="微软雅黑" panose="020B0503020204020204" pitchFamily="34" charset="-122"/>
                <a:ea typeface="微软雅黑" panose="020B0503020204020204" pitchFamily="34" charset="-122"/>
                <a:sym typeface="+mn-ea"/>
              </a:rPr>
              <a:t>生产力发展；商业规模扩大</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53" name="文本框 52"/>
          <p:cNvSpPr txBox="1"/>
          <p:nvPr>
            <p:custDataLst>
              <p:tags r:id="rId34"/>
            </p:custDataLst>
          </p:nvPr>
        </p:nvSpPr>
        <p:spPr>
          <a:xfrm>
            <a:off x="404151" y="1480701"/>
            <a:ext cx="2152650" cy="56324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en-US" altLang="zh-CN" sz="2400" b="1">
                <a:solidFill>
                  <a:srgbClr val="C00000"/>
                </a:solidFill>
                <a:latin typeface="微软雅黑" panose="020B0503020204020204" pitchFamily="34" charset="-122"/>
                <a:ea typeface="微软雅黑" panose="020B0503020204020204" pitchFamily="34" charset="-122"/>
                <a:sym typeface="+mn-ea"/>
              </a:rPr>
              <a:t>2</a:t>
            </a:r>
            <a:r>
              <a:rPr lang="zh-CN" altLang="en-US" sz="2400" b="1">
                <a:solidFill>
                  <a:srgbClr val="C00000"/>
                </a:solidFill>
                <a:latin typeface="微软雅黑" panose="020B0503020204020204" pitchFamily="34" charset="-122"/>
                <a:ea typeface="微软雅黑" panose="020B0503020204020204" pitchFamily="34" charset="-122"/>
                <a:sym typeface="+mn-ea"/>
              </a:rPr>
              <a:t>、发展</a:t>
            </a:r>
            <a:r>
              <a:rPr lang="en-US" altLang="zh-CN" sz="2400" b="1">
                <a:solidFill>
                  <a:srgbClr val="C00000"/>
                </a:solidFill>
                <a:latin typeface="微软雅黑" panose="020B0503020204020204" pitchFamily="34" charset="-122"/>
                <a:ea typeface="微软雅黑" panose="020B0503020204020204" pitchFamily="34" charset="-122"/>
                <a:sym typeface="+mn-ea"/>
              </a:rPr>
              <a:t>：</a:t>
            </a:r>
            <a:endParaRPr lang="en-US" altLang="zh-CN" sz="2400" b="1">
              <a:solidFill>
                <a:srgbClr val="C00000"/>
              </a:solidFill>
              <a:latin typeface="微软雅黑" panose="020B0503020204020204" pitchFamily="34" charset="-122"/>
              <a:ea typeface="微软雅黑" panose="020B0503020204020204" pitchFamily="34" charset="-122"/>
              <a:sym typeface="+mn-ea"/>
            </a:endParaRPr>
          </a:p>
        </p:txBody>
      </p:sp>
      <p:sp>
        <p:nvSpPr>
          <p:cNvPr id="56" name="文本框 55"/>
          <p:cNvSpPr txBox="1"/>
          <p:nvPr>
            <p:custDataLst>
              <p:tags r:id="rId35"/>
            </p:custDataLst>
          </p:nvPr>
        </p:nvSpPr>
        <p:spPr>
          <a:xfrm>
            <a:off x="400693" y="3732"/>
            <a:ext cx="7106532"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altLang="en-US"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逐利增财</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商业贸易的工具</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51"/>
                                        </p:tgtEl>
                                        <p:attrNameLst>
                                          <p:attrName>style.visibility</p:attrName>
                                        </p:attrNameLst>
                                      </p:cBhvr>
                                      <p:to>
                                        <p:strVal val="visible"/>
                                      </p:to>
                                    </p:set>
                                    <p:animEffect transition="in" filter="wipe(left)">
                                      <p:cBhvr>
                                        <p:cTn id="7" dur="1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000"/>
                                        <p:tgtEl>
                                          <p:spTgt spid="46"/>
                                        </p:tgtEl>
                                      </p:cBhvr>
                                    </p:animEffect>
                                    <p:anim calcmode="lin" valueType="num">
                                      <p:cBhvr>
                                        <p:cTn id="46" dur="1000" fill="hold"/>
                                        <p:tgtEl>
                                          <p:spTgt spid="46"/>
                                        </p:tgtEl>
                                        <p:attrNameLst>
                                          <p:attrName>ppt_x</p:attrName>
                                        </p:attrNameLst>
                                      </p:cBhvr>
                                      <p:tavLst>
                                        <p:tav tm="0">
                                          <p:val>
                                            <p:strVal val="#ppt_x"/>
                                          </p:val>
                                        </p:tav>
                                        <p:tav tm="100000">
                                          <p:val>
                                            <p:strVal val="#ppt_x"/>
                                          </p:val>
                                        </p:tav>
                                      </p:tavLst>
                                    </p:anim>
                                    <p:anim calcmode="lin" valueType="num">
                                      <p:cBhvr>
                                        <p:cTn id="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checkerboard(across)">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checkerboard(across)">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checkerboard(across)">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checkerboard(across)">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checkerboard(across)">
                                      <p:cBhvr>
                                        <p:cTn id="7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33" grpId="0"/>
      <p:bldP spid="43" grpId="0" animBg="1"/>
      <p:bldP spid="46" grpId="0" animBg="1"/>
      <p:bldP spid="49" grpId="0" animBg="1"/>
      <p:bldP spid="3" grpId="0" animBg="1"/>
      <p:bldP spid="8" grpId="0" animBg="1"/>
      <p:bldP spid="4" grpId="0" animBg="1"/>
      <p:bldP spid="7" grpId="0" animBg="1"/>
      <p:bldP spid="10" grpId="0" animBg="1"/>
      <p:bldP spid="52" grpId="0" animBg="1"/>
      <p:bldP spid="54" grpId="0" animBg="1"/>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66992" y="856298"/>
            <a:ext cx="4484460" cy="586105"/>
          </a:xfrm>
          <a:prstGeom prst="rect">
            <a:avLst/>
          </a:prstGeom>
          <a:noFill/>
        </p:spPr>
        <p:txBody>
          <a:bodyPr wrap="square" rtlCol="0" anchor="t">
            <a:noAutofit/>
          </a:bodyPr>
          <a:lstStyle/>
          <a:p>
            <a:pPr>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贸易媒介：</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货币</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custDataLst>
              <p:tags r:id="rId2"/>
            </p:custDataLst>
          </p:nvPr>
        </p:nvSpPr>
        <p:spPr>
          <a:xfrm>
            <a:off x="499110" y="1623695"/>
            <a:ext cx="3159760" cy="56324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en-US" altLang="zh-CN" sz="2800" b="1">
                <a:solidFill>
                  <a:srgbClr val="C00000"/>
                </a:solidFill>
                <a:latin typeface="微软雅黑" panose="020B0503020204020204" pitchFamily="34" charset="-122"/>
                <a:ea typeface="微软雅黑" panose="020B0503020204020204" pitchFamily="34" charset="-122"/>
                <a:sym typeface="+mn-ea"/>
              </a:rPr>
              <a:t>3</a:t>
            </a:r>
            <a:r>
              <a:rPr lang="zh-CN" altLang="en-US" sz="2800" b="1">
                <a:solidFill>
                  <a:srgbClr val="C00000"/>
                </a:solidFill>
                <a:latin typeface="微软雅黑" panose="020B0503020204020204" pitchFamily="34" charset="-122"/>
                <a:ea typeface="微软雅黑" panose="020B0503020204020204" pitchFamily="34" charset="-122"/>
                <a:sym typeface="+mn-ea"/>
              </a:rPr>
              <a:t>、影响</a:t>
            </a:r>
            <a:r>
              <a:rPr lang="en-US" altLang="zh-CN" sz="2800" b="1">
                <a:solidFill>
                  <a:srgbClr val="C00000"/>
                </a:solidFill>
                <a:latin typeface="微软雅黑" panose="020B0503020204020204" pitchFamily="34" charset="-122"/>
                <a:ea typeface="微软雅黑" panose="020B0503020204020204" pitchFamily="34" charset="-122"/>
                <a:sym typeface="+mn-ea"/>
              </a:rPr>
              <a:t>：</a:t>
            </a:r>
            <a:endParaRPr lang="en-US" altLang="zh-CN" sz="2800" b="1">
              <a:solidFill>
                <a:srgbClr val="C00000"/>
              </a:solidFill>
              <a:latin typeface="微软雅黑" panose="020B0503020204020204" pitchFamily="34" charset="-122"/>
              <a:ea typeface="微软雅黑" panose="020B0503020204020204" pitchFamily="34" charset="-122"/>
              <a:sym typeface="+mn-ea"/>
            </a:endParaRPr>
          </a:p>
        </p:txBody>
      </p:sp>
      <p:sp>
        <p:nvSpPr>
          <p:cNvPr id="11" name="文本框 10"/>
          <p:cNvSpPr txBox="1"/>
          <p:nvPr>
            <p:custDataLst>
              <p:tags r:id="rId3"/>
            </p:custDataLst>
          </p:nvPr>
        </p:nvSpPr>
        <p:spPr>
          <a:xfrm>
            <a:off x="768097" y="2435638"/>
            <a:ext cx="10792460" cy="1924177"/>
          </a:xfrm>
          <a:prstGeom prst="rect">
            <a:avLst/>
          </a:prstGeom>
          <a:solidFill>
            <a:srgbClr val="F9EDE4"/>
          </a:solidFill>
          <a:ln w="12700" cmpd="sng">
            <a:solidFill>
              <a:schemeClr val="tx1"/>
            </a:solidFill>
            <a:prstDash val="sysDot"/>
          </a:ln>
          <a:effectLst/>
        </p:spPr>
        <p:txBody>
          <a:bodyPr wrap="square" lIns="91440" tIns="45720" rIns="91440" bIns="45720" rtlCol="0" anchor="t" anchorCtr="0">
            <a:noAutofit/>
          </a:bodyPr>
          <a:lstStyle/>
          <a:p>
            <a:pPr lvl="0" algn="l">
              <a:lnSpc>
                <a:spcPct val="95000"/>
              </a:lnSpc>
              <a:spcBef>
                <a:spcPct val="0"/>
              </a:spcBef>
              <a:spcAft>
                <a:spcPct val="0"/>
              </a:spcAft>
              <a:buClrTx/>
              <a:buSzTx/>
              <a:buFontTx/>
            </a:pPr>
            <a:r>
              <a:rPr lang="en-US" altLang="zh-CN" sz="2400" b="1">
                <a:latin typeface="楷体" panose="02010609060101010101" charset="-122"/>
                <a:ea typeface="楷体" panose="02010609060101010101" charset="-122"/>
                <a:cs typeface="楷体" panose="02010609060101010101" charset="-122"/>
                <a:sym typeface="+mn-ea"/>
              </a:rPr>
              <a:t>    钱之为体，有乾坤之象，内则其方，外则其圆。其积如山，其流如川……亲之如兄，字曰“孔方”，失之则贫弱，得之则富昌。无翼而飞，无足而走，解严毅之颜，开难发之口。钱多者处前，钱少者居后。处前者为君长，在后者为臣仆。君长者丰衍而有余，臣仆者穷竭而不足。   </a:t>
            </a:r>
            <a:endParaRPr lang="en-US" altLang="zh-CN" sz="2400" b="1">
              <a:latin typeface="楷体" panose="02010609060101010101" charset="-122"/>
              <a:ea typeface="楷体" panose="02010609060101010101" charset="-122"/>
              <a:cs typeface="楷体" panose="02010609060101010101" charset="-122"/>
              <a:sym typeface="+mn-ea"/>
            </a:endParaRPr>
          </a:p>
          <a:p>
            <a:pPr lvl="0" algn="r">
              <a:lnSpc>
                <a:spcPct val="95000"/>
              </a:lnSpc>
              <a:spcBef>
                <a:spcPct val="0"/>
              </a:spcBef>
              <a:spcAft>
                <a:spcPct val="0"/>
              </a:spcAft>
              <a:buClrTx/>
              <a:buSzTx/>
              <a:buFontTx/>
            </a:pPr>
            <a:r>
              <a:rPr lang="en-US" altLang="zh-CN" sz="2400" b="1">
                <a:latin typeface="楷体" panose="02010609060101010101" charset="-122"/>
                <a:ea typeface="楷体" panose="02010609060101010101" charset="-122"/>
                <a:cs typeface="楷体" panose="02010609060101010101" charset="-122"/>
                <a:sym typeface="+mn-ea"/>
              </a:rPr>
              <a:t>   ——鲁褒《钱神论》</a:t>
            </a:r>
            <a:endParaRPr lang="en-US" altLang="zh-CN" sz="2400" b="1">
              <a:latin typeface="楷体" panose="02010609060101010101" charset="-122"/>
              <a:ea typeface="楷体" panose="02010609060101010101" charset="-122"/>
              <a:cs typeface="楷体" panose="02010609060101010101" charset="-122"/>
              <a:sym typeface="+mn-ea"/>
            </a:endParaRPr>
          </a:p>
        </p:txBody>
      </p:sp>
      <p:sp>
        <p:nvSpPr>
          <p:cNvPr id="13" name="文本框 12"/>
          <p:cNvSpPr txBox="1"/>
          <p:nvPr>
            <p:custDataLst>
              <p:tags r:id="rId4"/>
            </p:custDataLst>
          </p:nvPr>
        </p:nvSpPr>
        <p:spPr>
          <a:xfrm>
            <a:off x="949452" y="4706937"/>
            <a:ext cx="5820410" cy="1292225"/>
          </a:xfrm>
          <a:prstGeom prst="rect">
            <a:avLst/>
          </a:prstGeom>
          <a:solidFill>
            <a:schemeClr val="bg1">
              <a:alpha val="40000"/>
            </a:schemeClr>
          </a:solidFill>
          <a:ln w="9525">
            <a:noFill/>
          </a:ln>
        </p:spPr>
        <p:txBody>
          <a:bodyPr wrap="square" lIns="91440" tIns="45720" rIns="91440" bIns="45720" rtlCol="0" anchor="t" anchorCtr="0">
            <a:noAutofit/>
          </a:bodyPr>
          <a:lstStyle/>
          <a:p>
            <a:pPr marL="342900" lvl="0" indent="-342900" algn="l">
              <a:lnSpc>
                <a:spcPct val="110000"/>
              </a:lnSpc>
              <a:spcBef>
                <a:spcPct val="0"/>
              </a:spcBef>
              <a:spcAft>
                <a:spcPct val="0"/>
              </a:spcAft>
              <a:buClrTx/>
              <a:buSzTx/>
              <a:buFont typeface="Wingdings" panose="05000000000000000000" charset="0"/>
              <a:buChar char="n"/>
            </a:pPr>
            <a:r>
              <a:rPr lang="zh-CN" altLang="en-US" sz="2400" b="1">
                <a:solidFill>
                  <a:srgbClr val="002060"/>
                </a:solidFill>
                <a:latin typeface="微软雅黑" panose="020B0503020204020204" pitchFamily="34" charset="-122"/>
                <a:ea typeface="微软雅黑" panose="020B0503020204020204" pitchFamily="34" charset="-122"/>
                <a:sym typeface="+mn-ea"/>
              </a:rPr>
              <a:t>催生拜金思潮，产生贫富分化</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marL="342900" lvl="0" indent="-342900" algn="l">
              <a:lnSpc>
                <a:spcPct val="110000"/>
              </a:lnSpc>
              <a:spcBef>
                <a:spcPct val="0"/>
              </a:spcBef>
              <a:spcAft>
                <a:spcPct val="0"/>
              </a:spcAft>
              <a:buClrTx/>
              <a:buSzTx/>
              <a:buFont typeface="Wingdings" panose="05000000000000000000" charset="0"/>
              <a:buChar char="n"/>
            </a:pPr>
            <a:r>
              <a:rPr lang="zh-CN" altLang="en-US" sz="2400" b="1">
                <a:solidFill>
                  <a:srgbClr val="002060"/>
                </a:solidFill>
                <a:latin typeface="微软雅黑" panose="020B0503020204020204" pitchFamily="34" charset="-122"/>
                <a:ea typeface="微软雅黑" panose="020B0503020204020204" pitchFamily="34" charset="-122"/>
                <a:sym typeface="+mn-ea"/>
              </a:rPr>
              <a:t>便利商品流通，成为财富象征</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marL="342900" lvl="0" indent="-342900" algn="l">
              <a:lnSpc>
                <a:spcPct val="110000"/>
              </a:lnSpc>
              <a:spcBef>
                <a:spcPct val="0"/>
              </a:spcBef>
              <a:spcAft>
                <a:spcPct val="0"/>
              </a:spcAft>
              <a:buClrTx/>
              <a:buSzTx/>
              <a:buFont typeface="Wingdings" panose="05000000000000000000" charset="0"/>
              <a:buChar char="n"/>
            </a:pPr>
            <a:r>
              <a:rPr lang="zh-CN" altLang="en-US" sz="2400" b="1">
                <a:solidFill>
                  <a:srgbClr val="002060"/>
                </a:solidFill>
                <a:latin typeface="微软雅黑" panose="020B0503020204020204" pitchFamily="34" charset="-122"/>
                <a:ea typeface="微软雅黑" panose="020B0503020204020204" pitchFamily="34" charset="-122"/>
                <a:sym typeface="+mn-ea"/>
              </a:rPr>
              <a:t>使商业功能由互补余缺向逐利增财转化</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lvl="0" algn="l">
              <a:lnSpc>
                <a:spcPct val="110000"/>
              </a:lnSpc>
              <a:spcBef>
                <a:spcPct val="0"/>
              </a:spcBef>
              <a:spcAft>
                <a:spcPct val="0"/>
              </a:spcAft>
              <a:buClrTx/>
              <a:buSzTx/>
              <a:buFont typeface="BatangChe" panose="02030609000101010101" charset="-127"/>
              <a:buChar char="▶"/>
            </a:pP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24" name="文本框 23"/>
          <p:cNvSpPr txBox="1"/>
          <p:nvPr>
            <p:custDataLst>
              <p:tags r:id="rId5"/>
            </p:custDataLst>
          </p:nvPr>
        </p:nvSpPr>
        <p:spPr>
          <a:xfrm>
            <a:off x="2239088" y="1740186"/>
            <a:ext cx="8229599" cy="523220"/>
          </a:xfrm>
          <a:prstGeom prst="rect">
            <a:avLst/>
          </a:prstGeom>
          <a:noFill/>
        </p:spPr>
        <p:txBody>
          <a:bodyPr wrap="square" rtlCol="0">
            <a:spAutoFit/>
          </a:bodyPr>
          <a:lstStyle/>
          <a:p>
            <a:r>
              <a:rPr lang="en-US" altLang="zh-CN" sz="2800" b="1" smtClean="0">
                <a:solidFill>
                  <a:srgbClr val="4472C4">
                    <a:lumMod val="50000"/>
                  </a:srgbClr>
                </a:solidFill>
                <a:latin typeface="华文中宋" panose="02010600040101010101" pitchFamily="2" charset="-122"/>
                <a:ea typeface="华文中宋" panose="02010600040101010101" pitchFamily="2" charset="-122"/>
              </a:rPr>
              <a:t>《</a:t>
            </a:r>
            <a:r>
              <a:rPr lang="zh-CN" altLang="en-US" sz="2800" b="1">
                <a:solidFill>
                  <a:srgbClr val="4472C4">
                    <a:lumMod val="50000"/>
                  </a:srgbClr>
                </a:solidFill>
                <a:latin typeface="华文中宋" panose="02010600040101010101" pitchFamily="2" charset="-122"/>
                <a:ea typeface="华文中宋" panose="02010600040101010101" pitchFamily="2" charset="-122"/>
              </a:rPr>
              <a:t>钱神论</a:t>
            </a:r>
            <a:r>
              <a:rPr lang="en-US" altLang="zh-CN" sz="2800" b="1">
                <a:solidFill>
                  <a:srgbClr val="4472C4">
                    <a:lumMod val="50000"/>
                  </a:srgbClr>
                </a:solidFill>
                <a:latin typeface="华文中宋" panose="02010600040101010101" pitchFamily="2" charset="-122"/>
                <a:ea typeface="华文中宋" panose="02010600040101010101" pitchFamily="2" charset="-122"/>
              </a:rPr>
              <a:t>》</a:t>
            </a:r>
            <a:r>
              <a:rPr lang="zh-CN" altLang="en-US" sz="2800" b="1">
                <a:solidFill>
                  <a:srgbClr val="4472C4">
                    <a:lumMod val="50000"/>
                  </a:srgbClr>
                </a:solidFill>
                <a:latin typeface="华文中宋" panose="02010600040101010101" pitchFamily="2" charset="-122"/>
                <a:ea typeface="华文中宋" panose="02010600040101010101" pitchFamily="2" charset="-122"/>
              </a:rPr>
              <a:t>反应</a:t>
            </a:r>
            <a:r>
              <a:rPr lang="zh-CN" altLang="en-US" sz="2800" b="1" smtClean="0">
                <a:solidFill>
                  <a:srgbClr val="4472C4">
                    <a:lumMod val="50000"/>
                  </a:srgbClr>
                </a:solidFill>
                <a:latin typeface="华文中宋" panose="02010600040101010101" pitchFamily="2" charset="-122"/>
                <a:ea typeface="华文中宋" panose="02010600040101010101" pitchFamily="2" charset="-122"/>
              </a:rPr>
              <a:t>了</a:t>
            </a:r>
            <a:r>
              <a:rPr lang="zh-CN" altLang="en-US" sz="2800" b="1">
                <a:solidFill>
                  <a:srgbClr val="4472C4">
                    <a:lumMod val="50000"/>
                  </a:srgbClr>
                </a:solidFill>
                <a:latin typeface="华文中宋" panose="02010600040101010101" pitchFamily="2" charset="-122"/>
                <a:ea typeface="华文中宋" panose="02010600040101010101" pitchFamily="2" charset="-122"/>
              </a:rPr>
              <a:t>货币</a:t>
            </a:r>
            <a:r>
              <a:rPr lang="zh-CN" altLang="en-US" sz="2800" b="1" smtClean="0">
                <a:solidFill>
                  <a:srgbClr val="4472C4">
                    <a:lumMod val="50000"/>
                  </a:srgbClr>
                </a:solidFill>
                <a:latin typeface="华文中宋" panose="02010600040101010101" pitchFamily="2" charset="-122"/>
                <a:ea typeface="华文中宋" panose="02010600040101010101" pitchFamily="2" charset="-122"/>
              </a:rPr>
              <a:t>怎样</a:t>
            </a:r>
            <a:r>
              <a:rPr lang="zh-CN" altLang="en-US" sz="2800" b="1">
                <a:solidFill>
                  <a:srgbClr val="4472C4">
                    <a:lumMod val="50000"/>
                  </a:srgbClr>
                </a:solidFill>
                <a:latin typeface="华文中宋" panose="02010600040101010101" pitchFamily="2" charset="-122"/>
                <a:ea typeface="华文中宋" panose="02010600040101010101" pitchFamily="2" charset="-122"/>
              </a:rPr>
              <a:t>的</a:t>
            </a:r>
            <a:r>
              <a:rPr lang="zh-CN" altLang="en-US" sz="2800" b="1" smtClean="0">
                <a:solidFill>
                  <a:srgbClr val="4472C4">
                    <a:lumMod val="50000"/>
                  </a:srgbClr>
                </a:solidFill>
                <a:latin typeface="华文中宋" panose="02010600040101010101" pitchFamily="2" charset="-122"/>
                <a:ea typeface="华文中宋" panose="02010600040101010101" pitchFamily="2" charset="-122"/>
              </a:rPr>
              <a:t>社会影响？</a:t>
            </a:r>
            <a:endParaRPr lang="zh-CN" altLang="en-US" sz="2800" b="1">
              <a:solidFill>
                <a:srgbClr val="4472C4">
                  <a:lumMod val="50000"/>
                </a:srgbClr>
              </a:solidFill>
              <a:latin typeface="华文中宋" panose="02010600040101010101" pitchFamily="2" charset="-122"/>
              <a:ea typeface="华文中宋" panose="02010600040101010101" pitchFamily="2" charset="-122"/>
            </a:endParaRPr>
          </a:p>
        </p:txBody>
      </p:sp>
      <p:sp>
        <p:nvSpPr>
          <p:cNvPr id="27" name="文本框 26"/>
          <p:cNvSpPr txBox="1"/>
          <p:nvPr>
            <p:custDataLst>
              <p:tags r:id="rId6"/>
            </p:custDataLst>
          </p:nvPr>
        </p:nvSpPr>
        <p:spPr>
          <a:xfrm>
            <a:off x="400693" y="3732"/>
            <a:ext cx="7106532"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altLang="en-US"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逐利增财</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商业贸易的工具</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74576" y="859295"/>
            <a:ext cx="4871157" cy="586105"/>
          </a:xfrm>
          <a:prstGeom prst="rect">
            <a:avLst/>
          </a:prstGeom>
          <a:noFill/>
        </p:spPr>
        <p:txBody>
          <a:bodyPr wrap="square" rtlCol="0" anchor="t">
            <a:noAutofit/>
          </a:bodyPr>
          <a:lstStyle/>
          <a:p>
            <a:pPr>
              <a:lnSpc>
                <a:spcPct val="100000"/>
              </a:lnSpc>
              <a:spcBef>
                <a:spcPct val="0"/>
              </a:spcBef>
              <a:spcAft>
                <a:spcPct val="0"/>
              </a:spcAft>
              <a:buClrTx/>
              <a:buSzTx/>
              <a:buFontTx/>
            </a:pP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贸易媒介：</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信贷</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 name="组合 3"/>
          <p:cNvGrpSpPr/>
          <p:nvPr>
            <p:custDataLst>
              <p:tags r:id="rId2"/>
            </p:custDataLst>
          </p:nvPr>
        </p:nvGrpSpPr>
        <p:grpSpPr>
          <a:xfrm>
            <a:off x="386715" y="2345690"/>
            <a:ext cx="1452880" cy="1261110"/>
            <a:chOff x="609" y="3694"/>
            <a:chExt cx="2288" cy="1986"/>
          </a:xfrm>
          <a:solidFill>
            <a:schemeClr val="accent2">
              <a:lumMod val="60000"/>
              <a:lumOff val="40000"/>
            </a:schemeClr>
          </a:solidFill>
        </p:grpSpPr>
        <p:sp>
          <p:nvSpPr>
            <p:cNvPr id="15" name="圆角矩形 14"/>
            <p:cNvSpPr/>
            <p:nvPr>
              <p:custDataLst>
                <p:tags r:id="rId3"/>
              </p:custDataLst>
            </p:nvPr>
          </p:nvSpPr>
          <p:spPr>
            <a:xfrm>
              <a:off x="610" y="3694"/>
              <a:ext cx="2287" cy="721"/>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两河流域</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5" name="文本框 4"/>
            <p:cNvSpPr txBox="1"/>
            <p:nvPr>
              <p:custDataLst>
                <p:tags r:id="rId4"/>
              </p:custDataLst>
            </p:nvPr>
          </p:nvSpPr>
          <p:spPr>
            <a:xfrm>
              <a:off x="609" y="4604"/>
              <a:ext cx="2288" cy="1077"/>
            </a:xfrm>
            <a:prstGeom prst="rect">
              <a:avLst/>
            </a:prstGeom>
            <a:grpFill/>
            <a:ln w="12700">
              <a:solidFill>
                <a:srgbClr val="0070C0"/>
              </a:solidFill>
              <a:prstDash val="sysDot"/>
            </a:ln>
          </p:spPr>
          <p:txBody>
            <a:bodyPr wrap="square" lIns="91440" tIns="45720" rIns="91440" bIns="45720" rtlCol="0" anchor="t">
              <a:noAutofit/>
            </a:bodyPr>
            <a:lstStyle/>
            <a:p>
              <a:pPr lvl="0" indent="0" algn="ctr">
                <a:lnSpc>
                  <a:spcPct val="105000"/>
                </a:lnSpc>
                <a:spcBef>
                  <a:spcPct val="0"/>
                </a:spcBef>
                <a:spcAft>
                  <a:spcPct val="0"/>
                </a:spcAft>
                <a:buClrTx/>
                <a:buSzTx/>
                <a:buNone/>
              </a:pPr>
              <a:r>
                <a:rPr lang="zh-CN" altLang="en-US" sz="2000" b="1">
                  <a:solidFill>
                    <a:srgbClr val="002060"/>
                  </a:solidFill>
                  <a:latin typeface="华文楷体" panose="02010600040101010101" charset="-122"/>
                  <a:ea typeface="华文楷体" panose="02010600040101010101" charset="-122"/>
                  <a:sym typeface="+mn-ea"/>
                </a:rPr>
                <a:t>前</a:t>
              </a:r>
              <a:r>
                <a:rPr lang="en-US" altLang="zh-CN" sz="2000" b="1">
                  <a:solidFill>
                    <a:srgbClr val="002060"/>
                  </a:solidFill>
                  <a:latin typeface="华文楷体" panose="02010600040101010101" charset="-122"/>
                  <a:ea typeface="华文楷体" panose="02010600040101010101" charset="-122"/>
                  <a:sym typeface="+mn-ea"/>
                </a:rPr>
                <a:t>22-</a:t>
              </a:r>
              <a:r>
                <a:rPr lang="zh-CN" altLang="en-US" sz="2000" b="1">
                  <a:solidFill>
                    <a:srgbClr val="002060"/>
                  </a:solidFill>
                  <a:latin typeface="华文楷体" panose="02010600040101010101" charset="-122"/>
                  <a:ea typeface="华文楷体" panose="02010600040101010101" charset="-122"/>
                  <a:sym typeface="+mn-ea"/>
                </a:rPr>
                <a:t>前</a:t>
              </a:r>
              <a:r>
                <a:rPr lang="en-US" altLang="zh-CN" sz="2000" b="1">
                  <a:solidFill>
                    <a:srgbClr val="002060"/>
                  </a:solidFill>
                  <a:latin typeface="华文楷体" panose="02010600040101010101" charset="-122"/>
                  <a:ea typeface="华文楷体" panose="02010600040101010101" charset="-122"/>
                  <a:sym typeface="+mn-ea"/>
                </a:rPr>
                <a:t>21C</a:t>
              </a:r>
              <a:endParaRPr lang="en-US" altLang="zh-CN" sz="2000" b="1">
                <a:solidFill>
                  <a:srgbClr val="002060"/>
                </a:solidFill>
                <a:latin typeface="华文楷体" panose="02010600040101010101" charset="-122"/>
                <a:ea typeface="华文楷体" panose="02010600040101010101" charset="-122"/>
                <a:sym typeface="+mn-ea"/>
              </a:endParaRPr>
            </a:p>
            <a:p>
              <a:pPr lvl="0" indent="0" algn="ctr">
                <a:lnSpc>
                  <a:spcPct val="105000"/>
                </a:lnSpc>
                <a:spcBef>
                  <a:spcPct val="0"/>
                </a:spcBef>
                <a:spcAft>
                  <a:spcPct val="0"/>
                </a:spcAft>
                <a:buClrTx/>
                <a:buSzTx/>
                <a:buNone/>
              </a:pPr>
              <a:r>
                <a:rPr lang="zh-CN" altLang="en-US" sz="2000" b="1">
                  <a:solidFill>
                    <a:srgbClr val="002060"/>
                  </a:solidFill>
                  <a:latin typeface="华文楷体" panose="02010600040101010101" charset="-122"/>
                  <a:ea typeface="华文楷体" panose="02010600040101010101" charset="-122"/>
                  <a:sym typeface="+mn-ea"/>
                </a:rPr>
                <a:t>放贷业务</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12" name="组合 11"/>
          <p:cNvGrpSpPr/>
          <p:nvPr>
            <p:custDataLst>
              <p:tags r:id="rId5"/>
            </p:custDataLst>
          </p:nvPr>
        </p:nvGrpSpPr>
        <p:grpSpPr>
          <a:xfrm>
            <a:off x="1905000" y="2336165"/>
            <a:ext cx="1794510" cy="1280795"/>
            <a:chOff x="3000" y="3679"/>
            <a:chExt cx="2826" cy="2017"/>
          </a:xfrm>
          <a:solidFill>
            <a:schemeClr val="accent2">
              <a:lumMod val="60000"/>
              <a:lumOff val="40000"/>
            </a:schemeClr>
          </a:solidFill>
        </p:grpSpPr>
        <p:sp>
          <p:nvSpPr>
            <p:cNvPr id="21" name="圆角矩形 20"/>
            <p:cNvSpPr/>
            <p:nvPr>
              <p:custDataLst>
                <p:tags r:id="rId6"/>
              </p:custDataLst>
            </p:nvPr>
          </p:nvSpPr>
          <p:spPr>
            <a:xfrm>
              <a:off x="3138" y="3679"/>
              <a:ext cx="2470" cy="760"/>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古埃及</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7" name="文本框 6"/>
            <p:cNvSpPr txBox="1"/>
            <p:nvPr>
              <p:custDataLst>
                <p:tags r:id="rId7"/>
              </p:custDataLst>
            </p:nvPr>
          </p:nvSpPr>
          <p:spPr>
            <a:xfrm>
              <a:off x="3000" y="4620"/>
              <a:ext cx="2827" cy="1077"/>
            </a:xfrm>
            <a:prstGeom prst="rect">
              <a:avLst/>
            </a:prstGeom>
            <a:grpFill/>
            <a:ln w="12700">
              <a:solidFill>
                <a:srgbClr val="0070C0"/>
              </a:solidFill>
              <a:prstDash val="sysDot"/>
            </a:ln>
          </p:spPr>
          <p:txBody>
            <a:bodyPr wrap="square" lIns="91440" tIns="45720" rIns="91440" bIns="45720" rtlCol="0" anchor="t">
              <a:noAutofit/>
            </a:bodyPr>
            <a:lstStyle/>
            <a:p>
              <a:pPr lvl="0" indent="0" algn="ctr">
                <a:lnSpc>
                  <a:spcPct val="105000"/>
                </a:lnSpc>
                <a:spcBef>
                  <a:spcPct val="0"/>
                </a:spcBef>
                <a:spcAft>
                  <a:spcPct val="0"/>
                </a:spcAft>
                <a:buClrTx/>
                <a:buSzTx/>
                <a:buNone/>
              </a:pPr>
              <a:r>
                <a:rPr lang="zh-CN" altLang="en-US" sz="2000" b="1">
                  <a:solidFill>
                    <a:srgbClr val="002060"/>
                  </a:solidFill>
                  <a:latin typeface="华文楷体" panose="02010600040101010101" charset="-122"/>
                  <a:ea typeface="华文楷体" panose="02010600040101010101" charset="-122"/>
                  <a:sym typeface="+mn-ea"/>
                </a:rPr>
                <a:t>前</a:t>
              </a:r>
              <a:r>
                <a:rPr lang="en-US" altLang="zh-CN" sz="2000" b="1">
                  <a:solidFill>
                    <a:srgbClr val="002060"/>
                  </a:solidFill>
                  <a:latin typeface="华文楷体" panose="02010600040101010101" charset="-122"/>
                  <a:ea typeface="华文楷体" panose="02010600040101010101" charset="-122"/>
                  <a:sym typeface="+mn-ea"/>
                </a:rPr>
                <a:t>16-</a:t>
              </a:r>
              <a:r>
                <a:rPr lang="zh-CN" altLang="en-US" sz="2000" b="1">
                  <a:solidFill>
                    <a:srgbClr val="002060"/>
                  </a:solidFill>
                  <a:latin typeface="华文楷体" panose="02010600040101010101" charset="-122"/>
                  <a:ea typeface="华文楷体" panose="02010600040101010101" charset="-122"/>
                  <a:sym typeface="+mn-ea"/>
                </a:rPr>
                <a:t>前</a:t>
              </a:r>
              <a:r>
                <a:rPr lang="en-US" altLang="zh-CN" sz="2000" b="1">
                  <a:solidFill>
                    <a:srgbClr val="002060"/>
                  </a:solidFill>
                  <a:latin typeface="华文楷体" panose="02010600040101010101" charset="-122"/>
                  <a:ea typeface="华文楷体" panose="02010600040101010101" charset="-122"/>
                  <a:sym typeface="+mn-ea"/>
                </a:rPr>
                <a:t>11C</a:t>
              </a:r>
              <a:endParaRPr lang="zh-CN" altLang="en-US" sz="2000" b="1">
                <a:solidFill>
                  <a:srgbClr val="002060"/>
                </a:solidFill>
                <a:latin typeface="华文楷体" panose="02010600040101010101" charset="-122"/>
                <a:ea typeface="华文楷体" panose="02010600040101010101" charset="-122"/>
                <a:sym typeface="+mn-ea"/>
              </a:endParaRPr>
            </a:p>
            <a:p>
              <a:pPr lvl="0" indent="0" algn="ctr">
                <a:lnSpc>
                  <a:spcPct val="105000"/>
                </a:lnSpc>
                <a:spcBef>
                  <a:spcPct val="0"/>
                </a:spcBef>
                <a:spcAft>
                  <a:spcPct val="0"/>
                </a:spcAft>
                <a:buClrTx/>
                <a:buSzTx/>
                <a:buNone/>
              </a:pPr>
              <a:r>
                <a:rPr lang="zh-CN" altLang="en-US" sz="2000" b="1">
                  <a:solidFill>
                    <a:srgbClr val="002060"/>
                  </a:solidFill>
                  <a:latin typeface="华文楷体" panose="02010600040101010101" charset="-122"/>
                  <a:ea typeface="华文楷体" panose="02010600040101010101" charset="-122"/>
                  <a:sym typeface="+mn-ea"/>
                </a:rPr>
                <a:t>完备借贷合约</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27" name="组合 26"/>
          <p:cNvGrpSpPr/>
          <p:nvPr>
            <p:custDataLst>
              <p:tags r:id="rId8"/>
            </p:custDataLst>
          </p:nvPr>
        </p:nvGrpSpPr>
        <p:grpSpPr>
          <a:xfrm>
            <a:off x="4876165" y="2332355"/>
            <a:ext cx="1791970" cy="1284605"/>
            <a:chOff x="7679" y="3673"/>
            <a:chExt cx="2822" cy="2023"/>
          </a:xfrm>
          <a:solidFill>
            <a:schemeClr val="accent2">
              <a:lumMod val="60000"/>
              <a:lumOff val="40000"/>
            </a:schemeClr>
          </a:solidFill>
        </p:grpSpPr>
        <p:sp>
          <p:nvSpPr>
            <p:cNvPr id="18" name="圆角矩形 17"/>
            <p:cNvSpPr/>
            <p:nvPr>
              <p:custDataLst>
                <p:tags r:id="rId9"/>
              </p:custDataLst>
            </p:nvPr>
          </p:nvSpPr>
          <p:spPr>
            <a:xfrm>
              <a:off x="7679" y="3673"/>
              <a:ext cx="2811" cy="752"/>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古希腊</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10"/>
              </p:custDataLst>
            </p:nvPr>
          </p:nvSpPr>
          <p:spPr>
            <a:xfrm>
              <a:off x="7723" y="4620"/>
              <a:ext cx="2779" cy="1077"/>
            </a:xfrm>
            <a:prstGeom prst="rect">
              <a:avLst/>
            </a:prstGeom>
            <a:grpFill/>
            <a:ln w="12700">
              <a:solidFill>
                <a:srgbClr val="0070C0"/>
              </a:solidFill>
              <a:prstDash val="sysDot"/>
            </a:ln>
          </p:spPr>
          <p:txBody>
            <a:bodyPr wrap="square" lIns="91440" tIns="45720" rIns="91440" bIns="45720" rtlCol="0" anchor="t">
              <a:noAutofit/>
            </a:bodyPr>
            <a:lstStyle/>
            <a:p>
              <a:pPr lvl="0" indent="0" algn="ctr">
                <a:lnSpc>
                  <a:spcPct val="105000"/>
                </a:lnSpc>
                <a:spcBef>
                  <a:spcPct val="0"/>
                </a:spcBef>
                <a:spcAft>
                  <a:spcPct val="0"/>
                </a:spcAft>
                <a:buClrTx/>
                <a:buSzTx/>
                <a:buNone/>
              </a:pPr>
              <a:r>
                <a:rPr lang="zh-CN" altLang="en-US" sz="2000" b="1">
                  <a:solidFill>
                    <a:srgbClr val="002060"/>
                  </a:solidFill>
                  <a:latin typeface="华文楷体" panose="02010600040101010101" charset="-122"/>
                  <a:ea typeface="华文楷体" panose="02010600040101010101" charset="-122"/>
                  <a:sym typeface="+mn-ea"/>
                </a:rPr>
                <a:t>前</a:t>
              </a:r>
              <a:r>
                <a:rPr lang="en-US" sz="2000" b="1">
                  <a:solidFill>
                    <a:srgbClr val="002060"/>
                  </a:solidFill>
                  <a:latin typeface="华文楷体" panose="02010600040101010101" charset="-122"/>
                  <a:ea typeface="华文楷体" panose="02010600040101010101" charset="-122"/>
                  <a:sym typeface="+mn-ea"/>
                </a:rPr>
                <a:t>4</a:t>
              </a:r>
              <a:r>
                <a:rPr lang="zh-CN" altLang="en-US" sz="2000" b="1">
                  <a:solidFill>
                    <a:srgbClr val="002060"/>
                  </a:solidFill>
                  <a:latin typeface="华文楷体" panose="02010600040101010101" charset="-122"/>
                  <a:ea typeface="华文楷体" panose="02010600040101010101" charset="-122"/>
                  <a:sym typeface="+mn-ea"/>
                </a:rPr>
                <a:t>世纪</a:t>
              </a:r>
              <a:endParaRPr lang="zh-CN" altLang="en-US" sz="2000" b="1">
                <a:solidFill>
                  <a:srgbClr val="002060"/>
                </a:solidFill>
                <a:latin typeface="华文楷体" panose="02010600040101010101" charset="-122"/>
                <a:ea typeface="华文楷体" panose="02010600040101010101" charset="-122"/>
                <a:sym typeface="+mn-ea"/>
              </a:endParaRPr>
            </a:p>
            <a:p>
              <a:pPr lvl="0" indent="0" algn="ctr">
                <a:lnSpc>
                  <a:spcPct val="105000"/>
                </a:lnSpc>
                <a:spcBef>
                  <a:spcPct val="0"/>
                </a:spcBef>
                <a:spcAft>
                  <a:spcPct val="0"/>
                </a:spcAft>
                <a:buClrTx/>
                <a:buSzTx/>
                <a:buNone/>
              </a:pPr>
              <a:r>
                <a:rPr lang="zh-CN" altLang="en-US" sz="2000" b="1">
                  <a:solidFill>
                    <a:srgbClr val="002060"/>
                  </a:solidFill>
                  <a:latin typeface="华文楷体" panose="02010600040101010101" charset="-122"/>
                  <a:ea typeface="华文楷体" panose="02010600040101010101" charset="-122"/>
                  <a:sym typeface="+mn-ea"/>
                </a:rPr>
                <a:t>出现汇票雏形</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2" name="组合 1"/>
          <p:cNvGrpSpPr/>
          <p:nvPr>
            <p:custDataLst>
              <p:tags r:id="rId11"/>
            </p:custDataLst>
          </p:nvPr>
        </p:nvGrpSpPr>
        <p:grpSpPr>
          <a:xfrm>
            <a:off x="318135" y="3855085"/>
            <a:ext cx="11623040" cy="238760"/>
            <a:chOff x="501" y="5863"/>
            <a:chExt cx="18304" cy="376"/>
          </a:xfrm>
        </p:grpSpPr>
        <p:cxnSp>
          <p:nvCxnSpPr>
            <p:cNvPr id="30" name="直接箭头连接符 29"/>
            <p:cNvCxnSpPr/>
            <p:nvPr>
              <p:custDataLst>
                <p:tags r:id="rId12"/>
              </p:custDataLst>
            </p:nvPr>
          </p:nvCxnSpPr>
          <p:spPr>
            <a:xfrm flipV="1">
              <a:off x="501" y="6056"/>
              <a:ext cx="18305" cy="46"/>
            </a:xfrm>
            <a:prstGeom prst="straightConnector1">
              <a:avLst/>
            </a:prstGeom>
            <a:ln w="38100" cmpd="sng">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13"/>
              </p:custDataLst>
            </p:nvPr>
          </p:nvSpPr>
          <p:spPr>
            <a:xfrm>
              <a:off x="1610" y="5997"/>
              <a:ext cx="258" cy="243"/>
            </a:xfrm>
            <a:prstGeom prst="ellipse">
              <a:avLst/>
            </a:prstGeom>
            <a:solidFill>
              <a:srgbClr val="0070C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椭圆 16"/>
            <p:cNvSpPr/>
            <p:nvPr>
              <p:custDataLst>
                <p:tags r:id="rId14"/>
              </p:custDataLst>
            </p:nvPr>
          </p:nvSpPr>
          <p:spPr>
            <a:xfrm>
              <a:off x="4240" y="5953"/>
              <a:ext cx="258" cy="243"/>
            </a:xfrm>
            <a:prstGeom prst="ellipse">
              <a:avLst/>
            </a:prstGeom>
            <a:solidFill>
              <a:srgbClr val="0070C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椭圆 18"/>
            <p:cNvSpPr/>
            <p:nvPr>
              <p:custDataLst>
                <p:tags r:id="rId15"/>
              </p:custDataLst>
            </p:nvPr>
          </p:nvSpPr>
          <p:spPr>
            <a:xfrm>
              <a:off x="8942" y="5953"/>
              <a:ext cx="258" cy="243"/>
            </a:xfrm>
            <a:prstGeom prst="ellipse">
              <a:avLst/>
            </a:prstGeom>
            <a:solidFill>
              <a:srgbClr val="0070C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椭圆 19"/>
            <p:cNvSpPr/>
            <p:nvPr>
              <p:custDataLst>
                <p:tags r:id="rId16"/>
              </p:custDataLst>
            </p:nvPr>
          </p:nvSpPr>
          <p:spPr>
            <a:xfrm>
              <a:off x="12532" y="5901"/>
              <a:ext cx="258" cy="243"/>
            </a:xfrm>
            <a:prstGeom prst="ellipse">
              <a:avLst/>
            </a:prstGeom>
            <a:solidFill>
              <a:srgbClr val="00B050"/>
            </a:solidFill>
            <a:ln>
              <a:solidFill>
                <a:srgbClr val="0070C0"/>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2" name="椭圆 21"/>
            <p:cNvSpPr/>
            <p:nvPr>
              <p:custDataLst>
                <p:tags r:id="rId17"/>
              </p:custDataLst>
            </p:nvPr>
          </p:nvSpPr>
          <p:spPr>
            <a:xfrm>
              <a:off x="15369" y="5863"/>
              <a:ext cx="258" cy="243"/>
            </a:xfrm>
            <a:prstGeom prst="ellipse">
              <a:avLst/>
            </a:prstGeom>
            <a:solidFill>
              <a:srgbClr val="00B050"/>
            </a:solidFill>
            <a:ln>
              <a:solidFill>
                <a:srgbClr val="0070C0"/>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p:cNvSpPr/>
            <p:nvPr>
              <p:custDataLst>
                <p:tags r:id="rId18"/>
              </p:custDataLst>
            </p:nvPr>
          </p:nvSpPr>
          <p:spPr>
            <a:xfrm>
              <a:off x="4691" y="5954"/>
              <a:ext cx="258" cy="243"/>
            </a:xfrm>
            <a:prstGeom prst="ellipse">
              <a:avLst/>
            </a:prstGeom>
            <a:solidFill>
              <a:srgbClr val="00B05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p:cNvSpPr/>
            <p:nvPr>
              <p:custDataLst>
                <p:tags r:id="rId19"/>
              </p:custDataLst>
            </p:nvPr>
          </p:nvSpPr>
          <p:spPr>
            <a:xfrm>
              <a:off x="7420" y="5953"/>
              <a:ext cx="258" cy="243"/>
            </a:xfrm>
            <a:prstGeom prst="ellipse">
              <a:avLst/>
            </a:prstGeom>
            <a:solidFill>
              <a:srgbClr val="00B05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椭圆 15"/>
            <p:cNvSpPr/>
            <p:nvPr>
              <p:custDataLst>
                <p:tags r:id="rId20"/>
              </p:custDataLst>
            </p:nvPr>
          </p:nvSpPr>
          <p:spPr>
            <a:xfrm>
              <a:off x="10025" y="5923"/>
              <a:ext cx="258" cy="243"/>
            </a:xfrm>
            <a:prstGeom prst="ellipse">
              <a:avLst/>
            </a:prstGeom>
            <a:solidFill>
              <a:srgbClr val="00B050"/>
            </a:solidFill>
            <a:ln>
              <a:solidFill>
                <a:srgbClr val="0070C0"/>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grpSp>
        <p:nvGrpSpPr>
          <p:cNvPr id="38" name="组合 37"/>
          <p:cNvGrpSpPr/>
          <p:nvPr>
            <p:custDataLst>
              <p:tags r:id="rId21"/>
            </p:custDataLst>
          </p:nvPr>
        </p:nvGrpSpPr>
        <p:grpSpPr>
          <a:xfrm>
            <a:off x="2161540" y="4206240"/>
            <a:ext cx="1728470" cy="1297940"/>
            <a:chOff x="3339" y="6481"/>
            <a:chExt cx="2722" cy="2044"/>
          </a:xfrm>
          <a:solidFill>
            <a:schemeClr val="accent2">
              <a:lumMod val="60000"/>
              <a:lumOff val="40000"/>
            </a:schemeClr>
          </a:solidFill>
        </p:grpSpPr>
        <p:sp>
          <p:nvSpPr>
            <p:cNvPr id="25" name="圆角矩形 24"/>
            <p:cNvSpPr/>
            <p:nvPr>
              <p:custDataLst>
                <p:tags r:id="rId22"/>
              </p:custDataLst>
            </p:nvPr>
          </p:nvSpPr>
          <p:spPr>
            <a:xfrm>
              <a:off x="4122" y="6481"/>
              <a:ext cx="1380" cy="826"/>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西周</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28" name="文本框 27"/>
            <p:cNvSpPr txBox="1"/>
            <p:nvPr>
              <p:custDataLst>
                <p:tags r:id="rId23"/>
              </p:custDataLst>
            </p:nvPr>
          </p:nvSpPr>
          <p:spPr>
            <a:xfrm>
              <a:off x="3339" y="7461"/>
              <a:ext cx="2722" cy="1065"/>
            </a:xfrm>
            <a:prstGeom prst="rect">
              <a:avLst/>
            </a:prstGeom>
            <a:grpFill/>
            <a:ln w="12700">
              <a:solidFill>
                <a:srgbClr val="0070C0"/>
              </a:solidFill>
              <a:prstDash val="sysDot"/>
            </a:ln>
          </p:spPr>
          <p:txBody>
            <a:bodyPr wrap="square" lIns="91440" tIns="45720" rIns="91440" bIns="45720" rtlCol="0" anchor="t">
              <a:noAutofit/>
            </a:bodyPr>
            <a:lstStyle/>
            <a:p>
              <a:pPr lvl="0" algn="ctr">
                <a:lnSpc>
                  <a:spcPct val="105000"/>
                </a:lnSpc>
                <a:spcBef>
                  <a:spcPct val="0"/>
                </a:spcBef>
                <a:spcAft>
                  <a:spcPct val="0"/>
                </a:spcAft>
                <a:buClrTx/>
                <a:buSzTx/>
                <a:buFontTx/>
              </a:pPr>
              <a:r>
                <a:rPr lang="zh-CN" altLang="en-US" sz="2000" b="1">
                  <a:solidFill>
                    <a:srgbClr val="002060"/>
                  </a:solidFill>
                  <a:latin typeface="华文楷体" panose="02010600040101010101" charset="-122"/>
                  <a:ea typeface="华文楷体" panose="02010600040101010101" charset="-122"/>
                  <a:sym typeface="+mn-ea"/>
                </a:rPr>
                <a:t>《周礼》有借贷纠纷记载</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39" name="组合 38"/>
          <p:cNvGrpSpPr/>
          <p:nvPr>
            <p:custDataLst>
              <p:tags r:id="rId24"/>
            </p:custDataLst>
          </p:nvPr>
        </p:nvGrpSpPr>
        <p:grpSpPr>
          <a:xfrm>
            <a:off x="3915410" y="4203700"/>
            <a:ext cx="1771650" cy="1299845"/>
            <a:chOff x="6140" y="6503"/>
            <a:chExt cx="2790" cy="2047"/>
          </a:xfrm>
          <a:solidFill>
            <a:schemeClr val="accent2">
              <a:lumMod val="60000"/>
              <a:lumOff val="40000"/>
            </a:schemeClr>
          </a:solidFill>
        </p:grpSpPr>
        <p:sp>
          <p:nvSpPr>
            <p:cNvPr id="23" name="圆角矩形 22"/>
            <p:cNvSpPr/>
            <p:nvPr>
              <p:custDataLst>
                <p:tags r:id="rId25"/>
              </p:custDataLst>
            </p:nvPr>
          </p:nvSpPr>
          <p:spPr>
            <a:xfrm>
              <a:off x="6852" y="6503"/>
              <a:ext cx="1391" cy="826"/>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春秋</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29" name="文本框 28"/>
            <p:cNvSpPr txBox="1"/>
            <p:nvPr>
              <p:custDataLst>
                <p:tags r:id="rId26"/>
              </p:custDataLst>
            </p:nvPr>
          </p:nvSpPr>
          <p:spPr>
            <a:xfrm>
              <a:off x="6140" y="7486"/>
              <a:ext cx="2791" cy="1064"/>
            </a:xfrm>
            <a:prstGeom prst="rect">
              <a:avLst/>
            </a:prstGeom>
            <a:grpFill/>
            <a:ln w="12700">
              <a:solidFill>
                <a:srgbClr val="0070C0"/>
              </a:solidFill>
              <a:prstDash val="sysDot"/>
            </a:ln>
          </p:spPr>
          <p:txBody>
            <a:bodyPr wrap="square" lIns="91440" tIns="45720" rIns="91440" bIns="45720" rtlCol="0" anchor="t">
              <a:noAutofit/>
            </a:bodyPr>
            <a:lstStyle/>
            <a:p>
              <a:pPr lvl="0" algn="ctr">
                <a:lnSpc>
                  <a:spcPct val="105000"/>
                </a:lnSpc>
                <a:spcBef>
                  <a:spcPct val="0"/>
                </a:spcBef>
                <a:spcAft>
                  <a:spcPct val="0"/>
                </a:spcAft>
                <a:buClrTx/>
                <a:buSzTx/>
                <a:buFontTx/>
              </a:pPr>
              <a:r>
                <a:rPr lang="zh-CN" altLang="en-US" sz="2000" b="1">
                  <a:solidFill>
                    <a:srgbClr val="002060"/>
                  </a:solidFill>
                  <a:latin typeface="华文楷体" panose="02010600040101010101" charset="-122"/>
                  <a:ea typeface="华文楷体" panose="02010600040101010101" charset="-122"/>
                  <a:sym typeface="+mn-ea"/>
                </a:rPr>
                <a:t>实物借贷普遍</a:t>
              </a:r>
              <a:endParaRPr lang="zh-CN" altLang="en-US" sz="2000" b="1">
                <a:solidFill>
                  <a:srgbClr val="002060"/>
                </a:solidFill>
                <a:latin typeface="华文楷体" panose="02010600040101010101" charset="-122"/>
                <a:ea typeface="华文楷体" panose="02010600040101010101" charset="-122"/>
                <a:sym typeface="+mn-ea"/>
              </a:endParaRPr>
            </a:p>
            <a:p>
              <a:pPr lvl="0" algn="ctr">
                <a:lnSpc>
                  <a:spcPct val="105000"/>
                </a:lnSpc>
                <a:spcBef>
                  <a:spcPct val="0"/>
                </a:spcBef>
                <a:spcAft>
                  <a:spcPct val="0"/>
                </a:spcAft>
                <a:buClrTx/>
                <a:buSzTx/>
                <a:buFontTx/>
              </a:pPr>
              <a:r>
                <a:rPr lang="zh-CN" altLang="en-US" sz="2000" b="1">
                  <a:solidFill>
                    <a:srgbClr val="002060"/>
                  </a:solidFill>
                  <a:latin typeface="华文楷体" panose="02010600040101010101" charset="-122"/>
                  <a:ea typeface="华文楷体" panose="02010600040101010101" charset="-122"/>
                  <a:sym typeface="+mn-ea"/>
                </a:rPr>
                <a:t>出现货币借贷</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41" name="组合 40"/>
          <p:cNvGrpSpPr/>
          <p:nvPr>
            <p:custDataLst>
              <p:tags r:id="rId27"/>
            </p:custDataLst>
          </p:nvPr>
        </p:nvGrpSpPr>
        <p:grpSpPr>
          <a:xfrm>
            <a:off x="7289800" y="4179570"/>
            <a:ext cx="1757680" cy="1356360"/>
            <a:chOff x="11480" y="6452"/>
            <a:chExt cx="2768" cy="2136"/>
          </a:xfrm>
          <a:solidFill>
            <a:schemeClr val="accent2">
              <a:lumMod val="60000"/>
              <a:lumOff val="40000"/>
            </a:schemeClr>
          </a:solidFill>
        </p:grpSpPr>
        <p:sp>
          <p:nvSpPr>
            <p:cNvPr id="10" name="圆角矩形 9"/>
            <p:cNvSpPr/>
            <p:nvPr>
              <p:custDataLst>
                <p:tags r:id="rId28"/>
              </p:custDataLst>
            </p:nvPr>
          </p:nvSpPr>
          <p:spPr>
            <a:xfrm>
              <a:off x="11930" y="6452"/>
              <a:ext cx="1396" cy="826"/>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宋朝</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31" name="文本框 30"/>
            <p:cNvSpPr txBox="1"/>
            <p:nvPr>
              <p:custDataLst>
                <p:tags r:id="rId29"/>
              </p:custDataLst>
            </p:nvPr>
          </p:nvSpPr>
          <p:spPr>
            <a:xfrm>
              <a:off x="11480" y="7484"/>
              <a:ext cx="2768" cy="1105"/>
            </a:xfrm>
            <a:prstGeom prst="rect">
              <a:avLst/>
            </a:prstGeom>
            <a:grpFill/>
            <a:ln w="12700">
              <a:solidFill>
                <a:srgbClr val="0070C0"/>
              </a:solidFill>
              <a:prstDash val="sysDot"/>
            </a:ln>
          </p:spPr>
          <p:txBody>
            <a:bodyPr wrap="square" lIns="91440" tIns="45720" rIns="91440" bIns="45720" rtlCol="0" anchor="t">
              <a:noAutofit/>
            </a:bodyPr>
            <a:lstStyle/>
            <a:p>
              <a:pPr lvl="0" algn="ctr">
                <a:lnSpc>
                  <a:spcPct val="105000"/>
                </a:lnSpc>
                <a:spcBef>
                  <a:spcPct val="0"/>
                </a:spcBef>
                <a:spcAft>
                  <a:spcPct val="0"/>
                </a:spcAft>
                <a:buClrTx/>
                <a:buSzTx/>
                <a:buFontTx/>
              </a:pPr>
              <a:r>
                <a:rPr lang="zh-CN" altLang="en-US" sz="2000" b="1">
                  <a:solidFill>
                    <a:srgbClr val="002060"/>
                  </a:solidFill>
                  <a:latin typeface="华文楷体" panose="02010600040101010101" charset="-122"/>
                  <a:ea typeface="华文楷体" panose="02010600040101010101" charset="-122"/>
                  <a:sym typeface="+mn-ea"/>
                </a:rPr>
                <a:t>交子、会子取代汇兑业务</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42" name="组合 41"/>
          <p:cNvGrpSpPr/>
          <p:nvPr>
            <p:custDataLst>
              <p:tags r:id="rId30"/>
            </p:custDataLst>
          </p:nvPr>
        </p:nvGrpSpPr>
        <p:grpSpPr>
          <a:xfrm>
            <a:off x="9054465" y="4151630"/>
            <a:ext cx="1510665" cy="1381760"/>
            <a:chOff x="14259" y="6421"/>
            <a:chExt cx="2379" cy="2176"/>
          </a:xfrm>
          <a:solidFill>
            <a:schemeClr val="accent2">
              <a:lumMod val="60000"/>
              <a:lumOff val="40000"/>
            </a:schemeClr>
          </a:solidFill>
        </p:grpSpPr>
        <p:sp>
          <p:nvSpPr>
            <p:cNvPr id="26" name="圆角矩形 25"/>
            <p:cNvSpPr/>
            <p:nvPr>
              <p:custDataLst>
                <p:tags r:id="rId31"/>
              </p:custDataLst>
            </p:nvPr>
          </p:nvSpPr>
          <p:spPr>
            <a:xfrm>
              <a:off x="14259" y="6421"/>
              <a:ext cx="2365" cy="826"/>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明中后期</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32" name="文本框 31"/>
            <p:cNvSpPr txBox="1"/>
            <p:nvPr>
              <p:custDataLst>
                <p:tags r:id="rId32"/>
              </p:custDataLst>
            </p:nvPr>
          </p:nvSpPr>
          <p:spPr>
            <a:xfrm>
              <a:off x="14316" y="7461"/>
              <a:ext cx="2322" cy="1137"/>
            </a:xfrm>
            <a:prstGeom prst="rect">
              <a:avLst/>
            </a:prstGeom>
            <a:grpFill/>
            <a:ln w="12700">
              <a:solidFill>
                <a:srgbClr val="0070C0"/>
              </a:solidFill>
              <a:prstDash val="sysDot"/>
            </a:ln>
          </p:spPr>
          <p:txBody>
            <a:bodyPr wrap="square" lIns="91440" tIns="45720" rIns="91440" bIns="45720" rtlCol="0" anchor="t">
              <a:noAutofit/>
            </a:bodyPr>
            <a:lstStyle/>
            <a:p>
              <a:pPr lvl="0" algn="ctr">
                <a:lnSpc>
                  <a:spcPct val="105000"/>
                </a:lnSpc>
                <a:spcBef>
                  <a:spcPct val="0"/>
                </a:spcBef>
                <a:spcAft>
                  <a:spcPct val="0"/>
                </a:spcAft>
                <a:buClrTx/>
                <a:buSzTx/>
                <a:buFontTx/>
              </a:pPr>
              <a:r>
                <a:rPr lang="zh-CN" altLang="en-US" sz="2000" b="1">
                  <a:solidFill>
                    <a:srgbClr val="002060"/>
                  </a:solidFill>
                  <a:latin typeface="华文楷体" panose="02010600040101010101" charset="-122"/>
                  <a:ea typeface="华文楷体" panose="02010600040101010101" charset="-122"/>
                  <a:sym typeface="+mn-ea"/>
                </a:rPr>
                <a:t>新式金融机构钱铺盛行</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43" name="组合 42"/>
          <p:cNvGrpSpPr/>
          <p:nvPr>
            <p:custDataLst>
              <p:tags r:id="rId33"/>
            </p:custDataLst>
          </p:nvPr>
        </p:nvGrpSpPr>
        <p:grpSpPr>
          <a:xfrm>
            <a:off x="10618470" y="4116705"/>
            <a:ext cx="1460500" cy="1391920"/>
            <a:chOff x="16722" y="6392"/>
            <a:chExt cx="2300" cy="2192"/>
          </a:xfrm>
          <a:solidFill>
            <a:schemeClr val="accent2">
              <a:lumMod val="60000"/>
              <a:lumOff val="40000"/>
            </a:schemeClr>
          </a:solidFill>
        </p:grpSpPr>
        <p:sp>
          <p:nvSpPr>
            <p:cNvPr id="13" name="圆角矩形 12"/>
            <p:cNvSpPr/>
            <p:nvPr>
              <p:custDataLst>
                <p:tags r:id="rId34"/>
              </p:custDataLst>
            </p:nvPr>
          </p:nvSpPr>
          <p:spPr>
            <a:xfrm>
              <a:off x="16977" y="6392"/>
              <a:ext cx="1550" cy="826"/>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清朝</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33" name="文本框 32"/>
            <p:cNvSpPr txBox="1"/>
            <p:nvPr>
              <p:custDataLst>
                <p:tags r:id="rId35"/>
              </p:custDataLst>
            </p:nvPr>
          </p:nvSpPr>
          <p:spPr>
            <a:xfrm>
              <a:off x="16722" y="7462"/>
              <a:ext cx="2301" cy="1122"/>
            </a:xfrm>
            <a:prstGeom prst="rect">
              <a:avLst/>
            </a:prstGeom>
            <a:grpFill/>
            <a:ln w="12700">
              <a:solidFill>
                <a:srgbClr val="0070C0"/>
              </a:solidFill>
              <a:prstDash val="sysDot"/>
            </a:ln>
          </p:spPr>
          <p:txBody>
            <a:bodyPr wrap="square" lIns="91440" tIns="45720" rIns="91440" bIns="45720" rtlCol="0" anchor="t">
              <a:noAutofit/>
            </a:bodyPr>
            <a:lstStyle/>
            <a:p>
              <a:pPr lvl="0" algn="ctr">
                <a:lnSpc>
                  <a:spcPct val="105000"/>
                </a:lnSpc>
                <a:spcBef>
                  <a:spcPct val="0"/>
                </a:spcBef>
                <a:spcAft>
                  <a:spcPct val="0"/>
                </a:spcAft>
                <a:buClrTx/>
                <a:buSzTx/>
                <a:buFontTx/>
              </a:pPr>
              <a:r>
                <a:rPr lang="zh-CN" altLang="en-US" sz="2000" b="1">
                  <a:solidFill>
                    <a:srgbClr val="002060"/>
                  </a:solidFill>
                  <a:latin typeface="华文楷体" panose="02010600040101010101" charset="-122"/>
                  <a:ea typeface="华文楷体" panose="02010600040101010101" charset="-122"/>
                  <a:sym typeface="+mn-ea"/>
                </a:rPr>
                <a:t>资本性借贷发展，庄票</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40" name="组合 39"/>
          <p:cNvGrpSpPr/>
          <p:nvPr>
            <p:custDataLst>
              <p:tags r:id="rId36"/>
            </p:custDataLst>
          </p:nvPr>
        </p:nvGrpSpPr>
        <p:grpSpPr>
          <a:xfrm>
            <a:off x="5712460" y="4192270"/>
            <a:ext cx="1543050" cy="1339850"/>
            <a:chOff x="8996" y="6459"/>
            <a:chExt cx="2430" cy="2110"/>
          </a:xfrm>
          <a:solidFill>
            <a:schemeClr val="accent2">
              <a:lumMod val="60000"/>
              <a:lumOff val="40000"/>
            </a:schemeClr>
          </a:solidFill>
        </p:grpSpPr>
        <p:sp>
          <p:nvSpPr>
            <p:cNvPr id="9" name="圆角矩形 8"/>
            <p:cNvSpPr/>
            <p:nvPr>
              <p:custDataLst>
                <p:tags r:id="rId37"/>
              </p:custDataLst>
            </p:nvPr>
          </p:nvSpPr>
          <p:spPr>
            <a:xfrm>
              <a:off x="9435" y="6459"/>
              <a:ext cx="1442" cy="826"/>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唐朝</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34" name="文本框 33"/>
            <p:cNvSpPr txBox="1"/>
            <p:nvPr>
              <p:custDataLst>
                <p:tags r:id="rId38"/>
              </p:custDataLst>
            </p:nvPr>
          </p:nvSpPr>
          <p:spPr>
            <a:xfrm>
              <a:off x="8996" y="7465"/>
              <a:ext cx="2430" cy="1104"/>
            </a:xfrm>
            <a:prstGeom prst="rect">
              <a:avLst/>
            </a:prstGeom>
            <a:grpFill/>
            <a:ln w="12700">
              <a:solidFill>
                <a:srgbClr val="0070C0"/>
              </a:solidFill>
              <a:prstDash val="sysDot"/>
            </a:ln>
          </p:spPr>
          <p:txBody>
            <a:bodyPr wrap="square" lIns="91440" tIns="45720" rIns="91440" bIns="45720" rtlCol="0" anchor="t">
              <a:noAutofit/>
            </a:bodyPr>
            <a:lstStyle/>
            <a:p>
              <a:pPr lvl="0" algn="ctr">
                <a:lnSpc>
                  <a:spcPct val="105000"/>
                </a:lnSpc>
                <a:spcBef>
                  <a:spcPct val="0"/>
                </a:spcBef>
                <a:spcAft>
                  <a:spcPct val="0"/>
                </a:spcAft>
                <a:buClrTx/>
                <a:buSzTx/>
                <a:buFontTx/>
              </a:pPr>
              <a:r>
                <a:rPr lang="zh-CN" altLang="en-US" sz="2000" b="1">
                  <a:solidFill>
                    <a:srgbClr val="002060"/>
                  </a:solidFill>
                  <a:latin typeface="华文楷体" panose="02010600040101010101" charset="-122"/>
                  <a:ea typeface="华文楷体" panose="02010600040101010101" charset="-122"/>
                  <a:sym typeface="+mn-ea"/>
                </a:rPr>
                <a:t>存贷款到汇兑，“飞钱”</a:t>
              </a:r>
              <a:endParaRPr lang="zh-CN" altLang="en-US" sz="2000" b="1">
                <a:solidFill>
                  <a:srgbClr val="002060"/>
                </a:solidFill>
                <a:latin typeface="华文楷体" panose="02010600040101010101" charset="-122"/>
                <a:ea typeface="华文楷体" panose="02010600040101010101" charset="-122"/>
                <a:sym typeface="+mn-ea"/>
              </a:endParaRPr>
            </a:p>
          </p:txBody>
        </p:sp>
      </p:grpSp>
      <p:sp>
        <p:nvSpPr>
          <p:cNvPr id="35" name="文本框 34"/>
          <p:cNvSpPr txBox="1"/>
          <p:nvPr>
            <p:custDataLst>
              <p:tags r:id="rId39"/>
            </p:custDataLst>
          </p:nvPr>
        </p:nvSpPr>
        <p:spPr>
          <a:xfrm>
            <a:off x="453390" y="1505268"/>
            <a:ext cx="3054350" cy="532130"/>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en-US" altLang="zh-CN" sz="2800" b="1">
                <a:solidFill>
                  <a:srgbClr val="C00000"/>
                </a:solidFill>
                <a:latin typeface="微软雅黑" panose="020B0503020204020204" pitchFamily="34" charset="-122"/>
                <a:ea typeface="微软雅黑" panose="020B0503020204020204" pitchFamily="34" charset="-122"/>
                <a:sym typeface="+mn-ea"/>
              </a:rPr>
              <a:t>1</a:t>
            </a:r>
            <a:r>
              <a:rPr lang="zh-CN" altLang="en-US" sz="2800" b="1">
                <a:solidFill>
                  <a:srgbClr val="C00000"/>
                </a:solidFill>
                <a:latin typeface="微软雅黑" panose="020B0503020204020204" pitchFamily="34" charset="-122"/>
                <a:ea typeface="微软雅黑" panose="020B0503020204020204" pitchFamily="34" charset="-122"/>
                <a:sym typeface="+mn-ea"/>
              </a:rPr>
              <a:t>、概况</a:t>
            </a:r>
            <a:r>
              <a:rPr lang="en-US" altLang="zh-CN" sz="2800" b="1">
                <a:solidFill>
                  <a:srgbClr val="C00000"/>
                </a:solidFill>
                <a:latin typeface="微软雅黑" panose="020B0503020204020204" pitchFamily="34" charset="-122"/>
                <a:ea typeface="微软雅黑" panose="020B0503020204020204" pitchFamily="34" charset="-122"/>
                <a:sym typeface="+mn-ea"/>
              </a:rPr>
              <a:t>：</a:t>
            </a:r>
            <a:endParaRPr lang="en-US" altLang="zh-CN" sz="2800" b="1">
              <a:solidFill>
                <a:srgbClr val="C00000"/>
              </a:solidFill>
              <a:latin typeface="微软雅黑" panose="020B0503020204020204" pitchFamily="34" charset="-122"/>
              <a:ea typeface="微软雅黑" panose="020B0503020204020204" pitchFamily="34" charset="-122"/>
              <a:sym typeface="+mn-ea"/>
            </a:endParaRPr>
          </a:p>
        </p:txBody>
      </p:sp>
      <p:sp>
        <p:nvSpPr>
          <p:cNvPr id="36" name="文本框 35"/>
          <p:cNvSpPr txBox="1"/>
          <p:nvPr>
            <p:custDataLst>
              <p:tags r:id="rId40"/>
            </p:custDataLst>
          </p:nvPr>
        </p:nvSpPr>
        <p:spPr>
          <a:xfrm>
            <a:off x="453390" y="5597525"/>
            <a:ext cx="2056765" cy="532130"/>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en-US" altLang="zh-CN" sz="2800" b="1">
                <a:solidFill>
                  <a:srgbClr val="C00000"/>
                </a:solidFill>
                <a:latin typeface="微软雅黑" panose="020B0503020204020204" pitchFamily="34" charset="-122"/>
                <a:ea typeface="微软雅黑" panose="020B0503020204020204" pitchFamily="34" charset="-122"/>
                <a:sym typeface="+mn-ea"/>
              </a:rPr>
              <a:t>2</a:t>
            </a:r>
            <a:r>
              <a:rPr lang="zh-CN" altLang="en-US" sz="2800" b="1">
                <a:solidFill>
                  <a:srgbClr val="C00000"/>
                </a:solidFill>
                <a:latin typeface="微软雅黑" panose="020B0503020204020204" pitchFamily="34" charset="-122"/>
                <a:ea typeface="微软雅黑" panose="020B0503020204020204" pitchFamily="34" charset="-122"/>
                <a:sym typeface="+mn-ea"/>
              </a:rPr>
              <a:t>、作用：</a:t>
            </a:r>
            <a:endParaRPr lang="en-US" altLang="zh-CN" sz="2800" b="1">
              <a:solidFill>
                <a:srgbClr val="C00000"/>
              </a:solidFill>
              <a:latin typeface="微软雅黑" panose="020B0503020204020204" pitchFamily="34" charset="-122"/>
              <a:ea typeface="微软雅黑" panose="020B0503020204020204" pitchFamily="34" charset="-122"/>
              <a:sym typeface="+mn-ea"/>
            </a:endParaRPr>
          </a:p>
        </p:txBody>
      </p:sp>
      <p:sp>
        <p:nvSpPr>
          <p:cNvPr id="37" name="文本框 36"/>
          <p:cNvSpPr txBox="1"/>
          <p:nvPr>
            <p:custDataLst>
              <p:tags r:id="rId41"/>
            </p:custDataLst>
          </p:nvPr>
        </p:nvSpPr>
        <p:spPr>
          <a:xfrm>
            <a:off x="2307590" y="5517515"/>
            <a:ext cx="6424295" cy="1154430"/>
          </a:xfrm>
          <a:prstGeom prst="rect">
            <a:avLst/>
          </a:prstGeom>
          <a:solidFill>
            <a:schemeClr val="bg1">
              <a:alpha val="40000"/>
            </a:schemeClr>
          </a:solidFill>
          <a:ln w="9525">
            <a:noFill/>
          </a:ln>
        </p:spPr>
        <p:txBody>
          <a:bodyPr wrap="square" lIns="91440" tIns="45720" rIns="91440" bIns="45720" rtlCol="0" anchor="t" anchorCtr="0">
            <a:noAutofit/>
          </a:bodyPr>
          <a:lstStyle/>
          <a:p>
            <a:pPr marL="342900" lvl="0" indent="-342900" algn="l">
              <a:lnSpc>
                <a:spcPct val="12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降低对铜钱的需求，缓和钱币不足</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marL="342900" lvl="0" indent="-342900" algn="l">
              <a:lnSpc>
                <a:spcPct val="12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减轻了商贸活动中携带钱币的不便</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pic>
        <p:nvPicPr>
          <p:cNvPr id="44" name="图片 43"/>
          <p:cNvPicPr>
            <a:picLocks noChangeAspect="1"/>
          </p:cNvPicPr>
          <p:nvPr>
            <p:custDataLst>
              <p:tags r:id="rId42"/>
            </p:custDataLst>
          </p:nvPr>
        </p:nvPicPr>
        <p:blipFill>
          <a:blip r:embed="rId43"/>
          <a:srcRect t="1122" r="2239"/>
          <a:stretch>
            <a:fillRect/>
          </a:stretch>
        </p:blipFill>
        <p:spPr>
          <a:xfrm>
            <a:off x="9994265" y="1263332"/>
            <a:ext cx="1770380" cy="2407285"/>
          </a:xfrm>
          <a:prstGeom prst="rect">
            <a:avLst/>
          </a:prstGeom>
          <a:effectLst>
            <a:outerShdw blurRad="63500" sx="101000" sy="101000" algn="ctr" rotWithShape="0">
              <a:prstClr val="black">
                <a:alpha val="40000"/>
              </a:prstClr>
            </a:outerShdw>
          </a:effectLst>
        </p:spPr>
      </p:pic>
      <p:sp>
        <p:nvSpPr>
          <p:cNvPr id="47" name="文本框 46"/>
          <p:cNvSpPr txBox="1"/>
          <p:nvPr>
            <p:custDataLst>
              <p:tags r:id="rId44"/>
            </p:custDataLst>
          </p:nvPr>
        </p:nvSpPr>
        <p:spPr>
          <a:xfrm>
            <a:off x="400693" y="3732"/>
            <a:ext cx="7106532"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altLang="en-US"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逐利增财</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商业贸易的工具</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1000"/>
                                        <p:tgtEl>
                                          <p:spTgt spid="42"/>
                                        </p:tgtEl>
                                      </p:cBhvr>
                                    </p:animEffect>
                                    <p:anim calcmode="lin" valueType="num">
                                      <p:cBhvr>
                                        <p:cTn id="56" dur="1000" fill="hold"/>
                                        <p:tgtEl>
                                          <p:spTgt spid="42"/>
                                        </p:tgtEl>
                                        <p:attrNameLst>
                                          <p:attrName>ppt_x</p:attrName>
                                        </p:attrNameLst>
                                      </p:cBhvr>
                                      <p:tavLst>
                                        <p:tav tm="0">
                                          <p:val>
                                            <p:strVal val="#ppt_x"/>
                                          </p:val>
                                        </p:tav>
                                        <p:tav tm="100000">
                                          <p:val>
                                            <p:strVal val="#ppt_x"/>
                                          </p:val>
                                        </p:tav>
                                      </p:tavLst>
                                    </p:anim>
                                    <p:anim calcmode="lin" valueType="num">
                                      <p:cBhvr>
                                        <p:cTn id="57" dur="1000" fill="hold"/>
                                        <p:tgtEl>
                                          <p:spTgt spid="42"/>
                                        </p:tgtEl>
                                        <p:attrNameLst>
                                          <p:attrName>ppt_y</p:attrName>
                                        </p:attrNameLst>
                                      </p:cBhvr>
                                      <p:tavLst>
                                        <p:tav tm="0">
                                          <p:val>
                                            <p:strVal val="#ppt_y+.1"/>
                                          </p:val>
                                        </p:tav>
                                        <p:tav tm="100000">
                                          <p:val>
                                            <p:strVal val="#ppt_y"/>
                                          </p:val>
                                        </p:tav>
                                      </p:tavLst>
                                    </p:anim>
                                  </p:childTnLst>
                                </p:cTn>
                              </p:par>
                            </p:childTnLst>
                          </p:cTn>
                        </p:par>
                        <p:par>
                          <p:cTn id="58" fill="hold">
                            <p:stCondLst>
                              <p:cond delay="5000"/>
                            </p:stCondLst>
                            <p:childTnLst>
                              <p:par>
                                <p:cTn id="59" presetID="42" presetClass="entr" presetSubtype="0"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1000"/>
                                        <p:tgtEl>
                                          <p:spTgt spid="43"/>
                                        </p:tgtEl>
                                      </p:cBhvr>
                                    </p:animEffect>
                                    <p:anim calcmode="lin" valueType="num">
                                      <p:cBhvr>
                                        <p:cTn id="62" dur="1000" fill="hold"/>
                                        <p:tgtEl>
                                          <p:spTgt spid="43"/>
                                        </p:tgtEl>
                                        <p:attrNameLst>
                                          <p:attrName>ppt_x</p:attrName>
                                        </p:attrNameLst>
                                      </p:cBhvr>
                                      <p:tavLst>
                                        <p:tav tm="0">
                                          <p:val>
                                            <p:strVal val="#ppt_x"/>
                                          </p:val>
                                        </p:tav>
                                        <p:tav tm="100000">
                                          <p:val>
                                            <p:strVal val="#ppt_x"/>
                                          </p:val>
                                        </p:tav>
                                      </p:tavLst>
                                    </p:anim>
                                    <p:anim calcmode="lin" valueType="num">
                                      <p:cBhvr>
                                        <p:cTn id="63" dur="1000" fill="hold"/>
                                        <p:tgtEl>
                                          <p:spTgt spid="43"/>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7" presetClass="entr" presetSubtype="0"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1000"/>
                                        <p:tgtEl>
                                          <p:spTgt spid="44"/>
                                        </p:tgtEl>
                                      </p:cBhvr>
                                    </p:animEffect>
                                    <p:anim calcmode="lin" valueType="num">
                                      <p:cBhvr>
                                        <p:cTn id="68" dur="1000" fill="hold"/>
                                        <p:tgtEl>
                                          <p:spTgt spid="44"/>
                                        </p:tgtEl>
                                        <p:attrNameLst>
                                          <p:attrName>ppt_x</p:attrName>
                                        </p:attrNameLst>
                                      </p:cBhvr>
                                      <p:tavLst>
                                        <p:tav tm="0">
                                          <p:val>
                                            <p:strVal val="#ppt_x"/>
                                          </p:val>
                                        </p:tav>
                                        <p:tav tm="100000">
                                          <p:val>
                                            <p:strVal val="#ppt_x"/>
                                          </p:val>
                                        </p:tav>
                                      </p:tavLst>
                                    </p:anim>
                                    <p:anim calcmode="lin" valueType="num">
                                      <p:cBhvr>
                                        <p:cTn id="6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2"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left)">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custDataLst>
              <p:tags r:id="rId1"/>
            </p:custDataLst>
          </p:nvPr>
        </p:nvPicPr>
        <p:blipFill>
          <a:blip r:embed="rId2"/>
          <a:stretch>
            <a:fillRect/>
          </a:stretch>
        </p:blipFill>
        <p:spPr>
          <a:xfrm>
            <a:off x="574755" y="468058"/>
            <a:ext cx="4761738" cy="2934462"/>
          </a:xfrm>
          <a:prstGeom prst="rect">
            <a:avLst/>
          </a:prstGeom>
          <a:noFill/>
          <a:ln w="9525">
            <a:noFill/>
          </a:ln>
        </p:spPr>
      </p:pic>
      <p:sp>
        <p:nvSpPr>
          <p:cNvPr id="5" name="文本框 4"/>
          <p:cNvSpPr txBox="1"/>
          <p:nvPr>
            <p:custDataLst>
              <p:tags r:id="rId3"/>
            </p:custDataLst>
          </p:nvPr>
        </p:nvSpPr>
        <p:spPr>
          <a:xfrm>
            <a:off x="5633379" y="447865"/>
            <a:ext cx="6045835" cy="5909310"/>
          </a:xfrm>
          <a:prstGeom prst="rect">
            <a:avLst/>
          </a:prstGeom>
          <a:solidFill>
            <a:schemeClr val="bg1"/>
          </a:solidFill>
          <a:ln w="28575">
            <a:solidFill>
              <a:srgbClr val="FFC000"/>
            </a:solidFill>
          </a:ln>
        </p:spPr>
        <p:txBody>
          <a:bodyPr wrap="square" rtlCol="0" anchor="t">
            <a:spAutoFit/>
          </a:bodyPr>
          <a:lstStyle/>
          <a:p>
            <a:pPr>
              <a:lnSpc>
                <a:spcPct val="150000"/>
              </a:lnSpc>
            </a:pPr>
            <a:r>
              <a:rPr lang="en-US" altLang="zh-CN" sz="2800" b="1" smtClean="0">
                <a:solidFill>
                  <a:srgbClr val="C00000"/>
                </a:solidFill>
              </a:rPr>
              <a:t>【</a:t>
            </a:r>
            <a:r>
              <a:rPr lang="zh-CN" altLang="en-US" sz="2800" b="1" smtClean="0">
                <a:solidFill>
                  <a:srgbClr val="C00000"/>
                </a:solidFill>
              </a:rPr>
              <a:t>典题研习</a:t>
            </a:r>
            <a:r>
              <a:rPr lang="en-US" altLang="zh-CN" sz="2800" b="1" smtClean="0">
                <a:solidFill>
                  <a:srgbClr val="C00000"/>
                </a:solidFill>
              </a:rPr>
              <a:t>】</a:t>
            </a:r>
            <a:r>
              <a:rPr lang="zh-CN" altLang="en-US" sz="2800" b="1" smtClean="0"/>
              <a:t>庄票如图</a:t>
            </a:r>
            <a:r>
              <a:rPr lang="en-US" altLang="zh-CN" sz="2800" b="1" smtClean="0"/>
              <a:t>2</a:t>
            </a:r>
            <a:r>
              <a:rPr lang="zh-CN" altLang="en-US" sz="2800" b="1" smtClean="0"/>
              <a:t>，</a:t>
            </a:r>
            <a:r>
              <a:rPr lang="zh-CN" altLang="en-US" sz="2800" b="1"/>
              <a:t>是钱庄签发的一种票据。分为即期和远期两种，即期庄票见票即可支付，远期庄票须到期才能支付，庄票弥补了商贩的资金问题。庄票的流通反映了 （    ）</a:t>
            </a:r>
            <a:endParaRPr lang="zh-CN" altLang="en-US" sz="2800" b="1"/>
          </a:p>
          <a:p>
            <a:pPr>
              <a:lnSpc>
                <a:spcPct val="150000"/>
              </a:lnSpc>
            </a:pPr>
            <a:r>
              <a:rPr lang="zh-CN" altLang="en-US" sz="2800" b="1"/>
              <a:t>A . 政府需加强对金融业的管控</a:t>
            </a:r>
            <a:endParaRPr lang="zh-CN" altLang="en-US" sz="2800" b="1"/>
          </a:p>
          <a:p>
            <a:pPr>
              <a:lnSpc>
                <a:spcPct val="150000"/>
              </a:lnSpc>
            </a:pPr>
            <a:r>
              <a:rPr lang="zh-CN" altLang="en-US" sz="2800" b="1"/>
              <a:t>B . 资本性借贷有了显著发展 </a:t>
            </a:r>
            <a:endParaRPr lang="zh-CN" altLang="en-US" sz="2800" b="1"/>
          </a:p>
          <a:p>
            <a:pPr>
              <a:lnSpc>
                <a:spcPct val="150000"/>
              </a:lnSpc>
            </a:pPr>
            <a:r>
              <a:rPr lang="zh-CN" altLang="en-US" sz="2800" b="1"/>
              <a:t>C . 庄票代替白银成为主要货币 </a:t>
            </a:r>
            <a:endParaRPr lang="zh-CN" altLang="en-US" sz="2800" b="1"/>
          </a:p>
          <a:p>
            <a:pPr>
              <a:lnSpc>
                <a:spcPct val="150000"/>
              </a:lnSpc>
            </a:pPr>
            <a:r>
              <a:rPr lang="zh-CN" altLang="en-US" sz="2800" b="1"/>
              <a:t>D . 民间资本推动货币政策调整</a:t>
            </a:r>
            <a:endParaRPr lang="zh-CN" altLang="en-US" sz="2800" b="1"/>
          </a:p>
        </p:txBody>
      </p:sp>
      <p:sp>
        <p:nvSpPr>
          <p:cNvPr id="6" name="文本框 5"/>
          <p:cNvSpPr txBox="1"/>
          <p:nvPr>
            <p:custDataLst>
              <p:tags r:id="rId4"/>
            </p:custDataLst>
          </p:nvPr>
        </p:nvSpPr>
        <p:spPr>
          <a:xfrm>
            <a:off x="10486390" y="2670175"/>
            <a:ext cx="735330" cy="1322070"/>
          </a:xfrm>
          <a:prstGeom prst="rect">
            <a:avLst/>
          </a:prstGeom>
          <a:noFill/>
        </p:spPr>
        <p:txBody>
          <a:bodyPr wrap="none" rtlCol="0" anchor="t">
            <a:spAutoFit/>
          </a:bodyPr>
          <a:lstStyle/>
          <a:p>
            <a:r>
              <a:rPr lang="zh-CN" altLang="en-US" sz="8000">
                <a:solidFill>
                  <a:srgbClr val="FF0000"/>
                </a:solidFill>
                <a:sym typeface="+mn-ea"/>
              </a:rPr>
              <a:t>B</a:t>
            </a:r>
            <a:endParaRPr lang="zh-CN" altLang="en-US" sz="8000">
              <a:solidFill>
                <a:srgbClr val="FF0000"/>
              </a:solidFill>
              <a:sym typeface="+mn-ea"/>
            </a:endParaRPr>
          </a:p>
        </p:txBody>
      </p:sp>
      <p:sp>
        <p:nvSpPr>
          <p:cNvPr id="22" name="文本框 21"/>
          <p:cNvSpPr txBox="1"/>
          <p:nvPr>
            <p:custDataLst>
              <p:tags r:id="rId5"/>
            </p:custDataLst>
          </p:nvPr>
        </p:nvSpPr>
        <p:spPr>
          <a:xfrm>
            <a:off x="1022916" y="3543173"/>
            <a:ext cx="4255059" cy="2691765"/>
          </a:xfrm>
          <a:prstGeom prst="rect">
            <a:avLst/>
          </a:prstGeom>
          <a:noFill/>
        </p:spPr>
        <p:txBody>
          <a:bodyPr wrap="square" rtlCol="0">
            <a:spAutoFit/>
          </a:bodyPr>
          <a:lstStyle/>
          <a:p>
            <a:pPr fontAlgn="auto">
              <a:lnSpc>
                <a:spcPts val="3380"/>
              </a:lnSpc>
            </a:pPr>
            <a:r>
              <a:rPr kumimoji="1" lang="en-US" altLang="zh-CN" sz="3200" b="1">
                <a:solidFill>
                  <a:srgbClr val="002060"/>
                </a:solidFill>
                <a:latin typeface="楷体" panose="02010609060101010101" charset="-122"/>
                <a:ea typeface="楷体" panose="02010609060101010101" charset="-122"/>
              </a:rPr>
              <a:t>	</a:t>
            </a:r>
            <a:r>
              <a:rPr kumimoji="1" lang="zh-CN" altLang="en-US" sz="2800" b="1">
                <a:solidFill>
                  <a:srgbClr val="002060"/>
                </a:solidFill>
                <a:latin typeface="楷体" panose="02010609060101010101" charset="-122"/>
                <a:ea typeface="楷体" panose="02010609060101010101" charset="-122"/>
              </a:rPr>
              <a:t>庄票形成于清初，是钱庄签发的一种票据，上面写有一定金额并由钱庄负责兑现。庄票都不记名，凭票即付，所以庄票可代替现金流通。</a:t>
            </a:r>
            <a:endParaRPr kumimoji="1" lang="zh-CN" altLang="en-US" sz="2800" b="1">
              <a:solidFill>
                <a:srgbClr val="002060"/>
              </a:solidFill>
              <a:latin typeface="楷体" panose="02010609060101010101" charset="-122"/>
              <a:ea typeface="楷体" panose="02010609060101010101"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748665" y="1921510"/>
            <a:ext cx="1734185" cy="1104265"/>
            <a:chOff x="1179" y="6042"/>
            <a:chExt cx="2731" cy="1739"/>
          </a:xfrm>
          <a:solidFill>
            <a:schemeClr val="accent2">
              <a:lumMod val="60000"/>
              <a:lumOff val="40000"/>
            </a:schemeClr>
          </a:solidFill>
        </p:grpSpPr>
        <p:sp>
          <p:nvSpPr>
            <p:cNvPr id="15" name="圆角矩形 14"/>
            <p:cNvSpPr/>
            <p:nvPr>
              <p:custDataLst>
                <p:tags r:id="rId2"/>
              </p:custDataLst>
            </p:nvPr>
          </p:nvSpPr>
          <p:spPr>
            <a:xfrm>
              <a:off x="1435" y="6042"/>
              <a:ext cx="2287" cy="638"/>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古埃及</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5" name="文本框 4"/>
            <p:cNvSpPr txBox="1"/>
            <p:nvPr>
              <p:custDataLst>
                <p:tags r:id="rId3"/>
              </p:custDataLst>
            </p:nvPr>
          </p:nvSpPr>
          <p:spPr>
            <a:xfrm>
              <a:off x="1179" y="6704"/>
              <a:ext cx="2731" cy="1077"/>
            </a:xfrm>
            <a:prstGeom prst="rect">
              <a:avLst/>
            </a:prstGeom>
            <a:grpFill/>
            <a:ln w="12700">
              <a:solidFill>
                <a:srgbClr val="0070C0"/>
              </a:solidFill>
              <a:prstDash val="sysDot"/>
            </a:ln>
          </p:spPr>
          <p:txBody>
            <a:bodyPr wrap="square" lIns="91440" tIns="45720" rIns="91440" bIns="45720" rtlCol="0" anchor="t">
              <a:noAutofit/>
            </a:bodyPr>
            <a:lstStyle/>
            <a:p>
              <a:pPr lvl="0" indent="0" algn="ctr">
                <a:lnSpc>
                  <a:spcPct val="105000"/>
                </a:lnSpc>
                <a:spcBef>
                  <a:spcPct val="0"/>
                </a:spcBef>
                <a:spcAft>
                  <a:spcPct val="0"/>
                </a:spcAft>
                <a:buClrTx/>
                <a:buSzTx/>
                <a:buNone/>
              </a:pPr>
              <a:r>
                <a:rPr lang="zh-CN" altLang="en-US" sz="2000" b="1">
                  <a:solidFill>
                    <a:srgbClr val="002060"/>
                  </a:solidFill>
                  <a:latin typeface="华文楷体" panose="02010600040101010101" charset="-122"/>
                  <a:ea typeface="华文楷体" panose="02010600040101010101" charset="-122"/>
                  <a:sym typeface="+mn-ea"/>
                </a:rPr>
                <a:t>前</a:t>
              </a:r>
              <a:r>
                <a:rPr lang="en-US" sz="2000" b="1">
                  <a:solidFill>
                    <a:srgbClr val="002060"/>
                  </a:solidFill>
                  <a:latin typeface="华文楷体" panose="02010600040101010101" charset="-122"/>
                  <a:ea typeface="华文楷体" panose="02010600040101010101" charset="-122"/>
                  <a:sym typeface="+mn-ea"/>
                </a:rPr>
                <a:t>3000</a:t>
              </a:r>
              <a:r>
                <a:rPr lang="zh-CN" altLang="en-US" sz="2000" b="1">
                  <a:solidFill>
                    <a:srgbClr val="002060"/>
                  </a:solidFill>
                  <a:latin typeface="华文楷体" panose="02010600040101010101" charset="-122"/>
                  <a:ea typeface="华文楷体" panose="02010600040101010101" charset="-122"/>
                  <a:sym typeface="+mn-ea"/>
                </a:rPr>
                <a:t>年</a:t>
              </a:r>
              <a:endParaRPr lang="zh-CN" altLang="en-US" sz="2000" b="1">
                <a:solidFill>
                  <a:srgbClr val="002060"/>
                </a:solidFill>
                <a:latin typeface="华文楷体" panose="02010600040101010101" charset="-122"/>
                <a:ea typeface="华文楷体" panose="02010600040101010101" charset="-122"/>
                <a:sym typeface="+mn-ea"/>
              </a:endParaRPr>
            </a:p>
            <a:p>
              <a:pPr lvl="0" indent="0" algn="ctr">
                <a:lnSpc>
                  <a:spcPct val="105000"/>
                </a:lnSpc>
                <a:spcBef>
                  <a:spcPct val="0"/>
                </a:spcBef>
                <a:spcAft>
                  <a:spcPct val="0"/>
                </a:spcAft>
                <a:buClrTx/>
                <a:buSzTx/>
                <a:buNone/>
              </a:pPr>
              <a:r>
                <a:rPr lang="zh-CN" altLang="en-US" sz="2000" b="1">
                  <a:solidFill>
                    <a:srgbClr val="002060"/>
                  </a:solidFill>
                  <a:latin typeface="华文楷体" panose="02010600040101010101" charset="-122"/>
                  <a:ea typeface="华文楷体" panose="02010600040101010101" charset="-122"/>
                  <a:sym typeface="+mn-ea"/>
                </a:rPr>
                <a:t>契约广泛使用</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4" name="组合 3"/>
          <p:cNvGrpSpPr/>
          <p:nvPr>
            <p:custDataLst>
              <p:tags r:id="rId4"/>
            </p:custDataLst>
          </p:nvPr>
        </p:nvGrpSpPr>
        <p:grpSpPr>
          <a:xfrm>
            <a:off x="2724150" y="1901190"/>
            <a:ext cx="1795145" cy="1134745"/>
            <a:chOff x="4290" y="6010"/>
            <a:chExt cx="2827" cy="1787"/>
          </a:xfrm>
          <a:solidFill>
            <a:schemeClr val="accent2">
              <a:lumMod val="60000"/>
              <a:lumOff val="40000"/>
            </a:schemeClr>
          </a:solidFill>
        </p:grpSpPr>
        <p:sp>
          <p:nvSpPr>
            <p:cNvPr id="21" name="圆角矩形 20"/>
            <p:cNvSpPr/>
            <p:nvPr>
              <p:custDataLst>
                <p:tags r:id="rId5"/>
              </p:custDataLst>
            </p:nvPr>
          </p:nvSpPr>
          <p:spPr>
            <a:xfrm>
              <a:off x="4428" y="6010"/>
              <a:ext cx="2470" cy="679"/>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两河流域</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7" name="文本框 6"/>
            <p:cNvSpPr txBox="1"/>
            <p:nvPr>
              <p:custDataLst>
                <p:tags r:id="rId6"/>
              </p:custDataLst>
            </p:nvPr>
          </p:nvSpPr>
          <p:spPr>
            <a:xfrm>
              <a:off x="4290" y="6720"/>
              <a:ext cx="2827" cy="1077"/>
            </a:xfrm>
            <a:prstGeom prst="rect">
              <a:avLst/>
            </a:prstGeom>
            <a:grpFill/>
            <a:ln w="12700">
              <a:solidFill>
                <a:srgbClr val="0070C0"/>
              </a:solidFill>
              <a:prstDash val="sysDot"/>
            </a:ln>
          </p:spPr>
          <p:txBody>
            <a:bodyPr wrap="square" lIns="91440" tIns="45720" rIns="91440" bIns="45720" rtlCol="0" anchor="t">
              <a:noAutofit/>
            </a:bodyPr>
            <a:lstStyle/>
            <a:p>
              <a:pPr lvl="0" indent="0" algn="ctr">
                <a:lnSpc>
                  <a:spcPct val="105000"/>
                </a:lnSpc>
                <a:spcBef>
                  <a:spcPct val="0"/>
                </a:spcBef>
                <a:spcAft>
                  <a:spcPct val="0"/>
                </a:spcAft>
                <a:buClrTx/>
                <a:buSzTx/>
                <a:buNone/>
              </a:pPr>
              <a:r>
                <a:rPr lang="zh-CN" altLang="en-US" sz="2000" b="1">
                  <a:solidFill>
                    <a:srgbClr val="002060"/>
                  </a:solidFill>
                  <a:latin typeface="华文楷体" panose="02010600040101010101" charset="-122"/>
                  <a:ea typeface="华文楷体" panose="02010600040101010101" charset="-122"/>
                  <a:sym typeface="+mn-ea"/>
                </a:rPr>
                <a:t>前</a:t>
              </a:r>
              <a:r>
                <a:rPr lang="en-US" sz="2000" b="1">
                  <a:solidFill>
                    <a:srgbClr val="002060"/>
                  </a:solidFill>
                  <a:latin typeface="华文楷体" panose="02010600040101010101" charset="-122"/>
                  <a:ea typeface="华文楷体" panose="02010600040101010101" charset="-122"/>
                  <a:sym typeface="+mn-ea"/>
                </a:rPr>
                <a:t>2000</a:t>
              </a:r>
              <a:r>
                <a:rPr lang="zh-CN" altLang="en-US" sz="2000" b="1">
                  <a:solidFill>
                    <a:srgbClr val="002060"/>
                  </a:solidFill>
                  <a:latin typeface="华文楷体" panose="02010600040101010101" charset="-122"/>
                  <a:ea typeface="华文楷体" panose="02010600040101010101" charset="-122"/>
                  <a:sym typeface="+mn-ea"/>
                </a:rPr>
                <a:t>年</a:t>
              </a:r>
              <a:endParaRPr lang="zh-CN" altLang="en-US" sz="2000" b="1">
                <a:solidFill>
                  <a:srgbClr val="002060"/>
                </a:solidFill>
                <a:latin typeface="华文楷体" panose="02010600040101010101" charset="-122"/>
                <a:ea typeface="华文楷体" panose="02010600040101010101" charset="-122"/>
                <a:sym typeface="+mn-ea"/>
              </a:endParaRPr>
            </a:p>
            <a:p>
              <a:pPr lvl="0" indent="0" algn="ctr">
                <a:lnSpc>
                  <a:spcPct val="105000"/>
                </a:lnSpc>
                <a:spcBef>
                  <a:spcPct val="0"/>
                </a:spcBef>
                <a:spcAft>
                  <a:spcPct val="0"/>
                </a:spcAft>
                <a:buClrTx/>
                <a:buSzTx/>
                <a:buNone/>
              </a:pPr>
              <a:r>
                <a:rPr lang="zh-CN" altLang="en-US" sz="2000" b="1">
                  <a:solidFill>
                    <a:srgbClr val="002060"/>
                  </a:solidFill>
                  <a:latin typeface="华文楷体" panose="02010600040101010101" charset="-122"/>
                  <a:ea typeface="华文楷体" panose="02010600040101010101" charset="-122"/>
                  <a:sym typeface="+mn-ea"/>
                </a:rPr>
                <a:t>已经使用契约</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9" name="组合 8"/>
          <p:cNvGrpSpPr/>
          <p:nvPr>
            <p:custDataLst>
              <p:tags r:id="rId7"/>
            </p:custDataLst>
          </p:nvPr>
        </p:nvGrpSpPr>
        <p:grpSpPr>
          <a:xfrm>
            <a:off x="5238115" y="1901190"/>
            <a:ext cx="1489075" cy="1134745"/>
            <a:chOff x="8249" y="6010"/>
            <a:chExt cx="2345" cy="1787"/>
          </a:xfrm>
          <a:solidFill>
            <a:schemeClr val="accent2">
              <a:lumMod val="60000"/>
              <a:lumOff val="40000"/>
            </a:schemeClr>
          </a:solidFill>
        </p:grpSpPr>
        <p:sp>
          <p:nvSpPr>
            <p:cNvPr id="18" name="圆角矩形 17"/>
            <p:cNvSpPr/>
            <p:nvPr>
              <p:custDataLst>
                <p:tags r:id="rId8"/>
              </p:custDataLst>
            </p:nvPr>
          </p:nvSpPr>
          <p:spPr>
            <a:xfrm>
              <a:off x="8249" y="6010"/>
              <a:ext cx="2345" cy="665"/>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古巴比伦</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9"/>
              </p:custDataLst>
            </p:nvPr>
          </p:nvSpPr>
          <p:spPr>
            <a:xfrm>
              <a:off x="8340" y="6720"/>
              <a:ext cx="2180" cy="1077"/>
            </a:xfrm>
            <a:prstGeom prst="rect">
              <a:avLst/>
            </a:prstGeom>
            <a:grpFill/>
            <a:ln w="12700">
              <a:solidFill>
                <a:srgbClr val="0070C0"/>
              </a:solidFill>
              <a:prstDash val="sysDot"/>
            </a:ln>
          </p:spPr>
          <p:txBody>
            <a:bodyPr wrap="square" lIns="91440" tIns="45720" rIns="91440" bIns="45720" rtlCol="0" anchor="t">
              <a:noAutofit/>
            </a:bodyPr>
            <a:lstStyle/>
            <a:p>
              <a:pPr lvl="0" indent="0" algn="ctr">
                <a:lnSpc>
                  <a:spcPct val="105000"/>
                </a:lnSpc>
                <a:spcBef>
                  <a:spcPct val="0"/>
                </a:spcBef>
                <a:spcAft>
                  <a:spcPct val="0"/>
                </a:spcAft>
                <a:buClrTx/>
                <a:buSzTx/>
                <a:buNone/>
              </a:pPr>
              <a:r>
                <a:rPr sz="2000" b="1">
                  <a:solidFill>
                    <a:srgbClr val="002060"/>
                  </a:solidFill>
                  <a:latin typeface="华文楷体" panose="02010600040101010101" charset="-122"/>
                  <a:ea typeface="华文楷体" panose="02010600040101010101" charset="-122"/>
                  <a:sym typeface="+mn-ea"/>
                </a:rPr>
                <a:t>订立契约现象普遍</a:t>
              </a:r>
              <a:endParaRPr sz="2000" b="1">
                <a:solidFill>
                  <a:srgbClr val="002060"/>
                </a:solidFill>
                <a:latin typeface="华文楷体" panose="02010600040101010101" charset="-122"/>
                <a:ea typeface="华文楷体" panose="02010600040101010101" charset="-122"/>
                <a:sym typeface="+mn-ea"/>
              </a:endParaRPr>
            </a:p>
          </p:txBody>
        </p:sp>
      </p:grpSp>
      <p:grpSp>
        <p:nvGrpSpPr>
          <p:cNvPr id="22" name="组合 21"/>
          <p:cNvGrpSpPr/>
          <p:nvPr>
            <p:custDataLst>
              <p:tags r:id="rId10"/>
            </p:custDataLst>
          </p:nvPr>
        </p:nvGrpSpPr>
        <p:grpSpPr>
          <a:xfrm>
            <a:off x="680085" y="3054350"/>
            <a:ext cx="10627995" cy="215265"/>
            <a:chOff x="1071" y="7956"/>
            <a:chExt cx="16737" cy="339"/>
          </a:xfrm>
          <a:solidFill>
            <a:schemeClr val="accent2">
              <a:lumMod val="60000"/>
              <a:lumOff val="40000"/>
            </a:schemeClr>
          </a:solidFill>
        </p:grpSpPr>
        <p:cxnSp>
          <p:nvCxnSpPr>
            <p:cNvPr id="30" name="直接箭头连接符 29"/>
            <p:cNvCxnSpPr/>
            <p:nvPr>
              <p:custDataLst>
                <p:tags r:id="rId11"/>
              </p:custDataLst>
            </p:nvPr>
          </p:nvCxnSpPr>
          <p:spPr>
            <a:xfrm flipV="1">
              <a:off x="1071" y="8056"/>
              <a:ext cx="16737" cy="86"/>
            </a:xfrm>
            <a:prstGeom prst="straightConnector1">
              <a:avLst/>
            </a:prstGeom>
            <a:grpFill/>
            <a:ln w="38100" cmpd="sng">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12"/>
              </p:custDataLst>
            </p:nvPr>
          </p:nvSpPr>
          <p:spPr>
            <a:xfrm>
              <a:off x="2180" y="8052"/>
              <a:ext cx="258" cy="243"/>
            </a:xfrm>
            <a:prstGeom prst="ellipse">
              <a:avLst/>
            </a:prstGeom>
            <a:grp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椭圆 16"/>
            <p:cNvSpPr/>
            <p:nvPr>
              <p:custDataLst>
                <p:tags r:id="rId13"/>
              </p:custDataLst>
            </p:nvPr>
          </p:nvSpPr>
          <p:spPr>
            <a:xfrm>
              <a:off x="4810" y="8008"/>
              <a:ext cx="258" cy="243"/>
            </a:xfrm>
            <a:prstGeom prst="ellipse">
              <a:avLst/>
            </a:prstGeom>
            <a:grp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椭圆 18"/>
            <p:cNvSpPr/>
            <p:nvPr>
              <p:custDataLst>
                <p:tags r:id="rId14"/>
              </p:custDataLst>
            </p:nvPr>
          </p:nvSpPr>
          <p:spPr>
            <a:xfrm>
              <a:off x="9137" y="8008"/>
              <a:ext cx="258" cy="243"/>
            </a:xfrm>
            <a:prstGeom prst="ellipse">
              <a:avLst/>
            </a:prstGeom>
            <a:grp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椭圆 19"/>
            <p:cNvSpPr/>
            <p:nvPr>
              <p:custDataLst>
                <p:tags r:id="rId15"/>
              </p:custDataLst>
            </p:nvPr>
          </p:nvSpPr>
          <p:spPr>
            <a:xfrm>
              <a:off x="16162" y="7956"/>
              <a:ext cx="258" cy="243"/>
            </a:xfrm>
            <a:prstGeom prst="ellipse">
              <a:avLst/>
            </a:prstGeom>
            <a:grpFill/>
            <a:ln>
              <a:solidFill>
                <a:srgbClr val="0070C0"/>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p:cNvSpPr/>
            <p:nvPr>
              <p:custDataLst>
                <p:tags r:id="rId16"/>
              </p:custDataLst>
            </p:nvPr>
          </p:nvSpPr>
          <p:spPr>
            <a:xfrm>
              <a:off x="6446" y="8009"/>
              <a:ext cx="258" cy="243"/>
            </a:xfrm>
            <a:prstGeom prst="ellipse">
              <a:avLst/>
            </a:prstGeom>
            <a:grp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椭圆 15"/>
            <p:cNvSpPr/>
            <p:nvPr>
              <p:custDataLst>
                <p:tags r:id="rId17"/>
              </p:custDataLst>
            </p:nvPr>
          </p:nvSpPr>
          <p:spPr>
            <a:xfrm>
              <a:off x="12230" y="7963"/>
              <a:ext cx="258" cy="243"/>
            </a:xfrm>
            <a:prstGeom prst="ellipse">
              <a:avLst/>
            </a:prstGeom>
            <a:grpFill/>
            <a:ln>
              <a:solidFill>
                <a:srgbClr val="0070C0"/>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grpSp>
        <p:nvGrpSpPr>
          <p:cNvPr id="12" name="组合 11"/>
          <p:cNvGrpSpPr/>
          <p:nvPr>
            <p:custDataLst>
              <p:tags r:id="rId18"/>
            </p:custDataLst>
          </p:nvPr>
        </p:nvGrpSpPr>
        <p:grpSpPr>
          <a:xfrm>
            <a:off x="3504565" y="3325495"/>
            <a:ext cx="1350645" cy="861060"/>
            <a:chOff x="5519" y="8461"/>
            <a:chExt cx="2127" cy="1356"/>
          </a:xfrm>
          <a:solidFill>
            <a:schemeClr val="accent2">
              <a:lumMod val="60000"/>
              <a:lumOff val="40000"/>
            </a:schemeClr>
          </a:solidFill>
        </p:grpSpPr>
        <p:sp>
          <p:nvSpPr>
            <p:cNvPr id="25" name="圆角矩形 24"/>
            <p:cNvSpPr/>
            <p:nvPr>
              <p:custDataLst>
                <p:tags r:id="rId19"/>
              </p:custDataLst>
            </p:nvPr>
          </p:nvSpPr>
          <p:spPr>
            <a:xfrm>
              <a:off x="5727" y="8461"/>
              <a:ext cx="1700" cy="678"/>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商周</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28" name="文本框 27"/>
            <p:cNvSpPr txBox="1"/>
            <p:nvPr>
              <p:custDataLst>
                <p:tags r:id="rId20"/>
              </p:custDataLst>
            </p:nvPr>
          </p:nvSpPr>
          <p:spPr>
            <a:xfrm>
              <a:off x="5519" y="9188"/>
              <a:ext cx="2127" cy="629"/>
            </a:xfrm>
            <a:prstGeom prst="rect">
              <a:avLst/>
            </a:prstGeom>
            <a:grpFill/>
            <a:ln w="12700">
              <a:solidFill>
                <a:srgbClr val="0070C0"/>
              </a:solidFill>
              <a:prstDash val="sysDot"/>
            </a:ln>
          </p:spPr>
          <p:txBody>
            <a:bodyPr wrap="square" lIns="91440" tIns="45720" rIns="91440" bIns="45720" rtlCol="0" anchor="t">
              <a:noAutofit/>
            </a:bodyPr>
            <a:lstStyle/>
            <a:p>
              <a:pPr lvl="0" algn="ctr">
                <a:lnSpc>
                  <a:spcPct val="105000"/>
                </a:lnSpc>
                <a:spcBef>
                  <a:spcPct val="0"/>
                </a:spcBef>
                <a:spcAft>
                  <a:spcPct val="0"/>
                </a:spcAft>
                <a:buClrTx/>
                <a:buSzTx/>
                <a:buFontTx/>
              </a:pPr>
              <a:r>
                <a:rPr lang="zh-CN" altLang="en-US" sz="2000" b="1">
                  <a:solidFill>
                    <a:srgbClr val="002060"/>
                  </a:solidFill>
                  <a:latin typeface="华文楷体" panose="02010600040101010101" charset="-122"/>
                  <a:ea typeface="华文楷体" panose="02010600040101010101" charset="-122"/>
                  <a:sym typeface="+mn-ea"/>
                </a:rPr>
                <a:t>出现契约</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13" name="组合 12"/>
          <p:cNvGrpSpPr/>
          <p:nvPr>
            <p:custDataLst>
              <p:tags r:id="rId21"/>
            </p:custDataLst>
          </p:nvPr>
        </p:nvGrpSpPr>
        <p:grpSpPr>
          <a:xfrm>
            <a:off x="6457950" y="3255010"/>
            <a:ext cx="2966085" cy="1177290"/>
            <a:chOff x="10170" y="8298"/>
            <a:chExt cx="4671" cy="1854"/>
          </a:xfrm>
          <a:solidFill>
            <a:schemeClr val="accent2">
              <a:lumMod val="60000"/>
              <a:lumOff val="40000"/>
            </a:schemeClr>
          </a:solidFill>
        </p:grpSpPr>
        <p:sp>
          <p:nvSpPr>
            <p:cNvPr id="23" name="圆角矩形 22"/>
            <p:cNvSpPr/>
            <p:nvPr>
              <p:custDataLst>
                <p:tags r:id="rId22"/>
              </p:custDataLst>
            </p:nvPr>
          </p:nvSpPr>
          <p:spPr>
            <a:xfrm>
              <a:off x="11679" y="8298"/>
              <a:ext cx="1391" cy="648"/>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汉后</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29" name="文本框 28"/>
            <p:cNvSpPr txBox="1"/>
            <p:nvPr>
              <p:custDataLst>
                <p:tags r:id="rId23"/>
              </p:custDataLst>
            </p:nvPr>
          </p:nvSpPr>
          <p:spPr>
            <a:xfrm>
              <a:off x="10170" y="8988"/>
              <a:ext cx="4671" cy="1164"/>
            </a:xfrm>
            <a:prstGeom prst="rect">
              <a:avLst/>
            </a:prstGeom>
            <a:grpFill/>
            <a:ln w="12700">
              <a:solidFill>
                <a:srgbClr val="0070C0"/>
              </a:solidFill>
              <a:prstDash val="sysDot"/>
            </a:ln>
          </p:spPr>
          <p:txBody>
            <a:bodyPr wrap="square" lIns="91440" tIns="45720" rIns="91440" bIns="45720" rtlCol="0" anchor="t">
              <a:noAutofit/>
            </a:bodyPr>
            <a:lstStyle/>
            <a:p>
              <a:pPr lvl="0" algn="ctr">
                <a:lnSpc>
                  <a:spcPct val="105000"/>
                </a:lnSpc>
                <a:spcBef>
                  <a:spcPct val="0"/>
                </a:spcBef>
                <a:spcAft>
                  <a:spcPct val="0"/>
                </a:spcAft>
                <a:buClrTx/>
                <a:buSzTx/>
                <a:buFontTx/>
              </a:pPr>
              <a:r>
                <a:rPr lang="zh-CN" altLang="en-US" sz="2000" b="1">
                  <a:solidFill>
                    <a:srgbClr val="002060"/>
                  </a:solidFill>
                  <a:latin typeface="华文楷体" panose="02010600040101010101" charset="-122"/>
                  <a:ea typeface="华文楷体" panose="02010600040101010101" charset="-122"/>
                  <a:sym typeface="+mn-ea"/>
                </a:rPr>
                <a:t>涉及财产、人身关系，几乎都要订立契约</a:t>
              </a:r>
              <a:endParaRPr lang="zh-CN" altLang="en-US" sz="2000" b="1">
                <a:solidFill>
                  <a:srgbClr val="002060"/>
                </a:solidFill>
                <a:latin typeface="华文楷体" panose="02010600040101010101" charset="-122"/>
                <a:ea typeface="华文楷体" panose="02010600040101010101" charset="-122"/>
                <a:sym typeface="+mn-ea"/>
              </a:endParaRPr>
            </a:p>
          </p:txBody>
        </p:sp>
      </p:grpSp>
      <p:grpSp>
        <p:nvGrpSpPr>
          <p:cNvPr id="14" name="组合 13"/>
          <p:cNvGrpSpPr/>
          <p:nvPr>
            <p:custDataLst>
              <p:tags r:id="rId24"/>
            </p:custDataLst>
          </p:nvPr>
        </p:nvGrpSpPr>
        <p:grpSpPr>
          <a:xfrm>
            <a:off x="9509125" y="3289935"/>
            <a:ext cx="1757680" cy="808355"/>
            <a:chOff x="14975" y="8288"/>
            <a:chExt cx="2768" cy="1273"/>
          </a:xfrm>
          <a:solidFill>
            <a:schemeClr val="accent2">
              <a:lumMod val="60000"/>
              <a:lumOff val="40000"/>
            </a:schemeClr>
          </a:solidFill>
        </p:grpSpPr>
        <p:sp>
          <p:nvSpPr>
            <p:cNvPr id="10" name="圆角矩形 9"/>
            <p:cNvSpPr/>
            <p:nvPr>
              <p:custDataLst>
                <p:tags r:id="rId25"/>
              </p:custDataLst>
            </p:nvPr>
          </p:nvSpPr>
          <p:spPr>
            <a:xfrm>
              <a:off x="15170" y="8288"/>
              <a:ext cx="2318" cy="648"/>
            </a:xfrm>
            <a:prstGeom prst="roundRect">
              <a:avLst/>
            </a:prstGeom>
            <a:grpFill/>
            <a:ln w="6350">
              <a:solidFill>
                <a:schemeClr val="accent5"/>
              </a:solidFill>
              <a:prstDash val="sysDot"/>
            </a:ln>
            <a:effectLst>
              <a:outerShdw blurRad="76200" dir="18900000" sy="23000" kx="-1200000" algn="bl" rotWithShape="0">
                <a:prstClr val="black">
                  <a:alpha val="2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唐宋以后</a:t>
              </a:r>
              <a:endParaRPr lang="zh-CN" altLang="en-US" sz="2400" b="1" smtClean="0">
                <a:solidFill>
                  <a:srgbClr val="002060"/>
                </a:solidFill>
                <a:latin typeface="微软雅黑" panose="020B0503020204020204" pitchFamily="34" charset="-122"/>
                <a:ea typeface="微软雅黑" panose="020B0503020204020204" pitchFamily="34" charset="-122"/>
                <a:sym typeface="+mn-ea"/>
              </a:endParaRPr>
            </a:p>
          </p:txBody>
        </p:sp>
        <p:sp>
          <p:nvSpPr>
            <p:cNvPr id="31" name="文本框 30"/>
            <p:cNvSpPr txBox="1"/>
            <p:nvPr>
              <p:custDataLst>
                <p:tags r:id="rId26"/>
              </p:custDataLst>
            </p:nvPr>
          </p:nvSpPr>
          <p:spPr>
            <a:xfrm>
              <a:off x="14975" y="8955"/>
              <a:ext cx="2768" cy="606"/>
            </a:xfrm>
            <a:prstGeom prst="rect">
              <a:avLst/>
            </a:prstGeom>
            <a:grpFill/>
            <a:ln w="12700">
              <a:solidFill>
                <a:srgbClr val="0070C0"/>
              </a:solidFill>
              <a:prstDash val="sysDot"/>
            </a:ln>
          </p:spPr>
          <p:txBody>
            <a:bodyPr wrap="square" lIns="91440" tIns="45720" rIns="91440" bIns="45720" rtlCol="0" anchor="t">
              <a:noAutofit/>
            </a:bodyPr>
            <a:lstStyle/>
            <a:p>
              <a:pPr lvl="0" algn="ctr">
                <a:lnSpc>
                  <a:spcPct val="105000"/>
                </a:lnSpc>
                <a:spcBef>
                  <a:spcPct val="0"/>
                </a:spcBef>
                <a:spcAft>
                  <a:spcPct val="0"/>
                </a:spcAft>
                <a:buClrTx/>
                <a:buSzTx/>
                <a:buFontTx/>
              </a:pPr>
              <a:r>
                <a:rPr lang="zh-CN" altLang="en-US" sz="2000" b="1">
                  <a:solidFill>
                    <a:srgbClr val="002060"/>
                  </a:solidFill>
                  <a:latin typeface="华文楷体" panose="02010600040101010101" charset="-122"/>
                  <a:ea typeface="华文楷体" panose="02010600040101010101" charset="-122"/>
                  <a:sym typeface="+mn-ea"/>
                </a:rPr>
                <a:t>契约应用广泛</a:t>
              </a:r>
              <a:endParaRPr lang="zh-CN" altLang="en-US" sz="2000" b="1">
                <a:solidFill>
                  <a:srgbClr val="002060"/>
                </a:solidFill>
                <a:latin typeface="华文楷体" panose="02010600040101010101" charset="-122"/>
                <a:ea typeface="华文楷体" panose="02010600040101010101" charset="-122"/>
                <a:sym typeface="+mn-ea"/>
              </a:endParaRPr>
            </a:p>
          </p:txBody>
        </p:sp>
      </p:grpSp>
      <p:sp>
        <p:nvSpPr>
          <p:cNvPr id="35" name="文本框 34"/>
          <p:cNvSpPr txBox="1"/>
          <p:nvPr>
            <p:custDataLst>
              <p:tags r:id="rId27"/>
            </p:custDataLst>
          </p:nvPr>
        </p:nvSpPr>
        <p:spPr>
          <a:xfrm>
            <a:off x="450215" y="1356094"/>
            <a:ext cx="1913255" cy="532130"/>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en-US" altLang="zh-CN" sz="2800" b="1">
                <a:solidFill>
                  <a:srgbClr val="C00000"/>
                </a:solidFill>
                <a:latin typeface="微软雅黑" panose="020B0503020204020204" pitchFamily="34" charset="-122"/>
                <a:ea typeface="微软雅黑" panose="020B0503020204020204" pitchFamily="34" charset="-122"/>
                <a:sym typeface="+mn-ea"/>
              </a:rPr>
              <a:t>1</a:t>
            </a:r>
            <a:r>
              <a:rPr lang="zh-CN" altLang="en-US" sz="2800" b="1">
                <a:solidFill>
                  <a:srgbClr val="C00000"/>
                </a:solidFill>
                <a:latin typeface="微软雅黑" panose="020B0503020204020204" pitchFamily="34" charset="-122"/>
                <a:ea typeface="微软雅黑" panose="020B0503020204020204" pitchFamily="34" charset="-122"/>
                <a:sym typeface="+mn-ea"/>
              </a:rPr>
              <a:t>、概况</a:t>
            </a:r>
            <a:r>
              <a:rPr lang="en-US" altLang="zh-CN" sz="2800" b="1">
                <a:solidFill>
                  <a:srgbClr val="C00000"/>
                </a:solidFill>
                <a:latin typeface="微软雅黑" panose="020B0503020204020204" pitchFamily="34" charset="-122"/>
                <a:ea typeface="微软雅黑" panose="020B0503020204020204" pitchFamily="34" charset="-122"/>
                <a:sym typeface="+mn-ea"/>
              </a:rPr>
              <a:t>：</a:t>
            </a:r>
            <a:endParaRPr lang="en-US" altLang="zh-CN" sz="2800" b="1">
              <a:solidFill>
                <a:srgbClr val="C00000"/>
              </a:solidFill>
              <a:latin typeface="微软雅黑" panose="020B0503020204020204" pitchFamily="34" charset="-122"/>
              <a:ea typeface="微软雅黑" panose="020B0503020204020204" pitchFamily="34" charset="-122"/>
              <a:sym typeface="+mn-ea"/>
            </a:endParaRPr>
          </a:p>
        </p:txBody>
      </p:sp>
      <p:sp>
        <p:nvSpPr>
          <p:cNvPr id="110" name="文本框 109"/>
          <p:cNvSpPr txBox="1"/>
          <p:nvPr>
            <p:custDataLst>
              <p:tags r:id="rId28"/>
            </p:custDataLst>
          </p:nvPr>
        </p:nvSpPr>
        <p:spPr>
          <a:xfrm>
            <a:off x="584835" y="5189220"/>
            <a:ext cx="11022965" cy="1376045"/>
          </a:xfrm>
          <a:prstGeom prst="rect">
            <a:avLst/>
          </a:prstGeom>
          <a:solidFill>
            <a:schemeClr val="bg1">
              <a:alpha val="50000"/>
            </a:schemeClr>
          </a:solidFill>
          <a:ln w="12700" cmpd="sng">
            <a:solidFill>
              <a:schemeClr val="tx1"/>
            </a:solidFill>
            <a:prstDash val="sysDot"/>
          </a:ln>
          <a:effectLst/>
        </p:spPr>
        <p:txBody>
          <a:bodyPr wrap="square" lIns="91440" tIns="45720" rIns="91440" bIns="45720" rtlCol="0" anchor="t" anchorCtr="0">
            <a:noAutofit/>
          </a:bodyPr>
          <a:lstStyle/>
          <a:p>
            <a:pPr lvl="0" algn="l">
              <a:lnSpc>
                <a:spcPct val="90000"/>
              </a:lnSpc>
              <a:spcBef>
                <a:spcPct val="0"/>
              </a:spcBef>
              <a:spcAft>
                <a:spcPct val="0"/>
              </a:spcAft>
              <a:buClrTx/>
              <a:buSzTx/>
              <a:buFontTx/>
            </a:pPr>
            <a:r>
              <a:rPr lang="en-US" altLang="zh-CN" sz="2400" b="1">
                <a:latin typeface="楷体" panose="02010609060101010101" charset="-122"/>
                <a:ea typeface="楷体" panose="02010609060101010101" charset="-122"/>
                <a:cs typeface="楷体" panose="02010609060101010101" charset="-122"/>
                <a:sym typeface="+mn-ea"/>
              </a:rPr>
              <a:t>    契约文书是进行交易和社会交往的见证和凭证，具有法律功能。人们相信“空口难凭，立字为据”，“白纸黑字，铁证如山”。在各类契约中，经常出现“恐口（后）无（难）凭”“立契存照（证）”之类的套语。 </a:t>
            </a:r>
            <a:endParaRPr lang="en-US" altLang="zh-CN" sz="2400" b="1">
              <a:latin typeface="楷体" panose="02010609060101010101" charset="-122"/>
              <a:ea typeface="楷体" panose="02010609060101010101" charset="-122"/>
              <a:cs typeface="楷体" panose="02010609060101010101" charset="-122"/>
              <a:sym typeface="+mn-ea"/>
            </a:endParaRPr>
          </a:p>
          <a:p>
            <a:pPr lvl="0" algn="l">
              <a:lnSpc>
                <a:spcPct val="90000"/>
              </a:lnSpc>
              <a:spcBef>
                <a:spcPct val="0"/>
              </a:spcBef>
              <a:spcAft>
                <a:spcPct val="0"/>
              </a:spcAft>
              <a:buClrTx/>
              <a:buSzTx/>
              <a:buFontTx/>
            </a:pPr>
            <a:r>
              <a:rPr lang="en-US" altLang="zh-CN" sz="2400" b="1">
                <a:latin typeface="楷体" panose="02010609060101010101" charset="-122"/>
                <a:ea typeface="楷体" panose="02010609060101010101" charset="-122"/>
                <a:cs typeface="楷体" panose="02010609060101010101" charset="-122"/>
                <a:sym typeface="+mn-ea"/>
              </a:rPr>
              <a:t>                   ——王云红《传统契约文书与中国人的契约观念》</a:t>
            </a:r>
            <a:endParaRPr lang="en-US" altLang="zh-CN" sz="2400" b="1">
              <a:latin typeface="楷体" panose="02010609060101010101" charset="-122"/>
              <a:ea typeface="楷体" panose="02010609060101010101" charset="-122"/>
              <a:cs typeface="楷体" panose="02010609060101010101" charset="-122"/>
              <a:sym typeface="+mn-ea"/>
            </a:endParaRPr>
          </a:p>
        </p:txBody>
      </p:sp>
      <p:sp>
        <p:nvSpPr>
          <p:cNvPr id="26" name="文本框 25"/>
          <p:cNvSpPr txBox="1"/>
          <p:nvPr>
            <p:custDataLst>
              <p:tags r:id="rId29"/>
            </p:custDataLst>
          </p:nvPr>
        </p:nvSpPr>
        <p:spPr>
          <a:xfrm>
            <a:off x="2724150" y="4515485"/>
            <a:ext cx="7633335" cy="590550"/>
          </a:xfrm>
          <a:prstGeom prst="rect">
            <a:avLst/>
          </a:prstGeom>
          <a:solidFill>
            <a:schemeClr val="bg1">
              <a:alpha val="40000"/>
            </a:schemeClr>
          </a:solidFill>
          <a:ln w="9525">
            <a:noFill/>
          </a:ln>
        </p:spPr>
        <p:txBody>
          <a:bodyPr wrap="square" lIns="91440" tIns="45720" rIns="91440" bIns="45720" rtlCol="0" anchor="t" anchorCtr="0">
            <a:noAutofit/>
          </a:bodyPr>
          <a:lstStyle/>
          <a:p>
            <a:pPr lvl="0" indent="0" algn="l">
              <a:lnSpc>
                <a:spcPct val="100000"/>
              </a:lnSpc>
              <a:spcBef>
                <a:spcPct val="0"/>
              </a:spcBef>
              <a:spcAft>
                <a:spcPct val="0"/>
              </a:spcAft>
              <a:buClrTx/>
              <a:buSzTx/>
              <a:buNone/>
            </a:pPr>
            <a:r>
              <a:rPr lang="zh-CN" altLang="en-US" sz="2800" b="1">
                <a:solidFill>
                  <a:srgbClr val="002060"/>
                </a:solidFill>
                <a:latin typeface="微软雅黑" panose="020B0503020204020204" pitchFamily="34" charset="-122"/>
                <a:ea typeface="微软雅黑" panose="020B0503020204020204" pitchFamily="34" charset="-122"/>
                <a:sym typeface="+mn-ea"/>
              </a:rPr>
              <a:t>自由、平等、守信精神，证据意识、财产观念</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32" name="文本框 31"/>
          <p:cNvSpPr txBox="1"/>
          <p:nvPr>
            <p:custDataLst>
              <p:tags r:id="rId30"/>
            </p:custDataLst>
          </p:nvPr>
        </p:nvSpPr>
        <p:spPr>
          <a:xfrm>
            <a:off x="450215" y="4467225"/>
            <a:ext cx="3054350" cy="532130"/>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en-US" altLang="zh-CN" sz="2800" b="1">
                <a:solidFill>
                  <a:srgbClr val="C00000"/>
                </a:solidFill>
                <a:latin typeface="微软雅黑" panose="020B0503020204020204" pitchFamily="34" charset="-122"/>
                <a:ea typeface="微软雅黑" panose="020B0503020204020204" pitchFamily="34" charset="-122"/>
                <a:sym typeface="+mn-ea"/>
              </a:rPr>
              <a:t>2</a:t>
            </a:r>
            <a:r>
              <a:rPr lang="zh-CN" altLang="en-US" sz="2800" b="1">
                <a:solidFill>
                  <a:srgbClr val="C00000"/>
                </a:solidFill>
                <a:latin typeface="微软雅黑" panose="020B0503020204020204" pitchFamily="34" charset="-122"/>
                <a:ea typeface="微软雅黑" panose="020B0503020204020204" pitchFamily="34" charset="-122"/>
                <a:sym typeface="+mn-ea"/>
              </a:rPr>
              <a:t>、契约精神</a:t>
            </a:r>
            <a:r>
              <a:rPr lang="en-US" altLang="zh-CN" sz="2800" b="1">
                <a:solidFill>
                  <a:srgbClr val="C00000"/>
                </a:solidFill>
                <a:latin typeface="微软雅黑" panose="020B0503020204020204" pitchFamily="34" charset="-122"/>
                <a:ea typeface="微软雅黑" panose="020B0503020204020204" pitchFamily="34" charset="-122"/>
                <a:sym typeface="+mn-ea"/>
              </a:rPr>
              <a:t>：</a:t>
            </a:r>
            <a:endParaRPr lang="en-US" altLang="zh-CN" sz="2800" b="1">
              <a:solidFill>
                <a:srgbClr val="C00000"/>
              </a:solidFill>
              <a:latin typeface="微软雅黑" panose="020B0503020204020204" pitchFamily="34" charset="-122"/>
              <a:ea typeface="微软雅黑" panose="020B0503020204020204" pitchFamily="34" charset="-122"/>
              <a:sym typeface="+mn-ea"/>
            </a:endParaRPr>
          </a:p>
        </p:txBody>
      </p:sp>
      <p:sp>
        <p:nvSpPr>
          <p:cNvPr id="34" name="文本框 33"/>
          <p:cNvSpPr txBox="1"/>
          <p:nvPr>
            <p:custDataLst>
              <p:tags r:id="rId31"/>
            </p:custDataLst>
          </p:nvPr>
        </p:nvSpPr>
        <p:spPr>
          <a:xfrm>
            <a:off x="47271" y="782460"/>
            <a:ext cx="5603721" cy="586105"/>
          </a:xfrm>
          <a:prstGeom prst="rect">
            <a:avLst/>
          </a:prstGeom>
          <a:noFill/>
        </p:spPr>
        <p:txBody>
          <a:bodyPr wrap="square" rtlCol="0" anchor="t">
            <a:noAutofit/>
          </a:bodyPr>
          <a:lstStyle/>
          <a:p>
            <a:pPr>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贸易保障：商业契约</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custDataLst>
              <p:tags r:id="rId32"/>
            </p:custDataLst>
          </p:nvPr>
        </p:nvSpPr>
        <p:spPr>
          <a:xfrm>
            <a:off x="400693" y="3732"/>
            <a:ext cx="7216260"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altLang="en-US"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逐利增财</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商业贸易的工具</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7" name="终止符 31"/>
          <p:cNvSpPr/>
          <p:nvPr>
            <p:custDataLst>
              <p:tags r:id="rId33"/>
            </p:custDataLst>
          </p:nvPr>
        </p:nvSpPr>
        <p:spPr>
          <a:xfrm>
            <a:off x="8716038" y="1051861"/>
            <a:ext cx="2354285" cy="512397"/>
          </a:xfrm>
          <a:prstGeom prst="flowChartTerminator">
            <a:avLst/>
          </a:prstGeom>
          <a:solidFill>
            <a:schemeClr val="accent2">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spc="-300">
                <a:solidFill>
                  <a:prstClr val="white"/>
                </a:solidFill>
                <a:latin typeface="楷体" panose="02010609060101010101" charset="-122"/>
                <a:ea typeface="楷体" panose="02010609060101010101" charset="-122"/>
              </a:rPr>
              <a:t>受法律保护</a:t>
            </a:r>
            <a:endParaRPr kumimoji="1" lang="en-US" altLang="zh-CN" sz="3200" b="1" spc="-300">
              <a:solidFill>
                <a:prstClr val="white"/>
              </a:solidFill>
              <a:latin typeface="楷体" panose="02010609060101010101" charset="-122"/>
              <a:ea typeface="楷体" panose="02010609060101010101" charset="-122"/>
            </a:endParaRPr>
          </a:p>
        </p:txBody>
      </p:sp>
      <p:sp>
        <p:nvSpPr>
          <p:cNvPr id="38" name="终止符 33"/>
          <p:cNvSpPr/>
          <p:nvPr>
            <p:custDataLst>
              <p:tags r:id="rId34"/>
            </p:custDataLst>
          </p:nvPr>
        </p:nvSpPr>
        <p:spPr>
          <a:xfrm>
            <a:off x="8716039" y="1692282"/>
            <a:ext cx="2354285" cy="512397"/>
          </a:xfrm>
          <a:prstGeom prst="flowChartTerminator">
            <a:avLst/>
          </a:prstGeom>
          <a:solidFill>
            <a:schemeClr val="accent2">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spc="-300">
                <a:solidFill>
                  <a:prstClr val="white"/>
                </a:solidFill>
                <a:latin typeface="楷体" panose="02010609060101010101" charset="-122"/>
                <a:ea typeface="楷体" panose="02010609060101010101" charset="-122"/>
              </a:rPr>
              <a:t>有盖章签名</a:t>
            </a:r>
            <a:endParaRPr kumimoji="1" lang="en-US" altLang="zh-CN" sz="3200" b="1" spc="-300">
              <a:solidFill>
                <a:prstClr val="white"/>
              </a:solidFill>
              <a:latin typeface="楷体" panose="02010609060101010101" charset="-122"/>
              <a:ea typeface="楷体" panose="02010609060101010101" charset="-122"/>
            </a:endParaRPr>
          </a:p>
        </p:txBody>
      </p:sp>
      <p:sp>
        <p:nvSpPr>
          <p:cNvPr id="39" name="终止符 34"/>
          <p:cNvSpPr/>
          <p:nvPr>
            <p:custDataLst>
              <p:tags r:id="rId35"/>
            </p:custDataLst>
          </p:nvPr>
        </p:nvSpPr>
        <p:spPr>
          <a:xfrm>
            <a:off x="8716040" y="2299612"/>
            <a:ext cx="2354285" cy="512397"/>
          </a:xfrm>
          <a:prstGeom prst="flowChartTerminator">
            <a:avLst/>
          </a:prstGeom>
          <a:solidFill>
            <a:schemeClr val="accent2">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spc="-300">
                <a:solidFill>
                  <a:prstClr val="white"/>
                </a:solidFill>
                <a:latin typeface="楷体" panose="02010609060101010101" charset="-122"/>
                <a:ea typeface="楷体" panose="02010609060101010101" charset="-122"/>
              </a:rPr>
              <a:t>走向</a:t>
            </a:r>
            <a:r>
              <a:rPr kumimoji="1" lang="zh-CN" altLang="en-US" sz="3200" b="1" spc="-300" smtClean="0">
                <a:solidFill>
                  <a:prstClr val="white"/>
                </a:solidFill>
                <a:latin typeface="楷体" panose="02010609060101010101" charset="-122"/>
                <a:ea typeface="楷体" panose="02010609060101010101" charset="-122"/>
              </a:rPr>
              <a:t>普遍化</a:t>
            </a:r>
            <a:endParaRPr kumimoji="1" lang="en-US" altLang="zh-CN" sz="3200" b="1" spc="-300">
              <a:solidFill>
                <a:prstClr val="white"/>
              </a:solidFill>
              <a:latin typeface="楷体" panose="02010609060101010101" charset="-122"/>
              <a:ea typeface="楷体" panose="02010609060101010101" charset="-122"/>
            </a:endParaRPr>
          </a:p>
        </p:txBody>
      </p:sp>
      <p:sp>
        <p:nvSpPr>
          <p:cNvPr id="40" name="终止符 31"/>
          <p:cNvSpPr/>
          <p:nvPr>
            <p:custDataLst>
              <p:tags r:id="rId36"/>
            </p:custDataLst>
          </p:nvPr>
        </p:nvSpPr>
        <p:spPr>
          <a:xfrm>
            <a:off x="8716037" y="456279"/>
            <a:ext cx="2354285" cy="512397"/>
          </a:xfrm>
          <a:prstGeom prst="flowChartTerminator">
            <a:avLst/>
          </a:prstGeom>
          <a:solidFill>
            <a:schemeClr val="accent2">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spc="-300" smtClean="0">
                <a:solidFill>
                  <a:prstClr val="white"/>
                </a:solidFill>
                <a:latin typeface="楷体" panose="02010609060101010101" charset="-122"/>
                <a:ea typeface="楷体" panose="02010609060101010101" charset="-122"/>
              </a:rPr>
              <a:t>历史悠久</a:t>
            </a:r>
            <a:endParaRPr kumimoji="1" lang="en-US" altLang="zh-CN" sz="3200" b="1" spc="-300">
              <a:solidFill>
                <a:prstClr val="white"/>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000" fill="hold">
                                          <p:stCondLst>
                                            <p:cond delay="0"/>
                                          </p:stCondLst>
                                        </p:cTn>
                                        <p:tgtEl>
                                          <p:spTgt spid="22"/>
                                        </p:tgtEl>
                                        <p:attrNameLst>
                                          <p:attrName>style.visibility</p:attrName>
                                        </p:attrNameLst>
                                      </p:cBhvr>
                                      <p:to>
                                        <p:strVal val="visible"/>
                                      </p:to>
                                    </p:set>
                                    <p:animEffect transition="in" filter="wipe(left)">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ircle(in)">
                                      <p:cBhvr>
                                        <p:cTn id="51" dur="2000"/>
                                        <p:tgtEl>
                                          <p:spTgt spid="40"/>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ircle(in)">
                                      <p:cBhvr>
                                        <p:cTn id="54" dur="2000"/>
                                        <p:tgtEl>
                                          <p:spTgt spid="37"/>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ircle(in)">
                                      <p:cBhvr>
                                        <p:cTn id="57" dur="2000"/>
                                        <p:tgtEl>
                                          <p:spTgt spid="38"/>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ircle(in)">
                                      <p:cBhvr>
                                        <p:cTn id="60" dur="20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000" fill="hold">
                                          <p:stCondLst>
                                            <p:cond delay="0"/>
                                          </p:stCondLst>
                                        </p:cTn>
                                        <p:tgtEl>
                                          <p:spTgt spid="32"/>
                                        </p:tgtEl>
                                        <p:attrNameLst>
                                          <p:attrName>style.visibility</p:attrName>
                                        </p:attrNameLst>
                                      </p:cBhvr>
                                      <p:to>
                                        <p:strVal val="visible"/>
                                      </p:to>
                                    </p:set>
                                    <p:animEffect transition="in" filter="wipe(left)">
                                      <p:cBhvr>
                                        <p:cTn id="65" dur="10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000" fill="hold">
                                          <p:stCondLst>
                                            <p:cond delay="0"/>
                                          </p:stCondLst>
                                        </p:cTn>
                                        <p:tgtEl>
                                          <p:spTgt spid="110"/>
                                        </p:tgtEl>
                                        <p:attrNameLst>
                                          <p:attrName>style.visibility</p:attrName>
                                        </p:attrNameLst>
                                      </p:cBhvr>
                                      <p:to>
                                        <p:strVal val="visible"/>
                                      </p:to>
                                    </p:set>
                                    <p:animEffect transition="in" filter="wipe(left)">
                                      <p:cBhvr>
                                        <p:cTn id="70" dur="1000"/>
                                        <p:tgtEl>
                                          <p:spTgt spid="11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000" fill="hold">
                                          <p:stCondLst>
                                            <p:cond delay="0"/>
                                          </p:stCondLst>
                                        </p:cTn>
                                        <p:tgtEl>
                                          <p:spTgt spid="26"/>
                                        </p:tgtEl>
                                        <p:attrNameLst>
                                          <p:attrName>style.visibility</p:attrName>
                                        </p:attrNameLst>
                                      </p:cBhvr>
                                      <p:to>
                                        <p:strVal val="visible"/>
                                      </p:to>
                                    </p:set>
                                    <p:animEffect transition="in" filter="wipe(left)">
                                      <p:cBhvr>
                                        <p:cTn id="7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10" grpId="0" animBg="1"/>
      <p:bldP spid="26" grpId="0" animBg="1"/>
      <p:bldP spid="32" grpId="0"/>
      <p:bldP spid="37" grpId="0" animBg="1"/>
      <p:bldP spid="38" grpId="0" animBg="1"/>
      <p:bldP spid="39"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形状 16"/>
          <p:cNvSpPr/>
          <p:nvPr>
            <p:custDataLst>
              <p:tags r:id="rId1"/>
            </p:custDataLst>
          </p:nvPr>
        </p:nvSpPr>
        <p:spPr>
          <a:xfrm>
            <a:off x="0" y="172085"/>
            <a:ext cx="12192000" cy="3763010"/>
          </a:xfrm>
          <a:custGeom>
            <a:avLst/>
            <a:gdLst>
              <a:gd name="connsiteX0" fmla="*/ 0 w 12192000"/>
              <a:gd name="connsiteY0" fmla="*/ 0 h 3510116"/>
              <a:gd name="connsiteX1" fmla="*/ 12192000 w 12192000"/>
              <a:gd name="connsiteY1" fmla="*/ 0 h 3510116"/>
              <a:gd name="connsiteX2" fmla="*/ 12192000 w 12192000"/>
              <a:gd name="connsiteY2" fmla="*/ 3184545 h 3510116"/>
              <a:gd name="connsiteX3" fmla="*/ 12176637 w 12192000"/>
              <a:gd name="connsiteY3" fmla="*/ 3187495 h 3510116"/>
              <a:gd name="connsiteX4" fmla="*/ 11415252 w 12192000"/>
              <a:gd name="connsiteY4" fmla="*/ 3244645 h 3510116"/>
              <a:gd name="connsiteX5" fmla="*/ 9674942 w 12192000"/>
              <a:gd name="connsiteY5" fmla="*/ 3067665 h 3510116"/>
              <a:gd name="connsiteX6" fmla="*/ 7875639 w 12192000"/>
              <a:gd name="connsiteY6" fmla="*/ 3510116 h 3510116"/>
              <a:gd name="connsiteX7" fmla="*/ 6135329 w 12192000"/>
              <a:gd name="connsiteY7" fmla="*/ 3067665 h 3510116"/>
              <a:gd name="connsiteX8" fmla="*/ 4424518 w 12192000"/>
              <a:gd name="connsiteY8" fmla="*/ 3451123 h 3510116"/>
              <a:gd name="connsiteX9" fmla="*/ 3156155 w 12192000"/>
              <a:gd name="connsiteY9" fmla="*/ 3156155 h 3510116"/>
              <a:gd name="connsiteX10" fmla="*/ 1858297 w 12192000"/>
              <a:gd name="connsiteY10" fmla="*/ 3303639 h 3510116"/>
              <a:gd name="connsiteX11" fmla="*/ 60146 w 12192000"/>
              <a:gd name="connsiteY11" fmla="*/ 3184039 h 3510116"/>
              <a:gd name="connsiteX12" fmla="*/ 0 w 12192000"/>
              <a:gd name="connsiteY12" fmla="*/ 3156037 h 351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510116">
                <a:moveTo>
                  <a:pt x="0" y="0"/>
                </a:moveTo>
                <a:lnTo>
                  <a:pt x="12192000" y="0"/>
                </a:lnTo>
                <a:lnTo>
                  <a:pt x="12192000" y="3184545"/>
                </a:lnTo>
                <a:lnTo>
                  <a:pt x="12176637" y="3187495"/>
                </a:lnTo>
                <a:cubicBezTo>
                  <a:pt x="11938819" y="3224981"/>
                  <a:pt x="11673349" y="3237271"/>
                  <a:pt x="11415252" y="3244645"/>
                </a:cubicBezTo>
                <a:cubicBezTo>
                  <a:pt x="10899059" y="3259393"/>
                  <a:pt x="10264877" y="3023420"/>
                  <a:pt x="9674942" y="3067665"/>
                </a:cubicBezTo>
                <a:cubicBezTo>
                  <a:pt x="9085007" y="3111910"/>
                  <a:pt x="8465574" y="3510116"/>
                  <a:pt x="7875639" y="3510116"/>
                </a:cubicBezTo>
                <a:cubicBezTo>
                  <a:pt x="7285704" y="3510116"/>
                  <a:pt x="6710516" y="3077497"/>
                  <a:pt x="6135329" y="3067665"/>
                </a:cubicBezTo>
                <a:cubicBezTo>
                  <a:pt x="5560142" y="3057833"/>
                  <a:pt x="4921046" y="3436375"/>
                  <a:pt x="4424518" y="3451123"/>
                </a:cubicBezTo>
                <a:cubicBezTo>
                  <a:pt x="3927987" y="3465871"/>
                  <a:pt x="3583858" y="3180736"/>
                  <a:pt x="3156155" y="3156155"/>
                </a:cubicBezTo>
                <a:cubicBezTo>
                  <a:pt x="2728452" y="3131574"/>
                  <a:pt x="2448232" y="3357716"/>
                  <a:pt x="1858297" y="3303639"/>
                </a:cubicBezTo>
                <a:cubicBezTo>
                  <a:pt x="1415846" y="3263081"/>
                  <a:pt x="611137" y="3399504"/>
                  <a:pt x="60146" y="3184039"/>
                </a:cubicBezTo>
                <a:lnTo>
                  <a:pt x="0" y="3156037"/>
                </a:lnTo>
                <a:close/>
              </a:path>
            </a:pathLst>
          </a:custGeom>
          <a:solidFill>
            <a:srgbClr val="195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1" name="组合 30"/>
          <p:cNvGrpSpPr/>
          <p:nvPr>
            <p:custDataLst>
              <p:tags r:id="rId2"/>
            </p:custDataLst>
          </p:nvPr>
        </p:nvGrpSpPr>
        <p:grpSpPr>
          <a:xfrm>
            <a:off x="10602912" y="3935124"/>
            <a:ext cx="2398032" cy="2171906"/>
            <a:chOff x="10541000" y="4343122"/>
            <a:chExt cx="2398032" cy="2171906"/>
          </a:xfrm>
        </p:grpSpPr>
        <p:sp>
          <p:nvSpPr>
            <p:cNvPr id="29" name="椭圆 28"/>
            <p:cNvSpPr/>
            <p:nvPr>
              <p:custDataLst>
                <p:tags r:id="rId3"/>
              </p:custDataLst>
            </p:nvPr>
          </p:nvSpPr>
          <p:spPr>
            <a:xfrm>
              <a:off x="10541000" y="4864028"/>
              <a:ext cx="1651000" cy="1651000"/>
            </a:xfrm>
            <a:prstGeom prst="ellipse">
              <a:avLst/>
            </a:prstGeom>
            <a:noFill/>
            <a:ln w="82550">
              <a:solidFill>
                <a:srgbClr val="195F89">
                  <a:alpha val="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custDataLst>
                <p:tags r:id="rId4"/>
              </p:custDataLst>
            </p:nvPr>
          </p:nvSpPr>
          <p:spPr>
            <a:xfrm>
              <a:off x="11631482" y="4343122"/>
              <a:ext cx="1307550" cy="1307550"/>
            </a:xfrm>
            <a:prstGeom prst="ellipse">
              <a:avLst/>
            </a:prstGeom>
            <a:noFill/>
            <a:ln w="82550">
              <a:solidFill>
                <a:srgbClr val="195F89">
                  <a:alpha val="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公众号：陈西设计之家"/>
          <p:cNvGrpSpPr/>
          <p:nvPr>
            <p:custDataLst>
              <p:tags r:id="rId5"/>
            </p:custDataLst>
          </p:nvPr>
        </p:nvGrpSpPr>
        <p:grpSpPr>
          <a:xfrm flipH="1">
            <a:off x="-356960" y="5458695"/>
            <a:ext cx="2398032" cy="2171906"/>
            <a:chOff x="10541000" y="4343122"/>
            <a:chExt cx="2398032" cy="2171906"/>
          </a:xfrm>
        </p:grpSpPr>
        <p:sp>
          <p:nvSpPr>
            <p:cNvPr id="33" name="椭圆 32"/>
            <p:cNvSpPr/>
            <p:nvPr>
              <p:custDataLst>
                <p:tags r:id="rId6"/>
              </p:custDataLst>
            </p:nvPr>
          </p:nvSpPr>
          <p:spPr>
            <a:xfrm>
              <a:off x="10541000" y="4864028"/>
              <a:ext cx="1651000" cy="1651000"/>
            </a:xfrm>
            <a:prstGeom prst="ellipse">
              <a:avLst/>
            </a:prstGeom>
            <a:noFill/>
            <a:ln w="82550">
              <a:solidFill>
                <a:srgbClr val="195F89">
                  <a:alpha val="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custDataLst>
                <p:tags r:id="rId7"/>
              </p:custDataLst>
            </p:nvPr>
          </p:nvSpPr>
          <p:spPr>
            <a:xfrm>
              <a:off x="11631482" y="4343122"/>
              <a:ext cx="1307550" cy="1307550"/>
            </a:xfrm>
            <a:prstGeom prst="ellipse">
              <a:avLst/>
            </a:prstGeom>
            <a:noFill/>
            <a:ln w="82550">
              <a:solidFill>
                <a:srgbClr val="195F89">
                  <a:alpha val="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 name="图片 1"/>
          <p:cNvPicPr>
            <a:picLocks noChangeAspect="1"/>
          </p:cNvPicPr>
          <p:nvPr>
            <p:custDataLst>
              <p:tags r:id="rId8"/>
            </p:custDataLst>
          </p:nvPr>
        </p:nvPicPr>
        <p:blipFill>
          <a:blip r:embed="rId9"/>
          <a:srcRect l="62" t="37689" r="47" b="2513"/>
          <a:stretch>
            <a:fillRect/>
          </a:stretch>
        </p:blipFill>
        <p:spPr>
          <a:xfrm>
            <a:off x="-1" y="0"/>
            <a:ext cx="12192001" cy="3901731"/>
          </a:xfrm>
          <a:custGeom>
            <a:avLst/>
            <a:gdLst/>
            <a:ahLst/>
            <a:cxnLst>
              <a:cxn ang="3">
                <a:pos x="hc" y="t"/>
              </a:cxn>
              <a:cxn ang="cd2">
                <a:pos x="l" y="vc"/>
              </a:cxn>
              <a:cxn ang="cd4">
                <a:pos x="hc" y="b"/>
              </a:cxn>
              <a:cxn ang="0">
                <a:pos x="r" y="vc"/>
              </a:cxn>
            </a:cxnLst>
            <a:rect l="l" t="t" r="r" b="b"/>
            <a:pathLst>
              <a:path w="19200" h="5926">
                <a:moveTo>
                  <a:pt x="0" y="0"/>
                </a:moveTo>
                <a:lnTo>
                  <a:pt x="19200" y="0"/>
                </a:lnTo>
                <a:lnTo>
                  <a:pt x="19200" y="5376"/>
                </a:lnTo>
                <a:lnTo>
                  <a:pt x="19176" y="5381"/>
                </a:lnTo>
                <a:cubicBezTo>
                  <a:pt x="18801" y="5445"/>
                  <a:pt x="18383" y="5465"/>
                  <a:pt x="17977" y="5478"/>
                </a:cubicBezTo>
                <a:cubicBezTo>
                  <a:pt x="17164" y="5503"/>
                  <a:pt x="16165" y="5104"/>
                  <a:pt x="15236" y="5179"/>
                </a:cubicBezTo>
                <a:cubicBezTo>
                  <a:pt x="14307" y="5254"/>
                  <a:pt x="13332" y="5926"/>
                  <a:pt x="12403" y="5926"/>
                </a:cubicBezTo>
                <a:cubicBezTo>
                  <a:pt x="11474" y="5926"/>
                  <a:pt x="10568" y="5196"/>
                  <a:pt x="9662" y="5179"/>
                </a:cubicBezTo>
                <a:cubicBezTo>
                  <a:pt x="8756" y="5162"/>
                  <a:pt x="7750" y="5802"/>
                  <a:pt x="6968" y="5826"/>
                </a:cubicBezTo>
                <a:cubicBezTo>
                  <a:pt x="6186" y="5851"/>
                  <a:pt x="5644" y="5370"/>
                  <a:pt x="4970" y="5328"/>
                </a:cubicBezTo>
                <a:cubicBezTo>
                  <a:pt x="4297" y="5287"/>
                  <a:pt x="3855" y="5669"/>
                  <a:pt x="2926" y="5577"/>
                </a:cubicBezTo>
                <a:cubicBezTo>
                  <a:pt x="2230" y="5509"/>
                  <a:pt x="962" y="5739"/>
                  <a:pt x="95" y="5375"/>
                </a:cubicBezTo>
                <a:lnTo>
                  <a:pt x="0" y="5328"/>
                </a:lnTo>
                <a:lnTo>
                  <a:pt x="0" y="0"/>
                </a:lnTo>
                <a:close/>
              </a:path>
            </a:pathLst>
          </a:custGeom>
        </p:spPr>
      </p:pic>
      <p:sp>
        <p:nvSpPr>
          <p:cNvPr id="16" name="文本框 15"/>
          <p:cNvSpPr txBox="1"/>
          <p:nvPr>
            <p:custDataLst>
              <p:tags r:id="rId10"/>
            </p:custDataLst>
          </p:nvPr>
        </p:nvSpPr>
        <p:spPr>
          <a:xfrm>
            <a:off x="2681605" y="3999474"/>
            <a:ext cx="7408545" cy="1445260"/>
          </a:xfrm>
          <a:prstGeom prst="rect">
            <a:avLst/>
          </a:prstGeom>
          <a:noFill/>
        </p:spPr>
        <p:txBody>
          <a:bodyPr wrap="square" rtlCol="0">
            <a:spAutoFit/>
          </a:bodyPr>
          <a:lstStyle/>
          <a:p>
            <a:r>
              <a:rPr lang="zh-CN" altLang="en-US" sz="4400" b="1">
                <a:solidFill>
                  <a:srgbClr val="FF0000"/>
                </a:solidFill>
                <a:latin typeface="微软雅黑" panose="020B0503020204020204" pitchFamily="34" charset="-122"/>
                <a:ea typeface="微软雅黑" panose="020B0503020204020204" pitchFamily="34" charset="-122"/>
                <a:cs typeface="方正宋刻本秀楷简体" panose="02000000000000000000" charset="-122"/>
                <a:sym typeface="+mn-ea"/>
              </a:rPr>
              <a:t>第</a:t>
            </a:r>
            <a:r>
              <a:rPr lang="en-US" altLang="zh-CN" sz="4400" b="1">
                <a:solidFill>
                  <a:srgbClr val="FF0000"/>
                </a:solidFill>
                <a:latin typeface="微软雅黑" panose="020B0503020204020204" pitchFamily="34" charset="-122"/>
                <a:ea typeface="微软雅黑" panose="020B0503020204020204" pitchFamily="34" charset="-122"/>
                <a:cs typeface="方正宋刻本秀楷简体" panose="02000000000000000000" charset="-122"/>
                <a:sym typeface="+mn-ea"/>
              </a:rPr>
              <a:t>7</a:t>
            </a:r>
            <a:r>
              <a:rPr lang="zh-CN" altLang="en-US" sz="4400" b="1">
                <a:solidFill>
                  <a:srgbClr val="FF0000"/>
                </a:solidFill>
                <a:latin typeface="微软雅黑" panose="020B0503020204020204" pitchFamily="34" charset="-122"/>
                <a:ea typeface="微软雅黑" panose="020B0503020204020204" pitchFamily="34" charset="-122"/>
                <a:cs typeface="方正宋刻本秀楷简体" panose="02000000000000000000" charset="-122"/>
                <a:sym typeface="+mn-ea"/>
              </a:rPr>
              <a:t>课</a:t>
            </a:r>
            <a:endParaRPr lang="zh-CN" altLang="en-US" sz="4400" b="1">
              <a:solidFill>
                <a:srgbClr val="FF0000"/>
              </a:solidFill>
              <a:latin typeface="微软雅黑" panose="020B0503020204020204" pitchFamily="34" charset="-122"/>
              <a:ea typeface="微软雅黑" panose="020B0503020204020204" pitchFamily="34" charset="-122"/>
              <a:cs typeface="方正宋刻本秀楷简体" panose="02000000000000000000" charset="-122"/>
            </a:endParaRPr>
          </a:p>
          <a:p>
            <a:r>
              <a:rPr lang="en-US" altLang="zh-CN" sz="4400" b="1">
                <a:solidFill>
                  <a:srgbClr val="FF0000"/>
                </a:solidFill>
                <a:latin typeface="微软雅黑" panose="020B0503020204020204" pitchFamily="34" charset="-122"/>
                <a:ea typeface="微软雅黑" panose="020B0503020204020204" pitchFamily="34" charset="-122"/>
              </a:rPr>
              <a:t>             </a:t>
            </a:r>
            <a:r>
              <a:rPr lang="zh-CN" altLang="en-US" sz="4400" b="1">
                <a:solidFill>
                  <a:srgbClr val="FF0000"/>
                </a:solidFill>
                <a:latin typeface="微软雅黑" panose="020B0503020204020204" pitchFamily="34" charset="-122"/>
                <a:ea typeface="微软雅黑" panose="020B0503020204020204" pitchFamily="34" charset="-122"/>
              </a:rPr>
              <a:t>古代的商业贸易</a:t>
            </a:r>
            <a:endParaRPr lang="zh-CN" altLang="en-US" sz="4400" b="1">
              <a:solidFill>
                <a:srgbClr val="FF0000"/>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11"/>
            </p:custDataLst>
          </p:nvPr>
        </p:nvSpPr>
        <p:spPr>
          <a:xfrm>
            <a:off x="737485" y="5564628"/>
            <a:ext cx="11169015" cy="829945"/>
          </a:xfrm>
          <a:prstGeom prst="rect">
            <a:avLst/>
          </a:prstGeom>
          <a:noFill/>
        </p:spPr>
        <p:txBody>
          <a:bodyPr wrap="square" rtlCol="0">
            <a:spAutoFit/>
          </a:bodyPr>
          <a:lstStyle/>
          <a:p>
            <a:r>
              <a:rPr lang="en-US" sz="2400" b="1" smtClean="0">
                <a:solidFill>
                  <a:srgbClr val="326185"/>
                </a:solidFill>
                <a:latin typeface="微软雅黑" panose="020B0503020204020204" pitchFamily="34" charset="-122"/>
                <a:ea typeface="微软雅黑" panose="020B0503020204020204" pitchFamily="34" charset="-122"/>
                <a:cs typeface="方正宋刻本秀楷简体" panose="02000000000000000000" charset="-122"/>
              </a:rPr>
              <a:t>      </a:t>
            </a:r>
            <a:r>
              <a:rPr sz="2400" b="1" err="1" smtClean="0">
                <a:solidFill>
                  <a:srgbClr val="326185"/>
                </a:solidFill>
                <a:latin typeface="微软雅黑" panose="020B0503020204020204" pitchFamily="34" charset="-122"/>
                <a:ea typeface="微软雅黑" panose="020B0503020204020204" pitchFamily="34" charset="-122"/>
                <a:cs typeface="方正宋刻本秀楷简体" panose="02000000000000000000" charset="-122"/>
              </a:rPr>
              <a:t>了解商业贸易的起源和古代的商贸活动与贸易通道</a:t>
            </a:r>
            <a:r>
              <a:rPr sz="2400" b="1" err="1">
                <a:solidFill>
                  <a:srgbClr val="326185"/>
                </a:solidFill>
                <a:latin typeface="微软雅黑" panose="020B0503020204020204" pitchFamily="34" charset="-122"/>
                <a:ea typeface="微软雅黑" panose="020B0503020204020204" pitchFamily="34" charset="-122"/>
                <a:cs typeface="方正宋刻本秀楷简体" panose="02000000000000000000" charset="-122"/>
              </a:rPr>
              <a:t>；知道货币、信贷、商业契约等在日常生活中的角色</a:t>
            </a:r>
            <a:endParaRPr sz="2400" b="1">
              <a:solidFill>
                <a:srgbClr val="326185"/>
              </a:solidFill>
              <a:latin typeface="微软雅黑" panose="020B0503020204020204" pitchFamily="34" charset="-122"/>
              <a:ea typeface="微软雅黑" panose="020B0503020204020204" pitchFamily="34" charset="-122"/>
              <a:cs typeface="方正宋刻本秀楷简体" panose="02000000000000000000" charset="-122"/>
            </a:endParaRPr>
          </a:p>
        </p:txBody>
      </p:sp>
      <p:sp>
        <p:nvSpPr>
          <p:cNvPr id="12" name="文本框 11"/>
          <p:cNvSpPr txBox="1"/>
          <p:nvPr>
            <p:custDataLst>
              <p:tags r:id="rId12"/>
            </p:custDataLst>
          </p:nvPr>
        </p:nvSpPr>
        <p:spPr>
          <a:xfrm>
            <a:off x="-237747" y="832104"/>
            <a:ext cx="12317366" cy="769441"/>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4400" b="1">
                <a:solidFill>
                  <a:srgbClr val="FFFF00"/>
                </a:solidFill>
                <a:latin typeface="华文行楷" panose="02010800040101010101" pitchFamily="2" charset="-122"/>
                <a:ea typeface="华文行楷" panose="02010800040101010101" pitchFamily="2" charset="-122"/>
              </a:rPr>
              <a:t>第三单元  商业贸易与日常生活</a:t>
            </a:r>
            <a:endParaRPr lang="zh-CN" altLang="en-US" sz="4400" b="1">
              <a:solidFill>
                <a:srgbClr val="FFFF00"/>
              </a:solidFill>
              <a:latin typeface="华文行楷" panose="02010800040101010101" pitchFamily="2" charset="-122"/>
              <a:ea typeface="华文行楷" panose="02010800040101010101" pitchFamily="2"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19495" y="1328994"/>
            <a:ext cx="3054350" cy="532130"/>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en-US" altLang="zh-CN" sz="2800" b="1">
                <a:solidFill>
                  <a:srgbClr val="C00000"/>
                </a:solidFill>
                <a:latin typeface="微软雅黑" panose="020B0503020204020204" pitchFamily="34" charset="-122"/>
                <a:ea typeface="微软雅黑" panose="020B0503020204020204" pitchFamily="34" charset="-122"/>
                <a:sym typeface="+mn-ea"/>
              </a:rPr>
              <a:t>3</a:t>
            </a:r>
            <a:r>
              <a:rPr lang="zh-CN" altLang="en-US" sz="2800" b="1" smtClean="0">
                <a:solidFill>
                  <a:srgbClr val="C00000"/>
                </a:solidFill>
                <a:latin typeface="微软雅黑" panose="020B0503020204020204" pitchFamily="34" charset="-122"/>
                <a:ea typeface="微软雅黑" panose="020B0503020204020204" pitchFamily="34" charset="-122"/>
                <a:sym typeface="+mn-ea"/>
              </a:rPr>
              <a:t>、影响</a:t>
            </a:r>
            <a:r>
              <a:rPr lang="en-US" altLang="zh-CN" sz="2800" b="1" smtClean="0">
                <a:solidFill>
                  <a:srgbClr val="C00000"/>
                </a:solidFill>
                <a:latin typeface="微软雅黑" panose="020B0503020204020204" pitchFamily="34" charset="-122"/>
                <a:ea typeface="微软雅黑" panose="020B0503020204020204" pitchFamily="34" charset="-122"/>
                <a:sym typeface="+mn-ea"/>
              </a:rPr>
              <a:t>：</a:t>
            </a:r>
            <a:endParaRPr lang="en-US" altLang="zh-CN" sz="2800" b="1">
              <a:solidFill>
                <a:srgbClr val="C00000"/>
              </a:solidFill>
              <a:latin typeface="微软雅黑" panose="020B0503020204020204" pitchFamily="34" charset="-122"/>
              <a:ea typeface="微软雅黑" panose="020B0503020204020204" pitchFamily="34" charset="-122"/>
              <a:sym typeface="+mn-ea"/>
            </a:endParaRPr>
          </a:p>
        </p:txBody>
      </p:sp>
      <p:sp>
        <p:nvSpPr>
          <p:cNvPr id="9" name="文本框 8"/>
          <p:cNvSpPr txBox="1"/>
          <p:nvPr>
            <p:custDataLst>
              <p:tags r:id="rId2"/>
            </p:custDataLst>
          </p:nvPr>
        </p:nvSpPr>
        <p:spPr>
          <a:xfrm>
            <a:off x="47271" y="782460"/>
            <a:ext cx="6070065" cy="586105"/>
          </a:xfrm>
          <a:prstGeom prst="rect">
            <a:avLst/>
          </a:prstGeom>
          <a:noFill/>
        </p:spPr>
        <p:txBody>
          <a:bodyPr wrap="square" rtlCol="0" anchor="t">
            <a:noAutofit/>
          </a:bodyPr>
          <a:lstStyle/>
          <a:p>
            <a:pPr>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贸易保障：商业契约</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custDataLst>
              <p:tags r:id="rId3"/>
            </p:custDataLst>
          </p:nvPr>
        </p:nvSpPr>
        <p:spPr>
          <a:xfrm>
            <a:off x="400693" y="3732"/>
            <a:ext cx="7106532"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altLang="en-US"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逐利增财</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商业贸易的工具</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1" name="图片 10"/>
          <p:cNvPicPr>
            <a:picLocks noChangeAspect="1"/>
          </p:cNvPicPr>
          <p:nvPr>
            <p:custDataLst>
              <p:tags r:id="rId4"/>
            </p:custDataLst>
          </p:nvPr>
        </p:nvPicPr>
        <p:blipFill>
          <a:blip r:embed="rId5"/>
          <a:stretch>
            <a:fillRect/>
          </a:stretch>
        </p:blipFill>
        <p:spPr>
          <a:xfrm>
            <a:off x="6117372" y="1974633"/>
            <a:ext cx="5611871" cy="4883367"/>
          </a:xfrm>
          <a:prstGeom prst="rect">
            <a:avLst/>
          </a:prstGeom>
        </p:spPr>
      </p:pic>
      <p:pic>
        <p:nvPicPr>
          <p:cNvPr id="12" name="图片 11"/>
          <p:cNvPicPr>
            <a:picLocks noChangeAspect="1"/>
          </p:cNvPicPr>
          <p:nvPr>
            <p:custDataLst>
              <p:tags r:id="rId6"/>
            </p:custDataLst>
          </p:nvPr>
        </p:nvPicPr>
        <p:blipFill>
          <a:blip r:embed="rId7"/>
          <a:stretch>
            <a:fillRect/>
          </a:stretch>
        </p:blipFill>
        <p:spPr>
          <a:xfrm>
            <a:off x="6117336" y="782460"/>
            <a:ext cx="5611907" cy="1212137"/>
          </a:xfrm>
          <a:prstGeom prst="rect">
            <a:avLst/>
          </a:prstGeom>
        </p:spPr>
      </p:pic>
      <p:sp>
        <p:nvSpPr>
          <p:cNvPr id="13" name="文本框 7"/>
          <p:cNvSpPr txBox="1"/>
          <p:nvPr>
            <p:custDataLst>
              <p:tags r:id="rId8"/>
            </p:custDataLst>
          </p:nvPr>
        </p:nvSpPr>
        <p:spPr>
          <a:xfrm>
            <a:off x="400693" y="1830804"/>
            <a:ext cx="5689536" cy="5078313"/>
          </a:xfrm>
          <a:prstGeom prst="rect">
            <a:avLst/>
          </a:prstGeom>
          <a:solidFill>
            <a:schemeClr val="bg1"/>
          </a:solidFill>
          <a:ln w="12700" cmpd="sng">
            <a:solidFill>
              <a:schemeClr val="accent2">
                <a:lumMod val="50000"/>
              </a:schemeClr>
            </a:solidFill>
            <a:prstDash val="solid"/>
          </a:ln>
        </p:spPr>
        <p:txBody>
          <a:bodyPr wrap="square" rtlCol="0" anchor="t">
            <a:spAutoFit/>
          </a:bodyPr>
          <a:lstStyle>
            <a:defPPr>
              <a:defRPr lang="zh-CN"/>
            </a:defPPr>
            <a:lvl1pPr marR="0" lvl="0" indent="0" algn="ctr" fontAlgn="auto">
              <a:lnSpc>
                <a:spcPct val="100000"/>
              </a:lnSpc>
              <a:spcBef>
                <a:spcPct val="0"/>
              </a:spcBef>
              <a:spcAft>
                <a:spcPct val="0"/>
              </a:spcAft>
              <a:buClrTx/>
              <a:buSzTx/>
              <a:buFontTx/>
              <a:buNone/>
              <a:defRPr kumimoji="0" sz="2400" b="0" i="0" u="none" strike="noStrike" cap="none" spc="0" normalizeH="0" baseline="0">
                <a:ln>
                  <a:noFill/>
                </a:ln>
                <a:solidFill>
                  <a:srgbClr val="C00000"/>
                </a:solidFill>
                <a:effectLst/>
                <a:uLnTx/>
                <a:uFillTx/>
                <a:latin typeface="黑体" panose="02010609060101010101" charset="-122"/>
                <a:ea typeface="黑体" panose="02010609060101010101" charset="-122"/>
              </a:defRPr>
            </a:lvl1pPr>
          </a:lstStyle>
          <a:p>
            <a:pPr algn="l">
              <a:lnSpc>
                <a:spcPct val="150000"/>
              </a:lnSpc>
            </a:pPr>
            <a:r>
              <a:rPr lang="zh-CN" altLang="en-US" b="1">
                <a:latin typeface="微软雅黑" panose="020B0503020204020204" pitchFamily="34" charset="-122"/>
                <a:ea typeface="微软雅黑" panose="020B0503020204020204" pitchFamily="34" charset="-122"/>
                <a:cs typeface="华文中宋" panose="02010600040101010101" pitchFamily="2" charset="-122"/>
                <a:sym typeface="+mn-ea"/>
              </a:rPr>
              <a:t>（</a:t>
            </a:r>
            <a:r>
              <a:rPr lang="en-US" altLang="zh-CN" b="1">
                <a:latin typeface="微软雅黑" panose="020B0503020204020204" pitchFamily="34" charset="-122"/>
                <a:ea typeface="微软雅黑" panose="020B0503020204020204" pitchFamily="34" charset="-122"/>
                <a:cs typeface="华文中宋" panose="02010600040101010101" pitchFamily="2" charset="-122"/>
                <a:sym typeface="+mn-ea"/>
              </a:rPr>
              <a:t>1</a:t>
            </a:r>
            <a:r>
              <a:rPr lang="zh-CN" altLang="en-US" b="1">
                <a:latin typeface="微软雅黑" panose="020B0503020204020204" pitchFamily="34" charset="-122"/>
                <a:ea typeface="微软雅黑" panose="020B0503020204020204" pitchFamily="34" charset="-122"/>
                <a:cs typeface="华文中宋" panose="02010600040101010101" pitchFamily="2" charset="-122"/>
                <a:sym typeface="+mn-ea"/>
              </a:rPr>
              <a:t>）过程：</a:t>
            </a:r>
            <a:r>
              <a:rPr lang="zh-CN" altLang="en-US" b="1">
                <a:solidFill>
                  <a:prstClr val="black"/>
                </a:solidFill>
                <a:latin typeface="微软雅黑" panose="020B0503020204020204" pitchFamily="34" charset="-122"/>
                <a:ea typeface="微软雅黑" panose="020B0503020204020204" pitchFamily="34" charset="-122"/>
                <a:cs typeface="华文中宋" panose="02010600040101010101" pitchFamily="2" charset="-122"/>
                <a:sym typeface="+mn-ea"/>
              </a:rPr>
              <a:t>这是一份房屋买卖契约签订过程，从中可以看出契约的签订必须遵守严格程序并采取一种庄严的宣誓形式，在祭司和官吏面前签订契约。</a:t>
            </a:r>
            <a:endParaRPr lang="zh-CN" altLang="en-US" b="1">
              <a:solidFill>
                <a:prstClr val="black"/>
              </a:solidFill>
              <a:latin typeface="微软雅黑" panose="020B0503020204020204" pitchFamily="34" charset="-122"/>
              <a:ea typeface="微软雅黑" panose="020B0503020204020204" pitchFamily="34" charset="-122"/>
              <a:cs typeface="华文中宋" panose="02010600040101010101" pitchFamily="2" charset="-122"/>
              <a:sym typeface="+mn-ea"/>
            </a:endParaRPr>
          </a:p>
          <a:p>
            <a:pPr algn="l">
              <a:lnSpc>
                <a:spcPct val="150000"/>
              </a:lnSpc>
              <a:defRPr/>
            </a:pPr>
            <a:r>
              <a:rPr lang="zh-CN" altLang="en-US" b="1">
                <a:latin typeface="微软雅黑" panose="020B0503020204020204" pitchFamily="34" charset="-122"/>
                <a:ea typeface="微软雅黑" panose="020B0503020204020204" pitchFamily="34" charset="-122"/>
                <a:cs typeface="华文中宋" panose="02010600040101010101" pitchFamily="2" charset="-122"/>
                <a:sym typeface="+mn-ea"/>
              </a:rPr>
              <a:t>（</a:t>
            </a:r>
            <a:r>
              <a:rPr lang="en-US" altLang="zh-CN" b="1">
                <a:latin typeface="微软雅黑" panose="020B0503020204020204" pitchFamily="34" charset="-122"/>
                <a:ea typeface="微软雅黑" panose="020B0503020204020204" pitchFamily="34" charset="-122"/>
                <a:cs typeface="华文中宋" panose="02010600040101010101" pitchFamily="2" charset="-122"/>
                <a:sym typeface="+mn-ea"/>
              </a:rPr>
              <a:t>2</a:t>
            </a:r>
            <a:r>
              <a:rPr lang="zh-CN" altLang="en-US" b="1">
                <a:latin typeface="微软雅黑" panose="020B0503020204020204" pitchFamily="34" charset="-122"/>
                <a:ea typeface="微软雅黑" panose="020B0503020204020204" pitchFamily="34" charset="-122"/>
                <a:cs typeface="华文中宋" panose="02010600040101010101" pitchFamily="2" charset="-122"/>
                <a:sym typeface="+mn-ea"/>
              </a:rPr>
              <a:t>）契约的影响：</a:t>
            </a:r>
            <a:endParaRPr lang="zh-CN" altLang="en-US" b="1">
              <a:latin typeface="微软雅黑" panose="020B0503020204020204" pitchFamily="34" charset="-122"/>
              <a:ea typeface="微软雅黑" panose="020B0503020204020204" pitchFamily="34" charset="-122"/>
              <a:cs typeface="华文中宋" panose="02010600040101010101" pitchFamily="2" charset="-122"/>
              <a:sym typeface="+mn-ea"/>
            </a:endParaRPr>
          </a:p>
          <a:p>
            <a:pPr algn="l">
              <a:lnSpc>
                <a:spcPct val="150000"/>
              </a:lnSpc>
              <a:defRPr/>
            </a:pPr>
            <a:r>
              <a:rPr lang="zh-CN" altLang="en-US" b="1">
                <a:solidFill>
                  <a:prstClr val="black"/>
                </a:solidFill>
                <a:latin typeface="微软雅黑" panose="020B0503020204020204" pitchFamily="34" charset="-122"/>
                <a:ea typeface="微软雅黑" panose="020B0503020204020204" pitchFamily="34" charset="-122"/>
                <a:cs typeface="华文中宋" panose="02010600040101010101" pitchFamily="2" charset="-122"/>
                <a:sym typeface="+mn-ea"/>
              </a:rPr>
              <a:t>①有利于维护契约关系双方的利益；  </a:t>
            </a:r>
            <a:endParaRPr lang="en-US" altLang="zh-CN" b="1">
              <a:solidFill>
                <a:prstClr val="black"/>
              </a:solidFill>
              <a:latin typeface="微软雅黑" panose="020B0503020204020204" pitchFamily="34" charset="-122"/>
              <a:ea typeface="微软雅黑" panose="020B0503020204020204" pitchFamily="34" charset="-122"/>
              <a:cs typeface="华文中宋" panose="02010600040101010101" pitchFamily="2" charset="-122"/>
              <a:sym typeface="+mn-ea"/>
            </a:endParaRPr>
          </a:p>
          <a:p>
            <a:pPr algn="l">
              <a:lnSpc>
                <a:spcPct val="150000"/>
              </a:lnSpc>
              <a:defRPr/>
            </a:pPr>
            <a:r>
              <a:rPr lang="zh-CN" altLang="en-US" b="1">
                <a:solidFill>
                  <a:prstClr val="black"/>
                </a:solidFill>
                <a:latin typeface="微软雅黑" panose="020B0503020204020204" pitchFamily="34" charset="-122"/>
                <a:ea typeface="微软雅黑" panose="020B0503020204020204" pitchFamily="34" charset="-122"/>
                <a:cs typeface="华文中宋" panose="02010600040101010101" pitchFamily="2" charset="-122"/>
                <a:sym typeface="+mn-ea"/>
              </a:rPr>
              <a:t>②有利于促进商品交换活动的有序进行；</a:t>
            </a:r>
            <a:endParaRPr lang="zh-CN" altLang="en-US" b="1">
              <a:solidFill>
                <a:prstClr val="black"/>
              </a:solidFill>
              <a:latin typeface="微软雅黑" panose="020B0503020204020204" pitchFamily="34" charset="-122"/>
              <a:ea typeface="微软雅黑" panose="020B0503020204020204" pitchFamily="34" charset="-122"/>
              <a:cs typeface="华文中宋" panose="02010600040101010101" pitchFamily="2" charset="-122"/>
              <a:sym typeface="+mn-ea"/>
            </a:endParaRPr>
          </a:p>
          <a:p>
            <a:pPr algn="l">
              <a:lnSpc>
                <a:spcPct val="150000"/>
              </a:lnSpc>
              <a:defRPr/>
            </a:pPr>
            <a:r>
              <a:rPr lang="zh-CN" altLang="en-US" b="1">
                <a:solidFill>
                  <a:prstClr val="black"/>
                </a:solidFill>
                <a:latin typeface="微软雅黑" panose="020B0503020204020204" pitchFamily="34" charset="-122"/>
                <a:ea typeface="微软雅黑" panose="020B0503020204020204" pitchFamily="34" charset="-122"/>
                <a:cs typeface="华文中宋" panose="02010600040101010101" pitchFamily="2" charset="-122"/>
                <a:sym typeface="+mn-ea"/>
              </a:rPr>
              <a:t>③有利于促进社会诚信体系的建设；  </a:t>
            </a:r>
            <a:endParaRPr lang="en-US" altLang="zh-CN" b="1">
              <a:solidFill>
                <a:prstClr val="black"/>
              </a:solidFill>
              <a:latin typeface="微软雅黑" panose="020B0503020204020204" pitchFamily="34" charset="-122"/>
              <a:ea typeface="微软雅黑" panose="020B0503020204020204" pitchFamily="34" charset="-122"/>
              <a:cs typeface="华文中宋" panose="02010600040101010101" pitchFamily="2" charset="-122"/>
              <a:sym typeface="+mn-ea"/>
            </a:endParaRPr>
          </a:p>
          <a:p>
            <a:pPr algn="l">
              <a:lnSpc>
                <a:spcPct val="150000"/>
              </a:lnSpc>
              <a:defRPr/>
            </a:pPr>
            <a:r>
              <a:rPr lang="zh-CN" altLang="en-US" b="1">
                <a:solidFill>
                  <a:prstClr val="black"/>
                </a:solidFill>
                <a:latin typeface="微软雅黑" panose="020B0503020204020204" pitchFamily="34" charset="-122"/>
                <a:ea typeface="微软雅黑" panose="020B0503020204020204" pitchFamily="34" charset="-122"/>
                <a:cs typeface="华文中宋" panose="02010600040101010101" pitchFamily="2" charset="-122"/>
                <a:sym typeface="+mn-ea"/>
              </a:rPr>
              <a:t>④有利于维护社会秩序。</a:t>
            </a:r>
            <a:endParaRPr lang="zh-CN" altLang="en-US" b="1">
              <a:latin typeface="微软雅黑" panose="020B0503020204020204" pitchFamily="34" charset="-122"/>
              <a:ea typeface="微软雅黑" panose="020B0503020204020204" pitchFamily="34" charset="-122"/>
              <a:cs typeface="华文中宋" panose="02010600040101010101" pitchFamily="2" charset="-122"/>
              <a:sym typeface="+mn-ea"/>
            </a:endParaRPr>
          </a:p>
        </p:txBody>
      </p:sp>
      <p:sp>
        <p:nvSpPr>
          <p:cNvPr id="2" name="文本框 1"/>
          <p:cNvSpPr txBox="1"/>
          <p:nvPr>
            <p:custDataLst>
              <p:tags r:id="rId9"/>
            </p:custDataLst>
          </p:nvPr>
        </p:nvSpPr>
        <p:spPr>
          <a:xfrm>
            <a:off x="7829550" y="3076575"/>
            <a:ext cx="428625" cy="307777"/>
          </a:xfrm>
          <a:prstGeom prst="rect">
            <a:avLst/>
          </a:prstGeom>
          <a:noFill/>
          <a:ln w="38100">
            <a:solidFill>
              <a:srgbClr val="C00000"/>
            </a:solidFill>
          </a:ln>
        </p:spPr>
        <p:txBody>
          <a:bodyPr wrap="square" rtlCol="0">
            <a:spAutoFit/>
          </a:bodyPr>
          <a:lstStyle/>
          <a:p>
            <a:endParaRPr lang="zh-CN" altLang="en-US" sz="1400"/>
          </a:p>
        </p:txBody>
      </p:sp>
      <p:sp>
        <p:nvSpPr>
          <p:cNvPr id="15" name="文本框 14"/>
          <p:cNvSpPr txBox="1"/>
          <p:nvPr>
            <p:custDataLst>
              <p:tags r:id="rId10"/>
            </p:custDataLst>
          </p:nvPr>
        </p:nvSpPr>
        <p:spPr>
          <a:xfrm>
            <a:off x="7591425" y="3384352"/>
            <a:ext cx="3933825" cy="339923"/>
          </a:xfrm>
          <a:prstGeom prst="rect">
            <a:avLst/>
          </a:prstGeom>
          <a:noFill/>
          <a:ln w="38100">
            <a:solidFill>
              <a:srgbClr val="C00000"/>
            </a:solidFill>
          </a:ln>
        </p:spPr>
        <p:txBody>
          <a:bodyPr wrap="square" rtlCol="0">
            <a:spAutoFit/>
          </a:bodyPr>
          <a:lstStyle/>
          <a:p>
            <a:endParaRPr lang="zh-CN" altLang="en-US" sz="1400"/>
          </a:p>
        </p:txBody>
      </p:sp>
      <p:sp>
        <p:nvSpPr>
          <p:cNvPr id="16" name="文本框 15"/>
          <p:cNvSpPr txBox="1"/>
          <p:nvPr>
            <p:custDataLst>
              <p:tags r:id="rId11"/>
            </p:custDataLst>
          </p:nvPr>
        </p:nvSpPr>
        <p:spPr>
          <a:xfrm>
            <a:off x="7317581" y="5638800"/>
            <a:ext cx="1881188" cy="276763"/>
          </a:xfrm>
          <a:prstGeom prst="rect">
            <a:avLst/>
          </a:prstGeom>
          <a:noFill/>
          <a:ln w="38100">
            <a:solidFill>
              <a:srgbClr val="C00000"/>
            </a:solidFill>
          </a:ln>
        </p:spPr>
        <p:txBody>
          <a:bodyPr wrap="square" rtlCol="0">
            <a:spAutoFit/>
          </a:bodyPr>
          <a:lstStyle/>
          <a:p>
            <a:endParaRPr lang="zh-CN" altLang="en-US" sz="1400"/>
          </a:p>
        </p:txBody>
      </p:sp>
      <p:sp>
        <p:nvSpPr>
          <p:cNvPr id="17" name="文本框 16"/>
          <p:cNvSpPr txBox="1"/>
          <p:nvPr>
            <p:custDataLst>
              <p:tags r:id="rId12"/>
            </p:custDataLst>
          </p:nvPr>
        </p:nvSpPr>
        <p:spPr>
          <a:xfrm>
            <a:off x="9413875" y="5591713"/>
            <a:ext cx="1692276" cy="323850"/>
          </a:xfrm>
          <a:prstGeom prst="rect">
            <a:avLst/>
          </a:prstGeom>
          <a:noFill/>
          <a:ln w="38100">
            <a:solidFill>
              <a:srgbClr val="C00000"/>
            </a:solidFill>
          </a:ln>
        </p:spPr>
        <p:txBody>
          <a:bodyPr wrap="square" rtlCol="0">
            <a:spAutoFit/>
          </a:bodyPr>
          <a:lstStyle/>
          <a:p>
            <a:endParaRPr lang="zh-CN" altLang="en-US" sz="1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5863948" y="752853"/>
            <a:ext cx="1256163" cy="1288065"/>
          </a:xfrm>
          <a:prstGeom prst="rect">
            <a:avLst/>
          </a:prstGeom>
        </p:spPr>
      </p:pic>
      <p:pic>
        <p:nvPicPr>
          <p:cNvPr id="8" name="图片 7"/>
          <p:cNvPicPr>
            <a:picLocks noChangeAspect="1"/>
          </p:cNvPicPr>
          <p:nvPr>
            <p:custDataLst>
              <p:tags r:id="rId3"/>
            </p:custDataLst>
          </p:nvPr>
        </p:nvPicPr>
        <p:blipFill>
          <a:blip r:embed="rId4"/>
          <a:srcRect l="14978" t="15479" r="10768" b="17585"/>
          <a:stretch>
            <a:fillRect/>
          </a:stretch>
        </p:blipFill>
        <p:spPr>
          <a:xfrm>
            <a:off x="3080721" y="918556"/>
            <a:ext cx="1025164" cy="947599"/>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4290203" y="704461"/>
            <a:ext cx="1439505" cy="1476064"/>
          </a:xfrm>
          <a:prstGeom prst="rect">
            <a:avLst/>
          </a:prstGeom>
        </p:spPr>
      </p:pic>
      <p:sp>
        <p:nvSpPr>
          <p:cNvPr id="59" name="矩形 58"/>
          <p:cNvSpPr/>
          <p:nvPr>
            <p:custDataLst>
              <p:tags r:id="rId7"/>
            </p:custDataLst>
          </p:nvPr>
        </p:nvSpPr>
        <p:spPr>
          <a:xfrm>
            <a:off x="0" y="4222289"/>
            <a:ext cx="12192000" cy="79294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sp>
        <p:nvSpPr>
          <p:cNvPr id="60" name="文本框 59"/>
          <p:cNvSpPr txBox="1"/>
          <p:nvPr>
            <p:custDataLst>
              <p:tags r:id="rId8"/>
            </p:custDataLst>
          </p:nvPr>
        </p:nvSpPr>
        <p:spPr>
          <a:xfrm>
            <a:off x="688120" y="4284200"/>
            <a:ext cx="11118508" cy="748030"/>
          </a:xfrm>
          <a:prstGeom prst="rect">
            <a:avLst/>
          </a:prstGeom>
          <a:noFill/>
        </p:spPr>
        <p:txBody>
          <a:bodyPr wrap="square" rtlCol="0">
            <a:spAutoFit/>
          </a:bodyPr>
          <a:lstStyle/>
          <a:p>
            <a:pPr algn="ctr"/>
            <a:r>
              <a:rPr kumimoji="1" lang="zh-CN" altLang="en-US" sz="4265" spc="-300">
                <a:solidFill>
                  <a:srgbClr val="FFC000">
                    <a:lumMod val="60000"/>
                    <a:lumOff val="40000"/>
                  </a:srgbClr>
                </a:solidFill>
                <a:latin typeface="华文隶书" panose="02010800040101010101" charset="-122"/>
                <a:ea typeface="华文隶书" panose="02010800040101010101" charset="-122"/>
              </a:rPr>
              <a:t>问题探究：</a:t>
            </a:r>
            <a:r>
              <a:rPr kumimoji="1" lang="zh-CN" altLang="en-US" sz="4265" spc="-300">
                <a:solidFill>
                  <a:prstClr val="white"/>
                </a:solidFill>
                <a:latin typeface="华文行楷" panose="02010800040101010101" pitchFamily="2" charset="-122"/>
                <a:ea typeface="华文行楷" panose="02010800040101010101" pitchFamily="2" charset="-122"/>
              </a:rPr>
              <a:t>三大商业工具的演变，反映何问题？</a:t>
            </a:r>
            <a:endParaRPr kumimoji="1" lang="zh-CN" altLang="en-US" sz="3735" b="1" spc="-300">
              <a:solidFill>
                <a:srgbClr val="FFC000">
                  <a:lumMod val="20000"/>
                  <a:lumOff val="80000"/>
                </a:srgbClr>
              </a:solidFill>
              <a:latin typeface="华文行楷" panose="02010800040101010101" pitchFamily="2" charset="-122"/>
              <a:ea typeface="华文行楷" panose="02010800040101010101" pitchFamily="2" charset="-122"/>
            </a:endParaRPr>
          </a:p>
        </p:txBody>
      </p:sp>
      <p:sp>
        <p:nvSpPr>
          <p:cNvPr id="61" name="终止符 60"/>
          <p:cNvSpPr/>
          <p:nvPr>
            <p:custDataLst>
              <p:tags r:id="rId9"/>
            </p:custDataLst>
          </p:nvPr>
        </p:nvSpPr>
        <p:spPr>
          <a:xfrm>
            <a:off x="4321083" y="5376284"/>
            <a:ext cx="2539204" cy="533645"/>
          </a:xfrm>
          <a:prstGeom prst="flowChartTerminator">
            <a:avLst/>
          </a:prstGeom>
          <a:noFill/>
          <a:ln w="317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665" b="1">
                <a:solidFill>
                  <a:srgbClr val="FF0000"/>
                </a:solidFill>
                <a:latin typeface="微软雅黑" panose="020B0503020204020204" pitchFamily="34" charset="-122"/>
                <a:ea typeface="微软雅黑" panose="020B0503020204020204" pitchFamily="34" charset="-122"/>
              </a:rPr>
              <a:t>商品经济繁荣</a:t>
            </a:r>
            <a:endParaRPr kumimoji="1" lang="zh-CN" altLang="en-US" sz="2665" b="1">
              <a:solidFill>
                <a:srgbClr val="FF0000"/>
              </a:solidFill>
              <a:latin typeface="微软雅黑" panose="020B0503020204020204" pitchFamily="34" charset="-122"/>
              <a:ea typeface="微软雅黑" panose="020B0503020204020204" pitchFamily="34" charset="-122"/>
            </a:endParaRPr>
          </a:p>
        </p:txBody>
      </p:sp>
      <p:sp>
        <p:nvSpPr>
          <p:cNvPr id="62" name="终止符 61"/>
          <p:cNvSpPr/>
          <p:nvPr>
            <p:custDataLst>
              <p:tags r:id="rId10"/>
            </p:custDataLst>
          </p:nvPr>
        </p:nvSpPr>
        <p:spPr>
          <a:xfrm>
            <a:off x="971425" y="5384615"/>
            <a:ext cx="3277461" cy="533645"/>
          </a:xfrm>
          <a:prstGeom prst="flowChartTerminator">
            <a:avLst/>
          </a:prstGeom>
          <a:noFill/>
          <a:ln w="317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665" b="1">
                <a:solidFill>
                  <a:srgbClr val="FF0000"/>
                </a:solidFill>
                <a:latin typeface="微软雅黑" panose="020B0503020204020204" pitchFamily="34" charset="-122"/>
                <a:ea typeface="微软雅黑" panose="020B0503020204020204" pitchFamily="34" charset="-122"/>
              </a:rPr>
              <a:t>商业领域日益扩大</a:t>
            </a:r>
            <a:endParaRPr kumimoji="1" lang="zh-CN" altLang="en-US" sz="2665" b="1">
              <a:solidFill>
                <a:srgbClr val="FF0000"/>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custDataLst>
              <p:tags r:id="rId11"/>
            </p:custDataLst>
          </p:nvPr>
        </p:nvPicPr>
        <p:blipFill>
          <a:blip r:embed="rId12"/>
          <a:stretch>
            <a:fillRect/>
          </a:stretch>
        </p:blipFill>
        <p:spPr>
          <a:xfrm>
            <a:off x="3353313" y="2593413"/>
            <a:ext cx="1596007" cy="1212921"/>
          </a:xfrm>
          <a:prstGeom prst="rect">
            <a:avLst/>
          </a:prstGeom>
          <a:solidFill>
            <a:schemeClr val="bg1">
              <a:lumMod val="50000"/>
              <a:alpha val="72000"/>
            </a:schemeClr>
          </a:solidFill>
          <a:ln>
            <a:noFill/>
          </a:ln>
          <a:effectLst>
            <a:outerShdw blurRad="50800" dist="76200" dir="2700000" algn="tl" rotWithShape="0">
              <a:prstClr val="black">
                <a:alpha val="40000"/>
              </a:prstClr>
            </a:outerShdw>
          </a:effectLst>
        </p:spPr>
      </p:pic>
      <p:pic>
        <p:nvPicPr>
          <p:cNvPr id="25" name="图片 24"/>
          <p:cNvPicPr>
            <a:picLocks noChangeAspect="1"/>
          </p:cNvPicPr>
          <p:nvPr>
            <p:custDataLst>
              <p:tags r:id="rId13"/>
            </p:custDataLst>
          </p:nvPr>
        </p:nvPicPr>
        <p:blipFill>
          <a:blip r:embed="rId14"/>
          <a:stretch>
            <a:fillRect/>
          </a:stretch>
        </p:blipFill>
        <p:spPr>
          <a:xfrm>
            <a:off x="5687993" y="2597568"/>
            <a:ext cx="1776088" cy="1294324"/>
          </a:xfrm>
          <a:prstGeom prst="rect">
            <a:avLst/>
          </a:prstGeom>
        </p:spPr>
      </p:pic>
      <p:cxnSp>
        <p:nvCxnSpPr>
          <p:cNvPr id="7" name="直线连接符 6"/>
          <p:cNvCxnSpPr/>
          <p:nvPr>
            <p:custDataLst>
              <p:tags r:id="rId15"/>
            </p:custDataLst>
          </p:nvPr>
        </p:nvCxnSpPr>
        <p:spPr>
          <a:xfrm>
            <a:off x="1868671" y="2222175"/>
            <a:ext cx="5626307" cy="0"/>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线连接符 27"/>
          <p:cNvCxnSpPr/>
          <p:nvPr>
            <p:custDataLst>
              <p:tags r:id="rId16"/>
            </p:custDataLst>
          </p:nvPr>
        </p:nvCxnSpPr>
        <p:spPr>
          <a:xfrm flipH="1">
            <a:off x="7949865" y="1172073"/>
            <a:ext cx="0" cy="2634261"/>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终止符 31"/>
          <p:cNvSpPr/>
          <p:nvPr>
            <p:custDataLst>
              <p:tags r:id="rId17"/>
            </p:custDataLst>
          </p:nvPr>
        </p:nvSpPr>
        <p:spPr>
          <a:xfrm>
            <a:off x="8542597" y="1811373"/>
            <a:ext cx="2354285" cy="512397"/>
          </a:xfrm>
          <a:prstGeom prst="flowChartTerminator">
            <a:avLst/>
          </a:prstGeom>
          <a:solidFill>
            <a:schemeClr val="accent2">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spc="-300">
                <a:solidFill>
                  <a:prstClr val="white"/>
                </a:solidFill>
                <a:latin typeface="楷体" panose="02010609060101010101" charset="-122"/>
                <a:ea typeface="楷体" panose="02010609060101010101" charset="-122"/>
              </a:rPr>
              <a:t>受法律保护</a:t>
            </a:r>
            <a:endParaRPr kumimoji="1" lang="en-US" altLang="zh-CN" sz="3200" b="1" spc="-300">
              <a:solidFill>
                <a:prstClr val="white"/>
              </a:solidFill>
              <a:latin typeface="楷体" panose="02010609060101010101" charset="-122"/>
              <a:ea typeface="楷体" panose="02010609060101010101" charset="-122"/>
            </a:endParaRPr>
          </a:p>
        </p:txBody>
      </p:sp>
      <p:sp>
        <p:nvSpPr>
          <p:cNvPr id="34" name="终止符 33"/>
          <p:cNvSpPr/>
          <p:nvPr>
            <p:custDataLst>
              <p:tags r:id="rId18"/>
            </p:custDataLst>
          </p:nvPr>
        </p:nvSpPr>
        <p:spPr>
          <a:xfrm>
            <a:off x="8532955" y="2460740"/>
            <a:ext cx="2354285" cy="512397"/>
          </a:xfrm>
          <a:prstGeom prst="flowChartTerminator">
            <a:avLst/>
          </a:prstGeom>
          <a:solidFill>
            <a:schemeClr val="accent2">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spc="-300">
                <a:solidFill>
                  <a:prstClr val="white"/>
                </a:solidFill>
                <a:latin typeface="楷体" panose="02010609060101010101" charset="-122"/>
                <a:ea typeface="楷体" panose="02010609060101010101" charset="-122"/>
              </a:rPr>
              <a:t>有盖章签名</a:t>
            </a:r>
            <a:endParaRPr kumimoji="1" lang="en-US" altLang="zh-CN" sz="3200" b="1" spc="-300">
              <a:solidFill>
                <a:prstClr val="white"/>
              </a:solidFill>
              <a:latin typeface="楷体" panose="02010609060101010101" charset="-122"/>
              <a:ea typeface="楷体" panose="02010609060101010101" charset="-122"/>
            </a:endParaRPr>
          </a:p>
        </p:txBody>
      </p:sp>
      <p:sp>
        <p:nvSpPr>
          <p:cNvPr id="35" name="终止符 34"/>
          <p:cNvSpPr/>
          <p:nvPr>
            <p:custDataLst>
              <p:tags r:id="rId19"/>
            </p:custDataLst>
          </p:nvPr>
        </p:nvSpPr>
        <p:spPr>
          <a:xfrm>
            <a:off x="8567508" y="3181281"/>
            <a:ext cx="2354285" cy="512397"/>
          </a:xfrm>
          <a:prstGeom prst="flowChartTerminator">
            <a:avLst/>
          </a:prstGeom>
          <a:solidFill>
            <a:schemeClr val="accent2">
              <a:lumMod val="75000"/>
              <a:alpha val="59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spc="-300">
                <a:solidFill>
                  <a:prstClr val="white"/>
                </a:solidFill>
                <a:latin typeface="楷体" panose="02010609060101010101" charset="-122"/>
                <a:ea typeface="楷体" panose="02010609060101010101" charset="-122"/>
              </a:rPr>
              <a:t>走向普遍化</a:t>
            </a:r>
            <a:endParaRPr kumimoji="1" lang="en-US" altLang="zh-CN" sz="3200" b="1" spc="-300">
              <a:solidFill>
                <a:prstClr val="white"/>
              </a:solidFill>
              <a:latin typeface="楷体" panose="02010609060101010101" charset="-122"/>
              <a:ea typeface="楷体" panose="02010609060101010101" charset="-122"/>
            </a:endParaRPr>
          </a:p>
        </p:txBody>
      </p:sp>
      <p:sp>
        <p:nvSpPr>
          <p:cNvPr id="36" name="终止符 35"/>
          <p:cNvSpPr/>
          <p:nvPr>
            <p:custDataLst>
              <p:tags r:id="rId20"/>
            </p:custDataLst>
          </p:nvPr>
        </p:nvSpPr>
        <p:spPr>
          <a:xfrm>
            <a:off x="6932483" y="5376284"/>
            <a:ext cx="4433359" cy="533645"/>
          </a:xfrm>
          <a:prstGeom prst="flowChartTerminator">
            <a:avLst/>
          </a:prstGeom>
          <a:noFill/>
          <a:ln w="317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665" b="1">
                <a:solidFill>
                  <a:srgbClr val="FF0000"/>
                </a:solidFill>
                <a:latin typeface="微软雅黑" panose="020B0503020204020204" pitchFamily="34" charset="-122"/>
                <a:ea typeface="微软雅黑" panose="020B0503020204020204" pitchFamily="34" charset="-122"/>
              </a:rPr>
              <a:t>人们生活方式与观念转变</a:t>
            </a:r>
            <a:endParaRPr kumimoji="1" lang="zh-CN" altLang="en-US" sz="2665" b="1">
              <a:solidFill>
                <a:srgbClr val="FF0000"/>
              </a:solidFill>
              <a:latin typeface="微软雅黑" panose="020B0503020204020204" pitchFamily="34" charset="-122"/>
              <a:ea typeface="微软雅黑" panose="020B0503020204020204" pitchFamily="34" charset="-122"/>
            </a:endParaRPr>
          </a:p>
        </p:txBody>
      </p:sp>
      <p:sp>
        <p:nvSpPr>
          <p:cNvPr id="21" name="文本框 20"/>
          <p:cNvSpPr txBox="1"/>
          <p:nvPr>
            <p:custDataLst>
              <p:tags r:id="rId21"/>
            </p:custDataLst>
          </p:nvPr>
        </p:nvSpPr>
        <p:spPr>
          <a:xfrm>
            <a:off x="400693" y="3732"/>
            <a:ext cx="7106532"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altLang="en-US"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逐利增财</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商业贸易的工具</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custDataLst>
              <p:tags r:id="rId22"/>
            </p:custDataLst>
          </p:nvPr>
        </p:nvSpPr>
        <p:spPr>
          <a:xfrm>
            <a:off x="1051786" y="2733952"/>
            <a:ext cx="1732569" cy="919401"/>
          </a:xfrm>
          <a:prstGeom prst="roundRect">
            <a:avLst/>
          </a:prstGeom>
          <a:solidFill>
            <a:schemeClr val="tx1"/>
          </a:solidFill>
        </p:spPr>
        <p:txBody>
          <a:bodyPr wrap="square" rtlCol="0">
            <a:spAutoFit/>
          </a:bodyPr>
          <a:lstStyle/>
          <a:p>
            <a:r>
              <a:rPr lang="zh-CN" altLang="en-US" sz="4800" smtClean="0">
                <a:solidFill>
                  <a:schemeClr val="bg1"/>
                </a:solidFill>
                <a:latin typeface="华文新魏" panose="02010800040101010101" pitchFamily="2" charset="-122"/>
                <a:ea typeface="华文新魏" panose="02010800040101010101" pitchFamily="2" charset="-122"/>
              </a:rPr>
              <a:t>信贷</a:t>
            </a:r>
            <a:endParaRPr lang="zh-CN" altLang="en-US" sz="4800">
              <a:solidFill>
                <a:schemeClr val="bg1"/>
              </a:solidFill>
              <a:latin typeface="华文新魏" panose="02010800040101010101" pitchFamily="2" charset="-122"/>
              <a:ea typeface="华文新魏" panose="02010800040101010101" pitchFamily="2" charset="-122"/>
            </a:endParaRPr>
          </a:p>
        </p:txBody>
      </p:sp>
      <p:sp>
        <p:nvSpPr>
          <p:cNvPr id="27" name="文本框 26"/>
          <p:cNvSpPr txBox="1"/>
          <p:nvPr>
            <p:custDataLst>
              <p:tags r:id="rId23"/>
            </p:custDataLst>
          </p:nvPr>
        </p:nvSpPr>
        <p:spPr>
          <a:xfrm>
            <a:off x="1051786" y="915962"/>
            <a:ext cx="1732569" cy="919401"/>
          </a:xfrm>
          <a:prstGeom prst="roundRect">
            <a:avLst/>
          </a:prstGeom>
          <a:solidFill>
            <a:schemeClr val="tx1"/>
          </a:solidFill>
        </p:spPr>
        <p:txBody>
          <a:bodyPr wrap="square" rtlCol="0">
            <a:spAutoFit/>
          </a:bodyPr>
          <a:lstStyle/>
          <a:p>
            <a:r>
              <a:rPr lang="zh-CN" altLang="en-US" sz="4800" smtClean="0">
                <a:solidFill>
                  <a:schemeClr val="bg1"/>
                </a:solidFill>
                <a:latin typeface="华文新魏" panose="02010800040101010101" pitchFamily="2" charset="-122"/>
                <a:ea typeface="华文新魏" panose="02010800040101010101" pitchFamily="2" charset="-122"/>
              </a:rPr>
              <a:t>货币</a:t>
            </a:r>
            <a:endParaRPr lang="zh-CN" altLang="en-US" sz="4800">
              <a:solidFill>
                <a:schemeClr val="bg1"/>
              </a:solidFill>
              <a:latin typeface="华文新魏" panose="02010800040101010101" pitchFamily="2" charset="-122"/>
              <a:ea typeface="华文新魏" panose="02010800040101010101" pitchFamily="2" charset="-122"/>
            </a:endParaRPr>
          </a:p>
        </p:txBody>
      </p:sp>
      <p:sp>
        <p:nvSpPr>
          <p:cNvPr id="29" name="文本框 28"/>
          <p:cNvSpPr txBox="1"/>
          <p:nvPr>
            <p:custDataLst>
              <p:tags r:id="rId24"/>
            </p:custDataLst>
          </p:nvPr>
        </p:nvSpPr>
        <p:spPr>
          <a:xfrm>
            <a:off x="8843812" y="693946"/>
            <a:ext cx="1732569" cy="919401"/>
          </a:xfrm>
          <a:prstGeom prst="roundRect">
            <a:avLst/>
          </a:prstGeom>
          <a:solidFill>
            <a:schemeClr val="tx1"/>
          </a:solidFill>
        </p:spPr>
        <p:txBody>
          <a:bodyPr wrap="square" rtlCol="0">
            <a:spAutoFit/>
          </a:bodyPr>
          <a:lstStyle/>
          <a:p>
            <a:r>
              <a:rPr lang="zh-CN" altLang="en-US" sz="4800" smtClean="0">
                <a:solidFill>
                  <a:schemeClr val="bg1"/>
                </a:solidFill>
                <a:latin typeface="华文新魏" panose="02010800040101010101" pitchFamily="2" charset="-122"/>
                <a:ea typeface="华文新魏" panose="02010800040101010101" pitchFamily="2" charset="-122"/>
              </a:rPr>
              <a:t>契约</a:t>
            </a:r>
            <a:endParaRPr lang="zh-CN" altLang="en-US" sz="4800">
              <a:solidFill>
                <a:schemeClr val="bg1"/>
              </a:solidFill>
              <a:latin typeface="华文新魏" panose="02010800040101010101" pitchFamily="2" charset="-122"/>
              <a:ea typeface="华文新魏" panose="02010800040101010101" pitchFamily="2" charset="-122"/>
            </a:endParaRPr>
          </a:p>
        </p:txBody>
      </p:sp>
    </p:spTree>
    <p:custDataLst>
      <p:tags r:id="rId2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0200" y="-21590"/>
            <a:ext cx="3828415" cy="706755"/>
          </a:xfrm>
          <a:prstGeom prst="rect">
            <a:avLst/>
          </a:prstGeom>
          <a:noFill/>
        </p:spPr>
        <p:txBody>
          <a:bodyPr wrap="square" rtlCol="0">
            <a:spAutoFit/>
          </a:bodyPr>
          <a:lstStyle/>
          <a:p>
            <a:pPr marL="571500" indent="-571500">
              <a:buFont typeface="Wingdings" panose="05000000000000000000" charset="0"/>
              <a:buChar char="Ø"/>
            </a:pPr>
            <a:r>
              <a:rPr lang="zh-CN" altLang="en-US" sz="4000" b="1">
                <a:solidFill>
                  <a:srgbClr val="C00000"/>
                </a:solidFill>
                <a:latin typeface="微软雅黑" panose="020B0503020204020204" pitchFamily="34" charset="-122"/>
                <a:ea typeface="微软雅黑" panose="020B0503020204020204" pitchFamily="34" charset="-122"/>
              </a:rPr>
              <a:t>本课总结</a:t>
            </a:r>
            <a:endParaRPr lang="zh-CN" altLang="en-US" sz="4000" b="1">
              <a:solidFill>
                <a:srgbClr val="C00000"/>
              </a:solidFill>
              <a:latin typeface="微软雅黑" panose="020B0503020204020204" pitchFamily="34" charset="-122"/>
              <a:ea typeface="微软雅黑" panose="020B0503020204020204" pitchFamily="34" charset="-122"/>
            </a:endParaRPr>
          </a:p>
        </p:txBody>
      </p:sp>
      <p:grpSp>
        <p:nvGrpSpPr>
          <p:cNvPr id="40" name="组合 39"/>
          <p:cNvGrpSpPr/>
          <p:nvPr>
            <p:custDataLst>
              <p:tags r:id="rId2"/>
            </p:custDataLst>
          </p:nvPr>
        </p:nvGrpSpPr>
        <p:grpSpPr>
          <a:xfrm>
            <a:off x="1330643" y="1175067"/>
            <a:ext cx="2672715" cy="4608830"/>
            <a:chOff x="956" y="2450"/>
            <a:chExt cx="4209" cy="7258"/>
          </a:xfrm>
        </p:grpSpPr>
        <p:sp>
          <p:nvSpPr>
            <p:cNvPr id="48" name="左大括号 47"/>
            <p:cNvSpPr/>
            <p:nvPr>
              <p:custDataLst>
                <p:tags r:id="rId3"/>
              </p:custDataLst>
            </p:nvPr>
          </p:nvSpPr>
          <p:spPr>
            <a:xfrm>
              <a:off x="956" y="2450"/>
              <a:ext cx="397" cy="7258"/>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400">
                <a:effectLst>
                  <a:outerShdw blurRad="50800" dist="38100" algn="l" rotWithShape="0">
                    <a:prstClr val="black">
                      <a:alpha val="40000"/>
                    </a:prstClr>
                  </a:outerShdw>
                </a:effectLst>
                <a:latin typeface="楷体" panose="02010609060101010101" charset="-122"/>
                <a:ea typeface="楷体" panose="02010609060101010101" charset="-122"/>
              </a:endParaRPr>
            </a:p>
          </p:txBody>
        </p:sp>
        <p:sp>
          <p:nvSpPr>
            <p:cNvPr id="16" name="文本框 15"/>
            <p:cNvSpPr txBox="1"/>
            <p:nvPr>
              <p:custDataLst>
                <p:tags r:id="rId4"/>
              </p:custDataLst>
            </p:nvPr>
          </p:nvSpPr>
          <p:spPr>
            <a:xfrm>
              <a:off x="1587" y="2568"/>
              <a:ext cx="3578" cy="2472"/>
            </a:xfrm>
            <a:prstGeom prst="rect">
              <a:avLst/>
            </a:prstGeom>
            <a:noFill/>
          </p:spPr>
          <p:txBody>
            <a:bodyPr wrap="square" rtlCol="0" anchor="t">
              <a:spAutoFit/>
            </a:bodyPr>
            <a:lstStyle/>
            <a:p>
              <a:pPr algn="l"/>
              <a:endParaRPr sz="2400" b="1" spc="15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sz="2400" b="1" spc="150" smtClean="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endParaRPr lang="en-US" altLang="zh-CN" sz="2400" b="1" spc="150" smtClean="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sz="2400" b="1" spc="150"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—商</a:t>
              </a:r>
              <a:r>
                <a:rPr lang="zh-CN" altLang="en-US" sz="2400" b="1" spc="150"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业</a:t>
              </a:r>
              <a:r>
                <a:rPr lang="zh-CN" altLang="en-US" sz="2400" b="1" spc="15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贸易</a:t>
              </a:r>
              <a:r>
                <a:rPr sz="2400" b="1" spc="150" err="1"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的起源与发展</a:t>
              </a:r>
              <a:endParaRPr sz="2400" b="1" spc="15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custDataLst>
                <p:tags r:id="rId5"/>
              </p:custDataLst>
            </p:nvPr>
          </p:nvSpPr>
          <p:spPr>
            <a:xfrm>
              <a:off x="1721" y="7922"/>
              <a:ext cx="3310" cy="1295"/>
            </a:xfrm>
            <a:prstGeom prst="rect">
              <a:avLst/>
            </a:prstGeom>
            <a:noFill/>
          </p:spPr>
          <p:txBody>
            <a:bodyPr wrap="square" rtlCol="0" anchor="t">
              <a:noAutofit/>
            </a:bodyPr>
            <a:lstStyle/>
            <a:p>
              <a:pPr lvl="0" algn="l">
                <a:lnSpc>
                  <a:spcPct val="100000"/>
                </a:lnSpc>
                <a:buClrTx/>
                <a:buSzTx/>
                <a:buFontTx/>
              </a:pPr>
              <a:r>
                <a:rPr lang="zh-CN" altLang="en-US" sz="2400" b="1" spc="150" smtClean="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逐利增财</a:t>
              </a:r>
              <a:endParaRPr lang="en-US" altLang="zh-CN" sz="2400" b="1" spc="150" smtClean="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00000"/>
                </a:lnSpc>
                <a:buClrTx/>
                <a:buSzTx/>
                <a:buFontTx/>
              </a:pPr>
              <a:r>
                <a:rPr sz="2400" b="1" spc="150"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spc="150" smtClean="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商业贸易的工具</a:t>
              </a:r>
              <a:endParaRPr sz="2400" b="1" spc="150">
                <a:solidFill>
                  <a:srgbClr val="00206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39" name="组合 38"/>
          <p:cNvGrpSpPr/>
          <p:nvPr>
            <p:custDataLst>
              <p:tags r:id="rId6"/>
            </p:custDataLst>
          </p:nvPr>
        </p:nvGrpSpPr>
        <p:grpSpPr>
          <a:xfrm>
            <a:off x="3749358" y="4202952"/>
            <a:ext cx="6356350" cy="2293620"/>
            <a:chOff x="6745" y="6732"/>
            <a:chExt cx="10010" cy="3612"/>
          </a:xfrm>
        </p:grpSpPr>
        <p:sp>
          <p:nvSpPr>
            <p:cNvPr id="33" name="文本框 32"/>
            <p:cNvSpPr txBox="1"/>
            <p:nvPr>
              <p:custDataLst>
                <p:tags r:id="rId7"/>
              </p:custDataLst>
            </p:nvPr>
          </p:nvSpPr>
          <p:spPr>
            <a:xfrm>
              <a:off x="10032" y="8746"/>
              <a:ext cx="6723" cy="1070"/>
            </a:xfrm>
            <a:prstGeom prst="rect">
              <a:avLst/>
            </a:prstGeom>
            <a:solidFill>
              <a:schemeClr val="bg1">
                <a:alpha val="70000"/>
              </a:schemeClr>
            </a:solidFill>
          </p:spPr>
          <p:txBody>
            <a:bodyPr wrap="square" lIns="91440" tIns="45720" rIns="91440" bIns="45720" rtlCol="0" anchor="t" anchorCtr="0">
              <a:noAutofit/>
            </a:bodyPr>
            <a:lstStyle/>
            <a:p>
              <a:pPr lvl="0" algn="l">
                <a:spcBef>
                  <a:spcPct val="0"/>
                </a:spcBef>
                <a:spcAft>
                  <a:spcPct val="0"/>
                </a:spcAft>
                <a:buClrTx/>
                <a:buSzTx/>
                <a:buFontTx/>
              </a:pPr>
              <a:r>
                <a:rPr lang="zh-CN" sz="2000" b="1">
                  <a:solidFill>
                    <a:srgbClr val="002060"/>
                  </a:solidFill>
                  <a:latin typeface="楷体" panose="02010609060101010101" charset="-122"/>
                  <a:ea typeface="楷体" panose="02010609060101010101" charset="-122"/>
                  <a:cs typeface="微软雅黑" panose="020B0503020204020204" pitchFamily="34" charset="-122"/>
                  <a:sym typeface="+mn-ea"/>
                </a:rPr>
                <a:t>契约精神：自由、平等、守信精神，证据意识、财产观念</a:t>
              </a:r>
              <a:endParaRPr lang="zh-CN"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30" name="左大括号 29"/>
            <p:cNvSpPr/>
            <p:nvPr>
              <p:custDataLst>
                <p:tags r:id="rId8"/>
              </p:custDataLst>
            </p:nvPr>
          </p:nvSpPr>
          <p:spPr>
            <a:xfrm>
              <a:off x="6745" y="6850"/>
              <a:ext cx="196" cy="2910"/>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楷体" panose="02010609060101010101" charset="-122"/>
                <a:ea typeface="楷体" panose="02010609060101010101" charset="-122"/>
              </a:endParaRPr>
            </a:p>
          </p:txBody>
        </p:sp>
        <p:sp>
          <p:nvSpPr>
            <p:cNvPr id="21" name="文本框 20"/>
            <p:cNvSpPr txBox="1"/>
            <p:nvPr>
              <p:custDataLst>
                <p:tags r:id="rId9"/>
              </p:custDataLst>
            </p:nvPr>
          </p:nvSpPr>
          <p:spPr>
            <a:xfrm>
              <a:off x="8619" y="6789"/>
              <a:ext cx="1539" cy="649"/>
            </a:xfrm>
            <a:prstGeom prst="rect">
              <a:avLst/>
            </a:prstGeom>
            <a:noFill/>
          </p:spPr>
          <p:txBody>
            <a:bodyPr wrap="square" lIns="91440" tIns="45720" rIns="91440" bIns="45720" rtlCol="0" anchor="t">
              <a:noAutofit/>
            </a:bodyPr>
            <a:lstStyle/>
            <a:p>
              <a:pPr lvl="0" algn="l">
                <a:spcBef>
                  <a:spcPct val="0"/>
                </a:spcBef>
                <a:spcAft>
                  <a:spcPct val="0"/>
                </a:spcAft>
                <a:buClrTx/>
                <a:buSzTx/>
                <a:buFontTx/>
              </a:pPr>
              <a:r>
                <a:rPr sz="2000" b="1" err="1">
                  <a:solidFill>
                    <a:srgbClr val="002060"/>
                  </a:solidFill>
                  <a:latin typeface="楷体" panose="02010609060101010101" charset="-122"/>
                  <a:ea typeface="楷体" panose="02010609060101010101" charset="-122"/>
                  <a:cs typeface="微软雅黑" panose="020B0503020204020204" pitchFamily="34" charset="-122"/>
                  <a:sym typeface="+mn-ea"/>
                </a:rPr>
                <a:t>货币</a:t>
              </a:r>
              <a:endParaRPr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23" name="文本框 22"/>
            <p:cNvSpPr txBox="1"/>
            <p:nvPr>
              <p:custDataLst>
                <p:tags r:id="rId10"/>
              </p:custDataLst>
            </p:nvPr>
          </p:nvSpPr>
          <p:spPr>
            <a:xfrm>
              <a:off x="9660" y="6732"/>
              <a:ext cx="4534" cy="642"/>
            </a:xfrm>
            <a:prstGeom prst="rect">
              <a:avLst/>
            </a:prstGeom>
            <a:noFill/>
          </p:spPr>
          <p:txBody>
            <a:bodyPr wrap="square" lIns="91440" tIns="45720" rIns="91440" bIns="45720" rtlCol="0" anchor="t" anchorCtr="0">
              <a:noAutofit/>
            </a:bodyPr>
            <a:lstStyle/>
            <a:p>
              <a:pPr lvl="0" algn="l">
                <a:spcBef>
                  <a:spcPct val="0"/>
                </a:spcBef>
                <a:spcAft>
                  <a:spcPct val="0"/>
                </a:spcAft>
                <a:buClrTx/>
                <a:buSzTx/>
                <a:buFontTx/>
              </a:pPr>
              <a:r>
                <a:rPr lang="en-US" sz="2000" b="1">
                  <a:solidFill>
                    <a:srgbClr val="002060"/>
                  </a:solidFill>
                  <a:latin typeface="楷体" panose="02010609060101010101" charset="-122"/>
                  <a:ea typeface="楷体" panose="02010609060101010101" charset="-122"/>
                  <a:cs typeface="微软雅黑" panose="020B0503020204020204" pitchFamily="34" charset="-122"/>
                  <a:sym typeface="+mn-ea"/>
                </a:rPr>
                <a:t>——</a:t>
              </a:r>
              <a:r>
                <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rPr>
                <a:t>产生；发展；影响</a:t>
              </a:r>
              <a:endPar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24" name="文本框 23"/>
            <p:cNvSpPr txBox="1"/>
            <p:nvPr>
              <p:custDataLst>
                <p:tags r:id="rId11"/>
              </p:custDataLst>
            </p:nvPr>
          </p:nvSpPr>
          <p:spPr>
            <a:xfrm>
              <a:off x="8696" y="7379"/>
              <a:ext cx="1326" cy="660"/>
            </a:xfrm>
            <a:prstGeom prst="rect">
              <a:avLst/>
            </a:prstGeom>
            <a:noFill/>
          </p:spPr>
          <p:txBody>
            <a:bodyPr wrap="square" lIns="91440" tIns="45720" rIns="91440" bIns="45720" rtlCol="0" anchor="t">
              <a:noAutofit/>
            </a:bodyPr>
            <a:lstStyle/>
            <a:p>
              <a:pPr lvl="0" algn="l">
                <a:spcBef>
                  <a:spcPct val="0"/>
                </a:spcBef>
                <a:spcAft>
                  <a:spcPct val="0"/>
                </a:spcAft>
                <a:buClrTx/>
                <a:buSzTx/>
                <a:buFontTx/>
              </a:pPr>
              <a:r>
                <a:rPr sz="2000" b="1" err="1">
                  <a:solidFill>
                    <a:srgbClr val="002060"/>
                  </a:solidFill>
                  <a:latin typeface="楷体" panose="02010609060101010101" charset="-122"/>
                  <a:ea typeface="楷体" panose="02010609060101010101" charset="-122"/>
                  <a:cs typeface="微软雅黑" panose="020B0503020204020204" pitchFamily="34" charset="-122"/>
                  <a:sym typeface="+mn-ea"/>
                </a:rPr>
                <a:t>信贷</a:t>
              </a:r>
              <a:endParaRPr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35" name="文本框 34"/>
            <p:cNvSpPr txBox="1"/>
            <p:nvPr>
              <p:custDataLst>
                <p:tags r:id="rId12"/>
              </p:custDataLst>
            </p:nvPr>
          </p:nvSpPr>
          <p:spPr>
            <a:xfrm>
              <a:off x="9759" y="7408"/>
              <a:ext cx="4810" cy="587"/>
            </a:xfrm>
            <a:prstGeom prst="rect">
              <a:avLst/>
            </a:prstGeom>
            <a:noFill/>
          </p:spPr>
          <p:txBody>
            <a:bodyPr wrap="square" lIns="91440" tIns="45720" rIns="91440" bIns="45720" rtlCol="0" anchor="t" anchorCtr="0">
              <a:noAutofit/>
            </a:bodyPr>
            <a:lstStyle/>
            <a:p>
              <a:pPr lvl="0" algn="l">
                <a:spcBef>
                  <a:spcPct val="0"/>
                </a:spcBef>
                <a:spcAft>
                  <a:spcPct val="0"/>
                </a:spcAft>
                <a:buClrTx/>
                <a:buSzTx/>
                <a:buFontTx/>
              </a:pPr>
              <a:r>
                <a:rPr lang="en-US" sz="2000" b="1">
                  <a:solidFill>
                    <a:srgbClr val="002060"/>
                  </a:solidFill>
                  <a:latin typeface="楷体" panose="02010609060101010101" charset="-122"/>
                  <a:ea typeface="楷体" panose="02010609060101010101" charset="-122"/>
                  <a:cs typeface="微软雅黑" panose="020B0503020204020204" pitchFamily="34" charset="-122"/>
                  <a:sym typeface="+mn-ea"/>
                </a:rPr>
                <a:t>——概况</a:t>
              </a:r>
              <a:r>
                <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rPr>
                <a:t>；作用</a:t>
              </a:r>
              <a:endPar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25" name="文本框 24"/>
            <p:cNvSpPr txBox="1"/>
            <p:nvPr>
              <p:custDataLst>
                <p:tags r:id="rId13"/>
              </p:custDataLst>
            </p:nvPr>
          </p:nvSpPr>
          <p:spPr>
            <a:xfrm>
              <a:off x="7947" y="8746"/>
              <a:ext cx="2226" cy="633"/>
            </a:xfrm>
            <a:prstGeom prst="rect">
              <a:avLst/>
            </a:prstGeom>
            <a:noFill/>
          </p:spPr>
          <p:txBody>
            <a:bodyPr wrap="square" lIns="91440" tIns="45720" rIns="91440" bIns="45720" rtlCol="0" anchor="t">
              <a:noAutofit/>
            </a:bodyPr>
            <a:lstStyle/>
            <a:p>
              <a:pPr lvl="0" algn="l">
                <a:spcBef>
                  <a:spcPct val="0"/>
                </a:spcBef>
                <a:spcAft>
                  <a:spcPct val="0"/>
                </a:spcAft>
                <a:buClrTx/>
                <a:buSzTx/>
                <a:buFontTx/>
              </a:pPr>
              <a:r>
                <a:rPr sz="2000" b="1" err="1">
                  <a:solidFill>
                    <a:srgbClr val="002060"/>
                  </a:solidFill>
                  <a:latin typeface="楷体" panose="02010609060101010101" charset="-122"/>
                  <a:ea typeface="楷体" panose="02010609060101010101" charset="-122"/>
                  <a:cs typeface="微软雅黑" panose="020B0503020204020204" pitchFamily="34" charset="-122"/>
                  <a:sym typeface="+mn-ea"/>
                </a:rPr>
                <a:t>商业契约</a:t>
              </a:r>
              <a:endParaRPr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29" name="左大括号 28"/>
            <p:cNvSpPr/>
            <p:nvPr>
              <p:custDataLst>
                <p:tags r:id="rId14"/>
              </p:custDataLst>
            </p:nvPr>
          </p:nvSpPr>
          <p:spPr>
            <a:xfrm>
              <a:off x="9759" y="8231"/>
              <a:ext cx="195" cy="1775"/>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楷体" panose="02010609060101010101" charset="-122"/>
                <a:ea typeface="楷体" panose="02010609060101010101" charset="-122"/>
              </a:endParaRPr>
            </a:p>
          </p:txBody>
        </p:sp>
        <p:sp>
          <p:nvSpPr>
            <p:cNvPr id="32" name="文本框 31"/>
            <p:cNvSpPr txBox="1"/>
            <p:nvPr>
              <p:custDataLst>
                <p:tags r:id="rId15"/>
              </p:custDataLst>
            </p:nvPr>
          </p:nvSpPr>
          <p:spPr>
            <a:xfrm>
              <a:off x="9996" y="8214"/>
              <a:ext cx="1483" cy="587"/>
            </a:xfrm>
            <a:prstGeom prst="rect">
              <a:avLst/>
            </a:prstGeom>
            <a:noFill/>
          </p:spPr>
          <p:txBody>
            <a:bodyPr wrap="square" lIns="91440" tIns="45720" rIns="91440" bIns="45720" rtlCol="0" anchor="t" anchorCtr="0">
              <a:noAutofit/>
            </a:bodyPr>
            <a:lstStyle/>
            <a:p>
              <a:pPr lvl="0" algn="l">
                <a:spcBef>
                  <a:spcPct val="0"/>
                </a:spcBef>
                <a:spcAft>
                  <a:spcPct val="0"/>
                </a:spcAft>
                <a:buClrTx/>
                <a:buSzTx/>
                <a:buFontTx/>
              </a:pPr>
              <a:r>
                <a:rPr lang="zh-CN" sz="2000" b="1">
                  <a:solidFill>
                    <a:srgbClr val="002060"/>
                  </a:solidFill>
                  <a:latin typeface="楷体" panose="02010609060101010101" charset="-122"/>
                  <a:ea typeface="楷体" panose="02010609060101010101" charset="-122"/>
                  <a:cs typeface="微软雅黑" panose="020B0503020204020204" pitchFamily="34" charset="-122"/>
                  <a:sym typeface="+mn-ea"/>
                </a:rPr>
                <a:t>概况</a:t>
              </a:r>
              <a:endParaRPr lang="zh-CN"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34" name="文本框 33"/>
            <p:cNvSpPr txBox="1"/>
            <p:nvPr>
              <p:custDataLst>
                <p:tags r:id="rId16"/>
              </p:custDataLst>
            </p:nvPr>
          </p:nvSpPr>
          <p:spPr>
            <a:xfrm>
              <a:off x="9939" y="9757"/>
              <a:ext cx="1483" cy="587"/>
            </a:xfrm>
            <a:prstGeom prst="rect">
              <a:avLst/>
            </a:prstGeom>
            <a:noFill/>
          </p:spPr>
          <p:txBody>
            <a:bodyPr wrap="square" lIns="91440" tIns="45720" rIns="91440" bIns="45720" rtlCol="0" anchor="t" anchorCtr="0">
              <a:noAutofit/>
            </a:bodyPr>
            <a:lstStyle/>
            <a:p>
              <a:pPr lvl="0" algn="l">
                <a:spcBef>
                  <a:spcPct val="0"/>
                </a:spcBef>
                <a:spcAft>
                  <a:spcPct val="0"/>
                </a:spcAft>
                <a:buClrTx/>
                <a:buSzTx/>
                <a:buFontTx/>
              </a:pPr>
              <a:r>
                <a:rPr lang="zh-CN" altLang="en-US" sz="2000" b="1" smtClean="0">
                  <a:solidFill>
                    <a:srgbClr val="002060"/>
                  </a:solidFill>
                  <a:latin typeface="楷体" panose="02010609060101010101" charset="-122"/>
                  <a:ea typeface="楷体" panose="02010609060101010101" charset="-122"/>
                  <a:cs typeface="微软雅黑" panose="020B0503020204020204" pitchFamily="34" charset="-122"/>
                  <a:sym typeface="+mn-ea"/>
                </a:rPr>
                <a:t>影响</a:t>
              </a:r>
              <a:endParaRPr lang="zh-CN"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42" name="左大括号 41"/>
            <p:cNvSpPr/>
            <p:nvPr>
              <p:custDataLst>
                <p:tags r:id="rId17"/>
              </p:custDataLst>
            </p:nvPr>
          </p:nvSpPr>
          <p:spPr>
            <a:xfrm>
              <a:off x="8538" y="6906"/>
              <a:ext cx="158" cy="1179"/>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楷体" panose="02010609060101010101" charset="-122"/>
                <a:ea typeface="楷体" panose="02010609060101010101" charset="-122"/>
              </a:endParaRPr>
            </a:p>
          </p:txBody>
        </p:sp>
      </p:grpSp>
      <p:grpSp>
        <p:nvGrpSpPr>
          <p:cNvPr id="38" name="组合 37"/>
          <p:cNvGrpSpPr/>
          <p:nvPr>
            <p:custDataLst>
              <p:tags r:id="rId18"/>
            </p:custDataLst>
          </p:nvPr>
        </p:nvGrpSpPr>
        <p:grpSpPr>
          <a:xfrm>
            <a:off x="3828415" y="369103"/>
            <a:ext cx="8265160" cy="3549165"/>
            <a:chOff x="6923" y="2038"/>
            <a:chExt cx="13016" cy="4538"/>
          </a:xfrm>
        </p:grpSpPr>
        <p:sp>
          <p:nvSpPr>
            <p:cNvPr id="14" name="文本框 13"/>
            <p:cNvSpPr txBox="1"/>
            <p:nvPr>
              <p:custDataLst>
                <p:tags r:id="rId19"/>
              </p:custDataLst>
            </p:nvPr>
          </p:nvSpPr>
          <p:spPr>
            <a:xfrm>
              <a:off x="7019" y="2099"/>
              <a:ext cx="4039" cy="627"/>
            </a:xfrm>
            <a:prstGeom prst="rect">
              <a:avLst/>
            </a:prstGeom>
            <a:noFill/>
          </p:spPr>
          <p:txBody>
            <a:bodyPr wrap="square" lIns="91440" tIns="45720" rIns="91440" bIns="45720" rtlCol="0" anchor="t">
              <a:noAutofit/>
            </a:bodyPr>
            <a:lstStyle/>
            <a:p>
              <a:pPr lvl="0"/>
              <a:r>
                <a:rPr lang="zh-CN" altLang="en-US" sz="2000" b="1">
                  <a:solidFill>
                    <a:srgbClr val="C00000"/>
                  </a:solidFill>
                  <a:latin typeface="微软雅黑" panose="020B0503020204020204" pitchFamily="34" charset="-122"/>
                  <a:ea typeface="微软雅黑" panose="020B0503020204020204" pitchFamily="34" charset="-122"/>
                </a:rPr>
                <a:t>因交换而发生：起源</a:t>
              </a:r>
              <a:endParaRPr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27" name="左大括号 26"/>
            <p:cNvSpPr/>
            <p:nvPr>
              <p:custDataLst>
                <p:tags r:id="rId20"/>
              </p:custDataLst>
            </p:nvPr>
          </p:nvSpPr>
          <p:spPr>
            <a:xfrm>
              <a:off x="6937" y="2320"/>
              <a:ext cx="136" cy="4097"/>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楷体" panose="02010609060101010101" charset="-122"/>
                <a:ea typeface="楷体" panose="02010609060101010101" charset="-122"/>
              </a:endParaRPr>
            </a:p>
          </p:txBody>
        </p:sp>
        <p:sp>
          <p:nvSpPr>
            <p:cNvPr id="3" name="文本框 2"/>
            <p:cNvSpPr txBox="1"/>
            <p:nvPr>
              <p:custDataLst>
                <p:tags r:id="rId21"/>
              </p:custDataLst>
            </p:nvPr>
          </p:nvSpPr>
          <p:spPr>
            <a:xfrm>
              <a:off x="6923" y="4222"/>
              <a:ext cx="3967" cy="627"/>
            </a:xfrm>
            <a:prstGeom prst="rect">
              <a:avLst/>
            </a:prstGeom>
            <a:noFill/>
          </p:spPr>
          <p:txBody>
            <a:bodyPr wrap="square" lIns="91440" tIns="45720" rIns="91440" bIns="45720" rtlCol="0" anchor="t">
              <a:noAutofit/>
            </a:bodyPr>
            <a:lstStyle/>
            <a:p>
              <a:pPr lvl="0" indent="0" algn="l" fontAlgn="auto">
                <a:lnSpc>
                  <a:spcPct val="100000"/>
                </a:lnSpc>
                <a:spcBef>
                  <a:spcPct val="0"/>
                </a:spcBef>
                <a:spcAft>
                  <a:spcPct val="0"/>
                </a:spcAft>
                <a:buClrTx/>
                <a:buSzTx/>
                <a:buFontTx/>
              </a:pPr>
              <a:r>
                <a:rPr lang="zh-CN" altLang="en-US" sz="20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因交流而发展：概况</a:t>
              </a:r>
              <a:endParaRPr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custDataLst>
                <p:tags r:id="rId22"/>
              </p:custDataLst>
            </p:nvPr>
          </p:nvSpPr>
          <p:spPr>
            <a:xfrm>
              <a:off x="10734" y="2038"/>
              <a:ext cx="5954" cy="642"/>
            </a:xfrm>
            <a:prstGeom prst="rect">
              <a:avLst/>
            </a:prstGeom>
            <a:noFill/>
          </p:spPr>
          <p:txBody>
            <a:bodyPr wrap="square" lIns="91440" tIns="45720" rIns="91440" bIns="45720" rtlCol="0" anchor="t" anchorCtr="0">
              <a:noAutofit/>
            </a:bodyPr>
            <a:lstStyle/>
            <a:p>
              <a:pPr lvl="0" algn="l">
                <a:spcBef>
                  <a:spcPct val="0"/>
                </a:spcBef>
                <a:spcAft>
                  <a:spcPct val="0"/>
                </a:spcAft>
                <a:buClrTx/>
                <a:buSzTx/>
                <a:buFontTx/>
              </a:pPr>
              <a:r>
                <a:rPr lang="en-US" sz="2000" b="1">
                  <a:solidFill>
                    <a:srgbClr val="002060"/>
                  </a:solidFill>
                  <a:latin typeface="楷体" panose="02010609060101010101" charset="-122"/>
                  <a:ea typeface="楷体" panose="02010609060101010101" charset="-122"/>
                  <a:cs typeface="微软雅黑" panose="020B0503020204020204" pitchFamily="34" charset="-122"/>
                  <a:sym typeface="+mn-ea"/>
                </a:rPr>
                <a:t>——</a:t>
              </a:r>
              <a:r>
                <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rPr>
                <a:t>时间；条件；目的；意义</a:t>
              </a:r>
              <a:endPar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8" name="文本框 7"/>
            <p:cNvSpPr txBox="1"/>
            <p:nvPr>
              <p:custDataLst>
                <p:tags r:id="rId23"/>
              </p:custDataLst>
            </p:nvPr>
          </p:nvSpPr>
          <p:spPr>
            <a:xfrm>
              <a:off x="12077" y="2989"/>
              <a:ext cx="1316" cy="642"/>
            </a:xfrm>
            <a:prstGeom prst="rect">
              <a:avLst/>
            </a:prstGeom>
            <a:noFill/>
          </p:spPr>
          <p:txBody>
            <a:bodyPr wrap="square" lIns="91440" tIns="45720" rIns="91440" bIns="45720" rtlCol="0" anchor="t" anchorCtr="0">
              <a:noAutofit/>
            </a:bodyPr>
            <a:lstStyle/>
            <a:p>
              <a:pPr lvl="0" algn="l">
                <a:spcBef>
                  <a:spcPct val="0"/>
                </a:spcBef>
                <a:spcAft>
                  <a:spcPct val="0"/>
                </a:spcAft>
                <a:buClrTx/>
                <a:buSzTx/>
                <a:buFontTx/>
              </a:pPr>
              <a:r>
                <a:rPr sz="2000" b="1" err="1" smtClean="0">
                  <a:solidFill>
                    <a:srgbClr val="002060"/>
                  </a:solidFill>
                  <a:latin typeface="楷体" panose="02010609060101010101" charset="-122"/>
                  <a:ea typeface="楷体" panose="02010609060101010101" charset="-122"/>
                  <a:cs typeface="微软雅黑" panose="020B0503020204020204" pitchFamily="34" charset="-122"/>
                  <a:sym typeface="+mn-ea"/>
                </a:rPr>
                <a:t>国内</a:t>
              </a:r>
              <a:endParaRPr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10" name="左大括号 9"/>
            <p:cNvSpPr/>
            <p:nvPr>
              <p:custDataLst>
                <p:tags r:id="rId24"/>
              </p:custDataLst>
            </p:nvPr>
          </p:nvSpPr>
          <p:spPr>
            <a:xfrm>
              <a:off x="10848" y="3780"/>
              <a:ext cx="306" cy="1805"/>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楷体" panose="02010609060101010101" charset="-122"/>
                <a:ea typeface="楷体" panose="02010609060101010101" charset="-122"/>
              </a:endParaRPr>
            </a:p>
          </p:txBody>
        </p:sp>
        <p:sp>
          <p:nvSpPr>
            <p:cNvPr id="11" name="左大括号 10"/>
            <p:cNvSpPr/>
            <p:nvPr>
              <p:custDataLst>
                <p:tags r:id="rId25"/>
              </p:custDataLst>
            </p:nvPr>
          </p:nvSpPr>
          <p:spPr>
            <a:xfrm>
              <a:off x="13280" y="2607"/>
              <a:ext cx="140" cy="1712"/>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楷体" panose="02010609060101010101" charset="-122"/>
                <a:ea typeface="楷体" panose="02010609060101010101" charset="-122"/>
              </a:endParaRPr>
            </a:p>
          </p:txBody>
        </p:sp>
        <p:sp>
          <p:nvSpPr>
            <p:cNvPr id="12" name="文本框 11"/>
            <p:cNvSpPr txBox="1"/>
            <p:nvPr>
              <p:custDataLst>
                <p:tags r:id="rId26"/>
              </p:custDataLst>
            </p:nvPr>
          </p:nvSpPr>
          <p:spPr>
            <a:xfrm>
              <a:off x="13392" y="2454"/>
              <a:ext cx="2154" cy="2441"/>
            </a:xfrm>
            <a:prstGeom prst="rect">
              <a:avLst/>
            </a:prstGeom>
            <a:noFill/>
          </p:spPr>
          <p:txBody>
            <a:bodyPr wrap="square" lIns="91440" tIns="45720" rIns="91440" bIns="45720" rtlCol="0" anchor="t" anchorCtr="0">
              <a:noAutofit/>
            </a:bodyPr>
            <a:lstStyle/>
            <a:p>
              <a:pPr lvl="0" algn="l">
                <a:lnSpc>
                  <a:spcPct val="120000"/>
                </a:lnSpc>
                <a:spcBef>
                  <a:spcPct val="0"/>
                </a:spcBef>
                <a:spcAft>
                  <a:spcPct val="0"/>
                </a:spcAft>
                <a:buClrTx/>
                <a:buSzTx/>
                <a:buFontTx/>
              </a:pPr>
              <a:r>
                <a:rPr lang="zh-CN" sz="2000" b="1">
                  <a:solidFill>
                    <a:srgbClr val="002060"/>
                  </a:solidFill>
                  <a:latin typeface="楷体" panose="02010609060101010101" charset="-122"/>
                  <a:ea typeface="楷体" panose="02010609060101010101" charset="-122"/>
                  <a:cs typeface="微软雅黑" panose="020B0503020204020204" pitchFamily="34" charset="-122"/>
                  <a:sym typeface="+mn-ea"/>
                </a:rPr>
                <a:t>发展历程</a:t>
              </a:r>
              <a:endParaRPr lang="zh-CN" sz="2000" b="1">
                <a:solidFill>
                  <a:srgbClr val="002060"/>
                </a:solidFill>
                <a:latin typeface="楷体" panose="02010609060101010101" charset="-122"/>
                <a:ea typeface="楷体" panose="02010609060101010101" charset="-122"/>
                <a:cs typeface="微软雅黑" panose="020B0503020204020204" pitchFamily="34" charset="-122"/>
                <a:sym typeface="+mn-ea"/>
              </a:endParaRPr>
            </a:p>
            <a:p>
              <a:pPr lvl="0" algn="l">
                <a:lnSpc>
                  <a:spcPct val="120000"/>
                </a:lnSpc>
                <a:spcBef>
                  <a:spcPct val="0"/>
                </a:spcBef>
                <a:spcAft>
                  <a:spcPct val="0"/>
                </a:spcAft>
                <a:buClrTx/>
                <a:buSzTx/>
                <a:buFontTx/>
              </a:pPr>
              <a:r>
                <a:rPr lang="zh-CN" sz="2000" b="1">
                  <a:solidFill>
                    <a:srgbClr val="002060"/>
                  </a:solidFill>
                  <a:latin typeface="楷体" panose="02010609060101010101" charset="-122"/>
                  <a:ea typeface="楷体" panose="02010609060101010101" charset="-122"/>
                  <a:cs typeface="微软雅黑" panose="020B0503020204020204" pitchFamily="34" charset="-122"/>
                  <a:sym typeface="+mn-ea"/>
                </a:rPr>
                <a:t>发展特点</a:t>
              </a:r>
              <a:endParaRPr lang="zh-CN" sz="2000" b="1">
                <a:solidFill>
                  <a:srgbClr val="002060"/>
                </a:solidFill>
                <a:latin typeface="楷体" panose="02010609060101010101" charset="-122"/>
                <a:ea typeface="楷体" panose="02010609060101010101" charset="-122"/>
                <a:cs typeface="微软雅黑" panose="020B0503020204020204" pitchFamily="34" charset="-122"/>
                <a:sym typeface="+mn-ea"/>
              </a:endParaRPr>
            </a:p>
            <a:p>
              <a:pPr lvl="0" algn="l">
                <a:lnSpc>
                  <a:spcPct val="120000"/>
                </a:lnSpc>
                <a:spcBef>
                  <a:spcPct val="0"/>
                </a:spcBef>
                <a:spcAft>
                  <a:spcPct val="0"/>
                </a:spcAft>
                <a:buClrTx/>
                <a:buSzTx/>
                <a:buFontTx/>
              </a:pPr>
              <a:r>
                <a:rPr lang="zh-CN" sz="2000" b="1">
                  <a:solidFill>
                    <a:srgbClr val="002060"/>
                  </a:solidFill>
                  <a:latin typeface="楷体" panose="02010609060101010101" charset="-122"/>
                  <a:ea typeface="楷体" panose="02010609060101010101" charset="-122"/>
                  <a:cs typeface="微软雅黑" panose="020B0503020204020204" pitchFamily="34" charset="-122"/>
                  <a:sym typeface="+mn-ea"/>
                </a:rPr>
                <a:t>发展趋势</a:t>
              </a:r>
              <a:endParaRPr lang="zh-CN" sz="2000" b="1">
                <a:solidFill>
                  <a:srgbClr val="002060"/>
                </a:solidFill>
                <a:latin typeface="楷体" panose="02010609060101010101" charset="-122"/>
                <a:ea typeface="楷体" panose="02010609060101010101" charset="-122"/>
                <a:cs typeface="微软雅黑" panose="020B0503020204020204" pitchFamily="34" charset="-122"/>
                <a:sym typeface="+mn-ea"/>
              </a:endParaRPr>
            </a:p>
            <a:p>
              <a:pPr lvl="0" algn="l">
                <a:lnSpc>
                  <a:spcPct val="120000"/>
                </a:lnSpc>
                <a:spcBef>
                  <a:spcPct val="0"/>
                </a:spcBef>
                <a:spcAft>
                  <a:spcPct val="0"/>
                </a:spcAft>
                <a:buClrTx/>
                <a:buSzTx/>
                <a:buFontTx/>
              </a:pPr>
              <a:r>
                <a:rPr lang="zh-CN" sz="2000" b="1">
                  <a:solidFill>
                    <a:srgbClr val="002060"/>
                  </a:solidFill>
                  <a:latin typeface="楷体" panose="02010609060101010101" charset="-122"/>
                  <a:ea typeface="楷体" panose="02010609060101010101" charset="-122"/>
                  <a:cs typeface="微软雅黑" panose="020B0503020204020204" pitchFamily="34" charset="-122"/>
                  <a:sym typeface="+mn-ea"/>
                </a:rPr>
                <a:t>政府政策</a:t>
              </a:r>
              <a:endParaRPr lang="zh-CN"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15" name="文本框 14"/>
            <p:cNvSpPr txBox="1"/>
            <p:nvPr>
              <p:custDataLst>
                <p:tags r:id="rId27"/>
              </p:custDataLst>
            </p:nvPr>
          </p:nvSpPr>
          <p:spPr>
            <a:xfrm>
              <a:off x="12084" y="4229"/>
              <a:ext cx="2005" cy="642"/>
            </a:xfrm>
            <a:prstGeom prst="rect">
              <a:avLst/>
            </a:prstGeom>
            <a:noFill/>
          </p:spPr>
          <p:txBody>
            <a:bodyPr wrap="square" lIns="91440" tIns="45720" rIns="91440" bIns="45720" rtlCol="0" anchor="t" anchorCtr="0">
              <a:noAutofit/>
            </a:bodyPr>
            <a:lstStyle/>
            <a:p>
              <a:pPr lvl="0" algn="l">
                <a:spcBef>
                  <a:spcPct val="0"/>
                </a:spcBef>
                <a:spcAft>
                  <a:spcPct val="0"/>
                </a:spcAft>
                <a:buClrTx/>
                <a:buSzTx/>
                <a:buFontTx/>
              </a:pPr>
              <a:r>
                <a:rPr sz="2000" b="1" smtClean="0">
                  <a:solidFill>
                    <a:srgbClr val="002060"/>
                  </a:solidFill>
                  <a:latin typeface="楷体" panose="02010609060101010101" charset="-122"/>
                  <a:ea typeface="楷体" panose="02010609060101010101" charset="-122"/>
                  <a:cs typeface="微软雅黑" panose="020B0503020204020204" pitchFamily="34" charset="-122"/>
                  <a:sym typeface="+mn-ea"/>
                </a:rPr>
                <a:t>国</a:t>
              </a:r>
              <a:r>
                <a:rPr lang="zh-CN" altLang="en-US" sz="2000" b="1" smtClean="0">
                  <a:solidFill>
                    <a:srgbClr val="002060"/>
                  </a:solidFill>
                  <a:latin typeface="楷体" panose="02010609060101010101" charset="-122"/>
                  <a:ea typeface="楷体" panose="02010609060101010101" charset="-122"/>
                  <a:cs typeface="微软雅黑" panose="020B0503020204020204" pitchFamily="34" charset="-122"/>
                  <a:sym typeface="+mn-ea"/>
                </a:rPr>
                <a:t>外</a:t>
              </a:r>
              <a:endParaRPr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18" name="文本框 17"/>
            <p:cNvSpPr txBox="1"/>
            <p:nvPr>
              <p:custDataLst>
                <p:tags r:id="rId28"/>
              </p:custDataLst>
            </p:nvPr>
          </p:nvSpPr>
          <p:spPr>
            <a:xfrm>
              <a:off x="12887" y="4286"/>
              <a:ext cx="7052" cy="642"/>
            </a:xfrm>
            <a:prstGeom prst="rect">
              <a:avLst/>
            </a:prstGeom>
            <a:noFill/>
          </p:spPr>
          <p:txBody>
            <a:bodyPr wrap="square" lIns="91440" tIns="45720" rIns="91440" bIns="45720" rtlCol="0" anchor="t" anchorCtr="0">
              <a:noAutofit/>
            </a:bodyPr>
            <a:lstStyle/>
            <a:p>
              <a:pPr lvl="0" algn="l">
                <a:spcBef>
                  <a:spcPct val="0"/>
                </a:spcBef>
                <a:spcAft>
                  <a:spcPct val="0"/>
                </a:spcAft>
                <a:buClrTx/>
                <a:buSzTx/>
                <a:buFontTx/>
              </a:pPr>
              <a:r>
                <a:rPr lang="en-US" sz="2000" b="1">
                  <a:solidFill>
                    <a:srgbClr val="002060"/>
                  </a:solidFill>
                  <a:latin typeface="楷体" panose="02010609060101010101" charset="-122"/>
                  <a:ea typeface="楷体" panose="02010609060101010101" charset="-122"/>
                  <a:cs typeface="微软雅黑" panose="020B0503020204020204" pitchFamily="34" charset="-122"/>
                  <a:sym typeface="+mn-ea"/>
                </a:rPr>
                <a:t>——</a:t>
              </a:r>
              <a:r>
                <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rPr>
                <a:t>商贸通道；管理机构；重要方式</a:t>
              </a:r>
              <a:endPar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19" name="文本框 18"/>
            <p:cNvSpPr txBox="1"/>
            <p:nvPr>
              <p:custDataLst>
                <p:tags r:id="rId29"/>
              </p:custDataLst>
            </p:nvPr>
          </p:nvSpPr>
          <p:spPr>
            <a:xfrm>
              <a:off x="11001" y="5229"/>
              <a:ext cx="3725" cy="627"/>
            </a:xfrm>
            <a:prstGeom prst="rect">
              <a:avLst/>
            </a:prstGeom>
            <a:noFill/>
          </p:spPr>
          <p:txBody>
            <a:bodyPr wrap="square" lIns="91440" tIns="45720" rIns="91440" bIns="45720" rtlCol="0" anchor="t">
              <a:noAutofit/>
            </a:bodyPr>
            <a:lstStyle/>
            <a:p>
              <a:pPr lvl="0" indent="0" algn="l" fontAlgn="auto">
                <a:lnSpc>
                  <a:spcPct val="100000"/>
                </a:lnSpc>
                <a:spcBef>
                  <a:spcPct val="0"/>
                </a:spcBef>
                <a:spcAft>
                  <a:spcPct val="0"/>
                </a:spcAft>
                <a:buClrTx/>
                <a:buSzTx/>
                <a:buFontTx/>
              </a:pPr>
              <a:r>
                <a:rPr sz="2000" b="1" err="1">
                  <a:solidFill>
                    <a:srgbClr val="002060"/>
                  </a:solidFill>
                  <a:latin typeface="楷体" panose="02010609060101010101" charset="-122"/>
                  <a:ea typeface="楷体" panose="02010609060101010101" charset="-122"/>
                  <a:cs typeface="微软雅黑" panose="020B0503020204020204" pitchFamily="34" charset="-122"/>
                  <a:sym typeface="+mn-ea"/>
                </a:rPr>
                <a:t>其他地区的商业</a:t>
              </a:r>
              <a:endParaRPr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20" name="文本框 19"/>
            <p:cNvSpPr txBox="1"/>
            <p:nvPr>
              <p:custDataLst>
                <p:tags r:id="rId30"/>
              </p:custDataLst>
            </p:nvPr>
          </p:nvSpPr>
          <p:spPr>
            <a:xfrm>
              <a:off x="7072" y="5949"/>
              <a:ext cx="4562" cy="627"/>
            </a:xfrm>
            <a:prstGeom prst="rect">
              <a:avLst/>
            </a:prstGeom>
            <a:noFill/>
          </p:spPr>
          <p:txBody>
            <a:bodyPr wrap="square" lIns="91440" tIns="45720" rIns="91440" bIns="45720" rtlCol="0" anchor="t">
              <a:noAutofit/>
            </a:bodyPr>
            <a:lstStyle/>
            <a:p>
              <a:pPr lvl="0" indent="0" algn="l" fontAlgn="auto">
                <a:lnSpc>
                  <a:spcPct val="100000"/>
                </a:lnSpc>
                <a:spcBef>
                  <a:spcPct val="0"/>
                </a:spcBef>
                <a:spcAft>
                  <a:spcPct val="0"/>
                </a:spcAft>
                <a:buClrTx/>
                <a:buSzTx/>
                <a:buFontTx/>
              </a:pPr>
              <a:r>
                <a:rPr lang="zh-CN" altLang="en-US" sz="20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因交流而互惠：</a:t>
              </a:r>
              <a:r>
                <a:rPr sz="2000" b="1" err="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影响</a:t>
              </a:r>
              <a:endParaRPr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7" name="文本框 36"/>
            <p:cNvSpPr txBox="1"/>
            <p:nvPr>
              <p:custDataLst>
                <p:tags r:id="rId31"/>
              </p:custDataLst>
            </p:nvPr>
          </p:nvSpPr>
          <p:spPr>
            <a:xfrm>
              <a:off x="14913" y="3870"/>
              <a:ext cx="4899" cy="642"/>
            </a:xfrm>
            <a:prstGeom prst="rect">
              <a:avLst/>
            </a:prstGeom>
            <a:noFill/>
          </p:spPr>
          <p:txBody>
            <a:bodyPr wrap="square" lIns="91440" tIns="45720" rIns="91440" bIns="45720" rtlCol="0" anchor="t" anchorCtr="0">
              <a:noAutofit/>
            </a:bodyPr>
            <a:lstStyle/>
            <a:p>
              <a:pPr lvl="0" algn="l">
                <a:spcBef>
                  <a:spcPct val="0"/>
                </a:spcBef>
                <a:spcAft>
                  <a:spcPct val="0"/>
                </a:spcAft>
                <a:buClrTx/>
                <a:buSzTx/>
                <a:buFontTx/>
              </a:pPr>
              <a:r>
                <a:rPr lang="en-US" sz="2000" b="1">
                  <a:solidFill>
                    <a:srgbClr val="002060"/>
                  </a:solidFill>
                  <a:latin typeface="楷体" panose="02010609060101010101" charset="-122"/>
                  <a:ea typeface="楷体" panose="02010609060101010101" charset="-122"/>
                  <a:cs typeface="微软雅黑" panose="020B0503020204020204" pitchFamily="34" charset="-122"/>
                  <a:sym typeface="+mn-ea"/>
                </a:rPr>
                <a:t>——</a:t>
              </a:r>
              <a:r>
                <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rPr>
                <a:t>工商食官；重农抑商</a:t>
              </a:r>
              <a:endPar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36" name="文本框 35"/>
            <p:cNvSpPr txBox="1"/>
            <p:nvPr>
              <p:custDataLst>
                <p:tags r:id="rId32"/>
              </p:custDataLst>
            </p:nvPr>
          </p:nvSpPr>
          <p:spPr>
            <a:xfrm>
              <a:off x="10932" y="3571"/>
              <a:ext cx="1316" cy="642"/>
            </a:xfrm>
            <a:prstGeom prst="rect">
              <a:avLst/>
            </a:prstGeom>
            <a:noFill/>
          </p:spPr>
          <p:txBody>
            <a:bodyPr wrap="square" lIns="91440" tIns="45720" rIns="91440" bIns="45720" rtlCol="0" anchor="t" anchorCtr="0">
              <a:noAutofit/>
            </a:bodyPr>
            <a:lstStyle/>
            <a:p>
              <a:pPr lvl="0" algn="l">
                <a:spcBef>
                  <a:spcPct val="0"/>
                </a:spcBef>
                <a:spcAft>
                  <a:spcPct val="0"/>
                </a:spcAft>
                <a:buClrTx/>
                <a:buSzTx/>
                <a:buFontTx/>
              </a:pPr>
              <a:r>
                <a:rPr lang="zh-CN" altLang="en-US" sz="2000" b="1">
                  <a:solidFill>
                    <a:srgbClr val="002060"/>
                  </a:solidFill>
                  <a:latin typeface="楷体" panose="02010609060101010101" charset="-122"/>
                  <a:ea typeface="楷体" panose="02010609060101010101" charset="-122"/>
                  <a:cs typeface="微软雅黑" panose="020B0503020204020204" pitchFamily="34" charset="-122"/>
                  <a:sym typeface="+mn-ea"/>
                </a:rPr>
                <a:t>中国</a:t>
              </a:r>
              <a:endParaRPr sz="2000" b="1">
                <a:solidFill>
                  <a:srgbClr val="002060"/>
                </a:solidFill>
                <a:latin typeface="楷体" panose="02010609060101010101" charset="-122"/>
                <a:ea typeface="楷体" panose="02010609060101010101" charset="-122"/>
                <a:cs typeface="微软雅黑" panose="020B0503020204020204" pitchFamily="34" charset="-122"/>
                <a:sym typeface="+mn-ea"/>
              </a:endParaRPr>
            </a:p>
          </p:txBody>
        </p:sp>
        <p:sp>
          <p:nvSpPr>
            <p:cNvPr id="41" name="左大括号 40"/>
            <p:cNvSpPr/>
            <p:nvPr>
              <p:custDataLst>
                <p:tags r:id="rId33"/>
              </p:custDataLst>
            </p:nvPr>
          </p:nvSpPr>
          <p:spPr>
            <a:xfrm>
              <a:off x="11979" y="3260"/>
              <a:ext cx="183" cy="1271"/>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endParaRPr lang="zh-CN" altLang="en-US" sz="2000">
                <a:effectLst>
                  <a:outerShdw blurRad="50800" dist="38100" algn="l" rotWithShape="0">
                    <a:prstClr val="black">
                      <a:alpha val="40000"/>
                    </a:prstClr>
                  </a:outerShdw>
                </a:effectLst>
                <a:latin typeface="楷体" panose="02010609060101010101" charset="-122"/>
                <a:ea typeface="楷体" panose="02010609060101010101" charset="-122"/>
              </a:endParaRPr>
            </a:p>
          </p:txBody>
        </p:sp>
      </p:grpSp>
      <p:sp>
        <p:nvSpPr>
          <p:cNvPr id="43" name="文本框 42"/>
          <p:cNvSpPr txBox="1"/>
          <p:nvPr>
            <p:custDataLst>
              <p:tags r:id="rId34"/>
            </p:custDataLst>
          </p:nvPr>
        </p:nvSpPr>
        <p:spPr>
          <a:xfrm>
            <a:off x="3966528" y="4269232"/>
            <a:ext cx="921385" cy="725960"/>
          </a:xfrm>
          <a:prstGeom prst="rect">
            <a:avLst/>
          </a:prstGeom>
          <a:noFill/>
        </p:spPr>
        <p:txBody>
          <a:bodyPr wrap="square" lIns="91440" tIns="45720" rIns="91440" bIns="45720" rtlCol="0" anchor="t">
            <a:noAutofit/>
          </a:bodyPr>
          <a:lstStyle/>
          <a:p>
            <a:pPr lvl="0" indent="0" algn="l" fontAlgn="auto">
              <a:lnSpc>
                <a:spcPct val="100000"/>
              </a:lnSpc>
              <a:spcBef>
                <a:spcPct val="0"/>
              </a:spcBef>
              <a:spcAft>
                <a:spcPct val="0"/>
              </a:spcAft>
              <a:buClrTx/>
              <a:buSzTx/>
              <a:buFontTx/>
            </a:pPr>
            <a:r>
              <a:rPr lang="zh-CN" altLang="en-US" sz="20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贸易媒介</a:t>
            </a:r>
            <a:endParaRPr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4" name="文本框 43"/>
          <p:cNvSpPr txBox="1"/>
          <p:nvPr>
            <p:custDataLst>
              <p:tags r:id="rId35"/>
            </p:custDataLst>
          </p:nvPr>
        </p:nvSpPr>
        <p:spPr>
          <a:xfrm>
            <a:off x="3966528" y="5330267"/>
            <a:ext cx="921385" cy="725960"/>
          </a:xfrm>
          <a:prstGeom prst="rect">
            <a:avLst/>
          </a:prstGeom>
          <a:noFill/>
        </p:spPr>
        <p:txBody>
          <a:bodyPr wrap="square" lIns="91440" tIns="45720" rIns="91440" bIns="45720" rtlCol="0" anchor="t">
            <a:noAutofit/>
          </a:bodyPr>
          <a:lstStyle/>
          <a:p>
            <a:pPr lvl="0" indent="0" algn="l" fontAlgn="auto">
              <a:lnSpc>
                <a:spcPct val="100000"/>
              </a:lnSpc>
              <a:spcBef>
                <a:spcPct val="0"/>
              </a:spcBef>
              <a:spcAft>
                <a:spcPct val="0"/>
              </a:spcAft>
              <a:buClrTx/>
              <a:buSzTx/>
              <a:buFontTx/>
            </a:pPr>
            <a:r>
              <a:rPr lang="zh-CN" altLang="en-US" sz="20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贸易保障</a:t>
            </a:r>
            <a:endParaRPr sz="2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36"/>
            </p:custDataLst>
          </p:nvPr>
        </p:nvSpPr>
        <p:spPr>
          <a:xfrm>
            <a:off x="533441" y="1462512"/>
            <a:ext cx="738664" cy="4429773"/>
          </a:xfrm>
          <a:prstGeom prst="rect">
            <a:avLst/>
          </a:prstGeom>
          <a:noFill/>
        </p:spPr>
        <p:txBody>
          <a:bodyPr vert="eaVert" wrap="square" rtlCol="0">
            <a:spAutoFit/>
          </a:bodyPr>
          <a:lstStyle/>
          <a:p>
            <a:r>
              <a:rPr lang="zh-CN" altLang="en-US" sz="3600" b="1" smtClean="0">
                <a:solidFill>
                  <a:srgbClr val="C00000"/>
                </a:solidFill>
                <a:latin typeface="微软雅黑" panose="020B0503020204020204" pitchFamily="34" charset="-122"/>
                <a:ea typeface="微软雅黑" panose="020B0503020204020204" pitchFamily="34" charset="-122"/>
              </a:rPr>
              <a:t>古代的商业贸易</a:t>
            </a:r>
            <a:endParaRPr lang="zh-CN" altLang="en-US" sz="36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000" fill="hold">
                                          <p:stCondLst>
                                            <p:cond delay="0"/>
                                          </p:stCondLst>
                                        </p:cTn>
                                        <p:tgtEl>
                                          <p:spTgt spid="38"/>
                                        </p:tgtEl>
                                        <p:attrNameLst>
                                          <p:attrName>style.visibility</p:attrName>
                                        </p:attrNameLst>
                                      </p:cBhvr>
                                      <p:to>
                                        <p:strVal val="visible"/>
                                      </p:to>
                                    </p:set>
                                    <p:animEffect transition="in" filter="wipe(left)">
                                      <p:cBhvr>
                                        <p:cTn id="12" dur="1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000" fill="hold">
                                          <p:stCondLst>
                                            <p:cond delay="0"/>
                                          </p:stCondLst>
                                        </p:cTn>
                                        <p:tgtEl>
                                          <p:spTgt spid="39"/>
                                        </p:tgtEl>
                                        <p:attrNameLst>
                                          <p:attrName>style.visibility</p:attrName>
                                        </p:attrNameLst>
                                      </p:cBhvr>
                                      <p:to>
                                        <p:strVal val="visible"/>
                                      </p:to>
                                    </p:set>
                                    <p:animEffect transition="in" filter="wipe(left)">
                                      <p:cBhvr>
                                        <p:cTn id="17" dur="1000"/>
                                        <p:tgtEl>
                                          <p:spTgt spid="3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77825" y="0"/>
            <a:ext cx="3108325" cy="707886"/>
          </a:xfrm>
          <a:prstGeom prst="rect">
            <a:avLst/>
          </a:prstGeom>
          <a:noFill/>
        </p:spPr>
        <p:txBody>
          <a:bodyPr wrap="square" rtlCol="0">
            <a:spAutoFit/>
          </a:bodyPr>
          <a:lstStyle/>
          <a:p>
            <a:pPr marL="571500" indent="-571500">
              <a:buFont typeface="Wingdings" panose="05000000000000000000" charset="0"/>
              <a:buChar char="Ø"/>
            </a:pPr>
            <a:r>
              <a:rPr lang="zh-CN" altLang="en-US" sz="4000" b="1" smtClean="0">
                <a:solidFill>
                  <a:srgbClr val="C00000"/>
                </a:solidFill>
                <a:latin typeface="微软雅黑" panose="020B0503020204020204" pitchFamily="34" charset="-122"/>
                <a:ea typeface="微软雅黑" panose="020B0503020204020204" pitchFamily="34" charset="-122"/>
              </a:rPr>
              <a:t>作业布置</a:t>
            </a:r>
            <a:endParaRPr lang="zh-CN" altLang="en-US" sz="4000" b="1">
              <a:solidFill>
                <a:srgbClr val="C00000"/>
              </a:solidFill>
              <a:latin typeface="微软雅黑" panose="020B0503020204020204" pitchFamily="34" charset="-122"/>
              <a:ea typeface="微软雅黑" panose="020B0503020204020204" pitchFamily="34" charset="-122"/>
            </a:endParaRPr>
          </a:p>
        </p:txBody>
      </p:sp>
      <p:pic>
        <p:nvPicPr>
          <p:cNvPr id="3" name="图片 2"/>
          <p:cNvPicPr/>
          <p:nvPr>
            <p:custDataLst>
              <p:tags r:id="rId2"/>
            </p:custDataLst>
          </p:nvPr>
        </p:nvPicPr>
        <p:blipFill>
          <a:blip r:embed="rId3"/>
          <a:stretch>
            <a:fillRect/>
          </a:stretch>
        </p:blipFill>
        <p:spPr>
          <a:xfrm>
            <a:off x="1210310" y="850265"/>
            <a:ext cx="9276080" cy="4093210"/>
          </a:xfrm>
          <a:prstGeom prst="rect">
            <a:avLst/>
          </a:prstGeom>
          <a:noFill/>
          <a:ln w="9525">
            <a:noFill/>
          </a:ln>
          <a:effectLst>
            <a:outerShdw blurRad="63500" sx="101000" sy="101000" algn="ctr" rotWithShape="0">
              <a:prstClr val="black">
                <a:alpha val="40000"/>
              </a:prstClr>
            </a:outerShdw>
          </a:effectLst>
        </p:spPr>
      </p:pic>
      <p:sp>
        <p:nvSpPr>
          <p:cNvPr id="4" name="文本框 3"/>
          <p:cNvSpPr txBox="1"/>
          <p:nvPr>
            <p:custDataLst>
              <p:tags r:id="rId4"/>
            </p:custDataLst>
          </p:nvPr>
        </p:nvSpPr>
        <p:spPr>
          <a:xfrm>
            <a:off x="1280477" y="5085854"/>
            <a:ext cx="9330373" cy="1200329"/>
          </a:xfrm>
          <a:prstGeom prst="rect">
            <a:avLst/>
          </a:prstGeom>
          <a:noFill/>
        </p:spPr>
        <p:txBody>
          <a:bodyPr wrap="square" rtlCol="0">
            <a:spAutoFit/>
          </a:bodyPr>
          <a:lstStyle/>
          <a:p>
            <a:r>
              <a:rPr lang="zh-CN" altLang="en-US" sz="2400" b="1" smtClean="0">
                <a:latin typeface="宋体" panose="02010600030101010101" pitchFamily="2" charset="-122"/>
                <a:ea typeface="宋体" panose="02010600030101010101" pitchFamily="2" charset="-122"/>
              </a:rPr>
              <a:t>    中国历史上有很多著名商帮，任选其一，查找资料，了解其产生和发展的历史。要求：绘制时间轴呈现所选商帮的发展历程，并选择</a:t>
            </a:r>
            <a:r>
              <a:rPr lang="zh-CN" altLang="en-US" sz="2400" b="1">
                <a:latin typeface="宋体" panose="02010600030101010101" pitchFamily="2" charset="-122"/>
                <a:ea typeface="宋体" panose="02010600030101010101" pitchFamily="2" charset="-122"/>
              </a:rPr>
              <a:t>其</a:t>
            </a:r>
            <a:r>
              <a:rPr lang="zh-CN" altLang="en-US" sz="2400" b="1" smtClean="0">
                <a:latin typeface="宋体" panose="02010600030101010101" pitchFamily="2" charset="-122"/>
                <a:ea typeface="宋体" panose="02010600030101010101" pitchFamily="2" charset="-122"/>
              </a:rPr>
              <a:t>重要贡献或者成就，以图文形式，制作手抄报。</a:t>
            </a:r>
            <a:endParaRPr lang="zh-CN" altLang="en-US" sz="2400" b="1">
              <a:latin typeface="宋体" panose="02010600030101010101" pitchFamily="2" charset="-122"/>
              <a:ea typeface="宋体" panose="02010600030101010101"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502920" y="510540"/>
            <a:ext cx="3206750" cy="1445260"/>
          </a:xfrm>
          <a:prstGeom prst="rect">
            <a:avLst/>
          </a:prstGeom>
          <a:noFill/>
          <a:ln w="9525">
            <a:noFill/>
          </a:ln>
        </p:spPr>
        <p:txBody>
          <a:bodyPr wrap="square" rtlCol="0" anchor="t" anchorCtr="0">
            <a:spAutoFit/>
          </a:bodyPr>
          <a:lstStyle/>
          <a:p>
            <a:pPr indent="0" algn="ctr" fontAlgn="base">
              <a:buClrTx/>
              <a:buSzTx/>
              <a:buFont typeface="Wingdings" panose="05000000000000000000" charset="0"/>
              <a:buNone/>
            </a:pPr>
            <a:r>
              <a:rPr lang="zh-CN" altLang="en-US" sz="4800" b="1">
                <a:solidFill>
                  <a:schemeClr val="accent2">
                    <a:lumMod val="75000"/>
                  </a:schemeClr>
                </a:solidFill>
                <a:effectLst>
                  <a:outerShdw blurRad="60007" dist="101600"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目</a:t>
            </a:r>
            <a:r>
              <a:rPr lang="en-US" altLang="zh-CN" sz="4800" b="1">
                <a:solidFill>
                  <a:schemeClr val="accent2">
                    <a:lumMod val="75000"/>
                  </a:schemeClr>
                </a:solidFill>
                <a:effectLst>
                  <a:outerShdw blurRad="60007" dist="101600"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4800" b="1">
                <a:solidFill>
                  <a:schemeClr val="accent2">
                    <a:lumMod val="75000"/>
                  </a:schemeClr>
                </a:solidFill>
                <a:effectLst>
                  <a:outerShdw blurRad="60007" dist="101600"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录</a:t>
            </a:r>
            <a:endParaRPr lang="zh-CN" altLang="en-US" sz="4000" b="1">
              <a:solidFill>
                <a:schemeClr val="accent2">
                  <a:lumMod val="75000"/>
                </a:schemeClr>
              </a:solidFill>
              <a:effectLst>
                <a:outerShdw blurRad="60007" dist="200025"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base">
              <a:buClrTx/>
              <a:buSzTx/>
              <a:buFont typeface="Wingdings" panose="05000000000000000000" charset="0"/>
              <a:buNone/>
            </a:pPr>
            <a:r>
              <a:rPr lang="en-US" altLang="zh-CN" sz="4000" b="1">
                <a:solidFill>
                  <a:schemeClr val="accent2">
                    <a:lumMod val="75000"/>
                  </a:schemeClr>
                </a:solidFill>
                <a:effectLst>
                  <a:outerShdw blurRad="60007" dist="200025"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CONTENTS</a:t>
            </a:r>
            <a:endParaRPr lang="en-US" altLang="zh-CN" sz="4000" b="1">
              <a:solidFill>
                <a:schemeClr val="accent2">
                  <a:lumMod val="75000"/>
                </a:schemeClr>
              </a:solidFill>
              <a:effectLst>
                <a:outerShdw blurRad="60007" dist="200025" dir="15000000" sy="30000" kx="-1800000" algn="bl" rotWithShape="0">
                  <a:prstClr val="black">
                    <a:alpha val="32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6" name="组合 35"/>
          <p:cNvGrpSpPr/>
          <p:nvPr>
            <p:custDataLst>
              <p:tags r:id="rId2"/>
            </p:custDataLst>
          </p:nvPr>
        </p:nvGrpSpPr>
        <p:grpSpPr>
          <a:xfrm>
            <a:off x="2279422" y="2090420"/>
            <a:ext cx="9168130" cy="808355"/>
            <a:chOff x="3365" y="3606"/>
            <a:chExt cx="14438" cy="1273"/>
          </a:xfrm>
        </p:grpSpPr>
        <p:sp>
          <p:nvSpPr>
            <p:cNvPr id="2" name="文本框 1"/>
            <p:cNvSpPr txBox="1"/>
            <p:nvPr>
              <p:custDataLst>
                <p:tags r:id="rId3"/>
              </p:custDataLst>
            </p:nvPr>
          </p:nvSpPr>
          <p:spPr>
            <a:xfrm>
              <a:off x="5259" y="3606"/>
              <a:ext cx="12544" cy="1018"/>
            </a:xfrm>
            <a:prstGeom prst="rect">
              <a:avLst/>
            </a:prstGeom>
            <a:noFill/>
          </p:spPr>
          <p:txBody>
            <a:bodyPr wrap="square" rtlCol="0" anchor="t">
              <a:spAutoFit/>
            </a:bodyPr>
            <a:lstStyle/>
            <a:p>
              <a:pPr algn="l"/>
              <a:r>
                <a:rPr lang="zh-CN" altLang="en-US" sz="3600" b="1" spc="150" smtClean="0">
                  <a:solidFill>
                    <a:srgbClr val="C00000"/>
                  </a:solidFill>
                  <a:latin typeface="微软雅黑" panose="020B0503020204020204" pitchFamily="34" charset="-122"/>
                  <a:ea typeface="微软雅黑" panose="020B0503020204020204" pitchFamily="34" charset="-122"/>
                  <a:cs typeface="+mj-cs"/>
                  <a:sym typeface="+mn-ea"/>
                </a:rPr>
                <a:t>交换流通</a:t>
              </a:r>
              <a:r>
                <a:rPr lang="en-US" altLang="zh-CN" sz="3600" b="1" spc="150" smtClean="0">
                  <a:solidFill>
                    <a:srgbClr val="002060"/>
                  </a:solidFill>
                  <a:effectLst/>
                  <a:latin typeface="微软雅黑" panose="020B0503020204020204" pitchFamily="34" charset="-122"/>
                  <a:ea typeface="微软雅黑" panose="020B0503020204020204" pitchFamily="34" charset="-122"/>
                  <a:cs typeface="+mj-cs"/>
                  <a:sym typeface="+mn-ea"/>
                </a:rPr>
                <a:t>—</a:t>
              </a:r>
              <a:r>
                <a:rPr lang="zh-CN" altLang="en-US" sz="3600" b="1" spc="150">
                  <a:solidFill>
                    <a:srgbClr val="002060"/>
                  </a:solidFill>
                  <a:effectLst/>
                  <a:latin typeface="微软雅黑" panose="020B0503020204020204" pitchFamily="34" charset="-122"/>
                  <a:ea typeface="微软雅黑" panose="020B0503020204020204" pitchFamily="34" charset="-122"/>
                  <a:cs typeface="+mj-cs"/>
                  <a:sym typeface="+mn-ea"/>
                </a:rPr>
                <a:t>古代</a:t>
              </a:r>
              <a:r>
                <a:rPr lang="zh-CN" altLang="zh-CN" sz="3600" b="1" spc="150">
                  <a:solidFill>
                    <a:srgbClr val="002060"/>
                  </a:solidFill>
                  <a:effectLst/>
                  <a:latin typeface="微软雅黑" panose="020B0503020204020204" pitchFamily="34" charset="-122"/>
                  <a:ea typeface="微软雅黑" panose="020B0503020204020204" pitchFamily="34" charset="-122"/>
                  <a:cs typeface="+mj-cs"/>
                  <a:sym typeface="+mn-ea"/>
                </a:rPr>
                <a:t>商贸的起源与发展</a:t>
              </a:r>
              <a:endParaRPr lang="zh-CN" altLang="zh-CN" sz="3600" b="1" spc="150">
                <a:solidFill>
                  <a:srgbClr val="002060"/>
                </a:solidFill>
                <a:effectLst/>
                <a:latin typeface="微软雅黑" panose="020B0503020204020204" pitchFamily="34" charset="-122"/>
                <a:ea typeface="微软雅黑" panose="020B0503020204020204" pitchFamily="34" charset="-122"/>
                <a:cs typeface="+mj-cs"/>
                <a:sym typeface="+mn-ea"/>
              </a:endParaRPr>
            </a:p>
          </p:txBody>
        </p:sp>
        <p:sp>
          <p:nvSpPr>
            <p:cNvPr id="24" name="流程图: 数据 23"/>
            <p:cNvSpPr/>
            <p:nvPr>
              <p:custDataLst>
                <p:tags r:id="rId4"/>
              </p:custDataLst>
            </p:nvPr>
          </p:nvSpPr>
          <p:spPr>
            <a:xfrm>
              <a:off x="3365" y="3662"/>
              <a:ext cx="1628" cy="1217"/>
            </a:xfrm>
            <a:prstGeom prst="flowChartInputOutput">
              <a:avLst/>
            </a:prstGeom>
            <a:solidFill>
              <a:schemeClr val="accent2">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32" tIns="45716" rIns="91432" bIns="45716" numCol="1" spcCol="0" rtlCol="0" fromWordArt="0" anchor="ctr" anchorCtr="0" compatLnSpc="1">
              <a:noAutofit/>
            </a:bodyPr>
            <a:lstStyle/>
            <a:p>
              <a:pPr lvl="0" algn="ctr" fontAlgn="auto">
                <a:lnSpc>
                  <a:spcPct val="100000"/>
                </a:lnSpc>
                <a:spcBef>
                  <a:spcPct val="0"/>
                </a:spcBef>
                <a:spcAft>
                  <a:spcPct val="0"/>
                </a:spcAft>
                <a:buClrTx/>
                <a:buSzTx/>
              </a:pPr>
              <a:r>
                <a:rPr lang="zh-CN" altLang="en-US" sz="4800" b="1">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endParaRPr lang="zh-CN" altLang="en-US" sz="48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7" name="直接连接符 26"/>
            <p:cNvCxnSpPr/>
            <p:nvPr>
              <p:custDataLst>
                <p:tags r:id="rId5"/>
              </p:custDataLst>
            </p:nvPr>
          </p:nvCxnSpPr>
          <p:spPr>
            <a:xfrm flipV="1">
              <a:off x="5354" y="4753"/>
              <a:ext cx="11426" cy="23"/>
            </a:xfrm>
            <a:prstGeom prst="line">
              <a:avLst/>
            </a:prstGeom>
            <a:ln w="44450" cmpd="sng">
              <a:solidFill>
                <a:srgbClr val="23B0E3"/>
              </a:solidFill>
              <a:prstDash val="solid"/>
              <a:tailEnd type="none"/>
            </a:ln>
            <a:effectLst>
              <a:outerShdw blurRad="50800" dist="635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 name="组合 36"/>
          <p:cNvGrpSpPr/>
          <p:nvPr>
            <p:custDataLst>
              <p:tags r:id="rId6"/>
            </p:custDataLst>
          </p:nvPr>
        </p:nvGrpSpPr>
        <p:grpSpPr>
          <a:xfrm>
            <a:off x="2319834" y="4790130"/>
            <a:ext cx="9180891" cy="828675"/>
            <a:chOff x="3369" y="5492"/>
            <a:chExt cx="14383" cy="1305"/>
          </a:xfrm>
        </p:grpSpPr>
        <p:sp>
          <p:nvSpPr>
            <p:cNvPr id="25" name="流程图: 数据 24"/>
            <p:cNvSpPr/>
            <p:nvPr>
              <p:custDataLst>
                <p:tags r:id="rId7"/>
              </p:custDataLst>
            </p:nvPr>
          </p:nvSpPr>
          <p:spPr>
            <a:xfrm>
              <a:off x="3369" y="5492"/>
              <a:ext cx="1629" cy="1305"/>
            </a:xfrm>
            <a:prstGeom prst="flowChartInputOutput">
              <a:avLst/>
            </a:prstGeom>
            <a:solidFill>
              <a:schemeClr val="accent2">
                <a:lumMod val="75000"/>
              </a:schemeClr>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32" tIns="45716" rIns="91432" bIns="45716" numCol="1" spcCol="0" rtlCol="0" fromWordArt="0" anchor="ctr" anchorCtr="0" compatLnSpc="1">
              <a:noAutofit/>
            </a:bodyPr>
            <a:lstStyle/>
            <a:p>
              <a:pPr lvl="0" algn="ctr" fontAlgn="auto">
                <a:lnSpc>
                  <a:spcPct val="100000"/>
                </a:lnSpc>
                <a:spcBef>
                  <a:spcPct val="0"/>
                </a:spcBef>
                <a:spcAft>
                  <a:spcPct val="0"/>
                </a:spcAft>
                <a:buClrTx/>
                <a:buSzTx/>
              </a:pPr>
              <a:r>
                <a:rPr lang="zh-CN" altLang="en-US" sz="5400" b="1">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endParaRPr lang="zh-CN" altLang="en-US" sz="5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8" name="直接连接符 27"/>
            <p:cNvCxnSpPr/>
            <p:nvPr>
              <p:custDataLst>
                <p:tags r:id="rId8"/>
              </p:custDataLst>
            </p:nvPr>
          </p:nvCxnSpPr>
          <p:spPr>
            <a:xfrm flipV="1">
              <a:off x="5416" y="6688"/>
              <a:ext cx="11345" cy="23"/>
            </a:xfrm>
            <a:prstGeom prst="line">
              <a:avLst/>
            </a:prstGeom>
            <a:ln w="44450" cmpd="sng">
              <a:solidFill>
                <a:srgbClr val="00B0F0"/>
              </a:solidFill>
              <a:prstDash val="solid"/>
              <a:tailEnd type="none"/>
            </a:ln>
            <a:effectLst>
              <a:outerShdw blurRad="50800" dist="635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文本框 29"/>
            <p:cNvSpPr txBox="1"/>
            <p:nvPr>
              <p:custDataLst>
                <p:tags r:id="rId9"/>
              </p:custDataLst>
            </p:nvPr>
          </p:nvSpPr>
          <p:spPr>
            <a:xfrm>
              <a:off x="5286" y="5529"/>
              <a:ext cx="12466" cy="1018"/>
            </a:xfrm>
            <a:prstGeom prst="rect">
              <a:avLst/>
            </a:prstGeom>
            <a:noFill/>
            <a:effectLst/>
          </p:spPr>
          <p:txBody>
            <a:bodyPr wrap="square" rtlCol="0" anchor="t">
              <a:spAutoFit/>
            </a:bodyPr>
            <a:lstStyle/>
            <a:p>
              <a:pPr lvl="0" algn="l">
                <a:buClrTx/>
                <a:buSzTx/>
                <a:buFontTx/>
              </a:pPr>
              <a:r>
                <a:rPr lang="zh-CN" altLang="en-US" sz="3600" b="1" spc="150" smtClean="0">
                  <a:solidFill>
                    <a:srgbClr val="C00000"/>
                  </a:solidFill>
                  <a:effectLst/>
                  <a:latin typeface="微软雅黑" panose="020B0503020204020204" pitchFamily="34" charset="-122"/>
                  <a:ea typeface="微软雅黑" panose="020B0503020204020204" pitchFamily="34" charset="-122"/>
                  <a:cs typeface="+mj-cs"/>
                  <a:sym typeface="+mn-ea"/>
                </a:rPr>
                <a:t>逐利增财</a:t>
              </a:r>
              <a:r>
                <a:rPr lang="en-US" altLang="zh-CN" sz="3600" b="1" spc="150" smtClean="0">
                  <a:solidFill>
                    <a:srgbClr val="002060"/>
                  </a:solidFill>
                  <a:effectLst/>
                  <a:latin typeface="微软雅黑" panose="020B0503020204020204" pitchFamily="34" charset="-122"/>
                  <a:ea typeface="微软雅黑" panose="020B0503020204020204" pitchFamily="34" charset="-122"/>
                  <a:cs typeface="+mj-cs"/>
                  <a:sym typeface="+mn-ea"/>
                </a:rPr>
                <a:t>—</a:t>
              </a:r>
              <a:r>
                <a:rPr lang="zh-CN" altLang="en-US" sz="3600" b="1" spc="150">
                  <a:solidFill>
                    <a:srgbClr val="002060"/>
                  </a:solidFill>
                  <a:effectLst/>
                  <a:latin typeface="微软雅黑" panose="020B0503020204020204" pitchFamily="34" charset="-122"/>
                  <a:ea typeface="微软雅黑" panose="020B0503020204020204" pitchFamily="34" charset="-122"/>
                  <a:cs typeface="+mj-cs"/>
                  <a:sym typeface="+mn-ea"/>
                </a:rPr>
                <a:t>货币、信贷与商业契约</a:t>
              </a:r>
              <a:endParaRPr lang="zh-CN" altLang="en-US" sz="3600" b="1" spc="150">
                <a:solidFill>
                  <a:srgbClr val="002060"/>
                </a:solidFill>
                <a:effectLst/>
                <a:latin typeface="微软雅黑" panose="020B0503020204020204" pitchFamily="34" charset="-122"/>
                <a:ea typeface="微软雅黑" panose="020B0503020204020204" pitchFamily="34" charset="-122"/>
                <a:cs typeface="+mj-cs"/>
                <a:sym typeface="+mn-ea"/>
              </a:endParaRPr>
            </a:p>
          </p:txBody>
        </p:sp>
      </p:grpSp>
      <p:sp>
        <p:nvSpPr>
          <p:cNvPr id="8" name="矩形 7"/>
          <p:cNvSpPr/>
          <p:nvPr>
            <p:custDataLst>
              <p:tags r:id="rId10"/>
            </p:custDataLst>
          </p:nvPr>
        </p:nvSpPr>
        <p:spPr>
          <a:xfrm>
            <a:off x="3334847" y="2914097"/>
            <a:ext cx="6067171" cy="518795"/>
          </a:xfrm>
          <a:prstGeom prst="rect">
            <a:avLst/>
          </a:prstGeom>
          <a:noFill/>
          <a:ln w="19050">
            <a:no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l"/>
            <a:r>
              <a:rPr lang="zh-CN" altLang="en-US" sz="2800" b="1" smtClean="0">
                <a:solidFill>
                  <a:srgbClr val="C00000"/>
                </a:solidFill>
                <a:effectLst/>
                <a:latin typeface="微软雅黑" panose="020B0503020204020204" pitchFamily="34" charset="-122"/>
                <a:ea typeface="微软雅黑" panose="020B0503020204020204" pitchFamily="34" charset="-122"/>
              </a:rPr>
              <a:t>（一）因交换而发生：起源</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
        <p:nvSpPr>
          <p:cNvPr id="9" name="矩形 8"/>
          <p:cNvSpPr/>
          <p:nvPr>
            <p:custDataLst>
              <p:tags r:id="rId11"/>
            </p:custDataLst>
          </p:nvPr>
        </p:nvSpPr>
        <p:spPr>
          <a:xfrm>
            <a:off x="3334847" y="3418122"/>
            <a:ext cx="4530952" cy="518795"/>
          </a:xfrm>
          <a:prstGeom prst="rect">
            <a:avLst/>
          </a:prstGeom>
          <a:noFill/>
          <a:ln w="19050">
            <a:noFill/>
            <a:prstDash val="sysDot"/>
          </a:ln>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800" b="1" smtClean="0">
                <a:solidFill>
                  <a:srgbClr val="C00000"/>
                </a:solidFill>
                <a:effectLst/>
                <a:latin typeface="微软雅黑" panose="020B0503020204020204" pitchFamily="34" charset="-122"/>
                <a:ea typeface="微软雅黑" panose="020B0503020204020204" pitchFamily="34" charset="-122"/>
                <a:sym typeface="+mn-ea"/>
              </a:rPr>
              <a:t>（二）因交流而发展：概况</a:t>
            </a:r>
            <a:endParaRPr lang="zh-CN" altLang="en-US" sz="2800" b="1" smtClean="0">
              <a:solidFill>
                <a:srgbClr val="C00000"/>
              </a:solidFill>
              <a:effectLst/>
              <a:latin typeface="微软雅黑" panose="020B0503020204020204" pitchFamily="34" charset="-122"/>
              <a:ea typeface="微软雅黑" panose="020B0503020204020204" pitchFamily="34" charset="-122"/>
              <a:sym typeface="+mn-ea"/>
            </a:endParaRPr>
          </a:p>
        </p:txBody>
      </p:sp>
      <p:sp>
        <p:nvSpPr>
          <p:cNvPr id="5" name="矩形 4"/>
          <p:cNvSpPr/>
          <p:nvPr>
            <p:custDataLst>
              <p:tags r:id="rId12"/>
            </p:custDataLst>
          </p:nvPr>
        </p:nvSpPr>
        <p:spPr>
          <a:xfrm>
            <a:off x="3334847" y="3966700"/>
            <a:ext cx="4721189" cy="502920"/>
          </a:xfrm>
          <a:prstGeom prst="rect">
            <a:avLst/>
          </a:prstGeom>
          <a:noFill/>
          <a:ln w="19050">
            <a:noFill/>
            <a:prstDash val="sysDot"/>
          </a:ln>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800" b="1" smtClean="0">
                <a:solidFill>
                  <a:srgbClr val="C00000"/>
                </a:solidFill>
                <a:effectLst/>
                <a:latin typeface="微软雅黑" panose="020B0503020204020204" pitchFamily="34" charset="-122"/>
                <a:ea typeface="微软雅黑" panose="020B0503020204020204" pitchFamily="34" charset="-122"/>
                <a:sym typeface="+mn-ea"/>
              </a:rPr>
              <a:t>（三）因交流而互惠：影响</a:t>
            </a:r>
            <a:endParaRPr lang="zh-CN" altLang="en-US" sz="2800" b="1" smtClean="0">
              <a:solidFill>
                <a:srgbClr val="C00000"/>
              </a:solidFill>
              <a:effectLst/>
              <a:latin typeface="微软雅黑" panose="020B0503020204020204" pitchFamily="34" charset="-122"/>
              <a:ea typeface="微软雅黑" panose="020B0503020204020204" pitchFamily="34" charset="-122"/>
              <a:sym typeface="+mn-ea"/>
            </a:endParaRPr>
          </a:p>
        </p:txBody>
      </p:sp>
      <p:sp>
        <p:nvSpPr>
          <p:cNvPr id="16" name="矩形 15"/>
          <p:cNvSpPr/>
          <p:nvPr>
            <p:custDataLst>
              <p:tags r:id="rId13"/>
            </p:custDataLst>
          </p:nvPr>
        </p:nvSpPr>
        <p:spPr>
          <a:xfrm>
            <a:off x="3285828" y="5644922"/>
            <a:ext cx="5016063" cy="518795"/>
          </a:xfrm>
          <a:prstGeom prst="rect">
            <a:avLst/>
          </a:prstGeom>
          <a:noFill/>
          <a:ln w="19050">
            <a:no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l"/>
            <a:r>
              <a:rPr lang="zh-CN" altLang="en-US" sz="2800" b="1" smtClean="0">
                <a:solidFill>
                  <a:srgbClr val="C00000"/>
                </a:solidFill>
                <a:effectLst/>
                <a:latin typeface="微软雅黑" panose="020B0503020204020204" pitchFamily="34" charset="-122"/>
                <a:ea typeface="微软雅黑" panose="020B0503020204020204" pitchFamily="34" charset="-122"/>
              </a:rPr>
              <a:t>（一）贸易媒介：货币、信贷</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sp>
        <p:nvSpPr>
          <p:cNvPr id="17" name="矩形 16"/>
          <p:cNvSpPr/>
          <p:nvPr>
            <p:custDataLst>
              <p:tags r:id="rId14"/>
            </p:custDataLst>
          </p:nvPr>
        </p:nvSpPr>
        <p:spPr>
          <a:xfrm>
            <a:off x="3257667" y="6188336"/>
            <a:ext cx="4875548" cy="518795"/>
          </a:xfrm>
          <a:prstGeom prst="rect">
            <a:avLst/>
          </a:prstGeom>
          <a:noFill/>
          <a:ln w="19050">
            <a:noFill/>
            <a:prstDash val="sysDot"/>
          </a:ln>
          <a:effectLst/>
        </p:spPr>
        <p:style>
          <a:lnRef idx="3">
            <a:schemeClr val="lt1"/>
          </a:lnRef>
          <a:fillRef idx="1">
            <a:schemeClr val="accent5"/>
          </a:fillRef>
          <a:effectRef idx="1">
            <a:schemeClr val="accent5"/>
          </a:effectRef>
          <a:fontRef idx="minor">
            <a:schemeClr val="lt1"/>
          </a:fontRef>
        </p:style>
        <p:txBody>
          <a:bodyPr rtlCol="0" anchor="ctr"/>
          <a:lstStyle/>
          <a:p>
            <a:pPr algn="l"/>
            <a:r>
              <a:rPr lang="zh-CN" altLang="en-US" sz="2800" b="1" smtClean="0">
                <a:solidFill>
                  <a:srgbClr val="C00000"/>
                </a:solidFill>
                <a:effectLst/>
                <a:latin typeface="微软雅黑" panose="020B0503020204020204" pitchFamily="34" charset="-122"/>
                <a:ea typeface="微软雅黑" panose="020B0503020204020204" pitchFamily="34" charset="-122"/>
              </a:rPr>
              <a:t>（二）贸易保障：商业契约</a:t>
            </a:r>
            <a:endParaRPr lang="zh-CN" altLang="en-US" sz="2800" b="1" smtClean="0">
              <a:solidFill>
                <a:srgbClr val="C00000"/>
              </a:solidFill>
              <a:effectLst/>
              <a:latin typeface="微软雅黑" panose="020B0503020204020204" pitchFamily="34" charset="-122"/>
              <a:ea typeface="微软雅黑" panose="020B0503020204020204" pitchFamily="34" charset="-122"/>
            </a:endParaRPr>
          </a:p>
        </p:txBody>
      </p:sp>
      <p:pic>
        <p:nvPicPr>
          <p:cNvPr id="19" name="图片 18"/>
          <p:cNvPicPr>
            <a:picLocks noChangeAspect="1"/>
          </p:cNvPicPr>
          <p:nvPr>
            <p:custDataLst>
              <p:tags r:id="rId15"/>
            </p:custDataLst>
          </p:nvPr>
        </p:nvPicPr>
        <p:blipFill>
          <a:blip r:embed="rId16"/>
          <a:stretch>
            <a:fillRect/>
          </a:stretch>
        </p:blipFill>
        <p:spPr>
          <a:xfrm>
            <a:off x="636799" y="4469620"/>
            <a:ext cx="1591118" cy="1487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图片 20"/>
          <p:cNvPicPr/>
          <p:nvPr>
            <p:custDataLst>
              <p:tags r:id="rId17"/>
            </p:custDataLst>
          </p:nvPr>
        </p:nvPicPr>
        <p:blipFill>
          <a:blip r:embed="rId18"/>
          <a:stretch>
            <a:fillRect/>
          </a:stretch>
        </p:blipFill>
        <p:spPr>
          <a:xfrm>
            <a:off x="685473" y="1878507"/>
            <a:ext cx="1479331" cy="1616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000"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000" fill="hold">
                                          <p:stCondLst>
                                            <p:cond delay="0"/>
                                          </p:stCondLst>
                                        </p:cTn>
                                        <p:tgtEl>
                                          <p:spTgt spid="37"/>
                                        </p:tgtEl>
                                        <p:attrNameLst>
                                          <p:attrName>style.visibility</p:attrName>
                                        </p:attrNameLst>
                                      </p:cBhvr>
                                      <p:to>
                                        <p:strVal val="visible"/>
                                      </p:to>
                                    </p:set>
                                    <p:animEffect transition="in" filter="wipe(left)">
                                      <p:cBhvr>
                                        <p:cTn id="11" dur="10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000"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000"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000" fill="hold">
                                          <p:stCondLst>
                                            <p:cond delay="0"/>
                                          </p:stCondLst>
                                        </p:cTn>
                                        <p:tgtEl>
                                          <p:spTgt spid="5"/>
                                        </p:tgtEl>
                                        <p:attrNameLst>
                                          <p:attrName>style.visibility</p:attrName>
                                        </p:attrNameLst>
                                      </p:cBhvr>
                                      <p:to>
                                        <p:strVal val="visible"/>
                                      </p:to>
                                    </p:set>
                                    <p:animEffect transition="in" filter="wipe(left)">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000" fill="hold">
                                          <p:stCondLst>
                                            <p:cond delay="0"/>
                                          </p:stCondLst>
                                        </p:cTn>
                                        <p:tgtEl>
                                          <p:spTgt spid="16"/>
                                        </p:tgtEl>
                                        <p:attrNameLst>
                                          <p:attrName>style.visibility</p:attrName>
                                        </p:attrNameLst>
                                      </p:cBhvr>
                                      <p:to>
                                        <p:strVal val="visible"/>
                                      </p:to>
                                    </p:set>
                                    <p:animEffect transition="in" filter="wipe(left)">
                                      <p:cBhvr>
                                        <p:cTn id="29" dur="1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000" fill="hold">
                                          <p:stCondLst>
                                            <p:cond delay="0"/>
                                          </p:stCondLst>
                                        </p:cTn>
                                        <p:tgtEl>
                                          <p:spTgt spid="17"/>
                                        </p:tgtEl>
                                        <p:attrNameLst>
                                          <p:attrName>style.visibility</p:attrName>
                                        </p:attrNameLst>
                                      </p:cBhvr>
                                      <p:to>
                                        <p:strVal val="visible"/>
                                      </p:to>
                                    </p:set>
                                    <p:animEffect transition="in" filter="wipe(left)">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00692" y="3732"/>
            <a:ext cx="8490585"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—古代商贸的起源与发展</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2"/>
            </p:custDataLst>
          </p:nvPr>
        </p:nvSpPr>
        <p:spPr>
          <a:xfrm>
            <a:off x="0" y="768251"/>
            <a:ext cx="7417942" cy="595630"/>
          </a:xfrm>
          <a:prstGeom prst="rect">
            <a:avLst/>
          </a:prstGeom>
          <a:noFill/>
        </p:spPr>
        <p:txBody>
          <a:bodyPr wrap="square" rtlCol="0" anchor="t">
            <a:noAutofit/>
          </a:bodyPr>
          <a:lstStyle/>
          <a:p>
            <a:pPr lvl="0" algn="l">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因交换而发生：</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商业</a:t>
            </a: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贸易的起源</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2" name="图片 31"/>
          <p:cNvPicPr>
            <a:picLocks noChangeAspect="1"/>
          </p:cNvPicPr>
          <p:nvPr>
            <p:custDataLst>
              <p:tags r:id="rId3"/>
            </p:custDataLst>
          </p:nvPr>
        </p:nvPicPr>
        <p:blipFill>
          <a:blip r:embed="rId4"/>
          <a:stretch>
            <a:fillRect/>
          </a:stretch>
        </p:blipFill>
        <p:spPr>
          <a:xfrm>
            <a:off x="7242954" y="748357"/>
            <a:ext cx="4510895" cy="2684095"/>
          </a:xfrm>
          <a:prstGeom prst="rect">
            <a:avLst/>
          </a:prstGeom>
        </p:spPr>
      </p:pic>
      <p:sp>
        <p:nvSpPr>
          <p:cNvPr id="27" name="文本框 26"/>
          <p:cNvSpPr txBox="1"/>
          <p:nvPr>
            <p:custDataLst>
              <p:tags r:id="rId5"/>
            </p:custDataLst>
          </p:nvPr>
        </p:nvSpPr>
        <p:spPr>
          <a:xfrm>
            <a:off x="400692" y="1518562"/>
            <a:ext cx="2038350" cy="1913890"/>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zh-CN" sz="2400" b="1">
                <a:solidFill>
                  <a:srgbClr val="C00000"/>
                </a:solidFill>
                <a:latin typeface="微软雅黑" panose="020B0503020204020204" pitchFamily="34" charset="-122"/>
                <a:ea typeface="微软雅黑" panose="020B0503020204020204" pitchFamily="34" charset="-122"/>
                <a:sym typeface="+mn-ea"/>
              </a:rPr>
              <a:t>1、时间：</a:t>
            </a:r>
            <a:endParaRPr lang="zh-CN" sz="2400" b="1">
              <a:solidFill>
                <a:srgbClr val="C00000"/>
              </a:solidFill>
              <a:latin typeface="微软雅黑" panose="020B0503020204020204" pitchFamily="34" charset="-122"/>
              <a:ea typeface="微软雅黑" panose="020B0503020204020204" pitchFamily="34" charset="-122"/>
              <a:sym typeface="+mn-ea"/>
            </a:endParaRPr>
          </a:p>
          <a:p>
            <a:pPr lvl="0" algn="l">
              <a:lnSpc>
                <a:spcPct val="105000"/>
              </a:lnSpc>
              <a:spcBef>
                <a:spcPct val="0"/>
              </a:spcBef>
              <a:spcAft>
                <a:spcPct val="0"/>
              </a:spcAft>
              <a:buClrTx/>
              <a:buSzTx/>
              <a:buFontTx/>
            </a:pPr>
            <a:r>
              <a:rPr lang="zh-CN" sz="2400" b="1">
                <a:solidFill>
                  <a:srgbClr val="C00000"/>
                </a:solidFill>
                <a:latin typeface="微软雅黑" panose="020B0503020204020204" pitchFamily="34" charset="-122"/>
                <a:ea typeface="微软雅黑" panose="020B0503020204020204" pitchFamily="34" charset="-122"/>
                <a:sym typeface="+mn-ea"/>
              </a:rPr>
              <a:t>2、条件：</a:t>
            </a:r>
            <a:endParaRPr lang="zh-CN" sz="2400" b="1">
              <a:solidFill>
                <a:srgbClr val="C00000"/>
              </a:solidFill>
              <a:latin typeface="微软雅黑" panose="020B0503020204020204" pitchFamily="34" charset="-122"/>
              <a:ea typeface="微软雅黑" panose="020B0503020204020204" pitchFamily="34" charset="-122"/>
              <a:sym typeface="+mn-ea"/>
            </a:endParaRPr>
          </a:p>
          <a:p>
            <a:pPr lvl="0" algn="l">
              <a:lnSpc>
                <a:spcPct val="105000"/>
              </a:lnSpc>
              <a:spcBef>
                <a:spcPct val="0"/>
              </a:spcBef>
              <a:spcAft>
                <a:spcPct val="0"/>
              </a:spcAft>
              <a:buClrTx/>
              <a:buSzTx/>
              <a:buFontTx/>
            </a:pPr>
            <a:endParaRPr lang="en-US" altLang="zh-CN" sz="2400" b="1" smtClean="0">
              <a:solidFill>
                <a:srgbClr val="C00000"/>
              </a:solidFill>
              <a:latin typeface="微软雅黑" panose="020B0503020204020204" pitchFamily="34" charset="-122"/>
              <a:ea typeface="微软雅黑" panose="020B0503020204020204" pitchFamily="34" charset="-122"/>
              <a:sym typeface="+mn-ea"/>
            </a:endParaRPr>
          </a:p>
          <a:p>
            <a:pPr lvl="0" algn="l">
              <a:lnSpc>
                <a:spcPct val="105000"/>
              </a:lnSpc>
              <a:spcBef>
                <a:spcPct val="0"/>
              </a:spcBef>
              <a:spcAft>
                <a:spcPct val="0"/>
              </a:spcAft>
              <a:buClrTx/>
              <a:buSzTx/>
              <a:buFontTx/>
            </a:pPr>
            <a:r>
              <a:rPr lang="zh-CN" sz="2400" b="1" smtClean="0">
                <a:solidFill>
                  <a:srgbClr val="C00000"/>
                </a:solidFill>
                <a:latin typeface="微软雅黑" panose="020B0503020204020204" pitchFamily="34" charset="-122"/>
                <a:ea typeface="微软雅黑" panose="020B0503020204020204" pitchFamily="34" charset="-122"/>
                <a:sym typeface="+mn-ea"/>
              </a:rPr>
              <a:t>3</a:t>
            </a:r>
            <a:r>
              <a:rPr lang="zh-CN" sz="2400" b="1">
                <a:solidFill>
                  <a:srgbClr val="C00000"/>
                </a:solidFill>
                <a:latin typeface="微软雅黑" panose="020B0503020204020204" pitchFamily="34" charset="-122"/>
                <a:ea typeface="微软雅黑" panose="020B0503020204020204" pitchFamily="34" charset="-122"/>
                <a:sym typeface="+mn-ea"/>
              </a:rPr>
              <a:t>、目的：</a:t>
            </a:r>
            <a:endParaRPr lang="zh-CN" sz="2400" b="1">
              <a:solidFill>
                <a:srgbClr val="C00000"/>
              </a:solidFill>
              <a:latin typeface="微软雅黑" panose="020B0503020204020204" pitchFamily="34" charset="-122"/>
              <a:ea typeface="微软雅黑" panose="020B0503020204020204" pitchFamily="34" charset="-122"/>
              <a:sym typeface="+mn-ea"/>
            </a:endParaRPr>
          </a:p>
          <a:p>
            <a:pPr lvl="0" algn="l">
              <a:lnSpc>
                <a:spcPct val="105000"/>
              </a:lnSpc>
              <a:spcBef>
                <a:spcPct val="0"/>
              </a:spcBef>
              <a:spcAft>
                <a:spcPct val="0"/>
              </a:spcAft>
              <a:buClrTx/>
              <a:buSzTx/>
              <a:buFontTx/>
            </a:pPr>
            <a:r>
              <a:rPr lang="zh-CN" sz="2400" b="1">
                <a:solidFill>
                  <a:srgbClr val="C00000"/>
                </a:solidFill>
                <a:latin typeface="微软雅黑" panose="020B0503020204020204" pitchFamily="34" charset="-122"/>
                <a:ea typeface="微软雅黑" panose="020B0503020204020204" pitchFamily="34" charset="-122"/>
                <a:sym typeface="+mn-ea"/>
              </a:rPr>
              <a:t>4、</a:t>
            </a:r>
            <a:r>
              <a:rPr lang="zh-CN" altLang="en-US" sz="2400" b="1">
                <a:solidFill>
                  <a:srgbClr val="C00000"/>
                </a:solidFill>
                <a:latin typeface="微软雅黑" panose="020B0503020204020204" pitchFamily="34" charset="-122"/>
                <a:ea typeface="微软雅黑" panose="020B0503020204020204" pitchFamily="34" charset="-122"/>
                <a:sym typeface="+mn-ea"/>
              </a:rPr>
              <a:t>意义：</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31" name="文本框 30"/>
          <p:cNvSpPr txBox="1"/>
          <p:nvPr>
            <p:custDataLst>
              <p:tags r:id="rId6"/>
            </p:custDataLst>
          </p:nvPr>
        </p:nvSpPr>
        <p:spPr>
          <a:xfrm>
            <a:off x="1926307" y="1897299"/>
            <a:ext cx="5158979" cy="76974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400" b="1" smtClean="0">
                <a:solidFill>
                  <a:srgbClr val="002060"/>
                </a:solidFill>
                <a:latin typeface="微软雅黑" panose="020B0503020204020204" pitchFamily="34" charset="-122"/>
                <a:ea typeface="微软雅黑" panose="020B0503020204020204" pitchFamily="34" charset="-122"/>
                <a:sym typeface="+mn-ea"/>
              </a:rPr>
              <a:t>生产力的进步、社会分工</a:t>
            </a:r>
            <a:r>
              <a:rPr lang="zh-CN" altLang="en-US" sz="2400" b="1">
                <a:solidFill>
                  <a:srgbClr val="002060"/>
                </a:solidFill>
                <a:latin typeface="微软雅黑" panose="020B0503020204020204" pitchFamily="34" charset="-122"/>
                <a:ea typeface="微软雅黑" panose="020B0503020204020204" pitchFamily="34" charset="-122"/>
                <a:sym typeface="+mn-ea"/>
              </a:rPr>
              <a:t>、产品剩余及私有制的产生</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33" name="文本框 32"/>
          <p:cNvSpPr txBox="1"/>
          <p:nvPr>
            <p:custDataLst>
              <p:tags r:id="rId7"/>
            </p:custDataLst>
          </p:nvPr>
        </p:nvSpPr>
        <p:spPr>
          <a:xfrm>
            <a:off x="1926306" y="2676603"/>
            <a:ext cx="4045585" cy="527685"/>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400" b="1">
                <a:solidFill>
                  <a:srgbClr val="002060"/>
                </a:solidFill>
                <a:latin typeface="微软雅黑" panose="020B0503020204020204" pitchFamily="34" charset="-122"/>
                <a:ea typeface="微软雅黑" panose="020B0503020204020204" pitchFamily="34" charset="-122"/>
                <a:sym typeface="+mn-ea"/>
              </a:rPr>
              <a:t>换取自己所需物品</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35" name="文本框 34"/>
          <p:cNvSpPr txBox="1"/>
          <p:nvPr>
            <p:custDataLst>
              <p:tags r:id="rId8"/>
            </p:custDataLst>
          </p:nvPr>
        </p:nvSpPr>
        <p:spPr>
          <a:xfrm>
            <a:off x="1926306" y="3080662"/>
            <a:ext cx="6163310" cy="50165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400" b="1">
                <a:solidFill>
                  <a:srgbClr val="002060"/>
                </a:solidFill>
                <a:latin typeface="微软雅黑" panose="020B0503020204020204" pitchFamily="34" charset="-122"/>
                <a:ea typeface="微软雅黑" panose="020B0503020204020204" pitchFamily="34" charset="-122"/>
                <a:sym typeface="+mn-ea"/>
              </a:rPr>
              <a:t>推动社会分工发展，丰富人们生活</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36" name="文本框 35"/>
          <p:cNvSpPr txBox="1"/>
          <p:nvPr>
            <p:custDataLst>
              <p:tags r:id="rId9"/>
            </p:custDataLst>
          </p:nvPr>
        </p:nvSpPr>
        <p:spPr>
          <a:xfrm>
            <a:off x="1926306" y="1513619"/>
            <a:ext cx="2861945" cy="52197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400" b="1">
                <a:solidFill>
                  <a:srgbClr val="002060"/>
                </a:solidFill>
                <a:latin typeface="微软雅黑" panose="020B0503020204020204" pitchFamily="34" charset="-122"/>
                <a:ea typeface="微软雅黑" panose="020B0503020204020204" pitchFamily="34" charset="-122"/>
                <a:sym typeface="+mn-ea"/>
              </a:rPr>
              <a:t>原始社会后期</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grpSp>
        <p:nvGrpSpPr>
          <p:cNvPr id="12" name="组合 11"/>
          <p:cNvGrpSpPr/>
          <p:nvPr>
            <p:custDataLst>
              <p:tags r:id="rId10"/>
            </p:custDataLst>
          </p:nvPr>
        </p:nvGrpSpPr>
        <p:grpSpPr>
          <a:xfrm>
            <a:off x="7242954" y="3659017"/>
            <a:ext cx="4592549" cy="3075026"/>
            <a:chOff x="2476" y="3734"/>
            <a:chExt cx="7185" cy="5603"/>
          </a:xfrm>
        </p:grpSpPr>
        <p:sp>
          <p:nvSpPr>
            <p:cNvPr id="13" name="矩形 12"/>
            <p:cNvSpPr/>
            <p:nvPr>
              <p:custDataLst>
                <p:tags r:id="rId11"/>
              </p:custDataLst>
            </p:nvPr>
          </p:nvSpPr>
          <p:spPr>
            <a:xfrm>
              <a:off x="2476" y="3734"/>
              <a:ext cx="7185" cy="5603"/>
            </a:xfrm>
            <a:prstGeom prst="rect">
              <a:avLst/>
            </a:prstGeom>
            <a:noFill/>
            <a:ln w="19050" cap="flat" cmpd="sng" algn="ctr">
              <a:solidFill>
                <a:srgbClr val="C00000"/>
              </a:solidFill>
              <a:prstDash val="dash"/>
              <a:miter lim="800000"/>
            </a:ln>
            <a:effectLst/>
            <a:extLst>
              <a:ext uri="{909E8E84-426E-40DD-AFC4-6F175D3DCCD1}">
                <a14:hiddenFill xmlns:a14="http://schemas.microsoft.com/office/drawing/2010/main">
                  <a:solidFill>
                    <a:srgbClr val="FEFFE8"/>
                  </a:solidFill>
                </a14:hiddenFill>
              </a:ext>
            </a:ex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000" b="1" i="0" u="none" strike="noStrike" kern="0" cap="none" spc="0" normalizeH="0" baseline="0" noProof="0" smtClean="0">
                  <a:ln>
                    <a:noFill/>
                  </a:ln>
                  <a:solidFill>
                    <a:sysClr val="windowText" lastClr="000000">
                      <a:lumMod val="75000"/>
                      <a:lumOff val="25000"/>
                    </a:sysClr>
                  </a:solidFill>
                  <a:effectLst/>
                  <a:uLnTx/>
                  <a:uFillTx/>
                  <a:latin typeface="+mj-ea"/>
                  <a:ea typeface="+mj-ea"/>
                </a:rPr>
                <a:t>社会</a:t>
              </a:r>
              <a:r>
                <a:rPr kumimoji="0" lang="zh-CN" altLang="en-US" sz="2000" b="1" i="0" u="none" strike="noStrike" kern="0" cap="none" spc="0" normalizeH="0" baseline="0" noProof="0">
                  <a:ln>
                    <a:noFill/>
                  </a:ln>
                  <a:solidFill>
                    <a:sysClr val="windowText" lastClr="000000">
                      <a:lumMod val="75000"/>
                      <a:lumOff val="25000"/>
                    </a:sysClr>
                  </a:solidFill>
                  <a:effectLst/>
                  <a:uLnTx/>
                  <a:uFillTx/>
                  <a:latin typeface="+mj-ea"/>
                  <a:ea typeface="+mj-ea"/>
                </a:rPr>
                <a:t>大分工</a:t>
              </a:r>
              <a:endParaRPr kumimoji="0" lang="zh-CN" altLang="en-US"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endParaRPr>
            </a:p>
            <a:p>
              <a:pPr marL="0" marR="0" lvl="0" indent="508000" algn="just" defTabSz="914400" eaLnBrk="1" fontAlgn="auto" latinLnBrk="0" hangingPunct="1">
                <a:lnSpc>
                  <a:spcPct val="100000"/>
                </a:lnSpc>
                <a:spcBef>
                  <a:spcPct val="0"/>
                </a:spcBef>
                <a:spcAft>
                  <a:spcPct val="0"/>
                </a:spcAft>
                <a:buClrTx/>
                <a:buSzTx/>
                <a:buFontTx/>
                <a:buNone/>
                <a:defRPr/>
              </a:pPr>
              <a:r>
                <a:rPr kumimoji="0" lang="zh-CN" altLang="en-US"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rPr>
                <a:t>（</a:t>
              </a:r>
              <a:r>
                <a:rPr kumimoji="0" lang="en-US" altLang="zh-CN"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rPr>
                <a:t>1</a:t>
              </a:r>
              <a:r>
                <a:rPr kumimoji="0" lang="zh-CN" altLang="en-US"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rPr>
                <a:t>）原始社会后期发生的畜牧业同农业的分离，为私有制的产生创造了物质前提。</a:t>
              </a:r>
              <a:endParaRPr kumimoji="0" lang="zh-CN" altLang="en-US"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endParaRPr>
            </a:p>
            <a:p>
              <a:pPr marL="0" marR="0" lvl="0" indent="508000" algn="just" defTabSz="914400" eaLnBrk="1" fontAlgn="auto" latinLnBrk="0" hangingPunct="1">
                <a:lnSpc>
                  <a:spcPct val="100000"/>
                </a:lnSpc>
                <a:spcBef>
                  <a:spcPct val="0"/>
                </a:spcBef>
                <a:spcAft>
                  <a:spcPct val="0"/>
                </a:spcAft>
                <a:buClrTx/>
                <a:buSzTx/>
                <a:buFontTx/>
                <a:buNone/>
                <a:defRPr/>
              </a:pPr>
              <a:r>
                <a:rPr kumimoji="0" lang="zh-CN" altLang="en-US"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rPr>
                <a:t>（</a:t>
              </a:r>
              <a:r>
                <a:rPr kumimoji="0" lang="en-US" altLang="zh-CN"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rPr>
                <a:t>2</a:t>
              </a:r>
              <a:r>
                <a:rPr kumimoji="0" lang="zh-CN" altLang="en-US"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rPr>
                <a:t>）原始社会末期，因生产工具的使用和改良引起的手工业同农业的分离。</a:t>
              </a:r>
              <a:endParaRPr kumimoji="0" lang="zh-CN" altLang="en-US"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endParaRPr>
            </a:p>
            <a:p>
              <a:pPr marL="0" marR="0" lvl="0" indent="508000" algn="just" defTabSz="914400" eaLnBrk="1" fontAlgn="auto" latinLnBrk="0" hangingPunct="1">
                <a:lnSpc>
                  <a:spcPct val="100000"/>
                </a:lnSpc>
                <a:spcBef>
                  <a:spcPct val="0"/>
                </a:spcBef>
                <a:spcAft>
                  <a:spcPct val="0"/>
                </a:spcAft>
                <a:buClrTx/>
                <a:buSzTx/>
                <a:buFontTx/>
                <a:buNone/>
                <a:defRPr/>
              </a:pPr>
              <a:r>
                <a:rPr kumimoji="0" lang="zh-CN" altLang="en-US"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rPr>
                <a:t>（</a:t>
              </a:r>
              <a:r>
                <a:rPr kumimoji="0" lang="en-US" altLang="zh-CN"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rPr>
                <a:t>3</a:t>
              </a:r>
              <a:r>
                <a:rPr kumimoji="0" lang="zh-CN" altLang="en-US"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rPr>
                <a:t>）奴隶社会初期出现专门经营商品买卖的商人，商业资本开始积累。</a:t>
              </a:r>
              <a:endParaRPr kumimoji="0" lang="zh-CN" altLang="en-US" sz="2000" b="1" i="0" u="none" strike="noStrike" kern="0" cap="none" spc="0" normalizeH="0" baseline="0" noProof="0">
                <a:ln>
                  <a:noFill/>
                </a:ln>
                <a:solidFill>
                  <a:sysClr val="windowText" lastClr="000000"/>
                </a:solidFill>
                <a:effectLst/>
                <a:uLnTx/>
                <a:uFillTx/>
                <a:latin typeface="+mj-ea"/>
                <a:ea typeface="+mj-ea"/>
                <a:cs typeface="方正宋刻本秀楷简体" panose="02000000000000000000" charset="-122"/>
              </a:endParaRPr>
            </a:p>
          </p:txBody>
        </p:sp>
        <p:sp>
          <p:nvSpPr>
            <p:cNvPr id="14" name="圆角矩形 13"/>
            <p:cNvSpPr/>
            <p:nvPr>
              <p:custDataLst>
                <p:tags r:id="rId12"/>
              </p:custDataLst>
            </p:nvPr>
          </p:nvSpPr>
          <p:spPr>
            <a:xfrm>
              <a:off x="2596" y="3885"/>
              <a:ext cx="2142" cy="500"/>
            </a:xfrm>
            <a:prstGeom prst="roundRect">
              <a:avLst/>
            </a:prstGeom>
            <a:solidFill>
              <a:srgbClr val="FEFFE8"/>
            </a:solidFill>
            <a:ln w="19050" cap="flat" cmpd="sng" algn="ctr">
              <a:solidFill>
                <a:srgbClr val="C00000"/>
              </a:solidFill>
              <a:prstDash val="dash"/>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000" b="0" i="0" u="none" strike="noStrike" kern="0" cap="none" spc="0" normalizeH="0" baseline="0" noProof="0">
                  <a:ln>
                    <a:noFill/>
                  </a:ln>
                  <a:solidFill>
                    <a:srgbClr val="C00000"/>
                  </a:solidFill>
                  <a:effectLst/>
                  <a:uLnTx/>
                  <a:uFillTx/>
                  <a:latin typeface="方正榜书行简体" panose="02000000000000000000" charset="-122"/>
                  <a:ea typeface="方正榜书行简体" panose="02000000000000000000" charset="-122"/>
                  <a:cs typeface="+mn-cs"/>
                </a:rPr>
                <a:t>名词解释</a:t>
              </a:r>
              <a:endParaRPr kumimoji="0" lang="zh-CN" altLang="en-US" sz="2000" b="0" i="0" u="none" strike="noStrike" kern="0" cap="none" spc="0" normalizeH="0" baseline="0" noProof="0">
                <a:ln>
                  <a:noFill/>
                </a:ln>
                <a:solidFill>
                  <a:srgbClr val="C00000"/>
                </a:solidFill>
                <a:effectLst/>
                <a:uLnTx/>
                <a:uFillTx/>
                <a:latin typeface="方正榜书行简体" panose="02000000000000000000" charset="-122"/>
                <a:ea typeface="方正榜书行简体" panose="02000000000000000000" charset="-122"/>
                <a:cs typeface="+mn-cs"/>
              </a:endParaRPr>
            </a:p>
          </p:txBody>
        </p:sp>
      </p:grpSp>
      <p:sp>
        <p:nvSpPr>
          <p:cNvPr id="4" name="矩形 3"/>
          <p:cNvSpPr/>
          <p:nvPr>
            <p:custDataLst>
              <p:tags r:id="rId13"/>
            </p:custDataLst>
          </p:nvPr>
        </p:nvSpPr>
        <p:spPr>
          <a:xfrm>
            <a:off x="362341" y="3611481"/>
            <a:ext cx="6842262" cy="3170099"/>
          </a:xfrm>
          <a:prstGeom prst="rect">
            <a:avLst/>
          </a:prstGeom>
          <a:ln>
            <a:solidFill>
              <a:schemeClr val="tx1"/>
            </a:solidFill>
          </a:ln>
        </p:spPr>
        <p:txBody>
          <a:bodyPr wrap="square">
            <a:spAutoFit/>
          </a:bodyPr>
          <a:lstStyle/>
          <a:p>
            <a:pPr lvl="0">
              <a:lnSpc>
                <a:spcPct val="125000"/>
              </a:lnSpc>
            </a:pPr>
            <a:r>
              <a:rPr lang="zh-CN" altLang="en-US" sz="2000" b="1" kern="100" smtClean="0">
                <a:latin typeface="宋体" panose="02010600030101010101" pitchFamily="2" charset="-122"/>
              </a:rPr>
              <a:t>生产工具的进步，使人类生活条件大为改善。</a:t>
            </a:r>
            <a:r>
              <a:rPr lang="en-US" altLang="zh-CN" sz="2000" b="1" kern="100" smtClean="0">
                <a:latin typeface="宋体" panose="02010600030101010101" pitchFamily="2" charset="-122"/>
              </a:rPr>
              <a:t>……</a:t>
            </a:r>
            <a:r>
              <a:rPr lang="zh-CN" altLang="zh-CN" sz="2000" b="1" kern="100" smtClean="0">
                <a:latin typeface="宋体" panose="02010600030101010101" pitchFamily="2" charset="-122"/>
                <a:ea typeface="宋体" panose="02010600030101010101" pitchFamily="2" charset="-122"/>
              </a:rPr>
              <a:t>农业的成功，……除了自己消费之外也有了剩余，为别人提供粮食成了可能。 </a:t>
            </a:r>
            <a:r>
              <a:rPr lang="zh-CN" altLang="zh-CN" sz="2000" b="1" kern="100" smtClean="0">
                <a:solidFill>
                  <a:prstClr val="black"/>
                </a:solidFill>
                <a:latin typeface="宋体" panose="02010600030101010101" pitchFamily="2" charset="-122"/>
                <a:ea typeface="宋体" panose="02010600030101010101" pitchFamily="2" charset="-122"/>
              </a:rPr>
              <a:t>……这样经营畜牧业的游牧部落和经营农作物的农业部落之间，就很自然地发展起了交换。</a:t>
            </a:r>
            <a:r>
              <a:rPr lang="zh-CN" altLang="en-US" sz="2000" b="1" kern="100" smtClean="0">
                <a:solidFill>
                  <a:prstClr val="black"/>
                </a:solidFill>
                <a:latin typeface="宋体" panose="02010600030101010101" pitchFamily="2" charset="-122"/>
                <a:ea typeface="宋体" panose="02010600030101010101" pitchFamily="2" charset="-122"/>
              </a:rPr>
              <a:t>上述材料（   ）</a:t>
            </a:r>
            <a:endParaRPr lang="en-US" altLang="zh-CN" sz="2000" b="1" kern="100" smtClean="0">
              <a:solidFill>
                <a:prstClr val="black"/>
              </a:solidFill>
              <a:latin typeface="宋体" panose="02010600030101010101" pitchFamily="2" charset="-122"/>
              <a:ea typeface="宋体" panose="02010600030101010101" pitchFamily="2" charset="-122"/>
            </a:endParaRPr>
          </a:p>
          <a:p>
            <a:pPr lvl="0">
              <a:lnSpc>
                <a:spcPct val="125000"/>
              </a:lnSpc>
            </a:pPr>
            <a:r>
              <a:rPr lang="en-US" altLang="zh-CN" sz="2000" b="1" kern="100" smtClean="0">
                <a:solidFill>
                  <a:prstClr val="black"/>
                </a:solidFill>
                <a:latin typeface="宋体" panose="02010600030101010101" pitchFamily="2" charset="-122"/>
                <a:ea typeface="宋体" panose="02010600030101010101" pitchFamily="2" charset="-122"/>
              </a:rPr>
              <a:t>A.</a:t>
            </a:r>
            <a:r>
              <a:rPr lang="zh-CN" altLang="en-US" sz="2000" b="1" kern="100" smtClean="0">
                <a:solidFill>
                  <a:prstClr val="black"/>
                </a:solidFill>
                <a:latin typeface="宋体" panose="02010600030101010101" pitchFamily="2" charset="-122"/>
                <a:ea typeface="宋体" panose="02010600030101010101" pitchFamily="2" charset="-122"/>
              </a:rPr>
              <a:t>分析了商业贸易出现的条件</a:t>
            </a:r>
            <a:endParaRPr lang="en-US" altLang="zh-CN" sz="2000" b="1" kern="100" smtClean="0">
              <a:solidFill>
                <a:prstClr val="black"/>
              </a:solidFill>
              <a:latin typeface="宋体" panose="02010600030101010101" pitchFamily="2" charset="-122"/>
              <a:ea typeface="宋体" panose="02010600030101010101" pitchFamily="2" charset="-122"/>
            </a:endParaRPr>
          </a:p>
          <a:p>
            <a:pPr lvl="0">
              <a:lnSpc>
                <a:spcPct val="125000"/>
              </a:lnSpc>
            </a:pPr>
            <a:r>
              <a:rPr lang="en-US" altLang="zh-CN" sz="2000" b="1" kern="100" smtClean="0">
                <a:solidFill>
                  <a:prstClr val="black"/>
                </a:solidFill>
                <a:latin typeface="宋体" panose="02010600030101010101" pitchFamily="2" charset="-122"/>
                <a:ea typeface="宋体" panose="02010600030101010101" pitchFamily="2" charset="-122"/>
              </a:rPr>
              <a:t>B.</a:t>
            </a:r>
            <a:r>
              <a:rPr lang="zh-CN" altLang="en-US" sz="2000" b="1" kern="100" smtClean="0">
                <a:solidFill>
                  <a:prstClr val="black"/>
                </a:solidFill>
                <a:latin typeface="宋体" panose="02010600030101010101" pitchFamily="2" charset="-122"/>
                <a:ea typeface="宋体" panose="02010600030101010101" pitchFamily="2" charset="-122"/>
              </a:rPr>
              <a:t>揭示了商业发展的根本原因</a:t>
            </a:r>
            <a:endParaRPr lang="en-US" altLang="zh-CN" sz="2000" b="1" kern="100" smtClean="0">
              <a:solidFill>
                <a:prstClr val="black"/>
              </a:solidFill>
              <a:latin typeface="宋体" panose="02010600030101010101" pitchFamily="2" charset="-122"/>
              <a:ea typeface="宋体" panose="02010600030101010101" pitchFamily="2" charset="-122"/>
            </a:endParaRPr>
          </a:p>
          <a:p>
            <a:pPr lvl="0">
              <a:lnSpc>
                <a:spcPct val="125000"/>
              </a:lnSpc>
            </a:pPr>
            <a:r>
              <a:rPr lang="en-US" altLang="zh-CN" sz="2000" b="1" kern="100" smtClean="0">
                <a:solidFill>
                  <a:prstClr val="black"/>
                </a:solidFill>
                <a:latin typeface="宋体" panose="02010600030101010101" pitchFamily="2" charset="-122"/>
                <a:ea typeface="宋体" panose="02010600030101010101" pitchFamily="2" charset="-122"/>
              </a:rPr>
              <a:t>C.</a:t>
            </a:r>
            <a:r>
              <a:rPr lang="zh-CN" altLang="en-US" sz="2000" b="1" kern="100" smtClean="0">
                <a:solidFill>
                  <a:prstClr val="black"/>
                </a:solidFill>
                <a:latin typeface="宋体" panose="02010600030101010101" pitchFamily="2" charset="-122"/>
                <a:ea typeface="宋体" panose="02010600030101010101" pitchFamily="2" charset="-122"/>
              </a:rPr>
              <a:t>阐述了三次社会分工的过程</a:t>
            </a:r>
            <a:endParaRPr lang="en-US" altLang="zh-CN" sz="2000" b="1" kern="100" smtClean="0">
              <a:solidFill>
                <a:prstClr val="black"/>
              </a:solidFill>
              <a:latin typeface="宋体" panose="02010600030101010101" pitchFamily="2" charset="-122"/>
              <a:ea typeface="宋体" panose="02010600030101010101" pitchFamily="2" charset="-122"/>
            </a:endParaRPr>
          </a:p>
          <a:p>
            <a:pPr lvl="0">
              <a:lnSpc>
                <a:spcPct val="125000"/>
              </a:lnSpc>
            </a:pPr>
            <a:r>
              <a:rPr lang="en-US" altLang="zh-CN" sz="2000" b="1" kern="100" smtClean="0">
                <a:solidFill>
                  <a:prstClr val="black"/>
                </a:solidFill>
                <a:latin typeface="宋体" panose="02010600030101010101" pitchFamily="2" charset="-122"/>
                <a:ea typeface="宋体" panose="02010600030101010101" pitchFamily="2" charset="-122"/>
              </a:rPr>
              <a:t>D.</a:t>
            </a:r>
            <a:r>
              <a:rPr lang="zh-CN" altLang="en-US" sz="2000" b="1" kern="100" smtClean="0">
                <a:solidFill>
                  <a:prstClr val="black"/>
                </a:solidFill>
                <a:latin typeface="宋体" panose="02010600030101010101" pitchFamily="2" charset="-122"/>
                <a:ea typeface="宋体" panose="02010600030101010101" pitchFamily="2" charset="-122"/>
              </a:rPr>
              <a:t>解释了早期文明交流的影响</a:t>
            </a:r>
            <a:endParaRPr lang="en-US" altLang="zh-CN" sz="2000" b="1" kern="100" smtClean="0">
              <a:solidFill>
                <a:prstClr val="black"/>
              </a:solidFill>
              <a:latin typeface="宋体" panose="02010600030101010101" pitchFamily="2" charset="-122"/>
              <a:ea typeface="宋体" panose="02010600030101010101" pitchFamily="2" charset="-122"/>
            </a:endParaRPr>
          </a:p>
        </p:txBody>
      </p:sp>
      <p:sp>
        <p:nvSpPr>
          <p:cNvPr id="16" name="文本框 15"/>
          <p:cNvSpPr txBox="1"/>
          <p:nvPr>
            <p:custDataLst>
              <p:tags r:id="rId14"/>
            </p:custDataLst>
          </p:nvPr>
        </p:nvSpPr>
        <p:spPr>
          <a:xfrm>
            <a:off x="5676265" y="4738924"/>
            <a:ext cx="777777" cy="1323439"/>
          </a:xfrm>
          <a:prstGeom prst="rect">
            <a:avLst/>
          </a:prstGeom>
          <a:noFill/>
        </p:spPr>
        <p:txBody>
          <a:bodyPr wrap="none" rtlCol="0" anchor="t">
            <a:spAutoFit/>
          </a:bodyPr>
          <a:lstStyle/>
          <a:p>
            <a:r>
              <a:rPr lang="en-US" altLang="zh-CN" sz="8000" smtClean="0">
                <a:solidFill>
                  <a:srgbClr val="FF0000"/>
                </a:solidFill>
                <a:sym typeface="+mn-ea"/>
              </a:rPr>
              <a:t>A</a:t>
            </a:r>
            <a:endParaRPr lang="zh-CN" altLang="en-US" sz="8000">
              <a:solidFill>
                <a:srgbClr val="FF0000"/>
              </a:solidFill>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36"/>
                                        </p:tgtEl>
                                        <p:attrNameLst>
                                          <p:attrName>style.visibility</p:attrName>
                                        </p:attrNameLst>
                                      </p:cBhvr>
                                      <p:to>
                                        <p:strVal val="visible"/>
                                      </p:to>
                                    </p:set>
                                    <p:animEffect transition="in" filter="wipe(left)">
                                      <p:cBhvr>
                                        <p:cTn id="12" dur="1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31"/>
                                        </p:tgtEl>
                                        <p:attrNameLst>
                                          <p:attrName>style.visibility</p:attrName>
                                        </p:attrNameLst>
                                      </p:cBhvr>
                                      <p:to>
                                        <p:strVal val="visible"/>
                                      </p:to>
                                    </p:set>
                                    <p:animEffect transition="in" filter="wipe(left)">
                                      <p:cBhvr>
                                        <p:cTn id="17" dur="1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000" fill="hold">
                                          <p:stCondLst>
                                            <p:cond delay="0"/>
                                          </p:stCondLst>
                                        </p:cTn>
                                        <p:tgtEl>
                                          <p:spTgt spid="33"/>
                                        </p:tgtEl>
                                        <p:attrNameLst>
                                          <p:attrName>style.visibility</p:attrName>
                                        </p:attrNameLst>
                                      </p:cBhvr>
                                      <p:to>
                                        <p:strVal val="visible"/>
                                      </p:to>
                                    </p:set>
                                    <p:animEffect transition="in" filter="wipe(left)">
                                      <p:cBhvr>
                                        <p:cTn id="36" dur="10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000" fill="hold">
                                          <p:stCondLst>
                                            <p:cond delay="0"/>
                                          </p:stCondLst>
                                        </p:cTn>
                                        <p:tgtEl>
                                          <p:spTgt spid="35"/>
                                        </p:tgtEl>
                                        <p:attrNameLst>
                                          <p:attrName>style.visibility</p:attrName>
                                        </p:attrNameLst>
                                      </p:cBhvr>
                                      <p:to>
                                        <p:strVal val="visible"/>
                                      </p:to>
                                    </p:set>
                                    <p:animEffect transition="in" filter="wipe(left)">
                                      <p:cBhvr>
                                        <p:cTn id="4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3" grpId="0"/>
      <p:bldP spid="35" grpId="0"/>
      <p:bldP spid="36" grpId="0"/>
      <p:bldP spid="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25399" y="743585"/>
            <a:ext cx="7382268" cy="595630"/>
          </a:xfrm>
          <a:prstGeom prst="rect">
            <a:avLst/>
          </a:prstGeom>
          <a:noFill/>
        </p:spPr>
        <p:txBody>
          <a:bodyPr wrap="square" rtlCol="0" anchor="t">
            <a:noAutofit/>
          </a:bodyPr>
          <a:lstStyle/>
          <a:p>
            <a:pPr lvl="0" algn="l">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因交流而发展：商业贸易的概况</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文本框 26"/>
          <p:cNvSpPr txBox="1"/>
          <p:nvPr>
            <p:custDataLst>
              <p:tags r:id="rId2"/>
            </p:custDataLst>
          </p:nvPr>
        </p:nvSpPr>
        <p:spPr>
          <a:xfrm>
            <a:off x="400692" y="1396365"/>
            <a:ext cx="4130211" cy="51625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sym typeface="+mn-ea"/>
              </a:rPr>
              <a:t>1</a:t>
            </a:r>
            <a:r>
              <a:rPr lang="zh-CN" sz="2800" b="1" smtClean="0">
                <a:solidFill>
                  <a:srgbClr val="C00000"/>
                </a:solidFill>
                <a:latin typeface="微软雅黑" panose="020B0503020204020204" pitchFamily="34" charset="-122"/>
                <a:ea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sym typeface="+mn-ea"/>
              </a:rPr>
              <a:t>中国</a:t>
            </a:r>
            <a:r>
              <a:rPr lang="en-US" altLang="zh-CN" sz="2800" b="1" smtClean="0">
                <a:solidFill>
                  <a:srgbClr val="C00000"/>
                </a:solidFill>
                <a:latin typeface="微软雅黑" panose="020B0503020204020204" pitchFamily="34" charset="-122"/>
                <a:ea typeface="微软雅黑" panose="020B0503020204020204" pitchFamily="34" charset="-122"/>
                <a:sym typeface="+mn-ea"/>
              </a:rPr>
              <a:t>——</a:t>
            </a:r>
            <a:r>
              <a:rPr lang="zh-CN" sz="2800" b="1" smtClean="0">
                <a:solidFill>
                  <a:srgbClr val="C00000"/>
                </a:solidFill>
                <a:latin typeface="微软雅黑" panose="020B0503020204020204" pitchFamily="34" charset="-122"/>
                <a:ea typeface="微软雅黑" panose="020B0503020204020204" pitchFamily="34" charset="-122"/>
                <a:sym typeface="+mn-ea"/>
              </a:rPr>
              <a:t>国内商贸</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9222" name="文本框 9221"/>
          <p:cNvSpPr txBox="1"/>
          <p:nvPr>
            <p:custDataLst>
              <p:tags r:id="rId3"/>
            </p:custDataLst>
          </p:nvPr>
        </p:nvSpPr>
        <p:spPr>
          <a:xfrm>
            <a:off x="1914525" y="2682240"/>
            <a:ext cx="6135370" cy="45720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职业商人</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“工商食官”（官府垄断）</a:t>
            </a:r>
            <a:r>
              <a:rPr lang="en-US" altLang="zh-CN" sz="2400" b="1">
                <a:solidFill>
                  <a:srgbClr val="002060"/>
                </a:solidFill>
                <a:latin typeface="微软雅黑" panose="020B0503020204020204" pitchFamily="34" charset="-122"/>
                <a:ea typeface="微软雅黑" panose="020B0503020204020204" pitchFamily="34" charset="-122"/>
                <a:sym typeface="+mn-ea"/>
              </a:rPr>
              <a:t>   </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10251" name="文本框 10250"/>
          <p:cNvSpPr txBox="1"/>
          <p:nvPr>
            <p:custDataLst>
              <p:tags r:id="rId4"/>
            </p:custDataLst>
          </p:nvPr>
        </p:nvSpPr>
        <p:spPr>
          <a:xfrm>
            <a:off x="1920875" y="3101975"/>
            <a:ext cx="7894320" cy="472440"/>
          </a:xfrm>
          <a:prstGeom prst="rect">
            <a:avLst/>
          </a:prstGeom>
          <a:noFill/>
          <a:ln w="9525">
            <a:noFill/>
          </a:ln>
        </p:spPr>
        <p:txBody>
          <a:bodyPr wrap="square" lIns="91440" tIns="45720" rIns="91440" bIns="45720" rtlCol="0" anchor="t" anchorCtr="0">
            <a:noAutofit/>
          </a:bodyPr>
          <a:lstStyle/>
          <a:p>
            <a:pPr lvl="0" algn="l">
              <a:lnSpc>
                <a:spcPct val="100000"/>
              </a:lnSpc>
              <a:spcBef>
                <a:spcPct val="0"/>
              </a:spcBef>
              <a:spcAft>
                <a:spcPct val="0"/>
              </a:spcAft>
              <a:buClrTx/>
              <a:buSzTx/>
              <a:buFontTx/>
            </a:pP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出现私商</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商业都会</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金属铸币</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重农抑商政策</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13320" name="文本框 13319"/>
          <p:cNvSpPr txBox="1"/>
          <p:nvPr>
            <p:custDataLst>
              <p:tags r:id="rId5"/>
            </p:custDataLst>
          </p:nvPr>
        </p:nvSpPr>
        <p:spPr>
          <a:xfrm>
            <a:off x="1910715" y="5230495"/>
            <a:ext cx="7905115" cy="42545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坊市制瓦解</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交子</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榷场拓展，草市普遍</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14343" name="文本框 14342"/>
          <p:cNvSpPr txBox="1"/>
          <p:nvPr>
            <p:custDataLst>
              <p:tags r:id="rId6"/>
            </p:custDataLst>
          </p:nvPr>
        </p:nvSpPr>
        <p:spPr>
          <a:xfrm>
            <a:off x="1923415" y="5659120"/>
            <a:ext cx="8825865" cy="907415"/>
          </a:xfrm>
          <a:prstGeom prst="rect">
            <a:avLst/>
          </a:prstGeom>
          <a:noFill/>
          <a:ln w="9525">
            <a:noFill/>
          </a:ln>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70C0"/>
                </a:solidFill>
                <a:latin typeface="微软雅黑" panose="020B0503020204020204" pitchFamily="34" charset="-122"/>
                <a:ea typeface="微软雅黑" panose="020B0503020204020204" pitchFamily="34" charset="-122"/>
                <a:sym typeface="+mn-ea"/>
              </a:rPr>
              <a:t>农业手工业产品商品化程度</a:t>
            </a:r>
            <a:r>
              <a:rPr lang="en-US" altLang="zh-CN" sz="2400" b="1">
                <a:solidFill>
                  <a:srgbClr val="0070C0"/>
                </a:solidFill>
                <a:latin typeface="微软雅黑" panose="020B0503020204020204" pitchFamily="34" charset="-122"/>
                <a:ea typeface="微软雅黑" panose="020B0503020204020204" pitchFamily="34" charset="-122"/>
                <a:sym typeface="+mn-ea"/>
              </a:rPr>
              <a:t>  </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70C0"/>
                </a:solidFill>
                <a:latin typeface="微软雅黑" panose="020B0503020204020204" pitchFamily="34" charset="-122"/>
                <a:ea typeface="微软雅黑" panose="020B0503020204020204" pitchFamily="34" charset="-122"/>
                <a:sym typeface="+mn-ea"/>
              </a:rPr>
              <a:t>商帮兴盛</a:t>
            </a:r>
            <a:r>
              <a:rPr lang="en-US" altLang="zh-CN" sz="2400" b="1">
                <a:solidFill>
                  <a:srgbClr val="0070C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工商业市镇兴起</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白银货币化</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钱庄、票号盛行</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区域间长途、大额贸易发展</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4" name="文本框 3"/>
          <p:cNvSpPr txBox="1"/>
          <p:nvPr>
            <p:custDataLst>
              <p:tags r:id="rId7"/>
            </p:custDataLst>
          </p:nvPr>
        </p:nvSpPr>
        <p:spPr>
          <a:xfrm>
            <a:off x="1913890" y="4369435"/>
            <a:ext cx="7759065" cy="944245"/>
          </a:xfrm>
          <a:prstGeom prst="rect">
            <a:avLst/>
          </a:prstGeom>
          <a:noFill/>
          <a:ln w="9525">
            <a:noFill/>
          </a:ln>
        </p:spPr>
        <p:txBody>
          <a:bodyPr wrap="square" lIns="91440" tIns="45720" rIns="91440" bIns="45720" rtlCol="0" anchor="t" anchorCtr="0">
            <a:noAutofit/>
          </a:bodyPr>
          <a:lstStyle/>
          <a:p>
            <a:pPr lvl="0" algn="l">
              <a:lnSpc>
                <a:spcPct val="110000"/>
              </a:lnSpc>
              <a:spcBef>
                <a:spcPct val="0"/>
              </a:spcBef>
              <a:spcAft>
                <a:spcPct val="0"/>
              </a:spcAft>
              <a:buClrTx/>
              <a:buSzTx/>
              <a:buFontTx/>
            </a:pP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柜坊</a:t>
            </a:r>
            <a:r>
              <a:rPr lang="zh-CN" altLang="en-US" sz="2400" b="1">
                <a:solidFill>
                  <a:srgbClr val="0070C0"/>
                </a:solidFill>
                <a:latin typeface="微软雅黑" panose="020B0503020204020204" pitchFamily="34" charset="-122"/>
                <a:ea typeface="微软雅黑" panose="020B0503020204020204" pitchFamily="34" charset="-122"/>
                <a:sym typeface="+mn-ea"/>
              </a:rPr>
              <a:t>（银行）</a:t>
            </a:r>
            <a:r>
              <a:rPr lang="zh-CN" altLang="en-US" sz="2400" b="1">
                <a:solidFill>
                  <a:srgbClr val="002060"/>
                </a:solidFill>
                <a:latin typeface="微软雅黑" panose="020B0503020204020204" pitchFamily="34" charset="-122"/>
                <a:ea typeface="微软雅黑" panose="020B0503020204020204" pitchFamily="34" charset="-122"/>
                <a:sym typeface="+mn-ea"/>
              </a:rPr>
              <a:t>、飞钱</a:t>
            </a:r>
            <a:r>
              <a:rPr lang="zh-CN" altLang="en-US" sz="2400" b="1">
                <a:solidFill>
                  <a:srgbClr val="0070C0"/>
                </a:solidFill>
                <a:latin typeface="微软雅黑" panose="020B0503020204020204" pitchFamily="34" charset="-122"/>
                <a:ea typeface="微软雅黑" panose="020B0503020204020204" pitchFamily="34" charset="-122"/>
                <a:sym typeface="+mn-ea"/>
              </a:rPr>
              <a:t>（汇票）</a:t>
            </a:r>
            <a:r>
              <a:rPr lang="zh-CN" altLang="en-US" sz="2400" b="1">
                <a:solidFill>
                  <a:srgbClr val="002060"/>
                </a:solidFill>
                <a:latin typeface="微软雅黑" panose="020B0503020204020204" pitchFamily="34" charset="-122"/>
                <a:ea typeface="微软雅黑" panose="020B0503020204020204" pitchFamily="34" charset="-122"/>
                <a:sym typeface="+mn-ea"/>
              </a:rPr>
              <a:t>、邸店</a:t>
            </a:r>
            <a:r>
              <a:rPr lang="zh-CN" altLang="en-US" sz="2400" b="1">
                <a:solidFill>
                  <a:srgbClr val="0070C0"/>
                </a:solidFill>
                <a:latin typeface="微软雅黑" panose="020B0503020204020204" pitchFamily="34" charset="-122"/>
                <a:ea typeface="微软雅黑" panose="020B0503020204020204" pitchFamily="34" charset="-122"/>
                <a:sym typeface="+mn-ea"/>
              </a:rPr>
              <a:t>（酒店）</a:t>
            </a:r>
            <a:r>
              <a:rPr lang="en-US" altLang="zh-CN" sz="2400" b="1">
                <a:solidFill>
                  <a:srgbClr val="002060"/>
                </a:solidFill>
                <a:latin typeface="微软雅黑" panose="020B0503020204020204" pitchFamily="34" charset="-122"/>
                <a:ea typeface="微软雅黑" panose="020B0503020204020204" pitchFamily="34" charset="-122"/>
                <a:sym typeface="+mn-ea"/>
              </a:rPr>
              <a:t> </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a:p>
            <a:pPr lvl="0" algn="l">
              <a:lnSpc>
                <a:spcPct val="110000"/>
              </a:lnSpc>
              <a:spcBef>
                <a:spcPct val="0"/>
              </a:spcBef>
              <a:spcAft>
                <a:spcPct val="0"/>
              </a:spcAft>
              <a:buClrTx/>
              <a:buSzTx/>
              <a:buFontTx/>
            </a:pP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南北往来</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草市发展，夜市出现</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24" name="文本框 23"/>
          <p:cNvSpPr txBox="1"/>
          <p:nvPr>
            <p:custDataLst>
              <p:tags r:id="rId8"/>
            </p:custDataLst>
          </p:nvPr>
        </p:nvSpPr>
        <p:spPr>
          <a:xfrm>
            <a:off x="1923415" y="3534410"/>
            <a:ext cx="6126480" cy="441325"/>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秦促进商品流通</a:t>
            </a:r>
            <a:r>
              <a:rPr lang="en-US" altLang="zh-CN" sz="2400" b="1">
                <a:solidFill>
                  <a:srgbClr val="002060"/>
                </a:solidFill>
                <a:latin typeface="微软雅黑" panose="020B0503020204020204" pitchFamily="34" charset="-122"/>
                <a:ea typeface="微软雅黑" panose="020B0503020204020204" pitchFamily="34" charset="-122"/>
                <a:sym typeface="+mn-ea"/>
              </a:rPr>
              <a:t>           </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zh-CN" altLang="en-US" sz="2400" b="1">
                <a:solidFill>
                  <a:srgbClr val="002060"/>
                </a:solidFill>
                <a:latin typeface="微软雅黑" panose="020B0503020204020204" pitchFamily="34" charset="-122"/>
                <a:ea typeface="微软雅黑" panose="020B0503020204020204" pitchFamily="34" charset="-122"/>
                <a:sym typeface="+mn-ea"/>
              </a:rPr>
              <a:t>秦汉重农抑商</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19462" name="文本框 19461"/>
          <p:cNvSpPr txBox="1"/>
          <p:nvPr>
            <p:custDataLst>
              <p:tags r:id="rId9"/>
            </p:custDataLst>
          </p:nvPr>
        </p:nvSpPr>
        <p:spPr>
          <a:xfrm>
            <a:off x="383540" y="2195195"/>
            <a:ext cx="2990850" cy="52197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en-US" sz="2800" b="1">
                <a:solidFill>
                  <a:srgbClr val="C00000"/>
                </a:solidFill>
                <a:latin typeface="微软雅黑" panose="020B0503020204020204" pitchFamily="34" charset="-122"/>
                <a:ea typeface="微软雅黑" panose="020B0503020204020204" pitchFamily="34" charset="-122"/>
                <a:sym typeface="+mn-ea"/>
              </a:rPr>
              <a:t>(1) </a:t>
            </a:r>
            <a:r>
              <a:rPr lang="zh-CN" sz="2800" b="1">
                <a:solidFill>
                  <a:srgbClr val="C00000"/>
                </a:solidFill>
                <a:latin typeface="微软雅黑" panose="020B0503020204020204" pitchFamily="34" charset="-122"/>
                <a:ea typeface="微软雅黑" panose="020B0503020204020204" pitchFamily="34" charset="-122"/>
                <a:sym typeface="+mn-ea"/>
              </a:rPr>
              <a:t>发展历程</a:t>
            </a:r>
            <a:r>
              <a:rPr lang="zh-CN" altLang="en-US" sz="2800" b="1">
                <a:solidFill>
                  <a:srgbClr val="C00000"/>
                </a:solidFill>
                <a:latin typeface="微软雅黑" panose="020B0503020204020204" pitchFamily="34" charset="-122"/>
                <a:ea typeface="微软雅黑" panose="020B0503020204020204" pitchFamily="34" charset="-122"/>
                <a:sym typeface="+mn-ea"/>
              </a:rPr>
              <a:t>        </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grpSp>
        <p:nvGrpSpPr>
          <p:cNvPr id="11" name="组合 10"/>
          <p:cNvGrpSpPr/>
          <p:nvPr>
            <p:custDataLst>
              <p:tags r:id="rId10"/>
            </p:custDataLst>
          </p:nvPr>
        </p:nvGrpSpPr>
        <p:grpSpPr>
          <a:xfrm>
            <a:off x="708660" y="2634615"/>
            <a:ext cx="1729105" cy="3542030"/>
            <a:chOff x="1116" y="4149"/>
            <a:chExt cx="2723" cy="5578"/>
          </a:xfrm>
        </p:grpSpPr>
        <p:sp>
          <p:nvSpPr>
            <p:cNvPr id="29" name="文本框 28"/>
            <p:cNvSpPr txBox="1"/>
            <p:nvPr>
              <p:custDataLst>
                <p:tags r:id="rId11"/>
              </p:custDataLst>
            </p:nvPr>
          </p:nvSpPr>
          <p:spPr>
            <a:xfrm>
              <a:off x="1206" y="4149"/>
              <a:ext cx="2513" cy="725"/>
            </a:xfrm>
            <a:prstGeom prst="rect">
              <a:avLst/>
            </a:prstGeom>
            <a:noFill/>
          </p:spPr>
          <p:txBody>
            <a:bodyPr wrap="square" rtlCol="0">
              <a:spAutoFit/>
            </a:bodyPr>
            <a:lstStyle/>
            <a:p>
              <a:pPr marL="285750" lvl="0" indent="-285750" algn="l">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商周：</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31" name="文本框 30"/>
            <p:cNvSpPr txBox="1"/>
            <p:nvPr>
              <p:custDataLst>
                <p:tags r:id="rId12"/>
              </p:custDataLst>
            </p:nvPr>
          </p:nvSpPr>
          <p:spPr>
            <a:xfrm>
              <a:off x="1192" y="4844"/>
              <a:ext cx="2527" cy="725"/>
            </a:xfrm>
            <a:prstGeom prst="rect">
              <a:avLst/>
            </a:prstGeom>
            <a:noFill/>
          </p:spPr>
          <p:txBody>
            <a:bodyPr wrap="square" rtlCol="0">
              <a:spAutoFit/>
            </a:bodyPr>
            <a:lstStyle/>
            <a:p>
              <a:pPr marL="285750" lvl="0" indent="-285750" algn="l">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东周：</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32" name="文本框 31"/>
            <p:cNvSpPr txBox="1"/>
            <p:nvPr>
              <p:custDataLst>
                <p:tags r:id="rId13"/>
              </p:custDataLst>
            </p:nvPr>
          </p:nvSpPr>
          <p:spPr>
            <a:xfrm>
              <a:off x="1191" y="5558"/>
              <a:ext cx="2329" cy="725"/>
            </a:xfrm>
            <a:prstGeom prst="rect">
              <a:avLst/>
            </a:prstGeom>
            <a:noFill/>
          </p:spPr>
          <p:txBody>
            <a:bodyPr wrap="square" rtlCol="0">
              <a:spAutoFit/>
            </a:bodyPr>
            <a:lstStyle/>
            <a:p>
              <a:pPr marL="285750" lvl="0" indent="-285750" algn="l">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秦汉：</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33" name="文本框 32"/>
            <p:cNvSpPr txBox="1"/>
            <p:nvPr>
              <p:custDataLst>
                <p:tags r:id="rId14"/>
              </p:custDataLst>
            </p:nvPr>
          </p:nvSpPr>
          <p:spPr>
            <a:xfrm>
              <a:off x="1191" y="6900"/>
              <a:ext cx="2527" cy="725"/>
            </a:xfrm>
            <a:prstGeom prst="rect">
              <a:avLst/>
            </a:prstGeom>
            <a:noFill/>
          </p:spPr>
          <p:txBody>
            <a:bodyPr wrap="square" rtlCol="0">
              <a:spAutoFit/>
            </a:bodyPr>
            <a:lstStyle/>
            <a:p>
              <a:pPr marL="285750" lvl="0" indent="-285750" algn="l">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隋唐：</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34" name="文本框 33"/>
            <p:cNvSpPr txBox="1"/>
            <p:nvPr>
              <p:custDataLst>
                <p:tags r:id="rId15"/>
              </p:custDataLst>
            </p:nvPr>
          </p:nvSpPr>
          <p:spPr>
            <a:xfrm>
              <a:off x="1116" y="9002"/>
              <a:ext cx="2723" cy="725"/>
            </a:xfrm>
            <a:prstGeom prst="rect">
              <a:avLst/>
            </a:prstGeom>
            <a:noFill/>
          </p:spPr>
          <p:txBody>
            <a:bodyPr wrap="square" rtlCol="0">
              <a:spAutoFit/>
            </a:bodyPr>
            <a:lstStyle/>
            <a:p>
              <a:pPr marL="285750" lvl="0" indent="-285750" algn="l">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明清：</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37" name="文本框 36"/>
            <p:cNvSpPr txBox="1"/>
            <p:nvPr>
              <p:custDataLst>
                <p:tags r:id="rId16"/>
              </p:custDataLst>
            </p:nvPr>
          </p:nvSpPr>
          <p:spPr>
            <a:xfrm>
              <a:off x="1132" y="8227"/>
              <a:ext cx="2527" cy="725"/>
            </a:xfrm>
            <a:prstGeom prst="rect">
              <a:avLst/>
            </a:prstGeom>
            <a:noFill/>
          </p:spPr>
          <p:txBody>
            <a:bodyPr wrap="square" rtlCol="0">
              <a:spAutoFit/>
            </a:bodyPr>
            <a:lstStyle/>
            <a:p>
              <a:pPr marL="285750" lvl="0" indent="-285750" algn="l">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宋元：</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3" name="文本框 2"/>
            <p:cNvSpPr txBox="1"/>
            <p:nvPr>
              <p:custDataLst>
                <p:tags r:id="rId17"/>
              </p:custDataLst>
            </p:nvPr>
          </p:nvSpPr>
          <p:spPr>
            <a:xfrm>
              <a:off x="1211" y="6223"/>
              <a:ext cx="2447" cy="725"/>
            </a:xfrm>
            <a:prstGeom prst="rect">
              <a:avLst/>
            </a:prstGeom>
            <a:noFill/>
          </p:spPr>
          <p:txBody>
            <a:bodyPr wrap="square" rtlCol="0">
              <a:spAutoFit/>
            </a:bodyPr>
            <a:lstStyle/>
            <a:p>
              <a:pPr marL="285750" lvl="0" indent="-285750" algn="l">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魏晋：</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grpSp>
      <p:sp>
        <p:nvSpPr>
          <p:cNvPr id="5" name="文本框 4"/>
          <p:cNvSpPr txBox="1"/>
          <p:nvPr>
            <p:custDataLst>
              <p:tags r:id="rId18"/>
            </p:custDataLst>
          </p:nvPr>
        </p:nvSpPr>
        <p:spPr>
          <a:xfrm>
            <a:off x="1945640" y="3956685"/>
            <a:ext cx="4993005" cy="441325"/>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sz="2400" b="1">
                <a:solidFill>
                  <a:srgbClr val="002060"/>
                </a:solidFill>
                <a:latin typeface="微软雅黑" panose="020B0503020204020204" pitchFamily="34" charset="-122"/>
                <a:ea typeface="微软雅黑" panose="020B0503020204020204" pitchFamily="34" charset="-122"/>
                <a:sym typeface="+mn-ea"/>
              </a:rPr>
              <a:t>货币在流通中作用减小；出现草市</a:t>
            </a:r>
            <a:endParaRPr sz="2400" b="1">
              <a:solidFill>
                <a:srgbClr val="002060"/>
              </a:solidFill>
              <a:latin typeface="微软雅黑" panose="020B0503020204020204" pitchFamily="34" charset="-122"/>
              <a:ea typeface="微软雅黑" panose="020B0503020204020204" pitchFamily="34" charset="-122"/>
              <a:sym typeface="+mn-ea"/>
            </a:endParaRPr>
          </a:p>
        </p:txBody>
      </p:sp>
      <p:grpSp>
        <p:nvGrpSpPr>
          <p:cNvPr id="13" name="组合 12"/>
          <p:cNvGrpSpPr/>
          <p:nvPr>
            <p:custDataLst>
              <p:tags r:id="rId19"/>
            </p:custDataLst>
          </p:nvPr>
        </p:nvGrpSpPr>
        <p:grpSpPr>
          <a:xfrm>
            <a:off x="10260965" y="2665730"/>
            <a:ext cx="1626235" cy="3485515"/>
            <a:chOff x="16159" y="4198"/>
            <a:chExt cx="2561" cy="5489"/>
          </a:xfrm>
        </p:grpSpPr>
        <p:sp>
          <p:nvSpPr>
            <p:cNvPr id="6" name="圆角矩形 5"/>
            <p:cNvSpPr/>
            <p:nvPr>
              <p:custDataLst>
                <p:tags r:id="rId20"/>
              </p:custDataLst>
            </p:nvPr>
          </p:nvSpPr>
          <p:spPr bwMode="gray">
            <a:xfrm>
              <a:off x="16159" y="4198"/>
              <a:ext cx="2501" cy="745"/>
            </a:xfrm>
            <a:prstGeom prst="roundRect">
              <a:avLst/>
            </a:prstGeom>
            <a:solidFill>
              <a:schemeClr val="accent2"/>
            </a:solidFill>
            <a:ln>
              <a:noFill/>
            </a:ln>
            <a:effectLst>
              <a:outerShdw blurRad="76200" dir="18900000" sy="23000" kx="-1200000" algn="bl" rotWithShape="0">
                <a:prstClr val="black">
                  <a:alpha val="20000"/>
                </a:prstClr>
              </a:outerShdw>
              <a:reflection blurRad="6350" stA="52000" endA="300" endPos="35000" dir="5400000" sy="-100000" algn="bl" rotWithShape="0"/>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4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初步发展</a:t>
              </a:r>
              <a:endParaRPr lang="zh-CN" altLang="en-US" sz="24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8" name="圆角矩形 7"/>
            <p:cNvSpPr/>
            <p:nvPr>
              <p:custDataLst>
                <p:tags r:id="rId21"/>
              </p:custDataLst>
            </p:nvPr>
          </p:nvSpPr>
          <p:spPr bwMode="gray">
            <a:xfrm>
              <a:off x="16195" y="5702"/>
              <a:ext cx="2503" cy="655"/>
            </a:xfrm>
            <a:prstGeom prst="roundRect">
              <a:avLst/>
            </a:prstGeom>
            <a:solidFill>
              <a:schemeClr val="accent2"/>
            </a:solidFill>
            <a:ln>
              <a:noFill/>
            </a:ln>
            <a:effectLst>
              <a:outerShdw blurRad="76200" dir="18900000" sy="23000" kx="-1200000" algn="bl" rotWithShape="0">
                <a:prstClr val="black">
                  <a:alpha val="20000"/>
                </a:prstClr>
              </a:outerShdw>
              <a:reflection blurRad="6350" stA="52000" endA="300" endPos="35000" dir="5400000" sy="-100000" algn="bl" rotWithShape="0"/>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4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艰难发展</a:t>
              </a:r>
              <a:endParaRPr lang="zh-CN" altLang="en-US" sz="24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9" name="圆角矩形 8"/>
            <p:cNvSpPr/>
            <p:nvPr>
              <p:custDataLst>
                <p:tags r:id="rId22"/>
              </p:custDataLst>
            </p:nvPr>
          </p:nvSpPr>
          <p:spPr bwMode="gray">
            <a:xfrm>
              <a:off x="16214" y="6412"/>
              <a:ext cx="2476" cy="687"/>
            </a:xfrm>
            <a:prstGeom prst="roundRect">
              <a:avLst/>
            </a:prstGeom>
            <a:solidFill>
              <a:schemeClr val="accent4"/>
            </a:solidFill>
            <a:ln>
              <a:noFill/>
            </a:ln>
            <a:effectLst>
              <a:outerShdw blurRad="76200" dir="18900000" sy="23000" kx="-1200000" algn="bl" rotWithShape="0">
                <a:prstClr val="black">
                  <a:alpha val="20000"/>
                </a:prstClr>
              </a:outerShdw>
              <a:reflection blurRad="6350" stA="52000" endA="300" endPos="35000" dir="5400000" sy="-100000" algn="bl" rotWithShape="0"/>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400" b="1" smtClean="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缓慢发展</a:t>
              </a:r>
              <a:endParaRPr lang="zh-CN" altLang="en-US" sz="2400" b="1" smtClean="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2" name="圆角矩形 11"/>
            <p:cNvSpPr/>
            <p:nvPr>
              <p:custDataLst>
                <p:tags r:id="rId23"/>
              </p:custDataLst>
            </p:nvPr>
          </p:nvSpPr>
          <p:spPr bwMode="gray">
            <a:xfrm>
              <a:off x="16219" y="7244"/>
              <a:ext cx="2501" cy="998"/>
            </a:xfrm>
            <a:prstGeom prst="roundRect">
              <a:avLst/>
            </a:prstGeom>
            <a:solidFill>
              <a:schemeClr val="accent2"/>
            </a:solidFill>
            <a:ln>
              <a:noFill/>
            </a:ln>
            <a:effectLst>
              <a:outerShdw blurRad="76200" dir="18900000" sy="23000" kx="-1200000" algn="bl" rotWithShape="0">
                <a:prstClr val="black">
                  <a:alpha val="20000"/>
                </a:prstClr>
              </a:outerShdw>
              <a:reflection blurRad="6350" stA="52000" endA="300" endPos="35000" dir="5400000" sy="-100000" algn="bl" rotWithShape="0"/>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4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较快发展</a:t>
              </a:r>
              <a:endParaRPr lang="zh-CN" altLang="en-US" sz="24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7" name="圆角矩形 16"/>
            <p:cNvSpPr/>
            <p:nvPr>
              <p:custDataLst>
                <p:tags r:id="rId24"/>
              </p:custDataLst>
            </p:nvPr>
          </p:nvSpPr>
          <p:spPr bwMode="gray">
            <a:xfrm>
              <a:off x="16211" y="8313"/>
              <a:ext cx="2501" cy="641"/>
            </a:xfrm>
            <a:prstGeom prst="roundRect">
              <a:avLst/>
            </a:prstGeom>
            <a:solidFill>
              <a:schemeClr val="accent4"/>
            </a:solidFill>
            <a:ln>
              <a:noFill/>
            </a:ln>
            <a:effectLst>
              <a:outerShdw blurRad="76200" dir="18900000" sy="23000" kx="-1200000" algn="bl" rotWithShape="0">
                <a:prstClr val="black">
                  <a:alpha val="20000"/>
                </a:prstClr>
              </a:outerShdw>
              <a:reflection blurRad="6350" stA="52000" endA="300" endPos="35000" dir="5400000" sy="-100000" algn="bl" rotWithShape="0"/>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400" b="1" smtClean="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空前繁荣</a:t>
              </a:r>
              <a:endParaRPr lang="zh-CN" altLang="en-US" sz="2400" b="1" smtClean="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39" name="圆角矩形 38"/>
            <p:cNvSpPr/>
            <p:nvPr>
              <p:custDataLst>
                <p:tags r:id="rId25"/>
              </p:custDataLst>
            </p:nvPr>
          </p:nvSpPr>
          <p:spPr bwMode="gray">
            <a:xfrm>
              <a:off x="16187" y="4995"/>
              <a:ext cx="2503" cy="640"/>
            </a:xfrm>
            <a:prstGeom prst="roundRect">
              <a:avLst/>
            </a:prstGeom>
            <a:solidFill>
              <a:schemeClr val="accent4"/>
            </a:solidFill>
            <a:ln>
              <a:noFill/>
            </a:ln>
            <a:effectLst>
              <a:outerShdw blurRad="76200" dir="18900000" sy="23000" kx="-1200000" algn="bl" rotWithShape="0">
                <a:prstClr val="black">
                  <a:alpha val="20000"/>
                </a:prstClr>
              </a:outerShdw>
              <a:reflection blurRad="6350" stA="52000" endA="300" endPos="35000" dir="5400000" sy="-100000" algn="bl" rotWithShape="0"/>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400" b="1" smtClean="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走向繁荣</a:t>
              </a:r>
              <a:endParaRPr lang="zh-CN" altLang="en-US" sz="2400" b="1" smtClean="0">
                <a:solidFill>
                  <a:sysClr val="window" lastClr="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0" name="圆角矩形 9"/>
            <p:cNvSpPr/>
            <p:nvPr>
              <p:custDataLst>
                <p:tags r:id="rId26"/>
              </p:custDataLst>
            </p:nvPr>
          </p:nvSpPr>
          <p:spPr bwMode="gray">
            <a:xfrm>
              <a:off x="16211" y="9004"/>
              <a:ext cx="2501" cy="683"/>
            </a:xfrm>
            <a:prstGeom prst="roundRect">
              <a:avLst/>
            </a:prstGeom>
            <a:solidFill>
              <a:schemeClr val="accent2"/>
            </a:solidFill>
            <a:ln>
              <a:noFill/>
            </a:ln>
            <a:effectLst>
              <a:outerShdw blurRad="76200" dir="18900000" sy="23000" kx="-1200000" algn="bl" rotWithShape="0">
                <a:prstClr val="black">
                  <a:alpha val="20000"/>
                </a:prstClr>
              </a:outerShdw>
              <a:reflection blurRad="6350" stA="52000" endA="300" endPos="35000" dir="5400000" sy="-100000" algn="bl" rotWithShape="0"/>
            </a:effectLst>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24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继续发展</a:t>
              </a:r>
              <a:endParaRPr lang="zh-CN" altLang="en-US" sz="2400" b="1"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grpSp>
      <p:pic>
        <p:nvPicPr>
          <p:cNvPr id="103" name="图片 102"/>
          <p:cNvPicPr/>
          <p:nvPr>
            <p:custDataLst>
              <p:tags r:id="rId27"/>
            </p:custDataLst>
          </p:nvPr>
        </p:nvPicPr>
        <p:blipFill>
          <a:blip r:embed="rId28"/>
          <a:stretch>
            <a:fillRect/>
          </a:stretch>
        </p:blipFill>
        <p:spPr>
          <a:xfrm>
            <a:off x="3611245" y="2259965"/>
            <a:ext cx="8237855" cy="4306570"/>
          </a:xfrm>
          <a:prstGeom prst="rect">
            <a:avLst/>
          </a:prstGeom>
          <a:noFill/>
          <a:ln w="9525">
            <a:noFill/>
          </a:ln>
          <a:effectLst>
            <a:outerShdw blurRad="63500" sx="101000" sy="101000" algn="ctr" rotWithShape="0">
              <a:prstClr val="black">
                <a:alpha val="40000"/>
              </a:prstClr>
            </a:outerShdw>
          </a:effectLst>
        </p:spPr>
      </p:pic>
      <p:sp>
        <p:nvSpPr>
          <p:cNvPr id="30" name="文本框 29"/>
          <p:cNvSpPr txBox="1"/>
          <p:nvPr>
            <p:custDataLst>
              <p:tags r:id="rId29"/>
            </p:custDataLst>
          </p:nvPr>
        </p:nvSpPr>
        <p:spPr>
          <a:xfrm>
            <a:off x="400692" y="3732"/>
            <a:ext cx="8490585"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—古代商贸的起源与发展</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5" name="组合 34"/>
          <p:cNvGrpSpPr/>
          <p:nvPr>
            <p:custDataLst>
              <p:tags r:id="rId30"/>
            </p:custDataLst>
          </p:nvPr>
        </p:nvGrpSpPr>
        <p:grpSpPr>
          <a:xfrm>
            <a:off x="383540" y="4252722"/>
            <a:ext cx="12018284" cy="2532888"/>
            <a:chOff x="178690" y="1885254"/>
            <a:chExt cx="12230930" cy="2532888"/>
          </a:xfrm>
        </p:grpSpPr>
        <p:pic>
          <p:nvPicPr>
            <p:cNvPr id="36" name="图片 5" descr="截图20200821205742"/>
            <p:cNvPicPr>
              <a:picLocks noChangeAspect="1"/>
            </p:cNvPicPr>
            <p:nvPr>
              <p:custDataLst>
                <p:tags r:id="rId31"/>
              </p:custDataLst>
            </p:nvPr>
          </p:nvPicPr>
          <p:blipFill>
            <a:blip r:embed="rId32"/>
            <a:srcRect l="7265" t="6431" r="10846"/>
            <a:stretch>
              <a:fillRect/>
            </a:stretch>
          </p:blipFill>
          <p:spPr>
            <a:xfrm>
              <a:off x="178690" y="1885254"/>
              <a:ext cx="3488054" cy="2532888"/>
            </a:xfrm>
            <a:prstGeom prst="rect">
              <a:avLst/>
            </a:prstGeom>
          </p:spPr>
        </p:pic>
        <p:pic>
          <p:nvPicPr>
            <p:cNvPr id="38" name="图片 37"/>
            <p:cNvPicPr>
              <a:picLocks noChangeAspect="1"/>
            </p:cNvPicPr>
            <p:nvPr>
              <p:custDataLst>
                <p:tags r:id="rId33"/>
              </p:custDataLst>
            </p:nvPr>
          </p:nvPicPr>
          <p:blipFill>
            <a:blip r:embed="rId34"/>
            <a:srcRect l="6802" t="6809" r="4378" b="7625"/>
            <a:stretch>
              <a:fillRect/>
            </a:stretch>
          </p:blipFill>
          <p:spPr>
            <a:xfrm>
              <a:off x="3773202" y="1892960"/>
              <a:ext cx="2819463" cy="2443352"/>
            </a:xfrm>
            <a:prstGeom prst="rect">
              <a:avLst/>
            </a:prstGeom>
          </p:spPr>
        </p:pic>
        <p:pic>
          <p:nvPicPr>
            <p:cNvPr id="40" name="图片 39"/>
            <p:cNvPicPr>
              <a:picLocks noChangeAspect="1"/>
            </p:cNvPicPr>
            <p:nvPr>
              <p:custDataLst>
                <p:tags r:id="rId35"/>
              </p:custDataLst>
            </p:nvPr>
          </p:nvPicPr>
          <p:blipFill>
            <a:blip r:embed="rId36"/>
            <a:srcRect b="13325"/>
            <a:stretch>
              <a:fillRect/>
            </a:stretch>
          </p:blipFill>
          <p:spPr>
            <a:xfrm>
              <a:off x="6801803" y="1892960"/>
              <a:ext cx="2662237" cy="2424367"/>
            </a:xfrm>
            <a:prstGeom prst="rect">
              <a:avLst/>
            </a:prstGeom>
          </p:spPr>
        </p:pic>
        <p:pic>
          <p:nvPicPr>
            <p:cNvPr id="41" name="Picture 6" descr="https://timgsa.baidu.com/timg?image&amp;quality=80&amp;size=b9999_10000&amp;sec=1523728230534&amp;di=3cf7d15d5089fff65da93d143e0364aa&amp;imgtype=0&amp;src=http%3A%2F%2Fepaper.jwb.com.cn%2Fjwb%2Fresfile%2F2016-12-24%2F10%2Fzyrh6c39_s.jpg"/>
            <p:cNvPicPr>
              <a:picLocks noChangeAspect="1"/>
            </p:cNvPicPr>
            <p:nvPr>
              <p:custDataLst>
                <p:tags r:id="rId37"/>
              </p:custDataLst>
            </p:nvPr>
          </p:nvPicPr>
          <p:blipFill>
            <a:blip r:embed="rId38"/>
            <a:srcRect r="14893" b="22305"/>
            <a:stretch>
              <a:fillRect/>
            </a:stretch>
          </p:blipFill>
          <p:spPr>
            <a:xfrm>
              <a:off x="9483698" y="1885254"/>
              <a:ext cx="2925922" cy="2424367"/>
            </a:xfrm>
            <a:prstGeom prst="rect">
              <a:avLst/>
            </a:prstGeom>
            <a:noFill/>
            <a:ln w="9525" cap="flat" cmpd="sng">
              <a:solidFill>
                <a:schemeClr val="tx1"/>
              </a:solidFill>
              <a:prstDash val="solid"/>
              <a:miter/>
              <a:headEnd type="none" w="med" len="med"/>
              <a:tailEnd type="none" w="med" len="me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9222"/>
                                        </p:tgtEl>
                                        <p:attrNameLst>
                                          <p:attrName>style.visibility</p:attrName>
                                        </p:attrNameLst>
                                      </p:cBhvr>
                                      <p:to>
                                        <p:strVal val="visible"/>
                                      </p:to>
                                    </p:set>
                                    <p:animEffect transition="in" filter="wipe(left)">
                                      <p:cBhvr>
                                        <p:cTn id="12" dur="1000"/>
                                        <p:tgtEl>
                                          <p:spTgt spid="92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10251"/>
                                        </p:tgtEl>
                                        <p:attrNameLst>
                                          <p:attrName>style.visibility</p:attrName>
                                        </p:attrNameLst>
                                      </p:cBhvr>
                                      <p:to>
                                        <p:strVal val="visible"/>
                                      </p:to>
                                    </p:set>
                                    <p:animEffect transition="in" filter="wipe(left)">
                                      <p:cBhvr>
                                        <p:cTn id="17" dur="1000"/>
                                        <p:tgtEl>
                                          <p:spTgt spid="102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000" fill="hold">
                                          <p:stCondLst>
                                            <p:cond delay="0"/>
                                          </p:stCondLst>
                                        </p:cTn>
                                        <p:tgtEl>
                                          <p:spTgt spid="24"/>
                                        </p:tgtEl>
                                        <p:attrNameLst>
                                          <p:attrName>style.visibility</p:attrName>
                                        </p:attrNameLst>
                                      </p:cBhvr>
                                      <p:to>
                                        <p:strVal val="visible"/>
                                      </p:to>
                                    </p:set>
                                    <p:animEffect transition="in" filter="wipe(left)">
                                      <p:cBhvr>
                                        <p:cTn id="22" dur="1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35"/>
                                        </p:tgtEl>
                                      </p:cBhvr>
                                    </p:animEffect>
                                    <p:anim calcmode="lin" valueType="num">
                                      <p:cBhvr>
                                        <p:cTn id="32" dur="1000"/>
                                        <p:tgtEl>
                                          <p:spTgt spid="35"/>
                                        </p:tgtEl>
                                        <p:attrNameLst>
                                          <p:attrName>ppt_x</p:attrName>
                                        </p:attrNameLst>
                                      </p:cBhvr>
                                      <p:tavLst>
                                        <p:tav tm="0">
                                          <p:val>
                                            <p:strVal val="ppt_x"/>
                                          </p:val>
                                        </p:tav>
                                        <p:tav tm="100000">
                                          <p:val>
                                            <p:strVal val="ppt_x"/>
                                          </p:val>
                                        </p:tav>
                                      </p:tavLst>
                                    </p:anim>
                                    <p:anim calcmode="lin" valueType="num">
                                      <p:cBhvr>
                                        <p:cTn id="33" dur="1000"/>
                                        <p:tgtEl>
                                          <p:spTgt spid="35"/>
                                        </p:tgtEl>
                                        <p:attrNameLst>
                                          <p:attrName>ppt_y</p:attrName>
                                        </p:attrNameLst>
                                      </p:cBhvr>
                                      <p:tavLst>
                                        <p:tav tm="0">
                                          <p:val>
                                            <p:strVal val="ppt_y"/>
                                          </p:val>
                                        </p:tav>
                                        <p:tav tm="100000">
                                          <p:val>
                                            <p:strVal val="ppt_y+.1"/>
                                          </p:val>
                                        </p:tav>
                                      </p:tavLst>
                                    </p:anim>
                                    <p:set>
                                      <p:cBhvr>
                                        <p:cTn id="34" dur="1" fill="hold">
                                          <p:stCondLst>
                                            <p:cond delay="999"/>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000" fill="hold">
                                          <p:stCondLst>
                                            <p:cond delay="0"/>
                                          </p:stCondLst>
                                        </p:cTn>
                                        <p:tgtEl>
                                          <p:spTgt spid="5"/>
                                        </p:tgtEl>
                                        <p:attrNameLst>
                                          <p:attrName>style.visibility</p:attrName>
                                        </p:attrNameLst>
                                      </p:cBhvr>
                                      <p:to>
                                        <p:strVal val="visible"/>
                                      </p:to>
                                    </p:set>
                                    <p:animEffect transition="in" filter="wipe(left)">
                                      <p:cBhvr>
                                        <p:cTn id="39" dur="1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000" fill="hold">
                                          <p:stCondLst>
                                            <p:cond delay="0"/>
                                          </p:stCondLst>
                                        </p:cTn>
                                        <p:tgtEl>
                                          <p:spTgt spid="4"/>
                                        </p:tgtEl>
                                        <p:attrNameLst>
                                          <p:attrName>style.visibility</p:attrName>
                                        </p:attrNameLst>
                                      </p:cBhvr>
                                      <p:to>
                                        <p:strVal val="visible"/>
                                      </p:to>
                                    </p:set>
                                    <p:animEffect transition="in" filter="wipe(left)">
                                      <p:cBhvr>
                                        <p:cTn id="44" dur="1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000" fill="hold">
                                          <p:stCondLst>
                                            <p:cond delay="0"/>
                                          </p:stCondLst>
                                        </p:cTn>
                                        <p:tgtEl>
                                          <p:spTgt spid="13320"/>
                                        </p:tgtEl>
                                        <p:attrNameLst>
                                          <p:attrName>style.visibility</p:attrName>
                                        </p:attrNameLst>
                                      </p:cBhvr>
                                      <p:to>
                                        <p:strVal val="visible"/>
                                      </p:to>
                                    </p:set>
                                    <p:animEffect transition="in" filter="wipe(left)">
                                      <p:cBhvr>
                                        <p:cTn id="49" dur="1000"/>
                                        <p:tgtEl>
                                          <p:spTgt spid="133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000" fill="hold">
                                          <p:stCondLst>
                                            <p:cond delay="0"/>
                                          </p:stCondLst>
                                        </p:cTn>
                                        <p:tgtEl>
                                          <p:spTgt spid="14343"/>
                                        </p:tgtEl>
                                        <p:attrNameLst>
                                          <p:attrName>style.visibility</p:attrName>
                                        </p:attrNameLst>
                                      </p:cBhvr>
                                      <p:to>
                                        <p:strVal val="visible"/>
                                      </p:to>
                                    </p:set>
                                    <p:animEffect transition="in" filter="wipe(left)">
                                      <p:cBhvr>
                                        <p:cTn id="54" dur="1000"/>
                                        <p:tgtEl>
                                          <p:spTgt spid="14343"/>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103"/>
                                        </p:tgtEl>
                                        <p:attrNameLst>
                                          <p:attrName>style.visibility</p:attrName>
                                        </p:attrNameLst>
                                      </p:cBhvr>
                                      <p:to>
                                        <p:strVal val="visible"/>
                                      </p:to>
                                    </p:set>
                                    <p:animEffect transition="in" filter="circle(out)">
                                      <p:cBhvr>
                                        <p:cTn id="59" dur="2000"/>
                                        <p:tgtEl>
                                          <p:spTgt spid="103"/>
                                        </p:tgtEl>
                                      </p:cBhvr>
                                    </p:animEffect>
                                  </p:childTnLst>
                                </p:cTn>
                              </p:par>
                              <p:par>
                                <p:cTn id="60" presetID="22" presetClass="exit" presetSubtype="8" fill="hold" nodeType="withEffect">
                                  <p:stCondLst>
                                    <p:cond delay="0"/>
                                  </p:stCondLst>
                                  <p:childTnLst>
                                    <p:animEffect transition="out" filter="wipe(left)">
                                      <p:cBhvr>
                                        <p:cTn id="61" dur="1000"/>
                                        <p:tgtEl>
                                          <p:spTgt spid="103"/>
                                        </p:tgtEl>
                                      </p:cBhvr>
                                    </p:animEffect>
                                    <p:set>
                                      <p:cBhvr>
                                        <p:cTn id="62" dur="1" fill="hold">
                                          <p:stCondLst>
                                            <p:cond delay="998"/>
                                          </p:stCondLst>
                                        </p:cTn>
                                        <p:tgtEl>
                                          <p:spTgt spid="10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000" fill="hold">
                                          <p:stCondLst>
                                            <p:cond delay="0"/>
                                          </p:stCondLst>
                                        </p:cTn>
                                        <p:tgtEl>
                                          <p:spTgt spid="13"/>
                                        </p:tgtEl>
                                        <p:attrNameLst>
                                          <p:attrName>style.visibility</p:attrName>
                                        </p:attrNameLst>
                                      </p:cBhvr>
                                      <p:to>
                                        <p:strVal val="visible"/>
                                      </p:to>
                                    </p:set>
                                    <p:animEffect transition="in" filter="wipe(up)">
                                      <p:cBhvr>
                                        <p:cTn id="6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10251" grpId="0"/>
      <p:bldP spid="13320" grpId="0"/>
      <p:bldP spid="14343" grpId="0"/>
      <p:bldP spid="4" grpId="0"/>
      <p:bldP spid="2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1"/>
            </p:custDataLst>
          </p:nvPr>
        </p:nvSpPr>
        <p:spPr>
          <a:xfrm>
            <a:off x="422910" y="381261"/>
            <a:ext cx="11522075" cy="79294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prstClr val="white"/>
              </a:solidFill>
            </a:endParaRPr>
          </a:p>
        </p:txBody>
      </p:sp>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4107815" y="1264920"/>
            <a:ext cx="2946400" cy="3170555"/>
          </a:xfrm>
          <a:prstGeom prst="rect">
            <a:avLst/>
          </a:prstGeom>
        </p:spPr>
      </p:pic>
      <p:pic>
        <p:nvPicPr>
          <p:cNvPr id="5" name="图片 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7176135" y="1264920"/>
            <a:ext cx="2592705" cy="3152775"/>
          </a:xfrm>
          <a:prstGeom prst="rect">
            <a:avLst/>
          </a:prstGeom>
        </p:spPr>
      </p:pic>
      <p:grpSp>
        <p:nvGrpSpPr>
          <p:cNvPr id="36" name="组合 35"/>
          <p:cNvGrpSpPr/>
          <p:nvPr>
            <p:custDataLst>
              <p:tags r:id="rId6"/>
            </p:custDataLst>
          </p:nvPr>
        </p:nvGrpSpPr>
        <p:grpSpPr>
          <a:xfrm>
            <a:off x="422910" y="1283335"/>
            <a:ext cx="3684905" cy="3176905"/>
            <a:chOff x="202060" y="2923965"/>
            <a:chExt cx="3684905" cy="3447566"/>
          </a:xfrm>
        </p:grpSpPr>
        <p:pic>
          <p:nvPicPr>
            <p:cNvPr id="34" name="图片 33"/>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l="17990" r="19085"/>
            <a:stretch>
              <a:fillRect/>
            </a:stretch>
          </p:blipFill>
          <p:spPr>
            <a:xfrm>
              <a:off x="202060" y="2923965"/>
              <a:ext cx="3617595" cy="3421380"/>
            </a:xfrm>
            <a:prstGeom prst="rect">
              <a:avLst/>
            </a:prstGeom>
            <a:solidFill>
              <a:schemeClr val="bg1"/>
            </a:solidFill>
            <a:ln w="12700" cmpd="sng">
              <a:solidFill>
                <a:schemeClr val="accent1">
                  <a:shade val="50000"/>
                </a:schemeClr>
              </a:solidFill>
              <a:prstDash val="solid"/>
            </a:ln>
          </p:spPr>
        </p:pic>
        <p:sp>
          <p:nvSpPr>
            <p:cNvPr id="35" name="文本框 34"/>
            <p:cNvSpPr txBox="1"/>
            <p:nvPr>
              <p:custDataLst>
                <p:tags r:id="rId9"/>
              </p:custDataLst>
            </p:nvPr>
          </p:nvSpPr>
          <p:spPr>
            <a:xfrm>
              <a:off x="2416940" y="5938776"/>
              <a:ext cx="1470025" cy="432755"/>
            </a:xfrm>
            <a:prstGeom prst="rect">
              <a:avLst/>
            </a:prstGeom>
            <a:solidFill>
              <a:schemeClr val="bg1">
                <a:alpha val="66968"/>
              </a:schemeClr>
            </a:solidFill>
          </p:spPr>
          <p:txBody>
            <a:bodyPr wrap="square">
              <a:spAutoFit/>
            </a:bodyPr>
            <a:lstStyle/>
            <a:p>
              <a:r>
                <a:rPr lang="zh-CN" altLang="en-US" sz="2000" b="1" i="0">
                  <a:solidFill>
                    <a:srgbClr val="002060"/>
                  </a:solidFill>
                  <a:effectLst/>
                  <a:latin typeface="楷体" panose="02010609060101010101" charset="-122"/>
                  <a:ea typeface="楷体" panose="02010609060101010101" charset="-122"/>
                </a:rPr>
                <a:t>西汉长安城</a:t>
              </a:r>
              <a:endParaRPr lang="zh-CN" altLang="en-US" sz="2000" b="1" i="0">
                <a:solidFill>
                  <a:srgbClr val="002060"/>
                </a:solidFill>
                <a:effectLst/>
                <a:latin typeface="楷体" panose="02010609060101010101" charset="-122"/>
                <a:ea typeface="楷体" panose="02010609060101010101" charset="-122"/>
              </a:endParaRPr>
            </a:p>
          </p:txBody>
        </p:sp>
      </p:grpSp>
      <p:sp>
        <p:nvSpPr>
          <p:cNvPr id="37" name="椭圆 36"/>
          <p:cNvSpPr/>
          <p:nvPr>
            <p:custDataLst>
              <p:tags r:id="rId10"/>
            </p:custDataLst>
          </p:nvPr>
        </p:nvSpPr>
        <p:spPr>
          <a:xfrm>
            <a:off x="1303020" y="1863725"/>
            <a:ext cx="889635" cy="506095"/>
          </a:xfrm>
          <a:prstGeom prst="ellipse">
            <a:avLst/>
          </a:prstGeom>
          <a:noFill/>
          <a:ln w="381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椭圆 1"/>
          <p:cNvSpPr/>
          <p:nvPr>
            <p:custDataLst>
              <p:tags r:id="rId11"/>
            </p:custDataLst>
          </p:nvPr>
        </p:nvSpPr>
        <p:spPr>
          <a:xfrm>
            <a:off x="4749800" y="2857500"/>
            <a:ext cx="346075" cy="407035"/>
          </a:xfrm>
          <a:prstGeom prst="ellipse">
            <a:avLst/>
          </a:prstGeom>
          <a:noFill/>
          <a:ln w="381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椭圆 6"/>
          <p:cNvSpPr/>
          <p:nvPr>
            <p:custDataLst>
              <p:tags r:id="rId12"/>
            </p:custDataLst>
          </p:nvPr>
        </p:nvSpPr>
        <p:spPr>
          <a:xfrm>
            <a:off x="6016625" y="2856865"/>
            <a:ext cx="398780" cy="407670"/>
          </a:xfrm>
          <a:prstGeom prst="ellipse">
            <a:avLst/>
          </a:prstGeom>
          <a:noFill/>
          <a:ln w="381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9" name="图片 28"/>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a:xfrm>
            <a:off x="9862820" y="1256665"/>
            <a:ext cx="2058035" cy="3203575"/>
          </a:xfrm>
          <a:prstGeom prst="rect">
            <a:avLst/>
          </a:prstGeom>
        </p:spPr>
      </p:pic>
      <p:sp>
        <p:nvSpPr>
          <p:cNvPr id="8" name="椭圆 7"/>
          <p:cNvSpPr/>
          <p:nvPr>
            <p:custDataLst>
              <p:tags r:id="rId15"/>
            </p:custDataLst>
          </p:nvPr>
        </p:nvSpPr>
        <p:spPr>
          <a:xfrm>
            <a:off x="9138920" y="2282190"/>
            <a:ext cx="398780" cy="407670"/>
          </a:xfrm>
          <a:prstGeom prst="ellipse">
            <a:avLst/>
          </a:prstGeom>
          <a:noFill/>
          <a:ln w="381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p:cNvSpPr/>
          <p:nvPr>
            <p:custDataLst>
              <p:tags r:id="rId16"/>
            </p:custDataLst>
          </p:nvPr>
        </p:nvSpPr>
        <p:spPr>
          <a:xfrm>
            <a:off x="7176135" y="3691255"/>
            <a:ext cx="514350" cy="744220"/>
          </a:xfrm>
          <a:prstGeom prst="ellipse">
            <a:avLst/>
          </a:prstGeom>
          <a:noFill/>
          <a:ln w="381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359522" name="表格 359521"/>
          <p:cNvGraphicFramePr>
            <a:graphicFrameLocks noGrp="1"/>
          </p:cNvGraphicFramePr>
          <p:nvPr>
            <p:custDataLst>
              <p:tags r:id="rId17"/>
            </p:custDataLst>
          </p:nvPr>
        </p:nvGraphicFramePr>
        <p:xfrm>
          <a:off x="511810" y="4585335"/>
          <a:ext cx="11409045" cy="1886379"/>
        </p:xfrm>
        <a:graphic>
          <a:graphicData uri="http://schemas.openxmlformats.org/drawingml/2006/table">
            <a:tbl>
              <a:tblPr/>
              <a:tblGrid>
                <a:gridCol w="951230"/>
                <a:gridCol w="2336165"/>
                <a:gridCol w="2907665"/>
                <a:gridCol w="2828290"/>
                <a:gridCol w="2385695"/>
              </a:tblGrid>
              <a:tr h="414020">
                <a:tc>
                  <a:txBody>
                    <a:bodyPr wrap="square"/>
                    <a:lstStyle/>
                    <a:p>
                      <a:pPr marL="0" lvl="0" indent="0">
                        <a:buNone/>
                      </a:pPr>
                      <a:endParaRPr lang="zh-CN" altLang="en-US" sz="2000" b="1">
                        <a:latin typeface="楷体" panose="02010609060101010101" charset="-122"/>
                        <a:ea typeface="楷体" panose="02010609060101010101" charset="-122"/>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algn="ctr" defTabSz="914400" eaLnBrk="0" hangingPunct="0">
                        <a:spcBef>
                          <a:spcPct val="0"/>
                        </a:spcBef>
                        <a:buNone/>
                      </a:pPr>
                      <a:r>
                        <a:rPr lang="zh-CN" altLang="en-US" sz="2000" b="1">
                          <a:solidFill>
                            <a:srgbClr val="C00000"/>
                          </a:solidFill>
                          <a:latin typeface="楷体" panose="02010609060101010101" charset="-122"/>
                          <a:ea typeface="楷体" panose="02010609060101010101" charset="-122"/>
                          <a:cs typeface="Times New Roman" panose="02020603050405020304" pitchFamily="18" charset="0"/>
                        </a:rPr>
                        <a:t>空间</a:t>
                      </a:r>
                      <a:endParaRPr lang="zh-CN" altLang="en-US" sz="2000" b="1">
                        <a:solidFill>
                          <a:srgbClr val="C00000"/>
                        </a:solidFill>
                        <a:latin typeface="楷体" panose="02010609060101010101" charset="-122"/>
                        <a:ea typeface="楷体" panose="02010609060101010101" charset="-122"/>
                        <a:cs typeface="Times New Roman" panose="02020603050405020304" pitchFamily="18" charset="0"/>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algn="ctr" defTabSz="914400" eaLnBrk="0" hangingPunct="0">
                        <a:spcBef>
                          <a:spcPct val="0"/>
                        </a:spcBef>
                        <a:buNone/>
                      </a:pPr>
                      <a:r>
                        <a:rPr lang="zh-CN" altLang="en-US" sz="2000" b="1">
                          <a:solidFill>
                            <a:srgbClr val="C00000"/>
                          </a:solidFill>
                          <a:latin typeface="楷体" panose="02010609060101010101" charset="-122"/>
                          <a:ea typeface="楷体" panose="02010609060101010101" charset="-122"/>
                        </a:rPr>
                        <a:t>时间</a:t>
                      </a:r>
                      <a:endParaRPr lang="zh-CN" altLang="en-US" sz="2000" b="1">
                        <a:solidFill>
                          <a:srgbClr val="C00000"/>
                        </a:solidFill>
                        <a:latin typeface="楷体" panose="02010609060101010101" charset="-122"/>
                        <a:ea typeface="楷体" panose="02010609060101010101" charset="-122"/>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algn="ctr" defTabSz="914400" eaLnBrk="0" hangingPunct="0">
                        <a:spcBef>
                          <a:spcPct val="0"/>
                        </a:spcBef>
                        <a:buNone/>
                      </a:pPr>
                      <a:r>
                        <a:rPr lang="zh-CN" altLang="en-US" sz="2000" b="1">
                          <a:solidFill>
                            <a:srgbClr val="C00000"/>
                          </a:solidFill>
                          <a:latin typeface="楷体" panose="02010609060101010101" charset="-122"/>
                          <a:ea typeface="楷体" panose="02010609060101010101" charset="-122"/>
                          <a:cs typeface="Times New Roman" panose="02020603050405020304" pitchFamily="18" charset="0"/>
                        </a:rPr>
                        <a:t>官府监管</a:t>
                      </a:r>
                      <a:endParaRPr lang="zh-CN" altLang="en-US" sz="2000" b="1">
                        <a:solidFill>
                          <a:srgbClr val="C00000"/>
                        </a:solidFill>
                        <a:latin typeface="楷体" panose="02010609060101010101" charset="-122"/>
                        <a:ea typeface="楷体" panose="02010609060101010101" charset="-122"/>
                        <a:cs typeface="Times New Roman" panose="02020603050405020304" pitchFamily="18" charset="0"/>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algn="ctr" defTabSz="914400" eaLnBrk="0" hangingPunct="0">
                        <a:spcBef>
                          <a:spcPct val="0"/>
                        </a:spcBef>
                        <a:buNone/>
                      </a:pPr>
                      <a:r>
                        <a:rPr lang="zh-CN" altLang="en-US" sz="2000" b="1">
                          <a:solidFill>
                            <a:srgbClr val="C00000"/>
                          </a:solidFill>
                          <a:latin typeface="楷体" panose="02010609060101010101" charset="-122"/>
                          <a:ea typeface="楷体" panose="02010609060101010101" charset="-122"/>
                        </a:rPr>
                        <a:t>城市职能</a:t>
                      </a:r>
                      <a:endParaRPr lang="zh-CN" altLang="en-US" sz="2000" b="1">
                        <a:solidFill>
                          <a:srgbClr val="C00000"/>
                        </a:solidFill>
                        <a:latin typeface="楷体" panose="02010609060101010101" charset="-122"/>
                        <a:ea typeface="楷体" panose="02010609060101010101" charset="-122"/>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03580">
                <a:tc>
                  <a:txBody>
                    <a:bodyPr wrap="square"/>
                    <a:lstStyle/>
                    <a:p>
                      <a:pPr marL="0" lvl="0" indent="0" algn="ctr" defTabSz="914400" eaLnBrk="0" hangingPunct="0">
                        <a:spcBef>
                          <a:spcPct val="0"/>
                        </a:spcBef>
                        <a:buNone/>
                      </a:pPr>
                      <a:r>
                        <a:rPr lang="zh-CN" altLang="en-US" sz="2000" b="1">
                          <a:solidFill>
                            <a:srgbClr val="C00000"/>
                          </a:solidFill>
                          <a:latin typeface="楷体" panose="02010609060101010101" charset="-122"/>
                          <a:ea typeface="楷体" panose="02010609060101010101" charset="-122"/>
                          <a:cs typeface="Times New Roman" panose="02020603050405020304" pitchFamily="18" charset="0"/>
                        </a:rPr>
                        <a:t>宋朝</a:t>
                      </a:r>
                      <a:endParaRPr lang="zh-CN" altLang="en-US" sz="2000" b="1">
                        <a:solidFill>
                          <a:srgbClr val="C00000"/>
                        </a:solidFill>
                        <a:latin typeface="楷体" panose="02010609060101010101" charset="-122"/>
                        <a:ea typeface="楷体" panose="02010609060101010101" charset="-122"/>
                        <a:cs typeface="Times New Roman" panose="02020603050405020304" pitchFamily="18" charset="0"/>
                      </a:endParaRPr>
                    </a:p>
                    <a:p>
                      <a:pPr marL="0" lvl="0" indent="0" algn="ctr" defTabSz="914400" eaLnBrk="0" hangingPunct="0">
                        <a:spcBef>
                          <a:spcPct val="0"/>
                        </a:spcBef>
                        <a:buNone/>
                      </a:pPr>
                      <a:r>
                        <a:rPr lang="zh-CN" altLang="en-US" sz="2000" b="1">
                          <a:solidFill>
                            <a:srgbClr val="C00000"/>
                          </a:solidFill>
                          <a:latin typeface="楷体" panose="02010609060101010101" charset="-122"/>
                          <a:ea typeface="楷体" panose="02010609060101010101" charset="-122"/>
                          <a:cs typeface="Times New Roman" panose="02020603050405020304" pitchFamily="18" charset="0"/>
                        </a:rPr>
                        <a:t>以前</a:t>
                      </a:r>
                      <a:endParaRPr lang="zh-CN" altLang="en-US" sz="2000" b="1">
                        <a:solidFill>
                          <a:srgbClr val="C00000"/>
                        </a:solidFill>
                        <a:latin typeface="楷体" panose="02010609060101010101" charset="-122"/>
                        <a:ea typeface="楷体" panose="02010609060101010101" charset="-122"/>
                        <a:cs typeface="Times New Roman" panose="02020603050405020304" pitchFamily="18" charset="0"/>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defTabSz="914400" eaLnBrk="0" hangingPunct="0">
                        <a:spcBef>
                          <a:spcPct val="0"/>
                        </a:spcBef>
                        <a:buNone/>
                      </a:pPr>
                      <a:endParaRPr lang="en-US" altLang="zh-CN" sz="2000" b="1">
                        <a:latin typeface="楷体" panose="02010609060101010101" charset="-122"/>
                        <a:ea typeface="楷体" panose="02010609060101010101" charset="-122"/>
                        <a:cs typeface="Times New Roman" panose="02020603050405020304" pitchFamily="18" charset="0"/>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defTabSz="914400" eaLnBrk="0" hangingPunct="0">
                        <a:spcBef>
                          <a:spcPct val="0"/>
                        </a:spcBef>
                        <a:buNone/>
                      </a:pPr>
                      <a:r>
                        <a:rPr lang="en-US" altLang="zh-CN" sz="2000" b="1">
                          <a:latin typeface="楷体" panose="02010609060101010101" charset="-122"/>
                          <a:ea typeface="楷体" panose="02010609060101010101" charset="-122"/>
                          <a:cs typeface="宋体" panose="02010600030101010101" pitchFamily="2" charset="-122"/>
                          <a:sym typeface="+mn-ea"/>
                        </a:rPr>
                        <a:t> </a:t>
                      </a:r>
                      <a:endParaRPr lang="zh-CN" altLang="en-US" sz="2000" b="1">
                        <a:latin typeface="楷体" panose="02010609060101010101" charset="-122"/>
                        <a:ea typeface="楷体" panose="02010609060101010101" charset="-122"/>
                        <a:cs typeface="宋体" panose="02010600030101010101" pitchFamily="2" charset="-122"/>
                        <a:sym typeface="+mn-ea"/>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defTabSz="914400" eaLnBrk="0" hangingPunct="0">
                        <a:spcBef>
                          <a:spcPct val="0"/>
                        </a:spcBef>
                        <a:buNone/>
                      </a:pPr>
                      <a:endParaRPr lang="zh-CN" altLang="en-US" sz="2000" b="1">
                        <a:latin typeface="楷体" panose="02010609060101010101" charset="-122"/>
                        <a:ea typeface="楷体" panose="02010609060101010101" charset="-122"/>
                        <a:cs typeface="楷体" panose="02010609060101010101" charset="-122"/>
                        <a:sym typeface="宋体" panose="02010600030101010101" pitchFamily="2" charset="-122"/>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defTabSz="914400" eaLnBrk="0" hangingPunct="0">
                        <a:spcBef>
                          <a:spcPct val="0"/>
                        </a:spcBef>
                        <a:buNone/>
                      </a:pPr>
                      <a:r>
                        <a:rPr lang="en-US" altLang="zh-CN" sz="2000" b="1">
                          <a:latin typeface="楷体" panose="02010609060101010101" charset="-122"/>
                          <a:ea typeface="楷体" panose="02010609060101010101" charset="-122"/>
                          <a:sym typeface="+mn-ea"/>
                        </a:rPr>
                        <a:t> </a:t>
                      </a:r>
                      <a:endParaRPr lang="zh-CN" altLang="en-US" sz="2000" b="1">
                        <a:latin typeface="楷体" panose="02010609060101010101" charset="-122"/>
                        <a:ea typeface="楷体" panose="02010609060101010101" charset="-122"/>
                        <a:sym typeface="+mn-ea"/>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52475">
                <a:tc>
                  <a:txBody>
                    <a:bodyPr wrap="square"/>
                    <a:lstStyle/>
                    <a:p>
                      <a:pPr marL="0" lvl="0" indent="0" algn="ctr" defTabSz="914400" eaLnBrk="0" hangingPunct="0">
                        <a:spcBef>
                          <a:spcPct val="0"/>
                        </a:spcBef>
                        <a:buNone/>
                      </a:pPr>
                      <a:r>
                        <a:rPr lang="zh-CN" altLang="en-US" sz="2000" b="1">
                          <a:solidFill>
                            <a:srgbClr val="C00000"/>
                          </a:solidFill>
                          <a:latin typeface="楷体" panose="02010609060101010101" charset="-122"/>
                          <a:ea typeface="楷体" panose="02010609060101010101" charset="-122"/>
                          <a:cs typeface="Times New Roman" panose="02020603050405020304" pitchFamily="18" charset="0"/>
                        </a:rPr>
                        <a:t>宋朝</a:t>
                      </a:r>
                      <a:endParaRPr lang="zh-CN" altLang="en-US" sz="2000" b="1">
                        <a:solidFill>
                          <a:srgbClr val="C00000"/>
                        </a:solidFill>
                        <a:latin typeface="楷体" panose="02010609060101010101" charset="-122"/>
                        <a:ea typeface="楷体" panose="02010609060101010101" charset="-122"/>
                        <a:cs typeface="Times New Roman" panose="02020603050405020304" pitchFamily="18" charset="0"/>
                      </a:endParaRPr>
                    </a:p>
                    <a:p>
                      <a:pPr marL="0" lvl="0" indent="0" algn="ctr" defTabSz="914400" eaLnBrk="0" hangingPunct="0">
                        <a:spcBef>
                          <a:spcPct val="0"/>
                        </a:spcBef>
                        <a:buNone/>
                      </a:pPr>
                      <a:r>
                        <a:rPr lang="zh-CN" altLang="en-US" sz="2000" b="1">
                          <a:solidFill>
                            <a:srgbClr val="C00000"/>
                          </a:solidFill>
                          <a:latin typeface="楷体" panose="02010609060101010101" charset="-122"/>
                          <a:ea typeface="楷体" panose="02010609060101010101" charset="-122"/>
                          <a:cs typeface="Times New Roman" panose="02020603050405020304" pitchFamily="18" charset="0"/>
                        </a:rPr>
                        <a:t>以来</a:t>
                      </a:r>
                      <a:endParaRPr lang="zh-CN" altLang="en-US" sz="2000" b="1">
                        <a:solidFill>
                          <a:srgbClr val="C00000"/>
                        </a:solidFill>
                        <a:latin typeface="楷体" panose="02010609060101010101" charset="-122"/>
                        <a:ea typeface="楷体" panose="02010609060101010101" charset="-122"/>
                        <a:cs typeface="Times New Roman" panose="02020603050405020304" pitchFamily="18" charset="0"/>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defTabSz="914400" eaLnBrk="0" hangingPunct="0">
                        <a:spcBef>
                          <a:spcPct val="0"/>
                        </a:spcBef>
                        <a:buNone/>
                      </a:pPr>
                      <a:endParaRPr lang="zh-CN" altLang="en-US" sz="2000" b="1">
                        <a:latin typeface="楷体" panose="02010609060101010101" charset="-122"/>
                        <a:ea typeface="楷体" panose="02010609060101010101" charset="-122"/>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defTabSz="914400" eaLnBrk="0" hangingPunct="0">
                        <a:spcBef>
                          <a:spcPct val="0"/>
                        </a:spcBef>
                        <a:buNone/>
                      </a:pPr>
                      <a:endParaRPr lang="zh-CN" altLang="en-US" sz="2000" b="1">
                        <a:latin typeface="楷体" panose="02010609060101010101" charset="-122"/>
                        <a:ea typeface="楷体" panose="02010609060101010101" charset="-122"/>
                        <a:cs typeface="楷体" panose="02010609060101010101" charset="-122"/>
                        <a:sym typeface="+mn-ea"/>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defTabSz="914400" eaLnBrk="0" hangingPunct="0">
                        <a:spcBef>
                          <a:spcPct val="0"/>
                        </a:spcBef>
                        <a:buNone/>
                      </a:pPr>
                      <a:endParaRPr lang="zh-CN" altLang="en-US" sz="2000" b="1">
                        <a:latin typeface="楷体" panose="02010609060101010101" charset="-122"/>
                        <a:ea typeface="楷体" panose="02010609060101010101" charset="-122"/>
                        <a:cs typeface="Times New Roman" panose="02020603050405020304" pitchFamily="18" charset="0"/>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lstStyle/>
                    <a:p>
                      <a:pPr marL="0" lvl="0" indent="0" defTabSz="914400" eaLnBrk="0" hangingPunct="0">
                        <a:spcBef>
                          <a:spcPct val="0"/>
                        </a:spcBef>
                        <a:buNone/>
                      </a:pPr>
                      <a:endParaRPr lang="zh-CN" altLang="en-US" sz="2000" b="1">
                        <a:latin typeface="楷体" panose="02010609060101010101" charset="-122"/>
                        <a:ea typeface="楷体" panose="02010609060101010101" charset="-122"/>
                        <a:cs typeface="Times New Roman" panose="02020603050405020304" pitchFamily="18" charset="0"/>
                      </a:endParaRPr>
                    </a:p>
                  </a:txBody>
                  <a:tcPr marL="109752" marR="109752" marT="54876" marB="54876"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custDataLst>
              <p:tags r:id="rId18"/>
            </p:custDataLst>
          </p:nvPr>
        </p:nvSpPr>
        <p:spPr>
          <a:xfrm>
            <a:off x="1487170" y="5022215"/>
            <a:ext cx="2287270" cy="706755"/>
          </a:xfrm>
          <a:prstGeom prst="rect">
            <a:avLst/>
          </a:prstGeom>
          <a:noFill/>
        </p:spPr>
        <p:txBody>
          <a:bodyPr wrap="square" rtlCol="0">
            <a:spAutoFit/>
          </a:bodyPr>
          <a:lstStyle/>
          <a:p>
            <a:pPr marL="0" lvl="0" indent="0" defTabSz="914400" eaLnBrk="0" hangingPunct="0">
              <a:spcBef>
                <a:spcPct val="0"/>
              </a:spcBef>
              <a:buNone/>
            </a:pPr>
            <a:r>
              <a:rPr lang="en-US" altLang="zh-CN" sz="2000" b="1">
                <a:latin typeface="楷体" panose="02010609060101010101" charset="-122"/>
                <a:ea typeface="楷体" panose="02010609060101010101" charset="-122"/>
                <a:cs typeface="Times New Roman" panose="02020603050405020304" pitchFamily="18" charset="0"/>
                <a:sym typeface="+mn-ea"/>
              </a:rPr>
              <a:t>市坊分开</a:t>
            </a:r>
            <a:r>
              <a:rPr lang="zh-CN" altLang="en-US" sz="2000" b="1">
                <a:latin typeface="楷体" panose="02010609060101010101" charset="-122"/>
                <a:ea typeface="楷体" panose="02010609060101010101" charset="-122"/>
                <a:cs typeface="Times New Roman" panose="02020603050405020304" pitchFamily="18" charset="0"/>
                <a:sym typeface="+mn-ea"/>
              </a:rPr>
              <a:t>，严格空间限制</a:t>
            </a:r>
            <a:endParaRPr lang="zh-CN" altLang="en-US" sz="2000" b="1">
              <a:latin typeface="楷体" panose="02010609060101010101" charset="-122"/>
              <a:ea typeface="楷体" panose="02010609060101010101" charset="-122"/>
              <a:cs typeface="Times New Roman" panose="02020603050405020304" pitchFamily="18" charset="0"/>
            </a:endParaRPr>
          </a:p>
        </p:txBody>
      </p:sp>
      <p:sp>
        <p:nvSpPr>
          <p:cNvPr id="4" name="文本框 3"/>
          <p:cNvSpPr txBox="1"/>
          <p:nvPr>
            <p:custDataLst>
              <p:tags r:id="rId19"/>
            </p:custDataLst>
          </p:nvPr>
        </p:nvSpPr>
        <p:spPr>
          <a:xfrm>
            <a:off x="3929380" y="5175885"/>
            <a:ext cx="2640965" cy="398780"/>
          </a:xfrm>
          <a:prstGeom prst="rect">
            <a:avLst/>
          </a:prstGeom>
          <a:noFill/>
        </p:spPr>
        <p:txBody>
          <a:bodyPr wrap="square" rtlCol="0">
            <a:spAutoFit/>
          </a:bodyPr>
          <a:lstStyle/>
          <a:p>
            <a:r>
              <a:rPr lang="zh-CN" altLang="en-US" sz="2000" b="1">
                <a:latin typeface="楷体" panose="02010609060101010101" charset="-122"/>
                <a:ea typeface="楷体" panose="02010609060101010101" charset="-122"/>
                <a:cs typeface="宋体" panose="02010600030101010101" pitchFamily="2" charset="-122"/>
                <a:sym typeface="+mn-ea"/>
              </a:rPr>
              <a:t>交易时间有严格规定</a:t>
            </a:r>
            <a:endParaRPr lang="zh-CN" altLang="en-US" sz="2000" b="1">
              <a:latin typeface="楷体" panose="02010609060101010101" charset="-122"/>
              <a:ea typeface="楷体" panose="02010609060101010101" charset="-122"/>
              <a:cs typeface="宋体" panose="02010600030101010101" pitchFamily="2" charset="-122"/>
            </a:endParaRPr>
          </a:p>
        </p:txBody>
      </p:sp>
      <p:sp>
        <p:nvSpPr>
          <p:cNvPr id="10" name="文本框 9"/>
          <p:cNvSpPr txBox="1"/>
          <p:nvPr>
            <p:custDataLst>
              <p:tags r:id="rId20"/>
            </p:custDataLst>
          </p:nvPr>
        </p:nvSpPr>
        <p:spPr>
          <a:xfrm>
            <a:off x="6725285" y="5020310"/>
            <a:ext cx="2799715" cy="706755"/>
          </a:xfrm>
          <a:prstGeom prst="rect">
            <a:avLst/>
          </a:prstGeom>
          <a:noFill/>
        </p:spPr>
        <p:txBody>
          <a:bodyPr wrap="square" rtlCol="0">
            <a:spAutoFit/>
          </a:bodyPr>
          <a:lstStyle/>
          <a:p>
            <a:r>
              <a:rPr lang="zh-CN" altLang="en-US" sz="2000" b="1">
                <a:latin typeface="楷体" panose="02010609060101010101" charset="-122"/>
                <a:ea typeface="楷体" panose="02010609060101010101" charset="-122"/>
                <a:cs typeface="楷体" panose="02010609060101010101" charset="-122"/>
                <a:sym typeface="宋体" panose="02010600030101010101" pitchFamily="2" charset="-122"/>
              </a:rPr>
              <a:t>官府设市令或市长</a:t>
            </a:r>
            <a:r>
              <a:rPr lang="en-US" altLang="zh-CN" sz="2000" b="1">
                <a:latin typeface="楷体" panose="02010609060101010101" charset="-122"/>
                <a:ea typeface="楷体" panose="02010609060101010101" charset="-122"/>
                <a:cs typeface="楷体" panose="02010609060101010101" charset="-122"/>
                <a:sym typeface="宋体" panose="02010600030101010101" pitchFamily="2" charset="-122"/>
              </a:rPr>
              <a:t>,</a:t>
            </a:r>
            <a:r>
              <a:rPr lang="zh-CN" altLang="en-US" sz="2000" b="1">
                <a:latin typeface="楷体" panose="02010609060101010101" charset="-122"/>
                <a:ea typeface="楷体" panose="02010609060101010101" charset="-122"/>
                <a:cs typeface="楷体" panose="02010609060101010101" charset="-122"/>
                <a:sym typeface="宋体" panose="02010600030101010101" pitchFamily="2" charset="-122"/>
              </a:rPr>
              <a:t>对市场交易进行严格管理</a:t>
            </a:r>
            <a:endParaRPr lang="zh-CN" altLang="en-US" sz="2000" b="1">
              <a:latin typeface="楷体" panose="02010609060101010101" charset="-122"/>
              <a:ea typeface="楷体" panose="02010609060101010101" charset="-122"/>
              <a:cs typeface="楷体" panose="02010609060101010101" charset="-122"/>
            </a:endParaRPr>
          </a:p>
        </p:txBody>
      </p:sp>
      <p:sp>
        <p:nvSpPr>
          <p:cNvPr id="12" name="文本框 11"/>
          <p:cNvSpPr txBox="1"/>
          <p:nvPr>
            <p:custDataLst>
              <p:tags r:id="rId21"/>
            </p:custDataLst>
          </p:nvPr>
        </p:nvSpPr>
        <p:spPr>
          <a:xfrm>
            <a:off x="9525000" y="5109845"/>
            <a:ext cx="2207260" cy="398780"/>
          </a:xfrm>
          <a:prstGeom prst="rect">
            <a:avLst/>
          </a:prstGeom>
          <a:noFill/>
        </p:spPr>
        <p:txBody>
          <a:bodyPr wrap="square" rtlCol="0">
            <a:spAutoFit/>
          </a:bodyPr>
          <a:lstStyle/>
          <a:p>
            <a:pPr marL="0" lvl="0" indent="0" defTabSz="914400" eaLnBrk="0" hangingPunct="0">
              <a:spcBef>
                <a:spcPct val="0"/>
              </a:spcBef>
              <a:buNone/>
            </a:pPr>
            <a:r>
              <a:rPr lang="zh-CN" altLang="en-US" sz="2000" b="1">
                <a:latin typeface="楷体" panose="02010609060101010101" charset="-122"/>
                <a:ea typeface="楷体" panose="02010609060101010101" charset="-122"/>
                <a:sym typeface="+mn-ea"/>
              </a:rPr>
              <a:t>政治、军事功能</a:t>
            </a:r>
            <a:endParaRPr lang="zh-CN" altLang="en-US" sz="2000" b="1">
              <a:latin typeface="楷体" panose="02010609060101010101" charset="-122"/>
              <a:ea typeface="楷体" panose="02010609060101010101" charset="-122"/>
            </a:endParaRPr>
          </a:p>
        </p:txBody>
      </p:sp>
      <p:sp>
        <p:nvSpPr>
          <p:cNvPr id="13" name="文本框 12"/>
          <p:cNvSpPr txBox="1"/>
          <p:nvPr>
            <p:custDataLst>
              <p:tags r:id="rId22"/>
            </p:custDataLst>
          </p:nvPr>
        </p:nvSpPr>
        <p:spPr>
          <a:xfrm>
            <a:off x="1487170" y="5728970"/>
            <a:ext cx="2297430" cy="706755"/>
          </a:xfrm>
          <a:prstGeom prst="rect">
            <a:avLst/>
          </a:prstGeom>
          <a:noFill/>
        </p:spPr>
        <p:txBody>
          <a:bodyPr wrap="square" rtlCol="0">
            <a:spAutoFit/>
          </a:bodyPr>
          <a:lstStyle/>
          <a:p>
            <a:pPr marL="0" lvl="0" indent="0" defTabSz="914400" eaLnBrk="0" hangingPunct="0">
              <a:spcBef>
                <a:spcPct val="0"/>
              </a:spcBef>
              <a:buNone/>
            </a:pPr>
            <a:r>
              <a:rPr lang="zh-CN" altLang="en-US" sz="2000" b="1">
                <a:solidFill>
                  <a:srgbClr val="FF0000"/>
                </a:solidFill>
                <a:latin typeface="楷体" panose="02010609060101010101" charset="-122"/>
                <a:ea typeface="楷体" panose="02010609060101010101" charset="-122"/>
                <a:sym typeface="+mn-ea"/>
              </a:rPr>
              <a:t>坊和市界限被打破</a:t>
            </a:r>
            <a:r>
              <a:rPr lang="zh-CN" altLang="en-US" sz="2000" b="1">
                <a:latin typeface="楷体" panose="02010609060101010101" charset="-122"/>
                <a:ea typeface="楷体" panose="02010609060101010101" charset="-122"/>
                <a:sym typeface="+mn-ea"/>
              </a:rPr>
              <a:t>，草市更加普遍</a:t>
            </a:r>
            <a:endParaRPr lang="zh-CN" altLang="en-US" sz="2000" b="1">
              <a:latin typeface="楷体" panose="02010609060101010101" charset="-122"/>
              <a:ea typeface="楷体" panose="02010609060101010101" charset="-122"/>
            </a:endParaRPr>
          </a:p>
        </p:txBody>
      </p:sp>
      <p:sp>
        <p:nvSpPr>
          <p:cNvPr id="14" name="文本框 13"/>
          <p:cNvSpPr txBox="1"/>
          <p:nvPr>
            <p:custDataLst>
              <p:tags r:id="rId23"/>
            </p:custDataLst>
          </p:nvPr>
        </p:nvSpPr>
        <p:spPr>
          <a:xfrm>
            <a:off x="3774440" y="5728970"/>
            <a:ext cx="3034665" cy="706755"/>
          </a:xfrm>
          <a:prstGeom prst="rect">
            <a:avLst/>
          </a:prstGeom>
          <a:noFill/>
        </p:spPr>
        <p:txBody>
          <a:bodyPr wrap="square" rtlCol="0">
            <a:spAutoFit/>
          </a:bodyPr>
          <a:lstStyle/>
          <a:p>
            <a:pPr marL="0" lvl="0" indent="0" defTabSz="914400" eaLnBrk="0" hangingPunct="0">
              <a:spcBef>
                <a:spcPct val="0"/>
              </a:spcBef>
              <a:buNone/>
            </a:pP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打破时间限制</a:t>
            </a:r>
            <a:r>
              <a:rPr lang="zh-CN" altLang="en-US" sz="2000" b="1">
                <a:latin typeface="楷体" panose="02010609060101010101" charset="-122"/>
                <a:ea typeface="楷体" panose="02010609060101010101" charset="-122"/>
                <a:cs typeface="楷体" panose="02010609060101010101" charset="-122"/>
                <a:sym typeface="+mn-ea"/>
              </a:rPr>
              <a:t>,早市、夜市昼夜相接,专业性市场</a:t>
            </a:r>
            <a:endParaRPr lang="zh-CN" altLang="en-US" sz="2000" b="1">
              <a:latin typeface="楷体" panose="02010609060101010101" charset="-122"/>
              <a:ea typeface="楷体" panose="02010609060101010101" charset="-122"/>
              <a:cs typeface="楷体" panose="02010609060101010101" charset="-122"/>
            </a:endParaRPr>
          </a:p>
        </p:txBody>
      </p:sp>
      <p:sp>
        <p:nvSpPr>
          <p:cNvPr id="15" name="文本框 14"/>
          <p:cNvSpPr txBox="1"/>
          <p:nvPr>
            <p:custDataLst>
              <p:tags r:id="rId24"/>
            </p:custDataLst>
          </p:nvPr>
        </p:nvSpPr>
        <p:spPr>
          <a:xfrm>
            <a:off x="6781800" y="5727065"/>
            <a:ext cx="2357120" cy="706755"/>
          </a:xfrm>
          <a:prstGeom prst="rect">
            <a:avLst/>
          </a:prstGeom>
          <a:noFill/>
        </p:spPr>
        <p:txBody>
          <a:bodyPr wrap="square" rtlCol="0">
            <a:spAutoFit/>
          </a:bodyPr>
          <a:lstStyle/>
          <a:p>
            <a:pPr marL="0" lvl="0" indent="0" defTabSz="914400" eaLnBrk="0" hangingPunct="0">
              <a:spcBef>
                <a:spcPct val="0"/>
              </a:spcBef>
              <a:buNone/>
            </a:pPr>
            <a:r>
              <a:rPr lang="zh-CN" altLang="en-US" sz="2000" b="1">
                <a:latin typeface="楷体" panose="02010609060101010101" charset="-122"/>
                <a:ea typeface="楷体" panose="02010609060101010101" charset="-122"/>
                <a:sym typeface="+mn-ea"/>
              </a:rPr>
              <a:t>交易活动</a:t>
            </a:r>
            <a:r>
              <a:rPr lang="zh-CN" altLang="en-US" sz="2000" b="1">
                <a:solidFill>
                  <a:srgbClr val="FF0000"/>
                </a:solidFill>
                <a:latin typeface="楷体" panose="02010609060101010101" charset="-122"/>
                <a:ea typeface="楷体" panose="02010609060101010101" charset="-122"/>
                <a:sym typeface="+mn-ea"/>
              </a:rPr>
              <a:t>不再受官府的直接监管</a:t>
            </a:r>
            <a:endParaRPr lang="zh-CN" altLang="en-US" sz="2000" b="1">
              <a:solidFill>
                <a:srgbClr val="FF0000"/>
              </a:solidFill>
              <a:latin typeface="楷体" panose="02010609060101010101" charset="-122"/>
              <a:ea typeface="楷体" panose="02010609060101010101" charset="-122"/>
            </a:endParaRPr>
          </a:p>
        </p:txBody>
      </p:sp>
      <p:sp>
        <p:nvSpPr>
          <p:cNvPr id="16" name="文本框 15"/>
          <p:cNvSpPr txBox="1"/>
          <p:nvPr>
            <p:custDataLst>
              <p:tags r:id="rId25"/>
            </p:custDataLst>
          </p:nvPr>
        </p:nvSpPr>
        <p:spPr>
          <a:xfrm>
            <a:off x="9525000" y="5727065"/>
            <a:ext cx="2395220" cy="706755"/>
          </a:xfrm>
          <a:prstGeom prst="rect">
            <a:avLst/>
          </a:prstGeom>
          <a:noFill/>
        </p:spPr>
        <p:txBody>
          <a:bodyPr wrap="square" rtlCol="0">
            <a:spAutoFit/>
          </a:bodyPr>
          <a:lstStyle/>
          <a:p>
            <a:r>
              <a:rPr lang="zh-CN" altLang="en-US" sz="2000" b="1">
                <a:solidFill>
                  <a:srgbClr val="FF0000"/>
                </a:solidFill>
                <a:latin typeface="楷体" panose="02010609060101010101" charset="-122"/>
                <a:ea typeface="楷体" panose="02010609060101010101" charset="-122"/>
                <a:sym typeface="+mn-ea"/>
              </a:rPr>
              <a:t>经济功能</a:t>
            </a:r>
            <a:r>
              <a:rPr lang="zh-CN" altLang="en-US" sz="2000" b="1">
                <a:latin typeface="楷体" panose="02010609060101010101" charset="-122"/>
                <a:ea typeface="楷体" panose="02010609060101010101" charset="-122"/>
                <a:sym typeface="+mn-ea"/>
              </a:rPr>
              <a:t>增强，工商业市镇兴起发展</a:t>
            </a:r>
            <a:endParaRPr lang="zh-CN" altLang="en-US" sz="2000" b="1">
              <a:latin typeface="楷体" panose="02010609060101010101" charset="-122"/>
              <a:ea typeface="楷体" panose="02010609060101010101" charset="-122"/>
            </a:endParaRPr>
          </a:p>
        </p:txBody>
      </p:sp>
      <p:sp>
        <p:nvSpPr>
          <p:cNvPr id="23" name="TextBox 35"/>
          <p:cNvSpPr txBox="1"/>
          <p:nvPr>
            <p:custDataLst>
              <p:tags r:id="rId26"/>
            </p:custDataLst>
          </p:nvPr>
        </p:nvSpPr>
        <p:spPr>
          <a:xfrm>
            <a:off x="994540" y="468313"/>
            <a:ext cx="10709145" cy="584775"/>
          </a:xfrm>
          <a:prstGeom prst="rect">
            <a:avLst/>
          </a:prstGeom>
          <a:noFill/>
        </p:spPr>
        <p:txBody>
          <a:bodyPr wrap="square" rtlCol="0">
            <a:spAutoFit/>
          </a:bodyPr>
          <a:lstStyle/>
          <a:p>
            <a:r>
              <a:rPr lang="zh-CN" altLang="en-US" sz="3200" b="1" smtClean="0">
                <a:solidFill>
                  <a:srgbClr val="F3DC96"/>
                </a:solidFill>
                <a:latin typeface="华文行楷" panose="02010800040101010101" pitchFamily="2" charset="-122"/>
                <a:ea typeface="华文行楷" panose="02010800040101010101" pitchFamily="2" charset="-122"/>
                <a:cs typeface="微软雅黑" panose="020B0503020204020204" pitchFamily="34" charset="-122"/>
              </a:rPr>
              <a:t>问题探究：</a:t>
            </a:r>
            <a:r>
              <a:rPr lang="zh-CN" altLang="en-US" sz="3200" b="1" smtClean="0">
                <a:solidFill>
                  <a:schemeClr val="bg1"/>
                </a:solidFill>
                <a:latin typeface="华文行楷" panose="02010800040101010101" pitchFamily="2" charset="-122"/>
                <a:ea typeface="华文行楷" panose="02010800040101010101" pitchFamily="2" charset="-122"/>
                <a:cs typeface="微软雅黑" panose="020B0503020204020204" pitchFamily="34" charset="-122"/>
              </a:rPr>
              <a:t>与</a:t>
            </a:r>
            <a:r>
              <a:rPr lang="zh-CN" altLang="en-US" sz="3200" b="1">
                <a:solidFill>
                  <a:schemeClr val="bg1"/>
                </a:solidFill>
                <a:latin typeface="华文行楷" panose="02010800040101010101" pitchFamily="2" charset="-122"/>
                <a:ea typeface="华文行楷" panose="02010800040101010101" pitchFamily="2" charset="-122"/>
                <a:cs typeface="微软雅黑" panose="020B0503020204020204" pitchFamily="34" charset="-122"/>
              </a:rPr>
              <a:t>汉</a:t>
            </a:r>
            <a:r>
              <a:rPr lang="zh-CN" altLang="en-US" sz="3200" b="1" smtClean="0">
                <a:solidFill>
                  <a:schemeClr val="bg1"/>
                </a:solidFill>
                <a:latin typeface="华文行楷" panose="02010800040101010101" pitchFamily="2" charset="-122"/>
                <a:ea typeface="华文行楷" panose="02010800040101010101" pitchFamily="2" charset="-122"/>
                <a:cs typeface="微软雅黑" panose="020B0503020204020204" pitchFamily="34" charset="-122"/>
              </a:rPr>
              <a:t>唐</a:t>
            </a:r>
            <a:r>
              <a:rPr lang="zh-CN" altLang="en-US" sz="3200" b="1">
                <a:solidFill>
                  <a:schemeClr val="bg1"/>
                </a:solidFill>
                <a:latin typeface="华文行楷" panose="02010800040101010101" pitchFamily="2" charset="-122"/>
                <a:ea typeface="华文行楷" panose="02010800040101010101" pitchFamily="2" charset="-122"/>
                <a:cs typeface="微软雅黑" panose="020B0503020204020204" pitchFamily="34" charset="-122"/>
              </a:rPr>
              <a:t>长安城比较</a:t>
            </a:r>
            <a:r>
              <a:rPr lang="zh-CN" altLang="en-US" sz="3200" b="1" smtClean="0">
                <a:solidFill>
                  <a:schemeClr val="bg1"/>
                </a:solidFill>
                <a:latin typeface="华文行楷" panose="02010800040101010101" pitchFamily="2" charset="-122"/>
                <a:ea typeface="华文行楷" panose="02010800040101010101" pitchFamily="2" charset="-122"/>
                <a:cs typeface="微软雅黑" panose="020B0503020204020204" pitchFamily="34" charset="-122"/>
              </a:rPr>
              <a:t>，</a:t>
            </a:r>
            <a:r>
              <a:rPr lang="zh-CN" altLang="en-US" sz="3200" b="1">
                <a:solidFill>
                  <a:schemeClr val="bg1"/>
                </a:solidFill>
                <a:latin typeface="华文行楷" panose="02010800040101010101" pitchFamily="2" charset="-122"/>
                <a:ea typeface="华文行楷" panose="02010800040101010101" pitchFamily="2" charset="-122"/>
                <a:cs typeface="微软雅黑" panose="020B0503020204020204" pitchFamily="34" charset="-122"/>
              </a:rPr>
              <a:t>两宋</a:t>
            </a:r>
            <a:r>
              <a:rPr lang="zh-CN" altLang="en-US" sz="3200" b="1" smtClean="0">
                <a:solidFill>
                  <a:schemeClr val="bg1"/>
                </a:solidFill>
                <a:latin typeface="华文行楷" panose="02010800040101010101" pitchFamily="2" charset="-122"/>
                <a:ea typeface="华文行楷" panose="02010800040101010101" pitchFamily="2" charset="-122"/>
                <a:cs typeface="微软雅黑" panose="020B0503020204020204" pitchFamily="34" charset="-122"/>
              </a:rPr>
              <a:t>京城</a:t>
            </a:r>
            <a:r>
              <a:rPr lang="zh-CN" altLang="en-US" sz="3200" b="1">
                <a:solidFill>
                  <a:schemeClr val="bg1"/>
                </a:solidFill>
                <a:latin typeface="华文行楷" panose="02010800040101010101" pitchFamily="2" charset="-122"/>
                <a:ea typeface="华文行楷" panose="02010800040101010101" pitchFamily="2" charset="-122"/>
                <a:cs typeface="微软雅黑" panose="020B0503020204020204" pitchFamily="34" charset="-122"/>
              </a:rPr>
              <a:t>商业有哪些变化？</a:t>
            </a:r>
            <a:endParaRPr lang="zh-CN" altLang="en-US" sz="3200" b="1">
              <a:solidFill>
                <a:schemeClr val="bg1"/>
              </a:solidFill>
              <a:latin typeface="华文行楷" panose="02010800040101010101" pitchFamily="2" charset="-122"/>
              <a:ea typeface="华文行楷" panose="02010800040101010101" pitchFamily="2"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359522"/>
                                        </p:tgtEl>
                                        <p:attrNameLst>
                                          <p:attrName>style.visibility</p:attrName>
                                        </p:attrNameLst>
                                      </p:cBhvr>
                                      <p:to>
                                        <p:strVal val="visible"/>
                                      </p:to>
                                    </p:set>
                                    <p:animEffect transition="in" filter="wipe(left)">
                                      <p:cBhvr>
                                        <p:cTn id="7" dur="1000"/>
                                        <p:tgtEl>
                                          <p:spTgt spid="3595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par>
                                <p:cTn id="13" presetID="22" presetClass="entr" presetSubtype="8" fill="hold" grpId="0" nodeType="withEffect">
                                  <p:stCondLst>
                                    <p:cond delay="0"/>
                                  </p:stCondLst>
                                  <p:childTnLst>
                                    <p:set>
                                      <p:cBhvr>
                                        <p:cTn id="14" dur="1000"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000" fill="hold">
                                          <p:stCondLst>
                                            <p:cond delay="0"/>
                                          </p:stCondLst>
                                        </p:cTn>
                                        <p:tgtEl>
                                          <p:spTgt spid="4"/>
                                        </p:tgtEl>
                                        <p:attrNameLst>
                                          <p:attrName>style.visibility</p:attrName>
                                        </p:attrNameLst>
                                      </p:cBhvr>
                                      <p:to>
                                        <p:strVal val="visible"/>
                                      </p:to>
                                    </p:set>
                                    <p:animEffect transition="in" filter="wipe(left)">
                                      <p:cBhvr>
                                        <p:cTn id="20" dur="1000"/>
                                        <p:tgtEl>
                                          <p:spTgt spid="4"/>
                                        </p:tgtEl>
                                      </p:cBhvr>
                                    </p:animEffect>
                                  </p:childTnLst>
                                </p:cTn>
                              </p:par>
                              <p:par>
                                <p:cTn id="21" presetID="22" presetClass="entr" presetSubtype="8" fill="hold" grpId="0" nodeType="withEffect">
                                  <p:stCondLst>
                                    <p:cond delay="0"/>
                                  </p:stCondLst>
                                  <p:childTnLst>
                                    <p:set>
                                      <p:cBhvr>
                                        <p:cTn id="22" dur="1000" fill="hold">
                                          <p:stCondLst>
                                            <p:cond delay="0"/>
                                          </p:stCondLst>
                                        </p:cTn>
                                        <p:tgtEl>
                                          <p:spTgt spid="14"/>
                                        </p:tgtEl>
                                        <p:attrNameLst>
                                          <p:attrName>style.visibility</p:attrName>
                                        </p:attrNameLst>
                                      </p:cBhvr>
                                      <p:to>
                                        <p:strVal val="visible"/>
                                      </p:to>
                                    </p:set>
                                    <p:animEffect transition="in" filter="wipe(left)">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000" fill="hold">
                                          <p:stCondLst>
                                            <p:cond delay="0"/>
                                          </p:stCondLst>
                                        </p:cTn>
                                        <p:tgtEl>
                                          <p:spTgt spid="10"/>
                                        </p:tgtEl>
                                        <p:attrNameLst>
                                          <p:attrName>style.visibility</p:attrName>
                                        </p:attrNameLst>
                                      </p:cBhvr>
                                      <p:to>
                                        <p:strVal val="visible"/>
                                      </p:to>
                                    </p:set>
                                    <p:animEffect transition="in" filter="wipe(left)">
                                      <p:cBhvr>
                                        <p:cTn id="28" dur="1000"/>
                                        <p:tgtEl>
                                          <p:spTgt spid="10"/>
                                        </p:tgtEl>
                                      </p:cBhvr>
                                    </p:animEffect>
                                  </p:childTnLst>
                                </p:cTn>
                              </p:par>
                              <p:par>
                                <p:cTn id="29" presetID="22" presetClass="entr" presetSubtype="8" fill="hold" grpId="0" nodeType="withEffect">
                                  <p:stCondLst>
                                    <p:cond delay="0"/>
                                  </p:stCondLst>
                                  <p:childTnLst>
                                    <p:set>
                                      <p:cBhvr>
                                        <p:cTn id="30" dur="1000" fill="hold">
                                          <p:stCondLst>
                                            <p:cond delay="0"/>
                                          </p:stCondLst>
                                        </p:cTn>
                                        <p:tgtEl>
                                          <p:spTgt spid="15"/>
                                        </p:tgtEl>
                                        <p:attrNameLst>
                                          <p:attrName>style.visibility</p:attrName>
                                        </p:attrNameLst>
                                      </p:cBhvr>
                                      <p:to>
                                        <p:strVal val="visible"/>
                                      </p:to>
                                    </p:set>
                                    <p:animEffect transition="in" filter="wipe(left)">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000" fill="hold">
                                          <p:stCondLst>
                                            <p:cond delay="0"/>
                                          </p:stCondLst>
                                        </p:cTn>
                                        <p:tgtEl>
                                          <p:spTgt spid="12"/>
                                        </p:tgtEl>
                                        <p:attrNameLst>
                                          <p:attrName>style.visibility</p:attrName>
                                        </p:attrNameLst>
                                      </p:cBhvr>
                                      <p:to>
                                        <p:strVal val="visible"/>
                                      </p:to>
                                    </p:set>
                                    <p:animEffect transition="in" filter="wipe(left)">
                                      <p:cBhvr>
                                        <p:cTn id="36" dur="1000"/>
                                        <p:tgtEl>
                                          <p:spTgt spid="12"/>
                                        </p:tgtEl>
                                      </p:cBhvr>
                                    </p:animEffect>
                                  </p:childTnLst>
                                </p:cTn>
                              </p:par>
                              <p:par>
                                <p:cTn id="37" presetID="22" presetClass="entr" presetSubtype="8" fill="hold" grpId="0" nodeType="withEffect">
                                  <p:stCondLst>
                                    <p:cond delay="0"/>
                                  </p:stCondLst>
                                  <p:childTnLst>
                                    <p:set>
                                      <p:cBhvr>
                                        <p:cTn id="38" dur="1000" fill="hold">
                                          <p:stCondLst>
                                            <p:cond delay="0"/>
                                          </p:stCondLst>
                                        </p:cTn>
                                        <p:tgtEl>
                                          <p:spTgt spid="16"/>
                                        </p:tgtEl>
                                        <p:attrNameLst>
                                          <p:attrName>style.visibility</p:attrName>
                                        </p:attrNameLst>
                                      </p:cBhvr>
                                      <p:to>
                                        <p:strVal val="visible"/>
                                      </p:to>
                                    </p:set>
                                    <p:animEffect transition="in" filter="wipe(left)">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文本框 19461"/>
          <p:cNvSpPr txBox="1"/>
          <p:nvPr>
            <p:custDataLst>
              <p:tags r:id="rId1"/>
            </p:custDataLst>
          </p:nvPr>
        </p:nvSpPr>
        <p:spPr>
          <a:xfrm>
            <a:off x="383540" y="2204720"/>
            <a:ext cx="2990850" cy="52197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en-US" sz="2800" b="1">
                <a:solidFill>
                  <a:srgbClr val="C00000"/>
                </a:solidFill>
                <a:latin typeface="微软雅黑" panose="020B0503020204020204" pitchFamily="34" charset="-122"/>
                <a:ea typeface="微软雅黑" panose="020B0503020204020204" pitchFamily="34" charset="-122"/>
                <a:sym typeface="+mn-ea"/>
              </a:rPr>
              <a:t>(2) </a:t>
            </a:r>
            <a:r>
              <a:rPr lang="zh-CN" sz="2800" b="1">
                <a:solidFill>
                  <a:srgbClr val="C00000"/>
                </a:solidFill>
                <a:latin typeface="微软雅黑" panose="020B0503020204020204" pitchFamily="34" charset="-122"/>
                <a:ea typeface="微软雅黑" panose="020B0503020204020204" pitchFamily="34" charset="-122"/>
                <a:sym typeface="+mn-ea"/>
              </a:rPr>
              <a:t>发展特点：</a:t>
            </a:r>
            <a:r>
              <a:rPr lang="zh-CN" altLang="en-US" sz="2800" b="1">
                <a:solidFill>
                  <a:srgbClr val="C00000"/>
                </a:solidFill>
                <a:latin typeface="微软雅黑" panose="020B0503020204020204" pitchFamily="34" charset="-122"/>
                <a:ea typeface="微软雅黑" panose="020B0503020204020204" pitchFamily="34" charset="-122"/>
                <a:sym typeface="+mn-ea"/>
              </a:rPr>
              <a:t>        </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18434" name="文本框 18433"/>
          <p:cNvSpPr txBox="1"/>
          <p:nvPr>
            <p:custDataLst>
              <p:tags r:id="rId2"/>
            </p:custDataLst>
          </p:nvPr>
        </p:nvSpPr>
        <p:spPr>
          <a:xfrm>
            <a:off x="2776220" y="2192020"/>
            <a:ext cx="5306060" cy="2460625"/>
          </a:xfrm>
          <a:prstGeom prst="rect">
            <a:avLst/>
          </a:prstGeom>
          <a:noFill/>
        </p:spPr>
        <p:txBody>
          <a:bodyPr wrap="square" rtlCol="0" anchor="t" anchorCtr="0">
            <a:spAutoFit/>
          </a:bodyPr>
          <a:lstStyle/>
          <a:p>
            <a:pPr marL="285750" lvl="0" indent="-285750" algn="l">
              <a:lnSpc>
                <a:spcPct val="11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起源早，市场多样</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marL="285750" lvl="0" indent="-285750" algn="l">
              <a:lnSpc>
                <a:spcPct val="11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阶段特征明显，发展不平衡</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marL="285750" lvl="0" indent="-285750" algn="l">
              <a:lnSpc>
                <a:spcPct val="11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商业交通发达，商运较繁盛</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marL="285750" lvl="0" indent="-285750" algn="l">
              <a:lnSpc>
                <a:spcPct val="11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商人群体活跃，商人地位低</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marL="285750" lvl="0" indent="-285750" algn="l">
              <a:lnSpc>
                <a:spcPct val="11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政府重农抑商，商业受压制</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3"/>
            </p:custDataLst>
          </p:nvPr>
        </p:nvSpPr>
        <p:spPr>
          <a:xfrm>
            <a:off x="383540" y="4569460"/>
            <a:ext cx="2990850" cy="52197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en-US" sz="2800" b="1">
                <a:solidFill>
                  <a:srgbClr val="C00000"/>
                </a:solidFill>
                <a:latin typeface="微软雅黑" panose="020B0503020204020204" pitchFamily="34" charset="-122"/>
                <a:ea typeface="微软雅黑" panose="020B0503020204020204" pitchFamily="34" charset="-122"/>
                <a:sym typeface="+mn-ea"/>
              </a:rPr>
              <a:t>(3) </a:t>
            </a:r>
            <a:r>
              <a:rPr lang="zh-CN" sz="2800" b="1">
                <a:solidFill>
                  <a:srgbClr val="C00000"/>
                </a:solidFill>
                <a:latin typeface="微软雅黑" panose="020B0503020204020204" pitchFamily="34" charset="-122"/>
                <a:ea typeface="微软雅黑" panose="020B0503020204020204" pitchFamily="34" charset="-122"/>
                <a:sym typeface="+mn-ea"/>
              </a:rPr>
              <a:t>发展趋势：</a:t>
            </a:r>
            <a:r>
              <a:rPr lang="zh-CN" altLang="en-US" sz="2800" b="1">
                <a:solidFill>
                  <a:srgbClr val="C00000"/>
                </a:solidFill>
                <a:latin typeface="微软雅黑" panose="020B0503020204020204" pitchFamily="34" charset="-122"/>
                <a:ea typeface="微软雅黑" panose="020B0503020204020204" pitchFamily="34" charset="-122"/>
                <a:sym typeface="+mn-ea"/>
              </a:rPr>
              <a:t>        </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11" name="文本框 10"/>
          <p:cNvSpPr txBox="1"/>
          <p:nvPr>
            <p:custDataLst>
              <p:tags r:id="rId4"/>
            </p:custDataLst>
          </p:nvPr>
        </p:nvSpPr>
        <p:spPr>
          <a:xfrm>
            <a:off x="2787015" y="4569460"/>
            <a:ext cx="8780145" cy="2027555"/>
          </a:xfrm>
          <a:prstGeom prst="rect">
            <a:avLst/>
          </a:prstGeom>
          <a:noFill/>
        </p:spPr>
        <p:txBody>
          <a:bodyPr wrap="square" rtlCol="0" anchor="t" anchorCtr="0">
            <a:noAutofit/>
          </a:bodyPr>
          <a:lstStyle/>
          <a:p>
            <a:pPr marL="285750" lvl="0" indent="-285750" algn="l">
              <a:lnSpc>
                <a:spcPct val="11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贸易范围：不断扩大</a:t>
            </a:r>
            <a:r>
              <a:rPr lang="zh-CN" altLang="en-US" sz="2800" b="1">
                <a:solidFill>
                  <a:srgbClr val="002060"/>
                </a:solidFill>
                <a:latin typeface="楷体" panose="02010609060101010101" charset="-122"/>
                <a:ea typeface="楷体" panose="02010609060101010101" charset="-122"/>
                <a:cs typeface="楷体" panose="02010609060101010101" charset="-122"/>
                <a:sym typeface="+mn-ea"/>
              </a:rPr>
              <a:t>（地区性→全国性→国家间）</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marL="285750" lvl="0" indent="-285750" algn="l">
              <a:lnSpc>
                <a:spcPct val="11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活动场所：不断拓展</a:t>
            </a:r>
            <a:r>
              <a:rPr lang="zh-CN" altLang="en-US" sz="2800" b="1">
                <a:solidFill>
                  <a:srgbClr val="002060"/>
                </a:solidFill>
                <a:latin typeface="楷体" panose="02010609060101010101" charset="-122"/>
                <a:ea typeface="楷体" panose="02010609060101010101" charset="-122"/>
                <a:cs typeface="楷体" panose="02010609060101010101" charset="-122"/>
                <a:sym typeface="+mn-ea"/>
              </a:rPr>
              <a:t>（城市→农村，固定→不固定）</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marL="285750" lvl="0" indent="-285750" algn="l">
              <a:lnSpc>
                <a:spcPct val="11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组织形式：官商→私商→商帮</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a:p>
            <a:pPr marL="285750" lvl="0" indent="-285750" algn="l">
              <a:lnSpc>
                <a:spcPct val="110000"/>
              </a:lnSpc>
              <a:spcBef>
                <a:spcPct val="0"/>
              </a:spcBef>
              <a:spcAft>
                <a:spcPct val="0"/>
              </a:spcAft>
              <a:buClrTx/>
              <a:buSzTx/>
              <a:buFont typeface="Wingdings" panose="05000000000000000000" charset="0"/>
              <a:buChar char="n"/>
            </a:pPr>
            <a:r>
              <a:rPr lang="zh-CN" altLang="en-US" sz="2800" b="1">
                <a:solidFill>
                  <a:srgbClr val="002060"/>
                </a:solidFill>
                <a:latin typeface="微软雅黑" panose="020B0503020204020204" pitchFamily="34" charset="-122"/>
                <a:ea typeface="微软雅黑" panose="020B0503020204020204" pitchFamily="34" charset="-122"/>
                <a:sym typeface="+mn-ea"/>
              </a:rPr>
              <a:t>交易内容：商品种类和数量逐渐增加</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10" name="文本框 9"/>
          <p:cNvSpPr txBox="1"/>
          <p:nvPr>
            <p:custDataLst>
              <p:tags r:id="rId5"/>
            </p:custDataLst>
          </p:nvPr>
        </p:nvSpPr>
        <p:spPr>
          <a:xfrm>
            <a:off x="383540" y="1285240"/>
            <a:ext cx="4130211" cy="51625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sym typeface="+mn-ea"/>
              </a:rPr>
              <a:t>1</a:t>
            </a:r>
            <a:r>
              <a:rPr lang="zh-CN" sz="2800" b="1" smtClean="0">
                <a:solidFill>
                  <a:srgbClr val="C00000"/>
                </a:solidFill>
                <a:latin typeface="微软雅黑" panose="020B0503020204020204" pitchFamily="34" charset="-122"/>
                <a:ea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sym typeface="+mn-ea"/>
              </a:rPr>
              <a:t>中国</a:t>
            </a:r>
            <a:r>
              <a:rPr lang="en-US" altLang="zh-CN" sz="2800" b="1" smtClean="0">
                <a:solidFill>
                  <a:srgbClr val="C00000"/>
                </a:solidFill>
                <a:latin typeface="微软雅黑" panose="020B0503020204020204" pitchFamily="34" charset="-122"/>
                <a:ea typeface="微软雅黑" panose="020B0503020204020204" pitchFamily="34" charset="-122"/>
                <a:sym typeface="+mn-ea"/>
              </a:rPr>
              <a:t>——</a:t>
            </a:r>
            <a:r>
              <a:rPr lang="zh-CN" sz="2800" b="1" smtClean="0">
                <a:solidFill>
                  <a:srgbClr val="C00000"/>
                </a:solidFill>
                <a:latin typeface="微软雅黑" panose="020B0503020204020204" pitchFamily="34" charset="-122"/>
                <a:ea typeface="微软雅黑" panose="020B0503020204020204" pitchFamily="34" charset="-122"/>
                <a:sym typeface="+mn-ea"/>
              </a:rPr>
              <a:t>国内商贸</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12" name="文本框 11"/>
          <p:cNvSpPr txBox="1"/>
          <p:nvPr>
            <p:custDataLst>
              <p:tags r:id="rId6"/>
            </p:custDataLst>
          </p:nvPr>
        </p:nvSpPr>
        <p:spPr>
          <a:xfrm>
            <a:off x="400692" y="3732"/>
            <a:ext cx="8490585"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—古代商贸的起源与发展</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custDataLst>
              <p:tags r:id="rId7"/>
            </p:custDataLst>
          </p:nvPr>
        </p:nvSpPr>
        <p:spPr>
          <a:xfrm>
            <a:off x="25399" y="743585"/>
            <a:ext cx="7382268" cy="595630"/>
          </a:xfrm>
          <a:prstGeom prst="rect">
            <a:avLst/>
          </a:prstGeom>
          <a:noFill/>
        </p:spPr>
        <p:txBody>
          <a:bodyPr wrap="square" rtlCol="0" anchor="t">
            <a:noAutofit/>
          </a:bodyPr>
          <a:lstStyle/>
          <a:p>
            <a:pPr lvl="0" algn="l">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因交流而发展：商业贸易的概况</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TextBox 35"/>
          <p:cNvSpPr txBox="1"/>
          <p:nvPr>
            <p:custDataLst>
              <p:tags r:id="rId8"/>
            </p:custDataLst>
          </p:nvPr>
        </p:nvSpPr>
        <p:spPr>
          <a:xfrm>
            <a:off x="488315" y="1732599"/>
            <a:ext cx="10709145" cy="584775"/>
          </a:xfrm>
          <a:prstGeom prst="rect">
            <a:avLst/>
          </a:prstGeom>
          <a:noFill/>
        </p:spPr>
        <p:txBody>
          <a:bodyPr wrap="square" rtlCol="0">
            <a:spAutoFit/>
          </a:bodyPr>
          <a:lstStyle/>
          <a:p>
            <a:r>
              <a:rPr lang="zh-CN" altLang="en-US" sz="3200" b="1" smtClean="0">
                <a:solidFill>
                  <a:schemeClr val="accent2">
                    <a:lumMod val="75000"/>
                  </a:schemeClr>
                </a:solidFill>
                <a:latin typeface="华文行楷" panose="02010800040101010101" pitchFamily="2" charset="-122"/>
                <a:ea typeface="华文行楷" panose="02010800040101010101" pitchFamily="2" charset="-122"/>
                <a:cs typeface="微软雅黑" panose="020B0503020204020204" pitchFamily="34" charset="-122"/>
              </a:rPr>
              <a:t>结合前面所学，分析古代中国商业贸易发展的特点和趋势。</a:t>
            </a:r>
            <a:endParaRPr lang="zh-CN" altLang="en-US" sz="3200" b="1">
              <a:solidFill>
                <a:schemeClr val="accent2">
                  <a:lumMod val="75000"/>
                </a:schemeClr>
              </a:solidFill>
              <a:latin typeface="华文行楷" panose="02010800040101010101" pitchFamily="2" charset="-122"/>
              <a:ea typeface="华文行楷" panose="02010800040101010101" pitchFamily="2"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9462"/>
                                        </p:tgtEl>
                                        <p:attrNameLst>
                                          <p:attrName>style.visibility</p:attrName>
                                        </p:attrNameLst>
                                      </p:cBhvr>
                                      <p:to>
                                        <p:strVal val="visible"/>
                                      </p:to>
                                    </p:set>
                                    <p:animEffect transition="in" filter="wipe(left)">
                                      <p:cBhvr>
                                        <p:cTn id="7" dur="1000"/>
                                        <p:tgtEl>
                                          <p:spTgt spid="19462"/>
                                        </p:tgtEl>
                                      </p:cBhvr>
                                    </p:animEffect>
                                  </p:childTnLst>
                                </p:cTn>
                              </p:par>
                              <p:par>
                                <p:cTn id="8" presetID="22" presetClass="entr" presetSubtype="8" fill="hold" grpId="0" nodeType="withEffect">
                                  <p:stCondLst>
                                    <p:cond delay="0"/>
                                  </p:stCondLst>
                                  <p:childTnLst>
                                    <p:set>
                                      <p:cBhvr>
                                        <p:cTn id="9" dur="1000"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000" fill="hold">
                                          <p:stCondLst>
                                            <p:cond delay="0"/>
                                          </p:stCondLst>
                                        </p:cTn>
                                        <p:tgtEl>
                                          <p:spTgt spid="18434"/>
                                        </p:tgtEl>
                                        <p:attrNameLst>
                                          <p:attrName>style.visibility</p:attrName>
                                        </p:attrNameLst>
                                      </p:cBhvr>
                                      <p:to>
                                        <p:strVal val="visible"/>
                                      </p:to>
                                    </p:set>
                                    <p:animEffect transition="in" filter="wipe(left)">
                                      <p:cBhvr>
                                        <p:cTn id="15" dur="1000"/>
                                        <p:tgtEl>
                                          <p:spTgt spid="184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000"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8434" grpId="0"/>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文本框 19461"/>
          <p:cNvSpPr txBox="1"/>
          <p:nvPr>
            <p:custDataLst>
              <p:tags r:id="rId1"/>
            </p:custDataLst>
          </p:nvPr>
        </p:nvSpPr>
        <p:spPr>
          <a:xfrm>
            <a:off x="413103" y="2364389"/>
            <a:ext cx="6033770" cy="521970"/>
          </a:xfrm>
          <a:prstGeom prst="rect">
            <a:avLst/>
          </a:prstGeom>
          <a:noFill/>
          <a:ln w="9525">
            <a:noFill/>
          </a:ln>
        </p:spPr>
        <p:txBody>
          <a:bodyPr wrap="square" lIns="91440" tIns="45720" rIns="91440" bIns="45720" rtlCol="0" anchor="t" anchorCtr="0">
            <a:noAutofit/>
          </a:bodyPr>
          <a:lstStyle/>
          <a:p>
            <a:pPr marL="457200" lvl="0" indent="-457200" algn="l">
              <a:spcBef>
                <a:spcPct val="0"/>
              </a:spcBef>
              <a:spcAft>
                <a:spcPct val="0"/>
              </a:spcAft>
              <a:buClrTx/>
              <a:buSzTx/>
              <a:buFont typeface="Wingdings" panose="05000000000000000000" charset="0"/>
              <a:buChar char="u"/>
            </a:pPr>
            <a:r>
              <a:rPr lang="zh-CN" altLang="en-US" sz="2800" b="1">
                <a:solidFill>
                  <a:srgbClr val="002060"/>
                </a:solidFill>
                <a:latin typeface="微软雅黑" panose="020B0503020204020204" pitchFamily="34" charset="-122"/>
                <a:ea typeface="微软雅黑" panose="020B0503020204020204" pitchFamily="34" charset="-122"/>
                <a:sym typeface="+mn-ea"/>
              </a:rPr>
              <a:t>工商食官（商周</a:t>
            </a:r>
            <a:r>
              <a:rPr lang="en-US" altLang="zh-CN" sz="2800" b="1">
                <a:solidFill>
                  <a:srgbClr val="002060"/>
                </a:solidFill>
                <a:latin typeface="微软雅黑" panose="020B0503020204020204" pitchFamily="34" charset="-122"/>
                <a:ea typeface="微软雅黑" panose="020B0503020204020204" pitchFamily="34" charset="-122"/>
                <a:sym typeface="+mn-ea"/>
              </a:rPr>
              <a:t>—</a:t>
            </a:r>
            <a:r>
              <a:rPr lang="zh-CN" altLang="en-US" sz="2800" b="1">
                <a:solidFill>
                  <a:srgbClr val="002060"/>
                </a:solidFill>
                <a:latin typeface="微软雅黑" panose="020B0503020204020204" pitchFamily="34" charset="-122"/>
                <a:ea typeface="微软雅黑" panose="020B0503020204020204" pitchFamily="34" charset="-122"/>
                <a:sym typeface="+mn-ea"/>
              </a:rPr>
              <a:t>春秋战国）        </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31" name="文本框 30"/>
          <p:cNvSpPr txBox="1"/>
          <p:nvPr>
            <p:custDataLst>
              <p:tags r:id="rId2"/>
            </p:custDataLst>
          </p:nvPr>
        </p:nvSpPr>
        <p:spPr>
          <a:xfrm>
            <a:off x="1504710" y="2879937"/>
            <a:ext cx="4086465" cy="1011082"/>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400" b="1">
                <a:solidFill>
                  <a:srgbClr val="002060"/>
                </a:solidFill>
                <a:latin typeface="微软雅黑" panose="020B0503020204020204" pitchFamily="34" charset="-122"/>
                <a:ea typeface="微软雅黑" panose="020B0503020204020204" pitchFamily="34" charset="-122"/>
                <a:sym typeface="+mn-ea"/>
              </a:rPr>
              <a:t>手工业者和商人由官府供养，为官府服务</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5" name="文本框 4"/>
          <p:cNvSpPr txBox="1"/>
          <p:nvPr>
            <p:custDataLst>
              <p:tags r:id="rId3"/>
            </p:custDataLst>
          </p:nvPr>
        </p:nvSpPr>
        <p:spPr>
          <a:xfrm>
            <a:off x="1579149" y="3712498"/>
            <a:ext cx="3525520" cy="45212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zh-CN" altLang="en-US" sz="2400" b="1">
                <a:solidFill>
                  <a:srgbClr val="002060"/>
                </a:solidFill>
                <a:latin typeface="微软雅黑" panose="020B0503020204020204" pitchFamily="34" charset="-122"/>
                <a:ea typeface="微软雅黑" panose="020B0503020204020204" pitchFamily="34" charset="-122"/>
                <a:sym typeface="+mn-ea"/>
              </a:rPr>
              <a:t>政府对垄断经营工商业</a:t>
            </a:r>
            <a:endParaRPr lang="zh-CN" altLang="en-US" sz="2400" b="1">
              <a:solidFill>
                <a:srgbClr val="002060"/>
              </a:solidFill>
              <a:latin typeface="微软雅黑" panose="020B0503020204020204" pitchFamily="34" charset="-122"/>
              <a:ea typeface="微软雅黑" panose="020B0503020204020204" pitchFamily="34" charset="-122"/>
              <a:sym typeface="+mn-ea"/>
            </a:endParaRPr>
          </a:p>
        </p:txBody>
      </p:sp>
      <p:sp>
        <p:nvSpPr>
          <p:cNvPr id="6" name="文本框 5"/>
          <p:cNvSpPr txBox="1"/>
          <p:nvPr>
            <p:custDataLst>
              <p:tags r:id="rId4"/>
            </p:custDataLst>
          </p:nvPr>
        </p:nvSpPr>
        <p:spPr>
          <a:xfrm>
            <a:off x="6571136" y="692081"/>
            <a:ext cx="5163664" cy="1198880"/>
          </a:xfrm>
          <a:prstGeom prst="rect">
            <a:avLst/>
          </a:prstGeom>
          <a:solidFill>
            <a:schemeClr val="bg1">
              <a:alpha val="50000"/>
            </a:schemeClr>
          </a:solidFill>
          <a:ln w="12700" cmpd="sng">
            <a:solidFill>
              <a:schemeClr val="tx1"/>
            </a:solidFill>
            <a:prstDash val="sysDot"/>
          </a:ln>
          <a:effectLst/>
        </p:spPr>
        <p:txBody>
          <a:bodyPr wrap="square" lIns="91440" tIns="45720" rIns="91440" bIns="45720" rtlCol="0" anchor="t" anchorCtr="0">
            <a:noAutofit/>
          </a:bodyPr>
          <a:lstStyle/>
          <a:p>
            <a:pPr lvl="0" algn="l">
              <a:lnSpc>
                <a:spcPct val="95000"/>
              </a:lnSpc>
              <a:spcBef>
                <a:spcPct val="0"/>
              </a:spcBef>
              <a:spcAft>
                <a:spcPct val="0"/>
              </a:spcAft>
              <a:buClrTx/>
              <a:buSzTx/>
              <a:buFontTx/>
            </a:pPr>
            <a:r>
              <a:rPr lang="en-US" altLang="zh-CN" sz="2400" b="1">
                <a:latin typeface="楷体" panose="02010609060101010101" charset="-122"/>
                <a:ea typeface="楷体" panose="02010609060101010101" charset="-122"/>
                <a:cs typeface="楷体" panose="02010609060101010101" charset="-122"/>
                <a:sym typeface="+mn-ea"/>
              </a:rPr>
              <a:t>    公食贡，大夫食邑，士食田，庶人食力，工商食官。 </a:t>
            </a:r>
            <a:endParaRPr lang="en-US" altLang="zh-CN" sz="2400" b="1">
              <a:latin typeface="楷体" panose="02010609060101010101" charset="-122"/>
              <a:ea typeface="楷体" panose="02010609060101010101" charset="-122"/>
              <a:cs typeface="楷体" panose="02010609060101010101" charset="-122"/>
              <a:sym typeface="+mn-ea"/>
            </a:endParaRPr>
          </a:p>
          <a:p>
            <a:pPr lvl="0" algn="l">
              <a:lnSpc>
                <a:spcPct val="95000"/>
              </a:lnSpc>
              <a:spcBef>
                <a:spcPct val="0"/>
              </a:spcBef>
              <a:spcAft>
                <a:spcPct val="0"/>
              </a:spcAft>
              <a:buClrTx/>
              <a:buSzTx/>
              <a:buFontTx/>
            </a:pPr>
            <a:r>
              <a:rPr lang="en-US" altLang="zh-CN" sz="2400" b="1">
                <a:latin typeface="楷体" panose="02010609060101010101" charset="-122"/>
                <a:ea typeface="楷体" panose="02010609060101010101" charset="-122"/>
                <a:cs typeface="楷体" panose="02010609060101010101" charset="-122"/>
                <a:sym typeface="+mn-ea"/>
              </a:rPr>
              <a:t>    ——《国语·晋语》</a:t>
            </a:r>
            <a:endParaRPr lang="en-US" altLang="zh-CN" sz="2400" b="1">
              <a:latin typeface="楷体" panose="02010609060101010101" charset="-122"/>
              <a:ea typeface="楷体" panose="02010609060101010101" charset="-122"/>
              <a:cs typeface="楷体" panose="02010609060101010101" charset="-122"/>
              <a:sym typeface="+mn-ea"/>
            </a:endParaRPr>
          </a:p>
        </p:txBody>
      </p:sp>
      <p:grpSp>
        <p:nvGrpSpPr>
          <p:cNvPr id="40" name="组合 39"/>
          <p:cNvGrpSpPr/>
          <p:nvPr>
            <p:custDataLst>
              <p:tags r:id="rId5"/>
            </p:custDataLst>
          </p:nvPr>
        </p:nvGrpSpPr>
        <p:grpSpPr>
          <a:xfrm>
            <a:off x="376308" y="2885329"/>
            <a:ext cx="2685415" cy="1678940"/>
            <a:chOff x="1179" y="5099"/>
            <a:chExt cx="4229" cy="2644"/>
          </a:xfrm>
        </p:grpSpPr>
        <p:sp>
          <p:nvSpPr>
            <p:cNvPr id="29" name="文本框 28"/>
            <p:cNvSpPr txBox="1"/>
            <p:nvPr>
              <p:custDataLst>
                <p:tags r:id="rId6"/>
              </p:custDataLst>
            </p:nvPr>
          </p:nvSpPr>
          <p:spPr>
            <a:xfrm>
              <a:off x="1206" y="5099"/>
              <a:ext cx="2223" cy="725"/>
            </a:xfrm>
            <a:prstGeom prst="rect">
              <a:avLst/>
            </a:prstGeom>
            <a:noFill/>
          </p:spPr>
          <p:txBody>
            <a:bodyPr wrap="square" rtlCol="0">
              <a:spAutoFit/>
            </a:bodyPr>
            <a:lstStyle/>
            <a:p>
              <a:pPr marL="285750" lvl="0" indent="-285750" algn="l">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含义：</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7"/>
              </p:custDataLst>
            </p:nvPr>
          </p:nvSpPr>
          <p:spPr>
            <a:xfrm>
              <a:off x="1179" y="6362"/>
              <a:ext cx="2814" cy="725"/>
            </a:xfrm>
            <a:prstGeom prst="rect">
              <a:avLst/>
            </a:prstGeom>
            <a:noFill/>
          </p:spPr>
          <p:txBody>
            <a:bodyPr wrap="square" rtlCol="0">
              <a:spAutoFit/>
            </a:bodyPr>
            <a:lstStyle/>
            <a:p>
              <a:pPr marL="285750" lvl="0" indent="-285750" algn="l">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实质：</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17" name="文本框 16"/>
            <p:cNvSpPr txBox="1"/>
            <p:nvPr>
              <p:custDataLst>
                <p:tags r:id="rId8"/>
              </p:custDataLst>
            </p:nvPr>
          </p:nvSpPr>
          <p:spPr>
            <a:xfrm>
              <a:off x="1191" y="7018"/>
              <a:ext cx="4217" cy="725"/>
            </a:xfrm>
            <a:prstGeom prst="rect">
              <a:avLst/>
            </a:prstGeom>
            <a:noFill/>
          </p:spPr>
          <p:txBody>
            <a:bodyPr wrap="square" rtlCol="0">
              <a:spAutoFit/>
            </a:bodyPr>
            <a:lstStyle/>
            <a:p>
              <a:pPr marL="285750" lvl="0" indent="-285750" algn="l">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瓦解原因：</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grpSp>
      <p:grpSp>
        <p:nvGrpSpPr>
          <p:cNvPr id="23" name="组合 22"/>
          <p:cNvGrpSpPr/>
          <p:nvPr>
            <p:custDataLst>
              <p:tags r:id="rId9"/>
            </p:custDataLst>
          </p:nvPr>
        </p:nvGrpSpPr>
        <p:grpSpPr>
          <a:xfrm>
            <a:off x="5880719" y="3656924"/>
            <a:ext cx="6020846" cy="2857565"/>
            <a:chOff x="1481" y="2380"/>
            <a:chExt cx="17094" cy="8421"/>
          </a:xfrm>
        </p:grpSpPr>
        <p:sp>
          <p:nvSpPr>
            <p:cNvPr id="24" name="TextBox 6"/>
            <p:cNvSpPr txBox="1"/>
            <p:nvPr>
              <p:custDataLst>
                <p:tags r:id="rId10"/>
              </p:custDataLst>
            </p:nvPr>
          </p:nvSpPr>
          <p:spPr>
            <a:xfrm>
              <a:off x="5224" y="6123"/>
              <a:ext cx="3317" cy="4622"/>
            </a:xfrm>
            <a:prstGeom prst="rect">
              <a:avLst/>
            </a:prstGeom>
            <a:solidFill>
              <a:schemeClr val="bg1">
                <a:alpha val="70000"/>
              </a:schemeClr>
            </a:solidFill>
            <a:ln w="9525">
              <a:solidFill>
                <a:srgbClr val="0070C0"/>
              </a:solidFill>
              <a:prstDash val="sysDot"/>
            </a:ln>
          </p:spPr>
          <p:txBody>
            <a:bodyPr wrap="square" anchor="t">
              <a:spAutoFit/>
            </a:bodyPr>
            <a:lstStyle/>
            <a:p>
              <a:pPr algn="ctr" eaLnBrk="0" hangingPunct="0"/>
              <a:r>
                <a:rPr lang="zh-CN" altLang="en-US" sz="1600" b="1">
                  <a:solidFill>
                    <a:srgbClr val="C00000"/>
                  </a:solidFill>
                  <a:latin typeface="楷体" panose="02010609060101010101" charset="-122"/>
                  <a:ea typeface="楷体" panose="02010609060101010101" charset="-122"/>
                </a:rPr>
                <a:t>儒商始祖</a:t>
              </a:r>
              <a:endParaRPr lang="en-US" altLang="zh-CN" sz="1600" b="1">
                <a:solidFill>
                  <a:srgbClr val="C00000"/>
                </a:solidFill>
                <a:latin typeface="楷体" panose="02010609060101010101" charset="-122"/>
                <a:ea typeface="楷体" panose="02010609060101010101" charset="-122"/>
              </a:endParaRPr>
            </a:p>
            <a:p>
              <a:pPr algn="ctr" eaLnBrk="0" hangingPunct="0"/>
              <a:r>
                <a:rPr lang="zh-CN" altLang="en-US" sz="1600" b="1">
                  <a:solidFill>
                    <a:srgbClr val="C00000"/>
                  </a:solidFill>
                  <a:latin typeface="楷体" panose="02010609060101010101" charset="-122"/>
                  <a:ea typeface="楷体" panose="02010609060101010101" charset="-122"/>
                </a:rPr>
                <a:t>子贡</a:t>
              </a:r>
              <a:endParaRPr lang="en-US" altLang="zh-CN" sz="1600" b="1">
                <a:solidFill>
                  <a:srgbClr val="C00000"/>
                </a:solidFill>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君子爱财</a:t>
              </a:r>
              <a:endParaRPr lang="zh-CN" altLang="en-US" sz="1600" b="1">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取之有道</a:t>
              </a:r>
              <a:endParaRPr lang="en-US" altLang="zh-CN" sz="1600" b="1">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结驷连骑</a:t>
              </a:r>
              <a:endParaRPr lang="zh-CN" altLang="en-US" sz="1600" b="1">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抗礼诸侯</a:t>
              </a:r>
              <a:endParaRPr lang="zh-CN" altLang="en-US" sz="1600" b="1">
                <a:latin typeface="楷体" panose="02010609060101010101" charset="-122"/>
                <a:ea typeface="楷体" panose="02010609060101010101" charset="-122"/>
              </a:endParaRPr>
            </a:p>
          </p:txBody>
        </p:sp>
        <p:pic>
          <p:nvPicPr>
            <p:cNvPr id="30" name="Picture 4" descr="C:\Users\Administrator\Desktop\timg.jpg"/>
            <p:cNvPicPr>
              <a:picLocks noChangeAspect="1"/>
            </p:cNvPicPr>
            <p:nvPr>
              <p:custDataLst>
                <p:tags r:id="rId11"/>
              </p:custDataLst>
            </p:nvPr>
          </p:nvPicPr>
          <p:blipFill>
            <a:blip r:embed="rId12"/>
            <a:stretch>
              <a:fillRect/>
            </a:stretch>
          </p:blipFill>
          <p:spPr>
            <a:xfrm>
              <a:off x="8732" y="2384"/>
              <a:ext cx="3166" cy="3776"/>
            </a:xfrm>
            <a:prstGeom prst="rect">
              <a:avLst/>
            </a:prstGeom>
            <a:noFill/>
            <a:ln w="9525">
              <a:noFill/>
            </a:ln>
          </p:spPr>
        </p:pic>
        <p:sp>
          <p:nvSpPr>
            <p:cNvPr id="32" name="TextBox 13"/>
            <p:cNvSpPr txBox="1"/>
            <p:nvPr>
              <p:custDataLst>
                <p:tags r:id="rId13"/>
              </p:custDataLst>
            </p:nvPr>
          </p:nvSpPr>
          <p:spPr>
            <a:xfrm>
              <a:off x="8785" y="6160"/>
              <a:ext cx="3135" cy="4622"/>
            </a:xfrm>
            <a:prstGeom prst="rect">
              <a:avLst/>
            </a:prstGeom>
            <a:solidFill>
              <a:schemeClr val="bg1">
                <a:alpha val="70000"/>
              </a:schemeClr>
            </a:solidFill>
            <a:ln w="12700" cmpd="sng">
              <a:solidFill>
                <a:srgbClr val="0070C0"/>
              </a:solidFill>
              <a:prstDash val="sysDot"/>
            </a:ln>
          </p:spPr>
          <p:txBody>
            <a:bodyPr wrap="square" anchor="t">
              <a:spAutoFit/>
            </a:bodyPr>
            <a:lstStyle/>
            <a:p>
              <a:pPr algn="ctr" eaLnBrk="0" hangingPunct="0"/>
              <a:r>
                <a:rPr lang="zh-CN" altLang="en-US" sz="1600" b="1">
                  <a:solidFill>
                    <a:srgbClr val="C00000"/>
                  </a:solidFill>
                  <a:latin typeface="楷体" panose="02010609060101010101" charset="-122"/>
                  <a:ea typeface="楷体" panose="02010609060101010101" charset="-122"/>
                </a:rPr>
                <a:t>仲父</a:t>
              </a:r>
              <a:endParaRPr lang="en-US" altLang="zh-CN" sz="1600" b="1">
                <a:solidFill>
                  <a:srgbClr val="C00000"/>
                </a:solidFill>
                <a:latin typeface="楷体" panose="02010609060101010101" charset="-122"/>
                <a:ea typeface="楷体" panose="02010609060101010101" charset="-122"/>
              </a:endParaRPr>
            </a:p>
            <a:p>
              <a:pPr algn="ctr" eaLnBrk="0" hangingPunct="0"/>
              <a:r>
                <a:rPr lang="zh-CN" altLang="en-US" sz="1600" b="1">
                  <a:solidFill>
                    <a:srgbClr val="C00000"/>
                  </a:solidFill>
                  <a:latin typeface="楷体" panose="02010609060101010101" charset="-122"/>
                  <a:ea typeface="楷体" panose="02010609060101010101" charset="-122"/>
                </a:rPr>
                <a:t>吕不韦</a:t>
              </a:r>
              <a:endParaRPr lang="en-US" altLang="zh-CN" sz="1600" b="1">
                <a:solidFill>
                  <a:srgbClr val="C00000"/>
                </a:solidFill>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囤积居奇</a:t>
              </a:r>
              <a:endParaRPr lang="en-US" altLang="zh-CN" sz="1600" b="1">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投机政治</a:t>
              </a:r>
              <a:endParaRPr lang="en-US" altLang="zh-CN" sz="1600" b="1">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操持国政</a:t>
              </a:r>
              <a:endParaRPr lang="en-US" altLang="zh-CN" sz="1600" b="1">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事败自杀</a:t>
              </a:r>
              <a:endParaRPr lang="zh-CN" altLang="en-US" sz="1600" b="1">
                <a:latin typeface="楷体" panose="02010609060101010101" charset="-122"/>
                <a:ea typeface="楷体" panose="02010609060101010101" charset="-122"/>
              </a:endParaRPr>
            </a:p>
          </p:txBody>
        </p:sp>
        <p:pic>
          <p:nvPicPr>
            <p:cNvPr id="33" name="Picture 12" descr="https://timgsa.baidu.com/timg?image&amp;quality=80&amp;size=b10000_10000&amp;sec=1523935024&amp;di=0ccee02f3af38d1935388b4e8d7e1264&amp;src=http://imgsrc.baidu.com/forum/w=580/sign=3b5e4c0bcd95d143da76e42b43f18296/cb911bd5ad6eddc4282314f33cdbb6fd53663353.jpg"/>
            <p:cNvPicPr>
              <a:picLocks noChangeAspect="1"/>
            </p:cNvPicPr>
            <p:nvPr>
              <p:custDataLst>
                <p:tags r:id="rId14"/>
              </p:custDataLst>
            </p:nvPr>
          </p:nvPicPr>
          <p:blipFill>
            <a:blip r:embed="rId15"/>
            <a:stretch>
              <a:fillRect/>
            </a:stretch>
          </p:blipFill>
          <p:spPr>
            <a:xfrm>
              <a:off x="12066" y="2380"/>
              <a:ext cx="3418" cy="3756"/>
            </a:xfrm>
            <a:prstGeom prst="rect">
              <a:avLst/>
            </a:prstGeom>
            <a:noFill/>
            <a:ln w="9525">
              <a:noFill/>
            </a:ln>
          </p:spPr>
        </p:pic>
        <p:sp>
          <p:nvSpPr>
            <p:cNvPr id="34" name="TextBox 5"/>
            <p:cNvSpPr txBox="1"/>
            <p:nvPr>
              <p:custDataLst>
                <p:tags r:id="rId16"/>
              </p:custDataLst>
            </p:nvPr>
          </p:nvSpPr>
          <p:spPr>
            <a:xfrm>
              <a:off x="12125" y="6136"/>
              <a:ext cx="3352" cy="4622"/>
            </a:xfrm>
            <a:prstGeom prst="rect">
              <a:avLst/>
            </a:prstGeom>
            <a:solidFill>
              <a:schemeClr val="bg1">
                <a:alpha val="70000"/>
              </a:schemeClr>
            </a:solidFill>
            <a:ln w="9525">
              <a:solidFill>
                <a:srgbClr val="0070C0"/>
              </a:solidFill>
              <a:prstDash val="sysDot"/>
            </a:ln>
          </p:spPr>
          <p:txBody>
            <a:bodyPr wrap="square" anchor="t">
              <a:spAutoFit/>
            </a:bodyPr>
            <a:lstStyle/>
            <a:p>
              <a:pPr algn="ctr" eaLnBrk="0" hangingPunct="0"/>
              <a:r>
                <a:rPr lang="zh-CN" altLang="en-US" sz="1600" b="1">
                  <a:solidFill>
                    <a:srgbClr val="C00000"/>
                  </a:solidFill>
                  <a:latin typeface="楷体" panose="02010609060101010101" charset="-122"/>
                  <a:ea typeface="楷体" panose="02010609060101010101" charset="-122"/>
                </a:rPr>
                <a:t>女商人</a:t>
              </a:r>
              <a:endParaRPr lang="en-US" altLang="zh-CN" sz="1600" b="1">
                <a:solidFill>
                  <a:srgbClr val="C00000"/>
                </a:solidFill>
                <a:latin typeface="楷体" panose="02010609060101010101" charset="-122"/>
                <a:ea typeface="楷体" panose="02010609060101010101" charset="-122"/>
              </a:endParaRPr>
            </a:p>
            <a:p>
              <a:pPr algn="ctr" eaLnBrk="0" hangingPunct="0"/>
              <a:r>
                <a:rPr lang="zh-CN" altLang="en-US" sz="1600" b="1">
                  <a:solidFill>
                    <a:srgbClr val="C00000"/>
                  </a:solidFill>
                  <a:latin typeface="楷体" panose="02010609060101010101" charset="-122"/>
                  <a:ea typeface="楷体" panose="02010609060101010101" charset="-122"/>
                </a:rPr>
                <a:t>巴寡妇清</a:t>
              </a:r>
              <a:endParaRPr lang="en-US" altLang="zh-CN" sz="1600" b="1">
                <a:solidFill>
                  <a:srgbClr val="C00000"/>
                </a:solidFill>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寡妇持家</a:t>
              </a:r>
              <a:endParaRPr lang="zh-CN" altLang="en-US" sz="1600" b="1">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经营丹砂</a:t>
              </a:r>
              <a:endParaRPr lang="en-US" altLang="zh-CN" sz="1600" b="1">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始皇礼遇待之国宾</a:t>
              </a:r>
              <a:endParaRPr lang="zh-CN" altLang="en-US" sz="1600" b="1">
                <a:latin typeface="楷体" panose="02010609060101010101" charset="-122"/>
                <a:ea typeface="楷体" panose="02010609060101010101" charset="-122"/>
              </a:endParaRPr>
            </a:p>
          </p:txBody>
        </p:sp>
        <p:pic>
          <p:nvPicPr>
            <p:cNvPr id="35" name="图片 34"/>
            <p:cNvPicPr>
              <a:picLocks noChangeAspect="1"/>
            </p:cNvPicPr>
            <p:nvPr>
              <p:custDataLst>
                <p:tags r:id="rId17"/>
              </p:custDataLst>
            </p:nvPr>
          </p:nvPicPr>
          <p:blipFill>
            <a:blip r:embed="rId18"/>
            <a:stretch>
              <a:fillRect/>
            </a:stretch>
          </p:blipFill>
          <p:spPr>
            <a:xfrm>
              <a:off x="15637" y="2382"/>
              <a:ext cx="2917" cy="3737"/>
            </a:xfrm>
            <a:prstGeom prst="rect">
              <a:avLst/>
            </a:prstGeom>
          </p:spPr>
        </p:pic>
        <p:sp>
          <p:nvSpPr>
            <p:cNvPr id="36" name="TextBox 6"/>
            <p:cNvSpPr txBox="1"/>
            <p:nvPr>
              <p:custDataLst>
                <p:tags r:id="rId19"/>
              </p:custDataLst>
            </p:nvPr>
          </p:nvSpPr>
          <p:spPr>
            <a:xfrm>
              <a:off x="15635" y="6179"/>
              <a:ext cx="2940" cy="4622"/>
            </a:xfrm>
            <a:prstGeom prst="rect">
              <a:avLst/>
            </a:prstGeom>
            <a:solidFill>
              <a:schemeClr val="bg1">
                <a:alpha val="70000"/>
              </a:schemeClr>
            </a:solidFill>
            <a:ln w="9525">
              <a:solidFill>
                <a:srgbClr val="0070C0"/>
              </a:solidFill>
              <a:prstDash val="sysDot"/>
            </a:ln>
          </p:spPr>
          <p:txBody>
            <a:bodyPr wrap="square" anchor="t">
              <a:spAutoFit/>
            </a:bodyPr>
            <a:lstStyle/>
            <a:p>
              <a:pPr algn="ctr" eaLnBrk="0" hangingPunct="0"/>
              <a:r>
                <a:rPr lang="zh-CN" altLang="en-US" sz="1600" b="1">
                  <a:solidFill>
                    <a:srgbClr val="C00000"/>
                  </a:solidFill>
                  <a:latin typeface="楷体" panose="02010609060101010101" charset="-122"/>
                  <a:ea typeface="楷体" panose="02010609060101010101" charset="-122"/>
                </a:rPr>
                <a:t>治生之祖</a:t>
              </a:r>
              <a:endParaRPr lang="en-US" altLang="zh-CN" sz="1600" b="1">
                <a:solidFill>
                  <a:srgbClr val="C00000"/>
                </a:solidFill>
                <a:latin typeface="楷体" panose="02010609060101010101" charset="-122"/>
                <a:ea typeface="楷体" panose="02010609060101010101" charset="-122"/>
              </a:endParaRPr>
            </a:p>
            <a:p>
              <a:pPr algn="ctr" eaLnBrk="0" hangingPunct="0"/>
              <a:r>
                <a:rPr lang="zh-CN" altLang="en-US" sz="1600" b="1">
                  <a:solidFill>
                    <a:srgbClr val="C00000"/>
                  </a:solidFill>
                  <a:latin typeface="楷体" panose="02010609060101010101" charset="-122"/>
                  <a:ea typeface="楷体" panose="02010609060101010101" charset="-122"/>
                </a:rPr>
                <a:t>白圭</a:t>
              </a:r>
              <a:endParaRPr lang="en-US" altLang="zh-CN" sz="1600" b="1">
                <a:solidFill>
                  <a:srgbClr val="C00000"/>
                </a:solidFill>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sym typeface="+mn-ea"/>
                </a:rPr>
                <a:t>乐观时变</a:t>
              </a:r>
              <a:endParaRPr lang="zh-CN" altLang="en-US" sz="1600" b="1">
                <a:latin typeface="楷体" panose="02010609060101010101" charset="-122"/>
                <a:ea typeface="楷体" panose="02010609060101010101" charset="-122"/>
                <a:sym typeface="+mn-ea"/>
              </a:endParaRPr>
            </a:p>
            <a:p>
              <a:pPr algn="ctr" eaLnBrk="0" hangingPunct="0"/>
              <a:r>
                <a:rPr lang="zh-CN" altLang="en-US" sz="1600" b="1">
                  <a:latin typeface="楷体" panose="02010609060101010101" charset="-122"/>
                  <a:ea typeface="楷体" panose="02010609060101010101" charset="-122"/>
                  <a:sym typeface="+mn-ea"/>
                </a:rPr>
                <a:t>善为商贾</a:t>
              </a:r>
              <a:endParaRPr lang="zh-CN" altLang="en-US" sz="1600" b="1">
                <a:latin typeface="楷体" panose="02010609060101010101" charset="-122"/>
                <a:ea typeface="楷体" panose="02010609060101010101" charset="-122"/>
                <a:sym typeface="+mn-ea"/>
              </a:endParaRPr>
            </a:p>
            <a:p>
              <a:pPr algn="ctr" eaLnBrk="0" hangingPunct="0"/>
              <a:r>
                <a:rPr lang="zh-CN" altLang="en-US" sz="1600" b="1">
                  <a:latin typeface="楷体" panose="02010609060101010101" charset="-122"/>
                  <a:ea typeface="楷体" panose="02010609060101010101" charset="-122"/>
                </a:rPr>
                <a:t>人弃我取</a:t>
              </a:r>
              <a:endParaRPr lang="zh-CN" altLang="en-US" sz="1600" b="1">
                <a:latin typeface="楷体" panose="02010609060101010101" charset="-122"/>
                <a:ea typeface="楷体" panose="02010609060101010101" charset="-122"/>
              </a:endParaRPr>
            </a:p>
            <a:p>
              <a:pPr algn="ctr" eaLnBrk="0" hangingPunct="0"/>
              <a:r>
                <a:rPr lang="zh-CN" altLang="en-US" sz="1600" b="1">
                  <a:latin typeface="楷体" panose="02010609060101010101" charset="-122"/>
                  <a:ea typeface="楷体" panose="02010609060101010101" charset="-122"/>
                </a:rPr>
                <a:t>人取我与</a:t>
              </a:r>
              <a:endParaRPr lang="zh-CN" altLang="en-US" sz="1600" b="1">
                <a:latin typeface="楷体" panose="02010609060101010101" charset="-122"/>
                <a:ea typeface="楷体" panose="02010609060101010101" charset="-122"/>
              </a:endParaRPr>
            </a:p>
          </p:txBody>
        </p:sp>
        <p:pic>
          <p:nvPicPr>
            <p:cNvPr id="37" name="图片 36"/>
            <p:cNvPicPr>
              <a:picLocks noChangeAspect="1"/>
            </p:cNvPicPr>
            <p:nvPr>
              <p:custDataLst>
                <p:tags r:id="rId20"/>
              </p:custDataLst>
            </p:nvPr>
          </p:nvPicPr>
          <p:blipFill>
            <a:blip r:embed="rId21"/>
            <a:stretch>
              <a:fillRect/>
            </a:stretch>
          </p:blipFill>
          <p:spPr>
            <a:xfrm>
              <a:off x="1481" y="2382"/>
              <a:ext cx="3636" cy="3737"/>
            </a:xfrm>
            <a:prstGeom prst="rect">
              <a:avLst/>
            </a:prstGeom>
          </p:spPr>
        </p:pic>
        <p:sp>
          <p:nvSpPr>
            <p:cNvPr id="38" name="TextBox 5"/>
            <p:cNvSpPr txBox="1"/>
            <p:nvPr>
              <p:custDataLst>
                <p:tags r:id="rId22"/>
              </p:custDataLst>
            </p:nvPr>
          </p:nvSpPr>
          <p:spPr>
            <a:xfrm>
              <a:off x="1584" y="6160"/>
              <a:ext cx="3478" cy="4557"/>
            </a:xfrm>
            <a:prstGeom prst="rect">
              <a:avLst/>
            </a:prstGeom>
            <a:solidFill>
              <a:schemeClr val="bg1">
                <a:alpha val="70000"/>
              </a:schemeClr>
            </a:solidFill>
            <a:ln w="12700" cmpd="sng">
              <a:solidFill>
                <a:srgbClr val="0070C0"/>
              </a:solidFill>
              <a:prstDash val="sysDot"/>
            </a:ln>
          </p:spPr>
          <p:txBody>
            <a:bodyPr wrap="square" anchor="t">
              <a:noAutofit/>
            </a:bodyPr>
            <a:lstStyle/>
            <a:p>
              <a:pPr algn="ctr" eaLnBrk="0" hangingPunct="0"/>
              <a:r>
                <a:rPr lang="en-US" altLang="zh-CN" sz="1600" b="1">
                  <a:solidFill>
                    <a:srgbClr val="C00000"/>
                  </a:solidFill>
                  <a:latin typeface="楷体" panose="02010609060101010101" charset="-122"/>
                  <a:ea typeface="楷体" panose="02010609060101010101" charset="-122"/>
                  <a:cs typeface="楷体" panose="02010609060101010101" charset="-122"/>
                </a:rPr>
                <a:t>“</a:t>
              </a:r>
              <a:r>
                <a:rPr lang="zh-CN" altLang="en-US" sz="1600" b="1">
                  <a:solidFill>
                    <a:srgbClr val="C00000"/>
                  </a:solidFill>
                  <a:latin typeface="楷体" panose="02010609060101010101" charset="-122"/>
                  <a:ea typeface="楷体" panose="02010609060101010101" charset="-122"/>
                  <a:cs typeface="楷体" panose="02010609060101010101" charset="-122"/>
                </a:rPr>
                <a:t>陶朱公”范蠡</a:t>
              </a:r>
              <a:endParaRPr lang="en-US" altLang="zh-CN" sz="1600" b="1">
                <a:solidFill>
                  <a:srgbClr val="C00000"/>
                </a:solidFill>
                <a:latin typeface="楷体" panose="02010609060101010101" charset="-122"/>
                <a:ea typeface="楷体" panose="02010609060101010101" charset="-122"/>
                <a:cs typeface="楷体" panose="02010609060101010101" charset="-122"/>
              </a:endParaRPr>
            </a:p>
            <a:p>
              <a:pPr algn="ctr" eaLnBrk="0" hangingPunct="0"/>
              <a:r>
                <a:rPr lang="zh-CN" altLang="en-US" sz="1600" b="1">
                  <a:latin typeface="楷体" panose="02010609060101010101" charset="-122"/>
                  <a:ea typeface="楷体" panose="02010609060101010101" charset="-122"/>
                  <a:cs typeface="楷体" panose="02010609060101010101" charset="-122"/>
                </a:rPr>
                <a:t>功成身退</a:t>
              </a:r>
              <a:endParaRPr lang="zh-CN" altLang="en-US" sz="1600" b="1">
                <a:latin typeface="楷体" panose="02010609060101010101" charset="-122"/>
                <a:ea typeface="楷体" panose="02010609060101010101" charset="-122"/>
                <a:cs typeface="楷体" panose="02010609060101010101" charset="-122"/>
              </a:endParaRPr>
            </a:p>
            <a:p>
              <a:pPr algn="ctr" eaLnBrk="0" hangingPunct="0"/>
              <a:r>
                <a:rPr lang="zh-CN" altLang="en-US" sz="1600" b="1">
                  <a:latin typeface="楷体" panose="02010609060101010101" charset="-122"/>
                  <a:ea typeface="楷体" panose="02010609060101010101" charset="-122"/>
                  <a:cs typeface="楷体" panose="02010609060101010101" charset="-122"/>
                </a:rPr>
                <a:t>泛舟五湖</a:t>
              </a:r>
              <a:endParaRPr lang="en-US" altLang="zh-CN" sz="1600" b="1">
                <a:latin typeface="楷体" panose="02010609060101010101" charset="-122"/>
                <a:ea typeface="楷体" panose="02010609060101010101" charset="-122"/>
                <a:cs typeface="楷体" panose="02010609060101010101" charset="-122"/>
              </a:endParaRPr>
            </a:p>
            <a:p>
              <a:pPr algn="ctr" eaLnBrk="0" hangingPunct="0"/>
              <a:r>
                <a:rPr lang="zh-CN" altLang="en-US" sz="1600" b="1">
                  <a:latin typeface="楷体" panose="02010609060101010101" charset="-122"/>
                  <a:ea typeface="楷体" panose="02010609060101010101" charset="-122"/>
                  <a:cs typeface="楷体" panose="02010609060101010101" charset="-122"/>
                </a:rPr>
                <a:t>三致千金三散家财</a:t>
              </a:r>
              <a:endParaRPr lang="zh-CN" altLang="en-US" sz="1600" b="1">
                <a:latin typeface="楷体" panose="02010609060101010101" charset="-122"/>
                <a:ea typeface="楷体" panose="02010609060101010101" charset="-122"/>
                <a:cs typeface="楷体" panose="02010609060101010101" charset="-122"/>
              </a:endParaRPr>
            </a:p>
          </p:txBody>
        </p:sp>
        <p:pic>
          <p:nvPicPr>
            <p:cNvPr id="39" name="Picture 6" descr="C:\Users\Administrator\Desktop\W020170216535559230295.jpg"/>
            <p:cNvPicPr>
              <a:picLocks noChangeAspect="1"/>
            </p:cNvPicPr>
            <p:nvPr>
              <p:custDataLst>
                <p:tags r:id="rId23"/>
              </p:custDataLst>
            </p:nvPr>
          </p:nvPicPr>
          <p:blipFill>
            <a:blip r:embed="rId24"/>
            <a:stretch>
              <a:fillRect/>
            </a:stretch>
          </p:blipFill>
          <p:spPr>
            <a:xfrm>
              <a:off x="5359" y="2382"/>
              <a:ext cx="3164" cy="3713"/>
            </a:xfrm>
            <a:prstGeom prst="rect">
              <a:avLst/>
            </a:prstGeom>
            <a:noFill/>
            <a:ln w="9525">
              <a:noFill/>
            </a:ln>
          </p:spPr>
        </p:pic>
      </p:grpSp>
      <p:sp>
        <p:nvSpPr>
          <p:cNvPr id="10" name="文本框 9"/>
          <p:cNvSpPr txBox="1"/>
          <p:nvPr>
            <p:custDataLst>
              <p:tags r:id="rId25"/>
            </p:custDataLst>
          </p:nvPr>
        </p:nvSpPr>
        <p:spPr>
          <a:xfrm>
            <a:off x="383928" y="1879862"/>
            <a:ext cx="2990850" cy="521970"/>
          </a:xfrm>
          <a:prstGeom prst="rect">
            <a:avLst/>
          </a:prstGeom>
          <a:noFill/>
          <a:ln w="9525">
            <a:noFill/>
          </a:ln>
        </p:spPr>
        <p:txBody>
          <a:bodyPr wrap="square" lIns="91440" tIns="45720" rIns="91440" bIns="45720" rtlCol="0" anchor="t" anchorCtr="0">
            <a:noAutofit/>
          </a:bodyPr>
          <a:lstStyle/>
          <a:p>
            <a:pPr lvl="0" algn="l">
              <a:spcBef>
                <a:spcPct val="0"/>
              </a:spcBef>
              <a:spcAft>
                <a:spcPct val="0"/>
              </a:spcAft>
              <a:buClrTx/>
              <a:buSzTx/>
              <a:buFontTx/>
            </a:pPr>
            <a:r>
              <a:rPr lang="en-US" sz="2800" b="1">
                <a:solidFill>
                  <a:srgbClr val="C00000"/>
                </a:solidFill>
                <a:latin typeface="微软雅黑" panose="020B0503020204020204" pitchFamily="34" charset="-122"/>
                <a:ea typeface="微软雅黑" panose="020B0503020204020204" pitchFamily="34" charset="-122"/>
                <a:sym typeface="+mn-ea"/>
              </a:rPr>
              <a:t>(4) </a:t>
            </a:r>
            <a:r>
              <a:rPr lang="zh-CN" sz="2800" b="1">
                <a:solidFill>
                  <a:srgbClr val="C00000"/>
                </a:solidFill>
                <a:latin typeface="微软雅黑" panose="020B0503020204020204" pitchFamily="34" charset="-122"/>
                <a:ea typeface="微软雅黑" panose="020B0503020204020204" pitchFamily="34" charset="-122"/>
                <a:sym typeface="+mn-ea"/>
              </a:rPr>
              <a:t>政府政策</a:t>
            </a:r>
            <a:r>
              <a:rPr lang="zh-CN" altLang="en-US" sz="2800" b="1">
                <a:solidFill>
                  <a:srgbClr val="C00000"/>
                </a:solidFill>
                <a:latin typeface="微软雅黑" panose="020B0503020204020204" pitchFamily="34" charset="-122"/>
                <a:ea typeface="微软雅黑" panose="020B0503020204020204" pitchFamily="34" charset="-122"/>
                <a:sym typeface="+mn-ea"/>
              </a:rPr>
              <a:t>        </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pic>
        <p:nvPicPr>
          <p:cNvPr id="11" name="图片 10"/>
          <p:cNvPicPr>
            <a:picLocks noChangeAspect="1"/>
          </p:cNvPicPr>
          <p:nvPr>
            <p:custDataLst>
              <p:tags r:id="rId26"/>
            </p:custDataLst>
          </p:nvPr>
        </p:nvPicPr>
        <p:blipFill>
          <a:blip r:embed="rId27"/>
          <a:stretch>
            <a:fillRect/>
          </a:stretch>
        </p:blipFill>
        <p:spPr>
          <a:xfrm>
            <a:off x="436986" y="4740688"/>
            <a:ext cx="4914900" cy="1906270"/>
          </a:xfrm>
          <a:prstGeom prst="rect">
            <a:avLst/>
          </a:prstGeom>
        </p:spPr>
      </p:pic>
      <p:sp>
        <p:nvSpPr>
          <p:cNvPr id="27" name="文本框 26"/>
          <p:cNvSpPr txBox="1"/>
          <p:nvPr>
            <p:custDataLst>
              <p:tags r:id="rId28"/>
            </p:custDataLst>
          </p:nvPr>
        </p:nvSpPr>
        <p:spPr>
          <a:xfrm>
            <a:off x="400692" y="1396365"/>
            <a:ext cx="4130211" cy="51625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sym typeface="+mn-ea"/>
              </a:rPr>
              <a:t>1</a:t>
            </a:r>
            <a:r>
              <a:rPr lang="zh-CN" sz="2800" b="1" smtClean="0">
                <a:solidFill>
                  <a:srgbClr val="C00000"/>
                </a:solidFill>
                <a:latin typeface="微软雅黑" panose="020B0503020204020204" pitchFamily="34" charset="-122"/>
                <a:ea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sym typeface="+mn-ea"/>
              </a:rPr>
              <a:t>中国</a:t>
            </a:r>
            <a:r>
              <a:rPr lang="en-US" altLang="zh-CN" sz="2800" b="1" smtClean="0">
                <a:solidFill>
                  <a:srgbClr val="C00000"/>
                </a:solidFill>
                <a:latin typeface="微软雅黑" panose="020B0503020204020204" pitchFamily="34" charset="-122"/>
                <a:ea typeface="微软雅黑" panose="020B0503020204020204" pitchFamily="34" charset="-122"/>
                <a:sym typeface="+mn-ea"/>
              </a:rPr>
              <a:t>——</a:t>
            </a:r>
            <a:r>
              <a:rPr lang="zh-CN" sz="2800" b="1" smtClean="0">
                <a:solidFill>
                  <a:srgbClr val="C00000"/>
                </a:solidFill>
                <a:latin typeface="微软雅黑" panose="020B0503020204020204" pitchFamily="34" charset="-122"/>
                <a:ea typeface="微软雅黑" panose="020B0503020204020204" pitchFamily="34" charset="-122"/>
                <a:sym typeface="+mn-ea"/>
              </a:rPr>
              <a:t>国内商贸</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28" name="文本框 27"/>
          <p:cNvSpPr txBox="1"/>
          <p:nvPr>
            <p:custDataLst>
              <p:tags r:id="rId29"/>
            </p:custDataLst>
          </p:nvPr>
        </p:nvSpPr>
        <p:spPr>
          <a:xfrm>
            <a:off x="400692" y="3732"/>
            <a:ext cx="8490585"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—古代商贸的起源与发展</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1" name="文本框 40"/>
          <p:cNvSpPr txBox="1"/>
          <p:nvPr>
            <p:custDataLst>
              <p:tags r:id="rId30"/>
            </p:custDataLst>
          </p:nvPr>
        </p:nvSpPr>
        <p:spPr>
          <a:xfrm>
            <a:off x="25399" y="743585"/>
            <a:ext cx="7382268" cy="595630"/>
          </a:xfrm>
          <a:prstGeom prst="rect">
            <a:avLst/>
          </a:prstGeom>
          <a:noFill/>
        </p:spPr>
        <p:txBody>
          <a:bodyPr wrap="square" rtlCol="0" anchor="t">
            <a:noAutofit/>
          </a:bodyPr>
          <a:lstStyle/>
          <a:p>
            <a:pPr lvl="0" algn="l">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因交流而发展：商业贸易的概况</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 name="文本框 19"/>
          <p:cNvSpPr txBox="1"/>
          <p:nvPr>
            <p:custDataLst>
              <p:tags r:id="rId31"/>
            </p:custDataLst>
          </p:nvPr>
        </p:nvSpPr>
        <p:spPr>
          <a:xfrm>
            <a:off x="5893327" y="1932980"/>
            <a:ext cx="5841473" cy="1569660"/>
          </a:xfrm>
          <a:prstGeom prst="rect">
            <a:avLst/>
          </a:prstGeom>
          <a:noFill/>
          <a:ln w="12700" cmpd="sng">
            <a:solidFill>
              <a:schemeClr val="accent1">
                <a:shade val="50000"/>
              </a:schemeClr>
            </a:solidFill>
            <a:prstDash val="solid"/>
          </a:ln>
        </p:spPr>
        <p:txBody>
          <a:bodyPr wrap="square">
            <a:spAutoFit/>
          </a:bodyPr>
          <a:lstStyle>
            <a:defPPr>
              <a:defRPr lang="zh-CN"/>
            </a:defPPr>
            <a:lvl1pPr>
              <a:defRPr sz="2400" b="1">
                <a:latin typeface="仿宋" panose="02010609060101010101" charset="-122"/>
                <a:ea typeface="仿宋" panose="02010609060101010101" charset="-122"/>
              </a:defRPr>
            </a:lvl1pPr>
          </a:lstStyle>
          <a:p>
            <a:r>
              <a:rPr lang="zh-CN" altLang="en-US" smtClean="0">
                <a:latin typeface="楷体" panose="02010609060101010101" charset="-122"/>
                <a:ea typeface="楷体" panose="02010609060101010101" charset="-122"/>
                <a:cs typeface="微软雅黑" panose="020B0503020204020204" pitchFamily="34" charset="-122"/>
              </a:rPr>
              <a:t>“</a:t>
            </a:r>
            <a:r>
              <a:rPr lang="zh-CN" altLang="en-US">
                <a:latin typeface="楷体" panose="02010609060101010101" charset="-122"/>
                <a:ea typeface="楷体" panose="02010609060101010101" charset="-122"/>
                <a:cs typeface="微软雅黑" panose="020B0503020204020204" pitchFamily="34" charset="-122"/>
              </a:rPr>
              <a:t>子贡结驷连骑，束帛之币以聘享诸侯。所至，国君无不分庭与之抗礼。”越王勾践甚至“除道郊迎，身御至舍。”</a:t>
            </a:r>
            <a:endParaRPr lang="en-US" altLang="zh-CN">
              <a:latin typeface="楷体" panose="02010609060101010101" charset="-122"/>
              <a:ea typeface="楷体" panose="02010609060101010101" charset="-122"/>
              <a:cs typeface="微软雅黑" panose="020B0503020204020204" pitchFamily="34" charset="-122"/>
            </a:endParaRPr>
          </a:p>
          <a:p>
            <a:r>
              <a:rPr lang="en-US" altLang="zh-CN">
                <a:latin typeface="楷体" panose="02010609060101010101" charset="-122"/>
                <a:ea typeface="楷体" panose="02010609060101010101" charset="-122"/>
                <a:cs typeface="微软雅黑" panose="020B0503020204020204" pitchFamily="34" charset="-122"/>
              </a:rPr>
              <a:t>     </a:t>
            </a:r>
            <a:r>
              <a:rPr lang="en-US" altLang="zh-CN" smtClean="0">
                <a:latin typeface="楷体" panose="02010609060101010101" charset="-122"/>
                <a:ea typeface="楷体" panose="02010609060101010101" charset="-122"/>
                <a:cs typeface="微软雅黑" panose="020B0503020204020204" pitchFamily="34" charset="-122"/>
              </a:rPr>
              <a:t>  ——</a:t>
            </a:r>
            <a:r>
              <a:rPr lang="zh-CN" altLang="en-US">
                <a:latin typeface="楷体" panose="02010609060101010101" charset="-122"/>
                <a:ea typeface="楷体" panose="02010609060101010101" charset="-122"/>
                <a:cs typeface="微软雅黑" panose="020B0503020204020204" pitchFamily="34" charset="-122"/>
              </a:rPr>
              <a:t>司马迁</a:t>
            </a:r>
            <a:r>
              <a:rPr lang="en-US" altLang="zh-CN">
                <a:latin typeface="楷体" panose="02010609060101010101" charset="-122"/>
                <a:ea typeface="楷体" panose="02010609060101010101" charset="-122"/>
                <a:cs typeface="微软雅黑" panose="020B0503020204020204" pitchFamily="34" charset="-122"/>
              </a:rPr>
              <a:t>《</a:t>
            </a:r>
            <a:r>
              <a:rPr lang="zh-CN" altLang="en-US">
                <a:latin typeface="楷体" panose="02010609060101010101" charset="-122"/>
                <a:ea typeface="楷体" panose="02010609060101010101" charset="-122"/>
                <a:cs typeface="微软雅黑" panose="020B0503020204020204" pitchFamily="34" charset="-122"/>
              </a:rPr>
              <a:t>史记</a:t>
            </a:r>
            <a:r>
              <a:rPr lang="en-US" altLang="zh-CN">
                <a:latin typeface="楷体" panose="02010609060101010101" charset="-122"/>
                <a:ea typeface="楷体" panose="02010609060101010101" charset="-122"/>
                <a:cs typeface="微软雅黑" panose="020B0503020204020204" pitchFamily="34" charset="-122"/>
              </a:rPr>
              <a:t>·</a:t>
            </a:r>
            <a:r>
              <a:rPr lang="zh-CN" altLang="en-US">
                <a:latin typeface="楷体" panose="02010609060101010101" charset="-122"/>
                <a:ea typeface="楷体" panose="02010609060101010101" charset="-122"/>
                <a:cs typeface="微软雅黑" panose="020B0503020204020204" pitchFamily="34" charset="-122"/>
              </a:rPr>
              <a:t>货殖列传</a:t>
            </a:r>
            <a:r>
              <a:rPr lang="en-US" altLang="zh-CN">
                <a:latin typeface="楷体" panose="02010609060101010101" charset="-122"/>
                <a:ea typeface="楷体" panose="02010609060101010101" charset="-122"/>
                <a:cs typeface="微软雅黑" panose="020B0503020204020204" pitchFamily="34" charset="-122"/>
              </a:rPr>
              <a:t>》</a:t>
            </a:r>
            <a:endParaRPr lang="en-US" altLang="zh-CN">
              <a:latin typeface="楷体" panose="02010609060101010101" charset="-122"/>
              <a:ea typeface="楷体" panose="02010609060101010101"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9462"/>
                                        </p:tgtEl>
                                        <p:attrNameLst>
                                          <p:attrName>style.visibility</p:attrName>
                                        </p:attrNameLst>
                                      </p:cBhvr>
                                      <p:to>
                                        <p:strVal val="visible"/>
                                      </p:to>
                                    </p:set>
                                    <p:animEffect transition="in" filter="wipe(left)">
                                      <p:cBhvr>
                                        <p:cTn id="7" dur="10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000" fill="hold">
                                          <p:stCondLst>
                                            <p:cond delay="0"/>
                                          </p:stCondLst>
                                        </p:cTn>
                                        <p:tgtEl>
                                          <p:spTgt spid="40"/>
                                        </p:tgtEl>
                                        <p:attrNameLst>
                                          <p:attrName>style.visibility</p:attrName>
                                        </p:attrNameLst>
                                      </p:cBhvr>
                                      <p:to>
                                        <p:strVal val="visible"/>
                                      </p:to>
                                    </p:set>
                                    <p:animEffect transition="in" filter="wipe(left)">
                                      <p:cBhvr>
                                        <p:cTn id="12" dur="10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31"/>
                                        </p:tgtEl>
                                        <p:attrNameLst>
                                          <p:attrName>style.visibility</p:attrName>
                                        </p:attrNameLst>
                                      </p:cBhvr>
                                      <p:to>
                                        <p:strVal val="visible"/>
                                      </p:to>
                                    </p:set>
                                    <p:animEffect transition="in" filter="wipe(left)">
                                      <p:cBhvr>
                                        <p:cTn id="17" dur="1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2" nodeType="clickEffect">
                                  <p:stCondLst>
                                    <p:cond delay="0"/>
                                  </p:stCondLst>
                                  <p:childTnLst>
                                    <p:set>
                                      <p:cBhvr>
                                        <p:cTn id="21" dur="1000" fill="hold">
                                          <p:stCondLst>
                                            <p:cond delay="0"/>
                                          </p:stCondLst>
                                        </p:cTn>
                                        <p:tgtEl>
                                          <p:spTgt spid="5"/>
                                        </p:tgtEl>
                                        <p:attrNameLst>
                                          <p:attrName>style.visibility</p:attrName>
                                        </p:attrNameLst>
                                      </p:cBhvr>
                                      <p:to>
                                        <p:strVal val="visible"/>
                                      </p:to>
                                    </p:set>
                                    <p:animEffect transition="in" filter="wipe(left)">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circle(in)">
                                      <p:cBhvr>
                                        <p:cTn id="27" dur="20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000" fill="hold">
                                          <p:stCondLst>
                                            <p:cond delay="0"/>
                                          </p:stCondLst>
                                        </p:cTn>
                                        <p:tgtEl>
                                          <p:spTgt spid="23"/>
                                        </p:tgtEl>
                                        <p:attrNameLst>
                                          <p:attrName>style.visibility</p:attrName>
                                        </p:attrNameLst>
                                      </p:cBhvr>
                                      <p:to>
                                        <p:strVal val="visible"/>
                                      </p:to>
                                    </p:set>
                                    <p:animEffect transition="in" filter="wipe(left)">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000" fill="hold">
                                          <p:stCondLst>
                                            <p:cond delay="0"/>
                                          </p:stCondLst>
                                        </p:cTn>
                                        <p:tgtEl>
                                          <p:spTgt spid="11"/>
                                        </p:tgtEl>
                                        <p:attrNameLst>
                                          <p:attrName>style.visibility</p:attrName>
                                        </p:attrNameLst>
                                      </p:cBhvr>
                                      <p:to>
                                        <p:strVal val="visible"/>
                                      </p:to>
                                    </p:set>
                                    <p:animEffect transition="in" filter="wipe(left)">
                                      <p:cBhvr>
                                        <p:cTn id="3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31" grpId="0"/>
      <p:bldP spid="5" grpId="2"/>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文本框 19461"/>
          <p:cNvSpPr txBox="1"/>
          <p:nvPr>
            <p:custDataLst>
              <p:tags r:id="rId1"/>
            </p:custDataLst>
          </p:nvPr>
        </p:nvSpPr>
        <p:spPr>
          <a:xfrm>
            <a:off x="646430" y="2766696"/>
            <a:ext cx="5558790" cy="521970"/>
          </a:xfrm>
          <a:prstGeom prst="rect">
            <a:avLst/>
          </a:prstGeom>
          <a:noFill/>
          <a:ln w="9525">
            <a:noFill/>
          </a:ln>
        </p:spPr>
        <p:txBody>
          <a:bodyPr wrap="square" lIns="91440" tIns="45720" rIns="91440" bIns="45720" rtlCol="0" anchor="t" anchorCtr="0">
            <a:noAutofit/>
          </a:bodyPr>
          <a:lstStyle/>
          <a:p>
            <a:pPr marL="457200" indent="-457200">
              <a:spcBef>
                <a:spcPct val="0"/>
              </a:spcBef>
              <a:spcAft>
                <a:spcPct val="0"/>
              </a:spcAft>
              <a:buClrTx/>
              <a:buSzTx/>
              <a:buFont typeface="Wingdings" panose="05000000000000000000" charset="0"/>
              <a:buChar char="u"/>
            </a:pPr>
            <a:r>
              <a:rPr lang="zh-CN" altLang="en-US" sz="2800" b="1">
                <a:solidFill>
                  <a:srgbClr val="002060"/>
                </a:solidFill>
                <a:latin typeface="微软雅黑" panose="020B0503020204020204" pitchFamily="34" charset="-122"/>
                <a:ea typeface="微软雅黑" panose="020B0503020204020204" pitchFamily="34" charset="-122"/>
                <a:sym typeface="+mn-ea"/>
              </a:rPr>
              <a:t>重农抑商（战国—近代）        </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sp>
        <p:nvSpPr>
          <p:cNvPr id="29" name="文本框 28"/>
          <p:cNvSpPr txBox="1"/>
          <p:nvPr>
            <p:custDataLst>
              <p:tags r:id="rId2"/>
            </p:custDataLst>
          </p:nvPr>
        </p:nvSpPr>
        <p:spPr>
          <a:xfrm>
            <a:off x="765810" y="3171190"/>
            <a:ext cx="3261995" cy="460375"/>
          </a:xfrm>
          <a:prstGeom prst="rect">
            <a:avLst/>
          </a:prstGeom>
          <a:noFill/>
        </p:spPr>
        <p:txBody>
          <a:bodyPr wrap="square" rtlCol="0">
            <a:spAutoFit/>
          </a:bodyPr>
          <a:lstStyle/>
          <a:p>
            <a:pPr marL="285750" indent="-285750">
              <a:buClrTx/>
              <a:buSzTx/>
              <a:buFont typeface="Wingdings" panose="05000000000000000000" charset="0"/>
              <a:buChar char="n"/>
            </a:pPr>
            <a:r>
              <a:rPr lang="zh-CN" altLang="en-US" sz="2400" b="1">
                <a:solidFill>
                  <a:srgbClr val="C00000"/>
                </a:solidFill>
                <a:latin typeface="微软雅黑" panose="020B0503020204020204" pitchFamily="34" charset="-122"/>
                <a:ea typeface="微软雅黑" panose="020B0503020204020204" pitchFamily="34" charset="-122"/>
                <a:sym typeface="+mn-ea"/>
              </a:rPr>
              <a:t>历程（至近代）：</a:t>
            </a:r>
            <a:endParaRPr lang="zh-CN" altLang="en-US" sz="2400" b="1">
              <a:solidFill>
                <a:srgbClr val="C00000"/>
              </a:solidFill>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3"/>
            </p:custDataLst>
          </p:nvPr>
        </p:nvSpPr>
        <p:spPr>
          <a:xfrm>
            <a:off x="633095" y="4765675"/>
            <a:ext cx="10993120" cy="1819275"/>
          </a:xfrm>
          <a:prstGeom prst="rect">
            <a:avLst/>
          </a:prstGeom>
          <a:solidFill>
            <a:schemeClr val="bg1">
              <a:alpha val="50000"/>
            </a:schemeClr>
          </a:solidFill>
          <a:ln w="12700" cmpd="sng">
            <a:solidFill>
              <a:schemeClr val="tx1"/>
            </a:solidFill>
            <a:prstDash val="sysDot"/>
          </a:ln>
          <a:effectLst/>
        </p:spPr>
        <p:txBody>
          <a:bodyPr wrap="square" lIns="91440" tIns="45720" rIns="91440" bIns="45720" rtlCol="0" anchor="t" anchorCtr="0">
            <a:noAutofit/>
          </a:bodyPr>
          <a:lstStyle/>
          <a:p>
            <a:pPr>
              <a:lnSpc>
                <a:spcPct val="95000"/>
              </a:lnSpc>
              <a:spcBef>
                <a:spcPct val="0"/>
              </a:spcBef>
              <a:spcAft>
                <a:spcPct val="0"/>
              </a:spcAft>
              <a:buClrTx/>
              <a:buSzTx/>
              <a:buFontTx/>
            </a:pPr>
            <a:r>
              <a:rPr lang="en-US" altLang="zh-CN" sz="2400" b="1">
                <a:latin typeface="楷体" panose="02010609060101010101" charset="-122"/>
                <a:ea typeface="楷体" panose="02010609060101010101" charset="-122"/>
                <a:cs typeface="楷体" panose="02010609060101010101" charset="-122"/>
                <a:sym typeface="+mn-ea"/>
              </a:rPr>
              <a:t>     （汉）高祖令贾人不得蚕丝乘车，重租税以困辱之。孝惠、高后时，为天下初定，复弛商贾之律，然市井之子孙，亦不得仕宦为吏。汉武帝时，令贾人有市籍及家属皆无得名田以便农，一人有市籍，则身及家内皆不得有田，犯令者，没入田货。农商之分，实自此始。</a:t>
            </a:r>
            <a:endParaRPr lang="en-US" altLang="zh-CN" sz="2400" b="1">
              <a:latin typeface="楷体" panose="02010609060101010101" charset="-122"/>
              <a:ea typeface="楷体" panose="02010609060101010101" charset="-122"/>
              <a:cs typeface="楷体" panose="02010609060101010101" charset="-122"/>
              <a:sym typeface="+mn-ea"/>
            </a:endParaRPr>
          </a:p>
          <a:p>
            <a:pPr>
              <a:lnSpc>
                <a:spcPct val="95000"/>
              </a:lnSpc>
              <a:spcBef>
                <a:spcPct val="0"/>
              </a:spcBef>
              <a:spcAft>
                <a:spcPct val="0"/>
              </a:spcAft>
              <a:buClrTx/>
              <a:buSzTx/>
              <a:buFontTx/>
            </a:pPr>
            <a:r>
              <a:rPr lang="en-US" altLang="zh-CN" sz="2400" b="1">
                <a:latin typeface="楷体" panose="02010609060101010101" charset="-122"/>
                <a:ea typeface="楷体" panose="02010609060101010101" charset="-122"/>
                <a:cs typeface="楷体" panose="02010609060101010101" charset="-122"/>
                <a:sym typeface="+mn-ea"/>
              </a:rPr>
              <a:t>                                             ——司马迁《史记》</a:t>
            </a:r>
            <a:endParaRPr lang="en-US" altLang="zh-CN" sz="2400" b="1">
              <a:latin typeface="楷体" panose="02010609060101010101" charset="-122"/>
              <a:ea typeface="楷体" panose="02010609060101010101" charset="-122"/>
              <a:cs typeface="楷体" panose="02010609060101010101" charset="-122"/>
              <a:sym typeface="+mn-ea"/>
            </a:endParaRPr>
          </a:p>
        </p:txBody>
      </p:sp>
      <p:sp>
        <p:nvSpPr>
          <p:cNvPr id="10" name="文本框 9"/>
          <p:cNvSpPr txBox="1"/>
          <p:nvPr>
            <p:custDataLst>
              <p:tags r:id="rId4"/>
            </p:custDataLst>
          </p:nvPr>
        </p:nvSpPr>
        <p:spPr>
          <a:xfrm>
            <a:off x="400692" y="1849438"/>
            <a:ext cx="2990850" cy="521970"/>
          </a:xfrm>
          <a:prstGeom prst="rect">
            <a:avLst/>
          </a:prstGeom>
          <a:noFill/>
          <a:ln w="9525">
            <a:noFill/>
          </a:ln>
        </p:spPr>
        <p:txBody>
          <a:bodyPr wrap="square" lIns="91440" tIns="45720" rIns="91440" bIns="45720" rtlCol="0" anchor="t" anchorCtr="0">
            <a:noAutofit/>
          </a:bodyPr>
          <a:lstStyle/>
          <a:p>
            <a:pPr>
              <a:spcBef>
                <a:spcPct val="0"/>
              </a:spcBef>
              <a:spcAft>
                <a:spcPct val="0"/>
              </a:spcAft>
              <a:buClrTx/>
              <a:buSzTx/>
              <a:buFontTx/>
            </a:pPr>
            <a:r>
              <a:rPr lang="en-US" sz="2800" b="1">
                <a:solidFill>
                  <a:srgbClr val="C00000"/>
                </a:solidFill>
                <a:latin typeface="微软雅黑" panose="020B0503020204020204" pitchFamily="34" charset="-122"/>
                <a:ea typeface="微软雅黑" panose="020B0503020204020204" pitchFamily="34" charset="-122"/>
                <a:sym typeface="+mn-ea"/>
              </a:rPr>
              <a:t>(4) </a:t>
            </a:r>
            <a:r>
              <a:rPr lang="zh-CN" sz="2800" b="1">
                <a:solidFill>
                  <a:srgbClr val="C00000"/>
                </a:solidFill>
                <a:latin typeface="微软雅黑" panose="020B0503020204020204" pitchFamily="34" charset="-122"/>
                <a:ea typeface="微软雅黑" panose="020B0503020204020204" pitchFamily="34" charset="-122"/>
                <a:sym typeface="+mn-ea"/>
              </a:rPr>
              <a:t>政府政策</a:t>
            </a:r>
            <a:r>
              <a:rPr lang="zh-CN" altLang="en-US" sz="2800" b="1">
                <a:solidFill>
                  <a:srgbClr val="C00000"/>
                </a:solidFill>
                <a:latin typeface="微软雅黑" panose="020B0503020204020204" pitchFamily="34" charset="-122"/>
                <a:ea typeface="微软雅黑" panose="020B0503020204020204" pitchFamily="34" charset="-122"/>
                <a:sym typeface="+mn-ea"/>
              </a:rPr>
              <a:t>        </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grpSp>
        <p:nvGrpSpPr>
          <p:cNvPr id="27" name="组合 26"/>
          <p:cNvGrpSpPr/>
          <p:nvPr>
            <p:custDataLst>
              <p:tags r:id="rId5"/>
            </p:custDataLst>
          </p:nvPr>
        </p:nvGrpSpPr>
        <p:grpSpPr>
          <a:xfrm>
            <a:off x="318135" y="3639185"/>
            <a:ext cx="11637645" cy="602615"/>
            <a:chOff x="501" y="5731"/>
            <a:chExt cx="18327" cy="949"/>
          </a:xfrm>
        </p:grpSpPr>
        <p:sp>
          <p:nvSpPr>
            <p:cNvPr id="26" name="文本框 25"/>
            <p:cNvSpPr txBox="1"/>
            <p:nvPr>
              <p:custDataLst>
                <p:tags r:id="rId6"/>
              </p:custDataLst>
            </p:nvPr>
          </p:nvSpPr>
          <p:spPr>
            <a:xfrm>
              <a:off x="16376" y="5989"/>
              <a:ext cx="2452" cy="628"/>
            </a:xfrm>
            <a:prstGeom prst="rect">
              <a:avLst/>
            </a:prstGeom>
            <a:noFill/>
          </p:spPr>
          <p:txBody>
            <a:bodyPr wrap="square" rtlCol="0">
              <a:spAutoFit/>
            </a:bodyPr>
            <a:lstStyle/>
            <a:p>
              <a:pPr algn="ctr">
                <a:lnSpc>
                  <a:spcPct val="100000"/>
                </a:lnSpc>
                <a:spcBef>
                  <a:spcPct val="0"/>
                </a:spcBef>
                <a:spcAft>
                  <a:spcPct val="0"/>
                </a:spcAft>
                <a:buClrTx/>
                <a:buSzTx/>
                <a:buFontTx/>
              </a:pPr>
              <a:r>
                <a:rPr sz="2000" b="1" kern="0" noProof="0">
                  <a:solidFill>
                    <a:srgbClr val="FF0000"/>
                  </a:solidFill>
                  <a:latin typeface="楷体" panose="02010609060101010101" charset="-122"/>
                  <a:ea typeface="楷体" panose="02010609060101010101" charset="-122"/>
                  <a:cs typeface="黑体" panose="02010609060101010101" charset="-122"/>
                  <a:sym typeface="+mn-ea"/>
                </a:rPr>
                <a:t>清末新政</a:t>
              </a:r>
              <a:endParaRPr lang="zh-CN" sz="2000" b="1" kern="0" noProof="0">
                <a:solidFill>
                  <a:srgbClr val="002060"/>
                </a:solidFill>
                <a:latin typeface="楷体" panose="02010609060101010101" charset="-122"/>
                <a:ea typeface="楷体" panose="02010609060101010101" charset="-122"/>
                <a:cs typeface="黑体" panose="02010609060101010101" charset="-122"/>
                <a:sym typeface="+mn-ea"/>
              </a:endParaRPr>
            </a:p>
          </p:txBody>
        </p:sp>
        <p:sp>
          <p:nvSpPr>
            <p:cNvPr id="15" name="文本框 14"/>
            <p:cNvSpPr txBox="1"/>
            <p:nvPr>
              <p:custDataLst>
                <p:tags r:id="rId7"/>
              </p:custDataLst>
            </p:nvPr>
          </p:nvSpPr>
          <p:spPr>
            <a:xfrm>
              <a:off x="786" y="6080"/>
              <a:ext cx="2561" cy="600"/>
            </a:xfrm>
            <a:prstGeom prst="rect">
              <a:avLst/>
            </a:prstGeom>
            <a:noFill/>
          </p:spPr>
          <p:txBody>
            <a:bodyPr wrap="square" rtlCol="0">
              <a:noAutofit/>
            </a:bodyPr>
            <a:lstStyle/>
            <a:p>
              <a:pPr algn="ctr">
                <a:lnSpc>
                  <a:spcPct val="100000"/>
                </a:lnSpc>
                <a:spcBef>
                  <a:spcPct val="0"/>
                </a:spcBef>
                <a:spcAft>
                  <a:spcPct val="0"/>
                </a:spcAft>
                <a:buClrTx/>
                <a:buSzTx/>
                <a:buFontTx/>
              </a:pPr>
              <a:r>
                <a:rPr lang="en-US" altLang="zh-CN" sz="2000" b="1" kern="0" noProof="0">
                  <a:solidFill>
                    <a:srgbClr val="FF0000"/>
                  </a:solidFill>
                  <a:latin typeface="楷体" panose="02010609060101010101" charset="-122"/>
                  <a:ea typeface="楷体" panose="02010609060101010101" charset="-122"/>
                  <a:cs typeface="黑体" panose="02010609060101010101" charset="-122"/>
                  <a:sym typeface="+mn-ea"/>
                </a:rPr>
                <a:t>战国首倡</a:t>
              </a:r>
              <a:endParaRPr lang="en-US" altLang="zh-CN" sz="2000" b="1" kern="0" noProof="0">
                <a:solidFill>
                  <a:srgbClr val="FF0000"/>
                </a:solidFill>
                <a:latin typeface="楷体" panose="02010609060101010101" charset="-122"/>
                <a:ea typeface="楷体" panose="02010609060101010101" charset="-122"/>
                <a:cs typeface="黑体" panose="02010609060101010101" charset="-122"/>
                <a:sym typeface="+mn-ea"/>
              </a:endParaRPr>
            </a:p>
          </p:txBody>
        </p:sp>
        <p:sp>
          <p:nvSpPr>
            <p:cNvPr id="18" name="文本框 17"/>
            <p:cNvSpPr txBox="1"/>
            <p:nvPr>
              <p:custDataLst>
                <p:tags r:id="rId8"/>
              </p:custDataLst>
            </p:nvPr>
          </p:nvSpPr>
          <p:spPr>
            <a:xfrm>
              <a:off x="6163" y="5952"/>
              <a:ext cx="3557" cy="562"/>
            </a:xfrm>
            <a:prstGeom prst="rect">
              <a:avLst/>
            </a:prstGeom>
            <a:noFill/>
          </p:spPr>
          <p:txBody>
            <a:bodyPr wrap="square" rtlCol="0" anchor="t">
              <a:noAutofit/>
            </a:bodyPr>
            <a:lstStyle/>
            <a:p>
              <a:pPr algn="ctr">
                <a:lnSpc>
                  <a:spcPct val="100000"/>
                </a:lnSpc>
                <a:spcBef>
                  <a:spcPct val="0"/>
                </a:spcBef>
                <a:spcAft>
                  <a:spcPct val="0"/>
                </a:spcAft>
                <a:buClrTx/>
                <a:buSzTx/>
                <a:buFontTx/>
              </a:pPr>
              <a:r>
                <a:rPr lang="zh-CN" sz="2000" b="1" kern="0" noProof="0">
                  <a:solidFill>
                    <a:srgbClr val="FF0000"/>
                  </a:solidFill>
                  <a:latin typeface="楷体" panose="02010609060101010101" charset="-122"/>
                  <a:ea typeface="楷体" panose="02010609060101010101" charset="-122"/>
                  <a:cs typeface="黑体" panose="02010609060101010101" charset="-122"/>
                  <a:sym typeface="+mn-ea"/>
                </a:rPr>
                <a:t>中唐松动</a:t>
              </a:r>
              <a:endParaRPr lang="zh-CN" altLang="en-US" sz="2000" b="1" kern="0" noProof="0">
                <a:solidFill>
                  <a:srgbClr val="002060"/>
                </a:solidFill>
                <a:latin typeface="楷体" panose="02010609060101010101" charset="-122"/>
                <a:ea typeface="楷体" panose="02010609060101010101" charset="-122"/>
                <a:cs typeface="黑体" panose="02010609060101010101" charset="-122"/>
                <a:sym typeface="+mn-ea"/>
              </a:endParaRPr>
            </a:p>
          </p:txBody>
        </p:sp>
        <p:sp>
          <p:nvSpPr>
            <p:cNvPr id="21" name="文本框 20"/>
            <p:cNvSpPr txBox="1"/>
            <p:nvPr>
              <p:custDataLst>
                <p:tags r:id="rId9"/>
              </p:custDataLst>
            </p:nvPr>
          </p:nvSpPr>
          <p:spPr>
            <a:xfrm>
              <a:off x="2962" y="6027"/>
              <a:ext cx="2608" cy="596"/>
            </a:xfrm>
            <a:prstGeom prst="rect">
              <a:avLst/>
            </a:prstGeom>
            <a:noFill/>
          </p:spPr>
          <p:txBody>
            <a:bodyPr wrap="square" rtlCol="0" anchor="t">
              <a:noAutofit/>
            </a:bodyPr>
            <a:lstStyle/>
            <a:p>
              <a:pPr algn="ctr">
                <a:lnSpc>
                  <a:spcPct val="100000"/>
                </a:lnSpc>
                <a:spcBef>
                  <a:spcPct val="0"/>
                </a:spcBef>
                <a:spcAft>
                  <a:spcPct val="0"/>
                </a:spcAft>
                <a:buClrTx/>
                <a:buSzTx/>
                <a:buFontTx/>
              </a:pPr>
              <a:r>
                <a:rPr lang="en-US" altLang="zh-CN" sz="2000" b="1" kern="0" noProof="0">
                  <a:solidFill>
                    <a:srgbClr val="FF0000"/>
                  </a:solidFill>
                  <a:latin typeface="楷体" panose="02010609060101010101" charset="-122"/>
                  <a:ea typeface="楷体" panose="02010609060101010101" charset="-122"/>
                  <a:cs typeface="黑体" panose="02010609060101010101" charset="-122"/>
                  <a:sym typeface="+mn-ea"/>
                </a:rPr>
                <a:t>汉</a:t>
              </a:r>
              <a:r>
                <a:rPr lang="zh-CN" altLang="en-US" sz="2000" b="1" kern="0" noProof="0">
                  <a:solidFill>
                    <a:srgbClr val="FF0000"/>
                  </a:solidFill>
                  <a:latin typeface="楷体" panose="02010609060101010101" charset="-122"/>
                  <a:ea typeface="楷体" panose="02010609060101010101" charset="-122"/>
                  <a:cs typeface="黑体" panose="02010609060101010101" charset="-122"/>
                  <a:sym typeface="+mn-ea"/>
                </a:rPr>
                <a:t>代加强</a:t>
              </a:r>
              <a:endParaRPr lang="zh-CN" altLang="en-US" sz="2000" b="1" kern="0" noProof="0">
                <a:solidFill>
                  <a:srgbClr val="FF0000"/>
                </a:solidFill>
                <a:latin typeface="楷体" panose="02010609060101010101" charset="-122"/>
                <a:ea typeface="楷体" panose="02010609060101010101" charset="-122"/>
                <a:cs typeface="黑体" panose="02010609060101010101" charset="-122"/>
                <a:sym typeface="+mn-ea"/>
              </a:endParaRPr>
            </a:p>
            <a:p>
              <a:pPr algn="ctr">
                <a:lnSpc>
                  <a:spcPct val="100000"/>
                </a:lnSpc>
                <a:spcBef>
                  <a:spcPct val="0"/>
                </a:spcBef>
                <a:spcAft>
                  <a:spcPct val="0"/>
                </a:spcAft>
                <a:buClrTx/>
                <a:buSzTx/>
                <a:buFontTx/>
              </a:pPr>
              <a:endParaRPr lang="zh-CN" altLang="en-US" sz="2000" b="1" kern="0" noProof="0">
                <a:solidFill>
                  <a:srgbClr val="FF0000"/>
                </a:solidFill>
                <a:latin typeface="楷体" panose="02010609060101010101" charset="-122"/>
                <a:ea typeface="楷体" panose="02010609060101010101" charset="-122"/>
                <a:cs typeface="黑体" panose="02010609060101010101" charset="-122"/>
                <a:sym typeface="+mn-ea"/>
              </a:endParaRPr>
            </a:p>
          </p:txBody>
        </p:sp>
        <p:sp>
          <p:nvSpPr>
            <p:cNvPr id="23" name="文本框 22"/>
            <p:cNvSpPr txBox="1"/>
            <p:nvPr>
              <p:custDataLst>
                <p:tags r:id="rId10"/>
              </p:custDataLst>
            </p:nvPr>
          </p:nvSpPr>
          <p:spPr>
            <a:xfrm>
              <a:off x="10159" y="5929"/>
              <a:ext cx="2920" cy="628"/>
            </a:xfrm>
            <a:prstGeom prst="rect">
              <a:avLst/>
            </a:prstGeom>
            <a:noFill/>
          </p:spPr>
          <p:txBody>
            <a:bodyPr wrap="square" rtlCol="0">
              <a:spAutoFit/>
            </a:bodyPr>
            <a:lstStyle/>
            <a:p>
              <a:pPr algn="ctr">
                <a:lnSpc>
                  <a:spcPct val="100000"/>
                </a:lnSpc>
                <a:spcBef>
                  <a:spcPct val="0"/>
                </a:spcBef>
                <a:spcAft>
                  <a:spcPct val="0"/>
                </a:spcAft>
                <a:buClrTx/>
                <a:buSzTx/>
                <a:buFontTx/>
              </a:pPr>
              <a:r>
                <a:rPr lang="en-US" altLang="zh-CN" sz="2000" b="1" kern="0" noProof="0">
                  <a:solidFill>
                    <a:srgbClr val="FF0000"/>
                  </a:solidFill>
                  <a:latin typeface="楷体" panose="02010609060101010101" charset="-122"/>
                  <a:ea typeface="楷体" panose="02010609060101010101" charset="-122"/>
                  <a:cs typeface="黑体" panose="02010609060101010101" charset="-122"/>
                  <a:sym typeface="+mn-ea"/>
                </a:rPr>
                <a:t>明清</a:t>
              </a:r>
              <a:r>
                <a:rPr lang="zh-CN" altLang="en-US" sz="2000" b="1" kern="0" noProof="0">
                  <a:solidFill>
                    <a:srgbClr val="FF0000"/>
                  </a:solidFill>
                  <a:latin typeface="楷体" panose="02010609060101010101" charset="-122"/>
                  <a:ea typeface="楷体" panose="02010609060101010101" charset="-122"/>
                  <a:cs typeface="黑体" panose="02010609060101010101" charset="-122"/>
                  <a:sym typeface="+mn-ea"/>
                </a:rPr>
                <a:t>固守</a:t>
              </a:r>
              <a:endParaRPr lang="zh-CN" altLang="en-US" sz="2000" b="1" kern="0" noProof="0">
                <a:solidFill>
                  <a:srgbClr val="002060"/>
                </a:solidFill>
                <a:latin typeface="楷体" panose="02010609060101010101" charset="-122"/>
                <a:ea typeface="楷体" panose="02010609060101010101" charset="-122"/>
                <a:cs typeface="黑体" panose="02010609060101010101" charset="-122"/>
                <a:sym typeface="+mn-ea"/>
              </a:endParaRPr>
            </a:p>
          </p:txBody>
        </p:sp>
        <p:grpSp>
          <p:nvGrpSpPr>
            <p:cNvPr id="4" name="组合 3"/>
            <p:cNvGrpSpPr/>
            <p:nvPr>
              <p:custDataLst>
                <p:tags r:id="rId11"/>
              </p:custDataLst>
            </p:nvPr>
          </p:nvGrpSpPr>
          <p:grpSpPr>
            <a:xfrm>
              <a:off x="501" y="5731"/>
              <a:ext cx="18305" cy="329"/>
              <a:chOff x="501" y="5731"/>
              <a:chExt cx="18305" cy="329"/>
            </a:xfrm>
          </p:grpSpPr>
          <p:cxnSp>
            <p:nvCxnSpPr>
              <p:cNvPr id="30" name="直接箭头连接符 29"/>
              <p:cNvCxnSpPr/>
              <p:nvPr>
                <p:custDataLst>
                  <p:tags r:id="rId12"/>
                </p:custDataLst>
              </p:nvPr>
            </p:nvCxnSpPr>
            <p:spPr>
              <a:xfrm flipV="1">
                <a:off x="501" y="5876"/>
                <a:ext cx="18305" cy="46"/>
              </a:xfrm>
              <a:prstGeom prst="straightConnector1">
                <a:avLst/>
              </a:prstGeom>
              <a:ln w="38100" cmpd="sng">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13"/>
                </p:custDataLst>
              </p:nvPr>
            </p:nvSpPr>
            <p:spPr>
              <a:xfrm>
                <a:off x="1865" y="5817"/>
                <a:ext cx="258" cy="243"/>
              </a:xfrm>
              <a:prstGeom prst="ellipse">
                <a:avLst/>
              </a:prstGeom>
              <a:solidFill>
                <a:srgbClr val="0070C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椭圆 16"/>
              <p:cNvSpPr/>
              <p:nvPr>
                <p:custDataLst>
                  <p:tags r:id="rId14"/>
                </p:custDataLst>
              </p:nvPr>
            </p:nvSpPr>
            <p:spPr>
              <a:xfrm>
                <a:off x="4150" y="5773"/>
                <a:ext cx="258" cy="243"/>
              </a:xfrm>
              <a:prstGeom prst="ellipse">
                <a:avLst/>
              </a:prstGeom>
              <a:solidFill>
                <a:srgbClr val="0070C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椭圆 18"/>
              <p:cNvSpPr/>
              <p:nvPr>
                <p:custDataLst>
                  <p:tags r:id="rId15"/>
                </p:custDataLst>
              </p:nvPr>
            </p:nvSpPr>
            <p:spPr>
              <a:xfrm>
                <a:off x="7877" y="5773"/>
                <a:ext cx="258" cy="243"/>
              </a:xfrm>
              <a:prstGeom prst="ellipse">
                <a:avLst/>
              </a:prstGeom>
              <a:solidFill>
                <a:srgbClr val="0070C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椭圆 19"/>
              <p:cNvSpPr/>
              <p:nvPr>
                <p:custDataLst>
                  <p:tags r:id="rId16"/>
                </p:custDataLst>
              </p:nvPr>
            </p:nvSpPr>
            <p:spPr>
              <a:xfrm>
                <a:off x="14556" y="5774"/>
                <a:ext cx="258" cy="243"/>
              </a:xfrm>
              <a:prstGeom prst="ellipse">
                <a:avLst/>
              </a:prstGeom>
              <a:solidFill>
                <a:srgbClr val="0070C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椭圆 21"/>
              <p:cNvSpPr/>
              <p:nvPr>
                <p:custDataLst>
                  <p:tags r:id="rId17"/>
                </p:custDataLst>
              </p:nvPr>
            </p:nvSpPr>
            <p:spPr>
              <a:xfrm>
                <a:off x="17439" y="5773"/>
                <a:ext cx="258" cy="243"/>
              </a:xfrm>
              <a:prstGeom prst="ellipse">
                <a:avLst/>
              </a:prstGeom>
              <a:solidFill>
                <a:srgbClr val="0070C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椭圆 23"/>
              <p:cNvSpPr/>
              <p:nvPr>
                <p:custDataLst>
                  <p:tags r:id="rId18"/>
                </p:custDataLst>
              </p:nvPr>
            </p:nvSpPr>
            <p:spPr>
              <a:xfrm>
                <a:off x="11538" y="5731"/>
                <a:ext cx="258" cy="243"/>
              </a:xfrm>
              <a:prstGeom prst="ellipse">
                <a:avLst/>
              </a:prstGeom>
              <a:solidFill>
                <a:srgbClr val="0070C0"/>
              </a:solidFill>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5" name="文本框 24"/>
            <p:cNvSpPr txBox="1"/>
            <p:nvPr>
              <p:custDataLst>
                <p:tags r:id="rId19"/>
              </p:custDataLst>
            </p:nvPr>
          </p:nvSpPr>
          <p:spPr>
            <a:xfrm>
              <a:off x="13760" y="6000"/>
              <a:ext cx="2183" cy="628"/>
            </a:xfrm>
            <a:prstGeom prst="rect">
              <a:avLst/>
            </a:prstGeom>
            <a:noFill/>
          </p:spPr>
          <p:txBody>
            <a:bodyPr wrap="square" rtlCol="0">
              <a:spAutoFit/>
            </a:bodyPr>
            <a:lstStyle/>
            <a:p>
              <a:pPr algn="ctr">
                <a:lnSpc>
                  <a:spcPct val="100000"/>
                </a:lnSpc>
                <a:spcBef>
                  <a:spcPct val="0"/>
                </a:spcBef>
                <a:spcAft>
                  <a:spcPct val="0"/>
                </a:spcAft>
                <a:buClrTx/>
                <a:buSzTx/>
                <a:buFontTx/>
              </a:pPr>
              <a:r>
                <a:rPr sz="2000" b="1" kern="0" noProof="0">
                  <a:solidFill>
                    <a:srgbClr val="FF0000"/>
                  </a:solidFill>
                  <a:latin typeface="楷体" panose="02010609060101010101" charset="-122"/>
                  <a:ea typeface="楷体" panose="02010609060101010101" charset="-122"/>
                  <a:cs typeface="黑体" panose="02010609060101010101" charset="-122"/>
                  <a:sym typeface="+mn-ea"/>
                </a:rPr>
                <a:t>甲午战后</a:t>
              </a:r>
              <a:endParaRPr lang="zh-CN" sz="2000" b="1" kern="0" noProof="0">
                <a:latin typeface="楷体" panose="02010609060101010101" charset="-122"/>
                <a:ea typeface="楷体" panose="02010609060101010101" charset="-122"/>
                <a:cs typeface="黑体" panose="02010609060101010101" charset="-122"/>
                <a:sym typeface="+mn-ea"/>
              </a:endParaRPr>
            </a:p>
          </p:txBody>
        </p:sp>
      </p:grpSp>
      <p:grpSp>
        <p:nvGrpSpPr>
          <p:cNvPr id="16" name="组合 15"/>
          <p:cNvGrpSpPr/>
          <p:nvPr>
            <p:custDataLst>
              <p:tags r:id="rId20"/>
            </p:custDataLst>
          </p:nvPr>
        </p:nvGrpSpPr>
        <p:grpSpPr>
          <a:xfrm>
            <a:off x="6030691" y="1252043"/>
            <a:ext cx="5721172" cy="2291080"/>
            <a:chOff x="8135" y="2163"/>
            <a:chExt cx="10037" cy="3608"/>
          </a:xfrm>
        </p:grpSpPr>
        <p:pic>
          <p:nvPicPr>
            <p:cNvPr id="101" name="图片 100"/>
            <p:cNvPicPr/>
            <p:nvPr>
              <p:custDataLst>
                <p:tags r:id="rId21"/>
              </p:custDataLst>
            </p:nvPr>
          </p:nvPicPr>
          <p:blipFill>
            <a:blip r:embed="rId22"/>
            <a:stretch>
              <a:fillRect/>
            </a:stretch>
          </p:blipFill>
          <p:spPr>
            <a:xfrm>
              <a:off x="8135" y="2190"/>
              <a:ext cx="6000" cy="3441"/>
            </a:xfrm>
            <a:prstGeom prst="rect">
              <a:avLst/>
            </a:prstGeom>
            <a:noFill/>
            <a:ln w="9525">
              <a:noFill/>
            </a:ln>
          </p:spPr>
        </p:pic>
        <p:pic>
          <p:nvPicPr>
            <p:cNvPr id="102" name="图片 101"/>
            <p:cNvPicPr/>
            <p:nvPr>
              <p:custDataLst>
                <p:tags r:id="rId23"/>
              </p:custDataLst>
            </p:nvPr>
          </p:nvPicPr>
          <p:blipFill>
            <a:blip r:embed="rId24"/>
            <a:stretch>
              <a:fillRect/>
            </a:stretch>
          </p:blipFill>
          <p:spPr>
            <a:xfrm>
              <a:off x="14484" y="2163"/>
              <a:ext cx="3688" cy="3608"/>
            </a:xfrm>
            <a:prstGeom prst="rect">
              <a:avLst/>
            </a:prstGeom>
            <a:noFill/>
            <a:ln w="9525">
              <a:noFill/>
            </a:ln>
          </p:spPr>
        </p:pic>
      </p:grpSp>
      <p:sp>
        <p:nvSpPr>
          <p:cNvPr id="5" name="文本框 4"/>
          <p:cNvSpPr txBox="1"/>
          <p:nvPr>
            <p:custDataLst>
              <p:tags r:id="rId25"/>
            </p:custDataLst>
          </p:nvPr>
        </p:nvSpPr>
        <p:spPr>
          <a:xfrm>
            <a:off x="670560" y="4179570"/>
            <a:ext cx="1296035" cy="398780"/>
          </a:xfrm>
          <a:prstGeom prst="rect">
            <a:avLst/>
          </a:prstGeom>
          <a:noFill/>
        </p:spPr>
        <p:txBody>
          <a:bodyPr wrap="square" rtlCol="0">
            <a:spAutoFit/>
          </a:bodyPr>
          <a:lstStyle/>
          <a:p>
            <a:r>
              <a:rPr lang="zh-CN" altLang="en-US" sz="2000" b="1" kern="0" noProof="0">
                <a:solidFill>
                  <a:srgbClr val="002060"/>
                </a:solidFill>
                <a:latin typeface="楷体" panose="02010609060101010101" charset="-122"/>
                <a:ea typeface="楷体" panose="02010609060101010101" charset="-122"/>
                <a:cs typeface="黑体" panose="02010609060101010101" charset="-122"/>
                <a:sym typeface="+mn-ea"/>
              </a:rPr>
              <a:t>商鞅变法</a:t>
            </a:r>
            <a:endParaRPr lang="en-US" altLang="zh-CN" sz="2000" b="1" kern="0" noProof="0">
              <a:solidFill>
                <a:srgbClr val="002060"/>
              </a:solidFill>
              <a:latin typeface="楷体" panose="02010609060101010101" charset="-122"/>
              <a:ea typeface="楷体" panose="02010609060101010101" charset="-122"/>
              <a:cs typeface="黑体" panose="02010609060101010101" charset="-122"/>
              <a:sym typeface="+mn-ea"/>
            </a:endParaRPr>
          </a:p>
        </p:txBody>
      </p:sp>
      <p:sp>
        <p:nvSpPr>
          <p:cNvPr id="6" name="文本框 5"/>
          <p:cNvSpPr txBox="1"/>
          <p:nvPr>
            <p:custDataLst>
              <p:tags r:id="rId26"/>
            </p:custDataLst>
          </p:nvPr>
        </p:nvSpPr>
        <p:spPr>
          <a:xfrm>
            <a:off x="1876425" y="4179570"/>
            <a:ext cx="2010410" cy="398780"/>
          </a:xfrm>
          <a:prstGeom prst="rect">
            <a:avLst/>
          </a:prstGeom>
          <a:noFill/>
        </p:spPr>
        <p:txBody>
          <a:bodyPr wrap="square" rtlCol="0">
            <a:spAutoFit/>
          </a:bodyPr>
          <a:lstStyle/>
          <a:p>
            <a:r>
              <a:rPr lang="zh-CN" altLang="en-US" sz="2000" b="1" kern="0" noProof="0">
                <a:solidFill>
                  <a:srgbClr val="002060"/>
                </a:solidFill>
                <a:latin typeface="楷体" panose="02010609060101010101" charset="-122"/>
                <a:ea typeface="楷体" panose="02010609060101010101" charset="-122"/>
                <a:cs typeface="黑体" panose="02010609060101010101" charset="-122"/>
                <a:sym typeface="+mn-ea"/>
              </a:rPr>
              <a:t>限制经营，生活</a:t>
            </a:r>
            <a:endParaRPr lang="zh-CN" altLang="en-US" sz="2000" b="1" kern="0" noProof="0">
              <a:solidFill>
                <a:srgbClr val="002060"/>
              </a:solidFill>
              <a:latin typeface="楷体" panose="02010609060101010101" charset="-122"/>
              <a:ea typeface="楷体" panose="02010609060101010101" charset="-122"/>
              <a:cs typeface="黑体" panose="02010609060101010101" charset="-122"/>
              <a:sym typeface="+mn-ea"/>
            </a:endParaRPr>
          </a:p>
        </p:txBody>
      </p:sp>
      <p:sp>
        <p:nvSpPr>
          <p:cNvPr id="7" name="文本框 6"/>
          <p:cNvSpPr txBox="1"/>
          <p:nvPr>
            <p:custDataLst>
              <p:tags r:id="rId27"/>
            </p:custDataLst>
          </p:nvPr>
        </p:nvSpPr>
        <p:spPr>
          <a:xfrm>
            <a:off x="3967480" y="4139565"/>
            <a:ext cx="2574290" cy="398780"/>
          </a:xfrm>
          <a:prstGeom prst="rect">
            <a:avLst/>
          </a:prstGeom>
          <a:noFill/>
        </p:spPr>
        <p:txBody>
          <a:bodyPr wrap="square" rtlCol="0">
            <a:spAutoFit/>
          </a:bodyPr>
          <a:lstStyle/>
          <a:p>
            <a:r>
              <a:rPr lang="en-US" altLang="zh-CN" sz="2000" b="1" kern="0" noProof="0">
                <a:solidFill>
                  <a:srgbClr val="002060"/>
                </a:solidFill>
                <a:latin typeface="楷体" panose="02010609060101010101" charset="-122"/>
                <a:ea typeface="楷体" panose="02010609060101010101" charset="-122"/>
                <a:cs typeface="黑体" panose="02010609060101010101" charset="-122"/>
                <a:sym typeface="+mn-ea"/>
              </a:rPr>
              <a:t>鼓励外贸</a:t>
            </a:r>
            <a:r>
              <a:rPr lang="zh-CN" altLang="en-US" sz="2000" b="1" kern="0" noProof="0">
                <a:solidFill>
                  <a:srgbClr val="002060"/>
                </a:solidFill>
                <a:latin typeface="楷体" panose="02010609060101010101" charset="-122"/>
                <a:ea typeface="楷体" panose="02010609060101010101" charset="-122"/>
                <a:cs typeface="黑体" panose="02010609060101010101" charset="-122"/>
                <a:sym typeface="+mn-ea"/>
              </a:rPr>
              <a:t>，</a:t>
            </a:r>
            <a:r>
              <a:rPr lang="en-US" altLang="zh-CN" sz="2000" b="1" kern="0" noProof="0">
                <a:solidFill>
                  <a:srgbClr val="002060"/>
                </a:solidFill>
                <a:latin typeface="楷体" panose="02010609060101010101" charset="-122"/>
                <a:ea typeface="楷体" panose="02010609060101010101" charset="-122"/>
                <a:cs typeface="黑体" panose="02010609060101010101" charset="-122"/>
                <a:sym typeface="+mn-ea"/>
              </a:rPr>
              <a:t>官商分利</a:t>
            </a:r>
            <a:endParaRPr lang="zh-CN" altLang="en-US" sz="2000" b="1" kern="0" noProof="0">
              <a:solidFill>
                <a:srgbClr val="002060"/>
              </a:solidFill>
              <a:latin typeface="楷体" panose="02010609060101010101" charset="-122"/>
              <a:ea typeface="楷体" panose="02010609060101010101" charset="-122"/>
              <a:cs typeface="黑体" panose="02010609060101010101" charset="-122"/>
              <a:sym typeface="+mn-ea"/>
            </a:endParaRPr>
          </a:p>
        </p:txBody>
      </p:sp>
      <p:sp>
        <p:nvSpPr>
          <p:cNvPr id="12" name="文本框 11"/>
          <p:cNvSpPr txBox="1"/>
          <p:nvPr>
            <p:custDataLst>
              <p:tags r:id="rId28"/>
            </p:custDataLst>
          </p:nvPr>
        </p:nvSpPr>
        <p:spPr>
          <a:xfrm>
            <a:off x="6569710" y="4120515"/>
            <a:ext cx="2249170" cy="398780"/>
          </a:xfrm>
          <a:prstGeom prst="rect">
            <a:avLst/>
          </a:prstGeom>
          <a:noFill/>
        </p:spPr>
        <p:txBody>
          <a:bodyPr wrap="square" rtlCol="0">
            <a:spAutoFit/>
          </a:bodyPr>
          <a:lstStyle/>
          <a:p>
            <a:r>
              <a:rPr lang="en-US" altLang="zh-CN" sz="2000" b="1" kern="0" noProof="0">
                <a:solidFill>
                  <a:srgbClr val="002060"/>
                </a:solidFill>
                <a:latin typeface="楷体" panose="02010609060101010101" charset="-122"/>
                <a:ea typeface="楷体" panose="02010609060101010101" charset="-122"/>
                <a:cs typeface="黑体" panose="02010609060101010101" charset="-122"/>
                <a:sym typeface="+mn-ea"/>
              </a:rPr>
              <a:t>不鼓励</a:t>
            </a:r>
            <a:r>
              <a:rPr lang="zh-CN" altLang="en-US" sz="2000" b="1" kern="0" noProof="0">
                <a:solidFill>
                  <a:srgbClr val="002060"/>
                </a:solidFill>
                <a:latin typeface="楷体" panose="02010609060101010101" charset="-122"/>
                <a:ea typeface="楷体" panose="02010609060101010101" charset="-122"/>
                <a:cs typeface="黑体" panose="02010609060101010101" charset="-122"/>
                <a:sym typeface="+mn-ea"/>
              </a:rPr>
              <a:t>，盘剥商人</a:t>
            </a:r>
            <a:endParaRPr lang="zh-CN" altLang="en-US" sz="2000" b="1" kern="0" noProof="0">
              <a:solidFill>
                <a:srgbClr val="002060"/>
              </a:solidFill>
              <a:latin typeface="楷体" panose="02010609060101010101" charset="-122"/>
              <a:ea typeface="楷体" panose="02010609060101010101" charset="-122"/>
              <a:cs typeface="黑体" panose="02010609060101010101" charset="-122"/>
              <a:sym typeface="+mn-ea"/>
            </a:endParaRPr>
          </a:p>
        </p:txBody>
      </p:sp>
      <p:sp>
        <p:nvSpPr>
          <p:cNvPr id="13" name="文本框 12"/>
          <p:cNvSpPr txBox="1"/>
          <p:nvPr>
            <p:custDataLst>
              <p:tags r:id="rId29"/>
            </p:custDataLst>
          </p:nvPr>
        </p:nvSpPr>
        <p:spPr>
          <a:xfrm>
            <a:off x="8785860" y="4093845"/>
            <a:ext cx="1307465" cy="398780"/>
          </a:xfrm>
          <a:prstGeom prst="rect">
            <a:avLst/>
          </a:prstGeom>
          <a:noFill/>
        </p:spPr>
        <p:txBody>
          <a:bodyPr wrap="square" rtlCol="0">
            <a:spAutoFit/>
          </a:bodyPr>
          <a:lstStyle/>
          <a:p>
            <a:pPr algn="ctr"/>
            <a:r>
              <a:rPr lang="zh-CN" sz="2000" b="1" kern="0" noProof="0">
                <a:solidFill>
                  <a:srgbClr val="002060"/>
                </a:solidFill>
                <a:latin typeface="楷体" panose="02010609060101010101" charset="-122"/>
                <a:ea typeface="楷体" panose="02010609060101010101" charset="-122"/>
                <a:cs typeface="黑体" panose="02010609060101010101" charset="-122"/>
                <a:sym typeface="+mn-ea"/>
              </a:rPr>
              <a:t>名存实亡</a:t>
            </a:r>
            <a:endParaRPr lang="zh-CN" sz="2000" b="1" kern="0" noProof="0">
              <a:solidFill>
                <a:srgbClr val="002060"/>
              </a:solidFill>
              <a:latin typeface="楷体" panose="02010609060101010101" charset="-122"/>
              <a:ea typeface="楷体" panose="02010609060101010101" charset="-122"/>
              <a:cs typeface="黑体" panose="02010609060101010101" charset="-122"/>
              <a:sym typeface="+mn-ea"/>
            </a:endParaRPr>
          </a:p>
        </p:txBody>
      </p:sp>
      <p:sp>
        <p:nvSpPr>
          <p:cNvPr id="14" name="文本框 13"/>
          <p:cNvSpPr txBox="1"/>
          <p:nvPr>
            <p:custDataLst>
              <p:tags r:id="rId30"/>
            </p:custDataLst>
          </p:nvPr>
        </p:nvSpPr>
        <p:spPr>
          <a:xfrm>
            <a:off x="10362565" y="4105910"/>
            <a:ext cx="1575435" cy="706755"/>
          </a:xfrm>
          <a:prstGeom prst="rect">
            <a:avLst/>
          </a:prstGeom>
          <a:noFill/>
        </p:spPr>
        <p:txBody>
          <a:bodyPr wrap="square" rtlCol="0">
            <a:spAutoFit/>
          </a:bodyPr>
          <a:lstStyle/>
          <a:p>
            <a:pPr algn="ctr">
              <a:lnSpc>
                <a:spcPct val="100000"/>
              </a:lnSpc>
              <a:spcBef>
                <a:spcPct val="0"/>
              </a:spcBef>
              <a:spcAft>
                <a:spcPct val="0"/>
              </a:spcAft>
              <a:buClrTx/>
              <a:buSzTx/>
              <a:buFontTx/>
            </a:pPr>
            <a:r>
              <a:rPr lang="zh-CN" sz="2000" b="1" kern="0" noProof="0">
                <a:solidFill>
                  <a:srgbClr val="002060"/>
                </a:solidFill>
                <a:latin typeface="楷体" panose="02010609060101010101" charset="-122"/>
                <a:ea typeface="楷体" panose="02010609060101010101" charset="-122"/>
                <a:cs typeface="黑体" panose="02010609060101010101" charset="-122"/>
                <a:sym typeface="+mn-ea"/>
              </a:rPr>
              <a:t>正式废除</a:t>
            </a:r>
            <a:endParaRPr lang="zh-CN" sz="2000" b="1" kern="0" noProof="0">
              <a:solidFill>
                <a:srgbClr val="002060"/>
              </a:solidFill>
              <a:latin typeface="楷体" panose="02010609060101010101" charset="-122"/>
              <a:ea typeface="楷体" panose="02010609060101010101" charset="-122"/>
              <a:cs typeface="黑体" panose="02010609060101010101" charset="-122"/>
              <a:sym typeface="+mn-ea"/>
            </a:endParaRPr>
          </a:p>
          <a:p>
            <a:pPr algn="ctr">
              <a:lnSpc>
                <a:spcPct val="100000"/>
              </a:lnSpc>
              <a:spcBef>
                <a:spcPct val="0"/>
              </a:spcBef>
              <a:spcAft>
                <a:spcPct val="0"/>
              </a:spcAft>
              <a:buClrTx/>
              <a:buSzTx/>
              <a:buFontTx/>
            </a:pPr>
            <a:r>
              <a:rPr lang="zh-CN" sz="2000" b="1" kern="0" noProof="0">
                <a:solidFill>
                  <a:srgbClr val="002060"/>
                </a:solidFill>
                <a:latin typeface="楷体" panose="02010609060101010101" charset="-122"/>
                <a:ea typeface="楷体" panose="02010609060101010101" charset="-122"/>
                <a:cs typeface="黑体" panose="02010609060101010101" charset="-122"/>
                <a:sym typeface="+mn-ea"/>
              </a:rPr>
              <a:t>1903设商部</a:t>
            </a:r>
            <a:endParaRPr lang="zh-CN" sz="2000" b="1" kern="0" noProof="0">
              <a:solidFill>
                <a:srgbClr val="002060"/>
              </a:solidFill>
              <a:latin typeface="楷体" panose="02010609060101010101" charset="-122"/>
              <a:ea typeface="楷体" panose="02010609060101010101" charset="-122"/>
              <a:cs typeface="黑体" panose="02010609060101010101" charset="-122"/>
              <a:sym typeface="+mn-ea"/>
            </a:endParaRPr>
          </a:p>
        </p:txBody>
      </p:sp>
      <p:sp>
        <p:nvSpPr>
          <p:cNvPr id="34" name="文本框 33"/>
          <p:cNvSpPr txBox="1"/>
          <p:nvPr>
            <p:custDataLst>
              <p:tags r:id="rId31"/>
            </p:custDataLst>
          </p:nvPr>
        </p:nvSpPr>
        <p:spPr>
          <a:xfrm>
            <a:off x="400692" y="1396365"/>
            <a:ext cx="4130211" cy="516255"/>
          </a:xfrm>
          <a:prstGeom prst="rect">
            <a:avLst/>
          </a:prstGeom>
          <a:noFill/>
        </p:spPr>
        <p:txBody>
          <a:bodyPr wrap="square" lIns="91440" tIns="45720" rIns="91440" bIns="45720" rtlCol="0" anchor="t" anchorCtr="0">
            <a:noAutofit/>
          </a:bodyPr>
          <a:lstStyle/>
          <a:p>
            <a:pPr lvl="0" algn="l">
              <a:lnSpc>
                <a:spcPct val="105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sym typeface="+mn-ea"/>
              </a:rPr>
              <a:t>1</a:t>
            </a:r>
            <a:r>
              <a:rPr lang="zh-CN" sz="2800" b="1" smtClean="0">
                <a:solidFill>
                  <a:srgbClr val="C00000"/>
                </a:solidFill>
                <a:latin typeface="微软雅黑" panose="020B0503020204020204" pitchFamily="34" charset="-122"/>
                <a:ea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sym typeface="+mn-ea"/>
              </a:rPr>
              <a:t>中国</a:t>
            </a:r>
            <a:r>
              <a:rPr lang="en-US" altLang="zh-CN" sz="2800" b="1" smtClean="0">
                <a:solidFill>
                  <a:srgbClr val="C00000"/>
                </a:solidFill>
                <a:latin typeface="微软雅黑" panose="020B0503020204020204" pitchFamily="34" charset="-122"/>
                <a:ea typeface="微软雅黑" panose="020B0503020204020204" pitchFamily="34" charset="-122"/>
                <a:sym typeface="+mn-ea"/>
              </a:rPr>
              <a:t>——</a:t>
            </a:r>
            <a:r>
              <a:rPr lang="zh-CN" sz="2800" b="1" smtClean="0">
                <a:solidFill>
                  <a:srgbClr val="C00000"/>
                </a:solidFill>
                <a:latin typeface="微软雅黑" panose="020B0503020204020204" pitchFamily="34" charset="-122"/>
                <a:ea typeface="微软雅黑" panose="020B0503020204020204" pitchFamily="34" charset="-122"/>
                <a:sym typeface="+mn-ea"/>
              </a:rPr>
              <a:t>国内商贸</a:t>
            </a:r>
            <a:endParaRPr lang="zh-CN" altLang="en-US" sz="2800" b="1">
              <a:solidFill>
                <a:srgbClr val="C00000"/>
              </a:solidFill>
              <a:latin typeface="微软雅黑" panose="020B0503020204020204" pitchFamily="34" charset="-122"/>
              <a:ea typeface="微软雅黑" panose="020B0503020204020204" pitchFamily="34" charset="-122"/>
              <a:sym typeface="+mn-ea"/>
            </a:endParaRPr>
          </a:p>
        </p:txBody>
      </p:sp>
      <p:sp>
        <p:nvSpPr>
          <p:cNvPr id="35" name="文本框 34"/>
          <p:cNvSpPr txBox="1"/>
          <p:nvPr>
            <p:custDataLst>
              <p:tags r:id="rId32"/>
            </p:custDataLst>
          </p:nvPr>
        </p:nvSpPr>
        <p:spPr>
          <a:xfrm>
            <a:off x="400692" y="3732"/>
            <a:ext cx="8490585" cy="646331"/>
          </a:xfrm>
          <a:prstGeom prst="rect">
            <a:avLst/>
          </a:prstGeom>
          <a:solidFill>
            <a:srgbClr val="C00000"/>
          </a:solidFill>
          <a:ln w="22225" cmpd="sng">
            <a:solidFill>
              <a:schemeClr val="bg1"/>
            </a:solidFill>
            <a:prstDash val="solid"/>
          </a:ln>
          <a:effectLst>
            <a:outerShdw blurRad="50800" dist="38100" dir="2700000" algn="tl" rotWithShape="0">
              <a:prstClr val="black">
                <a:alpha val="40000"/>
              </a:prstClr>
            </a:outerShdw>
          </a:effectLst>
        </p:spPr>
        <p:txBody>
          <a:bodyPr wrap="square" rtlCol="0">
            <a:spAutoFit/>
          </a:bodyPr>
          <a:lstStyle/>
          <a:p>
            <a:pPr>
              <a:buClrTx/>
              <a:buSzTx/>
              <a:buFontTx/>
            </a:pPr>
            <a:r>
              <a:rPr lang="zh-CN" sz="3600" b="1">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3600" b="1"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交换流通</a:t>
            </a:r>
            <a:r>
              <a:rPr sz="3600" b="1" spc="150" smtClean="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—古代商贸的起源与发展</a:t>
            </a:r>
            <a:endParaRPr sz="3600" b="1" spc="15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custDataLst>
              <p:tags r:id="rId33"/>
            </p:custDataLst>
          </p:nvPr>
        </p:nvSpPr>
        <p:spPr>
          <a:xfrm>
            <a:off x="25399" y="743585"/>
            <a:ext cx="7382268" cy="595630"/>
          </a:xfrm>
          <a:prstGeom prst="rect">
            <a:avLst/>
          </a:prstGeom>
          <a:noFill/>
        </p:spPr>
        <p:txBody>
          <a:bodyPr wrap="square" rtlCol="0" anchor="t">
            <a:noAutofit/>
          </a:bodyPr>
          <a:lstStyle/>
          <a:p>
            <a:pPr lvl="0" algn="l">
              <a:lnSpc>
                <a:spcPct val="100000"/>
              </a:lnSpc>
              <a:spcBef>
                <a:spcPct val="0"/>
              </a:spcBef>
              <a:spcAft>
                <a:spcPct val="0"/>
              </a:spcAft>
              <a:buClrTx/>
              <a:buSzTx/>
              <a:buFontTx/>
            </a:pP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8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因交流而发展：商业贸易的概况</a:t>
            </a:r>
            <a:endPar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7" name="文本框 36"/>
          <p:cNvSpPr txBox="1"/>
          <p:nvPr>
            <p:custDataLst>
              <p:tags r:id="rId34"/>
            </p:custDataLst>
          </p:nvPr>
        </p:nvSpPr>
        <p:spPr>
          <a:xfrm>
            <a:off x="633095" y="2307908"/>
            <a:ext cx="6033770" cy="521970"/>
          </a:xfrm>
          <a:prstGeom prst="rect">
            <a:avLst/>
          </a:prstGeom>
          <a:noFill/>
          <a:ln w="9525">
            <a:noFill/>
          </a:ln>
        </p:spPr>
        <p:txBody>
          <a:bodyPr wrap="square" lIns="91440" tIns="45720" rIns="91440" bIns="45720" rtlCol="0" anchor="t" anchorCtr="0">
            <a:noAutofit/>
          </a:bodyPr>
          <a:lstStyle/>
          <a:p>
            <a:pPr marL="457200" lvl="0" indent="-457200" algn="l">
              <a:spcBef>
                <a:spcPct val="0"/>
              </a:spcBef>
              <a:spcAft>
                <a:spcPct val="0"/>
              </a:spcAft>
              <a:buClrTx/>
              <a:buSzTx/>
              <a:buFont typeface="Wingdings" panose="05000000000000000000" charset="0"/>
              <a:buChar char="u"/>
            </a:pPr>
            <a:r>
              <a:rPr lang="zh-CN" altLang="en-US" sz="2800" b="1">
                <a:solidFill>
                  <a:srgbClr val="002060"/>
                </a:solidFill>
                <a:latin typeface="微软雅黑" panose="020B0503020204020204" pitchFamily="34" charset="-122"/>
                <a:ea typeface="微软雅黑" panose="020B0503020204020204" pitchFamily="34" charset="-122"/>
                <a:sym typeface="+mn-ea"/>
              </a:rPr>
              <a:t>工商食官（商周</a:t>
            </a:r>
            <a:r>
              <a:rPr lang="en-US" altLang="zh-CN" sz="2800" b="1">
                <a:solidFill>
                  <a:srgbClr val="002060"/>
                </a:solidFill>
                <a:latin typeface="微软雅黑" panose="020B0503020204020204" pitchFamily="34" charset="-122"/>
                <a:ea typeface="微软雅黑" panose="020B0503020204020204" pitchFamily="34" charset="-122"/>
                <a:sym typeface="+mn-ea"/>
              </a:rPr>
              <a:t>—</a:t>
            </a:r>
            <a:r>
              <a:rPr lang="zh-CN" altLang="en-US" sz="2800" b="1">
                <a:solidFill>
                  <a:srgbClr val="002060"/>
                </a:solidFill>
                <a:latin typeface="微软雅黑" panose="020B0503020204020204" pitchFamily="34" charset="-122"/>
                <a:ea typeface="微软雅黑" panose="020B0503020204020204" pitchFamily="34" charset="-122"/>
                <a:sym typeface="+mn-ea"/>
              </a:rPr>
              <a:t>春秋战国）        </a:t>
            </a:r>
            <a:endParaRPr lang="zh-CN" altLang="en-US" sz="2800" b="1">
              <a:solidFill>
                <a:srgbClr val="002060"/>
              </a:solidFill>
              <a:latin typeface="微软雅黑" panose="020B0503020204020204" pitchFamily="34" charset="-122"/>
              <a:ea typeface="微软雅黑" panose="020B0503020204020204" pitchFamily="34" charset="-122"/>
              <a:sym typeface="+mn-ea"/>
            </a:endParaRPr>
          </a:p>
        </p:txBody>
      </p:sp>
      <p:pic>
        <p:nvPicPr>
          <p:cNvPr id="2" name="Picture 2"/>
          <p:cNvPicPr>
            <a:picLocks noChangeAspect="1"/>
          </p:cNvPicPr>
          <p:nvPr>
            <p:custDataLst>
              <p:tags r:id="rId35"/>
            </p:custDataLst>
          </p:nvPr>
        </p:nvPicPr>
        <p:blipFill>
          <a:blip r:embed="rId36"/>
          <a:stretch>
            <a:fillRect/>
          </a:stretch>
        </p:blipFill>
        <p:spPr>
          <a:xfrm flipH="1">
            <a:off x="12141200" y="106934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000" fill="hold">
                                          <p:stCondLst>
                                            <p:cond delay="0"/>
                                          </p:stCondLst>
                                        </p:cTn>
                                        <p:tgtEl>
                                          <p:spTgt spid="19462"/>
                                        </p:tgtEl>
                                        <p:attrNameLst>
                                          <p:attrName>style.visibility</p:attrName>
                                        </p:attrNameLst>
                                      </p:cBhvr>
                                      <p:to>
                                        <p:strVal val="visible"/>
                                      </p:to>
                                    </p:set>
                                    <p:animEffect transition="in" filter="wipe(left)">
                                      <p:cBhvr>
                                        <p:cTn id="12" dur="1000"/>
                                        <p:tgtEl>
                                          <p:spTgt spid="194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000" fill="hold">
                                          <p:stCondLst>
                                            <p:cond delay="0"/>
                                          </p:stCondLst>
                                        </p:cTn>
                                        <p:tgtEl>
                                          <p:spTgt spid="29"/>
                                        </p:tgtEl>
                                        <p:attrNameLst>
                                          <p:attrName>style.visibility</p:attrName>
                                        </p:attrNameLst>
                                      </p:cBhvr>
                                      <p:to>
                                        <p:strVal val="visible"/>
                                      </p:to>
                                    </p:set>
                                    <p:animEffect transition="in" filter="wipe(left)">
                                      <p:cBhvr>
                                        <p:cTn id="17" dur="1000"/>
                                        <p:tgtEl>
                                          <p:spTgt spid="2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000" fill="hold">
                                          <p:stCondLst>
                                            <p:cond delay="0"/>
                                          </p:stCondLst>
                                        </p:cTn>
                                        <p:tgtEl>
                                          <p:spTgt spid="27"/>
                                        </p:tgtEl>
                                        <p:attrNameLst>
                                          <p:attrName>style.visibility</p:attrName>
                                        </p:attrNameLst>
                                      </p:cBhvr>
                                      <p:to>
                                        <p:strVal val="visible"/>
                                      </p:to>
                                    </p:set>
                                    <p:animEffect transition="in" filter="wipe(left)">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000" fill="hold">
                                          <p:stCondLst>
                                            <p:cond delay="0"/>
                                          </p:stCondLst>
                                        </p:cTn>
                                        <p:tgtEl>
                                          <p:spTgt spid="8"/>
                                        </p:tgtEl>
                                        <p:attrNameLst>
                                          <p:attrName>style.visibility</p:attrName>
                                        </p:attrNameLst>
                                      </p:cBhvr>
                                      <p:to>
                                        <p:strVal val="visible"/>
                                      </p:to>
                                    </p:set>
                                    <p:animEffect transition="in" filter="wipe(left)">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29" grpId="0"/>
      <p:bldP spid="8" grpId="0" animBg="1"/>
      <p:bldP spid="5" grpId="0"/>
      <p:bldP spid="6" grpId="0"/>
      <p:bldP spid="7" grpId="0"/>
      <p:bldP spid="12" grpId="0"/>
      <p:bldP spid="13" grpId="0"/>
      <p:bldP spid="14" grpId="0"/>
    </p:bldLst>
  </p:timing>
</p:sld>
</file>

<file path=ppt/tags/tag1.xml><?xml version="1.0" encoding="utf-8"?>
<p:tagLst xmlns:p="http://schemas.openxmlformats.org/presentationml/2006/main">
  <p:tag name="AS_UNIQUEID" val="833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xml><?xml version="1.0" encoding="utf-8"?>
<p:tagLst xmlns:p="http://schemas.openxmlformats.org/presentationml/2006/main">
  <p:tag name="AS_UNIQUEID" val="8348"/>
</p:tagLst>
</file>

<file path=ppt/tags/tag100.xml><?xml version="1.0" encoding="utf-8"?>
<p:tagLst xmlns:p="http://schemas.openxmlformats.org/presentationml/2006/main">
  <p:tag name="AS_UNIQUEID" val="8449"/>
</p:tagLst>
</file>

<file path=ppt/tags/tag101.xml><?xml version="1.0" encoding="utf-8"?>
<p:tagLst xmlns:p="http://schemas.openxmlformats.org/presentationml/2006/main">
  <p:tag name="AS_UNIQUEID" val="8451"/>
</p:tagLst>
</file>

<file path=ppt/tags/tag102.xml><?xml version="1.0" encoding="utf-8"?>
<p:tagLst xmlns:p="http://schemas.openxmlformats.org/presentationml/2006/main">
  <p:tag name="AS_UNIQUEID" val="1938"/>
  <p:tag name="KSO_WM_BEAUTIFY_FLAG" val=""/>
  <p:tag name="KSO_WM_SCREEN_THEME_FLAG" val="+UjqldsrfI60VRtAQEzfGKMseMvoYhFe+SZDN85K/m94tuv+l/3lKCl3wHX0L80Bs/MKSRg62cxwXTEAcDRZ6CbzplDOliZgh+P7Jn8c6W0="/>
</p:tagLst>
</file>

<file path=ppt/tags/tag103.xml><?xml version="1.0" encoding="utf-8"?>
<p:tagLst xmlns:p="http://schemas.openxmlformats.org/presentationml/2006/main">
  <p:tag name="AS_UNIQUEID" val="1937"/>
  <p:tag name="KSO_WM_BEAUTIFY_FLAG" val=""/>
  <p:tag name="KSO_WM_SCREEN_THEME_FLAG" val="+UjqldsrfI60VRtAQEzfGKMseMvoYhFe+SZDN85K/m94tuv+l/3lKCl3wHX0L80Bs/MKSRg62cxwXTEAcDRZ6CbzplDOliZgh+P7Jn8c6W0="/>
</p:tagLst>
</file>

<file path=ppt/tags/tag104.xml><?xml version="1.0" encoding="utf-8"?>
<p:tagLst xmlns:p="http://schemas.openxmlformats.org/presentationml/2006/main">
  <p:tag name="AS_UNIQUEID" val="2003"/>
  <p:tag name="KSO_WM_SCREEN_THEME_FLAG" val="+UjqldsrfI60VRtAQEzfGKMseMvoYhFe+SZDN85K/m94tuv+l/3lKCl3wHX0L80Bs/MKSRg62cxwXTEAcDRZ6CbzplDOliZgh+P7Jn8c6W0="/>
</p:tagLst>
</file>

<file path=ppt/tags/tag105.xml><?xml version="1.0" encoding="utf-8"?>
<p:tagLst xmlns:p="http://schemas.openxmlformats.org/presentationml/2006/main">
  <p:tag name="AS_UNIQUEID" val="2004"/>
  <p:tag name="KSO_WM_BEAUTIFY_FLAG" val=""/>
  <p:tag name="KSO_WM_SCREEN_THEME_FLAG" val="+UjqldsrfI60VRtAQEzfGKMseMvoYhFe+SZDN85K/m94tuv+l/3lKCl3wHX0L80Bs/MKSRg62cxwXTEAcDRZ6CbzplDOliZgh+P7Jn8c6W0="/>
</p:tagLst>
</file>

<file path=ppt/tags/tag106.xml><?xml version="1.0" encoding="utf-8"?>
<p:tagLst xmlns:p="http://schemas.openxmlformats.org/presentationml/2006/main">
  <p:tag name="AS_UNIQUEID" val="2005"/>
  <p:tag name="KSO_WM_BEAUTIFY_FLAG" val=""/>
  <p:tag name="KSO_WM_SCREEN_THEME_FLAG" val="+UjqldsrfI60VRtAQEzfGKMseMvoYhFe+SZDN85K/m94tuv+l/3lKCl3wHX0L80Bs/MKSRg62cxwXTEAcDRZ6CbzplDOliZgh+P7Jn8c6W0="/>
</p:tagLst>
</file>

<file path=ppt/tags/tag107.xml><?xml version="1.0" encoding="utf-8"?>
<p:tagLst xmlns:p="http://schemas.openxmlformats.org/presentationml/2006/main">
  <p:tag name="AS_UNIQUEID" val="2006"/>
  <p:tag name="KSO_WM_BEAUTIFY_FLAG" val=""/>
  <p:tag name="KSO_WM_SCREEN_THEME_FLAG" val="+UjqldsrfI60VRtAQEzfGKMseMvoYhFe+SZDN85K/m94tuv+l/3lKCl3wHX0L80Bs/MKSRg62cxwXTEAcDRZ6CbzplDOliZgh+P7Jn8c6W0="/>
</p:tagLst>
</file>

<file path=ppt/tags/tag108.xml><?xml version="1.0" encoding="utf-8"?>
<p:tagLst xmlns:p="http://schemas.openxmlformats.org/presentationml/2006/main">
  <p:tag name="AS_UNIQUEID" val="2006"/>
  <p:tag name="KSO_WM_BEAUTIFY_FLAG" val=""/>
  <p:tag name="KSO_WM_SCREEN_THEME_FLAG" val="+UjqldsrfI60VRtAQEzfGKMseMvoYhFe+SZDN85K/m94tuv+l/3lKCl3wHX0L80Bs/MKSRg62cxwXTEAcDRZ6CbzplDOliZgh+P7Jn8c6W0="/>
</p:tagLst>
</file>

<file path=ppt/tags/tag109.xml><?xml version="1.0" encoding="utf-8"?>
<p:tagLst xmlns:p="http://schemas.openxmlformats.org/presentationml/2006/main">
  <p:tag name="AS_UNIQUEID" val="2006"/>
  <p:tag name="KSO_WM_BEAUTIFY_FLAG" val=""/>
  <p:tag name="KSO_WM_SCREEN_THEME_FLAG" val="+UjqldsrfI60VRtAQEzfGKMseMvoYhFe+SZDN85K/m94tuv+l/3lKCl3wHX0L80Bs/MKSRg62cxwXTEAcDRZ6CbzplDOliZgh+P7Jn8c6W0="/>
</p:tagLst>
</file>

<file path=ppt/tags/tag11.xml><?xml version="1.0" encoding="utf-8"?>
<p:tagLst xmlns:p="http://schemas.openxmlformats.org/presentationml/2006/main">
  <p:tag name="AS_UNIQUEID" val="8362"/>
</p:tagLst>
</file>

<file path=ppt/tags/tag110.xml><?xml version="1.0" encoding="utf-8"?>
<p:tagLst xmlns:p="http://schemas.openxmlformats.org/presentationml/2006/main">
  <p:tag name="AS_UNIQUEID" val="2056"/>
  <p:tag name="KSO_WM_BEAUTIFY_FLAG" val=""/>
  <p:tag name="KSO_WM_SCREEN_THEME_FLAG" val="+UjqldsrfI60VRtAQEzfGKMseMvoYhFe+SZDN85K/m94tuv+l/3lKCl3wHX0L80Bs/MKSRg62cxwXTEAcDRZ6CbzplDOliZgh+P7Jn8c6W0="/>
</p:tagLst>
</file>

<file path=ppt/tags/tag111.xml><?xml version="1.0" encoding="utf-8"?>
<p:tagLst xmlns:p="http://schemas.openxmlformats.org/presentationml/2006/main">
  <p:tag name="AS_UNIQUEID" val="2006"/>
  <p:tag name="KSO_WM_BEAUTIFY_FLAG" val=""/>
  <p:tag name="KSO_WM_SCREEN_THEME_FLAG" val="+UjqldsrfI60VRtAQEzfGKMseMvoYhFe+SZDN85K/m94tuv+l/3lKCl3wHX0L80Bs/MKSRg62cxwXTEAcDRZ6CbzplDOliZgh+P7Jn8c6W0="/>
</p:tagLst>
</file>

<file path=ppt/tags/tag112.xml><?xml version="1.0" encoding="utf-8"?>
<p:tagLst xmlns:p="http://schemas.openxmlformats.org/presentationml/2006/main">
  <p:tag name="AS_UNIQUEID" val="2006"/>
  <p:tag name="KSO_WM_BEAUTIFY_FLAG" val=""/>
  <p:tag name="KSO_WM_SCREEN_THEME_FLAG" val="+UjqldsrfI60VRtAQEzfGKMseMvoYhFe+SZDN85K/m94tuv+l/3lKCl3wHX0L80Bs/MKSRg62cxwXTEAcDRZ6CbzplDOliZgh+P7Jn8c6W0="/>
</p:tagLst>
</file>

<file path=ppt/tags/tag113.xml><?xml version="1.0" encoding="utf-8"?>
<p:tagLst xmlns:p="http://schemas.openxmlformats.org/presentationml/2006/main">
  <p:tag name="AS_UNIQUEID" val="1719"/>
  <p:tag name="KSO_WM_SCREEN_THEME_FLAG" val="+UjqldsrfI60VRtAQEzfGKMseMvoYhFe+SZDN85K/m94tuv+l/3lKCl3wHX0L80Bs/MKSRg62cxwXTEAcDRZ6CbzplDOliZgh+P7Jn8c6W0="/>
  <p:tag name="KSO_WM_UNIT_TABLE_BEAUTIFY" val="smartTable{9924fc22-7ac1-49bf-a757-a845406a5e5d}"/>
  <p:tag name="TABLE_ENDDRAG_ORIGIN_RECT" val="898*151"/>
  <p:tag name="TABLE_ENDDRAG_RECT" val="40*336*898*151"/>
</p:tagLst>
</file>

<file path=ppt/tags/tag114.xml><?xml version="1.0" encoding="utf-8"?>
<p:tagLst xmlns:p="http://schemas.openxmlformats.org/presentationml/2006/main">
  <p:tag name="AS_UNIQUEID" val="8452"/>
</p:tagLst>
</file>

<file path=ppt/tags/tag115.xml><?xml version="1.0" encoding="utf-8"?>
<p:tagLst xmlns:p="http://schemas.openxmlformats.org/presentationml/2006/main">
  <p:tag name="AS_UNIQUEID" val="8453"/>
</p:tagLst>
</file>

<file path=ppt/tags/tag116.xml><?xml version="1.0" encoding="utf-8"?>
<p:tagLst xmlns:p="http://schemas.openxmlformats.org/presentationml/2006/main">
  <p:tag name="AS_UNIQUEID" val="8454"/>
</p:tagLst>
</file>

<file path=ppt/tags/tag117.xml><?xml version="1.0" encoding="utf-8"?>
<p:tagLst xmlns:p="http://schemas.openxmlformats.org/presentationml/2006/main">
  <p:tag name="AS_UNIQUEID" val="8455"/>
</p:tagLst>
</file>

<file path=ppt/tags/tag118.xml><?xml version="1.0" encoding="utf-8"?>
<p:tagLst xmlns:p="http://schemas.openxmlformats.org/presentationml/2006/main">
  <p:tag name="AS_UNIQUEID" val="8456"/>
</p:tagLst>
</file>

<file path=ppt/tags/tag119.xml><?xml version="1.0" encoding="utf-8"?>
<p:tagLst xmlns:p="http://schemas.openxmlformats.org/presentationml/2006/main">
  <p:tag name="AS_UNIQUEID" val="8457"/>
</p:tagLst>
</file>

<file path=ppt/tags/tag12.xml><?xml version="1.0" encoding="utf-8"?>
<p:tagLst xmlns:p="http://schemas.openxmlformats.org/presentationml/2006/main">
  <p:tag name="AS_UNIQUEID" val="8363"/>
</p:tagLst>
</file>

<file path=ppt/tags/tag120.xml><?xml version="1.0" encoding="utf-8"?>
<p:tagLst xmlns:p="http://schemas.openxmlformats.org/presentationml/2006/main">
  <p:tag name="AS_UNIQUEID" val="8458"/>
</p:tagLst>
</file>

<file path=ppt/tags/tag121.xml><?xml version="1.0" encoding="utf-8"?>
<p:tagLst xmlns:p="http://schemas.openxmlformats.org/presentationml/2006/main">
  <p:tag name="AS_UNIQUEID" val="8459"/>
</p:tagLst>
</file>

<file path=ppt/tags/tag122.xml><?xml version="1.0" encoding="utf-8"?>
<p:tagLst xmlns:p="http://schemas.openxmlformats.org/presentationml/2006/main">
  <p:tag name="AS_UNIQUEID" val="1345"/>
</p:tagLst>
</file>

<file path=ppt/tags/tag123.xml><?xml version="1.0" encoding="utf-8"?>
<p:tagLst xmlns:p="http://schemas.openxmlformats.org/presentationml/2006/main">
  <p:tag name="AS_UNIQUEID" val="8461"/>
</p:tagLst>
</file>

<file path=ppt/tags/tag124.xml><?xml version="1.0" encoding="utf-8"?>
<p:tagLst xmlns:p="http://schemas.openxmlformats.org/presentationml/2006/main">
  <p:tag name="AS_UNIQUEID" val="8462"/>
</p:tagLst>
</file>

<file path=ppt/tags/tag125.xml><?xml version="1.0" encoding="utf-8"?>
<p:tagLst xmlns:p="http://schemas.openxmlformats.org/presentationml/2006/main">
  <p:tag name="AS_UNIQUEID" val="8463"/>
</p:tagLst>
</file>

<file path=ppt/tags/tag126.xml><?xml version="1.0" encoding="utf-8"?>
<p:tagLst xmlns:p="http://schemas.openxmlformats.org/presentationml/2006/main">
  <p:tag name="AS_UNIQUEID" val="8464"/>
</p:tagLst>
</file>

<file path=ppt/tags/tag127.xml><?xml version="1.0" encoding="utf-8"?>
<p:tagLst xmlns:p="http://schemas.openxmlformats.org/presentationml/2006/main">
  <p:tag name="AS_UNIQUEID" val="8465"/>
  <p:tag name="KSO_WM_BEAUTIFY_FLAG" val=""/>
  <p:tag name="KSO_WM_SCREEN_THEME_FLAG" val="+UjqldsrfI60VRtAQEzfGKMseMvoYhFe+SZDN85K/m94tuv+l/3lKCl3wHX0L80Bs/MKSRg62cxwXTEAcDRZ6CbzplDOliZgh+P7Jn8c6W0="/>
</p:tagLst>
</file>

<file path=ppt/tags/tag128.xml><?xml version="1.0" encoding="utf-8"?>
<p:tagLst xmlns:p="http://schemas.openxmlformats.org/presentationml/2006/main">
  <p:tag name="AS_UNIQUEID" val="8466"/>
  <p:tag name="KSO_WM_BEAUTIFY_FLAG" val=""/>
  <p:tag name="KSO_WM_SCREEN_THEME_FLAG" val="+UjqldsrfI60VRtAQEzfGKMseMvoYhFe+SZDN85K/m94tuv+l/3lKCl3wHX0L80Bs/MKSRg62cxwXTEAcDRZ6CbzplDOliZgh+P7Jn8c6W0="/>
</p:tagLst>
</file>

<file path=ppt/tags/tag129.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13.xml><?xml version="1.0" encoding="utf-8"?>
<p:tagLst xmlns:p="http://schemas.openxmlformats.org/presentationml/2006/main">
  <p:tag name="AS_UNIQUEID" val="8364"/>
</p:tagLst>
</file>

<file path=ppt/tags/tag130.xml><?xml version="1.0" encoding="utf-8"?>
<p:tagLst xmlns:p="http://schemas.openxmlformats.org/presentationml/2006/main">
  <p:tag name="AS_UNIQUEID" val="1345"/>
</p:tagLst>
</file>

<file path=ppt/tags/tag131.xml><?xml version="1.0" encoding="utf-8"?>
<p:tagLst xmlns:p="http://schemas.openxmlformats.org/presentationml/2006/main">
  <p:tag name="AS_UNIQUEID" val="8468"/>
</p:tagLst>
</file>

<file path=ppt/tags/tag132.xml><?xml version="1.0" encoding="utf-8"?>
<p:tagLst xmlns:p="http://schemas.openxmlformats.org/presentationml/2006/main">
  <p:tag name="AS_UNIQUEID" val="8469"/>
</p:tagLst>
</file>

<file path=ppt/tags/tag133.xml><?xml version="1.0" encoding="utf-8"?>
<p:tagLst xmlns:p="http://schemas.openxmlformats.org/presentationml/2006/main">
  <p:tag name="AS_UNIQUEID" val="8470"/>
</p:tagLst>
</file>

<file path=ppt/tags/tag134.xml><?xml version="1.0" encoding="utf-8"?>
<p:tagLst xmlns:p="http://schemas.openxmlformats.org/presentationml/2006/main">
  <p:tag name="AS_UNIQUEID" val="8471"/>
  <p:tag name="KSO_WM_BEAUTIFY_FLAG" val=""/>
  <p:tag name="KSO_WM_SCREEN_THEME_FLAG" val="+UjqldsrfI60VRtAQEzfGKMseMvoYhFe+SZDN85K/m94tuv+l/3lKCl3wHX0L80Bs/MKSRg62cxwXTEAcDRZ6CbzplDOliZgh+P7Jn8c6W0="/>
</p:tagLst>
</file>

<file path=ppt/tags/tag135.xml><?xml version="1.0" encoding="utf-8"?>
<p:tagLst xmlns:p="http://schemas.openxmlformats.org/presentationml/2006/main">
  <p:tag name="AS_UNIQUEID" val="8472"/>
</p:tagLst>
</file>

<file path=ppt/tags/tag136.xml><?xml version="1.0" encoding="utf-8"?>
<p:tagLst xmlns:p="http://schemas.openxmlformats.org/presentationml/2006/main">
  <p:tag name="AS_UNIQUEID" val="8473"/>
  <p:tag name="KSO_WM_BEAUTIFY_FLAG" val=""/>
  <p:tag name="KSO_WM_SCREEN_THEME_FLAG" val="+UjqldsrfI60VRtAQEzfGKMseMvoYhFe+SZDN85K/m94tuv+l/3lKCl3wHX0L80Bs/MKSRg62cxwXTEAcDRZ6CbzplDOliZgh+P7Jn8c6W0="/>
</p:tagLst>
</file>

<file path=ppt/tags/tag137.xml><?xml version="1.0" encoding="utf-8"?>
<p:tagLst xmlns:p="http://schemas.openxmlformats.org/presentationml/2006/main">
  <p:tag name="AS_UNIQUEID" val="8474"/>
  <p:tag name="KSO_WM_BEAUTIFY_FLAG" val=""/>
  <p:tag name="KSO_WM_SCREEN_THEME_FLAG" val="+UjqldsrfI60VRtAQEzfGKMseMvoYhFe+SZDN85K/m94tuv+l/3lKCl3wHX0L80Bs/MKSRg62cxwXTEAcDRZ6CbzplDOliZgh+P7Jn8c6W0="/>
</p:tagLst>
</file>

<file path=ppt/tags/tag138.xml><?xml version="1.0" encoding="utf-8"?>
<p:tagLst xmlns:p="http://schemas.openxmlformats.org/presentationml/2006/main">
  <p:tag name="AS_UNIQUEID" val="8475"/>
  <p:tag name="KSO_WM_BEAUTIFY_FLAG" val=""/>
  <p:tag name="KSO_WM_SCREEN_THEME_FLAG" val="+UjqldsrfI60VRtAQEzfGKMseMvoYhFe+SZDN85K/m94tuv+l/3lKCl3wHX0L80Bs/MKSRg62cxwXTEAcDRZ6CbzplDOliZgh+P7Jn8c6W0="/>
</p:tagLst>
</file>

<file path=ppt/tags/tag139.xml><?xml version="1.0" encoding="utf-8"?>
<p:tagLst xmlns:p="http://schemas.openxmlformats.org/presentationml/2006/main">
  <p:tag name="AS_UNIQUEID" val="8476"/>
</p:tagLst>
</file>

<file path=ppt/tags/tag14.xml><?xml version="1.0" encoding="utf-8"?>
<p:tagLst xmlns:p="http://schemas.openxmlformats.org/presentationml/2006/main">
  <p:tag name="AS_UNIQUEID" val="8365"/>
</p:tagLst>
</file>

<file path=ppt/tags/tag140.xml><?xml version="1.0" encoding="utf-8"?>
<p:tagLst xmlns:p="http://schemas.openxmlformats.org/presentationml/2006/main">
  <p:tag name="AS_UNIQUEID" val="8477"/>
  <p:tag name="KSO_WM_BEAUTIFY_FLAG" val=""/>
  <p:tag name="KSO_WM_SCREEN_THEME_FLAG" val="+UjqldsrfI60VRtAQEzfGKMseMvoYhFe+SZDN85K/m94tuv+l/3lKCl3wHX0L80Bs/MKSRg62cxwXTEAcDRZ6CbzplDOliZgh+P7Jn8c6W0="/>
</p:tagLst>
</file>

<file path=ppt/tags/tag141.xml><?xml version="1.0" encoding="utf-8"?>
<p:tagLst xmlns:p="http://schemas.openxmlformats.org/presentationml/2006/main">
  <p:tag name="AS_UNIQUEID" val="8478"/>
  <p:tag name="KSO_WM_BEAUTIFY_FLAG" val=""/>
  <p:tag name="KSO_WM_SCREEN_THEME_FLAG" val="+UjqldsrfI60VRtAQEzfGKMseMvoYhFe+SZDN85K/m94tuv+l/3lKCl3wHX0L80Bs/MKSRg62cxwXTEAcDRZ6CbzplDOliZgh+P7Jn8c6W0="/>
</p:tagLst>
</file>

<file path=ppt/tags/tag142.xml><?xml version="1.0" encoding="utf-8"?>
<p:tagLst xmlns:p="http://schemas.openxmlformats.org/presentationml/2006/main">
  <p:tag name="AS_UNIQUEID" val="8479"/>
  <p:tag name="KSO_WM_BEAUTIFY_FLAG" val=""/>
  <p:tag name="KSO_WM_SCREEN_THEME_FLAG" val="+UjqldsrfI60VRtAQEzfGKMseMvoYhFe+SZDN85K/m94tuv+l/3lKCl3wHX0L80Bs/MKSRg62cxwXTEAcDRZ6CbzplDOliZgh+P7Jn8c6W0="/>
</p:tagLst>
</file>

<file path=ppt/tags/tag143.xml><?xml version="1.0" encoding="utf-8"?>
<p:tagLst xmlns:p="http://schemas.openxmlformats.org/presentationml/2006/main">
  <p:tag name="AS_UNIQUEID" val="8480"/>
  <p:tag name="KSO_WM_BEAUTIFY_FLAG" val=""/>
  <p:tag name="KSO_WM_SCREEN_THEME_FLAG" val="+UjqldsrfI60VRtAQEzfGKMseMvoYhFe+SZDN85K/m94tuv+l/3lKCl3wHX0L80Bs/MKSRg62cxwXTEAcDRZ6CbzplDOliZgh+P7Jn8c6W0="/>
</p:tagLst>
</file>

<file path=ppt/tags/tag144.xml><?xml version="1.0" encoding="utf-8"?>
<p:tagLst xmlns:p="http://schemas.openxmlformats.org/presentationml/2006/main">
  <p:tag name="AS_UNIQUEID" val="8481"/>
  <p:tag name="KSO_WM_BEAUTIFY_FLAG" val=""/>
  <p:tag name="KSO_WM_SCREEN_THEME_FLAG" val="+UjqldsrfI60VRtAQEzfGKMseMvoYhFe+SZDN85K/m94tuv+l/3lKCl3wHX0L80Bs/MKSRg62cxwXTEAcDRZ6CbzplDOliZgh+P7Jn8c6W0="/>
</p:tagLst>
</file>

<file path=ppt/tags/tag145.xml><?xml version="1.0" encoding="utf-8"?>
<p:tagLst xmlns:p="http://schemas.openxmlformats.org/presentationml/2006/main">
  <p:tag name="AS_UNIQUEID" val="8482"/>
  <p:tag name="KSO_WM_BEAUTIFY_FLAG" val=""/>
  <p:tag name="KSO_WM_SCREEN_THEME_FLAG" val="+UjqldsrfI60VRtAQEzfGKMseMvoYhFe+SZDN85K/m94tuv+l/3lKCl3wHX0L80Bs/MKSRg62cxwXTEAcDRZ6CbzplDOliZgh+P7Jn8c6W0="/>
</p:tagLst>
</file>

<file path=ppt/tags/tag146.xml><?xml version="1.0" encoding="utf-8"?>
<p:tagLst xmlns:p="http://schemas.openxmlformats.org/presentationml/2006/main">
  <p:tag name="AS_UNIQUEID" val="8483"/>
  <p:tag name="KSO_WM_BEAUTIFY_FLAG" val=""/>
  <p:tag name="KSO_WM_SCREEN_THEME_FLAG" val="+UjqldsrfI60VRtAQEzfGKMseMvoYhFe+SZDN85K/m94tuv+l/3lKCl3wHX0L80Bs/MKSRg62cxwXTEAcDRZ6CbzplDOliZgh+P7Jn8c6W0="/>
</p:tagLst>
</file>

<file path=ppt/tags/tag147.xml><?xml version="1.0" encoding="utf-8"?>
<p:tagLst xmlns:p="http://schemas.openxmlformats.org/presentationml/2006/main">
  <p:tag name="AS_UNIQUEID" val="8484"/>
  <p:tag name="KSO_WM_BEAUTIFY_FLAG" val=""/>
  <p:tag name="KSO_WM_SCREEN_THEME_FLAG" val="+UjqldsrfI60VRtAQEzfGKMseMvoYhFe+SZDN85K/m94tuv+l/3lKCl3wHX0L80Bs/MKSRg62cxwXTEAcDRZ6CbzplDOliZgh+P7Jn8c6W0="/>
</p:tagLst>
</file>

<file path=ppt/tags/tag148.xml><?xml version="1.0" encoding="utf-8"?>
<p:tagLst xmlns:p="http://schemas.openxmlformats.org/presentationml/2006/main">
  <p:tag name="AS_UNIQUEID" val="8485"/>
  <p:tag name="KSO_WM_BEAUTIFY_FLAG" val=""/>
  <p:tag name="KSO_WM_SCREEN_THEME_FLAG" val="+UjqldsrfI60VRtAQEzfGKMseMvoYhFe+SZDN85K/m94tuv+l/3lKCl3wHX0L80Bs/MKSRg62cxwXTEAcDRZ6CbzplDOliZgh+P7Jn8c6W0="/>
</p:tagLst>
</file>

<file path=ppt/tags/tag149.xml><?xml version="1.0" encoding="utf-8"?>
<p:tagLst xmlns:p="http://schemas.openxmlformats.org/presentationml/2006/main">
  <p:tag name="AS_UNIQUEID" val="8486"/>
  <p:tag name="KSO_WM_BEAUTIFY_FLAG" val=""/>
  <p:tag name="KSO_WM_SCREEN_THEME_FLAG" val="+UjqldsrfI60VRtAQEzfGKMseMvoYhFe+SZDN85K/m94tuv+l/3lKCl3wHX0L80Bs/MKSRg62cxwXTEAcDRZ6CbzplDOliZgh+P7Jn8c6W0="/>
</p:tagLst>
</file>

<file path=ppt/tags/tag15.xml><?xml version="1.0" encoding="utf-8"?>
<p:tagLst xmlns:p="http://schemas.openxmlformats.org/presentationml/2006/main">
  <p:tag name="AS_UNIQUEID" val="8366"/>
</p:tagLst>
</file>

<file path=ppt/tags/tag150.xml><?xml version="1.0" encoding="utf-8"?>
<p:tagLst xmlns:p="http://schemas.openxmlformats.org/presentationml/2006/main">
  <p:tag name="AS_UNIQUEID" val="8487"/>
  <p:tag name="KSO_WM_BEAUTIFY_FLAG" val=""/>
  <p:tag name="KSO_WM_SCREEN_THEME_FLAG" val="+UjqldsrfI60VRtAQEzfGKMseMvoYhFe+SZDN85K/m94tuv+l/3lKCl3wHX0L80Bs/MKSRg62cxwXTEAcDRZ6CbzplDOliZgh+P7Jn8c6W0="/>
</p:tagLst>
</file>

<file path=ppt/tags/tag151.xml><?xml version="1.0" encoding="utf-8"?>
<p:tagLst xmlns:p="http://schemas.openxmlformats.org/presentationml/2006/main">
  <p:tag name="AS_UNIQUEID" val="8488"/>
</p:tagLst>
</file>

<file path=ppt/tags/tag152.xml><?xml version="1.0" encoding="utf-8"?>
<p:tagLst xmlns:p="http://schemas.openxmlformats.org/presentationml/2006/main">
  <p:tag name="AS_UNIQUEID" val="8489"/>
  <p:tag name="KSO_WM_BEAUTIFY_FLAG" val=""/>
  <p:tag name="KSO_WM_SCREEN_THEME_FLAG" val="+UjqldsrfI60VRtAQEzfGKMseMvoYhFe+SZDN85K/m94tuv+l/3lKCl3wHX0L80Bs/MKSRg62cxwXTEAcDRZ6CbzplDOliZgh+P7Jn8c6W0="/>
</p:tagLst>
</file>

<file path=ppt/tags/tag153.xml><?xml version="1.0" encoding="utf-8"?>
<p:tagLst xmlns:p="http://schemas.openxmlformats.org/presentationml/2006/main">
  <p:tag name="AS_UNIQUEID" val="8490"/>
  <p:tag name="KSO_WM_BEAUTIFY_FLAG" val=""/>
  <p:tag name="KSO_WM_SCREEN_THEME_FLAG" val="+UjqldsrfI60VRtAQEzfGKMseMvoYhFe+SZDN85K/m94tuv+l/3lKCl3wHX0L80Bs/MKSRg62cxwXTEAcDRZ6CbzplDOliZgh+P7Jn8c6W0="/>
</p:tagLst>
</file>

<file path=ppt/tags/tag154.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155.xml><?xml version="1.0" encoding="utf-8"?>
<p:tagLst xmlns:p="http://schemas.openxmlformats.org/presentationml/2006/main">
  <p:tag name="AS_UNIQUEID" val="1242"/>
</p:tagLst>
</file>

<file path=ppt/tags/tag156.xml><?xml version="1.0" encoding="utf-8"?>
<p:tagLst xmlns:p="http://schemas.openxmlformats.org/presentationml/2006/main">
  <p:tag name="AS_UNIQUEID" val="8492"/>
</p:tagLst>
</file>

<file path=ppt/tags/tag157.xml><?xml version="1.0" encoding="utf-8"?>
<p:tagLst xmlns:p="http://schemas.openxmlformats.org/presentationml/2006/main">
  <p:tag name="AS_UNIQUEID" val="8493"/>
</p:tagLst>
</file>

<file path=ppt/tags/tag158.xml><?xml version="1.0" encoding="utf-8"?>
<p:tagLst xmlns:p="http://schemas.openxmlformats.org/presentationml/2006/main">
  <p:tag name="AS_UNIQUEID" val="8494"/>
</p:tagLst>
</file>

<file path=ppt/tags/tag159.xml><?xml version="1.0" encoding="utf-8"?>
<p:tagLst xmlns:p="http://schemas.openxmlformats.org/presentationml/2006/main">
  <p:tag name="AS_UNIQUEID" val="8495"/>
  <p:tag name="KSO_WM_BEAUTIFY_FLAG" val=""/>
  <p:tag name="KSO_WM_SCREEN_THEME_FLAG" val="+UjqldsrfI60VRtAQEzfGKMseMvoYhFe+SZDN85K/m94tuv+l/3lKCl3wHX0L80Bs/MKSRg62cxwXTEAcDRZ6CbzplDOliZgh+P7Jn8c6W0="/>
</p:tagLst>
</file>

<file path=ppt/tags/tag16.xml><?xml version="1.0" encoding="utf-8"?>
<p:tagLst xmlns:p="http://schemas.openxmlformats.org/presentationml/2006/main">
  <p:tag name="AS_UNIQUEID" val="8367"/>
</p:tagLst>
</file>

<file path=ppt/tags/tag160.xml><?xml version="1.0" encoding="utf-8"?>
<p:tagLst xmlns:p="http://schemas.openxmlformats.org/presentationml/2006/main">
  <p:tag name="AS_UNIQUEID" val="8496"/>
</p:tagLst>
</file>

<file path=ppt/tags/tag161.xml><?xml version="1.0" encoding="utf-8"?>
<p:tagLst xmlns:p="http://schemas.openxmlformats.org/presentationml/2006/main">
  <p:tag name="AS_UNIQUEID" val="8497"/>
  <p:tag name="KSO_WM_BEAUTIFY_FLAG" val=""/>
  <p:tag name="KSO_WM_SCREEN_THEME_FLAG" val="+UjqldsrfI60VRtAQEzfGKMseMvoYhFe+SZDN85K/m94tuv+l/3lKCl3wHX0L80Bs/MKSRg62cxwXTEAcDRZ6CbzplDOliZgh+P7Jn8c6W0="/>
</p:tagLst>
</file>

<file path=ppt/tags/tag162.xml><?xml version="1.0" encoding="utf-8"?>
<p:tagLst xmlns:p="http://schemas.openxmlformats.org/presentationml/2006/main">
  <p:tag name="AS_UNIQUEID" val="8498"/>
  <p:tag name="KSO_WM_BEAUTIFY_FLAG" val=""/>
  <p:tag name="KSO_WM_SCREEN_THEME_FLAG" val="+UjqldsrfI60VRtAQEzfGKMseMvoYhFe+SZDN85K/m94tuv+l/3lKCl3wHX0L80Bs/MKSRg62cxwXTEAcDRZ6CbzplDOliZgh+P7Jn8c6W0="/>
</p:tagLst>
</file>

<file path=ppt/tags/tag163.xml><?xml version="1.0" encoding="utf-8"?>
<p:tagLst xmlns:p="http://schemas.openxmlformats.org/presentationml/2006/main">
  <p:tag name="AS_UNIQUEID" val="8499"/>
  <p:tag name="KSO_WM_BEAUTIFY_FLAG" val=""/>
  <p:tag name="KSO_WM_SCREEN_THEME_FLAG" val="+UjqldsrfI60VRtAQEzfGKMseMvoYhFe+SZDN85K/m94tuv+l/3lKCl3wHX0L80Bs/MKSRg62cxwXTEAcDRZ6CbzplDOliZgh+P7Jn8c6W0="/>
</p:tagLst>
</file>

<file path=ppt/tags/tag164.xml><?xml version="1.0" encoding="utf-8"?>
<p:tagLst xmlns:p="http://schemas.openxmlformats.org/presentationml/2006/main">
  <p:tag name="AS_UNIQUEID" val="8500"/>
  <p:tag name="KSO_WM_BEAUTIFY_FLAG" val=""/>
  <p:tag name="KSO_WM_SCREEN_THEME_FLAG" val="+UjqldsrfI60VRtAQEzfGKMseMvoYhFe+SZDN85K/m94tuv+l/3lKCl3wHX0L80Bs/MKSRg62cxwXTEAcDRZ6CbzplDOliZgh+P7Jn8c6W0="/>
</p:tagLst>
</file>

<file path=ppt/tags/tag165.xml><?xml version="1.0" encoding="utf-8"?>
<p:tagLst xmlns:p="http://schemas.openxmlformats.org/presentationml/2006/main">
  <p:tag name="AS_UNIQUEID" val="8501"/>
  <p:tag name="KSO_WM_BEAUTIFY_FLAG" val=""/>
  <p:tag name="KSO_WM_SCREEN_THEME_FLAG" val="+UjqldsrfI60VRtAQEzfGKMseMvoYhFe+SZDN85K/m94tuv+l/3lKCl3wHX0L80Bs/MKSRg62cxwXTEAcDRZ6CbzplDOliZgh+P7Jn8c6W0="/>
</p:tagLst>
</file>

<file path=ppt/tags/tag166.xml><?xml version="1.0" encoding="utf-8"?>
<p:tagLst xmlns:p="http://schemas.openxmlformats.org/presentationml/2006/main">
  <p:tag name="AS_UNIQUEID" val="8502"/>
</p:tagLst>
</file>

<file path=ppt/tags/tag167.xml><?xml version="1.0" encoding="utf-8"?>
<p:tagLst xmlns:p="http://schemas.openxmlformats.org/presentationml/2006/main">
  <p:tag name="AS_UNIQUEID" val="8503"/>
  <p:tag name="KSO_WM_BEAUTIFY_FLAG" val=""/>
  <p:tag name="KSO_WM_SCREEN_THEME_FLAG" val="+UjqldsrfI60VRtAQEzfGKMseMvoYhFe+SZDN85K/m94tuv+l/3lKCl3wHX0L80Bs/MKSRg62cxwXTEAcDRZ6CbzplDOliZgh+P7Jn8c6W0="/>
</p:tagLst>
</file>

<file path=ppt/tags/tag168.xml><?xml version="1.0" encoding="utf-8"?>
<p:tagLst xmlns:p="http://schemas.openxmlformats.org/presentationml/2006/main">
  <p:tag name="AS_UNIQUEID" val="8504"/>
</p:tagLst>
</file>

<file path=ppt/tags/tag169.xml><?xml version="1.0" encoding="utf-8"?>
<p:tagLst xmlns:p="http://schemas.openxmlformats.org/presentationml/2006/main">
  <p:tag name="AS_UNIQUEID" val="8505"/>
  <p:tag name="KSO_WM_BEAUTIFY_FLAG" val=""/>
  <p:tag name="KSO_WM_SCREEN_THEME_FLAG" val="+UjqldsrfI60VRtAQEzfGKMseMvoYhFe+SZDN85K/m94tuv+l/3lKCl3wHX0L80Bs/MKSRg62cxwXTEAcDRZ6CbzplDOliZgh+P7Jn8c6W0="/>
</p:tagLst>
</file>

<file path=ppt/tags/tag17.xml><?xml version="1.0" encoding="utf-8"?>
<p:tagLst xmlns:p="http://schemas.openxmlformats.org/presentationml/2006/main">
  <p:tag name="AS_UNIQUEID" val="8368"/>
</p:tagLst>
</file>

<file path=ppt/tags/tag170.xml><?xml version="1.0" encoding="utf-8"?>
<p:tagLst xmlns:p="http://schemas.openxmlformats.org/presentationml/2006/main">
  <p:tag name="AS_UNIQUEID" val="8506"/>
  <p:tag name="KSO_WM_BEAUTIFY_FLAG" val=""/>
  <p:tag name="KSO_WM_SCREEN_THEME_FLAG" val="+UjqldsrfI60VRtAQEzfGKMseMvoYhFe+SZDN85K/m94tuv+l/3lKCl3wHX0L80Bs/MKSRg62cxwXTEAcDRZ6CbzplDOliZgh+P7Jn8c6W0="/>
</p:tagLst>
</file>

<file path=ppt/tags/tag171.xml><?xml version="1.0" encoding="utf-8"?>
<p:tagLst xmlns:p="http://schemas.openxmlformats.org/presentationml/2006/main">
  <p:tag name="AS_UNIQUEID" val="8507"/>
  <p:tag name="KSO_WM_BEAUTIFY_FLAG" val=""/>
  <p:tag name="KSO_WM_SCREEN_THEME_FLAG" val="+UjqldsrfI60VRtAQEzfGKMseMvoYhFe+SZDN85K/m94tuv+l/3lKCl3wHX0L80Bs/MKSRg62cxwXTEAcDRZ6CbzplDOliZgh+P7Jn8c6W0="/>
</p:tagLst>
</file>

<file path=ppt/tags/tag172.xml><?xml version="1.0" encoding="utf-8"?>
<p:tagLst xmlns:p="http://schemas.openxmlformats.org/presentationml/2006/main">
  <p:tag name="AS_UNIQUEID" val="8508"/>
  <p:tag name="KSO_WM_BEAUTIFY_FLAG" val=""/>
  <p:tag name="KSO_WM_SCREEN_THEME_FLAG" val="+UjqldsrfI60VRtAQEzfGKMseMvoYhFe+SZDN85K/m94tuv+l/3lKCl3wHX0L80Bs/MKSRg62cxwXTEAcDRZ6CbzplDOliZgh+P7Jn8c6W0="/>
</p:tagLst>
</file>

<file path=ppt/tags/tag173.xml><?xml version="1.0" encoding="utf-8"?>
<p:tagLst xmlns:p="http://schemas.openxmlformats.org/presentationml/2006/main">
  <p:tag name="AS_UNIQUEID" val="8509"/>
  <p:tag name="KSO_WM_BEAUTIFY_FLAG" val=""/>
  <p:tag name="KSO_WM_SCREEN_THEME_FLAG" val="+UjqldsrfI60VRtAQEzfGKMseMvoYhFe+SZDN85K/m94tuv+l/3lKCl3wHX0L80Bs/MKSRg62cxwXTEAcDRZ6CbzplDOliZgh+P7Jn8c6W0="/>
</p:tagLst>
</file>

<file path=ppt/tags/tag174.xml><?xml version="1.0" encoding="utf-8"?>
<p:tagLst xmlns:p="http://schemas.openxmlformats.org/presentationml/2006/main">
  <p:tag name="AS_UNIQUEID" val="8510"/>
  <p:tag name="KSO_WM_BEAUTIFY_FLAG" val=""/>
  <p:tag name="KSO_WM_SCREEN_THEME_FLAG" val="+UjqldsrfI60VRtAQEzfGKMseMvoYhFe+SZDN85K/m94tuv+l/3lKCl3wHX0L80Bs/MKSRg62cxwXTEAcDRZ6CbzplDOliZgh+P7Jn8c6W0="/>
</p:tagLst>
</file>

<file path=ppt/tags/tag175.xml><?xml version="1.0" encoding="utf-8"?>
<p:tagLst xmlns:p="http://schemas.openxmlformats.org/presentationml/2006/main">
  <p:tag name="AS_UNIQUEID" val="8511"/>
</p:tagLst>
</file>

<file path=ppt/tags/tag176.xml><?xml version="1.0" encoding="utf-8"?>
<p:tagLst xmlns:p="http://schemas.openxmlformats.org/presentationml/2006/main">
  <p:tag name="AS_UNIQUEID" val="8512"/>
</p:tagLst>
</file>

<file path=ppt/tags/tag177.xml><?xml version="1.0" encoding="utf-8"?>
<p:tagLst xmlns:p="http://schemas.openxmlformats.org/presentationml/2006/main">
  <p:tag name="AS_UNIQUEID" val="8513"/>
</p:tagLst>
</file>

<file path=ppt/tags/tag178.xml><?xml version="1.0" encoding="utf-8"?>
<p:tagLst xmlns:p="http://schemas.openxmlformats.org/presentationml/2006/main">
  <p:tag name="AS_UNIQUEID" val="8514"/>
</p:tagLst>
</file>

<file path=ppt/tags/tag179.xml><?xml version="1.0" encoding="utf-8"?>
<p:tagLst xmlns:p="http://schemas.openxmlformats.org/presentationml/2006/main">
  <p:tag name="AS_UNIQUEID" val="8515"/>
</p:tagLst>
</file>

<file path=ppt/tags/tag18.xml><?xml version="1.0" encoding="utf-8"?>
<p:tagLst xmlns:p="http://schemas.openxmlformats.org/presentationml/2006/main">
  <p:tag name="AS_UNIQUEID" val="8369"/>
</p:tagLst>
</file>

<file path=ppt/tags/tag180.xml><?xml version="1.0" encoding="utf-8"?>
<p:tagLst xmlns:p="http://schemas.openxmlformats.org/presentationml/2006/main">
  <p:tag name="AS_UNIQUEID" val="8516"/>
</p:tagLst>
</file>

<file path=ppt/tags/tag181.xml><?xml version="1.0" encoding="utf-8"?>
<p:tagLst xmlns:p="http://schemas.openxmlformats.org/presentationml/2006/main">
  <p:tag name="AS_UNIQUEID" val="8517"/>
</p:tagLst>
</file>

<file path=ppt/tags/tag182.xml><?xml version="1.0" encoding="utf-8"?>
<p:tagLst xmlns:p="http://schemas.openxmlformats.org/presentationml/2006/main">
  <p:tag name="AS_UNIQUEID" val="8518"/>
</p:tagLst>
</file>

<file path=ppt/tags/tag183.xml><?xml version="1.0" encoding="utf-8"?>
<p:tagLst xmlns:p="http://schemas.openxmlformats.org/presentationml/2006/main">
  <p:tag name="AS_UNIQUEID" val="8519"/>
</p:tagLst>
</file>

<file path=ppt/tags/tag184.xml><?xml version="1.0" encoding="utf-8"?>
<p:tagLst xmlns:p="http://schemas.openxmlformats.org/presentationml/2006/main">
  <p:tag name="AS_UNIQUEID" val="8520"/>
  <p:tag name="KSO_WM_BEAUTIFY_FLAG" val=""/>
  <p:tag name="KSO_WM_SCREEN_THEME_FLAG" val="+UjqldsrfI60VRtAQEzfGKMseMvoYhFe+SZDN85K/m94tuv+l/3lKCl3wHX0L80Bs/MKSRg62cxwXTEAcDRZ6CbzplDOliZgh+P7Jn8c6W0="/>
</p:tagLst>
</file>

<file path=ppt/tags/tag185.xml><?xml version="1.0" encoding="utf-8"?>
<p:tagLst xmlns:p="http://schemas.openxmlformats.org/presentationml/2006/main">
  <p:tag name="AS_UNIQUEID" val="8521"/>
  <p:tag name="KSO_WM_BEAUTIFY_FLAG" val=""/>
  <p:tag name="KSO_WM_SCREEN_THEME_FLAG" val="+UjqldsrfI60VRtAQEzfGKMseMvoYhFe+SZDN85K/m94tuv+l/3lKCl3wHX0L80Bs/MKSRg62cxwXTEAcDRZ6CbzplDOliZgh+P7Jn8c6W0="/>
</p:tagLst>
</file>

<file path=ppt/tags/tag186.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187.xml><?xml version="1.0" encoding="utf-8"?>
<p:tagLst xmlns:p="http://schemas.openxmlformats.org/presentationml/2006/main">
  <p:tag name="AS_UNIQUEID" val="8522"/>
</p:tagLst>
</file>

<file path=ppt/tags/tag188.xml><?xml version="1.0" encoding="utf-8"?>
<p:tagLst xmlns:p="http://schemas.openxmlformats.org/presentationml/2006/main">
  <p:tag name="AS_UNIQUEID" val="8799"/>
</p:tagLst>
</file>

<file path=ppt/tags/tag189.xml><?xml version="1.0" encoding="utf-8"?>
<p:tagLst xmlns:p="http://schemas.openxmlformats.org/presentationml/2006/main">
  <p:tag name="AS_UNIQUEID" val="8524"/>
</p:tagLst>
</file>

<file path=ppt/tags/tag19.xml><?xml version="1.0" encoding="utf-8"?>
<p:tagLst xmlns:p="http://schemas.openxmlformats.org/presentationml/2006/main">
  <p:tag name="AS_UNIQUEID" val="8370"/>
</p:tagLst>
</file>

<file path=ppt/tags/tag190.xml><?xml version="1.0" encoding="utf-8"?>
<p:tagLst xmlns:p="http://schemas.openxmlformats.org/presentationml/2006/main">
  <p:tag name="AS_UNIQUEID" val="8525"/>
  <p:tag name="KSO_WM_BEAUTIFY_FLAG" val=""/>
  <p:tag name="KSO_WM_SCREEN_THEME_FLAG" val="+UjqldsrfI60VRtAQEzfGKMseMvoYhFe+SZDN85K/m94tuv+l/3lKCl3wHX0L80Bs/MKSRg62cxwXTEAcDRZ6CbzplDOliZgh+P7Jn8c6W0="/>
</p:tagLst>
</file>

<file path=ppt/tags/tag191.xml><?xml version="1.0" encoding="utf-8"?>
<p:tagLst xmlns:p="http://schemas.openxmlformats.org/presentationml/2006/main">
  <p:tag name="AS_UNIQUEID" val="8526"/>
  <p:tag name="KSO_WM_BEAUTIFY_FLAG" val=""/>
  <p:tag name="KSO_WM_SCREEN_THEME_FLAG" val="+UjqldsrfI60VRtAQEzfGKMseMvoYhFe+SZDN85K/m94tuv+l/3lKCl3wHX0L80Bs/MKSRg62cxwXTEAcDRZ6CbzplDOliZgh+P7Jn8c6W0="/>
</p:tagLst>
</file>

<file path=ppt/tags/tag192.xml><?xml version="1.0" encoding="utf-8"?>
<p:tagLst xmlns:p="http://schemas.openxmlformats.org/presentationml/2006/main">
  <p:tag name="AS_UNIQUEID" val="8527"/>
</p:tagLst>
</file>

<file path=ppt/tags/tag193.xml><?xml version="1.0" encoding="utf-8"?>
<p:tagLst xmlns:p="http://schemas.openxmlformats.org/presentationml/2006/main">
  <p:tag name="AS_UNIQUEID" val="8528"/>
</p:tagLst>
</file>

<file path=ppt/tags/tag194.xml><?xml version="1.0" encoding="utf-8"?>
<p:tagLst xmlns:p="http://schemas.openxmlformats.org/presentationml/2006/main">
  <p:tag name="AS_UNIQUEID" val="8529"/>
  <p:tag name="KSO_WM_BEAUTIFY_FLAG" val=""/>
  <p:tag name="KSO_WM_SCREEN_THEME_FLAG" val="+UjqldsrfI60VRtAQEzfGKMseMvoYhFe+SZDN85K/m94tuv+l/3lKCl3wHX0L80Bs/MKSRg62cxwXTEAcDRZ6CbzplDOliZgh+P7Jn8c6W0="/>
</p:tagLst>
</file>

<file path=ppt/tags/tag195.xml><?xml version="1.0" encoding="utf-8"?>
<p:tagLst xmlns:p="http://schemas.openxmlformats.org/presentationml/2006/main">
  <p:tag name="AS_UNIQUEID" val="8530"/>
  <p:tag name="KSO_WM_BEAUTIFY_FLAG" val=""/>
  <p:tag name="KSO_WM_SCREEN_THEME_FLAG" val="+UjqldsrfI60VRtAQEzfGKMseMvoYhFe+SZDN85K/m94tuv+l/3lKCl3wHX0L80Bs/MKSRg62cxwXTEAcDRZ6CbzplDOliZgh+P7Jn8c6W0="/>
</p:tagLst>
</file>

<file path=ppt/tags/tag196.xml><?xml version="1.0" encoding="utf-8"?>
<p:tagLst xmlns:p="http://schemas.openxmlformats.org/presentationml/2006/main">
  <p:tag name="AS_UNIQUEID" val="8531"/>
  <p:tag name="KSO_WM_BEAUTIFY_FLAG" val=""/>
  <p:tag name="KSO_WM_SCREEN_THEME_FLAG" val="+UjqldsrfI60VRtAQEzfGKMseMvoYhFe+SZDN85K/m94tuv+l/3lKCl3wHX0L80Bs/MKSRg62cxwXTEAcDRZ6CbzplDOliZgh+P7Jn8c6W0="/>
</p:tagLst>
</file>

<file path=ppt/tags/tag197.xml><?xml version="1.0" encoding="utf-8"?>
<p:tagLst xmlns:p="http://schemas.openxmlformats.org/presentationml/2006/main">
  <p:tag name="AS_UNIQUEID" val="8532"/>
</p:tagLst>
</file>

<file path=ppt/tags/tag198.xml><?xml version="1.0" encoding="utf-8"?>
<p:tagLst xmlns:p="http://schemas.openxmlformats.org/presentationml/2006/main">
  <p:tag name="AS_UNIQUEID" val="8533"/>
</p:tagLst>
</file>

<file path=ppt/tags/tag199.xml><?xml version="1.0" encoding="utf-8"?>
<p:tagLst xmlns:p="http://schemas.openxmlformats.org/presentationml/2006/main">
  <p:tag name="AS_UNIQUEID" val="8534"/>
  <p:tag name="KSO_WM_BEAUTIFY_FLAG" val=""/>
  <p:tag name="KSO_WM_SCREEN_THEME_FLAG" val="+UjqldsrfI60VRtAQEzfGKMseMvoYhFe+SZDN85K/m94tuv+l/3lKCl3wHX0L80Bs/MKSRg62cxwXTEAcDRZ6CbzplDOliZgh+P7Jn8c6W0="/>
</p:tagLst>
</file>

<file path=ppt/tags/tag2.xml><?xml version="1.0" encoding="utf-8"?>
<p:tagLst xmlns:p="http://schemas.openxmlformats.org/presentationml/2006/main">
  <p:tag name="AS_UNIQUEID" val="833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0.xml><?xml version="1.0" encoding="utf-8"?>
<p:tagLst xmlns:p="http://schemas.openxmlformats.org/presentationml/2006/main">
  <p:tag name="AS_UNIQUEID" val="8371"/>
</p:tagLst>
</file>

<file path=ppt/tags/tag200.xml><?xml version="1.0" encoding="utf-8"?>
<p:tagLst xmlns:p="http://schemas.openxmlformats.org/presentationml/2006/main">
  <p:tag name="AS_UNIQUEID" val="8535"/>
  <p:tag name="KSO_WM_BEAUTIFY_FLAG" val=""/>
  <p:tag name="KSO_WM_SCREEN_THEME_FLAG" val="+UjqldsrfI60VRtAQEzfGKMseMvoYhFe+SZDN85K/m94tuv+l/3lKCl3wHX0L80Bs/MKSRg62cxwXTEAcDRZ6CbzplDOliZgh+P7Jn8c6W0="/>
</p:tagLst>
</file>

<file path=ppt/tags/tag201.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202.xml><?xml version="1.0" encoding="utf-8"?>
<p:tagLst xmlns:p="http://schemas.openxmlformats.org/presentationml/2006/main">
  <p:tag name="AS_UNIQUEID" val="8536"/>
</p:tagLst>
</file>

<file path=ppt/tags/tag203.xml><?xml version="1.0" encoding="utf-8"?>
<p:tagLst xmlns:p="http://schemas.openxmlformats.org/presentationml/2006/main">
  <p:tag name="AS_UNIQUEID" val="8538"/>
</p:tagLst>
</file>

<file path=ppt/tags/tag204.xml><?xml version="1.0" encoding="utf-8"?>
<p:tagLst xmlns:p="http://schemas.openxmlformats.org/presentationml/2006/main">
  <p:tag name="AS_UNIQUEID" val="8539"/>
</p:tagLst>
</file>

<file path=ppt/tags/tag205.xml><?xml version="1.0" encoding="utf-8"?>
<p:tagLst xmlns:p="http://schemas.openxmlformats.org/presentationml/2006/main">
  <p:tag name="AS_UNIQUEID" val="8540"/>
  <p:tag name="KSO_WM_BEAUTIFY_FLAG" val=""/>
  <p:tag name="KSO_WM_SCREEN_THEME_FLAG" val="+UjqldsrfI60VRtAQEzfGKMseMvoYhFe+SZDN85K/m94tuv+l/3lKCl3wHX0L80Bs/MKSRg62cxwXTEAcDRZ6CbzplDOliZgh+P7Jn8c6W0="/>
</p:tagLst>
</file>

<file path=ppt/tags/tag206.xml><?xml version="1.0" encoding="utf-8"?>
<p:tagLst xmlns:p="http://schemas.openxmlformats.org/presentationml/2006/main">
  <p:tag name="AS_UNIQUEID" val="8541"/>
  <p:tag name="KSO_WM_BEAUTIFY_FLAG" val=""/>
  <p:tag name="KSO_WM_SCREEN_THEME_FLAG" val="+UjqldsrfI60VRtAQEzfGKMseMvoYhFe+SZDN85K/m94tuv+l/3lKCl3wHX0L80Bs/MKSRg62cxwXTEAcDRZ6CbzplDOliZgh+P7Jn8c6W0="/>
</p:tagLst>
</file>

<file path=ppt/tags/tag207.xml><?xml version="1.0" encoding="utf-8"?>
<p:tagLst xmlns:p="http://schemas.openxmlformats.org/presentationml/2006/main">
  <p:tag name="AS_UNIQUEID" val="2062"/>
  <p:tag name="KSO_WM_SCREEN_THEME_FLAG" val="+UjqldsrfI60VRtAQEzfGKMseMvoYhFe+SZDN85K/m94tuv+l/3lKCl3wHX0L80Bs/MKSRg62cxwXTEAcDRZ6CbzplDOliZgh+P7Jn8c6W0="/>
  <p:tag name="KSO_WM_UNIT_TABLE_BEAUTIFY" val="smartTable{ee77bb6a-4901-4c58-858b-22f66f7048b4}"/>
  <p:tag name="TABLE_ENDDRAG_ORIGIN_RECT" val="888*172"/>
  <p:tag name="TABLE_ENDDRAG_RECT" val="36*109*888*172"/>
</p:tagLst>
</file>

<file path=ppt/tags/tag208.xml><?xml version="1.0" encoding="utf-8"?>
<p:tagLst xmlns:p="http://schemas.openxmlformats.org/presentationml/2006/main">
  <p:tag name="AS_UNIQUEID" val="8542"/>
</p:tagLst>
</file>

<file path=ppt/tags/tag209.xml><?xml version="1.0" encoding="utf-8"?>
<p:tagLst xmlns:p="http://schemas.openxmlformats.org/presentationml/2006/main">
  <p:tag name="AS_UNIQUEID" val="8543"/>
</p:tagLst>
</file>

<file path=ppt/tags/tag21.xml><?xml version="1.0" encoding="utf-8"?>
<p:tagLst xmlns:p="http://schemas.openxmlformats.org/presentationml/2006/main">
  <p:tag name="AS_UNIQUEID" val="8372"/>
</p:tagLst>
</file>

<file path=ppt/tags/tag210.xml><?xml version="1.0" encoding="utf-8"?>
<p:tagLst xmlns:p="http://schemas.openxmlformats.org/presentationml/2006/main">
  <p:tag name="AS_UNIQUEID" val="8544"/>
</p:tagLst>
</file>

<file path=ppt/tags/tag211.xml><?xml version="1.0" encoding="utf-8"?>
<p:tagLst xmlns:p="http://schemas.openxmlformats.org/presentationml/2006/main">
  <p:tag name="AS_UNIQUEID" val="8545"/>
</p:tagLst>
</file>

<file path=ppt/tags/tag212.xml><?xml version="1.0" encoding="utf-8"?>
<p:tagLst xmlns:p="http://schemas.openxmlformats.org/presentationml/2006/main">
  <p:tag name="AS_UNIQUEID" val="8546"/>
</p:tagLst>
</file>

<file path=ppt/tags/tag213.xml><?xml version="1.0" encoding="utf-8"?>
<p:tagLst xmlns:p="http://schemas.openxmlformats.org/presentationml/2006/main">
  <p:tag name="AS_UNIQUEID" val="8547"/>
</p:tagLst>
</file>

<file path=ppt/tags/tag214.xml><?xml version="1.0" encoding="utf-8"?>
<p:tagLst xmlns:p="http://schemas.openxmlformats.org/presentationml/2006/main">
  <p:tag name="AS_UNIQUEID" val="8548"/>
</p:tagLst>
</file>

<file path=ppt/tags/tag215.xml><?xml version="1.0" encoding="utf-8"?>
<p:tagLst xmlns:p="http://schemas.openxmlformats.org/presentationml/2006/main">
  <p:tag name="AS_UNIQUEID" val="8549"/>
</p:tagLst>
</file>

<file path=ppt/tags/tag216.xml><?xml version="1.0" encoding="utf-8"?>
<p:tagLst xmlns:p="http://schemas.openxmlformats.org/presentationml/2006/main">
  <p:tag name="AS_UNIQUEID" val="8550"/>
</p:tagLst>
</file>

<file path=ppt/tags/tag217.xml><?xml version="1.0" encoding="utf-8"?>
<p:tagLst xmlns:p="http://schemas.openxmlformats.org/presentationml/2006/main">
  <p:tag name="AS_UNIQUEID" val="8551"/>
</p:tagLst>
</file>

<file path=ppt/tags/tag218.xml><?xml version="1.0" encoding="utf-8"?>
<p:tagLst xmlns:p="http://schemas.openxmlformats.org/presentationml/2006/main">
  <p:tag name="AS_UNIQUEID" val="8552"/>
</p:tagLst>
</file>

<file path=ppt/tags/tag219.xml><?xml version="1.0" encoding="utf-8"?>
<p:tagLst xmlns:p="http://schemas.openxmlformats.org/presentationml/2006/main">
  <p:tag name="AS_UNIQUEID" val="8553"/>
</p:tagLst>
</file>

<file path=ppt/tags/tag22.xml><?xml version="1.0" encoding="utf-8"?>
<p:tagLst xmlns:p="http://schemas.openxmlformats.org/presentationml/2006/main">
  <p:tag name="AS_UNIQUEID" val="8373"/>
</p:tagLst>
</file>

<file path=ppt/tags/tag220.xml><?xml version="1.0" encoding="utf-8"?>
<p:tagLst xmlns:p="http://schemas.openxmlformats.org/presentationml/2006/main">
  <p:tag name="AS_UNIQUEID" val="8554"/>
</p:tagLst>
</file>

<file path=ppt/tags/tag221.xml><?xml version="1.0" encoding="utf-8"?>
<p:tagLst xmlns:p="http://schemas.openxmlformats.org/presentationml/2006/main">
  <p:tag name="AS_UNIQUEID" val="8555"/>
  <p:tag name="KSO_WM_BEAUTIFY_FLAG" val=""/>
  <p:tag name="KSO_WM_SCREEN_THEME_FLAG" val="+UjqldsrfI60VRtAQEzfGKMseMvoYhFe+SZDN85K/m94tuv+l/3lKCl3wHX0L80Bs/MKSRg62cxwXTEAcDRZ6CbzplDOliZgh+P7Jn8c6W0="/>
</p:tagLst>
</file>

<file path=ppt/tags/tag222.xml><?xml version="1.0" encoding="utf-8"?>
<p:tagLst xmlns:p="http://schemas.openxmlformats.org/presentationml/2006/main">
  <p:tag name="AS_UNIQUEID" val="8556"/>
  <p:tag name="KSO_WM_BEAUTIFY_FLAG" val=""/>
  <p:tag name="KSO_WM_SCREEN_THEME_FLAG" val="+UjqldsrfI60VRtAQEzfGKMseMvoYhFe+SZDN85K/m94tuv+l/3lKCl3wHX0L80Bs/MKSRg62cxwXTEAcDRZ6CbzplDOliZgh+P7Jn8c6W0="/>
  <p:tag name="KSO_WM_UNIT_PLACING_PICTURE_USER_VIEWPORT" val="{&quot;height&quot;:5936,&quot;width&quot;:11736}"/>
</p:tagLst>
</file>

<file path=ppt/tags/tag223.xml><?xml version="1.0" encoding="utf-8"?>
<p:tagLst xmlns:p="http://schemas.openxmlformats.org/presentationml/2006/main">
  <p:tag name="AS_UNIQUEID" val="8557"/>
  <p:tag name="KSO_WM_BEAUTIFY_FLAG" val=""/>
  <p:tag name="KSO_WM_SCREEN_THEME_FLAG" val="+UjqldsrfI60VRtAQEzfGKMseMvoYhFe+SZDN85K/m94tuv+l/3lKCl3wHX0L80Bs/MKSRg62cxwXTEAcDRZ6CbzplDOliZgh+P7Jn8c6W0="/>
</p:tagLst>
</file>

<file path=ppt/tags/tag224.xml><?xml version="1.0" encoding="utf-8"?>
<p:tagLst xmlns:p="http://schemas.openxmlformats.org/presentationml/2006/main">
  <p:tag name="AS_UNIQUEID" val="8558"/>
  <p:tag name="KSO_WM_BEAUTIFY_FLAG" val=""/>
  <p:tag name="KSO_WM_SCREEN_THEME_FLAG" val="+UjqldsrfI60VRtAQEzfGKMseMvoYhFe+SZDN85K/m94tuv+l/3lKCl3wHX0L80Bs/MKSRg62cxwXTEAcDRZ6CbzplDOliZgh+P7Jn8c6W0="/>
</p:tagLst>
</file>

<file path=ppt/tags/tag225.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226.xml><?xml version="1.0" encoding="utf-8"?>
<p:tagLst xmlns:p="http://schemas.openxmlformats.org/presentationml/2006/main">
  <p:tag name="AS_UNIQUEID" val="8560"/>
</p:tagLst>
</file>

<file path=ppt/tags/tag227.xml><?xml version="1.0" encoding="utf-8"?>
<p:tagLst xmlns:p="http://schemas.openxmlformats.org/presentationml/2006/main">
  <p:tag name="AS_UNIQUEID" val="8561"/>
</p:tagLst>
</file>

<file path=ppt/tags/tag228.xml><?xml version="1.0" encoding="utf-8"?>
<p:tagLst xmlns:p="http://schemas.openxmlformats.org/presentationml/2006/main">
  <p:tag name="AS_UNIQUEID" val="8562"/>
</p:tagLst>
</file>

<file path=ppt/tags/tag229.xml><?xml version="1.0" encoding="utf-8"?>
<p:tagLst xmlns:p="http://schemas.openxmlformats.org/presentationml/2006/main">
  <p:tag name="AS_UNIQUEID" val="8563"/>
</p:tagLst>
</file>

<file path=ppt/tags/tag23.xml><?xml version="1.0" encoding="utf-8"?>
<p:tagLst xmlns:p="http://schemas.openxmlformats.org/presentationml/2006/main">
  <p:tag name="AS_UNIQUEID" val="8374"/>
</p:tagLst>
</file>

<file path=ppt/tags/tag230.xml><?xml version="1.0" encoding="utf-8"?>
<p:tagLst xmlns:p="http://schemas.openxmlformats.org/presentationml/2006/main">
  <p:tag name="AS_UNIQUEID" val="8564"/>
</p:tagLst>
</file>

<file path=ppt/tags/tag231.xml><?xml version="1.0" encoding="utf-8"?>
<p:tagLst xmlns:p="http://schemas.openxmlformats.org/presentationml/2006/main">
  <p:tag name="AS_UNIQUEID" val="1976"/>
  <p:tag name="KSO_WM_SCREEN_THEME_FLAG" val="+UjqldsrfI60VRtAQEzfGKMseMvoYhFe+SZDN85K/m94tuv+l/3lKCl3wHX0L80Bs/MKSRg62cxwXTEAcDRZ6CbzplDOliZgh+P7Jn8c6W0="/>
</p:tagLst>
</file>

<file path=ppt/tags/tag232.xml><?xml version="1.0" encoding="utf-8"?>
<p:tagLst xmlns:p="http://schemas.openxmlformats.org/presentationml/2006/main">
  <p:tag name="AS_UNIQUEID" val="8565"/>
</p:tagLst>
</file>

<file path=ppt/tags/tag233.xml><?xml version="1.0" encoding="utf-8"?>
<p:tagLst xmlns:p="http://schemas.openxmlformats.org/presentationml/2006/main">
  <p:tag name="AS_UNIQUEID" val="1979"/>
  <p:tag name="KSO_WM_SCREEN_THEME_FLAG" val="+UjqldsrfI60VRtAQEzfGKMseMvoYhFe+SZDN85K/m94tuv+l/3lKCl3wHX0L80Bs/MKSRg62cxwXTEAcDRZ6CbzplDOliZgh+P7Jn8c6W0="/>
</p:tagLst>
</file>

<file path=ppt/tags/tag234.xml><?xml version="1.0" encoding="utf-8"?>
<p:tagLst xmlns:p="http://schemas.openxmlformats.org/presentationml/2006/main">
  <p:tag name="AS_UNIQUEID" val="8566"/>
</p:tagLst>
</file>

<file path=ppt/tags/tag235.xml><?xml version="1.0" encoding="utf-8"?>
<p:tagLst xmlns:p="http://schemas.openxmlformats.org/presentationml/2006/main">
  <p:tag name="AS_UNIQUEID" val="1970"/>
  <p:tag name="KSO_WM_BEAUTIFY_FLAG" val=""/>
  <p:tag name="KSO_WM_SCREEN_THEME_FLAG" val="+UjqldsrfI60VRtAQEzfGKMseMvoYhFe+SZDN85K/m94tuv+l/3lKCl3wHX0L80Bs/MKSRg62cxwXTEAcDRZ6CbzplDOliZgh+P7Jn8c6W0="/>
</p:tagLst>
</file>

<file path=ppt/tags/tag236.xml><?xml version="1.0" encoding="utf-8"?>
<p:tagLst xmlns:p="http://schemas.openxmlformats.org/presentationml/2006/main">
  <p:tag name="AS_UNIQUEID" val="1970"/>
  <p:tag name="KSO_WM_BEAUTIFY_FLAG" val=""/>
  <p:tag name="KSO_WM_SCREEN_THEME_FLAG" val="+UjqldsrfI60VRtAQEzfGKMseMvoYhFe+SZDN85K/m94tuv+l/3lKCl3wHX0L80Bs/MKSRg62cxwXTEAcDRZ6CbzplDOliZgh+P7Jn8c6W0="/>
</p:tagLst>
</file>

<file path=ppt/tags/tag237.xml><?xml version="1.0" encoding="utf-8"?>
<p:tagLst xmlns:p="http://schemas.openxmlformats.org/presentationml/2006/main">
  <p:tag name="AS_UNIQUEID" val="1970"/>
  <p:tag name="KSO_WM_BEAUTIFY_FLAG" val=""/>
  <p:tag name="KSO_WM_SCREEN_THEME_FLAG" val="+UjqldsrfI60VRtAQEzfGKMseMvoYhFe+SZDN85K/m94tuv+l/3lKCl3wHX0L80Bs/MKSRg62cxwXTEAcDRZ6CbzplDOliZgh+P7Jn8c6W0="/>
</p:tagLst>
</file>

<file path=ppt/tags/tag238.xml><?xml version="1.0" encoding="utf-8"?>
<p:tagLst xmlns:p="http://schemas.openxmlformats.org/presentationml/2006/main">
  <p:tag name="AS_UNIQUEID" val="8567"/>
  <p:tag name="KSO_WM_BEAUTIFY_FLAG" val=""/>
  <p:tag name="KSO_WM_SCREEN_THEME_FLAG" val="+UjqldsrfI60VRtAQEzfGKMseMvoYhFe+SZDN85K/m94tuv+l/3lKCl3wHX0L80Bs/MKSRg62cxwXTEAcDRZ6CbzplDOliZgh+P7Jn8c6W0="/>
</p:tagLst>
</file>

<file path=ppt/tags/tag239.xml><?xml version="1.0" encoding="utf-8"?>
<p:tagLst xmlns:p="http://schemas.openxmlformats.org/presentationml/2006/main">
  <p:tag name="AS_UNIQUEID" val="8568"/>
  <p:tag name="KSO_WM_BEAUTIFY_FLAG" val=""/>
  <p:tag name="KSO_WM_SCREEN_THEME_FLAG" val="+UjqldsrfI60VRtAQEzfGKMseMvoYhFe+SZDN85K/m94tuv+l/3lKCl3wHX0L80Bs/MKSRg62cxwXTEAcDRZ6CbzplDOliZgh+P7Jn8c6W0="/>
</p:tagLst>
</file>

<file path=ppt/tags/tag24.xml><?xml version="1.0" encoding="utf-8"?>
<p:tagLst xmlns:p="http://schemas.openxmlformats.org/presentationml/2006/main">
  <p:tag name="AS_UNIQUEID" val="8375"/>
</p:tagLst>
</file>

<file path=ppt/tags/tag240.xml><?xml version="1.0" encoding="utf-8"?>
<p:tagLst xmlns:p="http://schemas.openxmlformats.org/presentationml/2006/main">
  <p:tag name="AS_UNIQUEID" val="8569"/>
  <p:tag name="KSO_WM_BEAUTIFY_FLAG" val=""/>
  <p:tag name="KSO_WM_SCREEN_THEME_FLAG" val="+UjqldsrfI60VRtAQEzfGKMseMvoYhFe+SZDN85K/m94tuv+l/3lKCl3wHX0L80Bs/MKSRg62cxwXTEAcDRZ6CbzplDOliZgh+P7Jn8c6W0="/>
</p:tagLst>
</file>

<file path=ppt/tags/tag241.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242.xml><?xml version="1.0" encoding="utf-8"?>
<p:tagLst xmlns:p="http://schemas.openxmlformats.org/presentationml/2006/main">
  <p:tag name="AS_UNIQUEID" val="8575"/>
</p:tagLst>
</file>

<file path=ppt/tags/tag243.xml><?xml version="1.0" encoding="utf-8"?>
<p:tagLst xmlns:p="http://schemas.openxmlformats.org/presentationml/2006/main">
  <p:tag name="AS_UNIQUEID" val="8576"/>
</p:tagLst>
</file>

<file path=ppt/tags/tag244.xml><?xml version="1.0" encoding="utf-8"?>
<p:tagLst xmlns:p="http://schemas.openxmlformats.org/presentationml/2006/main">
  <p:tag name="AS_UNIQUEID" val="8577"/>
</p:tagLst>
</file>

<file path=ppt/tags/tag245.xml><?xml version="1.0" encoding="utf-8"?>
<p:tagLst xmlns:p="http://schemas.openxmlformats.org/presentationml/2006/main">
  <p:tag name="AS_UNIQUEID" val="8578"/>
</p:tagLst>
</file>

<file path=ppt/tags/tag246.xml><?xml version="1.0" encoding="utf-8"?>
<p:tagLst xmlns:p="http://schemas.openxmlformats.org/presentationml/2006/main">
  <p:tag name="AS_UNIQUEID" val="8579"/>
</p:tagLst>
</file>

<file path=ppt/tags/tag247.xml><?xml version="1.0" encoding="utf-8"?>
<p:tagLst xmlns:p="http://schemas.openxmlformats.org/presentationml/2006/main">
  <p:tag name="AS_UNIQUEID" val="8580"/>
</p:tagLst>
</file>

<file path=ppt/tags/tag248.xml><?xml version="1.0" encoding="utf-8"?>
<p:tagLst xmlns:p="http://schemas.openxmlformats.org/presentationml/2006/main">
  <p:tag name="AS_UNIQUEID" val="8581"/>
</p:tagLst>
</file>

<file path=ppt/tags/tag249.xml><?xml version="1.0" encoding="utf-8"?>
<p:tagLst xmlns:p="http://schemas.openxmlformats.org/presentationml/2006/main">
  <p:tag name="AS_UNIQUEID" val="8582"/>
</p:tagLst>
</file>

<file path=ppt/tags/tag25.xml><?xml version="1.0" encoding="utf-8"?>
<p:tagLst xmlns:p="http://schemas.openxmlformats.org/presentationml/2006/main">
  <p:tag name="AS_UNIQUEID" val="8376"/>
</p:tagLst>
</file>

<file path=ppt/tags/tag250.xml><?xml version="1.0" encoding="utf-8"?>
<p:tagLst xmlns:p="http://schemas.openxmlformats.org/presentationml/2006/main">
  <p:tag name="AS_UNIQUEID" val="8583"/>
</p:tagLst>
</file>

<file path=ppt/tags/tag251.xml><?xml version="1.0" encoding="utf-8"?>
<p:tagLst xmlns:p="http://schemas.openxmlformats.org/presentationml/2006/main">
  <p:tag name="AS_UNIQUEID" val="8584"/>
</p:tagLst>
</file>

<file path=ppt/tags/tag252.xml><?xml version="1.0" encoding="utf-8"?>
<p:tagLst xmlns:p="http://schemas.openxmlformats.org/presentationml/2006/main">
  <p:tag name="AS_UNIQUEID" val="8585"/>
</p:tagLst>
</file>

<file path=ppt/tags/tag253.xml><?xml version="1.0" encoding="utf-8"?>
<p:tagLst xmlns:p="http://schemas.openxmlformats.org/presentationml/2006/main">
  <p:tag name="AS_UNIQUEID" val="8586"/>
</p:tagLst>
</file>

<file path=ppt/tags/tag254.xml><?xml version="1.0" encoding="utf-8"?>
<p:tagLst xmlns:p="http://schemas.openxmlformats.org/presentationml/2006/main">
  <p:tag name="AS_UNIQUEID" val="8587"/>
</p:tagLst>
</file>

<file path=ppt/tags/tag255.xml><?xml version="1.0" encoding="utf-8"?>
<p:tagLst xmlns:p="http://schemas.openxmlformats.org/presentationml/2006/main">
  <p:tag name="AS_UNIQUEID" val="8588"/>
</p:tagLst>
</file>

<file path=ppt/tags/tag256.xml><?xml version="1.0" encoding="utf-8"?>
<p:tagLst xmlns:p="http://schemas.openxmlformats.org/presentationml/2006/main">
  <p:tag name="AS_UNIQUEID" val="8589"/>
</p:tagLst>
</file>

<file path=ppt/tags/tag257.xml><?xml version="1.0" encoding="utf-8"?>
<p:tagLst xmlns:p="http://schemas.openxmlformats.org/presentationml/2006/main">
  <p:tag name="AS_UNIQUEID" val="8590"/>
</p:tagLst>
</file>

<file path=ppt/tags/tag258.xml><?xml version="1.0" encoding="utf-8"?>
<p:tagLst xmlns:p="http://schemas.openxmlformats.org/presentationml/2006/main">
  <p:tag name="AS_UNIQUEID" val="8591"/>
</p:tagLst>
</file>

<file path=ppt/tags/tag259.xml><?xml version="1.0" encoding="utf-8"?>
<p:tagLst xmlns:p="http://schemas.openxmlformats.org/presentationml/2006/main">
  <p:tag name="AS_UNIQUEID" val="8592"/>
</p:tagLst>
</file>

<file path=ppt/tags/tag26.xml><?xml version="1.0" encoding="utf-8"?>
<p:tagLst xmlns:p="http://schemas.openxmlformats.org/presentationml/2006/main">
  <p:tag name="AS_UNIQUEID" val="8377"/>
</p:tagLst>
</file>

<file path=ppt/tags/tag260.xml><?xml version="1.0" encoding="utf-8"?>
<p:tagLst xmlns:p="http://schemas.openxmlformats.org/presentationml/2006/main">
  <p:tag name="AS_UNIQUEID" val="8593"/>
</p:tagLst>
</file>

<file path=ppt/tags/tag261.xml><?xml version="1.0" encoding="utf-8"?>
<p:tagLst xmlns:p="http://schemas.openxmlformats.org/presentationml/2006/main">
  <p:tag name="AS_UNIQUEID" val="8594"/>
</p:tagLst>
</file>

<file path=ppt/tags/tag262.xml><?xml version="1.0" encoding="utf-8"?>
<p:tagLst xmlns:p="http://schemas.openxmlformats.org/presentationml/2006/main">
  <p:tag name="AS_UNIQUEID" val="8595"/>
</p:tagLst>
</file>

<file path=ppt/tags/tag263.xml><?xml version="1.0" encoding="utf-8"?>
<p:tagLst xmlns:p="http://schemas.openxmlformats.org/presentationml/2006/main">
  <p:tag name="AS_UNIQUEID" val="8596"/>
</p:tagLst>
</file>

<file path=ppt/tags/tag264.xml><?xml version="1.0" encoding="utf-8"?>
<p:tagLst xmlns:p="http://schemas.openxmlformats.org/presentationml/2006/main">
  <p:tag name="AS_UNIQUEID" val="8597"/>
  <p:tag name="KSO_WM_BEAUTIFY_FLAG" val=""/>
  <p:tag name="KSO_WM_SCREEN_THEME_FLAG" val="+UjqldsrfI60VRtAQEzfGKMseMvoYhFe+SZDN85K/m94tuv+l/3lKCl3wHX0L80Bs/MKSRg62cxwXTEAcDRZ6CbzplDOliZgh+P7Jn8c6W0="/>
</p:tagLst>
</file>

<file path=ppt/tags/tag265.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266.xml><?xml version="1.0" encoding="utf-8"?>
<p:tagLst xmlns:p="http://schemas.openxmlformats.org/presentationml/2006/main">
  <p:tag name="AS_UNIQUEID" val="8598"/>
  <p:tag name="KSO_WM_BEAUTIFY_FLAG" val=""/>
  <p:tag name="KSO_WM_SCREEN_THEME_FLAG" val="+UjqldsrfI60VRtAQEzfGKMseMvoYhFe+SZDN85K/m94tuv+l/3lKCl3wHX0L80Bs/MKSRg62cxwXTEAcDRZ6CbzplDOliZgh+P7Jn8c6W0="/>
</p:tagLst>
</file>

<file path=ppt/tags/tag267.xml><?xml version="1.0" encoding="utf-8"?>
<p:tagLst xmlns:p="http://schemas.openxmlformats.org/presentationml/2006/main">
  <p:tag name="TIMING" val="|17.3|2.4|11.6|2.6|4.8|6|2.8|8.1|10.9|4.8|8.1|14.8|1.6|4.3"/>
</p:tagLst>
</file>

<file path=ppt/tags/tag268.xml><?xml version="1.0" encoding="utf-8"?>
<p:tagLst xmlns:p="http://schemas.openxmlformats.org/presentationml/2006/main">
  <p:tag name="AS_UNIQUEID" val="8571"/>
</p:tagLst>
</file>

<file path=ppt/tags/tag269.xml><?xml version="1.0" encoding="utf-8"?>
<p:tagLst xmlns:p="http://schemas.openxmlformats.org/presentationml/2006/main">
  <p:tag name="AS_UNIQUEID" val="8572"/>
</p:tagLst>
</file>

<file path=ppt/tags/tag27.xml><?xml version="1.0" encoding="utf-8"?>
<p:tagLst xmlns:p="http://schemas.openxmlformats.org/presentationml/2006/main">
  <p:tag name="AS_UNIQUEID" val="8378"/>
</p:tagLst>
</file>

<file path=ppt/tags/tag270.xml><?xml version="1.0" encoding="utf-8"?>
<p:tagLst xmlns:p="http://schemas.openxmlformats.org/presentationml/2006/main">
  <p:tag name="AS_UNIQUEID" val="8573"/>
</p:tagLst>
</file>

<file path=ppt/tags/tag271.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272.xml><?xml version="1.0" encoding="utf-8"?>
<p:tagLst xmlns:p="http://schemas.openxmlformats.org/presentationml/2006/main">
  <p:tag name="AS_UNIQUEID" val="8600"/>
</p:tagLst>
</file>

<file path=ppt/tags/tag273.xml><?xml version="1.0" encoding="utf-8"?>
<p:tagLst xmlns:p="http://schemas.openxmlformats.org/presentationml/2006/main">
  <p:tag name="AS_UNIQUEID" val="8601"/>
  <p:tag name="KSO_WM_BEAUTIFY_FLAG" val=""/>
  <p:tag name="KSO_WM_SCREEN_THEME_FLAG" val="+UjqldsrfI60VRtAQEzfGKMseMvoYhFe+SZDN85K/m94tuv+l/3lKCl3wHX0L80Bs/MKSRg62cxwXTEAcDRZ6CbzplDOliZgh+P7Jn8c6W0="/>
</p:tagLst>
</file>

<file path=ppt/tags/tag274.xml><?xml version="1.0" encoding="utf-8"?>
<p:tagLst xmlns:p="http://schemas.openxmlformats.org/presentationml/2006/main">
  <p:tag name="AS_UNIQUEID" val="8602"/>
  <p:tag name="KSO_WM_BEAUTIFY_FLAG" val=""/>
  <p:tag name="KSO_WM_SCREEN_THEME_FLAG" val="+UjqldsrfI60VRtAQEzfGKMseMvoYhFe+SZDN85K/m94tuv+l/3lKCl3wHX0L80Bs/MKSRg62cxwXTEAcDRZ6CbzplDOliZgh+P7Jn8c6W0="/>
</p:tagLst>
</file>

<file path=ppt/tags/tag275.xml><?xml version="1.0" encoding="utf-8"?>
<p:tagLst xmlns:p="http://schemas.openxmlformats.org/presentationml/2006/main">
  <p:tag name="AS_UNIQUEID" val="8603"/>
  <p:tag name="KSO_WM_BEAUTIFY_FLAG" val=""/>
  <p:tag name="KSO_WM_SCREEN_THEME_FLAG" val="+UjqldsrfI60VRtAQEzfGKMseMvoYhFe+SZDN85K/m94tuv+l/3lKCl3wHX0L80Bs/MKSRg62cxwXTEAcDRZ6CbzplDOliZgh+P7Jn8c6W0="/>
</p:tagLst>
</file>

<file path=ppt/tags/tag276.xml><?xml version="1.0" encoding="utf-8"?>
<p:tagLst xmlns:p="http://schemas.openxmlformats.org/presentationml/2006/main">
  <p:tag name="AS_UNIQUEID" val="8604"/>
  <p:tag name="KSO_WM_BEAUTIFY_FLAG" val=""/>
  <p:tag name="KSO_WM_SCREEN_THEME_FLAG" val="+UjqldsrfI60VRtAQEzfGKMseMvoYhFe+SZDN85K/m94tuv+l/3lKCl3wHX0L80Bs/MKSRg62cxwXTEAcDRZ6CbzplDOliZgh+P7Jn8c6W0="/>
</p:tagLst>
</file>

<file path=ppt/tags/tag277.xml><?xml version="1.0" encoding="utf-8"?>
<p:tagLst xmlns:p="http://schemas.openxmlformats.org/presentationml/2006/main">
  <p:tag name="AS_UNIQUEID" val="1061"/>
  <p:tag name="KSO_WM_SCREEN_THEME_FLAG" val="+UjqldsrfI60VRtAQEzfGKMseMvoYhFe+SZDN85K/m94tuv+l/3lKCl3wHX0L80Bs/MKSRg62cxwXTEAcDRZ6CbzplDOliZgh+P7Jn8c6W0="/>
</p:tagLst>
</file>

<file path=ppt/tags/tag278.xml><?xml version="1.0" encoding="utf-8"?>
<p:tagLst xmlns:p="http://schemas.openxmlformats.org/presentationml/2006/main">
  <p:tag name="AS_UNIQUEID" val="8605"/>
  <p:tag name="KSO_WM_BEAUTIFY_FLAG" val=""/>
  <p:tag name="KSO_WM_SCREEN_THEME_FLAG" val="+UjqldsrfI60VRtAQEzfGKMseMvoYhFe+SZDN85K/m94tuv+l/3lKCl3wHX0L80Bs/MKSRg62cxwXTEAcDRZ6CbzplDOliZgh+P7Jn8c6W0="/>
</p:tagLst>
</file>

<file path=ppt/tags/tag279.xml><?xml version="1.0" encoding="utf-8"?>
<p:tagLst xmlns:p="http://schemas.openxmlformats.org/presentationml/2006/main">
  <p:tag name="AS_UNIQUEID" val="8606"/>
</p:tagLst>
</file>

<file path=ppt/tags/tag28.xml><?xml version="1.0" encoding="utf-8"?>
<p:tagLst xmlns:p="http://schemas.openxmlformats.org/presentationml/2006/main">
  <p:tag name="AS_UNIQUEID" val="8381"/>
</p:tagLst>
</file>

<file path=ppt/tags/tag280.xml><?xml version="1.0" encoding="utf-8"?>
<p:tagLst xmlns:p="http://schemas.openxmlformats.org/presentationml/2006/main">
  <p:tag name="AS_UNIQUEID" val="8612"/>
</p:tagLst>
</file>

<file path=ppt/tags/tag281.xml><?xml version="1.0" encoding="utf-8"?>
<p:tagLst xmlns:p="http://schemas.openxmlformats.org/presentationml/2006/main">
  <p:tag name="AS_UNIQUEID" val="8613"/>
</p:tagLst>
</file>

<file path=ppt/tags/tag282.xml><?xml version="1.0" encoding="utf-8"?>
<p:tagLst xmlns:p="http://schemas.openxmlformats.org/presentationml/2006/main">
  <p:tag name="AS_UNIQUEID" val="8614"/>
</p:tagLst>
</file>

<file path=ppt/tags/tag283.xml><?xml version="1.0" encoding="utf-8"?>
<p:tagLst xmlns:p="http://schemas.openxmlformats.org/presentationml/2006/main">
  <p:tag name="AS_UNIQUEID" val="8615"/>
</p:tagLst>
</file>

<file path=ppt/tags/tag284.xml><?xml version="1.0" encoding="utf-8"?>
<p:tagLst xmlns:p="http://schemas.openxmlformats.org/presentationml/2006/main">
  <p:tag name="AS_UNIQUEID" val="8616"/>
</p:tagLst>
</file>

<file path=ppt/tags/tag285.xml><?xml version="1.0" encoding="utf-8"?>
<p:tagLst xmlns:p="http://schemas.openxmlformats.org/presentationml/2006/main">
  <p:tag name="AS_UNIQUEID" val="8617"/>
</p:tagLst>
</file>

<file path=ppt/tags/tag286.xml><?xml version="1.0" encoding="utf-8"?>
<p:tagLst xmlns:p="http://schemas.openxmlformats.org/presentationml/2006/main">
  <p:tag name="AS_UNIQUEID" val="8618"/>
</p:tagLst>
</file>

<file path=ppt/tags/tag287.xml><?xml version="1.0" encoding="utf-8"?>
<p:tagLst xmlns:p="http://schemas.openxmlformats.org/presentationml/2006/main">
  <p:tag name="AS_UNIQUEID" val="8619"/>
</p:tagLst>
</file>

<file path=ppt/tags/tag288.xml><?xml version="1.0" encoding="utf-8"?>
<p:tagLst xmlns:p="http://schemas.openxmlformats.org/presentationml/2006/main">
  <p:tag name="AS_UNIQUEID" val="8620"/>
</p:tagLst>
</file>

<file path=ppt/tags/tag289.xml><?xml version="1.0" encoding="utf-8"?>
<p:tagLst xmlns:p="http://schemas.openxmlformats.org/presentationml/2006/main">
  <p:tag name="AS_UNIQUEID" val="8621"/>
</p:tagLst>
</file>

<file path=ppt/tags/tag29.xml><?xml version="1.0" encoding="utf-8"?>
<p:tagLst xmlns:p="http://schemas.openxmlformats.org/presentationml/2006/main">
  <p:tag name="AS_UNIQUEID" val="8382"/>
</p:tagLst>
</file>

<file path=ppt/tags/tag290.xml><?xml version="1.0" encoding="utf-8"?>
<p:tagLst xmlns:p="http://schemas.openxmlformats.org/presentationml/2006/main">
  <p:tag name="AS_UNIQUEID" val="8622"/>
</p:tagLst>
</file>

<file path=ppt/tags/tag291.xml><?xml version="1.0" encoding="utf-8"?>
<p:tagLst xmlns:p="http://schemas.openxmlformats.org/presentationml/2006/main">
  <p:tag name="AS_UNIQUEID" val="8623"/>
</p:tagLst>
</file>

<file path=ppt/tags/tag292.xml><?xml version="1.0" encoding="utf-8"?>
<p:tagLst xmlns:p="http://schemas.openxmlformats.org/presentationml/2006/main">
  <p:tag name="AS_UNIQUEID" val="8624"/>
</p:tagLst>
</file>

<file path=ppt/tags/tag293.xml><?xml version="1.0" encoding="utf-8"?>
<p:tagLst xmlns:p="http://schemas.openxmlformats.org/presentationml/2006/main">
  <p:tag name="AS_UNIQUEID" val="8625"/>
</p:tagLst>
</file>

<file path=ppt/tags/tag294.xml><?xml version="1.0" encoding="utf-8"?>
<p:tagLst xmlns:p="http://schemas.openxmlformats.org/presentationml/2006/main">
  <p:tag name="AS_UNIQUEID" val="8626"/>
</p:tagLst>
</file>

<file path=ppt/tags/tag295.xml><?xml version="1.0" encoding="utf-8"?>
<p:tagLst xmlns:p="http://schemas.openxmlformats.org/presentationml/2006/main">
  <p:tag name="AS_UNIQUEID" val="8627"/>
</p:tagLst>
</file>

<file path=ppt/tags/tag296.xml><?xml version="1.0" encoding="utf-8"?>
<p:tagLst xmlns:p="http://schemas.openxmlformats.org/presentationml/2006/main">
  <p:tag name="AS_UNIQUEID" val="8628"/>
</p:tagLst>
</file>

<file path=ppt/tags/tag297.xml><?xml version="1.0" encoding="utf-8"?>
<p:tagLst xmlns:p="http://schemas.openxmlformats.org/presentationml/2006/main">
  <p:tag name="AS_UNIQUEID" val="8629"/>
</p:tagLst>
</file>

<file path=ppt/tags/tag298.xml><?xml version="1.0" encoding="utf-8"?>
<p:tagLst xmlns:p="http://schemas.openxmlformats.org/presentationml/2006/main">
  <p:tag name="AS_UNIQUEID" val="8630"/>
</p:tagLst>
</file>

<file path=ppt/tags/tag299.xml><?xml version="1.0" encoding="utf-8"?>
<p:tagLst xmlns:p="http://schemas.openxmlformats.org/presentationml/2006/main">
  <p:tag name="AS_UNIQUEID" val="8631"/>
</p:tagLst>
</file>

<file path=ppt/tags/tag3.xml><?xml version="1.0" encoding="utf-8"?>
<p:tagLst xmlns:p="http://schemas.openxmlformats.org/presentationml/2006/main">
  <p:tag name="AS_UNIQUEID" val="833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0.xml><?xml version="1.0" encoding="utf-8"?>
<p:tagLst xmlns:p="http://schemas.openxmlformats.org/presentationml/2006/main">
  <p:tag name="AS_UNIQUEID" val="8383"/>
</p:tagLst>
</file>

<file path=ppt/tags/tag300.xml><?xml version="1.0" encoding="utf-8"?>
<p:tagLst xmlns:p="http://schemas.openxmlformats.org/presentationml/2006/main">
  <p:tag name="AS_UNIQUEID" val="8632"/>
</p:tagLst>
</file>

<file path=ppt/tags/tag301.xml><?xml version="1.0" encoding="utf-8"?>
<p:tagLst xmlns:p="http://schemas.openxmlformats.org/presentationml/2006/main">
  <p:tag name="AS_UNIQUEID" val="8633"/>
</p:tagLst>
</file>

<file path=ppt/tags/tag302.xml><?xml version="1.0" encoding="utf-8"?>
<p:tagLst xmlns:p="http://schemas.openxmlformats.org/presentationml/2006/main">
  <p:tag name="AS_UNIQUEID" val="8634"/>
</p:tagLst>
</file>

<file path=ppt/tags/tag303.xml><?xml version="1.0" encoding="utf-8"?>
<p:tagLst xmlns:p="http://schemas.openxmlformats.org/presentationml/2006/main">
  <p:tag name="AS_UNIQUEID" val="8635"/>
</p:tagLst>
</file>

<file path=ppt/tags/tag304.xml><?xml version="1.0" encoding="utf-8"?>
<p:tagLst xmlns:p="http://schemas.openxmlformats.org/presentationml/2006/main">
  <p:tag name="AS_UNIQUEID" val="8636"/>
</p:tagLst>
</file>

<file path=ppt/tags/tag305.xml><?xml version="1.0" encoding="utf-8"?>
<p:tagLst xmlns:p="http://schemas.openxmlformats.org/presentationml/2006/main">
  <p:tag name="AS_UNIQUEID" val="8637"/>
</p:tagLst>
</file>

<file path=ppt/tags/tag306.xml><?xml version="1.0" encoding="utf-8"?>
<p:tagLst xmlns:p="http://schemas.openxmlformats.org/presentationml/2006/main">
  <p:tag name="AS_UNIQUEID" val="929"/>
</p:tagLst>
</file>

<file path=ppt/tags/tag307.xml><?xml version="1.0" encoding="utf-8"?>
<p:tagLst xmlns:p="http://schemas.openxmlformats.org/presentationml/2006/main">
  <p:tag name="AS_UNIQUEID" val="943"/>
</p:tagLst>
</file>

<file path=ppt/tags/tag308.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309.xml><?xml version="1.0" encoding="utf-8"?>
<p:tagLst xmlns:p="http://schemas.openxmlformats.org/presentationml/2006/main">
  <p:tag name="AS_UNIQUEID" val="8638"/>
</p:tagLst>
</file>

<file path=ppt/tags/tag31.xml><?xml version="1.0" encoding="utf-8"?>
<p:tagLst xmlns:p="http://schemas.openxmlformats.org/presentationml/2006/main">
  <p:tag name="AS_UNIQUEID" val="8384"/>
</p:tagLst>
</file>

<file path=ppt/tags/tag310.xml><?xml version="1.0" encoding="utf-8"?>
<p:tagLst xmlns:p="http://schemas.openxmlformats.org/presentationml/2006/main">
  <p:tag name="AS_UNIQUEID" val="8639"/>
</p:tagLst>
</file>

<file path=ppt/tags/tag311.xml><?xml version="1.0" encoding="utf-8"?>
<p:tagLst xmlns:p="http://schemas.openxmlformats.org/presentationml/2006/main">
  <p:tag name="AS_UNIQUEID" val="8640"/>
</p:tagLst>
</file>

<file path=ppt/tags/tag312.xml><?xml version="1.0" encoding="utf-8"?>
<p:tagLst xmlns:p="http://schemas.openxmlformats.org/presentationml/2006/main">
  <p:tag name="AS_UNIQUEID" val="8641"/>
  <p:tag name="KSO_WM_BEAUTIFY_FLAG" val=""/>
  <p:tag name="KSO_WM_SCREEN_THEME_FLAG" val="+UjqldsrfI60VRtAQEzfGKMseMvoYhFe+SZDN85K/m94tuv+l/3lKCl3wHX0L80Bs/MKSRg62cxwXTEAcDRZ6CbzplDOliZgh+P7Jn8c6W0="/>
</p:tagLst>
</file>

<file path=ppt/tags/tag313.xml><?xml version="1.0" encoding="utf-8"?>
<p:tagLst xmlns:p="http://schemas.openxmlformats.org/presentationml/2006/main">
  <p:tag name="TIMING" val="|24.3|11.7|12.9|3.2|4.8|4.1|20.6|6.3|7.1|4.6|7.1"/>
</p:tagLst>
</file>

<file path=ppt/tags/tag314.xml><?xml version="1.0" encoding="utf-8"?>
<p:tagLst xmlns:p="http://schemas.openxmlformats.org/presentationml/2006/main">
  <p:tag name="AS_UNIQUEID" val="8608"/>
</p:tagLst>
</file>

<file path=ppt/tags/tag315.xml><?xml version="1.0" encoding="utf-8"?>
<p:tagLst xmlns:p="http://schemas.openxmlformats.org/presentationml/2006/main">
  <p:tag name="AS_UNIQUEID" val="8609"/>
</p:tagLst>
</file>

<file path=ppt/tags/tag316.xml><?xml version="1.0" encoding="utf-8"?>
<p:tagLst xmlns:p="http://schemas.openxmlformats.org/presentationml/2006/main">
  <p:tag name="AS_UNIQUEID" val="8610"/>
</p:tagLst>
</file>

<file path=ppt/tags/tag317.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318.xml><?xml version="1.0" encoding="utf-8"?>
<p:tagLst xmlns:p="http://schemas.openxmlformats.org/presentationml/2006/main">
  <p:tag name="AS_UNIQUEID" val="8643"/>
</p:tagLst>
</file>

<file path=ppt/tags/tag319.xml><?xml version="1.0" encoding="utf-8"?>
<p:tagLst xmlns:p="http://schemas.openxmlformats.org/presentationml/2006/main">
  <p:tag name="AS_UNIQUEID" val="8644"/>
</p:tagLst>
</file>

<file path=ppt/tags/tag32.xml><?xml version="1.0" encoding="utf-8"?>
<p:tagLst xmlns:p="http://schemas.openxmlformats.org/presentationml/2006/main">
  <p:tag name="AS_UNIQUEID" val="8385"/>
</p:tagLst>
</file>

<file path=ppt/tags/tag320.xml><?xml version="1.0" encoding="utf-8"?>
<p:tagLst xmlns:p="http://schemas.openxmlformats.org/presentationml/2006/main">
  <p:tag name="AS_UNIQUEID" val="8645"/>
</p:tagLst>
</file>

<file path=ppt/tags/tag321.xml><?xml version="1.0" encoding="utf-8"?>
<p:tagLst xmlns:p="http://schemas.openxmlformats.org/presentationml/2006/main">
  <p:tag name="AS_UNIQUEID" val="8646"/>
</p:tagLst>
</file>

<file path=ppt/tags/tag322.xml><?xml version="1.0" encoding="utf-8"?>
<p:tagLst xmlns:p="http://schemas.openxmlformats.org/presentationml/2006/main">
  <p:tag name="AS_UNIQUEID" val="8647"/>
  <p:tag name="KSO_WM_BEAUTIFY_FLAG" val=""/>
  <p:tag name="KSO_WM_SCREEN_THEME_FLAG" val="+UjqldsrfI60VRtAQEzfGKMseMvoYhFe+SZDN85K/m94tuv+l/3lKCl3wHX0L80Bs/MKSRg62cxwXTEAcDRZ6CbzplDOliZgh+P7Jn8c6W0="/>
</p:tagLst>
</file>

<file path=ppt/tags/tag323.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324.xml><?xml version="1.0" encoding="utf-8"?>
<p:tagLst xmlns:p="http://schemas.openxmlformats.org/presentationml/2006/main">
  <p:tag name="AS_UNIQUEID" val="8649"/>
</p:tagLst>
</file>

<file path=ppt/tags/tag325.xml><?xml version="1.0" encoding="utf-8"?>
<p:tagLst xmlns:p="http://schemas.openxmlformats.org/presentationml/2006/main">
  <p:tag name="AS_UNIQUEID" val="8650"/>
  <p:tag name="KSO_WM_BEAUTIFY_FLAG" val=""/>
  <p:tag name="KSO_WM_SCREEN_THEME_FLAG" val="+UjqldsrfI60VRtAQEzfGKMseMvoYhFe+SZDN85K/m94tuv+l/3lKCl3wHX0L80Bs/MKSRg62cxwXTEAcDRZ6CbzplDOliZgh+P7Jn8c6W0="/>
</p:tagLst>
</file>

<file path=ppt/tags/tag326.xml><?xml version="1.0" encoding="utf-8"?>
<p:tagLst xmlns:p="http://schemas.openxmlformats.org/presentationml/2006/main">
  <p:tag name="AS_UNIQUEID" val="8651"/>
</p:tagLst>
</file>

<file path=ppt/tags/tag327.xml><?xml version="1.0" encoding="utf-8"?>
<p:tagLst xmlns:p="http://schemas.openxmlformats.org/presentationml/2006/main">
  <p:tag name="AS_UNIQUEID" val="8652"/>
</p:tagLst>
</file>

<file path=ppt/tags/tag328.xml><?xml version="1.0" encoding="utf-8"?>
<p:tagLst xmlns:p="http://schemas.openxmlformats.org/presentationml/2006/main">
  <p:tag name="AS_UNIQUEID" val="8653"/>
  <p:tag name="KSO_WM_BEAUTIFY_FLAG" val=""/>
  <p:tag name="KSO_WM_SCREEN_THEME_FLAG" val="+UjqldsrfI60VRtAQEzfGKMseMvoYhFe+SZDN85K/m94tuv+l/3lKCl3wHX0L80Bs/MKSRg62cxwXTEAcDRZ6CbzplDOliZgh+P7Jn8c6W0="/>
</p:tagLst>
</file>

<file path=ppt/tags/tag329.xml><?xml version="1.0" encoding="utf-8"?>
<p:tagLst xmlns:p="http://schemas.openxmlformats.org/presentationml/2006/main">
  <p:tag name="AS_UNIQUEID" val="8654"/>
  <p:tag name="KSO_WM_BEAUTIFY_FLAG" val=""/>
  <p:tag name="KSO_WM_SCREEN_THEME_FLAG" val="+UjqldsrfI60VRtAQEzfGKMseMvoYhFe+SZDN85K/m94tuv+l/3lKCl3wHX0L80Bs/MKSRg62cxwXTEAcDRZ6CbzplDOliZgh+P7Jn8c6W0="/>
</p:tagLst>
</file>

<file path=ppt/tags/tag33.xml><?xml version="1.0" encoding="utf-8"?>
<p:tagLst xmlns:p="http://schemas.openxmlformats.org/presentationml/2006/main">
  <p:tag name="AS_UNIQUEID" val="8386"/>
</p:tagLst>
</file>

<file path=ppt/tags/tag330.xml><?xml version="1.0" encoding="utf-8"?>
<p:tagLst xmlns:p="http://schemas.openxmlformats.org/presentationml/2006/main">
  <p:tag name="AS_UNIQUEID" val="8655"/>
</p:tagLst>
</file>

<file path=ppt/tags/tag331.xml><?xml version="1.0" encoding="utf-8"?>
<p:tagLst xmlns:p="http://schemas.openxmlformats.org/presentationml/2006/main">
  <p:tag name="AS_UNIQUEID" val="8656"/>
  <p:tag name="KSO_WM_BEAUTIFY_FLAG" val=""/>
  <p:tag name="KSO_WM_SCREEN_THEME_FLAG" val="+UjqldsrfI60VRtAQEzfGKMseMvoYhFe+SZDN85K/m94tuv+l/3lKCl3wHX0L80Bs/MKSRg62cxwXTEAcDRZ6CbzplDOliZgh+P7Jn8c6W0="/>
</p:tagLst>
</file>

<file path=ppt/tags/tag332.xml><?xml version="1.0" encoding="utf-8"?>
<p:tagLst xmlns:p="http://schemas.openxmlformats.org/presentationml/2006/main">
  <p:tag name="AS_UNIQUEID" val="8657"/>
  <p:tag name="KSO_WM_BEAUTIFY_FLAG" val=""/>
  <p:tag name="KSO_WM_SCREEN_THEME_FLAG" val="+UjqldsrfI60VRtAQEzfGKMseMvoYhFe+SZDN85K/m94tuv+l/3lKCl3wHX0L80Bs/MKSRg62cxwXTEAcDRZ6CbzplDOliZgh+P7Jn8c6W0="/>
</p:tagLst>
</file>

<file path=ppt/tags/tag333.xml><?xml version="1.0" encoding="utf-8"?>
<p:tagLst xmlns:p="http://schemas.openxmlformats.org/presentationml/2006/main">
  <p:tag name="AS_UNIQUEID" val="8658"/>
</p:tagLst>
</file>

<file path=ppt/tags/tag334.xml><?xml version="1.0" encoding="utf-8"?>
<p:tagLst xmlns:p="http://schemas.openxmlformats.org/presentationml/2006/main">
  <p:tag name="AS_UNIQUEID" val="8659"/>
  <p:tag name="KSO_WM_BEAUTIFY_FLAG" val=""/>
  <p:tag name="KSO_WM_SCREEN_THEME_FLAG" val="+UjqldsrfI60VRtAQEzfGKMseMvoYhFe+SZDN85K/m94tuv+l/3lKCl3wHX0L80Bs/MKSRg62cxwXTEAcDRZ6CbzplDOliZgh+P7Jn8c6W0="/>
</p:tagLst>
</file>

<file path=ppt/tags/tag335.xml><?xml version="1.0" encoding="utf-8"?>
<p:tagLst xmlns:p="http://schemas.openxmlformats.org/presentationml/2006/main">
  <p:tag name="AS_UNIQUEID" val="8660"/>
  <p:tag name="KSO_WM_BEAUTIFY_FLAG" val=""/>
  <p:tag name="KSO_WM_SCREEN_THEME_FLAG" val="+UjqldsrfI60VRtAQEzfGKMseMvoYhFe+SZDN85K/m94tuv+l/3lKCl3wHX0L80Bs/MKSRg62cxwXTEAcDRZ6CbzplDOliZgh+P7Jn8c6W0="/>
</p:tagLst>
</file>

<file path=ppt/tags/tag336.xml><?xml version="1.0" encoding="utf-8"?>
<p:tagLst xmlns:p="http://schemas.openxmlformats.org/presentationml/2006/main">
  <p:tag name="AS_UNIQUEID" val="8661"/>
  <p:tag name="KSO_WM_BEAUTIFY_FLAG" val=""/>
  <p:tag name="KSO_WM_SCREEN_THEME_FLAG" val="+UjqldsrfI60VRtAQEzfGKMseMvoYhFe+SZDN85K/m94tuv+l/3lKCl3wHX0L80Bs/MKSRg62cxwXTEAcDRZ6CbzplDOliZgh+P7Jn8c6W0="/>
</p:tagLst>
</file>

<file path=ppt/tags/tag337.xml><?xml version="1.0" encoding="utf-8"?>
<p:tagLst xmlns:p="http://schemas.openxmlformats.org/presentationml/2006/main">
  <p:tag name="AS_UNIQUEID" val="8662"/>
  <p:tag name="KSO_WM_BEAUTIFY_FLAG" val=""/>
  <p:tag name="KSO_WM_SCREEN_THEME_FLAG" val="+UjqldsrfI60VRtAQEzfGKMseMvoYhFe+SZDN85K/m94tuv+l/3lKCl3wHX0L80Bs/MKSRg62cxwXTEAcDRZ6CbzplDOliZgh+P7Jn8c6W0="/>
</p:tagLst>
</file>

<file path=ppt/tags/tag338.xml><?xml version="1.0" encoding="utf-8"?>
<p:tagLst xmlns:p="http://schemas.openxmlformats.org/presentationml/2006/main">
  <p:tag name="AS_UNIQUEID" val="8663"/>
  <p:tag name="KSO_WM_BEAUTIFY_FLAG" val=""/>
  <p:tag name="KSO_WM_SCREEN_THEME_FLAG" val="+UjqldsrfI60VRtAQEzfGKMseMvoYhFe+SZDN85K/m94tuv+l/3lKCl3wHX0L80Bs/MKSRg62cxwXTEAcDRZ6CbzplDOliZgh+P7Jn8c6W0="/>
</p:tagLst>
</file>

<file path=ppt/tags/tag339.xml><?xml version="1.0" encoding="utf-8"?>
<p:tagLst xmlns:p="http://schemas.openxmlformats.org/presentationml/2006/main">
  <p:tag name="AS_UNIQUEID" val="8664"/>
  <p:tag name="KSO_WM_BEAUTIFY_FLAG" val=""/>
  <p:tag name="KSO_WM_SCREEN_THEME_FLAG" val="+UjqldsrfI60VRtAQEzfGKMseMvoYhFe+SZDN85K/m94tuv+l/3lKCl3wHX0L80Bs/MKSRg62cxwXTEAcDRZ6CbzplDOliZgh+P7Jn8c6W0="/>
</p:tagLst>
</file>

<file path=ppt/tags/tag34.xml><?xml version="1.0" encoding="utf-8"?>
<p:tagLst xmlns:p="http://schemas.openxmlformats.org/presentationml/2006/main">
  <p:tag name="AS_UNIQUEID" val="8387"/>
</p:tagLst>
</file>

<file path=ppt/tags/tag340.xml><?xml version="1.0" encoding="utf-8"?>
<p:tagLst xmlns:p="http://schemas.openxmlformats.org/presentationml/2006/main">
  <p:tag name="AS_UNIQUEID" val="8665"/>
  <p:tag name="KSO_WM_BEAUTIFY_FLAG" val=""/>
  <p:tag name="KSO_WM_SCREEN_THEME_FLAG" val="+UjqldsrfI60VRtAQEzfGKMseMvoYhFe+SZDN85K/m94tuv+l/3lKCl3wHX0L80Bs/MKSRg62cxwXTEAcDRZ6CbzplDOliZgh+P7Jn8c6W0="/>
</p:tagLst>
</file>

<file path=ppt/tags/tag341.xml><?xml version="1.0" encoding="utf-8"?>
<p:tagLst xmlns:p="http://schemas.openxmlformats.org/presentationml/2006/main">
  <p:tag name="AS_UNIQUEID" val="8666"/>
  <p:tag name="KSO_WM_BEAUTIFY_FLAG" val=""/>
  <p:tag name="KSO_WM_SCREEN_THEME_FLAG" val="+UjqldsrfI60VRtAQEzfGKMseMvoYhFe+SZDN85K/m94tuv+l/3lKCl3wHX0L80Bs/MKSRg62cxwXTEAcDRZ6CbzplDOliZgh+P7Jn8c6W0="/>
</p:tagLst>
</file>

<file path=ppt/tags/tag342.xml><?xml version="1.0" encoding="utf-8"?>
<p:tagLst xmlns:p="http://schemas.openxmlformats.org/presentationml/2006/main">
  <p:tag name="AS_UNIQUEID" val="8667"/>
  <p:tag name="KSO_WM_BEAUTIFY_FLAG" val=""/>
  <p:tag name="KSO_WM_SCREEN_THEME_FLAG" val="+UjqldsrfI60VRtAQEzfGKMseMvoYhFe+SZDN85K/m94tuv+l/3lKCl3wHX0L80Bs/MKSRg62cxwXTEAcDRZ6CbzplDOliZgh+P7Jn8c6W0="/>
</p:tagLst>
</file>

<file path=ppt/tags/tag343.xml><?xml version="1.0" encoding="utf-8"?>
<p:tagLst xmlns:p="http://schemas.openxmlformats.org/presentationml/2006/main">
  <p:tag name="AS_UNIQUEID" val="8668"/>
</p:tagLst>
</file>

<file path=ppt/tags/tag344.xml><?xml version="1.0" encoding="utf-8"?>
<p:tagLst xmlns:p="http://schemas.openxmlformats.org/presentationml/2006/main">
  <p:tag name="AS_UNIQUEID" val="8669"/>
  <p:tag name="KSO_WM_BEAUTIFY_FLAG" val=""/>
  <p:tag name="KSO_WM_SCREEN_THEME_FLAG" val="+UjqldsrfI60VRtAQEzfGKMseMvoYhFe+SZDN85K/m94tuv+l/3lKCl3wHX0L80Bs/MKSRg62cxwXTEAcDRZ6CbzplDOliZgh+P7Jn8c6W0="/>
</p:tagLst>
</file>

<file path=ppt/tags/tag345.xml><?xml version="1.0" encoding="utf-8"?>
<p:tagLst xmlns:p="http://schemas.openxmlformats.org/presentationml/2006/main">
  <p:tag name="AS_UNIQUEID" val="8670"/>
  <p:tag name="KSO_WM_BEAUTIFY_FLAG" val=""/>
  <p:tag name="KSO_WM_SCREEN_THEME_FLAG" val="+UjqldsrfI60VRtAQEzfGKMseMvoYhFe+SZDN85K/m94tuv+l/3lKCl3wHX0L80Bs/MKSRg62cxwXTEAcDRZ6CbzplDOliZgh+P7Jn8c6W0="/>
</p:tagLst>
</file>

<file path=ppt/tags/tag346.xml><?xml version="1.0" encoding="utf-8"?>
<p:tagLst xmlns:p="http://schemas.openxmlformats.org/presentationml/2006/main">
  <p:tag name="AS_UNIQUEID" val="8671"/>
</p:tagLst>
</file>

<file path=ppt/tags/tag347.xml><?xml version="1.0" encoding="utf-8"?>
<p:tagLst xmlns:p="http://schemas.openxmlformats.org/presentationml/2006/main">
  <p:tag name="AS_UNIQUEID" val="8672"/>
  <p:tag name="KSO_WM_BEAUTIFY_FLAG" val=""/>
  <p:tag name="KSO_WM_SCREEN_THEME_FLAG" val="+UjqldsrfI60VRtAQEzfGKMseMvoYhFe+SZDN85K/m94tuv+l/3lKCl3wHX0L80Bs/MKSRg62cxwXTEAcDRZ6CbzplDOliZgh+P7Jn8c6W0="/>
</p:tagLst>
</file>

<file path=ppt/tags/tag348.xml><?xml version="1.0" encoding="utf-8"?>
<p:tagLst xmlns:p="http://schemas.openxmlformats.org/presentationml/2006/main">
  <p:tag name="AS_UNIQUEID" val="8673"/>
  <p:tag name="KSO_WM_BEAUTIFY_FLAG" val=""/>
  <p:tag name="KSO_WM_SCREEN_THEME_FLAG" val="+UjqldsrfI60VRtAQEzfGKMseMvoYhFe+SZDN85K/m94tuv+l/3lKCl3wHX0L80Bs/MKSRg62cxwXTEAcDRZ6CbzplDOliZgh+P7Jn8c6W0="/>
</p:tagLst>
</file>

<file path=ppt/tags/tag349.xml><?xml version="1.0" encoding="utf-8"?>
<p:tagLst xmlns:p="http://schemas.openxmlformats.org/presentationml/2006/main">
  <p:tag name="AS_UNIQUEID" val="8674"/>
</p:tagLst>
</file>

<file path=ppt/tags/tag35.xml><?xml version="1.0" encoding="utf-8"?>
<p:tagLst xmlns:p="http://schemas.openxmlformats.org/presentationml/2006/main">
  <p:tag name="AS_UNIQUEID" val="8388"/>
</p:tagLst>
</file>

<file path=ppt/tags/tag350.xml><?xml version="1.0" encoding="utf-8"?>
<p:tagLst xmlns:p="http://schemas.openxmlformats.org/presentationml/2006/main">
  <p:tag name="AS_UNIQUEID" val="8675"/>
  <p:tag name="KSO_WM_BEAUTIFY_FLAG" val=""/>
  <p:tag name="KSO_WM_SCREEN_THEME_FLAG" val="+UjqldsrfI60VRtAQEzfGKMseMvoYhFe+SZDN85K/m94tuv+l/3lKCl3wHX0L80Bs/MKSRg62cxwXTEAcDRZ6CbzplDOliZgh+P7Jn8c6W0="/>
</p:tagLst>
</file>

<file path=ppt/tags/tag351.xml><?xml version="1.0" encoding="utf-8"?>
<p:tagLst xmlns:p="http://schemas.openxmlformats.org/presentationml/2006/main">
  <p:tag name="AS_UNIQUEID" val="8676"/>
  <p:tag name="KSO_WM_BEAUTIFY_FLAG" val=""/>
  <p:tag name="KSO_WM_SCREEN_THEME_FLAG" val="+UjqldsrfI60VRtAQEzfGKMseMvoYhFe+SZDN85K/m94tuv+l/3lKCl3wHX0L80Bs/MKSRg62cxwXTEAcDRZ6CbzplDOliZgh+P7Jn8c6W0="/>
</p:tagLst>
</file>

<file path=ppt/tags/tag352.xml><?xml version="1.0" encoding="utf-8"?>
<p:tagLst xmlns:p="http://schemas.openxmlformats.org/presentationml/2006/main">
  <p:tag name="AS_UNIQUEID" val="8677"/>
</p:tagLst>
</file>

<file path=ppt/tags/tag353.xml><?xml version="1.0" encoding="utf-8"?>
<p:tagLst xmlns:p="http://schemas.openxmlformats.org/presentationml/2006/main">
  <p:tag name="AS_UNIQUEID" val="8678"/>
  <p:tag name="KSO_WM_BEAUTIFY_FLAG" val=""/>
  <p:tag name="KSO_WM_SCREEN_THEME_FLAG" val="+UjqldsrfI60VRtAQEzfGKMseMvoYhFe+SZDN85K/m94tuv+l/3lKCl3wHX0L80Bs/MKSRg62cxwXTEAcDRZ6CbzplDOliZgh+P7Jn8c6W0="/>
</p:tagLst>
</file>

<file path=ppt/tags/tag354.xml><?xml version="1.0" encoding="utf-8"?>
<p:tagLst xmlns:p="http://schemas.openxmlformats.org/presentationml/2006/main">
  <p:tag name="AS_UNIQUEID" val="8679"/>
  <p:tag name="KSO_WM_BEAUTIFY_FLAG" val=""/>
  <p:tag name="KSO_WM_SCREEN_THEME_FLAG" val="+UjqldsrfI60VRtAQEzfGKMseMvoYhFe+SZDN85K/m94tuv+l/3lKCl3wHX0L80Bs/MKSRg62cxwXTEAcDRZ6CbzplDOliZgh+P7Jn8c6W0="/>
</p:tagLst>
</file>

<file path=ppt/tags/tag355.xml><?xml version="1.0" encoding="utf-8"?>
<p:tagLst xmlns:p="http://schemas.openxmlformats.org/presentationml/2006/main">
  <p:tag name="AS_UNIQUEID" val="8680"/>
</p:tagLst>
</file>

<file path=ppt/tags/tag356.xml><?xml version="1.0" encoding="utf-8"?>
<p:tagLst xmlns:p="http://schemas.openxmlformats.org/presentationml/2006/main">
  <p:tag name="AS_UNIQUEID" val="8681"/>
  <p:tag name="KSO_WM_BEAUTIFY_FLAG" val=""/>
  <p:tag name="KSO_WM_SCREEN_THEME_FLAG" val="+UjqldsrfI60VRtAQEzfGKMseMvoYhFe+SZDN85K/m94tuv+l/3lKCl3wHX0L80Bs/MKSRg62cxwXTEAcDRZ6CbzplDOliZgh+P7Jn8c6W0="/>
</p:tagLst>
</file>

<file path=ppt/tags/tag357.xml><?xml version="1.0" encoding="utf-8"?>
<p:tagLst xmlns:p="http://schemas.openxmlformats.org/presentationml/2006/main">
  <p:tag name="AS_UNIQUEID" val="8682"/>
  <p:tag name="KSO_WM_BEAUTIFY_FLAG" val=""/>
  <p:tag name="KSO_WM_SCREEN_THEME_FLAG" val="+UjqldsrfI60VRtAQEzfGKMseMvoYhFe+SZDN85K/m94tuv+l/3lKCl3wHX0L80Bs/MKSRg62cxwXTEAcDRZ6CbzplDOliZgh+P7Jn8c6W0="/>
</p:tagLst>
</file>

<file path=ppt/tags/tag358.xml><?xml version="1.0" encoding="utf-8"?>
<p:tagLst xmlns:p="http://schemas.openxmlformats.org/presentationml/2006/main">
  <p:tag name="AS_UNIQUEID" val="8683"/>
</p:tagLst>
</file>

<file path=ppt/tags/tag359.xml><?xml version="1.0" encoding="utf-8"?>
<p:tagLst xmlns:p="http://schemas.openxmlformats.org/presentationml/2006/main">
  <p:tag name="AS_UNIQUEID" val="8684"/>
  <p:tag name="KSO_WM_BEAUTIFY_FLAG" val=""/>
  <p:tag name="KSO_WM_SCREEN_THEME_FLAG" val="+UjqldsrfI60VRtAQEzfGKMseMvoYhFe+SZDN85K/m94tuv+l/3lKCl3wHX0L80Bs/MKSRg62cxwXTEAcDRZ6CbzplDOliZgh+P7Jn8c6W0="/>
</p:tagLst>
</file>

<file path=ppt/tags/tag36.xml><?xml version="1.0" encoding="utf-8"?>
<p:tagLst xmlns:p="http://schemas.openxmlformats.org/presentationml/2006/main">
  <p:tag name="AS_UNIQUEID" val="8389"/>
</p:tagLst>
</file>

<file path=ppt/tags/tag360.xml><?xml version="1.0" encoding="utf-8"?>
<p:tagLst xmlns:p="http://schemas.openxmlformats.org/presentationml/2006/main">
  <p:tag name="AS_UNIQUEID" val="8685"/>
  <p:tag name="KSO_WM_BEAUTIFY_FLAG" val=""/>
  <p:tag name="KSO_WM_SCREEN_THEME_FLAG" val="+UjqldsrfI60VRtAQEzfGKMseMvoYhFe+SZDN85K/m94tuv+l/3lKCl3wHX0L80Bs/MKSRg62cxwXTEAcDRZ6CbzplDOliZgh+P7Jn8c6W0="/>
</p:tagLst>
</file>

<file path=ppt/tags/tag361.xml><?xml version="1.0" encoding="utf-8"?>
<p:tagLst xmlns:p="http://schemas.openxmlformats.org/presentationml/2006/main">
  <p:tag name="AS_UNIQUEID" val="8686"/>
  <p:tag name="KSO_WM_BEAUTIFY_FLAG" val=""/>
  <p:tag name="KSO_WM_SCREEN_THEME_FLAG" val="+UjqldsrfI60VRtAQEzfGKMseMvoYhFe+SZDN85K/m94tuv+l/3lKCl3wHX0L80Bs/MKSRg62cxwXTEAcDRZ6CbzplDOliZgh+P7Jn8c6W0="/>
</p:tagLst>
</file>

<file path=ppt/tags/tag362.xml><?xml version="1.0" encoding="utf-8"?>
<p:tagLst xmlns:p="http://schemas.openxmlformats.org/presentationml/2006/main">
  <p:tag name="AS_UNIQUEID" val="8687"/>
  <p:tag name="KSO_WM_BEAUTIFY_FLAG" val=""/>
  <p:tag name="KSO_WM_SCREEN_THEME_FLAG" val="+UjqldsrfI60VRtAQEzfGKMseMvoYhFe+SZDN85K/m94tuv+l/3lKCl3wHX0L80Bs/MKSRg62cxwXTEAcDRZ6CbzplDOliZgh+P7Jn8c6W0="/>
</p:tagLst>
</file>

<file path=ppt/tags/tag363.xml><?xml version="1.0" encoding="utf-8"?>
<p:tagLst xmlns:p="http://schemas.openxmlformats.org/presentationml/2006/main">
  <p:tag name="AS_UNIQUEID" val="8688"/>
</p:tagLst>
</file>

<file path=ppt/tags/tag364.xml><?xml version="1.0" encoding="utf-8"?>
<p:tagLst xmlns:p="http://schemas.openxmlformats.org/presentationml/2006/main">
  <p:tag name="AS_UNIQUEID" val="2223"/>
  <p:tag name="KSO_WM_SCREEN_THEME_FLAG" val="+UjqldsrfI60VRtAQEzfGKMseMvoYhFe+SZDN85K/m94tuv+l/3lKCl3wHX0L80Bs/MKSRg62cxwXTEAcDRZ6CbzplDOliZgh+P7Jn8c6W0="/>
</p:tagLst>
</file>

<file path=ppt/tags/tag365.xml><?xml version="1.0" encoding="utf-8"?>
<p:tagLst xmlns:p="http://schemas.openxmlformats.org/presentationml/2006/main">
  <p:tag name="AS_UNIQUEID" val="8689"/>
  <p:tag name="KSO_WM_BEAUTIFY_FLAG" val=""/>
  <p:tag name="KSO_WM_SCREEN_THEME_FLAG" val="+UjqldsrfI60VRtAQEzfGKMseMvoYhFe+SZDN85K/m94tuv+l/3lKCl3wHX0L80Bs/MKSRg62cxwXTEAcDRZ6CbzplDOliZgh+P7Jn8c6W0="/>
</p:tagLst>
</file>

<file path=ppt/tags/tag366.xml><?xml version="1.0" encoding="utf-8"?>
<p:tagLst xmlns:p="http://schemas.openxmlformats.org/presentationml/2006/main">
  <p:tag name="AS_UNIQUEID" val="8691"/>
</p:tagLst>
</file>

<file path=ppt/tags/tag367.xml><?xml version="1.0" encoding="utf-8"?>
<p:tagLst xmlns:p="http://schemas.openxmlformats.org/presentationml/2006/main">
  <p:tag name="AS_UNIQUEID" val="8692"/>
</p:tagLst>
</file>

<file path=ppt/tags/tag368.xml><?xml version="1.0" encoding="utf-8"?>
<p:tagLst xmlns:p="http://schemas.openxmlformats.org/presentationml/2006/main">
  <p:tag name="AS_UNIQUEID" val="8693"/>
</p:tagLst>
</file>

<file path=ppt/tags/tag369.xml><?xml version="1.0" encoding="utf-8"?>
<p:tagLst xmlns:p="http://schemas.openxmlformats.org/presentationml/2006/main">
  <p:tag name="AS_UNIQUEID" val="8694"/>
</p:tagLst>
</file>

<file path=ppt/tags/tag37.xml><?xml version="1.0" encoding="utf-8"?>
<p:tagLst xmlns:p="http://schemas.openxmlformats.org/presentationml/2006/main">
  <p:tag name="AS_UNIQUEID" val="8390"/>
</p:tagLst>
</file>

<file path=ppt/tags/tag370.xml><?xml version="1.0" encoding="utf-8"?>
<p:tagLst xmlns:p="http://schemas.openxmlformats.org/presentationml/2006/main">
  <p:tag name="TIMING" val="|94.1"/>
</p:tagLst>
</file>

<file path=ppt/tags/tag371.xml><?xml version="1.0" encoding="utf-8"?>
<p:tagLst xmlns:p="http://schemas.openxmlformats.org/presentationml/2006/main">
  <p:tag name="AS_UNIQUEID" val="8696"/>
</p:tagLst>
</file>

<file path=ppt/tags/tag372.xml><?xml version="1.0" encoding="utf-8"?>
<p:tagLst xmlns:p="http://schemas.openxmlformats.org/presentationml/2006/main">
  <p:tag name="AS_UNIQUEID" val="8697"/>
  <p:tag name="KSO_WM_BEAUTIFY_FLAG" val=""/>
  <p:tag name="KSO_WM_SCREEN_THEME_FLAG" val="+UjqldsrfI60VRtAQEzfGKMseMvoYhFe+SZDN85K/m94tuv+l/3lKCl3wHX0L80Bs/MKSRg62cxwXTEAcDRZ6CbzplDOliZgh+P7Jn8c6W0="/>
</p:tagLst>
</file>

<file path=ppt/tags/tag373.xml><?xml version="1.0" encoding="utf-8"?>
<p:tagLst xmlns:p="http://schemas.openxmlformats.org/presentationml/2006/main">
  <p:tag name="AS_UNIQUEID" val="8698"/>
  <p:tag name="KSO_WM_BEAUTIFY_FLAG" val=""/>
  <p:tag name="KSO_WM_SCREEN_THEME_FLAG" val="+UjqldsrfI60VRtAQEzfGKMseMvoYhFe+SZDN85K/m94tuv+l/3lKCl3wHX0L80Bs/MKSRg62cxwXTEAcDRZ6CbzplDOliZgh+P7Jn8c6W0="/>
</p:tagLst>
</file>

<file path=ppt/tags/tag374.xml><?xml version="1.0" encoding="utf-8"?>
<p:tagLst xmlns:p="http://schemas.openxmlformats.org/presentationml/2006/main">
  <p:tag name="AS_UNIQUEID" val="8699"/>
</p:tagLst>
</file>

<file path=ppt/tags/tag375.xml><?xml version="1.0" encoding="utf-8"?>
<p:tagLst xmlns:p="http://schemas.openxmlformats.org/presentationml/2006/main">
  <p:tag name="AS_UNIQUEID" val="8700"/>
  <p:tag name="KSO_WM_BEAUTIFY_FLAG" val=""/>
  <p:tag name="KSO_WM_SCREEN_THEME_FLAG" val="+UjqldsrfI60VRtAQEzfGKMseMvoYhFe+SZDN85K/m94tuv+l/3lKCl3wHX0L80Bs/MKSRg62cxwXTEAcDRZ6CbzplDOliZgh+P7Jn8c6W0="/>
</p:tagLst>
</file>

<file path=ppt/tags/tag376.xml><?xml version="1.0" encoding="utf-8"?>
<p:tagLst xmlns:p="http://schemas.openxmlformats.org/presentationml/2006/main">
  <p:tag name="AS_UNIQUEID" val="8701"/>
  <p:tag name="KSO_WM_BEAUTIFY_FLAG" val=""/>
  <p:tag name="KSO_WM_SCREEN_THEME_FLAG" val="+UjqldsrfI60VRtAQEzfGKMseMvoYhFe+SZDN85K/m94tuv+l/3lKCl3wHX0L80Bs/MKSRg62cxwXTEAcDRZ6CbzplDOliZgh+P7Jn8c6W0="/>
</p:tagLst>
</file>

<file path=ppt/tags/tag377.xml><?xml version="1.0" encoding="utf-8"?>
<p:tagLst xmlns:p="http://schemas.openxmlformats.org/presentationml/2006/main">
  <p:tag name="AS_UNIQUEID" val="8702"/>
</p:tagLst>
</file>

<file path=ppt/tags/tag378.xml><?xml version="1.0" encoding="utf-8"?>
<p:tagLst xmlns:p="http://schemas.openxmlformats.org/presentationml/2006/main">
  <p:tag name="AS_UNIQUEID" val="8703"/>
  <p:tag name="KSO_WM_BEAUTIFY_FLAG" val=""/>
  <p:tag name="KSO_WM_SCREEN_THEME_FLAG" val="+UjqldsrfI60VRtAQEzfGKMseMvoYhFe+SZDN85K/m94tuv+l/3lKCl3wHX0L80Bs/MKSRg62cxwXTEAcDRZ6CbzplDOliZgh+P7Jn8c6W0="/>
</p:tagLst>
</file>

<file path=ppt/tags/tag379.xml><?xml version="1.0" encoding="utf-8"?>
<p:tagLst xmlns:p="http://schemas.openxmlformats.org/presentationml/2006/main">
  <p:tag name="AS_UNIQUEID" val="8704"/>
  <p:tag name="KSO_WM_BEAUTIFY_FLAG" val=""/>
  <p:tag name="KSO_WM_SCREEN_THEME_FLAG" val="+UjqldsrfI60VRtAQEzfGKMseMvoYhFe+SZDN85K/m94tuv+l/3lKCl3wHX0L80Bs/MKSRg62cxwXTEAcDRZ6CbzplDOliZgh+P7Jn8c6W0="/>
</p:tagLst>
</file>

<file path=ppt/tags/tag38.xml><?xml version="1.0" encoding="utf-8"?>
<p:tagLst xmlns:p="http://schemas.openxmlformats.org/presentationml/2006/main">
  <p:tag name="AS_UNIQUEID" val="8391"/>
</p:tagLst>
</file>

<file path=ppt/tags/tag380.xml><?xml version="1.0" encoding="utf-8"?>
<p:tagLst xmlns:p="http://schemas.openxmlformats.org/presentationml/2006/main">
  <p:tag name="AS_UNIQUEID" val="8705"/>
</p:tagLst>
</file>

<file path=ppt/tags/tag381.xml><?xml version="1.0" encoding="utf-8"?>
<p:tagLst xmlns:p="http://schemas.openxmlformats.org/presentationml/2006/main">
  <p:tag name="AS_UNIQUEID" val="8706"/>
  <p:tag name="KSO_WM_BEAUTIFY_FLAG" val=""/>
  <p:tag name="KSO_WM_SCREEN_THEME_FLAG" val="+UjqldsrfI60VRtAQEzfGKMseMvoYhFe+SZDN85K/m94tuv+l/3lKCl3wHX0L80Bs/MKSRg62cxwXTEAcDRZ6CbzplDOliZgh+P7Jn8c6W0="/>
</p:tagLst>
</file>

<file path=ppt/tags/tag382.xml><?xml version="1.0" encoding="utf-8"?>
<p:tagLst xmlns:p="http://schemas.openxmlformats.org/presentationml/2006/main">
  <p:tag name="AS_UNIQUEID" val="8707"/>
  <p:tag name="KSO_WM_BEAUTIFY_FLAG" val=""/>
  <p:tag name="KSO_WM_SCREEN_THEME_FLAG" val="+UjqldsrfI60VRtAQEzfGKMseMvoYhFe+SZDN85K/m94tuv+l/3lKCl3wHX0L80Bs/MKSRg62cxwXTEAcDRZ6CbzplDOliZgh+P7Jn8c6W0="/>
</p:tagLst>
</file>

<file path=ppt/tags/tag383.xml><?xml version="1.0" encoding="utf-8"?>
<p:tagLst xmlns:p="http://schemas.openxmlformats.org/presentationml/2006/main">
  <p:tag name="AS_UNIQUEID" val="8708"/>
  <p:tag name="KSO_WM_BEAUTIFY_FLAG" val=""/>
  <p:tag name="KSO_WM_SCREEN_THEME_FLAG" val="+UjqldsrfI60VRtAQEzfGKMseMvoYhFe+SZDN85K/m94tuv+l/3lKCl3wHX0L80Bs/MKSRg62cxwXTEAcDRZ6CbzplDOliZgh+P7Jn8c6W0="/>
</p:tagLst>
</file>

<file path=ppt/tags/tag384.xml><?xml version="1.0" encoding="utf-8"?>
<p:tagLst xmlns:p="http://schemas.openxmlformats.org/presentationml/2006/main">
  <p:tag name="AS_UNIQUEID" val="8709"/>
  <p:tag name="KSO_WM_BEAUTIFY_FLAG" val=""/>
  <p:tag name="KSO_WM_SCREEN_THEME_FLAG" val="+UjqldsrfI60VRtAQEzfGKMseMvoYhFe+SZDN85K/m94tuv+l/3lKCl3wHX0L80Bs/MKSRg62cxwXTEAcDRZ6CbzplDOliZgh+P7Jn8c6W0="/>
</p:tagLst>
</file>

<file path=ppt/tags/tag385.xml><?xml version="1.0" encoding="utf-8"?>
<p:tagLst xmlns:p="http://schemas.openxmlformats.org/presentationml/2006/main">
  <p:tag name="AS_UNIQUEID" val="8710"/>
  <p:tag name="KSO_WM_BEAUTIFY_FLAG" val=""/>
  <p:tag name="KSO_WM_SCREEN_THEME_FLAG" val="+UjqldsrfI60VRtAQEzfGKMseMvoYhFe+SZDN85K/m94tuv+l/3lKCl3wHX0L80Bs/MKSRg62cxwXTEAcDRZ6CbzplDOliZgh+P7Jn8c6W0="/>
</p:tagLst>
</file>

<file path=ppt/tags/tag386.xml><?xml version="1.0" encoding="utf-8"?>
<p:tagLst xmlns:p="http://schemas.openxmlformats.org/presentationml/2006/main">
  <p:tag name="AS_UNIQUEID" val="8711"/>
  <p:tag name="KSO_WM_BEAUTIFY_FLAG" val=""/>
  <p:tag name="KSO_WM_SCREEN_THEME_FLAG" val="+UjqldsrfI60VRtAQEzfGKMseMvoYhFe+SZDN85K/m94tuv+l/3lKCl3wHX0L80Bs/MKSRg62cxwXTEAcDRZ6CbzplDOliZgh+P7Jn8c6W0="/>
</p:tagLst>
</file>

<file path=ppt/tags/tag387.xml><?xml version="1.0" encoding="utf-8"?>
<p:tagLst xmlns:p="http://schemas.openxmlformats.org/presentationml/2006/main">
  <p:tag name="AS_UNIQUEID" val="8712"/>
  <p:tag name="KSO_WM_BEAUTIFY_FLAG" val=""/>
  <p:tag name="KSO_WM_SCREEN_THEME_FLAG" val="+UjqldsrfI60VRtAQEzfGKMseMvoYhFe+SZDN85K/m94tuv+l/3lKCl3wHX0L80Bs/MKSRg62cxwXTEAcDRZ6CbzplDOliZgh+P7Jn8c6W0="/>
</p:tagLst>
</file>

<file path=ppt/tags/tag388.xml><?xml version="1.0" encoding="utf-8"?>
<p:tagLst xmlns:p="http://schemas.openxmlformats.org/presentationml/2006/main">
  <p:tag name="AS_UNIQUEID" val="8713"/>
</p:tagLst>
</file>

<file path=ppt/tags/tag389.xml><?xml version="1.0" encoding="utf-8"?>
<p:tagLst xmlns:p="http://schemas.openxmlformats.org/presentationml/2006/main">
  <p:tag name="AS_UNIQUEID" val="8714"/>
  <p:tag name="KSO_WM_BEAUTIFY_FLAG" val=""/>
  <p:tag name="KSO_WM_SCREEN_THEME_FLAG" val="+UjqldsrfI60VRtAQEzfGKMseMvoYhFe+SZDN85K/m94tuv+l/3lKCl3wHX0L80Bs/MKSRg62cxwXTEAcDRZ6CbzplDOliZgh+P7Jn8c6W0="/>
</p:tagLst>
</file>

<file path=ppt/tags/tag39.xml><?xml version="1.0" encoding="utf-8"?>
<p:tagLst xmlns:p="http://schemas.openxmlformats.org/presentationml/2006/main">
  <p:tag name="AS_UNIQUEID" val="8393"/>
</p:tagLst>
</file>

<file path=ppt/tags/tag390.xml><?xml version="1.0" encoding="utf-8"?>
<p:tagLst xmlns:p="http://schemas.openxmlformats.org/presentationml/2006/main">
  <p:tag name="AS_UNIQUEID" val="8715"/>
  <p:tag name="KSO_WM_BEAUTIFY_FLAG" val=""/>
  <p:tag name="KSO_WM_SCREEN_THEME_FLAG" val="+UjqldsrfI60VRtAQEzfGKMseMvoYhFe+SZDN85K/m94tuv+l/3lKCl3wHX0L80Bs/MKSRg62cxwXTEAcDRZ6CbzplDOliZgh+P7Jn8c6W0="/>
</p:tagLst>
</file>

<file path=ppt/tags/tag391.xml><?xml version="1.0" encoding="utf-8"?>
<p:tagLst xmlns:p="http://schemas.openxmlformats.org/presentationml/2006/main">
  <p:tag name="AS_UNIQUEID" val="8716"/>
</p:tagLst>
</file>

<file path=ppt/tags/tag392.xml><?xml version="1.0" encoding="utf-8"?>
<p:tagLst xmlns:p="http://schemas.openxmlformats.org/presentationml/2006/main">
  <p:tag name="AS_UNIQUEID" val="8717"/>
  <p:tag name="KSO_WM_BEAUTIFY_FLAG" val=""/>
  <p:tag name="KSO_WM_SCREEN_THEME_FLAG" val="+UjqldsrfI60VRtAQEzfGKMseMvoYhFe+SZDN85K/m94tuv+l/3lKCl3wHX0L80Bs/MKSRg62cxwXTEAcDRZ6CbzplDOliZgh+P7Jn8c6W0="/>
</p:tagLst>
</file>

<file path=ppt/tags/tag393.xml><?xml version="1.0" encoding="utf-8"?>
<p:tagLst xmlns:p="http://schemas.openxmlformats.org/presentationml/2006/main">
  <p:tag name="AS_UNIQUEID" val="8718"/>
  <p:tag name="KSO_WM_BEAUTIFY_FLAG" val=""/>
  <p:tag name="KSO_WM_SCREEN_THEME_FLAG" val="+UjqldsrfI60VRtAQEzfGKMseMvoYhFe+SZDN85K/m94tuv+l/3lKCl3wHX0L80Bs/MKSRg62cxwXTEAcDRZ6CbzplDOliZgh+P7Jn8c6W0="/>
</p:tagLst>
</file>

<file path=ppt/tags/tag394.xml><?xml version="1.0" encoding="utf-8"?>
<p:tagLst xmlns:p="http://schemas.openxmlformats.org/presentationml/2006/main">
  <p:tag name="AS_UNIQUEID" val="8719"/>
</p:tagLst>
</file>

<file path=ppt/tags/tag395.xml><?xml version="1.0" encoding="utf-8"?>
<p:tagLst xmlns:p="http://schemas.openxmlformats.org/presentationml/2006/main">
  <p:tag name="AS_UNIQUEID" val="8720"/>
  <p:tag name="KSO_WM_BEAUTIFY_FLAG" val=""/>
  <p:tag name="KSO_WM_SCREEN_THEME_FLAG" val="+UjqldsrfI60VRtAQEzfGKMseMvoYhFe+SZDN85K/m94tuv+l/3lKCl3wHX0L80Bs/MKSRg62cxwXTEAcDRZ6CbzplDOliZgh+P7Jn8c6W0="/>
</p:tagLst>
</file>

<file path=ppt/tags/tag396.xml><?xml version="1.0" encoding="utf-8"?>
<p:tagLst xmlns:p="http://schemas.openxmlformats.org/presentationml/2006/main">
  <p:tag name="AS_UNIQUEID" val="8721"/>
  <p:tag name="KSO_WM_BEAUTIFY_FLAG" val=""/>
  <p:tag name="KSO_WM_SCREEN_THEME_FLAG" val="+UjqldsrfI60VRtAQEzfGKMseMvoYhFe+SZDN85K/m94tuv+l/3lKCl3wHX0L80Bs/MKSRg62cxwXTEAcDRZ6CbzplDOliZgh+P7Jn8c6W0="/>
</p:tagLst>
</file>

<file path=ppt/tags/tag397.xml><?xml version="1.0" encoding="utf-8"?>
<p:tagLst xmlns:p="http://schemas.openxmlformats.org/presentationml/2006/main">
  <p:tag name="AS_UNIQUEID" val="8722"/>
</p:tagLst>
</file>

<file path=ppt/tags/tag398.xml><?xml version="1.0" encoding="utf-8"?>
<p:tagLst xmlns:p="http://schemas.openxmlformats.org/presentationml/2006/main">
  <p:tag name="AS_UNIQUEID" val="2132"/>
  <p:tag name="KSO_WM_BEAUTIFY_FLAG" val=""/>
  <p:tag name="KSO_WM_SCREEN_THEME_FLAG" val="+UjqldsrfI60VRtAQEzfGKMseMvoYhFe+SZDN85K/m94tuv+l/3lKCl3wHX0L80Bs/MKSRg62cxwXTEAcDRZ6CbzplDOliZgh+P7Jn8c6W0="/>
</p:tagLst>
</file>

<file path=ppt/tags/tag399.xml><?xml version="1.0" encoding="utf-8"?>
<p:tagLst xmlns:p="http://schemas.openxmlformats.org/presentationml/2006/main">
  <p:tag name="AS_UNIQUEID" val="8723"/>
  <p:tag name="KSO_WM_BEAUTIFY_FLAG" val=""/>
  <p:tag name="KSO_WM_SCREEN_THEME_FLAG" val="+UjqldsrfI60VRtAQEzfGKMseMvoYhFe+SZDN85K/m94tuv+l/3lKCl3wHX0L80Bs/MKSRg62cxwXTEAcDRZ6CbzplDOliZgh+P7Jn8c6W0="/>
</p:tagLst>
</file>

<file path=ppt/tags/tag4.xml><?xml version="1.0" encoding="utf-8"?>
<p:tagLst xmlns:p="http://schemas.openxmlformats.org/presentationml/2006/main">
  <p:tag name="AS_UNIQUEID" val="8340"/>
</p:tagLst>
</file>

<file path=ppt/tags/tag40.xml><?xml version="1.0" encoding="utf-8"?>
<p:tagLst xmlns:p="http://schemas.openxmlformats.org/presentationml/2006/main">
  <p:tag name="AS_UNIQUEID" val="8394"/>
</p:tagLst>
</file>

<file path=ppt/tags/tag400.xml><?xml version="1.0" encoding="utf-8"?>
<p:tagLst xmlns:p="http://schemas.openxmlformats.org/presentationml/2006/main">
  <p:tag name="AS_UNIQUEID" val="8724"/>
</p:tagLst>
</file>

<file path=ppt/tags/tag401.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402.xml><?xml version="1.0" encoding="utf-8"?>
<p:tagLst xmlns:p="http://schemas.openxmlformats.org/presentationml/2006/main">
  <p:tag name="AS_UNIQUEID" val="8725"/>
  <p:tag name="KSO_WM_BEAUTIFY_FLAG" val=""/>
  <p:tag name="KSO_WM_SCREEN_THEME_FLAG" val="+UjqldsrfI60VRtAQEzfGKMseMvoYhFe+SZDN85K/m94tuv+l/3lKCl3wHX0L80Bs/MKSRg62cxwXTEAcDRZ6CbzplDOliZgh+P7Jn8c6W0="/>
</p:tagLst>
</file>

<file path=ppt/tags/tag403.xml><?xml version="1.0" encoding="utf-8"?>
<p:tagLst xmlns:p="http://schemas.openxmlformats.org/presentationml/2006/main">
  <p:tag name="AS_UNIQUEID" val="8726"/>
</p:tagLst>
</file>

<file path=ppt/tags/tag404.xml><?xml version="1.0" encoding="utf-8"?>
<p:tagLst xmlns:p="http://schemas.openxmlformats.org/presentationml/2006/main">
  <p:tag name="AS_UNIQUEID" val="8727"/>
</p:tagLst>
</file>

<file path=ppt/tags/tag405.xml><?xml version="1.0" encoding="utf-8"?>
<p:tagLst xmlns:p="http://schemas.openxmlformats.org/presentationml/2006/main">
  <p:tag name="AS_UNIQUEID" val="8728"/>
</p:tagLst>
</file>

<file path=ppt/tags/tag406.xml><?xml version="1.0" encoding="utf-8"?>
<p:tagLst xmlns:p="http://schemas.openxmlformats.org/presentationml/2006/main">
  <p:tag name="AS_UNIQUEID" val="8729"/>
</p:tagLst>
</file>

<file path=ppt/tags/tag407.xml><?xml version="1.0" encoding="utf-8"?>
<p:tagLst xmlns:p="http://schemas.openxmlformats.org/presentationml/2006/main">
  <p:tag name="AS_UNIQUEID" val="8731"/>
  <p:tag name="KSO_WM_BEAUTIFY_FLAG" val=""/>
  <p:tag name="KSO_WM_SCREEN_THEME_FLAG" val="+UjqldsrfI60VRtAQEzfGKMseMvoYhFe+SZDN85K/m94tuv+l/3lKCl3wHX0L80Bs/MKSRg62cxwXTEAcDRZ6CbzplDOliZgh+P7Jn8c6W0="/>
</p:tagLst>
</file>

<file path=ppt/tags/tag408.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409.xml><?xml version="1.0" encoding="utf-8"?>
<p:tagLst xmlns:p="http://schemas.openxmlformats.org/presentationml/2006/main">
  <p:tag name="AS_UNIQUEID" val="8732"/>
  <p:tag name="KSO_WM_BEAUTIFY_FLAG" val=""/>
  <p:tag name="KSO_WM_SCREEN_THEME_FLAG" val="+UjqldsrfI60VRtAQEzfGKMseMvoYhFe+SZDN85K/m94tuv+l/3lKCl3wHX0L80Bs/MKSRg62cxwXTEAcDRZ6CbzplDOliZgh+P7Jn8c6W0="/>
</p:tagLst>
</file>

<file path=ppt/tags/tag41.xml><?xml version="1.0" encoding="utf-8"?>
<p:tagLst xmlns:p="http://schemas.openxmlformats.org/presentationml/2006/main">
  <p:tag name="AS_UNIQUEID" val="8395"/>
</p:tagLst>
</file>

<file path=ppt/tags/tag410.xml><?xml version="1.0" encoding="utf-8"?>
<p:tagLst xmlns:p="http://schemas.openxmlformats.org/presentationml/2006/main">
  <p:tag name="AS_UNIQUEID" val="8333"/>
  <p:tag name="KSO_WM_BEAUTIFY_FLAG" val=""/>
</p:tagLst>
</file>

<file path=ppt/tags/tag411.xml><?xml version="1.0" encoding="utf-8"?>
<p:tagLst xmlns:p="http://schemas.openxmlformats.org/presentationml/2006/main">
  <p:tag name="AS_UNIQUEID" val="8334"/>
  <p:tag name="KSO_WM_BEAUTIFY_FLAG" val=""/>
</p:tagLst>
</file>

<file path=ppt/tags/tag412.xml><?xml version="1.0" encoding="utf-8"?>
<p:tagLst xmlns:p="http://schemas.openxmlformats.org/presentationml/2006/main">
  <p:tag name="AS_UNIQUEID" val="2224"/>
</p:tagLst>
</file>

<file path=ppt/tags/tag413.xml><?xml version="1.0" encoding="utf-8"?>
<p:tagLst xmlns:p="http://schemas.openxmlformats.org/presentationml/2006/main">
  <p:tag name="AS_UNIQUEID" val="8733"/>
</p:tagLst>
</file>

<file path=ppt/tags/tag414.xml><?xml version="1.0" encoding="utf-8"?>
<p:tagLst xmlns:p="http://schemas.openxmlformats.org/presentationml/2006/main">
  <p:tag name="AS_UNIQUEID" val="8734"/>
</p:tagLst>
</file>

<file path=ppt/tags/tag415.xml><?xml version="1.0" encoding="utf-8"?>
<p:tagLst xmlns:p="http://schemas.openxmlformats.org/presentationml/2006/main">
  <p:tag name="AS_UNIQUEID" val="8735"/>
</p:tagLst>
</file>

<file path=ppt/tags/tag416.xml><?xml version="1.0" encoding="utf-8"?>
<p:tagLst xmlns:p="http://schemas.openxmlformats.org/presentationml/2006/main">
  <p:tag name="AS_UNIQUEID" val="8736"/>
</p:tagLst>
</file>

<file path=ppt/tags/tag417.xml><?xml version="1.0" encoding="utf-8"?>
<p:tagLst xmlns:p="http://schemas.openxmlformats.org/presentationml/2006/main">
  <p:tag name="AS_UNIQUEID" val="8742"/>
</p:tagLst>
</file>

<file path=ppt/tags/tag418.xml><?xml version="1.0" encoding="utf-8"?>
<p:tagLst xmlns:p="http://schemas.openxmlformats.org/presentationml/2006/main">
  <p:tag name="AS_UNIQUEID" val="8743"/>
</p:tagLst>
</file>

<file path=ppt/tags/tag419.xml><?xml version="1.0" encoding="utf-8"?>
<p:tagLst xmlns:p="http://schemas.openxmlformats.org/presentationml/2006/main">
  <p:tag name="AS_UNIQUEID" val="8744"/>
</p:tagLst>
</file>

<file path=ppt/tags/tag42.xml><?xml version="1.0" encoding="utf-8"?>
<p:tagLst xmlns:p="http://schemas.openxmlformats.org/presentationml/2006/main">
  <p:tag name="AS_UNIQUEID" val="8396"/>
</p:tagLst>
</file>

<file path=ppt/tags/tag420.xml><?xml version="1.0" encoding="utf-8"?>
<p:tagLst xmlns:p="http://schemas.openxmlformats.org/presentationml/2006/main">
  <p:tag name="AS_UNIQUEID" val="8745"/>
</p:tagLst>
</file>

<file path=ppt/tags/tag421.xml><?xml version="1.0" encoding="utf-8"?>
<p:tagLst xmlns:p="http://schemas.openxmlformats.org/presentationml/2006/main">
  <p:tag name="AS_UNIQUEID" val="8746"/>
</p:tagLst>
</file>

<file path=ppt/tags/tag422.xml><?xml version="1.0" encoding="utf-8"?>
<p:tagLst xmlns:p="http://schemas.openxmlformats.org/presentationml/2006/main">
  <p:tag name="AS_UNIQUEID" val="8747"/>
</p:tagLst>
</file>

<file path=ppt/tags/tag423.xml><?xml version="1.0" encoding="utf-8"?>
<p:tagLst xmlns:p="http://schemas.openxmlformats.org/presentationml/2006/main">
  <p:tag name="AS_UNIQUEID" val="8748"/>
</p:tagLst>
</file>

<file path=ppt/tags/tag424.xml><?xml version="1.0" encoding="utf-8"?>
<p:tagLst xmlns:p="http://schemas.openxmlformats.org/presentationml/2006/main">
  <p:tag name="AS_UNIQUEID" val="8749"/>
</p:tagLst>
</file>

<file path=ppt/tags/tag425.xml><?xml version="1.0" encoding="utf-8"?>
<p:tagLst xmlns:p="http://schemas.openxmlformats.org/presentationml/2006/main">
  <p:tag name="AS_UNIQUEID" val="8750"/>
</p:tagLst>
</file>

<file path=ppt/tags/tag426.xml><?xml version="1.0" encoding="utf-8"?>
<p:tagLst xmlns:p="http://schemas.openxmlformats.org/presentationml/2006/main">
  <p:tag name="AS_UNIQUEID" val="8751"/>
</p:tagLst>
</file>

<file path=ppt/tags/tag427.xml><?xml version="1.0" encoding="utf-8"?>
<p:tagLst xmlns:p="http://schemas.openxmlformats.org/presentationml/2006/main">
  <p:tag name="AS_UNIQUEID" val="8752"/>
</p:tagLst>
</file>

<file path=ppt/tags/tag428.xml><?xml version="1.0" encoding="utf-8"?>
<p:tagLst xmlns:p="http://schemas.openxmlformats.org/presentationml/2006/main">
  <p:tag name="AS_UNIQUEID" val="8753"/>
</p:tagLst>
</file>

<file path=ppt/tags/tag429.xml><?xml version="1.0" encoding="utf-8"?>
<p:tagLst xmlns:p="http://schemas.openxmlformats.org/presentationml/2006/main">
  <p:tag name="AS_UNIQUEID" val="8754"/>
</p:tagLst>
</file>

<file path=ppt/tags/tag43.xml><?xml version="1.0" encoding="utf-8"?>
<p:tagLst xmlns:p="http://schemas.openxmlformats.org/presentationml/2006/main">
  <p:tag name="AS_UNIQUEID" val="8397"/>
</p:tagLst>
</file>

<file path=ppt/tags/tag430.xml><?xml version="1.0" encoding="utf-8"?>
<p:tagLst xmlns:p="http://schemas.openxmlformats.org/presentationml/2006/main">
  <p:tag name="AS_UNIQUEID" val="8755"/>
</p:tagLst>
</file>

<file path=ppt/tags/tag431.xml><?xml version="1.0" encoding="utf-8"?>
<p:tagLst xmlns:p="http://schemas.openxmlformats.org/presentationml/2006/main">
  <p:tag name="AS_UNIQUEID" val="8756"/>
</p:tagLst>
</file>

<file path=ppt/tags/tag432.xml><?xml version="1.0" encoding="utf-8"?>
<p:tagLst xmlns:p="http://schemas.openxmlformats.org/presentationml/2006/main">
  <p:tag name="AS_UNIQUEID" val="8757"/>
  <p:tag name="KSO_WM_BEAUTIFY_FLAG" val=""/>
  <p:tag name="KSO_WM_SCREEN_THEME_FLAG" val="+UjqldsrfI60VRtAQEzfGKMseMvoYhFe+SZDN85K/m94tuv+l/3lKCl3wHX0L80Bs/MKSRg62cxwXTEAcDRZ6CbzplDOliZgh+P7Jn8c6W0="/>
</p:tagLst>
</file>

<file path=ppt/tags/tag433.xml><?xml version="1.0" encoding="utf-8"?>
<p:tagLst xmlns:p="http://schemas.openxmlformats.org/presentationml/2006/main">
  <p:tag name="AS_UNIQUEID" val="8758"/>
</p:tagLst>
</file>

<file path=ppt/tags/tag434.xml><?xml version="1.0" encoding="utf-8"?>
<p:tagLst xmlns:p="http://schemas.openxmlformats.org/presentationml/2006/main">
  <p:tag name="AS_UNIQUEID" val="8759"/>
</p:tagLst>
</file>

<file path=ppt/tags/tag435.xml><?xml version="1.0" encoding="utf-8"?>
<p:tagLst xmlns:p="http://schemas.openxmlformats.org/presentationml/2006/main">
  <p:tag name="AS_UNIQUEID" val="8760"/>
</p:tagLst>
</file>

<file path=ppt/tags/tag436.xml><?xml version="1.0" encoding="utf-8"?>
<p:tagLst xmlns:p="http://schemas.openxmlformats.org/presentationml/2006/main">
  <p:tag name="TIMING" val="|48.9|2.4|12.2"/>
</p:tagLst>
</file>

<file path=ppt/tags/tag437.xml><?xml version="1.0" encoding="utf-8"?>
<p:tagLst xmlns:p="http://schemas.openxmlformats.org/presentationml/2006/main">
  <p:tag name="AS_UNIQUEID" val="8738"/>
</p:tagLst>
</file>

<file path=ppt/tags/tag438.xml><?xml version="1.0" encoding="utf-8"?>
<p:tagLst xmlns:p="http://schemas.openxmlformats.org/presentationml/2006/main">
  <p:tag name="AS_UNIQUEID" val="8739"/>
</p:tagLst>
</file>

<file path=ppt/tags/tag439.xml><?xml version="1.0" encoding="utf-8"?>
<p:tagLst xmlns:p="http://schemas.openxmlformats.org/presentationml/2006/main">
  <p:tag name="AS_UNIQUEID" val="8740"/>
</p:tagLst>
</file>

<file path=ppt/tags/tag44.xml><?xml version="1.0" encoding="utf-8"?>
<p:tagLst xmlns:p="http://schemas.openxmlformats.org/presentationml/2006/main">
  <p:tag name="AS_UNIQUEID" val="8398"/>
</p:tagLst>
</file>

<file path=ppt/tags/tag440.xml><?xml version="1.0" encoding="utf-8"?>
<p:tagLst xmlns:p="http://schemas.openxmlformats.org/presentationml/2006/main">
  <p:tag name="AS_UNIQUEID" val="8762"/>
</p:tagLst>
</file>

<file path=ppt/tags/tag441.xml><?xml version="1.0" encoding="utf-8"?>
<p:tagLst xmlns:p="http://schemas.openxmlformats.org/presentationml/2006/main">
  <p:tag name="AS_UNIQUEID" val="8763"/>
</p:tagLst>
</file>

<file path=ppt/tags/tag442.xml><?xml version="1.0" encoding="utf-8"?>
<p:tagLst xmlns:p="http://schemas.openxmlformats.org/presentationml/2006/main">
  <p:tag name="AS_UNIQUEID" val="8764"/>
  <p:tag name="KSO_WM_BEAUTIFY_FLAG" val=""/>
  <p:tag name="KSO_WM_SCREEN_THEME_FLAG" val="+UjqldsrfI60VRtAQEzfGKMseMvoYhFe+SZDN85K/m94tuv+l/3lKCl3wHX0L80Bs/MKSRg62cxwXTEAcDRZ6CbzplDOliZgh+P7Jn8c6W0="/>
</p:tagLst>
</file>

<file path=ppt/tags/tag443.xml><?xml version="1.0" encoding="utf-8"?>
<p:tagLst xmlns:p="http://schemas.openxmlformats.org/presentationml/2006/main">
  <p:tag name="AS_UNIQUEID" val="8765"/>
  <p:tag name="KSO_WM_BEAUTIFY_FLAG" val=""/>
  <p:tag name="KSO_WM_SCREEN_THEME_FLAG" val="+UjqldsrfI60VRtAQEzfGKMseMvoYhFe+SZDN85K/m94tuv+l/3lKCl3wHX0L80Bs/MKSRg62cxwXTEAcDRZ6CbzplDOliZgh+P7Jn8c6W0="/>
</p:tagLst>
</file>

<file path=ppt/tags/tag444.xml><?xml version="1.0" encoding="utf-8"?>
<p:tagLst xmlns:p="http://schemas.openxmlformats.org/presentationml/2006/main">
  <p:tag name="AS_UNIQUEID" val="8766"/>
  <p:tag name="KSO_WM_BEAUTIFY_FLAG" val=""/>
  <p:tag name="KSO_WM_SCREEN_THEME_FLAG" val="+UjqldsrfI60VRtAQEzfGKMseMvoYhFe+SZDN85K/m94tuv+l/3lKCl3wHX0L80Bs/MKSRg62cxwXTEAcDRZ6CbzplDOliZgh+P7Jn8c6W0="/>
</p:tagLst>
</file>

<file path=ppt/tags/tag445.xml><?xml version="1.0" encoding="utf-8"?>
<p:tagLst xmlns:p="http://schemas.openxmlformats.org/presentationml/2006/main">
  <p:tag name="AS_UNIQUEID" val="8767"/>
</p:tagLst>
</file>

<file path=ppt/tags/tag446.xml><?xml version="1.0" encoding="utf-8"?>
<p:tagLst xmlns:p="http://schemas.openxmlformats.org/presentationml/2006/main">
  <p:tag name="AS_UNIQUEID" val="8768"/>
  <p:tag name="KSO_WM_BEAUTIFY_FLAG" val=""/>
  <p:tag name="KSO_WM_SCREEN_THEME_FLAG" val="+UjqldsrfI60VRtAQEzfGKMseMvoYhFe+SZDN85K/m94tuv+l/3lKCl3wHX0L80Bs/MKSRg62cxwXTEAcDRZ6CbzplDOliZgh+P7Jn8c6W0="/>
</p:tagLst>
</file>

<file path=ppt/tags/tag447.xml><?xml version="1.0" encoding="utf-8"?>
<p:tagLst xmlns:p="http://schemas.openxmlformats.org/presentationml/2006/main">
  <p:tag name="AS_UNIQUEID" val="8769"/>
  <p:tag name="KSO_WM_BEAUTIFY_FLAG" val=""/>
  <p:tag name="KSO_WM_SCREEN_THEME_FLAG" val="+UjqldsrfI60VRtAQEzfGKMseMvoYhFe+SZDN85K/m94tuv+l/3lKCl3wHX0L80Bs/MKSRg62cxwXTEAcDRZ6CbzplDOliZgh+P7Jn8c6W0="/>
</p:tagLst>
</file>

<file path=ppt/tags/tag448.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449.xml><?xml version="1.0" encoding="utf-8"?>
<p:tagLst xmlns:p="http://schemas.openxmlformats.org/presentationml/2006/main">
  <p:tag name="AS_UNIQUEID" val="8770"/>
  <p:tag name="KSO_WM_BEAUTIFY_FLAG" val=""/>
  <p:tag name="KSO_WM_SCREEN_THEME_FLAG" val="+UjqldsrfI60VRtAQEzfGKMseMvoYhFe+SZDN85K/m94tuv+l/3lKCl3wHX0L80Bs/MKSRg62cxwXTEAcDRZ6CbzplDOliZgh+P7Jn8c6W0="/>
</p:tagLst>
</file>

<file path=ppt/tags/tag45.xml><?xml version="1.0" encoding="utf-8"?>
<p:tagLst xmlns:p="http://schemas.openxmlformats.org/presentationml/2006/main">
  <p:tag name="AS_UNIQUEID" val="8399"/>
</p:tagLst>
</file>

<file path=ppt/tags/tag450.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451.xml><?xml version="1.0" encoding="utf-8"?>
<p:tagLst xmlns:p="http://schemas.openxmlformats.org/presentationml/2006/main">
  <p:tag name="AS_UNIQUEID" val="8771"/>
  <p:tag name="KSO_WM_BEAUTIFY_FLAG" val=""/>
  <p:tag name="KSO_WM_SCREEN_THEME_FLAG" val="+UjqldsrfI60VRtAQEzfGKMseMvoYhFe+SZDN85K/m94tuv+l/3lKCl3wHX0L80Bs/MKSRg62cxwXTEAcDRZ6CbzplDOliZgh+P7Jn8c6W0="/>
</p:tagLst>
</file>

<file path=ppt/tags/tag452.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453.xml><?xml version="1.0" encoding="utf-8"?>
<p:tagLst xmlns:p="http://schemas.openxmlformats.org/presentationml/2006/main">
  <p:tag name="AS_UNIQUEID" val="8772"/>
  <p:tag name="KSO_WM_BEAUTIFY_FLAG" val=""/>
  <p:tag name="KSO_WM_SCREEN_THEME_FLAG" val="+UjqldsrfI60VRtAQEzfGKMseMvoYhFe+SZDN85K/m94tuv+l/3lKCl3wHX0L80Bs/MKSRg62cxwXTEAcDRZ6CbzplDOliZgh+P7Jn8c6W0="/>
</p:tagLst>
</file>

<file path=ppt/tags/tag454.xml><?xml version="1.0" encoding="utf-8"?>
<p:tagLst xmlns:p="http://schemas.openxmlformats.org/presentationml/2006/main">
  <p:tag name="AS_UNIQUEID" val="8773"/>
  <p:tag name="KSO_WM_BEAUTIFY_FLAG" val=""/>
  <p:tag name="KSO_WM_SCREEN_THEME_FLAG" val="+UjqldsrfI60VRtAQEzfGKMseMvoYhFe+SZDN85K/m94tuv+l/3lKCl3wHX0L80Bs/MKSRg62cxwXTEAcDRZ6CbzplDOliZgh+P7Jn8c6W0="/>
</p:tagLst>
</file>

<file path=ppt/tags/tag455.xml><?xml version="1.0" encoding="utf-8"?>
<p:tagLst xmlns:p="http://schemas.openxmlformats.org/presentationml/2006/main">
  <p:tag name="AS_UNIQUEID" val="8774"/>
  <p:tag name="KSO_WM_BEAUTIFY_FLAG" val=""/>
  <p:tag name="KSO_WM_SCREEN_THEME_FLAG" val="+UjqldsrfI60VRtAQEzfGKMseMvoYhFe+SZDN85K/m94tuv+l/3lKCl3wHX0L80Bs/MKSRg62cxwXTEAcDRZ6CbzplDOliZgh+P7Jn8c6W0="/>
</p:tagLst>
</file>

<file path=ppt/tags/tag456.xml><?xml version="1.0" encoding="utf-8"?>
<p:tagLst xmlns:p="http://schemas.openxmlformats.org/presentationml/2006/main">
  <p:tag name="AS_UNIQUEID" val="8775"/>
  <p:tag name="KSO_WM_BEAUTIFY_FLAG" val=""/>
  <p:tag name="KSO_WM_SCREEN_THEME_FLAG" val="+UjqldsrfI60VRtAQEzfGKMseMvoYhFe+SZDN85K/m94tuv+l/3lKCl3wHX0L80Bs/MKSRg62cxwXTEAcDRZ6CbzplDOliZgh+P7Jn8c6W0="/>
</p:tagLst>
</file>

<file path=ppt/tags/tag457.xml><?xml version="1.0" encoding="utf-8"?>
<p:tagLst xmlns:p="http://schemas.openxmlformats.org/presentationml/2006/main">
  <p:tag name="AS_UNIQUEID" val="8776"/>
</p:tagLst>
</file>

<file path=ppt/tags/tag458.xml><?xml version="1.0" encoding="utf-8"?>
<p:tagLst xmlns:p="http://schemas.openxmlformats.org/presentationml/2006/main">
  <p:tag name="AS_UNIQUEID" val="8777"/>
  <p:tag name="KSO_WM_BEAUTIFY_FLAG" val=""/>
  <p:tag name="KSO_WM_SCREEN_THEME_FLAG" val="+UjqldsrfI60VRtAQEzfGKMseMvoYhFe+SZDN85K/m94tuv+l/3lKCl3wHX0L80Bs/MKSRg62cxwXTEAcDRZ6CbzplDOliZgh+P7Jn8c6W0="/>
</p:tagLst>
</file>

<file path=ppt/tags/tag459.xml><?xml version="1.0" encoding="utf-8"?>
<p:tagLst xmlns:p="http://schemas.openxmlformats.org/presentationml/2006/main">
  <p:tag name="AS_UNIQUEID" val="8778"/>
  <p:tag name="KSO_WM_BEAUTIFY_FLAG" val=""/>
  <p:tag name="KSO_WM_SCREEN_THEME_FLAG" val="+UjqldsrfI60VRtAQEzfGKMseMvoYhFe+SZDN85K/m94tuv+l/3lKCl3wHX0L80Bs/MKSRg62cxwXTEAcDRZ6CbzplDOliZgh+P7Jn8c6W0="/>
</p:tagLst>
</file>

<file path=ppt/tags/tag46.xml><?xml version="1.0" encoding="utf-8"?>
<p:tagLst xmlns:p="http://schemas.openxmlformats.org/presentationml/2006/main">
  <p:tag name="AS_UNIQUEID" val="8400"/>
</p:tagLst>
</file>

<file path=ppt/tags/tag460.xml><?xml version="1.0" encoding="utf-8"?>
<p:tagLst xmlns:p="http://schemas.openxmlformats.org/presentationml/2006/main">
  <p:tag name="AS_UNIQUEID" val="8779"/>
  <p:tag name="KSO_WM_BEAUTIFY_FLAG" val=""/>
  <p:tag name="KSO_WM_SCREEN_THEME_FLAG" val="+UjqldsrfI60VRtAQEzfGKMseMvoYhFe+SZDN85K/m94tuv+l/3lKCl3wHX0L80Bs/MKSRg62cxwXTEAcDRZ6CbzplDOliZgh+P7Jn8c6W0="/>
</p:tagLst>
</file>

<file path=ppt/tags/tag461.xml><?xml version="1.0" encoding="utf-8"?>
<p:tagLst xmlns:p="http://schemas.openxmlformats.org/presentationml/2006/main">
  <p:tag name="AS_UNIQUEID" val="8780"/>
  <p:tag name="KSO_WM_BEAUTIFY_FLAG" val=""/>
  <p:tag name="KSO_WM_SCREEN_THEME_FLAG" val="+UjqldsrfI60VRtAQEzfGKMseMvoYhFe+SZDN85K/m94tuv+l/3lKCl3wHX0L80Bs/MKSRg62cxwXTEAcDRZ6CbzplDOliZgh+P7Jn8c6W0="/>
</p:tagLst>
</file>

<file path=ppt/tags/tag462.xml><?xml version="1.0" encoding="utf-8"?>
<p:tagLst xmlns:p="http://schemas.openxmlformats.org/presentationml/2006/main">
  <p:tag name="AS_UNIQUEID" val="8781"/>
  <p:tag name="KSO_WM_BEAUTIFY_FLAG" val=""/>
  <p:tag name="KSO_WM_SCREEN_THEME_FLAG" val="+UjqldsrfI60VRtAQEzfGKMseMvoYhFe+SZDN85K/m94tuv+l/3lKCl3wHX0L80Bs/MKSRg62cxwXTEAcDRZ6CbzplDOliZgh+P7Jn8c6W0="/>
</p:tagLst>
</file>

<file path=ppt/tags/tag463.xml><?xml version="1.0" encoding="utf-8"?>
<p:tagLst xmlns:p="http://schemas.openxmlformats.org/presentationml/2006/main">
  <p:tag name="AS_UNIQUEID" val="8782"/>
  <p:tag name="KSO_WM_BEAUTIFY_FLAG" val=""/>
  <p:tag name="KSO_WM_SCREEN_THEME_FLAG" val="+UjqldsrfI60VRtAQEzfGKMseMvoYhFe+SZDN85K/m94tuv+l/3lKCl3wHX0L80Bs/MKSRg62cxwXTEAcDRZ6CbzplDOliZgh+P7Jn8c6W0="/>
</p:tagLst>
</file>

<file path=ppt/tags/tag464.xml><?xml version="1.0" encoding="utf-8"?>
<p:tagLst xmlns:p="http://schemas.openxmlformats.org/presentationml/2006/main">
  <p:tag name="AS_UNIQUEID" val="8783"/>
  <p:tag name="KSO_WM_BEAUTIFY_FLAG" val=""/>
  <p:tag name="KSO_WM_SCREEN_THEME_FLAG" val="+UjqldsrfI60VRtAQEzfGKMseMvoYhFe+SZDN85K/m94tuv+l/3lKCl3wHX0L80Bs/MKSRg62cxwXTEAcDRZ6CbzplDOliZgh+P7Jn8c6W0="/>
</p:tagLst>
</file>

<file path=ppt/tags/tag465.xml><?xml version="1.0" encoding="utf-8"?>
<p:tagLst xmlns:p="http://schemas.openxmlformats.org/presentationml/2006/main">
  <p:tag name="AS_UNIQUEID" val="8784"/>
  <p:tag name="KSO_WM_BEAUTIFY_FLAG" val=""/>
  <p:tag name="KSO_WM_SCREEN_THEME_FLAG" val="+UjqldsrfI60VRtAQEzfGKMseMvoYhFe+SZDN85K/m94tuv+l/3lKCl3wHX0L80Bs/MKSRg62cxwXTEAcDRZ6CbzplDOliZgh+P7Jn8c6W0="/>
</p:tagLst>
</file>

<file path=ppt/tags/tag466.xml><?xml version="1.0" encoding="utf-8"?>
<p:tagLst xmlns:p="http://schemas.openxmlformats.org/presentationml/2006/main">
  <p:tag name="AS_UNIQUEID" val="8785"/>
  <p:tag name="KSO_WM_BEAUTIFY_FLAG" val=""/>
  <p:tag name="KSO_WM_SCREEN_THEME_FLAG" val="+UjqldsrfI60VRtAQEzfGKMseMvoYhFe+SZDN85K/m94tuv+l/3lKCl3wHX0L80Bs/MKSRg62cxwXTEAcDRZ6CbzplDOliZgh+P7Jn8c6W0="/>
</p:tagLst>
</file>

<file path=ppt/tags/tag467.xml><?xml version="1.0" encoding="utf-8"?>
<p:tagLst xmlns:p="http://schemas.openxmlformats.org/presentationml/2006/main">
  <p:tag name="AS_UNIQUEID" val="8786"/>
  <p:tag name="KSO_WM_BEAUTIFY_FLAG" val=""/>
  <p:tag name="KSO_WM_SCREEN_THEME_FLAG" val="+UjqldsrfI60VRtAQEzfGKMseMvoYhFe+SZDN85K/m94tuv+l/3lKCl3wHX0L80Bs/MKSRg62cxwXTEAcDRZ6CbzplDOliZgh+P7Jn8c6W0="/>
</p:tagLst>
</file>

<file path=ppt/tags/tag468.xml><?xml version="1.0" encoding="utf-8"?>
<p:tagLst xmlns:p="http://schemas.openxmlformats.org/presentationml/2006/main">
  <p:tag name="AS_UNIQUEID" val="8787"/>
  <p:tag name="KSO_WM_BEAUTIFY_FLAG" val=""/>
  <p:tag name="KSO_WM_SCREEN_THEME_FLAG" val="+UjqldsrfI60VRtAQEzfGKMseMvoYhFe+SZDN85K/m94tuv+l/3lKCl3wHX0L80Bs/MKSRg62cxwXTEAcDRZ6CbzplDOliZgh+P7Jn8c6W0="/>
</p:tagLst>
</file>

<file path=ppt/tags/tag469.xml><?xml version="1.0" encoding="utf-8"?>
<p:tagLst xmlns:p="http://schemas.openxmlformats.org/presentationml/2006/main">
  <p:tag name="AS_UNIQUEID" val="8788"/>
  <p:tag name="KSO_WM_BEAUTIFY_FLAG" val=""/>
  <p:tag name="KSO_WM_SCREEN_THEME_FLAG" val="+UjqldsrfI60VRtAQEzfGKMseMvoYhFe+SZDN85K/m94tuv+l/3lKCl3wHX0L80Bs/MKSRg62cxwXTEAcDRZ6CbzplDOliZgh+P7Jn8c6W0="/>
</p:tagLst>
</file>

<file path=ppt/tags/tag47.xml><?xml version="1.0" encoding="utf-8"?>
<p:tagLst xmlns:p="http://schemas.openxmlformats.org/presentationml/2006/main">
  <p:tag name="AS_UNIQUEID" val="8401"/>
</p:tagLst>
</file>

<file path=ppt/tags/tag470.xml><?xml version="1.0" encoding="utf-8"?>
<p:tagLst xmlns:p="http://schemas.openxmlformats.org/presentationml/2006/main">
  <p:tag name="AS_UNIQUEID" val="8789"/>
  <p:tag name="KSO_WM_BEAUTIFY_FLAG" val=""/>
  <p:tag name="KSO_WM_SCREEN_THEME_FLAG" val="+UjqldsrfI60VRtAQEzfGKMseMvoYhFe+SZDN85K/m94tuv+l/3lKCl3wHX0L80Bs/MKSRg62cxwXTEAcDRZ6CbzplDOliZgh+P7Jn8c6W0="/>
</p:tagLst>
</file>

<file path=ppt/tags/tag471.xml><?xml version="1.0" encoding="utf-8"?>
<p:tagLst xmlns:p="http://schemas.openxmlformats.org/presentationml/2006/main">
  <p:tag name="AS_UNIQUEID" val="8790"/>
  <p:tag name="KSO_WM_BEAUTIFY_FLAG" val=""/>
  <p:tag name="KSO_WM_SCREEN_THEME_FLAG" val="+UjqldsrfI60VRtAQEzfGKMseMvoYhFe+SZDN85K/m94tuv+l/3lKCl3wHX0L80Bs/MKSRg62cxwXTEAcDRZ6CbzplDOliZgh+P7Jn8c6W0="/>
</p:tagLst>
</file>

<file path=ppt/tags/tag472.xml><?xml version="1.0" encoding="utf-8"?>
<p:tagLst xmlns:p="http://schemas.openxmlformats.org/presentationml/2006/main">
  <p:tag name="AS_UNIQUEID" val="8791"/>
  <p:tag name="KSO_WM_BEAUTIFY_FLAG" val=""/>
  <p:tag name="KSO_WM_SCREEN_THEME_FLAG" val="+UjqldsrfI60VRtAQEzfGKMseMvoYhFe+SZDN85K/m94tuv+l/3lKCl3wHX0L80Bs/MKSRg62cxwXTEAcDRZ6CbzplDOliZgh+P7Jn8c6W0="/>
</p:tagLst>
</file>

<file path=ppt/tags/tag473.xml><?xml version="1.0" encoding="utf-8"?>
<p:tagLst xmlns:p="http://schemas.openxmlformats.org/presentationml/2006/main">
  <p:tag name="AS_UNIQUEID" val="8792"/>
  <p:tag name="KSO_WM_BEAUTIFY_FLAG" val=""/>
  <p:tag name="KSO_WM_SCREEN_THEME_FLAG" val="+UjqldsrfI60VRtAQEzfGKMseMvoYhFe+SZDN85K/m94tuv+l/3lKCl3wHX0L80Bs/MKSRg62cxwXTEAcDRZ6CbzplDOliZgh+P7Jn8c6W0="/>
</p:tagLst>
</file>

<file path=ppt/tags/tag474.xml><?xml version="1.0" encoding="utf-8"?>
<p:tagLst xmlns:p="http://schemas.openxmlformats.org/presentationml/2006/main">
  <p:tag name="AS_UNIQUEID" val="8793"/>
  <p:tag name="KSO_WM_BEAUTIFY_FLAG" val=""/>
  <p:tag name="KSO_WM_SCREEN_THEME_FLAG" val="+UjqldsrfI60VRtAQEzfGKMseMvoYhFe+SZDN85K/m94tuv+l/3lKCl3wHX0L80Bs/MKSRg62cxwXTEAcDRZ6CbzplDOliZgh+P7Jn8c6W0="/>
</p:tagLst>
</file>

<file path=ppt/tags/tag475.xml><?xml version="1.0" encoding="utf-8"?>
<p:tagLst xmlns:p="http://schemas.openxmlformats.org/presentationml/2006/main">
  <p:tag name="AS_UNIQUEID" val="8794"/>
</p:tagLst>
</file>

<file path=ppt/tags/tag476.xml><?xml version="1.0" encoding="utf-8"?>
<p:tagLst xmlns:p="http://schemas.openxmlformats.org/presentationml/2006/main">
  <p:tag name="AS_UNIQUEID" val="8796"/>
</p:tagLst>
</file>

<file path=ppt/tags/tag477.xml><?xml version="1.0" encoding="utf-8"?>
<p:tagLst xmlns:p="http://schemas.openxmlformats.org/presentationml/2006/main">
  <p:tag name="AS_UNIQUEID" val="8797"/>
</p:tagLst>
</file>

<file path=ppt/tags/tag478.xml><?xml version="1.0" encoding="utf-8"?>
<p:tagLst xmlns:p="http://schemas.openxmlformats.org/presentationml/2006/main">
  <p:tag name="AS_UNIQUEID" val="8798"/>
</p:tagLst>
</file>

<file path=ppt/tags/tag479.xml><?xml version="1.0" encoding="utf-8"?>
<p:tagLst xmlns:p="http://schemas.openxmlformats.org/presentationml/2006/main">
  <p:tag name="AS_UNIQUEID" val="8350"/>
</p:tagLst>
</file>

<file path=ppt/tags/tag48.xml><?xml version="1.0" encoding="utf-8"?>
<p:tagLst xmlns:p="http://schemas.openxmlformats.org/presentationml/2006/main">
  <p:tag name="AS_UNIQUEID" val="850"/>
  <p:tag name="KSO_WM_SCREEN_THEME_FLAG" val="+UjqldsrfI60VRtAQEzfGKMseMvoYhFe+SZDN85K/m94tuv+l/3lKCl3wHX0L80Bs/MKSRg62cxwXTEAcDRZ6CbzplDOliZgh+P7Jn8c6W0="/>
</p:tagLst>
</file>

<file path=ppt/tags/tag480.xml><?xml version="1.0" encoding="utf-8"?>
<p:tagLst xmlns:p="http://schemas.openxmlformats.org/presentationml/2006/main">
  <p:tag name="AS_UNIQUEID" val="8351"/>
</p:tagLst>
</file>

<file path=ppt/tags/tag481.xml><?xml version="1.0" encoding="utf-8"?>
<p:tagLst xmlns:p="http://schemas.openxmlformats.org/presentationml/2006/main">
  <p:tag name="AS_UNIQUEID" val="8352"/>
</p:tagLst>
</file>

<file path=ppt/tags/tag482.xml><?xml version="1.0" encoding="utf-8"?>
<p:tagLst xmlns:p="http://schemas.openxmlformats.org/presentationml/2006/main">
  <p:tag name="AS_UNIQUEID" val="8353"/>
</p:tagLst>
</file>

<file path=ppt/tags/tag483.xml><?xml version="1.0" encoding="utf-8"?>
<p:tagLst xmlns:p="http://schemas.openxmlformats.org/presentationml/2006/main">
  <p:tag name="AS_UNIQUEID" val="8354"/>
</p:tagLst>
</file>

<file path=ppt/tags/tag484.xml><?xml version="1.0" encoding="utf-8"?>
<p:tagLst xmlns:p="http://schemas.openxmlformats.org/presentationml/2006/main">
  <p:tag name="AS_UNIQUEID" val="8355"/>
</p:tagLst>
</file>

<file path=ppt/tags/tag485.xml><?xml version="1.0" encoding="utf-8"?>
<p:tagLst xmlns:p="http://schemas.openxmlformats.org/presentationml/2006/main">
  <p:tag name="AS_UNIQUEID" val="8357"/>
</p:tagLst>
</file>

<file path=ppt/tags/tag486.xml><?xml version="1.0" encoding="utf-8"?>
<p:tagLst xmlns:p="http://schemas.openxmlformats.org/presentationml/2006/main">
  <p:tag name="AS_UNIQUEID" val="8358"/>
</p:tagLst>
</file>

<file path=ppt/tags/tag487.xml><?xml version="1.0" encoding="utf-8"?>
<p:tagLst xmlns:p="http://schemas.openxmlformats.org/presentationml/2006/main">
  <p:tag name="AS_UNIQUEID" val="8359"/>
</p:tagLst>
</file>

<file path=ppt/tags/tag488.xml><?xml version="1.0" encoding="utf-8"?>
<p:tagLst xmlns:p="http://schemas.openxmlformats.org/presentationml/2006/main">
  <p:tag name="AS_UNIQUEID" val="8360"/>
</p:tagLst>
</file>

<file path=ppt/tags/tag489.xml><?xml version="1.0" encoding="utf-8"?>
<p:tagLst xmlns:p="http://schemas.openxmlformats.org/presentationml/2006/main">
  <p:tag name="AS_OS" val="Unix 3.10 unknown"/>
  <p:tag name="AS_RELEASE_DATE" val="2023.03.31"/>
  <p:tag name="AS_TITLE" val="Aspose.Slides for Java"/>
  <p:tag name="AS_VERSION" val="23.3"/>
  <p:tag name="COMMONDATA" val="eyJoZGlkIjoiNjA0MWQ3NGYwOGM0OTkwMTIxMDI5ZTY3ZGFlYzU3NjkifQ=="/>
  <p:tag name="KSO_WM_SCREEN_THEME_FLAG" val="+UjqldsrfI60VRtAQEzfGKMseMvoYhFe+SZDN85K/m94tuv+l/3lKCl3wHX0L80Bs/MKSRg62cxwXTEAcDRZ6CbzplDOliZgh+P7Jn8c6W0="/>
  <p:tag name="KSO_WPP_MARK_KEY" val="fdfb5baa-11df-44a6-b5d6-d881902a5068"/>
  <p:tag name="RESOURCE_RECORD_KEY" val="{&quot;13&quot;:[20362273,4676804,4695712,20104438,4364974,19951220,20184151,20184176,20209626,20481828,20482077,4663468,20174677,4634995,20469019,4721712,20174685,20104445]}"/>
</p:tagLst>
</file>

<file path=ppt/tags/tag49.xml><?xml version="1.0" encoding="utf-8"?>
<p:tagLst xmlns:p="http://schemas.openxmlformats.org/presentationml/2006/main">
  <p:tag name="AS_UNIQUEID" val="851"/>
  <p:tag name="KSO_WM_SCREEN_THEME_FLAG" val="+UjqldsrfI60VRtAQEzfGKMseMvoYhFe+SZDN85K/m94tuv+l/3lKCl3wHX0L80Bs/MKSRg62cxwXTEAcDRZ6CbzplDOliZgh+P7Jn8c6W0="/>
</p:tagLst>
</file>

<file path=ppt/tags/tag5.xml><?xml version="1.0" encoding="utf-8"?>
<p:tagLst xmlns:p="http://schemas.openxmlformats.org/presentationml/2006/main">
  <p:tag name="AS_UNIQUEID" val="8342"/>
</p:tagLst>
</file>

<file path=ppt/tags/tag50.xml><?xml version="1.0" encoding="utf-8"?>
<p:tagLst xmlns:p="http://schemas.openxmlformats.org/presentationml/2006/main">
  <p:tag name="AS_UNIQUEID" val="851"/>
  <p:tag name="KSO_WM_SCREEN_THEME_FLAG" val="+UjqldsrfI60VRtAQEzfGKMseMvoYhFe+SZDN85K/m94tuv+l/3lKCl3wHX0L80Bs/MKSRg62cxwXTEAcDRZ6CbzplDOliZgh+P7Jn8c6W0="/>
</p:tagLst>
</file>

<file path=ppt/tags/tag51.xml><?xml version="1.0" encoding="utf-8"?>
<p:tagLst xmlns:p="http://schemas.openxmlformats.org/presentationml/2006/main">
  <p:tag name="AS_UNIQUEID" val="850"/>
  <p:tag name="KSO_WM_SCREEN_THEME_FLAG" val="+UjqldsrfI60VRtAQEzfGKMseMvoYhFe+SZDN85K/m94tuv+l/3lKCl3wHX0L80Bs/MKSRg62cxwXTEAcDRZ6CbzplDOliZgh+P7Jn8c6W0="/>
</p:tagLst>
</file>

<file path=ppt/tags/tag52.xml><?xml version="1.0" encoding="utf-8"?>
<p:tagLst xmlns:p="http://schemas.openxmlformats.org/presentationml/2006/main">
  <p:tag name="AS_UNIQUEID" val="850"/>
  <p:tag name="KSO_WM_SCREEN_THEME_FLAG" val="+UjqldsrfI60VRtAQEzfGKMseMvoYhFe+SZDN85K/m94tuv+l/3lKCl3wHX0L80Bs/MKSRg62cxwXTEAcDRZ6CbzplDOliZgh+P7Jn8c6W0="/>
</p:tagLst>
</file>

<file path=ppt/tags/tag53.xml><?xml version="1.0" encoding="utf-8"?>
<p:tagLst xmlns:p="http://schemas.openxmlformats.org/presentationml/2006/main">
  <p:tag name="AS_UNIQUEID" val="8402"/>
</p:tagLst>
</file>

<file path=ppt/tags/tag54.xml><?xml version="1.0" encoding="utf-8"?>
<p:tagLst xmlns:p="http://schemas.openxmlformats.org/presentationml/2006/main">
  <p:tag name="AS_UNIQUEID" val="8403"/>
  <p:tag name="KSO_WM_BEAUTIFY_FLAG" val=""/>
  <p:tag name="KSO_WM_SCREEN_THEME_FLAG" val="+UjqldsrfI60VRtAQEzfGKMseMvoYhFe+SZDN85K/m94tuv+l/3lKCl3wHX0L80Bs/MKSRg62cxwXTEAcDRZ6CbzplDOliZgh+P7Jn8c6W0="/>
</p:tagLst>
</file>

<file path=ppt/tags/tag55.xml><?xml version="1.0" encoding="utf-8"?>
<p:tagLst xmlns:p="http://schemas.openxmlformats.org/presentationml/2006/main">
  <p:tag name="AS_UNIQUEID" val="8405"/>
  <p:tag name="KSO_WM_BEAUTIFY_FLAG" val=""/>
  <p:tag name="KSO_WM_SCREEN_THEME_FLAG" val="+UjqldsrfI60VRtAQEzfGKMseMvoYhFe+SZDN85K/m94tuv+l/3lKCl3wHX0L80Bs/MKSRg62cxwXTEAcDRZ6CbzplDOliZgh+P7Jn8c6W0="/>
</p:tagLst>
</file>

<file path=ppt/tags/tag56.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57.xml><?xml version="1.0" encoding="utf-8"?>
<p:tagLst xmlns:p="http://schemas.openxmlformats.org/presentationml/2006/main">
  <p:tag name="AS_UNIQUEID" val="8406"/>
</p:tagLst>
</file>

<file path=ppt/tags/tag58.xml><?xml version="1.0" encoding="utf-8"?>
<p:tagLst xmlns:p="http://schemas.openxmlformats.org/presentationml/2006/main">
  <p:tag name="AS_UNIQUEID" val="8407"/>
</p:tagLst>
</file>

<file path=ppt/tags/tag59.xml><?xml version="1.0" encoding="utf-8"?>
<p:tagLst xmlns:p="http://schemas.openxmlformats.org/presentationml/2006/main">
  <p:tag name="AS_UNIQUEID" val="8408"/>
</p:tagLst>
</file>

<file path=ppt/tags/tag6.xml><?xml version="1.0" encoding="utf-8"?>
<p:tagLst xmlns:p="http://schemas.openxmlformats.org/presentationml/2006/main">
  <p:tag name="AS_UNIQUEID" val="8343"/>
</p:tagLst>
</file>

<file path=ppt/tags/tag60.xml><?xml version="1.0" encoding="utf-8"?>
<p:tagLst xmlns:p="http://schemas.openxmlformats.org/presentationml/2006/main">
  <p:tag name="AS_UNIQUEID" val="8409"/>
</p:tagLst>
</file>

<file path=ppt/tags/tag61.xml><?xml version="1.0" encoding="utf-8"?>
<p:tagLst xmlns:p="http://schemas.openxmlformats.org/presentationml/2006/main">
  <p:tag name="AS_UNIQUEID" val="8410"/>
</p:tagLst>
</file>

<file path=ppt/tags/tag62.xml><?xml version="1.0" encoding="utf-8"?>
<p:tagLst xmlns:p="http://schemas.openxmlformats.org/presentationml/2006/main">
  <p:tag name="AS_UNIQUEID" val="8411"/>
</p:tagLst>
</file>

<file path=ppt/tags/tag63.xml><?xml version="1.0" encoding="utf-8"?>
<p:tagLst xmlns:p="http://schemas.openxmlformats.org/presentationml/2006/main">
  <p:tag name="AS_UNIQUEID" val="8412"/>
</p:tagLst>
</file>

<file path=ppt/tags/tag64.xml><?xml version="1.0" encoding="utf-8"?>
<p:tagLst xmlns:p="http://schemas.openxmlformats.org/presentationml/2006/main">
  <p:tag name="AS_UNIQUEID" val="8413"/>
</p:tagLst>
</file>

<file path=ppt/tags/tag65.xml><?xml version="1.0" encoding="utf-8"?>
<p:tagLst xmlns:p="http://schemas.openxmlformats.org/presentationml/2006/main">
  <p:tag name="AS_UNIQUEID" val="8414"/>
</p:tagLst>
</file>

<file path=ppt/tags/tag66.xml><?xml version="1.0" encoding="utf-8"?>
<p:tagLst xmlns:p="http://schemas.openxmlformats.org/presentationml/2006/main">
  <p:tag name="AS_UNIQUEID" val="8415"/>
</p:tagLst>
</file>

<file path=ppt/tags/tag67.xml><?xml version="1.0" encoding="utf-8"?>
<p:tagLst xmlns:p="http://schemas.openxmlformats.org/presentationml/2006/main">
  <p:tag name="AS_UNIQUEID" val="8416"/>
</p:tagLst>
</file>

<file path=ppt/tags/tag68.xml><?xml version="1.0" encoding="utf-8"?>
<p:tagLst xmlns:p="http://schemas.openxmlformats.org/presentationml/2006/main">
  <p:tag name="AS_UNIQUEID" val="850"/>
  <p:tag name="KSO_WM_BEAUTIFY_FLAG" val=""/>
  <p:tag name="KSO_WM_SCREEN_THEME_FLAG" val="+UjqldsrfI60VRtAQEzfGKMseMvoYhFe+SZDN85K/m94tuv+l/3lKCl3wHX0L80Bs/MKSRg62cxwXTEAcDRZ6CbzplDOliZgh+P7Jn8c6W0="/>
</p:tagLst>
</file>

<file path=ppt/tags/tag69.xml><?xml version="1.0" encoding="utf-8"?>
<p:tagLst xmlns:p="http://schemas.openxmlformats.org/presentationml/2006/main">
  <p:tag name="AS_UNIQUEID" val="8418"/>
  <p:tag name="KSO_WM_BEAUTIFY_FLAG" val=""/>
  <p:tag name="KSO_WM_SCREEN_THEME_FLAG" val="+UjqldsrfI60VRtAQEzfGKMseMvoYhFe+SZDN85K/m94tuv+l/3lKCl3wHX0L80Bs/MKSRg62cxwXTEAcDRZ6CbzplDOliZgh+P7Jn8c6W0="/>
</p:tagLst>
</file>

<file path=ppt/tags/tag7.xml><?xml version="1.0" encoding="utf-8"?>
<p:tagLst xmlns:p="http://schemas.openxmlformats.org/presentationml/2006/main">
  <p:tag name="AS_UNIQUEID" val="8344"/>
</p:tagLst>
</file>

<file path=ppt/tags/tag70.xml><?xml version="1.0" encoding="utf-8"?>
<p:tagLst xmlns:p="http://schemas.openxmlformats.org/presentationml/2006/main">
  <p:tag name="AS_UNIQUEID" val="8419"/>
</p:tagLst>
</file>

<file path=ppt/tags/tag71.xml><?xml version="1.0" encoding="utf-8"?>
<p:tagLst xmlns:p="http://schemas.openxmlformats.org/presentationml/2006/main">
  <p:tag name="AS_UNIQUEID" val="8420"/>
</p:tagLst>
</file>

<file path=ppt/tags/tag72.xml><?xml version="1.0" encoding="utf-8"?>
<p:tagLst xmlns:p="http://schemas.openxmlformats.org/presentationml/2006/main">
  <p:tag name="AS_UNIQUEID" val="8421"/>
</p:tagLst>
</file>

<file path=ppt/tags/tag73.xml><?xml version="1.0" encoding="utf-8"?>
<p:tagLst xmlns:p="http://schemas.openxmlformats.org/presentationml/2006/main">
  <p:tag name="AS_UNIQUEID" val="8422"/>
</p:tagLst>
</file>

<file path=ppt/tags/tag74.xml><?xml version="1.0" encoding="utf-8"?>
<p:tagLst xmlns:p="http://schemas.openxmlformats.org/presentationml/2006/main">
  <p:tag name="AS_UNIQUEID" val="8423"/>
</p:tagLst>
</file>

<file path=ppt/tags/tag75.xml><?xml version="1.0" encoding="utf-8"?>
<p:tagLst xmlns:p="http://schemas.openxmlformats.org/presentationml/2006/main">
  <p:tag name="AS_UNIQUEID" val="8424"/>
</p:tagLst>
</file>

<file path=ppt/tags/tag76.xml><?xml version="1.0" encoding="utf-8"?>
<p:tagLst xmlns:p="http://schemas.openxmlformats.org/presentationml/2006/main">
  <p:tag name="AS_UNIQUEID" val="8425"/>
  <p:tag name="KSO_WM_BEAUTIFY_FLAG" val=""/>
  <p:tag name="KSO_WM_SCREEN_THEME_FLAG" val="+UjqldsrfI60VRtAQEzfGKMseMvoYhFe+SZDN85K/m94tuv+l/3lKCl3wHX0L80Bs/MKSRg62cxwXTEAcDRZ6CbzplDOliZgh+P7Jn8c6W0="/>
</p:tagLst>
</file>

<file path=ppt/tags/tag77.xml><?xml version="1.0" encoding="utf-8"?>
<p:tagLst xmlns:p="http://schemas.openxmlformats.org/presentationml/2006/main">
  <p:tag name="AS_UNIQUEID" val="8426"/>
</p:tagLst>
</file>

<file path=ppt/tags/tag78.xml><?xml version="1.0" encoding="utf-8"?>
<p:tagLst xmlns:p="http://schemas.openxmlformats.org/presentationml/2006/main">
  <p:tag name="AS_UNIQUEID" val="8427"/>
</p:tagLst>
</file>

<file path=ppt/tags/tag79.xml><?xml version="1.0" encoding="utf-8"?>
<p:tagLst xmlns:p="http://schemas.openxmlformats.org/presentationml/2006/main">
  <p:tag name="AS_UNIQUEID" val="8428"/>
</p:tagLst>
</file>

<file path=ppt/tags/tag8.xml><?xml version="1.0" encoding="utf-8"?>
<p:tagLst xmlns:p="http://schemas.openxmlformats.org/presentationml/2006/main">
  <p:tag name="AS_UNIQUEID" val="8345"/>
</p:tagLst>
</file>

<file path=ppt/tags/tag80.xml><?xml version="1.0" encoding="utf-8"?>
<p:tagLst xmlns:p="http://schemas.openxmlformats.org/presentationml/2006/main">
  <p:tag name="AS_UNIQUEID" val="8429"/>
</p:tagLst>
</file>

<file path=ppt/tags/tag81.xml><?xml version="1.0" encoding="utf-8"?>
<p:tagLst xmlns:p="http://schemas.openxmlformats.org/presentationml/2006/main">
  <p:tag name="AS_UNIQUEID" val="8430"/>
</p:tagLst>
</file>

<file path=ppt/tags/tag82.xml><?xml version="1.0" encoding="utf-8"?>
<p:tagLst xmlns:p="http://schemas.openxmlformats.org/presentationml/2006/main">
  <p:tag name="AS_UNIQUEID" val="8431"/>
</p:tagLst>
</file>

<file path=ppt/tags/tag83.xml><?xml version="1.0" encoding="utf-8"?>
<p:tagLst xmlns:p="http://schemas.openxmlformats.org/presentationml/2006/main">
  <p:tag name="AS_UNIQUEID" val="8432"/>
  <p:tag name="KSO_WM_BEAUTIFY_FLAG" val=""/>
  <p:tag name="KSO_WM_SCREEN_THEME_FLAG" val="+UjqldsrfI60VRtAQEzfGKMseMvoYhFe+SZDN85K/m94tuv+l/3lKCl3wHX0L80Bs/MKSRg62cxwXTEAcDRZ6CbzplDOliZgh+P7Jn8c6W0="/>
</p:tagLst>
</file>

<file path=ppt/tags/tag84.xml><?xml version="1.0" encoding="utf-8"?>
<p:tagLst xmlns:p="http://schemas.openxmlformats.org/presentationml/2006/main">
  <p:tag name="AS_UNIQUEID" val="8433"/>
  <p:tag name="KSO_WM_BEAUTIFY_FLAG" val=""/>
  <p:tag name="KSO_WM_SCREEN_THEME_FLAG" val="+UjqldsrfI60VRtAQEzfGKMseMvoYhFe+SZDN85K/m94tuv+l/3lKCl3wHX0L80Bs/MKSRg62cxwXTEAcDRZ6CbzplDOliZgh+P7Jn8c6W0="/>
</p:tagLst>
</file>

<file path=ppt/tags/tag85.xml><?xml version="1.0" encoding="utf-8"?>
<p:tagLst xmlns:p="http://schemas.openxmlformats.org/presentationml/2006/main">
  <p:tag name="AS_UNIQUEID" val="8434"/>
</p:tagLst>
</file>

<file path=ppt/tags/tag86.xml><?xml version="1.0" encoding="utf-8"?>
<p:tagLst xmlns:p="http://schemas.openxmlformats.org/presentationml/2006/main">
  <p:tag name="AS_UNIQUEID" val="8435"/>
</p:tagLst>
</file>

<file path=ppt/tags/tag87.xml><?xml version="1.0" encoding="utf-8"?>
<p:tagLst xmlns:p="http://schemas.openxmlformats.org/presentationml/2006/main">
  <p:tag name="AS_UNIQUEID" val="8436"/>
  <p:tag name="KSO_WM_BEAUTIFY_FLAG" val=""/>
  <p:tag name="KSO_WM_SCREEN_THEME_FLAG" val="+UjqldsrfI60VRtAQEzfGKMseMvoYhFe+SZDN85K/m94tuv+l/3lKCl3wHX0L80Bs/MKSRg62cxwXTEAcDRZ6CbzplDOliZgh+P7Jn8c6W0="/>
</p:tagLst>
</file>

<file path=ppt/tags/tag88.xml><?xml version="1.0" encoding="utf-8"?>
<p:tagLst xmlns:p="http://schemas.openxmlformats.org/presentationml/2006/main">
  <p:tag name="AS_UNIQUEID" val="8437"/>
  <p:tag name="KSO_WM_BEAUTIFY_FLAG" val=""/>
  <p:tag name="KSO_WM_SCREEN_THEME_FLAG" val="+UjqldsrfI60VRtAQEzfGKMseMvoYhFe+SZDN85K/m94tuv+l/3lKCl3wHX0L80Bs/MKSRg62cxwXTEAcDRZ6CbzplDOliZgh+P7Jn8c6W0="/>
</p:tagLst>
</file>

<file path=ppt/tags/tag89.xml><?xml version="1.0" encoding="utf-8"?>
<p:tagLst xmlns:p="http://schemas.openxmlformats.org/presentationml/2006/main">
  <p:tag name="AS_UNIQUEID" val="8438"/>
  <p:tag name="KSO_WM_BEAUTIFY_FLAG" val=""/>
  <p:tag name="KSO_WM_SCREEN_THEME_FLAG" val="+UjqldsrfI60VRtAQEzfGKMseMvoYhFe+SZDN85K/m94tuv+l/3lKCl3wHX0L80Bs/MKSRg62cxwXTEAcDRZ6CbzplDOliZgh+P7Jn8c6W0="/>
</p:tagLst>
</file>

<file path=ppt/tags/tag9.xml><?xml version="1.0" encoding="utf-8"?>
<p:tagLst xmlns:p="http://schemas.openxmlformats.org/presentationml/2006/main">
  <p:tag name="AS_UNIQUEID" val="8346"/>
</p:tagLst>
</file>

<file path=ppt/tags/tag90.xml><?xml version="1.0" encoding="utf-8"?>
<p:tagLst xmlns:p="http://schemas.openxmlformats.org/presentationml/2006/main">
  <p:tag name="AS_UNIQUEID" val="8439"/>
  <p:tag name="KSO_WM_BEAUTIFY_FLAG" val=""/>
  <p:tag name="KSO_WM_SCREEN_THEME_FLAG" val="+UjqldsrfI60VRtAQEzfGKMseMvoYhFe+SZDN85K/m94tuv+l/3lKCl3wHX0L80Bs/MKSRg62cxwXTEAcDRZ6CbzplDOliZgh+P7Jn8c6W0="/>
</p:tagLst>
</file>

<file path=ppt/tags/tag91.xml><?xml version="1.0" encoding="utf-8"?>
<p:tagLst xmlns:p="http://schemas.openxmlformats.org/presentationml/2006/main">
  <p:tag name="AS_UNIQUEID" val="8440"/>
  <p:tag name="KSO_WM_BEAUTIFY_FLAG" val=""/>
  <p:tag name="KSO_WM_SCREEN_THEME_FLAG" val="+UjqldsrfI60VRtAQEzfGKMseMvoYhFe+SZDN85K/m94tuv+l/3lKCl3wHX0L80Bs/MKSRg62cxwXTEAcDRZ6CbzplDOliZgh+P7Jn8c6W0="/>
</p:tagLst>
</file>

<file path=ppt/tags/tag92.xml><?xml version="1.0" encoding="utf-8"?>
<p:tagLst xmlns:p="http://schemas.openxmlformats.org/presentationml/2006/main">
  <p:tag name="AS_UNIQUEID" val="8441"/>
  <p:tag name="KSO_WM_BEAUTIFY_FLAG" val=""/>
  <p:tag name="KSO_WM_SCREEN_THEME_FLAG" val="+UjqldsrfI60VRtAQEzfGKMseMvoYhFe+SZDN85K/m94tuv+l/3lKCl3wHX0L80Bs/MKSRg62cxwXTEAcDRZ6CbzplDOliZgh+P7Jn8c6W0="/>
</p:tagLst>
</file>

<file path=ppt/tags/tag93.xml><?xml version="1.0" encoding="utf-8"?>
<p:tagLst xmlns:p="http://schemas.openxmlformats.org/presentationml/2006/main">
  <p:tag name="AS_UNIQUEID" val="8442"/>
  <p:tag name="KSO_WM_BEAUTIFY_FLAG" val=""/>
  <p:tag name="KSO_WM_SCREEN_THEME_FLAG" val="+UjqldsrfI60VRtAQEzfGKMseMvoYhFe+SZDN85K/m94tuv+l/3lKCl3wHX0L80Bs/MKSRg62cxwXTEAcDRZ6CbzplDOliZgh+P7Jn8c6W0="/>
</p:tagLst>
</file>

<file path=ppt/tags/tag94.xml><?xml version="1.0" encoding="utf-8"?>
<p:tagLst xmlns:p="http://schemas.openxmlformats.org/presentationml/2006/main">
  <p:tag name="AS_UNIQUEID" val="8443"/>
</p:tagLst>
</file>

<file path=ppt/tags/tag95.xml><?xml version="1.0" encoding="utf-8"?>
<p:tagLst xmlns:p="http://schemas.openxmlformats.org/presentationml/2006/main">
  <p:tag name="AS_UNIQUEID" val="8444"/>
  <p:tag name="KSO_WM_BEAUTIFY_FLAG" val=""/>
  <p:tag name="KSO_WM_SCREEN_THEME_FLAG" val="+UjqldsrfI60VRtAQEzfGKMseMvoYhFe+SZDN85K/m94tuv+l/3lKCl3wHX0L80Bs/MKSRg62cxwXTEAcDRZ6CbzplDOliZgh+P7Jn8c6W0="/>
</p:tagLst>
</file>

<file path=ppt/tags/tag96.xml><?xml version="1.0" encoding="utf-8"?>
<p:tagLst xmlns:p="http://schemas.openxmlformats.org/presentationml/2006/main">
  <p:tag name="AS_UNIQUEID" val="8445"/>
</p:tagLst>
</file>

<file path=ppt/tags/tag97.xml><?xml version="1.0" encoding="utf-8"?>
<p:tagLst xmlns:p="http://schemas.openxmlformats.org/presentationml/2006/main">
  <p:tag name="AS_UNIQUEID" val="8446"/>
</p:tagLst>
</file>

<file path=ppt/tags/tag98.xml><?xml version="1.0" encoding="utf-8"?>
<p:tagLst xmlns:p="http://schemas.openxmlformats.org/presentationml/2006/main">
  <p:tag name="AS_UNIQUEID" val="8447"/>
</p:tagLst>
</file>

<file path=ppt/tags/tag99.xml><?xml version="1.0" encoding="utf-8"?>
<p:tagLst xmlns:p="http://schemas.openxmlformats.org/presentationml/2006/main">
  <p:tag name="AS_UNIQUEID" val="8448"/>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4941</Words>
  <Application>WPS 演示</Application>
  <PresentationFormat/>
  <Paragraphs>735</Paragraphs>
  <Slides>23</Slides>
  <Notes>3</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23</vt:i4>
      </vt:variant>
    </vt:vector>
  </HeadingPairs>
  <TitlesOfParts>
    <vt:vector size="44" baseType="lpstr">
      <vt:lpstr>Arial</vt:lpstr>
      <vt:lpstr>宋体</vt:lpstr>
      <vt:lpstr>Wingdings</vt:lpstr>
      <vt:lpstr>微软雅黑</vt:lpstr>
      <vt:lpstr>方正宋刻本秀楷简体</vt:lpstr>
      <vt:lpstr>华文行楷</vt:lpstr>
      <vt:lpstr>Wingdings</vt:lpstr>
      <vt:lpstr>方正榜书行简体</vt:lpstr>
      <vt:lpstr>楷体</vt:lpstr>
      <vt:lpstr>Times New Roman</vt:lpstr>
      <vt:lpstr>仿宋</vt:lpstr>
      <vt:lpstr>黑体</vt:lpstr>
      <vt:lpstr>BatangChe</vt:lpstr>
      <vt:lpstr>Malgun Gothic</vt:lpstr>
      <vt:lpstr>Calibri</vt:lpstr>
      <vt:lpstr>Arial Unicode MS</vt:lpstr>
      <vt:lpstr>华文中宋</vt:lpstr>
      <vt:lpstr>华文楷体</vt:lpstr>
      <vt:lpstr>华文隶书</vt:lpstr>
      <vt:lpstr>华文新魏</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姜公</cp:lastModifiedBy>
  <cp:revision>2</cp:revision>
  <cp:lastPrinted>2024-08-23T17:11:00Z</cp:lastPrinted>
  <dcterms:created xsi:type="dcterms:W3CDTF">2024-08-23T17:11:00Z</dcterms:created>
  <dcterms:modified xsi:type="dcterms:W3CDTF">2025-03-19T01:12:14Z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4CE6D4156F534316AE77C4885DFF05D7_12</vt:lpwstr>
  </property>
  <property fmtid="{D5CDD505-2E9C-101B-9397-08002B2CF9AE}" pid="7" name="KSOProductBuildVer">
    <vt:lpwstr>2052-12.1.0.20305</vt:lpwstr>
  </property>
</Properties>
</file>