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60" r:id="rId2"/>
  </p:sldMasterIdLst>
  <p:notesMasterIdLst>
    <p:notesMasterId r:id="rId3"/>
  </p:notesMasterIdLst>
  <p:sldIdLst>
    <p:sldId id="274" r:id="rId4"/>
    <p:sldId id="259" r:id="rId5"/>
    <p:sldId id="276" r:id="rId6"/>
    <p:sldId id="275" r:id="rId7"/>
    <p:sldId id="260" r:id="rId8"/>
    <p:sldId id="263" r:id="rId9"/>
    <p:sldId id="257" r:id="rId10"/>
    <p:sldId id="265" r:id="rId11"/>
    <p:sldId id="271" r:id="rId12"/>
    <p:sldId id="266" r:id="rId13"/>
    <p:sldId id="272" r:id="rId14"/>
    <p:sldId id="267" r:id="rId15"/>
    <p:sldId id="268" r:id="rId16"/>
    <p:sldId id="279" r:id="rId17"/>
    <p:sldId id="281" r:id="rId18"/>
    <p:sldId id="269" r:id="rId19"/>
    <p:sldId id="270" r:id="rId20"/>
    <p:sldId id="277" r:id="rId21"/>
    <p:sldId id="273" r:id="rId22"/>
    <p:sldId id="282" r:id="rId23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tags" Target="tags/tag491.xml" /><Relationship Id="rId25" Type="http://schemas.openxmlformats.org/officeDocument/2006/relationships/presProps" Target="presProps.xml" /><Relationship Id="rId26" Type="http://schemas.openxmlformats.org/officeDocument/2006/relationships/viewProps" Target="viewProps.xml" /><Relationship Id="rId27" Type="http://schemas.openxmlformats.org/officeDocument/2006/relationships/theme" Target="theme/theme1.xml" /><Relationship Id="rId28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4.xml" /><Relationship Id="rId2" Type="http://schemas.openxmlformats.org/officeDocument/2006/relationships/tags" Target="../tags/tag155.xml" /><Relationship Id="rId3" Type="http://schemas.openxmlformats.org/officeDocument/2006/relationships/tags" Target="../tags/tag156.xml" /><Relationship Id="rId4" Type="http://schemas.openxmlformats.org/officeDocument/2006/relationships/tags" Target="../tags/tag157.xml" /><Relationship Id="rId5" Type="http://schemas.openxmlformats.org/officeDocument/2006/relationships/tags" Target="../tags/tag158.xml" /><Relationship Id="rId6" Type="http://schemas.openxmlformats.org/officeDocument/2006/relationships/tags" Target="../tags/tag159.xml" /><Relationship Id="rId7" Type="http://schemas.openxmlformats.org/officeDocument/2006/relationships/tags" Target="../tags/tag160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E98AE-8D18-4EF9-8EBB-447D95CC191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768F3-C54C-4949-8453-F08820BFFB4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67.xml" /><Relationship Id="rId4" Type="http://schemas.openxmlformats.org/officeDocument/2006/relationships/tags" Target="../tags/tag168.xml" /><Relationship Id="rId5" Type="http://schemas.openxmlformats.org/officeDocument/2006/relationships/tags" Target="../tags/tag169.xml" /><Relationship Id="rId6" Type="http://schemas.openxmlformats.org/officeDocument/2006/relationships/tags" Target="../tags/tag170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78.xml" /><Relationship Id="rId4" Type="http://schemas.openxmlformats.org/officeDocument/2006/relationships/tags" Target="../tags/tag179.xml" /><Relationship Id="rId5" Type="http://schemas.openxmlformats.org/officeDocument/2006/relationships/tags" Target="../tags/tag180.xml" /><Relationship Id="rId6" Type="http://schemas.openxmlformats.org/officeDocument/2006/relationships/tags" Target="../tags/tag18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4.xml" /><Relationship Id="rId4" Type="http://schemas.openxmlformats.org/officeDocument/2006/relationships/tags" Target="../tags/tag305.xml" /><Relationship Id="rId5" Type="http://schemas.openxmlformats.org/officeDocument/2006/relationships/tags" Target="../tags/tag306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94.xml" /><Relationship Id="rId4" Type="http://schemas.openxmlformats.org/officeDocument/2006/relationships/tags" Target="../tags/tag395.xml" /><Relationship Id="rId5" Type="http://schemas.openxmlformats.org/officeDocument/2006/relationships/tags" Target="../tags/tag396.xml" /><Relationship Id="rId6" Type="http://schemas.openxmlformats.org/officeDocument/2006/relationships/tags" Target="../tags/tag397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EE6D9DCB-1257-4CEF-A969-7E5710C16071}" type="slidenum">
              <a:rPr lang="zh-CN" altLang="en-US" smtClean="0">
                <a:solidFill>
                  <a:prstClr val="black"/>
                </a:solidFill>
                <a:latin typeface="等线"/>
                <a:ea typeface="等线"/>
              </a:rPr>
              <a:t>2</a:t>
            </a:fld>
            <a:endParaRPr lang="zh-CN" altLang="en-US">
              <a:solidFill>
                <a:prstClr val="black"/>
              </a:solidFill>
              <a:latin typeface="等线"/>
              <a:ea typeface="等线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CD277E16-3478-4C8B-ACE0-E64617C3F1B3}" type="slidenum">
              <a:rPr lang="en-US" smtClean="0">
                <a:solidFill>
                  <a:prstClr val="black"/>
                </a:solidFill>
              </a:r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答案见本页ppt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defTabSz="914400">
              <a:defRPr/>
            </a:pPr>
            <a:fld id="{CD277E16-3478-4C8B-ACE0-E64617C3F1B3}" type="slidenum">
              <a:rPr lang="en-US" smtClean="0">
                <a:solidFill>
                  <a:prstClr val="black"/>
                </a:solidFill>
                <a:latin typeface="Calibri"/>
              </a:rPr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7.xml" /><Relationship Id="rId2" Type="http://schemas.openxmlformats.org/officeDocument/2006/relationships/tags" Target="../tags/tag78.xml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tags" Target="../tags/tag81.xml" /><Relationship Id="rId6" Type="http://schemas.openxmlformats.org/officeDocument/2006/relationships/tags" Target="../tags/tag82.xml" /><Relationship Id="rId7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3.xml" /><Relationship Id="rId2" Type="http://schemas.openxmlformats.org/officeDocument/2006/relationships/tags" Target="../tags/tag84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Relationship Id="rId7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9.xml" /><Relationship Id="rId2" Type="http://schemas.openxmlformats.org/officeDocument/2006/relationships/tags" Target="../tags/tag90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tags" Target="../tags/tag94.xml" /><Relationship Id="rId7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5.xml" /><Relationship Id="rId2" Type="http://schemas.openxmlformats.org/officeDocument/2006/relationships/tags" Target="../tags/tag96.xml" /><Relationship Id="rId3" Type="http://schemas.openxmlformats.org/officeDocument/2006/relationships/tags" Target="../tags/tag97.xml" /><Relationship Id="rId4" Type="http://schemas.openxmlformats.org/officeDocument/2006/relationships/tags" Target="../tags/tag98.xml" /><Relationship Id="rId5" Type="http://schemas.openxmlformats.org/officeDocument/2006/relationships/tags" Target="../tags/tag99.xml" /><Relationship Id="rId6" Type="http://schemas.openxmlformats.org/officeDocument/2006/relationships/tags" Target="../tags/tag100.xml" /><Relationship Id="rId7" Type="http://schemas.openxmlformats.org/officeDocument/2006/relationships/tags" Target="../tags/tag101.xml" /><Relationship Id="rId8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2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103.xml" /><Relationship Id="rId3" Type="http://schemas.openxmlformats.org/officeDocument/2006/relationships/tags" Target="../tags/tag104.xml" /><Relationship Id="rId4" Type="http://schemas.openxmlformats.org/officeDocument/2006/relationships/tags" Target="../tags/tag105.xml" /><Relationship Id="rId5" Type="http://schemas.openxmlformats.org/officeDocument/2006/relationships/tags" Target="../tags/tag106.xml" /><Relationship Id="rId6" Type="http://schemas.openxmlformats.org/officeDocument/2006/relationships/tags" Target="../tags/tag107.xml" /><Relationship Id="rId7" Type="http://schemas.openxmlformats.org/officeDocument/2006/relationships/tags" Target="../tags/tag108.xml" /><Relationship Id="rId8" Type="http://schemas.openxmlformats.org/officeDocument/2006/relationships/tags" Target="../tags/tag109.xml" /><Relationship Id="rId9" Type="http://schemas.openxmlformats.org/officeDocument/2006/relationships/tags" Target="../tags/tag110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1.xml" /><Relationship Id="rId2" Type="http://schemas.openxmlformats.org/officeDocument/2006/relationships/tags" Target="../tags/tag112.xml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6.xml" /><Relationship Id="rId2" Type="http://schemas.openxmlformats.org/officeDocument/2006/relationships/tags" Target="../tags/tag117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0.xml" /><Relationship Id="rId2" Type="http://schemas.openxmlformats.org/officeDocument/2006/relationships/tags" Target="../tags/tag121.xml" /><Relationship Id="rId3" Type="http://schemas.openxmlformats.org/officeDocument/2006/relationships/tags" Target="../tags/tag122.xml" /><Relationship Id="rId4" Type="http://schemas.openxmlformats.org/officeDocument/2006/relationships/tags" Target="../tags/tag123.xml" /><Relationship Id="rId5" Type="http://schemas.openxmlformats.org/officeDocument/2006/relationships/tags" Target="../tags/tag124.xml" /><Relationship Id="rId6" Type="http://schemas.openxmlformats.org/officeDocument/2006/relationships/tags" Target="../tags/tag125.xml" /><Relationship Id="rId7" Type="http://schemas.openxmlformats.org/officeDocument/2006/relationships/tags" Target="../tags/tag126.xml" /><Relationship Id="rId8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7.xml" /><Relationship Id="rId2" Type="http://schemas.openxmlformats.org/officeDocument/2006/relationships/tags" Target="../tags/tag128.xml" /><Relationship Id="rId3" Type="http://schemas.openxmlformats.org/officeDocument/2006/relationships/tags" Target="../tags/tag129.xml" /><Relationship Id="rId4" Type="http://schemas.openxmlformats.org/officeDocument/2006/relationships/tags" Target="../tags/tag130.xml" /><Relationship Id="rId5" Type="http://schemas.openxmlformats.org/officeDocument/2006/relationships/tags" Target="../tags/tag131.xml" /><Relationship Id="rId6" Type="http://schemas.openxmlformats.org/officeDocument/2006/relationships/tags" Target="../tags/tag132.xml" /><Relationship Id="rId7" Type="http://schemas.openxmlformats.org/officeDocument/2006/relationships/tags" Target="../tags/tag133.xml" /><Relationship Id="rId8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4.xml" /><Relationship Id="rId2" Type="http://schemas.openxmlformats.org/officeDocument/2006/relationships/tags" Target="../tags/tag135.xml" /><Relationship Id="rId3" Type="http://schemas.openxmlformats.org/officeDocument/2006/relationships/tags" Target="../tags/tag136.xml" /><Relationship Id="rId4" Type="http://schemas.openxmlformats.org/officeDocument/2006/relationships/tags" Target="../tags/tag137.xml" /><Relationship Id="rId5" Type="http://schemas.openxmlformats.org/officeDocument/2006/relationships/tags" Target="../tags/tag138.xml" /><Relationship Id="rId6" Type="http://schemas.openxmlformats.org/officeDocument/2006/relationships/tags" Target="../tags/tag139.xml" /><Relationship Id="rId7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0.xml" /><Relationship Id="rId2" Type="http://schemas.openxmlformats.org/officeDocument/2006/relationships/tags" Target="../tags/tag141.xml" /><Relationship Id="rId3" Type="http://schemas.openxmlformats.org/officeDocument/2006/relationships/tags" Target="../tags/tag142.xml" /><Relationship Id="rId4" Type="http://schemas.openxmlformats.org/officeDocument/2006/relationships/tags" Target="../tags/tag143.xml" /><Relationship Id="rId5" Type="http://schemas.openxmlformats.org/officeDocument/2006/relationships/tags" Target="../tags/tag144.xml" /><Relationship Id="rId6" Type="http://schemas.openxmlformats.org/officeDocument/2006/relationships/tags" Target="../tags/tag145.xml" /><Relationship Id="rId7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6.xml" /><Relationship Id="rId2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9E18E46-575C-4BBE-9D7A-1EA176DBC1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0F66B7B-C324-497E-8385-870902545B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9E18E46-575C-4BBE-9D7A-1EA176DBC1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0F66B7B-C324-497E-8385-870902545B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9E18E46-575C-4BBE-9D7A-1EA176DBC1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0F66B7B-C324-497E-8385-870902545B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BB11245-2BBF-4480-9A00-6F28597F1E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7F3C584-F247-4914-AF64-D3F7E98B91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BB11245-2BBF-4480-9A00-6F28597F1E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7F3C584-F247-4914-AF64-D3F7E98B91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BB11245-2BBF-4480-9A00-6F28597F1E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7F3C584-F247-4914-AF64-D3F7E98B91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BB11245-2BBF-4480-9A00-6F28597F1E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7F3C584-F247-4914-AF64-D3F7E98B91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CBB11245-2BBF-4480-9A00-6F28597F1E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E7F3C584-F247-4914-AF64-D3F7E98B91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CBB11245-2BBF-4480-9A00-6F28597F1E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7F3C584-F247-4914-AF64-D3F7E98B91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BB11245-2BBF-4480-9A00-6F28597F1E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7F3C584-F247-4914-AF64-D3F7E98B91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BB11245-2BBF-4480-9A00-6F28597F1E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7F3C584-F247-4914-AF64-D3F7E98B91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9E18E46-575C-4BBE-9D7A-1EA176DBC1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0F66B7B-C324-497E-8385-870902545B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BB11245-2BBF-4480-9A00-6F28597F1E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7F3C584-F247-4914-AF64-D3F7E98B91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BB11245-2BBF-4480-9A00-6F28597F1E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7F3C584-F247-4914-AF64-D3F7E98B91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BB11245-2BBF-4480-9A00-6F28597F1E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7F3C584-F247-4914-AF64-D3F7E98B91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wipe/>
  </p:transition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9E18E46-575C-4BBE-9D7A-1EA176DBC1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0F66B7B-C324-497E-8385-870902545B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9E18E46-575C-4BBE-9D7A-1EA176DBC1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0F66B7B-C324-497E-8385-870902545B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09E18E46-575C-4BBE-9D7A-1EA176DBC1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0F66B7B-C324-497E-8385-870902545B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9E18E46-575C-4BBE-9D7A-1EA176DBC1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0F66B7B-C324-497E-8385-870902545B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9E18E46-575C-4BBE-9D7A-1EA176DBC1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0F66B7B-C324-497E-8385-870902545B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100"/>
            </a:lvl6pPr>
            <a:lvl7pPr marL="2743200" indent="0">
              <a:buNone/>
              <a:defRPr sz="1100"/>
            </a:lvl7pPr>
            <a:lvl8pPr marL="3200400" indent="0">
              <a:buNone/>
              <a:defRPr sz="1100"/>
            </a:lvl8pPr>
            <a:lvl9pPr marL="365760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9E18E46-575C-4BBE-9D7A-1EA176DBC1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0F66B7B-C324-497E-8385-870902545B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100"/>
            </a:lvl6pPr>
            <a:lvl7pPr marL="2743200" indent="0">
              <a:buNone/>
              <a:defRPr sz="1100"/>
            </a:lvl7pPr>
            <a:lvl8pPr marL="3200400" indent="0">
              <a:buNone/>
              <a:defRPr sz="1100"/>
            </a:lvl8pPr>
            <a:lvl9pPr marL="365760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9E18E46-575C-4BBE-9D7A-1EA176DBC1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0F66B7B-C324-497E-8385-870902545B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70.xml" /><Relationship Id="rId13" Type="http://schemas.openxmlformats.org/officeDocument/2006/relationships/tags" Target="../tags/tag71.xml" /><Relationship Id="rId14" Type="http://schemas.openxmlformats.org/officeDocument/2006/relationships/tags" Target="../tags/tag72.xml" /><Relationship Id="rId15" Type="http://schemas.openxmlformats.org/officeDocument/2006/relationships/tags" Target="../tags/tag73.xml" /><Relationship Id="rId16" Type="http://schemas.openxmlformats.org/officeDocument/2006/relationships/tags" Target="../tags/tag74.xml" /><Relationship Id="rId17" Type="http://schemas.openxmlformats.org/officeDocument/2006/relationships/tags" Target="../tags/tag75.xml" /><Relationship Id="rId18" Type="http://schemas.openxmlformats.org/officeDocument/2006/relationships/image" Target="file:///D:\qq&#25991;&#20214;\712321467\Image\C2C\Image2\%7b75232B38-A165-1FB7-499C-2E1C792CACB5%7d.png" TargetMode="External" /><Relationship Id="rId19" Type="http://schemas.openxmlformats.org/officeDocument/2006/relationships/image" Target="../media/image1.png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76.xml" /><Relationship Id="rId21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slideLayout" Target="../slideLayouts/slideLayout23.xml" /><Relationship Id="rId13" Type="http://schemas.openxmlformats.org/officeDocument/2006/relationships/tags" Target="../tags/tag147.xml" /><Relationship Id="rId14" Type="http://schemas.openxmlformats.org/officeDocument/2006/relationships/tags" Target="../tags/tag148.xml" /><Relationship Id="rId15" Type="http://schemas.openxmlformats.org/officeDocument/2006/relationships/tags" Target="../tags/tag149.xml" /><Relationship Id="rId16" Type="http://schemas.openxmlformats.org/officeDocument/2006/relationships/tags" Target="../tags/tag150.xml" /><Relationship Id="rId17" Type="http://schemas.openxmlformats.org/officeDocument/2006/relationships/tags" Target="../tags/tag151.xml" /><Relationship Id="rId18" Type="http://schemas.openxmlformats.org/officeDocument/2006/relationships/tags" Target="../tags/tag152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13.xml" /><Relationship Id="rId20" Type="http://schemas.openxmlformats.org/officeDocument/2006/relationships/image" Target="../media/image1.png" /><Relationship Id="rId21" Type="http://schemas.openxmlformats.org/officeDocument/2006/relationships/tags" Target="../tags/tag153.xml" /><Relationship Id="rId22" Type="http://schemas.openxmlformats.org/officeDocument/2006/relationships/theme" Target="../theme/theme2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18E46-575C-4BBE-9D7A-1EA176DBC1C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66B7B-C324-497E-8385-870902545B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11245-2BBF-4480-9A00-6F28597F1E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3C584-F247-4914-AF64-D3F7E98B910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tags" Target="../tags/tag161.xml" /><Relationship Id="rId3" Type="http://schemas.openxmlformats.org/officeDocument/2006/relationships/image" Target="../media/image2.jpeg" /><Relationship Id="rId4" Type="http://schemas.openxmlformats.org/officeDocument/2006/relationships/tags" Target="../tags/tag162.xml" /><Relationship Id="rId5" Type="http://schemas.openxmlformats.org/officeDocument/2006/relationships/tags" Target="../tags/tag163.xml" /><Relationship Id="rId6" Type="http://schemas.openxmlformats.org/officeDocument/2006/relationships/tags" Target="../tags/tag164.xml" /><Relationship Id="rId7" Type="http://schemas.openxmlformats.org/officeDocument/2006/relationships/tags" Target="../tags/tag165.xml" /><Relationship Id="rId8" Type="http://schemas.openxmlformats.org/officeDocument/2006/relationships/image" Target="../media/image3.png" /><Relationship Id="rId9" Type="http://schemas.openxmlformats.org/officeDocument/2006/relationships/tags" Target="../tags/tag16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19.xml" /><Relationship Id="rId3" Type="http://schemas.openxmlformats.org/officeDocument/2006/relationships/tags" Target="../tags/tag320.xml" /><Relationship Id="rId4" Type="http://schemas.openxmlformats.org/officeDocument/2006/relationships/tags" Target="../tags/tag321.xml" /><Relationship Id="rId5" Type="http://schemas.openxmlformats.org/officeDocument/2006/relationships/tags" Target="../tags/tag322.xml" /><Relationship Id="rId6" Type="http://schemas.openxmlformats.org/officeDocument/2006/relationships/tags" Target="../tags/tag323.xml" /><Relationship Id="rId7" Type="http://schemas.openxmlformats.org/officeDocument/2006/relationships/tags" Target="../tags/tag324.xml" /><Relationship Id="rId8" Type="http://schemas.openxmlformats.org/officeDocument/2006/relationships/tags" Target="../tags/tag32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32.xml" /><Relationship Id="rId11" Type="http://schemas.openxmlformats.org/officeDocument/2006/relationships/image" Target="../media/image17.jpeg" /><Relationship Id="rId12" Type="http://schemas.openxmlformats.org/officeDocument/2006/relationships/tags" Target="../tags/tag333.xml" /><Relationship Id="rId13" Type="http://schemas.openxmlformats.org/officeDocument/2006/relationships/tags" Target="../tags/tag334.xml" /><Relationship Id="rId14" Type="http://schemas.openxmlformats.org/officeDocument/2006/relationships/tags" Target="../tags/tag335.xml" /><Relationship Id="rId15" Type="http://schemas.openxmlformats.org/officeDocument/2006/relationships/image" Target="../media/image18.jpeg" /><Relationship Id="rId16" Type="http://schemas.openxmlformats.org/officeDocument/2006/relationships/tags" Target="../tags/tag336.xml" /><Relationship Id="rId17" Type="http://schemas.openxmlformats.org/officeDocument/2006/relationships/tags" Target="../tags/tag337.xml" /><Relationship Id="rId18" Type="http://schemas.openxmlformats.org/officeDocument/2006/relationships/tags" Target="../tags/tag338.xml" /><Relationship Id="rId19" Type="http://schemas.openxmlformats.org/officeDocument/2006/relationships/tags" Target="../tags/tag339.xml" /><Relationship Id="rId2" Type="http://schemas.openxmlformats.org/officeDocument/2006/relationships/tags" Target="../tags/tag326.xml" /><Relationship Id="rId20" Type="http://schemas.openxmlformats.org/officeDocument/2006/relationships/image" Target="../media/image19.jpeg" /><Relationship Id="rId21" Type="http://schemas.openxmlformats.org/officeDocument/2006/relationships/tags" Target="../tags/tag340.xml" /><Relationship Id="rId22" Type="http://schemas.openxmlformats.org/officeDocument/2006/relationships/tags" Target="../tags/tag341.xml" /><Relationship Id="rId23" Type="http://schemas.openxmlformats.org/officeDocument/2006/relationships/tags" Target="../tags/tag342.xml" /><Relationship Id="rId24" Type="http://schemas.openxmlformats.org/officeDocument/2006/relationships/tags" Target="../tags/tag343.xml" /><Relationship Id="rId3" Type="http://schemas.openxmlformats.org/officeDocument/2006/relationships/tags" Target="../tags/tag327.xml" /><Relationship Id="rId4" Type="http://schemas.openxmlformats.org/officeDocument/2006/relationships/image" Target="../media/image15.png" /><Relationship Id="rId5" Type="http://schemas.openxmlformats.org/officeDocument/2006/relationships/tags" Target="../tags/tag328.xml" /><Relationship Id="rId6" Type="http://schemas.openxmlformats.org/officeDocument/2006/relationships/tags" Target="../tags/tag329.xml" /><Relationship Id="rId7" Type="http://schemas.openxmlformats.org/officeDocument/2006/relationships/image" Target="../media/image16.png" /><Relationship Id="rId8" Type="http://schemas.openxmlformats.org/officeDocument/2006/relationships/tags" Target="../tags/tag330.xml" /><Relationship Id="rId9" Type="http://schemas.openxmlformats.org/officeDocument/2006/relationships/tags" Target="../tags/tag33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51.xml" /><Relationship Id="rId11" Type="http://schemas.openxmlformats.org/officeDocument/2006/relationships/tags" Target="../tags/tag352.xml" /><Relationship Id="rId12" Type="http://schemas.openxmlformats.org/officeDocument/2006/relationships/tags" Target="../tags/tag353.xml" /><Relationship Id="rId13" Type="http://schemas.openxmlformats.org/officeDocument/2006/relationships/image" Target="../media/image21.jpeg" /><Relationship Id="rId14" Type="http://schemas.openxmlformats.org/officeDocument/2006/relationships/tags" Target="../tags/tag354.xml" /><Relationship Id="rId15" Type="http://schemas.openxmlformats.org/officeDocument/2006/relationships/tags" Target="../tags/tag355.xml" /><Relationship Id="rId16" Type="http://schemas.openxmlformats.org/officeDocument/2006/relationships/image" Target="../media/image22.png" /><Relationship Id="rId17" Type="http://schemas.openxmlformats.org/officeDocument/2006/relationships/tags" Target="../tags/tag356.xml" /><Relationship Id="rId18" Type="http://schemas.openxmlformats.org/officeDocument/2006/relationships/tags" Target="../tags/tag357.xml" /><Relationship Id="rId19" Type="http://schemas.openxmlformats.org/officeDocument/2006/relationships/tags" Target="../tags/tag358.xml" /><Relationship Id="rId2" Type="http://schemas.openxmlformats.org/officeDocument/2006/relationships/tags" Target="../tags/tag344.xml" /><Relationship Id="rId20" Type="http://schemas.openxmlformats.org/officeDocument/2006/relationships/image" Target="../media/image23.png" /><Relationship Id="rId21" Type="http://schemas.openxmlformats.org/officeDocument/2006/relationships/tags" Target="../tags/tag359.xml" /><Relationship Id="rId22" Type="http://schemas.openxmlformats.org/officeDocument/2006/relationships/tags" Target="../tags/tag360.xml" /><Relationship Id="rId23" Type="http://schemas.openxmlformats.org/officeDocument/2006/relationships/tags" Target="../tags/tag361.xml" /><Relationship Id="rId24" Type="http://schemas.openxmlformats.org/officeDocument/2006/relationships/image" Target="../media/image16.png" /><Relationship Id="rId25" Type="http://schemas.openxmlformats.org/officeDocument/2006/relationships/tags" Target="../tags/tag362.xml" /><Relationship Id="rId26" Type="http://schemas.openxmlformats.org/officeDocument/2006/relationships/tags" Target="../tags/tag363.xml" /><Relationship Id="rId27" Type="http://schemas.openxmlformats.org/officeDocument/2006/relationships/image" Target="../media/image18.jpeg" /><Relationship Id="rId28" Type="http://schemas.openxmlformats.org/officeDocument/2006/relationships/tags" Target="../tags/tag364.xml" /><Relationship Id="rId29" Type="http://schemas.openxmlformats.org/officeDocument/2006/relationships/tags" Target="../tags/tag365.xml" /><Relationship Id="rId3" Type="http://schemas.openxmlformats.org/officeDocument/2006/relationships/tags" Target="../tags/tag345.xml" /><Relationship Id="rId30" Type="http://schemas.openxmlformats.org/officeDocument/2006/relationships/tags" Target="../tags/tag366.xml" /><Relationship Id="rId31" Type="http://schemas.openxmlformats.org/officeDocument/2006/relationships/tags" Target="../tags/tag367.xml" /><Relationship Id="rId32" Type="http://schemas.openxmlformats.org/officeDocument/2006/relationships/tags" Target="../tags/tag368.xml" /><Relationship Id="rId33" Type="http://schemas.openxmlformats.org/officeDocument/2006/relationships/tags" Target="../tags/tag369.xml" /><Relationship Id="rId4" Type="http://schemas.openxmlformats.org/officeDocument/2006/relationships/tags" Target="../tags/tag346.xml" /><Relationship Id="rId5" Type="http://schemas.openxmlformats.org/officeDocument/2006/relationships/tags" Target="../tags/tag347.xml" /><Relationship Id="rId6" Type="http://schemas.openxmlformats.org/officeDocument/2006/relationships/tags" Target="../tags/tag348.xml" /><Relationship Id="rId7" Type="http://schemas.openxmlformats.org/officeDocument/2006/relationships/tags" Target="../tags/tag349.xml" /><Relationship Id="rId8" Type="http://schemas.openxmlformats.org/officeDocument/2006/relationships/tags" Target="../tags/tag350.xml" /><Relationship Id="rId9" Type="http://schemas.openxmlformats.org/officeDocument/2006/relationships/image" Target="../media/image20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75.xml" /><Relationship Id="rId11" Type="http://schemas.openxmlformats.org/officeDocument/2006/relationships/tags" Target="../tags/tag376.xml" /><Relationship Id="rId12" Type="http://schemas.openxmlformats.org/officeDocument/2006/relationships/tags" Target="../tags/tag377.xml" /><Relationship Id="rId13" Type="http://schemas.openxmlformats.org/officeDocument/2006/relationships/tags" Target="../tags/tag378.xml" /><Relationship Id="rId14" Type="http://schemas.openxmlformats.org/officeDocument/2006/relationships/tags" Target="../tags/tag379.xml" /><Relationship Id="rId15" Type="http://schemas.openxmlformats.org/officeDocument/2006/relationships/tags" Target="../tags/tag380.xml" /><Relationship Id="rId16" Type="http://schemas.openxmlformats.org/officeDocument/2006/relationships/tags" Target="../tags/tag381.xml" /><Relationship Id="rId17" Type="http://schemas.openxmlformats.org/officeDocument/2006/relationships/image" Target="../media/image27.jpeg" /><Relationship Id="rId18" Type="http://schemas.openxmlformats.org/officeDocument/2006/relationships/tags" Target="../tags/tag382.xml" /><Relationship Id="rId19" Type="http://schemas.openxmlformats.org/officeDocument/2006/relationships/tags" Target="../tags/tag383.xml" /><Relationship Id="rId2" Type="http://schemas.openxmlformats.org/officeDocument/2006/relationships/tags" Target="../tags/tag370.xml" /><Relationship Id="rId20" Type="http://schemas.openxmlformats.org/officeDocument/2006/relationships/tags" Target="../tags/tag384.xml" /><Relationship Id="rId21" Type="http://schemas.openxmlformats.org/officeDocument/2006/relationships/tags" Target="../tags/tag385.xml" /><Relationship Id="rId22" Type="http://schemas.openxmlformats.org/officeDocument/2006/relationships/tags" Target="../tags/tag386.xml" /><Relationship Id="rId23" Type="http://schemas.openxmlformats.org/officeDocument/2006/relationships/tags" Target="../tags/tag387.xml" /><Relationship Id="rId24" Type="http://schemas.openxmlformats.org/officeDocument/2006/relationships/tags" Target="../tags/tag388.xml" /><Relationship Id="rId3" Type="http://schemas.openxmlformats.org/officeDocument/2006/relationships/image" Target="../media/image24.jpeg" /><Relationship Id="rId4" Type="http://schemas.openxmlformats.org/officeDocument/2006/relationships/tags" Target="../tags/tag371.xml" /><Relationship Id="rId5" Type="http://schemas.openxmlformats.org/officeDocument/2006/relationships/tags" Target="../tags/tag372.xml" /><Relationship Id="rId6" Type="http://schemas.openxmlformats.org/officeDocument/2006/relationships/image" Target="../media/image25.jpeg" /><Relationship Id="rId7" Type="http://schemas.openxmlformats.org/officeDocument/2006/relationships/tags" Target="../tags/tag373.xml" /><Relationship Id="rId8" Type="http://schemas.openxmlformats.org/officeDocument/2006/relationships/tags" Target="../tags/tag374.xml" /><Relationship Id="rId9" Type="http://schemas.openxmlformats.org/officeDocument/2006/relationships/image" Target="../media/image26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89.xml" /><Relationship Id="rId3" Type="http://schemas.openxmlformats.org/officeDocument/2006/relationships/image" Target="../media/image28.png" /><Relationship Id="rId4" Type="http://schemas.openxmlformats.org/officeDocument/2006/relationships/tags" Target="../tags/tag390.xml" /><Relationship Id="rId5" Type="http://schemas.openxmlformats.org/officeDocument/2006/relationships/image" Target="../media/image29.png" /><Relationship Id="rId6" Type="http://schemas.openxmlformats.org/officeDocument/2006/relationships/tags" Target="../tags/tag391.xml" /><Relationship Id="rId7" Type="http://schemas.openxmlformats.org/officeDocument/2006/relationships/tags" Target="../tags/tag392.xml" /><Relationship Id="rId8" Type="http://schemas.openxmlformats.org/officeDocument/2006/relationships/tags" Target="../tags/tag393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398.xml" /><Relationship Id="rId4" Type="http://schemas.openxmlformats.org/officeDocument/2006/relationships/tags" Target="../tags/tag399.xml" /><Relationship Id="rId5" Type="http://schemas.openxmlformats.org/officeDocument/2006/relationships/tags" Target="../tags/tag400.xml" /><Relationship Id="rId6" Type="http://schemas.openxmlformats.org/officeDocument/2006/relationships/tags" Target="../tags/tag401.xml" /><Relationship Id="rId7" Type="http://schemas.openxmlformats.org/officeDocument/2006/relationships/image" Target="../media/image30.png" /><Relationship Id="rId8" Type="http://schemas.openxmlformats.org/officeDocument/2006/relationships/tags" Target="../tags/tag402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10.xml" /><Relationship Id="rId11" Type="http://schemas.openxmlformats.org/officeDocument/2006/relationships/tags" Target="../tags/tag411.xml" /><Relationship Id="rId12" Type="http://schemas.openxmlformats.org/officeDocument/2006/relationships/tags" Target="../tags/tag412.xml" /><Relationship Id="rId13" Type="http://schemas.openxmlformats.org/officeDocument/2006/relationships/tags" Target="../tags/tag413.xml" /><Relationship Id="rId14" Type="http://schemas.openxmlformats.org/officeDocument/2006/relationships/image" Target="../media/image32.jpeg" /><Relationship Id="rId15" Type="http://schemas.openxmlformats.org/officeDocument/2006/relationships/tags" Target="../tags/tag414.xml" /><Relationship Id="rId16" Type="http://schemas.openxmlformats.org/officeDocument/2006/relationships/tags" Target="../tags/tag415.xml" /><Relationship Id="rId17" Type="http://schemas.openxmlformats.org/officeDocument/2006/relationships/tags" Target="../tags/tag416.xml" /><Relationship Id="rId18" Type="http://schemas.openxmlformats.org/officeDocument/2006/relationships/tags" Target="../tags/tag417.xml" /><Relationship Id="rId19" Type="http://schemas.openxmlformats.org/officeDocument/2006/relationships/tags" Target="../tags/tag418.xml" /><Relationship Id="rId2" Type="http://schemas.openxmlformats.org/officeDocument/2006/relationships/tags" Target="../tags/tag403.xml" /><Relationship Id="rId20" Type="http://schemas.openxmlformats.org/officeDocument/2006/relationships/tags" Target="../tags/tag419.xml" /><Relationship Id="rId21" Type="http://schemas.openxmlformats.org/officeDocument/2006/relationships/tags" Target="../tags/tag420.xml" /><Relationship Id="rId22" Type="http://schemas.openxmlformats.org/officeDocument/2006/relationships/tags" Target="../tags/tag421.xml" /><Relationship Id="rId23" Type="http://schemas.openxmlformats.org/officeDocument/2006/relationships/tags" Target="../tags/tag422.xml" /><Relationship Id="rId24" Type="http://schemas.openxmlformats.org/officeDocument/2006/relationships/image" Target="../media/image33.jpeg" /><Relationship Id="rId25" Type="http://schemas.openxmlformats.org/officeDocument/2006/relationships/tags" Target="../tags/tag423.xml" /><Relationship Id="rId26" Type="http://schemas.openxmlformats.org/officeDocument/2006/relationships/tags" Target="../tags/tag424.xml" /><Relationship Id="rId27" Type="http://schemas.openxmlformats.org/officeDocument/2006/relationships/tags" Target="../tags/tag425.xml" /><Relationship Id="rId28" Type="http://schemas.openxmlformats.org/officeDocument/2006/relationships/tags" Target="../tags/tag426.xml" /><Relationship Id="rId3" Type="http://schemas.openxmlformats.org/officeDocument/2006/relationships/tags" Target="../tags/tag404.xml" /><Relationship Id="rId4" Type="http://schemas.openxmlformats.org/officeDocument/2006/relationships/tags" Target="../tags/tag405.xml" /><Relationship Id="rId5" Type="http://schemas.openxmlformats.org/officeDocument/2006/relationships/tags" Target="../tags/tag406.xml" /><Relationship Id="rId6" Type="http://schemas.openxmlformats.org/officeDocument/2006/relationships/tags" Target="../tags/tag407.xml" /><Relationship Id="rId7" Type="http://schemas.openxmlformats.org/officeDocument/2006/relationships/tags" Target="../tags/tag408.xml" /><Relationship Id="rId8" Type="http://schemas.openxmlformats.org/officeDocument/2006/relationships/tags" Target="../tags/tag409.xml" /><Relationship Id="rId9" Type="http://schemas.openxmlformats.org/officeDocument/2006/relationships/image" Target="../media/image31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35.xml" /><Relationship Id="rId2" Type="http://schemas.openxmlformats.org/officeDocument/2006/relationships/tags" Target="../tags/tag427.xml" /><Relationship Id="rId3" Type="http://schemas.openxmlformats.org/officeDocument/2006/relationships/tags" Target="../tags/tag428.xml" /><Relationship Id="rId4" Type="http://schemas.openxmlformats.org/officeDocument/2006/relationships/tags" Target="../tags/tag429.xml" /><Relationship Id="rId5" Type="http://schemas.openxmlformats.org/officeDocument/2006/relationships/tags" Target="../tags/tag430.xml" /><Relationship Id="rId6" Type="http://schemas.openxmlformats.org/officeDocument/2006/relationships/tags" Target="../tags/tag431.xml" /><Relationship Id="rId7" Type="http://schemas.openxmlformats.org/officeDocument/2006/relationships/tags" Target="../tags/tag432.xml" /><Relationship Id="rId8" Type="http://schemas.openxmlformats.org/officeDocument/2006/relationships/tags" Target="../tags/tag433.xml" /><Relationship Id="rId9" Type="http://schemas.openxmlformats.org/officeDocument/2006/relationships/tags" Target="../tags/tag434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44.xml" /><Relationship Id="rId11" Type="http://schemas.openxmlformats.org/officeDocument/2006/relationships/tags" Target="../tags/tag445.xml" /><Relationship Id="rId12" Type="http://schemas.openxmlformats.org/officeDocument/2006/relationships/tags" Target="../tags/tag446.xml" /><Relationship Id="rId13" Type="http://schemas.openxmlformats.org/officeDocument/2006/relationships/tags" Target="../tags/tag447.xml" /><Relationship Id="rId14" Type="http://schemas.openxmlformats.org/officeDocument/2006/relationships/tags" Target="../tags/tag448.xml" /><Relationship Id="rId15" Type="http://schemas.openxmlformats.org/officeDocument/2006/relationships/tags" Target="../tags/tag449.xml" /><Relationship Id="rId16" Type="http://schemas.openxmlformats.org/officeDocument/2006/relationships/tags" Target="../tags/tag450.xml" /><Relationship Id="rId17" Type="http://schemas.openxmlformats.org/officeDocument/2006/relationships/tags" Target="../tags/tag451.xml" /><Relationship Id="rId18" Type="http://schemas.openxmlformats.org/officeDocument/2006/relationships/tags" Target="../tags/tag452.xml" /><Relationship Id="rId19" Type="http://schemas.openxmlformats.org/officeDocument/2006/relationships/tags" Target="../tags/tag453.xml" /><Relationship Id="rId2" Type="http://schemas.openxmlformats.org/officeDocument/2006/relationships/tags" Target="../tags/tag436.xml" /><Relationship Id="rId3" Type="http://schemas.openxmlformats.org/officeDocument/2006/relationships/tags" Target="../tags/tag437.xml" /><Relationship Id="rId4" Type="http://schemas.openxmlformats.org/officeDocument/2006/relationships/tags" Target="../tags/tag438.xml" /><Relationship Id="rId5" Type="http://schemas.openxmlformats.org/officeDocument/2006/relationships/tags" Target="../tags/tag439.xml" /><Relationship Id="rId6" Type="http://schemas.openxmlformats.org/officeDocument/2006/relationships/tags" Target="../tags/tag440.xml" /><Relationship Id="rId7" Type="http://schemas.openxmlformats.org/officeDocument/2006/relationships/tags" Target="../tags/tag441.xml" /><Relationship Id="rId8" Type="http://schemas.openxmlformats.org/officeDocument/2006/relationships/tags" Target="../tags/tag442.xml" /><Relationship Id="rId9" Type="http://schemas.openxmlformats.org/officeDocument/2006/relationships/tags" Target="../tags/tag443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62.xml" /><Relationship Id="rId11" Type="http://schemas.openxmlformats.org/officeDocument/2006/relationships/tags" Target="../tags/tag463.xml" /><Relationship Id="rId12" Type="http://schemas.openxmlformats.org/officeDocument/2006/relationships/tags" Target="../tags/tag464.xml" /><Relationship Id="rId13" Type="http://schemas.openxmlformats.org/officeDocument/2006/relationships/tags" Target="../tags/tag465.xml" /><Relationship Id="rId14" Type="http://schemas.openxmlformats.org/officeDocument/2006/relationships/tags" Target="../tags/tag466.xml" /><Relationship Id="rId15" Type="http://schemas.openxmlformats.org/officeDocument/2006/relationships/tags" Target="../tags/tag467.xml" /><Relationship Id="rId16" Type="http://schemas.openxmlformats.org/officeDocument/2006/relationships/tags" Target="../tags/tag468.xml" /><Relationship Id="rId17" Type="http://schemas.openxmlformats.org/officeDocument/2006/relationships/tags" Target="../tags/tag469.xml" /><Relationship Id="rId18" Type="http://schemas.openxmlformats.org/officeDocument/2006/relationships/tags" Target="../tags/tag470.xml" /><Relationship Id="rId19" Type="http://schemas.openxmlformats.org/officeDocument/2006/relationships/tags" Target="../tags/tag471.xml" /><Relationship Id="rId2" Type="http://schemas.openxmlformats.org/officeDocument/2006/relationships/tags" Target="../tags/tag454.xml" /><Relationship Id="rId20" Type="http://schemas.openxmlformats.org/officeDocument/2006/relationships/tags" Target="../tags/tag472.xml" /><Relationship Id="rId21" Type="http://schemas.openxmlformats.org/officeDocument/2006/relationships/tags" Target="../tags/tag473.xml" /><Relationship Id="rId22" Type="http://schemas.openxmlformats.org/officeDocument/2006/relationships/tags" Target="../tags/tag474.xml" /><Relationship Id="rId23" Type="http://schemas.openxmlformats.org/officeDocument/2006/relationships/tags" Target="../tags/tag475.xml" /><Relationship Id="rId24" Type="http://schemas.openxmlformats.org/officeDocument/2006/relationships/tags" Target="../tags/tag476.xml" /><Relationship Id="rId25" Type="http://schemas.openxmlformats.org/officeDocument/2006/relationships/tags" Target="../tags/tag477.xml" /><Relationship Id="rId26" Type="http://schemas.openxmlformats.org/officeDocument/2006/relationships/tags" Target="../tags/tag478.xml" /><Relationship Id="rId27" Type="http://schemas.openxmlformats.org/officeDocument/2006/relationships/tags" Target="../tags/tag479.xml" /><Relationship Id="rId3" Type="http://schemas.openxmlformats.org/officeDocument/2006/relationships/tags" Target="../tags/tag455.xml" /><Relationship Id="rId4" Type="http://schemas.openxmlformats.org/officeDocument/2006/relationships/tags" Target="../tags/tag456.xml" /><Relationship Id="rId5" Type="http://schemas.openxmlformats.org/officeDocument/2006/relationships/tags" Target="../tags/tag457.xml" /><Relationship Id="rId6" Type="http://schemas.openxmlformats.org/officeDocument/2006/relationships/tags" Target="../tags/tag458.xml" /><Relationship Id="rId7" Type="http://schemas.openxmlformats.org/officeDocument/2006/relationships/tags" Target="../tags/tag459.xml" /><Relationship Id="rId8" Type="http://schemas.openxmlformats.org/officeDocument/2006/relationships/tags" Target="../tags/tag460.xml" /><Relationship Id="rId9" Type="http://schemas.openxmlformats.org/officeDocument/2006/relationships/tags" Target="../tags/tag461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77.xml" /><Relationship Id="rId11" Type="http://schemas.openxmlformats.org/officeDocument/2006/relationships/image" Target="../media/image5.jpeg" /><Relationship Id="rId2" Type="http://schemas.openxmlformats.org/officeDocument/2006/relationships/notesSlide" Target="../notesSlides/notesSlide1.xml" /><Relationship Id="rId3" Type="http://schemas.openxmlformats.org/officeDocument/2006/relationships/tags" Target="../tags/tag171.xml" /><Relationship Id="rId4" Type="http://schemas.openxmlformats.org/officeDocument/2006/relationships/tags" Target="../tags/tag172.xml" /><Relationship Id="rId5" Type="http://schemas.openxmlformats.org/officeDocument/2006/relationships/tags" Target="../tags/tag173.xml" /><Relationship Id="rId6" Type="http://schemas.openxmlformats.org/officeDocument/2006/relationships/tags" Target="../tags/tag174.xml" /><Relationship Id="rId7" Type="http://schemas.openxmlformats.org/officeDocument/2006/relationships/tags" Target="../tags/tag175.xml" /><Relationship Id="rId8" Type="http://schemas.openxmlformats.org/officeDocument/2006/relationships/tags" Target="../tags/tag176.xml" /><Relationship Id="rId9" Type="http://schemas.openxmlformats.org/officeDocument/2006/relationships/image" Target="../media/image4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86.xml" /><Relationship Id="rId11" Type="http://schemas.openxmlformats.org/officeDocument/2006/relationships/tags" Target="../tags/tag487.xml" /><Relationship Id="rId12" Type="http://schemas.openxmlformats.org/officeDocument/2006/relationships/tags" Target="../tags/tag488.xml" /><Relationship Id="rId13" Type="http://schemas.openxmlformats.org/officeDocument/2006/relationships/tags" Target="../tags/tag489.xml" /><Relationship Id="rId14" Type="http://schemas.openxmlformats.org/officeDocument/2006/relationships/tags" Target="../tags/tag490.xml" /><Relationship Id="rId2" Type="http://schemas.openxmlformats.org/officeDocument/2006/relationships/tags" Target="../tags/tag480.xml" /><Relationship Id="rId3" Type="http://schemas.openxmlformats.org/officeDocument/2006/relationships/tags" Target="../tags/tag481.xml" /><Relationship Id="rId4" Type="http://schemas.openxmlformats.org/officeDocument/2006/relationships/image" Target="../media/image34.jpeg" /><Relationship Id="rId5" Type="http://schemas.openxmlformats.org/officeDocument/2006/relationships/tags" Target="../tags/tag482.xml" /><Relationship Id="rId6" Type="http://schemas.openxmlformats.org/officeDocument/2006/relationships/tags" Target="../tags/tag483.xml" /><Relationship Id="rId7" Type="http://schemas.openxmlformats.org/officeDocument/2006/relationships/tags" Target="../tags/tag484.xml" /><Relationship Id="rId8" Type="http://schemas.openxmlformats.org/officeDocument/2006/relationships/image" Target="../media/image27.jpeg" /><Relationship Id="rId9" Type="http://schemas.openxmlformats.org/officeDocument/2006/relationships/tags" Target="../tags/tag485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87.xml" /><Relationship Id="rId11" Type="http://schemas.openxmlformats.org/officeDocument/2006/relationships/tags" Target="../tags/tag188.xml" /><Relationship Id="rId12" Type="http://schemas.openxmlformats.org/officeDocument/2006/relationships/tags" Target="../tags/tag189.xml" /><Relationship Id="rId13" Type="http://schemas.openxmlformats.org/officeDocument/2006/relationships/tags" Target="../tags/tag190.xml" /><Relationship Id="rId14" Type="http://schemas.openxmlformats.org/officeDocument/2006/relationships/tags" Target="../tags/tag191.xml" /><Relationship Id="rId15" Type="http://schemas.openxmlformats.org/officeDocument/2006/relationships/tags" Target="../tags/tag192.xml" /><Relationship Id="rId16" Type="http://schemas.openxmlformats.org/officeDocument/2006/relationships/tags" Target="../tags/tag193.xml" /><Relationship Id="rId17" Type="http://schemas.openxmlformats.org/officeDocument/2006/relationships/tags" Target="../tags/tag194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182.xml" /><Relationship Id="rId4" Type="http://schemas.openxmlformats.org/officeDocument/2006/relationships/tags" Target="../tags/tag183.xml" /><Relationship Id="rId5" Type="http://schemas.openxmlformats.org/officeDocument/2006/relationships/tags" Target="../tags/tag184.xml" /><Relationship Id="rId6" Type="http://schemas.openxmlformats.org/officeDocument/2006/relationships/tags" Target="../tags/tag185.xml" /><Relationship Id="rId7" Type="http://schemas.openxmlformats.org/officeDocument/2006/relationships/image" Target="../media/image6.png" /><Relationship Id="rId8" Type="http://schemas.openxmlformats.org/officeDocument/2006/relationships/tags" Target="../tags/tag186.xml" /><Relationship Id="rId9" Type="http://schemas.openxmlformats.org/officeDocument/2006/relationships/image" Target="../media/image7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02.xml" /><Relationship Id="rId11" Type="http://schemas.openxmlformats.org/officeDocument/2006/relationships/tags" Target="../tags/tag203.xml" /><Relationship Id="rId12" Type="http://schemas.openxmlformats.org/officeDocument/2006/relationships/tags" Target="../tags/tag204.xml" /><Relationship Id="rId13" Type="http://schemas.openxmlformats.org/officeDocument/2006/relationships/tags" Target="../tags/tag205.xml" /><Relationship Id="rId14" Type="http://schemas.openxmlformats.org/officeDocument/2006/relationships/tags" Target="../tags/tag206.xml" /><Relationship Id="rId15" Type="http://schemas.openxmlformats.org/officeDocument/2006/relationships/tags" Target="../tags/tag207.xml" /><Relationship Id="rId16" Type="http://schemas.openxmlformats.org/officeDocument/2006/relationships/tags" Target="../tags/tag208.xml" /><Relationship Id="rId17" Type="http://schemas.openxmlformats.org/officeDocument/2006/relationships/tags" Target="../tags/tag209.xml" /><Relationship Id="rId2" Type="http://schemas.openxmlformats.org/officeDocument/2006/relationships/tags" Target="../tags/tag195.xml" /><Relationship Id="rId3" Type="http://schemas.openxmlformats.org/officeDocument/2006/relationships/tags" Target="../tags/tag196.xml" /><Relationship Id="rId4" Type="http://schemas.openxmlformats.org/officeDocument/2006/relationships/image" Target="../media/image8.png" /><Relationship Id="rId5" Type="http://schemas.openxmlformats.org/officeDocument/2006/relationships/tags" Target="../tags/tag197.xml" /><Relationship Id="rId6" Type="http://schemas.openxmlformats.org/officeDocument/2006/relationships/tags" Target="../tags/tag198.xml" /><Relationship Id="rId7" Type="http://schemas.openxmlformats.org/officeDocument/2006/relationships/tags" Target="../tags/tag199.xml" /><Relationship Id="rId8" Type="http://schemas.openxmlformats.org/officeDocument/2006/relationships/tags" Target="../tags/tag200.xml" /><Relationship Id="rId9" Type="http://schemas.openxmlformats.org/officeDocument/2006/relationships/tags" Target="../tags/tag201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18.xml" /><Relationship Id="rId11" Type="http://schemas.openxmlformats.org/officeDocument/2006/relationships/tags" Target="../tags/tag219.xml" /><Relationship Id="rId12" Type="http://schemas.openxmlformats.org/officeDocument/2006/relationships/tags" Target="../tags/tag220.xml" /><Relationship Id="rId13" Type="http://schemas.openxmlformats.org/officeDocument/2006/relationships/tags" Target="../tags/tag221.xml" /><Relationship Id="rId14" Type="http://schemas.openxmlformats.org/officeDocument/2006/relationships/tags" Target="../tags/tag222.xml" /><Relationship Id="rId15" Type="http://schemas.openxmlformats.org/officeDocument/2006/relationships/tags" Target="../tags/tag223.xml" /><Relationship Id="rId16" Type="http://schemas.openxmlformats.org/officeDocument/2006/relationships/tags" Target="../tags/tag224.xml" /><Relationship Id="rId17" Type="http://schemas.openxmlformats.org/officeDocument/2006/relationships/tags" Target="../tags/tag225.xml" /><Relationship Id="rId18" Type="http://schemas.openxmlformats.org/officeDocument/2006/relationships/tags" Target="../tags/tag226.xml" /><Relationship Id="rId19" Type="http://schemas.openxmlformats.org/officeDocument/2006/relationships/tags" Target="../tags/tag227.xml" /><Relationship Id="rId2" Type="http://schemas.openxmlformats.org/officeDocument/2006/relationships/tags" Target="../tags/tag210.xml" /><Relationship Id="rId20" Type="http://schemas.openxmlformats.org/officeDocument/2006/relationships/tags" Target="../tags/tag228.xml" /><Relationship Id="rId21" Type="http://schemas.openxmlformats.org/officeDocument/2006/relationships/tags" Target="../tags/tag229.xml" /><Relationship Id="rId22" Type="http://schemas.openxmlformats.org/officeDocument/2006/relationships/tags" Target="../tags/tag230.xml" /><Relationship Id="rId3" Type="http://schemas.openxmlformats.org/officeDocument/2006/relationships/tags" Target="../tags/tag211.xml" /><Relationship Id="rId4" Type="http://schemas.openxmlformats.org/officeDocument/2006/relationships/tags" Target="../tags/tag212.xml" /><Relationship Id="rId5" Type="http://schemas.openxmlformats.org/officeDocument/2006/relationships/tags" Target="../tags/tag213.xml" /><Relationship Id="rId6" Type="http://schemas.openxmlformats.org/officeDocument/2006/relationships/tags" Target="../tags/tag214.xml" /><Relationship Id="rId7" Type="http://schemas.openxmlformats.org/officeDocument/2006/relationships/tags" Target="../tags/tag215.xml" /><Relationship Id="rId8" Type="http://schemas.openxmlformats.org/officeDocument/2006/relationships/tags" Target="../tags/tag216.xml" /><Relationship Id="rId9" Type="http://schemas.openxmlformats.org/officeDocument/2006/relationships/tags" Target="../tags/tag21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39.xml" /><Relationship Id="rId11" Type="http://schemas.openxmlformats.org/officeDocument/2006/relationships/tags" Target="../tags/tag240.xml" /><Relationship Id="rId12" Type="http://schemas.openxmlformats.org/officeDocument/2006/relationships/tags" Target="../tags/tag241.xml" /><Relationship Id="rId13" Type="http://schemas.openxmlformats.org/officeDocument/2006/relationships/tags" Target="../tags/tag242.xml" /><Relationship Id="rId14" Type="http://schemas.openxmlformats.org/officeDocument/2006/relationships/tags" Target="../tags/tag243.xml" /><Relationship Id="rId15" Type="http://schemas.openxmlformats.org/officeDocument/2006/relationships/tags" Target="../tags/tag244.xml" /><Relationship Id="rId16" Type="http://schemas.openxmlformats.org/officeDocument/2006/relationships/tags" Target="../tags/tag245.xml" /><Relationship Id="rId17" Type="http://schemas.openxmlformats.org/officeDocument/2006/relationships/tags" Target="../tags/tag246.xml" /><Relationship Id="rId18" Type="http://schemas.openxmlformats.org/officeDocument/2006/relationships/tags" Target="../tags/tag247.xml" /><Relationship Id="rId19" Type="http://schemas.openxmlformats.org/officeDocument/2006/relationships/tags" Target="../tags/tag248.xml" /><Relationship Id="rId2" Type="http://schemas.openxmlformats.org/officeDocument/2006/relationships/tags" Target="../tags/tag231.xml" /><Relationship Id="rId20" Type="http://schemas.openxmlformats.org/officeDocument/2006/relationships/tags" Target="../tags/tag249.xml" /><Relationship Id="rId21" Type="http://schemas.openxmlformats.org/officeDocument/2006/relationships/tags" Target="../tags/tag250.xml" /><Relationship Id="rId22" Type="http://schemas.openxmlformats.org/officeDocument/2006/relationships/tags" Target="../tags/tag251.xml" /><Relationship Id="rId3" Type="http://schemas.openxmlformats.org/officeDocument/2006/relationships/tags" Target="../tags/tag232.xml" /><Relationship Id="rId4" Type="http://schemas.openxmlformats.org/officeDocument/2006/relationships/tags" Target="../tags/tag233.xml" /><Relationship Id="rId5" Type="http://schemas.openxmlformats.org/officeDocument/2006/relationships/tags" Target="../tags/tag234.xml" /><Relationship Id="rId6" Type="http://schemas.openxmlformats.org/officeDocument/2006/relationships/tags" Target="../tags/tag235.xml" /><Relationship Id="rId7" Type="http://schemas.openxmlformats.org/officeDocument/2006/relationships/tags" Target="../tags/tag236.xml" /><Relationship Id="rId8" Type="http://schemas.openxmlformats.org/officeDocument/2006/relationships/tags" Target="../tags/tag237.xml" /><Relationship Id="rId9" Type="http://schemas.openxmlformats.org/officeDocument/2006/relationships/tags" Target="../tags/tag238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59.xml" /><Relationship Id="rId11" Type="http://schemas.openxmlformats.org/officeDocument/2006/relationships/tags" Target="../tags/tag260.xml" /><Relationship Id="rId12" Type="http://schemas.openxmlformats.org/officeDocument/2006/relationships/tags" Target="../tags/tag261.xml" /><Relationship Id="rId13" Type="http://schemas.openxmlformats.org/officeDocument/2006/relationships/tags" Target="../tags/tag262.xml" /><Relationship Id="rId14" Type="http://schemas.openxmlformats.org/officeDocument/2006/relationships/tags" Target="../tags/tag263.xml" /><Relationship Id="rId15" Type="http://schemas.openxmlformats.org/officeDocument/2006/relationships/tags" Target="../tags/tag264.xml" /><Relationship Id="rId16" Type="http://schemas.openxmlformats.org/officeDocument/2006/relationships/tags" Target="../tags/tag265.xml" /><Relationship Id="rId17" Type="http://schemas.openxmlformats.org/officeDocument/2006/relationships/tags" Target="../tags/tag266.xml" /><Relationship Id="rId18" Type="http://schemas.openxmlformats.org/officeDocument/2006/relationships/tags" Target="../tags/tag267.xml" /><Relationship Id="rId19" Type="http://schemas.openxmlformats.org/officeDocument/2006/relationships/tags" Target="../tags/tag268.xml" /><Relationship Id="rId2" Type="http://schemas.openxmlformats.org/officeDocument/2006/relationships/tags" Target="../tags/tag252.xml" /><Relationship Id="rId20" Type="http://schemas.openxmlformats.org/officeDocument/2006/relationships/tags" Target="../tags/tag269.xml" /><Relationship Id="rId21" Type="http://schemas.openxmlformats.org/officeDocument/2006/relationships/tags" Target="../tags/tag270.xml" /><Relationship Id="rId22" Type="http://schemas.openxmlformats.org/officeDocument/2006/relationships/tags" Target="../tags/tag271.xml" /><Relationship Id="rId23" Type="http://schemas.openxmlformats.org/officeDocument/2006/relationships/tags" Target="../tags/tag272.xml" /><Relationship Id="rId24" Type="http://schemas.openxmlformats.org/officeDocument/2006/relationships/tags" Target="../tags/tag273.xml" /><Relationship Id="rId25" Type="http://schemas.openxmlformats.org/officeDocument/2006/relationships/tags" Target="../tags/tag274.xml" /><Relationship Id="rId26" Type="http://schemas.openxmlformats.org/officeDocument/2006/relationships/tags" Target="../tags/tag275.xml" /><Relationship Id="rId27" Type="http://schemas.openxmlformats.org/officeDocument/2006/relationships/tags" Target="../tags/tag276.xml" /><Relationship Id="rId28" Type="http://schemas.openxmlformats.org/officeDocument/2006/relationships/tags" Target="../tags/tag277.xml" /><Relationship Id="rId29" Type="http://schemas.openxmlformats.org/officeDocument/2006/relationships/tags" Target="../tags/tag278.xml" /><Relationship Id="rId3" Type="http://schemas.openxmlformats.org/officeDocument/2006/relationships/tags" Target="../tags/tag253.xml" /><Relationship Id="rId30" Type="http://schemas.openxmlformats.org/officeDocument/2006/relationships/tags" Target="../tags/tag279.xml" /><Relationship Id="rId31" Type="http://schemas.openxmlformats.org/officeDocument/2006/relationships/tags" Target="../tags/tag280.xml" /><Relationship Id="rId32" Type="http://schemas.openxmlformats.org/officeDocument/2006/relationships/tags" Target="../tags/tag281.xml" /><Relationship Id="rId33" Type="http://schemas.openxmlformats.org/officeDocument/2006/relationships/image" Target="../media/image10.png" /><Relationship Id="rId34" Type="http://schemas.openxmlformats.org/officeDocument/2006/relationships/tags" Target="../tags/tag282.xml" /><Relationship Id="rId35" Type="http://schemas.openxmlformats.org/officeDocument/2006/relationships/image" Target="../media/image11.png" /><Relationship Id="rId36" Type="http://schemas.openxmlformats.org/officeDocument/2006/relationships/tags" Target="../tags/tag283.xml" /><Relationship Id="rId37" Type="http://schemas.openxmlformats.org/officeDocument/2006/relationships/tags" Target="../tags/tag284.xml" /><Relationship Id="rId38" Type="http://schemas.openxmlformats.org/officeDocument/2006/relationships/tags" Target="../tags/tag285.xml" /><Relationship Id="rId39" Type="http://schemas.openxmlformats.org/officeDocument/2006/relationships/tags" Target="../tags/tag286.xml" /><Relationship Id="rId4" Type="http://schemas.openxmlformats.org/officeDocument/2006/relationships/tags" Target="../tags/tag254.xml" /><Relationship Id="rId40" Type="http://schemas.openxmlformats.org/officeDocument/2006/relationships/tags" Target="../tags/tag287.xml" /><Relationship Id="rId5" Type="http://schemas.openxmlformats.org/officeDocument/2006/relationships/image" Target="../media/image9.png" /><Relationship Id="rId6" Type="http://schemas.openxmlformats.org/officeDocument/2006/relationships/tags" Target="../tags/tag255.xml" /><Relationship Id="rId7" Type="http://schemas.openxmlformats.org/officeDocument/2006/relationships/tags" Target="../tags/tag256.xml" /><Relationship Id="rId8" Type="http://schemas.openxmlformats.org/officeDocument/2006/relationships/tags" Target="../tags/tag257.xml" /><Relationship Id="rId9" Type="http://schemas.openxmlformats.org/officeDocument/2006/relationships/tags" Target="../tags/tag25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94.xml" /><Relationship Id="rId11" Type="http://schemas.openxmlformats.org/officeDocument/2006/relationships/image" Target="../media/image14.jpeg" /><Relationship Id="rId12" Type="http://schemas.openxmlformats.org/officeDocument/2006/relationships/tags" Target="../tags/tag295.xml" /><Relationship Id="rId13" Type="http://schemas.openxmlformats.org/officeDocument/2006/relationships/tags" Target="../tags/tag296.xml" /><Relationship Id="rId14" Type="http://schemas.openxmlformats.org/officeDocument/2006/relationships/tags" Target="../tags/tag297.xml" /><Relationship Id="rId15" Type="http://schemas.openxmlformats.org/officeDocument/2006/relationships/tags" Target="../tags/tag298.xml" /><Relationship Id="rId16" Type="http://schemas.openxmlformats.org/officeDocument/2006/relationships/tags" Target="../tags/tag299.xml" /><Relationship Id="rId17" Type="http://schemas.openxmlformats.org/officeDocument/2006/relationships/tags" Target="../tags/tag300.xml" /><Relationship Id="rId18" Type="http://schemas.openxmlformats.org/officeDocument/2006/relationships/tags" Target="../tags/tag301.xml" /><Relationship Id="rId19" Type="http://schemas.openxmlformats.org/officeDocument/2006/relationships/tags" Target="../tags/tag302.xml" /><Relationship Id="rId2" Type="http://schemas.openxmlformats.org/officeDocument/2006/relationships/tags" Target="../tags/tag288.xml" /><Relationship Id="rId20" Type="http://schemas.openxmlformats.org/officeDocument/2006/relationships/tags" Target="../tags/tag303.xml" /><Relationship Id="rId3" Type="http://schemas.openxmlformats.org/officeDocument/2006/relationships/image" Target="../media/image12.png" /><Relationship Id="rId4" Type="http://schemas.openxmlformats.org/officeDocument/2006/relationships/tags" Target="../tags/tag289.xml" /><Relationship Id="rId5" Type="http://schemas.openxmlformats.org/officeDocument/2006/relationships/tags" Target="../tags/tag290.xml" /><Relationship Id="rId6" Type="http://schemas.openxmlformats.org/officeDocument/2006/relationships/tags" Target="../tags/tag291.xml" /><Relationship Id="rId7" Type="http://schemas.openxmlformats.org/officeDocument/2006/relationships/tags" Target="../tags/tag292.xml" /><Relationship Id="rId8" Type="http://schemas.openxmlformats.org/officeDocument/2006/relationships/image" Target="../media/image13.png" /><Relationship Id="rId9" Type="http://schemas.openxmlformats.org/officeDocument/2006/relationships/tags" Target="../tags/tag29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14.xml" /><Relationship Id="rId11" Type="http://schemas.openxmlformats.org/officeDocument/2006/relationships/tags" Target="../tags/tag315.xml" /><Relationship Id="rId12" Type="http://schemas.openxmlformats.org/officeDocument/2006/relationships/tags" Target="../tags/tag316.xml" /><Relationship Id="rId13" Type="http://schemas.openxmlformats.org/officeDocument/2006/relationships/tags" Target="../tags/tag317.xml" /><Relationship Id="rId14" Type="http://schemas.openxmlformats.org/officeDocument/2006/relationships/tags" Target="../tags/tag318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307.xml" /><Relationship Id="rId4" Type="http://schemas.openxmlformats.org/officeDocument/2006/relationships/tags" Target="../tags/tag308.xml" /><Relationship Id="rId5" Type="http://schemas.openxmlformats.org/officeDocument/2006/relationships/tags" Target="../tags/tag309.xml" /><Relationship Id="rId6" Type="http://schemas.openxmlformats.org/officeDocument/2006/relationships/tags" Target="../tags/tag310.xml" /><Relationship Id="rId7" Type="http://schemas.openxmlformats.org/officeDocument/2006/relationships/tags" Target="../tags/tag311.xml" /><Relationship Id="rId8" Type="http://schemas.openxmlformats.org/officeDocument/2006/relationships/tags" Target="../tags/tag312.xml" /><Relationship Id="rId9" Type="http://schemas.openxmlformats.org/officeDocument/2006/relationships/tags" Target="../tags/tag31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内容占位符 15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r="285"/>
          <a:stretch>
            <a:fillRect/>
          </a:stretch>
        </p:blipFill>
        <p:spPr>
          <a:xfrm>
            <a:off x="-21835" y="-50730"/>
            <a:ext cx="12317366" cy="6858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-42542" y="0"/>
            <a:ext cx="12317366" cy="76944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accent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第三单元  商业贸易与日常生活</a:t>
            </a:r>
            <a:endParaRPr lang="zh-CN" altLang="en-US" sz="4400" b="1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0" y="1682910"/>
            <a:ext cx="12317366" cy="76944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4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</a:t>
            </a:r>
            <a:r>
              <a:rPr lang="zh-CN" altLang="en-US" sz="4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</a:t>
            </a:r>
            <a:r>
              <a:rPr lang="zh-CN" altLang="en-US" sz="4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市场与商业贸易</a:t>
            </a:r>
            <a:endParaRPr lang="zh-CN" altLang="en-US" sz="4400" b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-32189" y="6345605"/>
            <a:ext cx="12338073" cy="461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2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课标要求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：了解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世界市场的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形成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，认识其对商业贸易的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意义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en-US" sz="2400" b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715" y="132715"/>
            <a:ext cx="1899285" cy="50355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文本框 8" title=""/>
          <p:cNvSpPr txBox="1"/>
          <p:nvPr>
            <p:custDataLst>
              <p:tags r:id="rId3"/>
            </p:custDataLst>
          </p:nvPr>
        </p:nvSpPr>
        <p:spPr>
          <a:xfrm>
            <a:off x="321311" y="1195368"/>
            <a:ext cx="3499485" cy="4603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2</a:t>
            </a: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.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商业经营方式的变化</a:t>
            </a:r>
            <a:endParaRPr lang="zh-CN" altLang="en-US" sz="2800" b="1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4"/>
            </p:custDataLst>
          </p:nvPr>
        </p:nvSpPr>
        <p:spPr>
          <a:xfrm>
            <a:off x="664211" y="1923393"/>
            <a:ext cx="803275" cy="497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世界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181928" y="3123565"/>
            <a:ext cx="3405505" cy="119888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</a:ln>
        </p:spPr>
        <p:txBody>
          <a:bodyPr wrap="square" lIns="91438" tIns="45719" rIns="91438" bIns="45719" rtlCol="0" anchor="t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商品交易所、银行、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defTabSz="914400"/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证券交易所、百货公司、股份制贸易公司出现。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6"/>
            </p:custDataLst>
          </p:nvPr>
        </p:nvSpPr>
        <p:spPr>
          <a:xfrm>
            <a:off x="181928" y="613053"/>
            <a:ext cx="11157583" cy="461663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</a:ln>
        </p:spPr>
        <p:txBody>
          <a:bodyPr wrap="square" lIns="91438" tIns="45719" rIns="91438" bIns="45719" rtlCol="0">
            <a:spAutoFit/>
          </a:bodyPr>
          <a:lstStyle/>
          <a:p>
            <a:pPr algn="just" defTabSz="914400"/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【自主学习】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阅读教材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p42-43,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自主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梳理新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航路开辟后出现的新的经营方式。</a:t>
            </a:r>
            <a:endParaRPr lang="zh-CN" altLang="en-US" sz="2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3919221" y="1229997"/>
          <a:ext cx="8129906" cy="5493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1491"/>
                <a:gridCol w="6368415"/>
              </a:tblGrid>
              <a:tr h="51816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经营方式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主要史实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918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2213EB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2213EB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商品交易所</a:t>
                      </a:r>
                      <a:endParaRPr lang="zh-CN" altLang="en-US" sz="2400" b="1">
                        <a:solidFill>
                          <a:srgbClr val="2213EB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1531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年，最早的一家商品交易所在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安特卫普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开业；</a:t>
                      </a:r>
                      <a:endParaRPr lang="zh-CN" altLang="en-US" sz="2000" b="1">
                        <a:solidFill>
                          <a:srgbClr val="00206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阿姆斯特丹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出现了粮食交易所，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伦敦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办起了综合交易所。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04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2213EB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2213EB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创立银行</a:t>
                      </a:r>
                      <a:endParaRPr lang="zh-CN" altLang="en-US" sz="2400" b="1">
                        <a:solidFill>
                          <a:srgbClr val="2213EB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16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世纪，威尼斯和热那亚的商人创立了银行；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1694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年，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英格兰银行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创立，是最早全面发挥中央银行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      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各项职能的银行。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20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2213EB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证券交易所</a:t>
                      </a:r>
                      <a:endParaRPr lang="zh-CN" altLang="en-US" sz="2400" b="1">
                        <a:solidFill>
                          <a:srgbClr val="2213EB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17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世纪后，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伦敦的证券交易所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成为国际证券交易中心。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84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2213EB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2213EB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百货公司</a:t>
                      </a:r>
                      <a:endParaRPr lang="zh-CN" altLang="en-US" sz="2400" b="1">
                        <a:solidFill>
                          <a:srgbClr val="2213EB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1852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年，世界第一家百货公司在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法国巴黎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开业；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1892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年，德国出现有限责任公司。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6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2213EB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股份制</a:t>
                      </a:r>
                      <a:endParaRPr lang="zh-CN" altLang="en-US" sz="2400" b="1">
                        <a:solidFill>
                          <a:srgbClr val="2213EB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2213EB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贸易公司</a:t>
                      </a:r>
                      <a:endParaRPr lang="zh-CN" altLang="en-US" sz="2400" b="1">
                        <a:solidFill>
                          <a:srgbClr val="2213EB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东印度公司（英、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法、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荷）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1" y="-40957"/>
            <a:ext cx="5628639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zh-CN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商业革命</a:t>
            </a:r>
            <a:r>
              <a:rPr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商业贸易近代化</a:t>
            </a:r>
            <a:endParaRPr sz="2800" b="1" spc="15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211773" y="459572"/>
            <a:ext cx="704500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002060"/>
                </a:solidFill>
              </a:rPr>
              <a:t>近代世界商业贸易的变化给</a:t>
            </a:r>
            <a:r>
              <a:rPr lang="zh-CN" altLang="en-US" sz="2400" b="1">
                <a:solidFill>
                  <a:srgbClr val="C00000"/>
                </a:solidFill>
              </a:rPr>
              <a:t>中国</a:t>
            </a:r>
            <a:r>
              <a:rPr lang="zh-CN" altLang="en-US" sz="2400" b="1">
                <a:solidFill>
                  <a:srgbClr val="002060"/>
                </a:solidFill>
              </a:rPr>
              <a:t>带来什么影响？</a:t>
            </a:r>
            <a:endParaRPr lang="zh-CN" altLang="en-US" sz="2400" b="1">
              <a:solidFill>
                <a:srgbClr val="002060"/>
              </a:solidFill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0995" y="897255"/>
            <a:ext cx="5858510" cy="2526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 title=""/>
          <p:cNvGrpSpPr/>
          <p:nvPr>
            <p:custDataLst>
              <p:tags r:id="rId6"/>
            </p:custDataLst>
          </p:nvPr>
        </p:nvGrpSpPr>
        <p:grpSpPr>
          <a:xfrm>
            <a:off x="4031615" y="3703955"/>
            <a:ext cx="3776980" cy="2919095"/>
            <a:chOff x="374925" y="3509054"/>
            <a:chExt cx="4232764" cy="2918922"/>
          </a:xfrm>
        </p:grpSpPr>
        <p:pic>
          <p:nvPicPr>
            <p:cNvPr id="7" name="图片 4"/>
            <p:cNvPicPr/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374925" y="3509054"/>
              <a:ext cx="3747052" cy="2918922"/>
            </a:xfrm>
            <a:prstGeom prst="rect">
              <a:avLst/>
            </a:prstGeom>
            <a:noFill/>
            <a:ln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3989284" y="3973011"/>
              <a:ext cx="618405" cy="222900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b="1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先施百货公司</a:t>
              </a:r>
              <a:endParaRPr lang="zh-CN" altLang="en-US" sz="24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13" title=""/>
          <p:cNvGrpSpPr/>
          <p:nvPr>
            <p:custDataLst>
              <p:tags r:id="rId10"/>
            </p:custDataLst>
          </p:nvPr>
        </p:nvGrpSpPr>
        <p:grpSpPr>
          <a:xfrm>
            <a:off x="100965" y="3723640"/>
            <a:ext cx="3621405" cy="2919730"/>
            <a:chOff x="6999949" y="777006"/>
            <a:chExt cx="3600590" cy="2806784"/>
          </a:xfrm>
        </p:grpSpPr>
        <p:pic>
          <p:nvPicPr>
            <p:cNvPr id="8" name="Picture 2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99949" y="777006"/>
              <a:ext cx="3108147" cy="280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0113137" y="904921"/>
              <a:ext cx="487402" cy="255095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b="1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上海汇丰银行老行楼</a:t>
              </a:r>
              <a:endParaRPr lang="zh-CN" altLang="en-US" sz="20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组合 15" title=""/>
          <p:cNvGrpSpPr/>
          <p:nvPr>
            <p:custDataLst>
              <p:tags r:id="rId14"/>
            </p:custDataLst>
          </p:nvPr>
        </p:nvGrpSpPr>
        <p:grpSpPr>
          <a:xfrm>
            <a:off x="8033385" y="3723640"/>
            <a:ext cx="3863340" cy="2919095"/>
            <a:chOff x="4853978" y="3634319"/>
            <a:chExt cx="4608075" cy="2621290"/>
          </a:xfrm>
        </p:grpSpPr>
        <p:pic>
          <p:nvPicPr>
            <p:cNvPr id="4" name="图片 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/>
            <a:srcRect r="3298" b="17059"/>
            <a:stretch>
              <a:fillRect/>
            </a:stretch>
          </p:blipFill>
          <p:spPr>
            <a:xfrm>
              <a:off x="4853978" y="3634319"/>
              <a:ext cx="4065491" cy="2603662"/>
            </a:xfrm>
            <a:prstGeom prst="rect">
              <a:avLst/>
            </a:prstGeom>
            <a:noFill/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8363053" y="3844188"/>
              <a:ext cx="1099000" cy="241142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Times New Roman" panose="02020603050405020304" pitchFamily="18" charset="0"/>
                  <a:ea typeface="汉仪全唐诗简" panose="00020600040101010101" charset="-122"/>
                </a:rPr>
                <a:t>上海平准股票公司</a:t>
              </a:r>
              <a:endPara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汉仪全唐诗简" panose="00020600040101010101" charset="-122"/>
              </a:endParaRPr>
            </a:p>
          </p:txBody>
        </p:sp>
      </p:grpSp>
      <p:sp>
        <p:nvSpPr>
          <p:cNvPr id="6" name="文本框 5" title=""/>
          <p:cNvSpPr txBox="1"/>
          <p:nvPr>
            <p:custDataLst>
              <p:tags r:id="rId18"/>
            </p:custDataLst>
          </p:nvPr>
        </p:nvSpPr>
        <p:spPr>
          <a:xfrm>
            <a:off x="430530" y="5816600"/>
            <a:ext cx="10740390" cy="73533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FFFF00"/>
                </a:solidFill>
                <a:sym typeface="+mn-ea"/>
              </a:rPr>
              <a:t>客观上有助于新的商业经营形式引入中国，推动中国经济近代化</a:t>
            </a:r>
            <a:endParaRPr lang="zh-CN" altLang="en-US" sz="2800" b="1">
              <a:solidFill>
                <a:srgbClr val="FFFF00"/>
              </a:solidFill>
              <a:sym typeface="+mn-ea"/>
            </a:endParaRPr>
          </a:p>
        </p:txBody>
      </p:sp>
      <p:grpSp>
        <p:nvGrpSpPr>
          <p:cNvPr id="17" name="组合 16" title=""/>
          <p:cNvGrpSpPr/>
          <p:nvPr>
            <p:custDataLst>
              <p:tags r:id="rId19"/>
            </p:custDataLst>
          </p:nvPr>
        </p:nvGrpSpPr>
        <p:grpSpPr>
          <a:xfrm>
            <a:off x="6528435" y="956061"/>
            <a:ext cx="5268595" cy="2770753"/>
            <a:chOff x="10281" y="1191"/>
            <a:chExt cx="8297" cy="4678"/>
          </a:xfrm>
        </p:grpSpPr>
        <p:pic>
          <p:nvPicPr>
            <p:cNvPr id="101" name="图片 100"/>
            <p:cNvPicPr/>
            <p:nvPr>
              <p:custDataLst>
                <p:tags r:id="rId21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0281" y="1191"/>
              <a:ext cx="7310" cy="42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文本框 9"/>
            <p:cNvSpPr txBox="1"/>
            <p:nvPr>
              <p:custDataLst>
                <p:tags r:id="rId22"/>
              </p:custDataLst>
            </p:nvPr>
          </p:nvSpPr>
          <p:spPr>
            <a:xfrm>
              <a:off x="17722" y="1413"/>
              <a:ext cx="857" cy="4457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r>
                <a:rPr lang="zh-CN" altLang="en-US" sz="2000" b="1"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《马关条约》签署</a:t>
              </a:r>
              <a:endParaRPr lang="zh-CN" altLang="en-US" sz="20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5" name="文本框 4" title=""/>
          <p:cNvSpPr txBox="1"/>
          <p:nvPr>
            <p:custDataLst>
              <p:tags r:id="rId23"/>
            </p:custDataLst>
          </p:nvPr>
        </p:nvSpPr>
        <p:spPr>
          <a:xfrm>
            <a:off x="429895" y="2884170"/>
            <a:ext cx="10741025" cy="66294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>
                <a:solidFill>
                  <a:prstClr val="black"/>
                </a:solidFill>
              </a:rPr>
              <a:t>灾难：成为西方的商品倾销地和原料产地，</a:t>
            </a:r>
            <a:r>
              <a:rPr lang="en-US" altLang="zh-CN" sz="2400" b="1">
                <a:solidFill>
                  <a:prstClr val="black"/>
                </a:solidFill>
              </a:rPr>
              <a:t> </a:t>
            </a:r>
            <a:r>
              <a:rPr lang="zh-CN" altLang="en-US" sz="2400" b="1">
                <a:solidFill>
                  <a:prstClr val="black"/>
                </a:solidFill>
              </a:rPr>
              <a:t>并逐渐被列强控制了经济命脉</a:t>
            </a:r>
            <a:endParaRPr lang="zh-CN" altLang="en-US" sz="2400" b="1">
              <a:solidFill>
                <a:prstClr val="black"/>
              </a:solidFill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24"/>
            </p:custDataLst>
          </p:nvPr>
        </p:nvSpPr>
        <p:spPr>
          <a:xfrm>
            <a:off x="1" y="-40957"/>
            <a:ext cx="5628639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zh-CN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商业革命</a:t>
            </a:r>
            <a:r>
              <a:rPr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商业贸易近代化</a:t>
            </a:r>
            <a:endParaRPr sz="2800" b="1" spc="15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1700532" y="1171895"/>
            <a:ext cx="6283325" cy="49720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鸦片战争后，新的商业经营形式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被引入中国。</a:t>
            </a:r>
            <a:endParaRPr lang="zh-CN" altLang="en-US" sz="2400" b="1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</p:txBody>
      </p:sp>
      <p:graphicFrame>
        <p:nvGraphicFramePr>
          <p:cNvPr id="5" name="表格 4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46686" y="1887221"/>
          <a:ext cx="7988300" cy="44852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5420"/>
                <a:gridCol w="6532880"/>
              </a:tblGrid>
              <a:tr h="49085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经营方式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主要史实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54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近代银行</a:t>
                      </a:r>
                      <a:endParaRPr 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建立</a:t>
                      </a:r>
                      <a:endParaRPr lang="en-US" alt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712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股份制企业出现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，</a:t>
                      </a: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股票走向市场</a:t>
                      </a:r>
                      <a:endParaRPr lang="zh-CN" altLang="en-US" sz="2000" b="1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7824"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证券机构</a:t>
                      </a:r>
                      <a:endParaRPr 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出现</a:t>
                      </a:r>
                      <a:endParaRPr 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endParaRPr 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endParaRPr lang="en-US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3920"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大型百货</a:t>
                      </a:r>
                      <a:endParaRPr 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公司出现</a:t>
                      </a:r>
                      <a:endParaRPr 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3547746" y="2449831"/>
            <a:ext cx="4232911" cy="46037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1865年，英国在香港开办汇丰银行</a:t>
            </a:r>
            <a:endParaRPr lang="en-US" altLang="en-US" sz="2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3368677" y="2994026"/>
            <a:ext cx="4874895" cy="46037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1897年，盛宣怀在上海创办中国通商银行</a:t>
            </a:r>
            <a:endParaRPr lang="en-US" altLang="en-US" sz="2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1769746" y="3617597"/>
            <a:ext cx="5742305" cy="97726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1872年开业的</a:t>
            </a:r>
            <a:r>
              <a:rPr 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轮船招商局</a:t>
            </a:r>
            <a:r>
              <a:rPr 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发行的股票</a:t>
            </a:r>
            <a:endParaRPr 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defTabSz="914400">
              <a:lnSpc>
                <a:spcPct val="120000"/>
              </a:lnSpc>
            </a:pPr>
            <a:r>
              <a:rPr 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1876年开始筹办的</a:t>
            </a:r>
            <a:r>
              <a:rPr 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开平矿务局</a:t>
            </a:r>
            <a:r>
              <a:rPr 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发行的股票</a:t>
            </a:r>
            <a:endParaRPr lang="en-US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24" name="组合 23" title=""/>
          <p:cNvGrpSpPr/>
          <p:nvPr>
            <p:custDataLst>
              <p:tags r:id="rId8"/>
            </p:custDataLst>
          </p:nvPr>
        </p:nvGrpSpPr>
        <p:grpSpPr>
          <a:xfrm>
            <a:off x="8446772" y="1010493"/>
            <a:ext cx="3654425" cy="999471"/>
            <a:chOff x="14052" y="-4"/>
            <a:chExt cx="4699" cy="2819"/>
          </a:xfrm>
        </p:grpSpPr>
        <p:pic>
          <p:nvPicPr>
            <p:cNvPr id="1026" name="Picture 2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75" y="-4"/>
              <a:ext cx="4543" cy="2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4052" y="1716"/>
              <a:ext cx="4699" cy="10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914400"/>
              <a:r>
                <a:rPr lang="en-US" sz="1900" b="1">
                  <a:solidFill>
                    <a:srgbClr val="000000"/>
                  </a:solidFill>
                  <a:highlight>
                    <a:srgbClr val="FFFF00"/>
                  </a:highlight>
                  <a:latin typeface="楷体" panose="02010609060101010101" charset="-122"/>
                  <a:ea typeface="楷体" panose="02010609060101010101" charset="-122"/>
                  <a:cs typeface="微软雅黑" panose="020b0503020204020204" pitchFamily="34" charset="-122"/>
                  <a:sym typeface="+mn-ea"/>
                </a:rPr>
                <a:t>汇丰银行</a:t>
              </a:r>
              <a:endParaRPr lang="en-US" sz="1900" b="1">
                <a:solidFill>
                  <a:srgbClr val="00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endParaRPr>
            </a:p>
            <a:p>
              <a:pPr algn="ctr" defTabSz="914400"/>
              <a:r>
                <a:rPr lang="en-US" altLang="en-US" sz="1900" b="1">
                  <a:solidFill>
                    <a:srgbClr val="000000"/>
                  </a:solidFill>
                  <a:highlight>
                    <a:srgbClr val="FFFF00"/>
                  </a:highlight>
                  <a:latin typeface="楷体" panose="02010609060101010101" charset="-122"/>
                  <a:ea typeface="楷体" panose="02010609060101010101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900" b="1">
                  <a:solidFill>
                    <a:srgbClr val="000000"/>
                  </a:solidFill>
                  <a:highlight>
                    <a:srgbClr val="FFFF00"/>
                  </a:highlight>
                  <a:latin typeface="楷体" panose="02010609060101010101" charset="-122"/>
                  <a:ea typeface="楷体" panose="02010609060101010101" charset="-122"/>
                  <a:cs typeface="微软雅黑" panose="020b0503020204020204" pitchFamily="34" charset="-122"/>
                  <a:sym typeface="+mn-ea"/>
                </a:rPr>
                <a:t>汇款丰裕</a:t>
              </a:r>
              <a:r>
                <a:rPr lang="en-US" altLang="zh-CN" sz="1900" b="1">
                  <a:solidFill>
                    <a:srgbClr val="000000"/>
                  </a:solidFill>
                  <a:highlight>
                    <a:srgbClr val="FFFF00"/>
                  </a:highlight>
                  <a:latin typeface="楷体" panose="02010609060101010101" charset="-122"/>
                  <a:ea typeface="楷体" panose="02010609060101010101" charset="-122"/>
                  <a:cs typeface="微软雅黑" panose="020b0503020204020204" pitchFamily="34" charset="-122"/>
                  <a:sym typeface="+mn-ea"/>
                </a:rPr>
                <a:t>”</a:t>
              </a:r>
              <a:endParaRPr lang="en-US" altLang="zh-CN" sz="1900" b="1">
                <a:solidFill>
                  <a:srgbClr val="00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3" name="组合 12" title=""/>
          <p:cNvGrpSpPr/>
          <p:nvPr>
            <p:custDataLst>
              <p:tags r:id="rId12"/>
            </p:custDataLst>
          </p:nvPr>
        </p:nvGrpSpPr>
        <p:grpSpPr>
          <a:xfrm>
            <a:off x="8446772" y="2164021"/>
            <a:ext cx="3624766" cy="1610481"/>
            <a:chOff x="12944" y="6147"/>
            <a:chExt cx="6296" cy="5596"/>
          </a:xfrm>
        </p:grpSpPr>
        <p:pic>
          <p:nvPicPr>
            <p:cNvPr id="54277" name="图片 4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2944" y="6147"/>
              <a:ext cx="6257" cy="352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944" y="9319"/>
              <a:ext cx="6296" cy="24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914400"/>
              <a:r>
                <a:rPr lang="en-US" sz="1900" b="1">
                  <a:solidFill>
                    <a:srgbClr val="000000"/>
                  </a:solidFill>
                  <a:highlight>
                    <a:srgbClr val="FFFF00"/>
                  </a:highlight>
                  <a:latin typeface="楷体" panose="02010609060101010101" charset="-122"/>
                  <a:ea typeface="楷体" panose="02010609060101010101" charset="-122"/>
                  <a:cs typeface="微软雅黑" panose="020b0503020204020204" pitchFamily="34" charset="-122"/>
                  <a:sym typeface="+mn-ea"/>
                </a:rPr>
                <a:t>中国通商银行</a:t>
              </a:r>
              <a:endParaRPr lang="zh-CN" altLang="en-US" sz="1900" b="1">
                <a:solidFill>
                  <a:srgbClr val="00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endParaRPr>
            </a:p>
            <a:p>
              <a:pPr algn="ctr" defTabSz="914400"/>
              <a:r>
                <a:rPr lang="zh-CN" altLang="en-US" sz="1900" b="1">
                  <a:solidFill>
                    <a:srgbClr val="000000"/>
                  </a:solidFill>
                  <a:highlight>
                    <a:srgbClr val="FFFF00"/>
                  </a:highlight>
                  <a:latin typeface="楷体" panose="02010609060101010101" charset="-122"/>
                  <a:ea typeface="楷体" panose="02010609060101010101" charset="-122"/>
                  <a:cs typeface="微软雅黑" panose="020b0503020204020204" pitchFamily="34" charset="-122"/>
                  <a:sym typeface="+mn-ea"/>
                </a:rPr>
                <a:t>发行银元、银两特权</a:t>
              </a:r>
              <a:endParaRPr lang="zh-CN" altLang="en-US" sz="1900" b="1">
                <a:solidFill>
                  <a:srgbClr val="00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5" name="图片 14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295571" y="3732272"/>
            <a:ext cx="1896429" cy="1511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14" name="文本框 13" title=""/>
          <p:cNvSpPr txBox="1"/>
          <p:nvPr>
            <p:custDataLst>
              <p:tags r:id="rId18"/>
            </p:custDataLst>
          </p:nvPr>
        </p:nvSpPr>
        <p:spPr>
          <a:xfrm>
            <a:off x="1769746" y="4743451"/>
            <a:ext cx="3609340" cy="53403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1882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sz="2400" b="1">
                <a:solidFill>
                  <a:srgbClr val="1D41E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上海平准股票公司</a:t>
            </a:r>
            <a:endParaRPr lang="en-US" sz="2400" b="1">
              <a:solidFill>
                <a:srgbClr val="1D41E6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9"/>
            </p:custDataLst>
          </p:nvPr>
        </p:nvSpPr>
        <p:spPr>
          <a:xfrm>
            <a:off x="1830071" y="5652771"/>
            <a:ext cx="5191760" cy="53403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1900年</a:t>
            </a:r>
            <a:r>
              <a:rPr lang="en-US" sz="2400" b="1">
                <a:solidFill>
                  <a:srgbClr val="1D41E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香港先施百货公司</a:t>
            </a:r>
            <a:endParaRPr lang="en-US" sz="2400" b="1">
              <a:solidFill>
                <a:srgbClr val="1D41E6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9" name="图片 1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390028" y="3732272"/>
            <a:ext cx="1841182" cy="14966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21" name="文本框 20" title=""/>
          <p:cNvSpPr txBox="1"/>
          <p:nvPr>
            <p:custDataLst>
              <p:tags r:id="rId22"/>
            </p:custDataLst>
          </p:nvPr>
        </p:nvSpPr>
        <p:spPr>
          <a:xfrm>
            <a:off x="1645920" y="2400301"/>
            <a:ext cx="2284731" cy="53403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外国人创办：</a:t>
            </a:r>
            <a:endParaRPr lang="en-US" altLang="en-US" sz="2400" b="1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23"/>
            </p:custDataLst>
          </p:nvPr>
        </p:nvSpPr>
        <p:spPr>
          <a:xfrm>
            <a:off x="1625602" y="2928622"/>
            <a:ext cx="2042158" cy="535529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en-US" sz="2400" b="1" err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中国人自办：</a:t>
            </a:r>
            <a:endParaRPr lang="en-US" altLang="en-US" sz="2400" b="1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6390" name="图片 4" title=""/>
          <p:cNvPicPr/>
          <p:nvPr>
            <p:custDataLst>
              <p:tags r:id="rId2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9206190" y="5352482"/>
            <a:ext cx="2802255" cy="1357632"/>
          </a:xfrm>
          <a:prstGeom prst="rect">
            <a:avLst/>
          </a:prstGeom>
          <a:noFill/>
          <a:ln>
            <a:noFill/>
            <a:miter lim="800000"/>
          </a:ln>
        </p:spPr>
      </p:pic>
      <p:grpSp>
        <p:nvGrpSpPr>
          <p:cNvPr id="18" name="组合 8" title=""/>
          <p:cNvGrpSpPr/>
          <p:nvPr>
            <p:custDataLst>
              <p:tags r:id="rId26"/>
            </p:custDataLst>
          </p:nvPr>
        </p:nvGrpSpPr>
        <p:grpSpPr>
          <a:xfrm>
            <a:off x="6445251" y="5328670"/>
            <a:ext cx="2670811" cy="1459774"/>
            <a:chOff x="7484388" y="3564563"/>
            <a:chExt cx="3863308" cy="3975785"/>
          </a:xfrm>
        </p:grpSpPr>
        <p:pic>
          <p:nvPicPr>
            <p:cNvPr id="24583" name="图片 8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7484388" y="3564563"/>
              <a:ext cx="3863306" cy="28803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584" name="TextBox 7"/>
            <p:cNvSpPr txBox="1"/>
            <p:nvPr>
              <p:custDataLst>
                <p:tags r:id="rId29"/>
              </p:custDataLst>
            </p:nvPr>
          </p:nvSpPr>
          <p:spPr>
            <a:xfrm>
              <a:off x="7594559" y="6450624"/>
              <a:ext cx="3753137" cy="1089724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zh-CN" altLang="en-US" sz="2000" b="1" smtClean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上海平准股票公司</a:t>
              </a:r>
              <a:endParaRPr lang="zh-CN" altLang="en-US" sz="2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23" name="矩形 22" title=""/>
          <p:cNvSpPr/>
          <p:nvPr>
            <p:custDataLst>
              <p:tags r:id="rId30"/>
            </p:custDataLst>
          </p:nvPr>
        </p:nvSpPr>
        <p:spPr>
          <a:xfrm>
            <a:off x="264162" y="1123111"/>
            <a:ext cx="803275" cy="497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中国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31"/>
            </p:custDataLst>
          </p:nvPr>
        </p:nvSpPr>
        <p:spPr>
          <a:xfrm>
            <a:off x="49848" y="548830"/>
            <a:ext cx="11157583" cy="461663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</a:ln>
        </p:spPr>
        <p:txBody>
          <a:bodyPr wrap="square" lIns="91438" tIns="45719" rIns="91438" bIns="45719" rtlCol="0">
            <a:spAutoFit/>
          </a:bodyPr>
          <a:lstStyle/>
          <a:p>
            <a:pPr algn="just" defTabSz="914400"/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【自主学习】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阅读教材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p42-43,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自主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梳理新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航路开辟后出现的新的经营方式。</a:t>
            </a:r>
            <a:endParaRPr lang="zh-CN" altLang="en-US" sz="2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32"/>
            </p:custDataLst>
          </p:nvPr>
        </p:nvSpPr>
        <p:spPr>
          <a:xfrm>
            <a:off x="1" y="-40957"/>
            <a:ext cx="5628639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zh-CN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商业革命</a:t>
            </a:r>
            <a:r>
              <a:rPr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商业贸易近代化</a:t>
            </a:r>
            <a:endParaRPr sz="2800" b="1" spc="15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33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4" grpId="0"/>
      <p:bldP spid="16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内容占位符 3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006" y="572770"/>
            <a:ext cx="3237865" cy="2912111"/>
          </a:xfrm>
          <a:prstGeom prst="rect">
            <a:avLst/>
          </a:prstGeom>
        </p:spPr>
      </p:pic>
      <p:grpSp>
        <p:nvGrpSpPr>
          <p:cNvPr id="7" name="组合 6" title=""/>
          <p:cNvGrpSpPr/>
          <p:nvPr>
            <p:custDataLst>
              <p:tags r:id="rId5"/>
            </p:custDataLst>
          </p:nvPr>
        </p:nvGrpSpPr>
        <p:grpSpPr>
          <a:xfrm>
            <a:off x="6301106" y="3955025"/>
            <a:ext cx="6002655" cy="2732869"/>
            <a:chOff x="1704" y="1769"/>
            <a:chExt cx="15133" cy="7256"/>
          </a:xfrm>
        </p:grpSpPr>
        <p:pic>
          <p:nvPicPr>
            <p:cNvPr id="50178" name="图片 4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04" y="1993"/>
              <a:ext cx="7861" cy="5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79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712" y="7963"/>
              <a:ext cx="7340" cy="106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zh-CN" altLang="en-US" sz="20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东印度公司的鸦片仓库</a:t>
              </a:r>
              <a:endParaRPr lang="zh-CN" altLang="en-US" sz="20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2" y="1769"/>
              <a:ext cx="6448" cy="5967"/>
            </a:xfrm>
            <a:prstGeom prst="rect">
              <a:avLst/>
            </a:prstGeom>
          </p:spPr>
        </p:pic>
        <p:sp>
          <p:nvSpPr>
            <p:cNvPr id="10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0628" y="7963"/>
              <a:ext cx="6209" cy="106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zh-CN" altLang="en-US" sz="20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中国人吸食鸦片</a:t>
              </a:r>
              <a:endParaRPr lang="zh-CN" altLang="en-US" sz="20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12"/>
            </p:custDataLst>
          </p:nvPr>
        </p:nvSpPr>
        <p:spPr>
          <a:xfrm>
            <a:off x="180976" y="2355851"/>
            <a:ext cx="5887085" cy="11988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烟草、咖啡、可可和茶叶等进入欧洲市场。</a:t>
            </a:r>
            <a:endParaRPr lang="zh-CN" altLang="en-US" sz="2400" b="1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defTabSz="914400"/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来自东方的产品</a:t>
            </a:r>
            <a:r>
              <a:rPr lang="en-US" altLang="zh-CN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香料大量涌入欧洲等地，变为大众化商品。</a:t>
            </a:r>
            <a:endParaRPr lang="zh-CN" altLang="en-US" sz="2400" b="1" noProof="1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3"/>
            </p:custDataLst>
          </p:nvPr>
        </p:nvSpPr>
        <p:spPr>
          <a:xfrm>
            <a:off x="594996" y="4824255"/>
            <a:ext cx="2232660" cy="497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奴隶成为商品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14"/>
            </p:custDataLst>
          </p:nvPr>
        </p:nvSpPr>
        <p:spPr>
          <a:xfrm>
            <a:off x="3299461" y="4824255"/>
            <a:ext cx="1622425" cy="497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走私鸦片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5"/>
            </p:custDataLst>
          </p:nvPr>
        </p:nvSpPr>
        <p:spPr>
          <a:xfrm>
            <a:off x="532766" y="689468"/>
            <a:ext cx="2336800" cy="4603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3</a:t>
            </a: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.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商品种类增多</a:t>
            </a:r>
            <a:endParaRPr lang="zh-CN" altLang="en-US" sz="2800" b="1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微软雅黑" panose="020b0503020204020204" pitchFamily="34" charset="-122"/>
            </a:endParaRPr>
          </a:p>
        </p:txBody>
      </p:sp>
      <p:grpSp>
        <p:nvGrpSpPr>
          <p:cNvPr id="20485" name="组合 10" title=""/>
          <p:cNvGrpSpPr/>
          <p:nvPr>
            <p:custDataLst>
              <p:tags r:id="rId16"/>
            </p:custDataLst>
          </p:nvPr>
        </p:nvGrpSpPr>
        <p:grpSpPr>
          <a:xfrm>
            <a:off x="5711190" y="666750"/>
            <a:ext cx="3340100" cy="2888079"/>
            <a:chOff x="5982431" y="586854"/>
            <a:chExt cx="6233570" cy="5429249"/>
          </a:xfrm>
        </p:grpSpPr>
        <p:pic>
          <p:nvPicPr>
            <p:cNvPr id="68615" name="Picture 4" descr="W020100928406728185476"/>
            <p:cNvPicPr/>
            <p:nvPr>
              <p:custDataLst>
                <p:tags r:id="rId18"/>
              </p:custDataLst>
            </p:nvPr>
          </p:nvPicPr>
          <p:blipFill>
            <a:blip r:embed="rId17">
              <a:clrChange>
                <a:clrFrom>
                  <a:srgbClr val="ECEBF3"/>
                </a:clrFrom>
                <a:clrTo>
                  <a:srgbClr val="ECEBF3">
                    <a:alpha val="0"/>
                  </a:srgbClr>
                </a:clrTo>
              </a:clrChange>
            </a:blip>
            <a:srcRect l="2213" t="2063" r="2191" b="1944"/>
            <a:stretch>
              <a:fillRect/>
            </a:stretch>
          </p:blipFill>
          <p:spPr>
            <a:xfrm>
              <a:off x="6518629" y="586854"/>
              <a:ext cx="5294201" cy="4784465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0487" name="文本框 8"/>
            <p:cNvSpPr/>
            <p:nvPr>
              <p:custDataLst>
                <p:tags r:id="rId19"/>
              </p:custDataLst>
            </p:nvPr>
          </p:nvSpPr>
          <p:spPr>
            <a:xfrm>
              <a:off x="5982431" y="5379661"/>
              <a:ext cx="6233570" cy="63644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60960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21920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82880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43840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</a:lstStyle>
            <a:p>
              <a:pPr algn="ctr"/>
              <a:r>
                <a:rPr sz="1600" b="1" noProof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新航路开辟后亚欧非美之间的贸易</a:t>
              </a:r>
              <a:endParaRPr sz="1600" b="1" noProof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sp>
        <p:nvSpPr>
          <p:cNvPr id="12" name="文本框 11" title=""/>
          <p:cNvSpPr txBox="1"/>
          <p:nvPr>
            <p:custDataLst>
              <p:tags r:id="rId20"/>
            </p:custDataLst>
          </p:nvPr>
        </p:nvSpPr>
        <p:spPr>
          <a:xfrm>
            <a:off x="660546" y="1858548"/>
            <a:ext cx="1546860" cy="497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 anchor="t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欧洲市场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21"/>
            </p:custDataLst>
          </p:nvPr>
        </p:nvSpPr>
        <p:spPr>
          <a:xfrm>
            <a:off x="365125" y="5410837"/>
            <a:ext cx="4758691" cy="82994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/>
            <a:r>
              <a:rPr lang="en-US" altLang="zh-CN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18世纪后期，英国为扭转对华贸易逆差，向中国走私鸦片。</a:t>
            </a:r>
            <a:endParaRPr lang="en-US" altLang="zh-CN" sz="2400" b="1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22"/>
            </p:custDataLst>
          </p:nvPr>
        </p:nvSpPr>
        <p:spPr>
          <a:xfrm>
            <a:off x="1" y="-40957"/>
            <a:ext cx="5628639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zh-CN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商业革命</a:t>
            </a:r>
            <a:r>
              <a:rPr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商业贸易近代化</a:t>
            </a:r>
            <a:endParaRPr sz="2800" b="1" spc="15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23"/>
            </p:custDataLst>
          </p:nvPr>
        </p:nvSpPr>
        <p:spPr>
          <a:xfrm>
            <a:off x="321599" y="1275380"/>
            <a:ext cx="4524375" cy="5384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457200" lvl="0" indent="-457200" algn="l">
              <a:buClrTx/>
              <a:buSzTx/>
              <a:buFont typeface="Wingdings" panose="05000000000000000000" pitchFamily="2" charset="2"/>
              <a:buChar char="u"/>
            </a:pPr>
            <a:r>
              <a:rPr lang="zh-CN" sz="2800" b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普</a:t>
            </a:r>
            <a:r>
              <a:rPr lang="zh-CN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惠性商品种类增多</a:t>
            </a:r>
            <a:endParaRPr lang="zh-CN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24"/>
            </p:custDataLst>
          </p:nvPr>
        </p:nvSpPr>
        <p:spPr>
          <a:xfrm>
            <a:off x="216537" y="3993427"/>
            <a:ext cx="4272280" cy="4603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457200" lvl="0" indent="-457200" algn="l">
              <a:buClrTx/>
              <a:buSzTx/>
              <a:buFont typeface="Wingdings" panose="05000000000000000000" pitchFamily="2" charset="2"/>
              <a:buChar char="u"/>
            </a:pPr>
            <a:r>
              <a:rPr lang="zh-CN" sz="2800" b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罪恶</a:t>
            </a:r>
            <a:r>
              <a:rPr lang="zh-CN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性商品种类增多</a:t>
            </a:r>
            <a:endParaRPr lang="zh-CN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28" grpId="0" animBg="1"/>
      <p:bldP spid="12" grpId="0" animBg="1"/>
      <p:bldP spid="14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6" name="图片 15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37094" y="1808479"/>
            <a:ext cx="4954905" cy="4196715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2792"/>
          <a:stretch>
            <a:fillRect/>
          </a:stretch>
        </p:blipFill>
        <p:spPr>
          <a:xfrm>
            <a:off x="0" y="1470024"/>
            <a:ext cx="7117080" cy="4361815"/>
          </a:xfrm>
          <a:prstGeom prst="rect">
            <a:avLst/>
          </a:prstGeom>
        </p:spPr>
      </p:pic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1" y="-40957"/>
            <a:ext cx="5628639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zh-CN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商业革命</a:t>
            </a:r>
            <a:r>
              <a:rPr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商业贸易近代化</a:t>
            </a:r>
            <a:endParaRPr sz="2800" b="1" spc="15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532766" y="689468"/>
            <a:ext cx="4069714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/>
            <a:r>
              <a:rPr lang="en-US" altLang="zh-CN" sz="2400" b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4.</a:t>
            </a:r>
            <a:r>
              <a:rPr lang="zh-CN" altLang="en-US" sz="2400" b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世界贸易规模扩大</a:t>
            </a:r>
            <a:endParaRPr lang="zh-CN" altLang="en-US" sz="2800" b="1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e7d195523061f1c0" title="" hidden="1"/>
          <p:cNvSpPr txBox="1"/>
          <p:nvPr>
            <p:custDataLst>
              <p:tags r:id="rId4"/>
            </p:custDataLst>
          </p:nvPr>
        </p:nvSpPr>
        <p:spPr>
          <a:xfrm>
            <a:off x="-355600" y="1803400"/>
            <a:ext cx="293923" cy="1016000"/>
          </a:xfrm>
          <a:prstGeom prst="rect">
            <a:avLst/>
          </a:prstGeom>
          <a:noFill/>
        </p:spPr>
        <p:txBody>
          <a:bodyPr vert="wordArtVert" lIns="91438" tIns="45719" rIns="91438" bIns="45719" rtlCol="0">
            <a:spAutoFit/>
          </a:bodyPr>
          <a:lstStyle/>
          <a:p>
            <a:pPr>
              <a:defRPr/>
            </a:pPr>
            <a:r>
              <a:rPr lang="en-US" altLang="zh-CN" sz="100">
                <a:solidFill>
                  <a:prstClr val="black"/>
                </a:solidFill>
              </a:rPr>
              <a:t>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</a:t>
            </a:r>
            <a:endParaRPr lang="zh-CN" altLang="en-US" sz="100">
              <a:solidFill>
                <a:prstClr val="black"/>
              </a:solidFill>
            </a:endParaRPr>
          </a:p>
        </p:txBody>
      </p:sp>
      <p:sp>
        <p:nvSpPr>
          <p:cNvPr id="5" name="矩形 4" title=""/>
          <p:cNvSpPr/>
          <p:nvPr>
            <p:custDataLst>
              <p:tags r:id="rId5"/>
            </p:custDataLst>
          </p:nvPr>
        </p:nvSpPr>
        <p:spPr>
          <a:xfrm>
            <a:off x="527076" y="693330"/>
            <a:ext cx="11153192" cy="4515660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28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典题研习</a:t>
            </a:r>
            <a:r>
              <a:rPr lang="en-US" altLang="zh-CN" sz="28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r>
              <a:rPr lang="zh-CN" altLang="en-US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中世纪</a:t>
            </a: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以来</a:t>
            </a:r>
            <a:r>
              <a:rPr lang="en-US" altLang="zh-CN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世界金融中心的变迁经历了从以佛罗伦萨等独立城市为中心的“北意大利金融”</a:t>
            </a:r>
            <a:r>
              <a:rPr lang="en-US" altLang="zh-CN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发展到以阿姆斯特丹为中心的</a:t>
            </a:r>
            <a:r>
              <a:rPr lang="zh-CN" altLang="en-US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“荷兰金融”，最后</a:t>
            </a: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到以伦敦为中心的“英国金融”和以纽约华尔街为中心的“美国金融”。这个变迁过程说明世界金融中心的</a:t>
            </a:r>
            <a:r>
              <a:rPr lang="zh-CN" altLang="en-US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形成（      ）</a:t>
            </a:r>
            <a:endParaRPr lang="en-US" altLang="zh-CN" sz="2800" b="1" smtClean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en-US" altLang="zh-CN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发端于新航路</a:t>
            </a:r>
            <a:r>
              <a:rPr lang="zh-CN" altLang="en-US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开辟</a:t>
            </a: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</a:t>
            </a:r>
            <a:r>
              <a:rPr lang="en-US" altLang="zh-CN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en-US" altLang="zh-CN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受世界贸易和生产力发展</a:t>
            </a:r>
            <a:r>
              <a:rPr lang="zh-CN" altLang="en-US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支配</a:t>
            </a:r>
            <a:endParaRPr lang="zh-CN" altLang="en-US" sz="2800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C.</a:t>
            </a: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始终依靠殖民</a:t>
            </a:r>
            <a:r>
              <a:rPr lang="zh-CN" altLang="en-US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扩张</a:t>
            </a: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</a:t>
            </a:r>
            <a:r>
              <a:rPr lang="en-US" altLang="zh-CN" sz="28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</a:t>
            </a:r>
            <a:r>
              <a:rPr lang="en-US" altLang="zh-CN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zh-CN" altLang="en-US" sz="28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呈现由多极化到单极化的趋势</a:t>
            </a:r>
            <a:endParaRPr lang="zh-CN" altLang="en-US" sz="2800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6"/>
            </p:custDataLst>
          </p:nvPr>
        </p:nvSpPr>
        <p:spPr>
          <a:xfrm>
            <a:off x="4373924" y="2836881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altLang="zh-CN" sz="9600" b="1" cap="all" spc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</a:t>
            </a:r>
            <a:endParaRPr lang="zh-CN" altLang="en-US" sz="9600" b="1" cap="all" spc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12306300" y="11849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标题 1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25098" y="745029"/>
            <a:ext cx="5696582" cy="562071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400" b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sz="2400" b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.殖民争霸</a:t>
            </a:r>
            <a:r>
              <a:rPr lang="en-US" altLang="zh-CN" sz="2400" b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——</a:t>
            </a:r>
            <a:r>
              <a:rPr lang="zh-CN" altLang="en-US" sz="2400" b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世界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贸易格局的变化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2" name="直接箭头连接符 1" title=""/>
          <p:cNvCxnSpPr/>
          <p:nvPr>
            <p:custDataLst>
              <p:tags r:id="rId4"/>
            </p:custDataLst>
          </p:nvPr>
        </p:nvCxnSpPr>
        <p:spPr>
          <a:xfrm flipV="1">
            <a:off x="107317" y="4076066"/>
            <a:ext cx="11717655" cy="4318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578" name="表格 2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8419466" y="761365"/>
          <a:ext cx="3669033" cy="3097531"/>
        </p:xfrm>
        <a:graphic>
          <a:graphicData uri="http://schemas.openxmlformats.org/drawingml/2006/table">
            <a:tbl>
              <a:tblPr/>
              <a:tblGrid>
                <a:gridCol w="600711"/>
                <a:gridCol w="648335"/>
                <a:gridCol w="638811"/>
                <a:gridCol w="619125"/>
                <a:gridCol w="596900"/>
                <a:gridCol w="565151"/>
              </a:tblGrid>
              <a:tr h="398780">
                <a:tc rowSpan="2"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zh-CN" altLang="en-US" sz="1600" b="1" u="none" baseline="0">
                          <a:latin typeface="黑体" panose="02010609060101010101" charset="-122"/>
                          <a:ea typeface="黑体" panose="02010609060101010101" charset="-122"/>
                        </a:rPr>
                        <a:t>年份</a:t>
                      </a:r>
                      <a:endParaRPr lang="zh-CN" altLang="en-US" sz="1600" b="1" u="none" baseline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 gridSpan="5"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zh-CN" altLang="en-US" sz="1600" b="1" u="none" baseline="0">
                          <a:latin typeface="黑体" panose="02010609060101010101" charset="-122"/>
                          <a:ea typeface="黑体" panose="02010609060101010101" charset="-122"/>
                        </a:rPr>
                        <a:t>国家</a:t>
                      </a:r>
                      <a:endParaRPr lang="zh-CN" altLang="en-US" sz="1600" b="1" u="none" baseline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28575"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</a:tcPr>
                </a:tc>
              </a:tr>
              <a:tr h="703580">
                <a:tc vMerge="1">
                  <a:txBody>
                    <a:bodyPr vert="horz" wrap="square"/>
                    <a:lstStyle/>
                    <a:p/>
                  </a:txBody>
                  <a:tcPr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B w="28575">
                      <a:bevel/>
                    </a:lnB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zh-CN" altLang="en-US" sz="1600" b="1" u="none" baseline="0">
                          <a:latin typeface="黑体" panose="02010609060101010101" charset="-122"/>
                          <a:ea typeface="黑体" panose="02010609060101010101" charset="-122"/>
                          <a:sym typeface="宋体" panose="02010600030101010101" pitchFamily="2" charset="-122"/>
                        </a:rPr>
                        <a:t>英</a:t>
                      </a:r>
                      <a:endParaRPr lang="zh-CN" altLang="en-US" sz="1600" b="1" u="none" baseline="0">
                        <a:latin typeface="黑体" panose="02010609060101010101" charset="-122"/>
                        <a:ea typeface="黑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zh-CN" altLang="en-US" sz="1600" b="1" u="none" baseline="0">
                          <a:latin typeface="黑体" panose="02010609060101010101" charset="-122"/>
                          <a:ea typeface="黑体" panose="02010609060101010101" charset="-122"/>
                        </a:rPr>
                        <a:t>美</a:t>
                      </a:r>
                      <a:endParaRPr lang="zh-CN" altLang="en-US" sz="1600" b="1" u="none" baseline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zh-CN" altLang="en-US" sz="1600" b="1" u="none" baseline="0">
                          <a:latin typeface="黑体" panose="02010609060101010101" charset="-122"/>
                          <a:ea typeface="黑体" panose="02010609060101010101" charset="-122"/>
                        </a:rPr>
                        <a:t>德</a:t>
                      </a:r>
                      <a:endParaRPr lang="zh-CN" altLang="en-US" sz="1600" b="1" u="none" baseline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zh-CN" altLang="en-US" sz="1600" b="1" u="none" baseline="0">
                          <a:latin typeface="黑体" panose="02010609060101010101" charset="-122"/>
                          <a:ea typeface="黑体" panose="02010609060101010101" charset="-122"/>
                        </a:rPr>
                        <a:t>法</a:t>
                      </a:r>
                      <a:endParaRPr lang="zh-CN" altLang="en-US" sz="1600" b="1" u="none" baseline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zh-CN" altLang="en-US" sz="1600" b="1" u="none" baseline="0">
                          <a:latin typeface="黑体" panose="02010609060101010101" charset="-122"/>
                          <a:ea typeface="黑体" panose="02010609060101010101" charset="-122"/>
                        </a:rPr>
                        <a:t>俄</a:t>
                      </a:r>
                      <a:endParaRPr lang="zh-CN" altLang="en-US" sz="1600" b="1" u="none" baseline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</a:tr>
              <a:tr h="986791"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en-US" altLang="zh-CN" sz="1600" b="1" u="none" baseline="0">
                          <a:latin typeface="黑体" panose="02010609060101010101" charset="-122"/>
                          <a:ea typeface="黑体" panose="02010609060101010101" charset="-122"/>
                          <a:cs typeface="楷体" panose="02010609060101010101" charset="-122"/>
                        </a:rPr>
                        <a:t>1870</a:t>
                      </a:r>
                      <a:endParaRPr lang="en-US" altLang="zh-CN" sz="1600" b="1" u="none" baseline="0">
                        <a:latin typeface="黑体" panose="02010609060101010101" charset="-122"/>
                        <a:ea typeface="黑体" panose="02010609060101010101" charset="-122"/>
                        <a:cs typeface="楷体" panose="02010609060101010101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en-US" altLang="zh-CN" sz="1600" b="1" u="none" baseline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22％</a:t>
                      </a:r>
                      <a:endParaRPr lang="en-US" altLang="zh-CN" sz="1600" b="1" u="none" baseline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en-US" altLang="zh-CN" sz="1600" b="1" u="none" baseline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8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％</a:t>
                      </a:r>
                      <a:endParaRPr lang="en-US" altLang="zh-CN" sz="1600" b="1" u="none" baseline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en-US" altLang="zh-CN" sz="1600" b="1" u="none" baseline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13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％</a:t>
                      </a:r>
                      <a:endParaRPr lang="en-US" altLang="zh-CN" sz="1600" b="1" u="none" baseline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en-US" altLang="zh-CN" sz="1600" b="1" u="none" baseline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10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％</a:t>
                      </a:r>
                      <a:endParaRPr lang="en-US" altLang="zh-CN" sz="1600" b="1" u="none" baseline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en-US" altLang="zh-CN" sz="1600" b="1" u="none" baseline="0">
                          <a:latin typeface="黑体" panose="02010609060101010101" charset="-122"/>
                          <a:ea typeface="黑体" panose="02010609060101010101" charset="-122"/>
                        </a:rPr>
                        <a:t>--</a:t>
                      </a:r>
                      <a:endParaRPr lang="en-US" altLang="zh-CN" sz="1600" b="1" u="none" baseline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</a:tr>
              <a:tr h="1008380"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en-US" altLang="zh-CN" sz="1600" b="1" u="none" baseline="0">
                          <a:latin typeface="黑体" panose="02010609060101010101" charset="-122"/>
                          <a:ea typeface="黑体" panose="02010609060101010101" charset="-122"/>
                          <a:cs typeface="楷体" panose="02010609060101010101" charset="-122"/>
                        </a:rPr>
                        <a:t>1913</a:t>
                      </a:r>
                      <a:endParaRPr lang="en-US" altLang="zh-CN" sz="1600" b="1" u="none" baseline="0">
                        <a:latin typeface="黑体" panose="02010609060101010101" charset="-122"/>
                        <a:ea typeface="黑体" panose="02010609060101010101" charset="-122"/>
                        <a:cs typeface="楷体" panose="02010609060101010101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en-US" altLang="zh-CN" sz="1600" b="1" u="none" baseline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15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％</a:t>
                      </a:r>
                      <a:endParaRPr lang="en-US" altLang="zh-CN" sz="1600" b="1" u="none" baseline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en-US" altLang="zh-CN" sz="1600" b="1" u="none" baseline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11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％</a:t>
                      </a:r>
                      <a:endParaRPr lang="en-US" altLang="zh-CN" sz="1600" b="1" u="none" baseline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en-US" altLang="zh-CN" sz="1600" b="1" u="none" baseline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13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％</a:t>
                      </a:r>
                      <a:endParaRPr lang="en-US" altLang="zh-CN" sz="1600" b="1" u="none" baseline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en-US" altLang="zh-CN" sz="1600" b="1" u="none" baseline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8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％</a:t>
                      </a:r>
                      <a:endParaRPr lang="en-US" altLang="zh-CN" sz="1600" b="1" u="none" baseline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  <a:tc>
                  <a:txBody>
                    <a:bodyPr vert="horz" wrap="square"/>
                    <a:lstStyle>
                      <a:lvl1pPr marL="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1pPr>
                      <a:lvl2pPr marL="6096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2pPr>
                      <a:lvl3pPr marL="12192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3pPr>
                      <a:lvl4pPr marL="18288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4pPr>
                      <a:lvl5pPr marL="2438400" indent="0" algn="l" defTabSz="12192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2400">
                          <a:solidFill>
                            <a:schemeClr val="tx1"/>
                          </a:solidFill>
                          <a:latin typeface="Calibri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defTabSz="914400">
                        <a:buClr>
                          <a:schemeClr val="hlink"/>
                        </a:buClr>
                        <a:buSzPct val="75000"/>
                      </a:pPr>
                      <a:r>
                        <a:rPr lang="en-US" altLang="zh-CN" sz="1600" b="1" u="none" baseline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％</a:t>
                      </a:r>
                      <a:endParaRPr lang="en-US" altLang="zh-CN" sz="1600" b="1" u="none" baseline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90003" marR="90003" marT="46801" marB="46801" anchor="ctr" anchorCtr="1">
                    <a:lnL w="28575">
                      <a:solidFill>
                        <a:srgbClr val="000000"/>
                      </a:solidFill>
                      <a:bevel/>
                    </a:lnL>
                    <a:lnR w="28575">
                      <a:solidFill>
                        <a:srgbClr val="000000"/>
                      </a:solidFill>
                      <a:bevel/>
                    </a:lnR>
                    <a:lnT w="28575">
                      <a:solidFill>
                        <a:srgbClr val="000000"/>
                      </a:solidFill>
                      <a:bevel/>
                    </a:lnT>
                    <a:lnB w="28575">
                      <a:solidFill>
                        <a:srgbClr val="000000"/>
                      </a:solidFill>
                      <a:bevel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8" name="组合 17" title=""/>
          <p:cNvGrpSpPr/>
          <p:nvPr>
            <p:custDataLst>
              <p:tags r:id="rId6"/>
            </p:custDataLst>
          </p:nvPr>
        </p:nvGrpSpPr>
        <p:grpSpPr>
          <a:xfrm>
            <a:off x="5413375" y="1975484"/>
            <a:ext cx="3061971" cy="3483611"/>
            <a:chOff x="8525" y="3111"/>
            <a:chExt cx="4822" cy="5486"/>
          </a:xfrm>
        </p:grpSpPr>
        <p:sp>
          <p:nvSpPr>
            <p:cNvPr id="13" name="TextBox 108"/>
            <p:cNvSpPr txBox="1"/>
            <p:nvPr>
              <p:custDataLst>
                <p:tags r:id="rId7"/>
              </p:custDataLst>
            </p:nvPr>
          </p:nvSpPr>
          <p:spPr>
            <a:xfrm>
              <a:off x="9453" y="6638"/>
              <a:ext cx="2868" cy="727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/>
            <a:p>
              <a:pPr algn="ctr" defTabSz="914400">
                <a:defRPr/>
              </a:pPr>
              <a:r>
                <a:rPr lang="en-US" altLang="zh-CN" sz="2400" b="1" kern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lt"/>
                </a:rPr>
                <a:t>19</a:t>
              </a:r>
              <a:r>
                <a:rPr lang="zh-CN" altLang="en-US" sz="2400" b="1" kern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lt"/>
                </a:rPr>
                <a:t>世纪中期</a:t>
              </a:r>
              <a:endParaRPr lang="zh-CN" altLang="en-US" sz="2400" b="1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endParaRPr>
            </a:p>
          </p:txBody>
        </p:sp>
        <p:sp>
          <p:nvSpPr>
            <p:cNvPr id="16" name="TextBox 113"/>
            <p:cNvSpPr txBox="1"/>
            <p:nvPr>
              <p:custDataLst>
                <p:tags r:id="rId8"/>
              </p:custDataLst>
            </p:nvPr>
          </p:nvSpPr>
          <p:spPr>
            <a:xfrm>
              <a:off x="8525" y="7434"/>
              <a:ext cx="4822" cy="1163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  <a:prstDash val="sys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ts val="3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2200" b="0" i="0" u="none" strike="noStrike" kern="0" cap="none" spc="0" normalizeH="0" baseline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cs typeface="+mn-ea"/>
                </a:defRPr>
              </a:lvl1pPr>
            </a:lstStyle>
            <a:p>
              <a:pPr defTabSz="914400">
                <a:lnSpc>
                  <a:spcPct val="100000"/>
                </a:lnSpc>
              </a:pPr>
              <a:r>
                <a:rPr lang="zh-CN" altLang="en-US" sz="2400" b="1">
                  <a:solidFill>
                    <a:srgbClr val="2213EB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lt"/>
                </a:rPr>
                <a:t>英国成为“世界工厂”和世界贸易中心</a:t>
              </a:r>
              <a:endParaRPr lang="zh-CN" altLang="en-US" sz="24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endParaRP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9" t="2016" r="4506" b="1349"/>
            <a:stretch>
              <a:fillRect/>
            </a:stretch>
          </p:blipFill>
          <p:spPr bwMode="auto">
            <a:xfrm>
              <a:off x="8604" y="3111"/>
              <a:ext cx="4511" cy="2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椭圆 7"/>
            <p:cNvSpPr/>
            <p:nvPr>
              <p:custDataLst>
                <p:tags r:id="rId11"/>
              </p:custDataLst>
            </p:nvPr>
          </p:nvSpPr>
          <p:spPr>
            <a:xfrm>
              <a:off x="10759" y="6290"/>
              <a:ext cx="319" cy="27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90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组合 14" title=""/>
          <p:cNvGrpSpPr/>
          <p:nvPr>
            <p:custDataLst>
              <p:tags r:id="rId12"/>
            </p:custDataLst>
          </p:nvPr>
        </p:nvGrpSpPr>
        <p:grpSpPr>
          <a:xfrm>
            <a:off x="2841626" y="1974849"/>
            <a:ext cx="2486025" cy="3468371"/>
            <a:chOff x="4475" y="3110"/>
            <a:chExt cx="3915" cy="5462"/>
          </a:xfrm>
        </p:grpSpPr>
        <p:sp>
          <p:nvSpPr>
            <p:cNvPr id="6" name="TextBox 105"/>
            <p:cNvSpPr txBox="1"/>
            <p:nvPr>
              <p:custDataLst>
                <p:tags r:id="rId13"/>
              </p:custDataLst>
            </p:nvPr>
          </p:nvSpPr>
          <p:spPr>
            <a:xfrm>
              <a:off x="4849" y="7409"/>
              <a:ext cx="3291" cy="1163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  <a:prstDash val="sys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ts val="3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2200" b="0" i="0" u="none" strike="noStrike" kern="0" cap="none" spc="0" normalizeH="0" baseline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cs typeface="+mn-ea"/>
                </a:defRPr>
              </a:lvl1pPr>
            </a:lstStyle>
            <a:p>
              <a:pPr defTabSz="914400">
                <a:lnSpc>
                  <a:spcPct val="100000"/>
                </a:lnSpc>
                <a:defRPr/>
              </a:pPr>
              <a:r>
                <a:rPr lang="zh-CN" altLang="en-US" sz="2400" b="1">
                  <a:solidFill>
                    <a:srgbClr val="2213EB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荷兰 </a:t>
              </a:r>
              <a:endParaRPr lang="zh-CN" altLang="en-US" sz="24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  <a:p>
              <a:pPr defTabSz="914400">
                <a:lnSpc>
                  <a:spcPct val="100000"/>
                </a:lnSpc>
                <a:defRPr/>
              </a:pPr>
              <a:r>
                <a:rPr lang="zh-CN" altLang="en-US" sz="2400" b="1">
                  <a:solidFill>
                    <a:srgbClr val="2213EB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“海上马车夫”</a:t>
              </a:r>
              <a:endParaRPr lang="zh-CN" altLang="en-US" sz="24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75" y="3110"/>
              <a:ext cx="3915" cy="2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107"/>
            <p:cNvSpPr txBox="1"/>
            <p:nvPr>
              <p:custDataLst>
                <p:tags r:id="rId16"/>
              </p:custDataLst>
            </p:nvPr>
          </p:nvSpPr>
          <p:spPr>
            <a:xfrm>
              <a:off x="4849" y="6635"/>
              <a:ext cx="2914" cy="727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/>
            <a:p>
              <a:pPr algn="ctr" defTabSz="914400">
                <a:defRPr/>
              </a:pPr>
              <a:r>
                <a:rPr lang="en-US" altLang="zh-CN" sz="2400" b="1" kern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lt"/>
                </a:rPr>
                <a:t>17</a:t>
              </a:r>
              <a:r>
                <a:rPr lang="zh-CN" altLang="en-US" sz="2400" b="1" kern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lt"/>
                </a:rPr>
                <a:t>世纪</a:t>
              </a:r>
              <a:endParaRPr lang="zh-CN" altLang="en-US" sz="2400" b="1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endParaRPr>
            </a:p>
          </p:txBody>
        </p:sp>
        <p:sp>
          <p:nvSpPr>
            <p:cNvPr id="9" name="椭圆 8"/>
            <p:cNvSpPr/>
            <p:nvPr>
              <p:custDataLst>
                <p:tags r:id="rId17"/>
              </p:custDataLst>
            </p:nvPr>
          </p:nvSpPr>
          <p:spPr>
            <a:xfrm>
              <a:off x="6223" y="6326"/>
              <a:ext cx="319" cy="27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90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组合 18" title=""/>
          <p:cNvGrpSpPr/>
          <p:nvPr>
            <p:custDataLst>
              <p:tags r:id="rId18"/>
            </p:custDataLst>
          </p:nvPr>
        </p:nvGrpSpPr>
        <p:grpSpPr>
          <a:xfrm>
            <a:off x="8939531" y="3990975"/>
            <a:ext cx="2783840" cy="1470660"/>
            <a:chOff x="14078" y="6285"/>
            <a:chExt cx="4384" cy="2316"/>
          </a:xfrm>
        </p:grpSpPr>
        <p:sp>
          <p:nvSpPr>
            <p:cNvPr id="14" name="TextBox 109"/>
            <p:cNvSpPr txBox="1"/>
            <p:nvPr>
              <p:custDataLst>
                <p:tags r:id="rId19"/>
              </p:custDataLst>
            </p:nvPr>
          </p:nvSpPr>
          <p:spPr>
            <a:xfrm>
              <a:off x="14078" y="6553"/>
              <a:ext cx="4384" cy="727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/>
            <a:p>
              <a:pPr algn="ctr" defTabSz="914400">
                <a:defRPr/>
              </a:pPr>
              <a:r>
                <a:rPr lang="en-US" altLang="zh-CN" sz="2400" b="1" kern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lt"/>
                </a:rPr>
                <a:t>19</a:t>
              </a:r>
              <a:r>
                <a:rPr lang="zh-CN" altLang="en-US" sz="2400" b="1" kern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lt"/>
                </a:rPr>
                <a:t>世纪末</a:t>
              </a:r>
              <a:r>
                <a:rPr lang="en-US" altLang="zh-CN" sz="2400" b="1" kern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lt"/>
                </a:rPr>
                <a:t>20</a:t>
              </a:r>
              <a:r>
                <a:rPr lang="zh-CN" altLang="en-US" sz="2400" b="1" kern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lt"/>
                </a:rPr>
                <a:t>世纪初</a:t>
              </a:r>
              <a:endParaRPr lang="zh-CN" altLang="en-US" sz="2400" b="1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endParaRPr>
            </a:p>
          </p:txBody>
        </p:sp>
        <p:sp>
          <p:nvSpPr>
            <p:cNvPr id="17" name="TextBox 114"/>
            <p:cNvSpPr txBox="1"/>
            <p:nvPr>
              <p:custDataLst>
                <p:tags r:id="rId20"/>
              </p:custDataLst>
            </p:nvPr>
          </p:nvSpPr>
          <p:spPr>
            <a:xfrm>
              <a:off x="14277" y="7438"/>
              <a:ext cx="4005" cy="1163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  <a:prstDash val="sys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ts val="3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2200" b="0" i="0" u="none" strike="noStrike" kern="0" cap="none" spc="0" normalizeH="0" baseline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cs typeface="+mn-ea"/>
                </a:defRPr>
              </a:lvl1pPr>
            </a:lstStyle>
            <a:p>
              <a:pPr defTabSz="914400">
                <a:lnSpc>
                  <a:spcPct val="100000"/>
                </a:lnSpc>
              </a:pPr>
              <a:r>
                <a:rPr lang="zh-CN" altLang="en-US" sz="2400" b="1">
                  <a:solidFill>
                    <a:srgbClr val="2213EB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世界贸易形成了</a:t>
              </a:r>
              <a:endParaRPr lang="zh-CN" altLang="en-US" sz="24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  <a:p>
              <a:pPr defTabSz="914400">
                <a:lnSpc>
                  <a:spcPct val="100000"/>
                </a:lnSpc>
              </a:pPr>
              <a:r>
                <a:rPr lang="zh-CN" altLang="en-US" sz="2400" b="1">
                  <a:solidFill>
                    <a:srgbClr val="2213EB"/>
                  </a:solidFill>
                  <a:latin typeface="黑体" panose="02010609060101010101" charset="-122"/>
                  <a:ea typeface="黑体" panose="02010609060101010101" charset="-122"/>
                  <a:sym typeface="+mn-lt"/>
                </a:rPr>
                <a:t>多中心的新格局</a:t>
              </a:r>
              <a:endParaRPr lang="zh-CN" altLang="en-US" sz="24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lt"/>
              </a:endParaRPr>
            </a:p>
          </p:txBody>
        </p:sp>
        <p:sp>
          <p:nvSpPr>
            <p:cNvPr id="10" name="椭圆 9"/>
            <p:cNvSpPr/>
            <p:nvPr>
              <p:custDataLst>
                <p:tags r:id="rId21"/>
              </p:custDataLst>
            </p:nvPr>
          </p:nvSpPr>
          <p:spPr>
            <a:xfrm>
              <a:off x="15988" y="6285"/>
              <a:ext cx="319" cy="27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90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组合 11" title=""/>
          <p:cNvGrpSpPr/>
          <p:nvPr>
            <p:custDataLst>
              <p:tags r:id="rId22"/>
            </p:custDataLst>
          </p:nvPr>
        </p:nvGrpSpPr>
        <p:grpSpPr>
          <a:xfrm>
            <a:off x="225426" y="1680210"/>
            <a:ext cx="2544445" cy="3744595"/>
            <a:chOff x="355" y="2646"/>
            <a:chExt cx="4007" cy="5897"/>
          </a:xfrm>
        </p:grpSpPr>
        <p:sp>
          <p:nvSpPr>
            <p:cNvPr id="5" name="TextBox 104"/>
            <p:cNvSpPr txBox="1"/>
            <p:nvPr>
              <p:custDataLst>
                <p:tags r:id="rId23"/>
              </p:custDataLst>
            </p:nvPr>
          </p:nvSpPr>
          <p:spPr>
            <a:xfrm>
              <a:off x="451" y="7380"/>
              <a:ext cx="3911" cy="1163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  <a:prstDash val="sys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 defTabSz="91440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kern="0">
                  <a:solidFill>
                    <a:srgbClr val="2213EB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西班牙和葡萄牙</a:t>
              </a:r>
              <a:endParaRPr lang="zh-CN" altLang="en-US" sz="2400" b="1" kern="0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  <a:p>
              <a:pPr algn="ctr" defTabSz="91440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kern="0">
                  <a:solidFill>
                    <a:srgbClr val="2213EB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世界殖民霸主</a:t>
              </a:r>
              <a:endParaRPr lang="zh-CN" altLang="en-US" sz="2400" b="1" kern="0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5" y="2646"/>
              <a:ext cx="3928" cy="339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102"/>
            <p:cNvSpPr txBox="1"/>
            <p:nvPr>
              <p:custDataLst>
                <p:tags r:id="rId26"/>
              </p:custDataLst>
            </p:nvPr>
          </p:nvSpPr>
          <p:spPr>
            <a:xfrm>
              <a:off x="569" y="6647"/>
              <a:ext cx="3310" cy="727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/>
            <a:p>
              <a:pPr algn="ctr" defTabSz="91440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kern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lt"/>
                </a:rPr>
                <a:t>16</a:t>
              </a:r>
              <a:r>
                <a:rPr lang="zh-CN" altLang="en-US" sz="2400" b="1" kern="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lt"/>
                </a:rPr>
                <a:t>世纪</a:t>
              </a:r>
              <a:endParaRPr lang="zh-CN" altLang="en-US" sz="2400" b="1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27"/>
              </p:custDataLst>
            </p:nvPr>
          </p:nvSpPr>
          <p:spPr>
            <a:xfrm>
              <a:off x="2173" y="6326"/>
              <a:ext cx="319" cy="27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900">
                <a:solidFill>
                  <a:srgbClr val="FFFFFF"/>
                </a:solidFill>
              </a:endParaRPr>
            </a:p>
          </p:txBody>
        </p:sp>
      </p:grpSp>
      <p:sp>
        <p:nvSpPr>
          <p:cNvPr id="25" name="文本框 24" title=""/>
          <p:cNvSpPr txBox="1"/>
          <p:nvPr>
            <p:custDataLst>
              <p:tags r:id="rId28"/>
            </p:custDataLst>
          </p:nvPr>
        </p:nvSpPr>
        <p:spPr>
          <a:xfrm>
            <a:off x="1" y="-40957"/>
            <a:ext cx="5628639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zh-CN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商业革命</a:t>
            </a:r>
            <a:r>
              <a:rPr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商业贸易近代化</a:t>
            </a:r>
            <a:endParaRPr sz="2800" b="1" spc="15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3012" name="文本框 1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47876" y="105413"/>
            <a:ext cx="6715125" cy="4603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defTabSz="914400"/>
            <a:r>
              <a:rPr lang="zh-CN" altLang="en-US" sz="2400" b="1" smtClean="0">
                <a:solidFill>
                  <a:srgbClr val="2213E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</a:t>
            </a:r>
            <a:r>
              <a:rPr lang="zh-CN" altLang="en-US" sz="2400" b="1">
                <a:solidFill>
                  <a:srgbClr val="2213E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：近代世界商业贸易变化的影响？</a:t>
            </a:r>
            <a:endParaRPr lang="zh-CN" altLang="en-US" sz="2400" b="1">
              <a:solidFill>
                <a:srgbClr val="2213E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473835" y="1911986"/>
          <a:ext cx="9287510" cy="4426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655"/>
                <a:gridCol w="7602855"/>
              </a:tblGrid>
              <a:tr h="932814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700" b="1">
                          <a:solidFill>
                            <a:srgbClr val="FF0000"/>
                          </a:solidFill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对世界</a:t>
                      </a:r>
                      <a:endParaRPr lang="zh-CN" altLang="en-US" sz="2700" b="1">
                        <a:solidFill>
                          <a:srgbClr val="FF0000"/>
                        </a:solidFill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D7E5F9">
                            <a:alpha val="100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1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marL="91444" marR="91444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D7E5F9">
                            <a:alpha val="100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12776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700" b="1">
                          <a:solidFill>
                            <a:srgbClr val="FF0000"/>
                          </a:solidFill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对欧洲</a:t>
                      </a:r>
                      <a:endParaRPr lang="zh-CN" altLang="en-US" sz="2700" b="1">
                        <a:solidFill>
                          <a:srgbClr val="FF0000"/>
                        </a:solidFill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D7E5F9">
                            <a:alpha val="100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1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marL="91444" marR="91444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D7E5F9">
                            <a:alpha val="100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127760">
                <a:tc row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700" b="1">
                          <a:solidFill>
                            <a:srgbClr val="FF0000"/>
                          </a:solidFill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对殖民地</a:t>
                      </a:r>
                      <a:endParaRPr lang="zh-CN" altLang="en-US" sz="2700" b="1">
                        <a:solidFill>
                          <a:srgbClr val="FF0000"/>
                        </a:solidFill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700" b="1">
                          <a:solidFill>
                            <a:srgbClr val="FF0000"/>
                          </a:solidFill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半殖民地</a:t>
                      </a:r>
                      <a:endParaRPr lang="zh-CN" altLang="en-US" sz="2700" b="1">
                        <a:solidFill>
                          <a:srgbClr val="FF0000"/>
                        </a:solidFill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D7E5F9">
                            <a:alpha val="100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100" b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4" marR="91444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D7E5F9">
                            <a:alpha val="100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238251"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100" b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4" marR="91444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D7E5F9">
                            <a:alpha val="100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6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8" name="文本框 17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71546" y="2244091"/>
            <a:ext cx="6336665" cy="4603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站酷文艺体" panose="02000603000000000000" charset="-122"/>
              </a:rPr>
              <a:t>世界日益成为相互影响、联系紧密的整体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站酷文艺体" panose="02000603000000000000" charset="-122"/>
            </a:endParaRPr>
          </a:p>
        </p:txBody>
      </p:sp>
      <p:sp>
        <p:nvSpPr>
          <p:cNvPr id="19" name="文本框 18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94406" y="2776222"/>
            <a:ext cx="6378575" cy="119888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站酷文艺体" panose="02000603000000000000" charset="-122"/>
              </a:rPr>
              <a:t>从殖民地掠夺大量财富，完成资本原始积累，扩大海外市场，为工业革命奠定基础。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站酷文艺体" panose="02000603000000000000" charset="-122"/>
            </a:endParaRPr>
          </a:p>
        </p:txBody>
      </p:sp>
      <p:sp>
        <p:nvSpPr>
          <p:cNvPr id="20" name="文本框 19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36316" y="3958591"/>
            <a:ext cx="6336665" cy="119888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站酷文艺体" panose="02000603000000000000" charset="-122"/>
              </a:rPr>
              <a:t>不平等贸易严重损害了亚非拉的利益，造成了这些国家和地区的落后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站酷文艺体" panose="02000603000000000000" charset="-122"/>
              </a:rPr>
              <a:t>（破坏性）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站酷文艺体" panose="02000603000000000000" charset="-122"/>
            </a:endParaRPr>
          </a:p>
        </p:txBody>
      </p:sp>
      <p:sp>
        <p:nvSpPr>
          <p:cNvPr id="21" name="文本框 20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395345" y="5140960"/>
            <a:ext cx="6618605" cy="119888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站酷文艺体" panose="02000603000000000000" charset="-122"/>
              </a:rPr>
              <a:t>带来了先进的生产方式、生活方式和思想观念，客观上促进了殖民地的发展进步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站酷文艺体" panose="02000603000000000000" charset="-122"/>
              </a:rPr>
              <a:t>（建设性）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站酷文艺体" panose="02000603000000000000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9"/>
            </p:custDataLst>
          </p:nvPr>
        </p:nvSpPr>
        <p:spPr>
          <a:xfrm>
            <a:off x="182880" y="564833"/>
            <a:ext cx="11887200" cy="1295084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mpd="sng">
            <a:solidFill>
              <a:schemeClr val="tx1"/>
            </a:solidFill>
            <a:prstDash val="sysDot"/>
          </a:ln>
          <a:effectLst/>
        </p:spPr>
        <p:txBody>
          <a:bodyPr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西方殖民者在亚洲要完成“双重使命”：“一个是破坏性的使命，即消灭旧的亚洲式的社会，另一个是建设性的使命，即在亚洲为西方式的社会奠定物质基础。”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——《马克思恩格斯选集》（第二卷 ) 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566531" y="411978"/>
            <a:ext cx="10928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问题探究：试分析世界市场的形成与近代商业贸易之间的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关系</a:t>
            </a:r>
            <a:r>
              <a:rPr lang="zh-CN" altLang="en-US" sz="2800" b="1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？</a:t>
            </a:r>
            <a:endParaRPr lang="zh-CN" altLang="en-US" sz="2800" b="1">
              <a:solidFill>
                <a:srgbClr val="00206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4"/>
            </p:custDataLst>
          </p:nvPr>
        </p:nvSpPr>
        <p:spPr>
          <a:xfrm>
            <a:off x="367749" y="935198"/>
            <a:ext cx="11489634" cy="378565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大工业建立了由美洲的发现所准备好的世界市场。世界市场使商业、航海业和陆路交通得到了巨大的发展。这种发展又反过来促进了工业的扩展，同时，随着工业、商 业、航海业和铁路的扩展，资产阶级也在同一程度上发展起来，增加自己的资本，把中世纪遗留下来的一切阶级排挤到后面去。 </a:t>
            </a:r>
            <a:endParaRPr lang="en-US" altLang="zh-CN" sz="2400" b="1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en-US" altLang="zh-CN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………… </a:t>
            </a:r>
            <a:endParaRPr lang="en-US" altLang="zh-CN" sz="2400" b="1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just"/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资产阶级，由于开拓了世界市场，使一切国家的生产和消费都成为世界性的了。</a:t>
            </a:r>
            <a:r>
              <a:rPr lang="en-US" altLang="zh-CN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新的工业的建立已经成为 一切文明民族的生命攸关的问题；这些工业所加工的，已经不是本地的原料，而是来自极其遥远的地区的原料；它们的产品不仅供本国消费，而且同时供世界各地消费。 </a:t>
            </a:r>
            <a:endParaRPr lang="en-US" altLang="zh-CN" sz="2400" b="1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［德］马克思、［德］恩格斯</a:t>
            </a:r>
            <a:r>
              <a:rPr lang="en-US" altLang="zh-CN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共产党宣言</a:t>
            </a:r>
            <a:r>
              <a:rPr lang="en-US" altLang="zh-CN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 </a:t>
            </a:r>
            <a:r>
              <a:rPr lang="en-US" altLang="zh-CN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马克思恩格斯文集</a:t>
            </a:r>
            <a:r>
              <a:rPr lang="en-US" altLang="zh-CN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第二卷</a:t>
            </a:r>
            <a:endParaRPr lang="zh-CN" altLang="en-US" sz="2400" b="1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5" name="直接连接符 4" title=""/>
          <p:cNvCxnSpPr/>
          <p:nvPr>
            <p:custDataLst>
              <p:tags r:id="rId5"/>
            </p:custDataLst>
          </p:nvPr>
        </p:nvCxnSpPr>
        <p:spPr>
          <a:xfrm>
            <a:off x="7782560" y="1310499"/>
            <a:ext cx="3952240" cy="28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 title=""/>
          <p:cNvCxnSpPr/>
          <p:nvPr>
            <p:custDataLst>
              <p:tags r:id="rId6"/>
            </p:custDataLst>
          </p:nvPr>
        </p:nvCxnSpPr>
        <p:spPr>
          <a:xfrm flipV="1">
            <a:off x="459189" y="1788160"/>
            <a:ext cx="3432091" cy="2717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 title=""/>
          <p:cNvCxnSpPr/>
          <p:nvPr>
            <p:custDataLst>
              <p:tags r:id="rId7"/>
            </p:custDataLst>
          </p:nvPr>
        </p:nvCxnSpPr>
        <p:spPr>
          <a:xfrm flipV="1">
            <a:off x="970722" y="3123831"/>
            <a:ext cx="10662478" cy="861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圆角矩形 14" title=""/>
          <p:cNvSpPr/>
          <p:nvPr>
            <p:custDataLst>
              <p:tags r:id="rId8"/>
            </p:custDataLst>
          </p:nvPr>
        </p:nvSpPr>
        <p:spPr bwMode="gray">
          <a:xfrm>
            <a:off x="815023" y="4831814"/>
            <a:ext cx="2124710" cy="1483995"/>
          </a:xfrm>
          <a:prstGeom prst="roundRect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资本主义</a:t>
            </a:r>
            <a:endParaRPr kumimoji="0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生产方式</a:t>
            </a:r>
            <a:endParaRPr kumimoji="0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9"/>
            </p:custDataLst>
          </p:nvPr>
        </p:nvSpPr>
        <p:spPr>
          <a:xfrm>
            <a:off x="7713980" y="4570095"/>
            <a:ext cx="2169160" cy="626110"/>
          </a:xfrm>
          <a:prstGeom prst="round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世界市场</a:t>
            </a:r>
            <a:endParaRPr lang="zh-CN" altLang="en-US" sz="32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cxnSp>
        <p:nvCxnSpPr>
          <p:cNvPr id="17" name="直接箭头连接符 16" title=""/>
          <p:cNvCxnSpPr/>
          <p:nvPr>
            <p:custDataLst>
              <p:tags r:id="rId10"/>
            </p:custDataLst>
          </p:nvPr>
        </p:nvCxnSpPr>
        <p:spPr>
          <a:xfrm>
            <a:off x="3047365" y="5050790"/>
            <a:ext cx="4235450" cy="8890"/>
          </a:xfrm>
          <a:prstGeom prst="straightConnector1">
            <a:avLst/>
          </a:prstGeom>
          <a:noFill/>
          <a:ln w="31750" cap="flat" cmpd="sng" algn="ctr">
            <a:solidFill>
              <a:srgbClr val="0070C0"/>
            </a:solidFill>
            <a:prstDash val="solid"/>
            <a:tailEnd type="triangle"/>
          </a:ln>
          <a:effectLst/>
        </p:spPr>
      </p:cxnSp>
      <p:sp>
        <p:nvSpPr>
          <p:cNvPr id="18" name="文本框 17" title=""/>
          <p:cNvSpPr txBox="1"/>
          <p:nvPr>
            <p:custDataLst>
              <p:tags r:id="rId11"/>
            </p:custDataLst>
          </p:nvPr>
        </p:nvSpPr>
        <p:spPr>
          <a:xfrm>
            <a:off x="4644390" y="4509770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推动</a:t>
            </a:r>
            <a:endParaRPr lang="zh-CN" altLang="en-US" sz="28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9" name="左大括号 18" title=""/>
          <p:cNvSpPr/>
          <p:nvPr>
            <p:custDataLst>
              <p:tags r:id="rId12"/>
            </p:custDataLst>
          </p:nvPr>
        </p:nvSpPr>
        <p:spPr>
          <a:xfrm>
            <a:off x="7336790" y="4787265"/>
            <a:ext cx="254000" cy="1663065"/>
          </a:xfrm>
          <a:prstGeom prst="leftBrace">
            <a:avLst>
              <a:gd name="adj1" fmla="val 63072"/>
              <a:gd name="adj2" fmla="val 50000"/>
            </a:avLst>
          </a:prstGeom>
          <a:noFill/>
          <a:ln w="19050" cap="flat" cmpd="sng" algn="ctr">
            <a:solidFill>
              <a:srgbClr val="002060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cs typeface="Arial"/>
            </a:endParaRPr>
          </a:p>
        </p:txBody>
      </p:sp>
      <p:cxnSp>
        <p:nvCxnSpPr>
          <p:cNvPr id="20" name="直接箭头连接符 19" title=""/>
          <p:cNvCxnSpPr/>
          <p:nvPr>
            <p:custDataLst>
              <p:tags r:id="rId13"/>
            </p:custDataLst>
          </p:nvPr>
        </p:nvCxnSpPr>
        <p:spPr>
          <a:xfrm flipH="1">
            <a:off x="3027680" y="5632450"/>
            <a:ext cx="4255135" cy="0"/>
          </a:xfrm>
          <a:prstGeom prst="straightConnector1">
            <a:avLst/>
          </a:prstGeom>
          <a:noFill/>
          <a:ln w="31750" cap="flat" cmpd="sng" algn="ctr">
            <a:solidFill>
              <a:srgbClr val="0070C0"/>
            </a:solidFill>
            <a:prstDash val="solid"/>
            <a:tailEnd type="triangle"/>
          </a:ln>
          <a:effectLst/>
        </p:spPr>
      </p:cxnSp>
      <p:sp>
        <p:nvSpPr>
          <p:cNvPr id="21" name="文本框 20" title=""/>
          <p:cNvSpPr txBox="1"/>
          <p:nvPr>
            <p:custDataLst>
              <p:tags r:id="rId14"/>
            </p:custDataLst>
          </p:nvPr>
        </p:nvSpPr>
        <p:spPr>
          <a:xfrm>
            <a:off x="3485515" y="5662295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既是前提，也是结果</a:t>
            </a:r>
            <a:endParaRPr lang="zh-CN" altLang="en-US" sz="28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cxnSp>
        <p:nvCxnSpPr>
          <p:cNvPr id="22" name="直接箭头连接符 21" title=""/>
          <p:cNvCxnSpPr/>
          <p:nvPr>
            <p:custDataLst>
              <p:tags r:id="rId15"/>
            </p:custDataLst>
          </p:nvPr>
        </p:nvCxnSpPr>
        <p:spPr>
          <a:xfrm flipH="1" flipV="1">
            <a:off x="8908415" y="5212080"/>
            <a:ext cx="8890" cy="760095"/>
          </a:xfrm>
          <a:prstGeom prst="straightConnector1">
            <a:avLst/>
          </a:prstGeom>
          <a:noFill/>
          <a:ln w="31750" cap="flat" cmpd="sng" algn="ctr">
            <a:solidFill>
              <a:srgbClr val="0070C0"/>
            </a:solidFill>
            <a:prstDash val="solid"/>
            <a:tailEnd type="triangle"/>
          </a:ln>
          <a:effectLst/>
        </p:spPr>
      </p:cxnSp>
      <p:cxnSp>
        <p:nvCxnSpPr>
          <p:cNvPr id="24" name="直接箭头连接符 23" title=""/>
          <p:cNvCxnSpPr/>
          <p:nvPr>
            <p:custDataLst>
              <p:tags r:id="rId16"/>
            </p:custDataLst>
          </p:nvPr>
        </p:nvCxnSpPr>
        <p:spPr>
          <a:xfrm flipH="1">
            <a:off x="8828405" y="5226050"/>
            <a:ext cx="7620" cy="789305"/>
          </a:xfrm>
          <a:prstGeom prst="straightConnector1">
            <a:avLst/>
          </a:prstGeom>
          <a:noFill/>
          <a:ln w="31750" cap="flat" cmpd="sng" algn="ctr">
            <a:solidFill>
              <a:srgbClr val="0070C0"/>
            </a:solidFill>
            <a:prstDash val="solid"/>
            <a:tailEnd type="triangle"/>
          </a:ln>
          <a:effectLst/>
        </p:spPr>
      </p:cxnSp>
      <p:sp>
        <p:nvSpPr>
          <p:cNvPr id="25" name="文本框 24" title=""/>
          <p:cNvSpPr txBox="1"/>
          <p:nvPr>
            <p:custDataLst>
              <p:tags r:id="rId17"/>
            </p:custDataLst>
          </p:nvPr>
        </p:nvSpPr>
        <p:spPr>
          <a:xfrm>
            <a:off x="7376795" y="5450205"/>
            <a:ext cx="1457325" cy="3683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zh-CN" altLang="en-US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促进其变革</a:t>
            </a:r>
            <a:endParaRPr lang="zh-CN" altLang="en-US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ea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18"/>
            </p:custDataLst>
          </p:nvPr>
        </p:nvSpPr>
        <p:spPr>
          <a:xfrm>
            <a:off x="8937625" y="5442585"/>
            <a:ext cx="1402715" cy="3683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推动其扩大</a:t>
            </a:r>
            <a:endParaRPr lang="zh-CN" altLang="en-US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ea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19"/>
            </p:custDataLst>
          </p:nvPr>
        </p:nvSpPr>
        <p:spPr>
          <a:xfrm>
            <a:off x="7713980" y="6026150"/>
            <a:ext cx="2169160" cy="608330"/>
          </a:xfrm>
          <a:prstGeom prst="round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商业贸易</a:t>
            </a:r>
            <a:endParaRPr lang="zh-CN" altLang="en-US" sz="32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  <p:bldP spid="19" grpId="0" animBg="1"/>
      <p:bldP spid="21" grpId="0"/>
      <p:bldP spid="25" grpId="0"/>
      <p:bldP spid="26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114936" y="2910206"/>
            <a:ext cx="1848485" cy="829945"/>
          </a:xfrm>
          <a:prstGeom prst="rect">
            <a:avLst/>
          </a:prstGeom>
          <a:noFill/>
          <a:ln w="15875">
            <a:noFill/>
          </a:ln>
        </p:spPr>
        <p:txBody>
          <a:bodyPr wrap="square" lIns="91438" tIns="45719" rIns="91438" bIns="45719" rtlCol="0" anchor="t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世界市场与商业贸易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TextBox 13" title=""/>
          <p:cNvSpPr txBox="1"/>
          <p:nvPr>
            <p:custDataLst>
              <p:tags r:id="rId4"/>
            </p:custDataLst>
          </p:nvPr>
        </p:nvSpPr>
        <p:spPr>
          <a:xfrm>
            <a:off x="2236831" y="1055819"/>
            <a:ext cx="1671955" cy="1200337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全球一体：世界市场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的形成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TextBox 13" title=""/>
          <p:cNvSpPr txBox="1"/>
          <p:nvPr>
            <p:custDataLst>
              <p:tags r:id="rId5"/>
            </p:custDataLst>
          </p:nvPr>
        </p:nvSpPr>
        <p:spPr>
          <a:xfrm>
            <a:off x="2123441" y="4557399"/>
            <a:ext cx="1710055" cy="1200337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商业革命：</a:t>
            </a:r>
            <a:endParaRPr lang="en-US" altLang="zh-CN" sz="2400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  <a:p>
            <a:pPr defTabSz="914400"/>
            <a:r>
              <a:rPr lang="zh-CN" altLang="en-US" sz="24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商业贸易近代化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9" name="TextBox 13" title=""/>
          <p:cNvSpPr txBox="1"/>
          <p:nvPr>
            <p:custDataLst>
              <p:tags r:id="rId6"/>
            </p:custDataLst>
          </p:nvPr>
        </p:nvSpPr>
        <p:spPr>
          <a:xfrm>
            <a:off x="4187192" y="914402"/>
            <a:ext cx="7179945" cy="460375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世界市场</a:t>
            </a:r>
            <a:r>
              <a:rPr lang="zh-CN" altLang="en-US" sz="2400" b="1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初步形成</a:t>
            </a:r>
            <a:r>
              <a:rPr lang="zh-CN" altLang="en-US" sz="2400" b="1" err="1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（新航路开辟、早期殖民扩张）</a:t>
            </a:r>
            <a:endParaRPr lang="zh-CN" altLang="en-US" sz="2400" b="1" err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8" name="TextBox 13" title=""/>
          <p:cNvSpPr txBox="1"/>
          <p:nvPr>
            <p:custDataLst>
              <p:tags r:id="rId7"/>
            </p:custDataLst>
          </p:nvPr>
        </p:nvSpPr>
        <p:spPr>
          <a:xfrm>
            <a:off x="4396107" y="3138014"/>
            <a:ext cx="2146935" cy="460375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贸易中心转移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9" name="TextBox 13" title=""/>
          <p:cNvSpPr txBox="1"/>
          <p:nvPr>
            <p:custDataLst>
              <p:tags r:id="rId8"/>
            </p:custDataLst>
          </p:nvPr>
        </p:nvSpPr>
        <p:spPr>
          <a:xfrm>
            <a:off x="4396107" y="4978722"/>
            <a:ext cx="2501265" cy="460375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商品种类的增多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20" name="TextBox 13" title=""/>
          <p:cNvSpPr txBox="1"/>
          <p:nvPr>
            <p:custDataLst>
              <p:tags r:id="rId9"/>
            </p:custDataLst>
          </p:nvPr>
        </p:nvSpPr>
        <p:spPr>
          <a:xfrm>
            <a:off x="4347212" y="4269099"/>
            <a:ext cx="2694940" cy="460375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商业经营方式变化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21" name="TextBox 13" title=""/>
          <p:cNvSpPr txBox="1"/>
          <p:nvPr>
            <p:custDataLst>
              <p:tags r:id="rId10"/>
            </p:custDataLst>
          </p:nvPr>
        </p:nvSpPr>
        <p:spPr>
          <a:xfrm>
            <a:off x="7182450" y="4269736"/>
            <a:ext cx="4666615" cy="82994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商品交易所、银行、证券交易所、百货公司、股份制贸易公司出现。</a:t>
            </a:r>
            <a:endParaRPr lang="zh-CN" altLang="en-US" sz="2400" b="1">
              <a:solidFill>
                <a:srgbClr val="1D41D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5" name="TextBox 13" title=""/>
          <p:cNvSpPr txBox="1"/>
          <p:nvPr>
            <p:custDataLst>
              <p:tags r:id="rId11"/>
            </p:custDataLst>
          </p:nvPr>
        </p:nvSpPr>
        <p:spPr>
          <a:xfrm>
            <a:off x="7250073" y="5873101"/>
            <a:ext cx="4117063" cy="461673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algn="ctr" defTabSz="914400"/>
            <a:r>
              <a:rPr lang="zh-CN" altLang="en-US" sz="2400" b="1" smtClean="0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西葡→荷兰</a:t>
            </a:r>
            <a:r>
              <a:rPr lang="zh-CN" altLang="en-US" sz="2400" b="1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→英国→多中心</a:t>
            </a:r>
            <a:endParaRPr lang="zh-CN" altLang="en-US" sz="2400" b="1">
              <a:solidFill>
                <a:srgbClr val="1D41D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TextBox 13" title=""/>
          <p:cNvSpPr txBox="1"/>
          <p:nvPr>
            <p:custDataLst>
              <p:tags r:id="rId12"/>
            </p:custDataLst>
          </p:nvPr>
        </p:nvSpPr>
        <p:spPr>
          <a:xfrm>
            <a:off x="4185286" y="1604011"/>
            <a:ext cx="5833745" cy="460375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世界市场</a:t>
            </a:r>
            <a:r>
              <a:rPr lang="zh-CN" altLang="en-US" sz="2400" b="1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基本形成</a:t>
            </a:r>
            <a:r>
              <a:rPr lang="zh-CN" altLang="en-US" sz="2400" b="1" err="1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（工业革命后）</a:t>
            </a:r>
            <a:endParaRPr lang="zh-CN" altLang="en-US" sz="2400" b="1" err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TextBox 13" title=""/>
          <p:cNvSpPr txBox="1"/>
          <p:nvPr>
            <p:custDataLst>
              <p:tags r:id="rId13"/>
            </p:custDataLst>
          </p:nvPr>
        </p:nvSpPr>
        <p:spPr>
          <a:xfrm>
            <a:off x="4196082" y="2265682"/>
            <a:ext cx="5616575" cy="460375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世界市场</a:t>
            </a:r>
            <a:r>
              <a:rPr lang="zh-CN" altLang="en-US" sz="2400" b="1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最终形成</a:t>
            </a:r>
            <a:r>
              <a:rPr lang="zh-CN" altLang="en-US" sz="2400" b="1" err="1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（第二次工业革命后）</a:t>
            </a:r>
            <a:endParaRPr lang="zh-CN" altLang="en-US" sz="2400" b="1" err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3" name="TextBox 13" title=""/>
          <p:cNvSpPr txBox="1"/>
          <p:nvPr>
            <p:custDataLst>
              <p:tags r:id="rId14"/>
            </p:custDataLst>
          </p:nvPr>
        </p:nvSpPr>
        <p:spPr>
          <a:xfrm>
            <a:off x="6506846" y="2940689"/>
            <a:ext cx="1010285" cy="460375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 err="1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欧洲：</a:t>
            </a:r>
            <a:endParaRPr lang="zh-CN" altLang="en-US" sz="2400" b="1" err="1">
              <a:solidFill>
                <a:srgbClr val="1D41D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4" name="TextBox 13" title=""/>
          <p:cNvSpPr txBox="1"/>
          <p:nvPr>
            <p:custDataLst>
              <p:tags r:id="rId15"/>
            </p:custDataLst>
          </p:nvPr>
        </p:nvSpPr>
        <p:spPr>
          <a:xfrm>
            <a:off x="7385867" y="2959734"/>
            <a:ext cx="2415540" cy="460375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 err="1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地中海→大西洋</a:t>
            </a:r>
            <a:endParaRPr lang="zh-CN" altLang="en-US" sz="2400" b="1" err="1">
              <a:solidFill>
                <a:srgbClr val="1D41D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5" name="TextBox 13" title=""/>
          <p:cNvSpPr txBox="1"/>
          <p:nvPr>
            <p:custDataLst>
              <p:tags r:id="rId16"/>
            </p:custDataLst>
          </p:nvPr>
        </p:nvSpPr>
        <p:spPr>
          <a:xfrm>
            <a:off x="4347212" y="5946777"/>
            <a:ext cx="2796540" cy="460375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国际贸易格局变化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7"/>
            </p:custDataLst>
          </p:nvPr>
        </p:nvSpPr>
        <p:spPr>
          <a:xfrm>
            <a:off x="246106" y="262267"/>
            <a:ext cx="1964055" cy="523218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400"/>
            <a:r>
              <a:rPr lang="zh-CN" altLang="en-US" sz="28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课堂小结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TextBox 13" title=""/>
          <p:cNvSpPr txBox="1"/>
          <p:nvPr>
            <p:custDataLst>
              <p:tags r:id="rId18"/>
            </p:custDataLst>
          </p:nvPr>
        </p:nvSpPr>
        <p:spPr>
          <a:xfrm>
            <a:off x="6500497" y="3474085"/>
            <a:ext cx="977900" cy="460375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 err="1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亚洲：</a:t>
            </a:r>
            <a:endParaRPr lang="zh-CN" altLang="en-US" sz="2400" b="1" err="1">
              <a:solidFill>
                <a:srgbClr val="1D41D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3" name="AutoShape 8" title=""/>
          <p:cNvSpPr/>
          <p:nvPr>
            <p:custDataLst>
              <p:tags r:id="rId19"/>
            </p:custDataLst>
          </p:nvPr>
        </p:nvSpPr>
        <p:spPr bwMode="auto">
          <a:xfrm rot="10800000" flipH="1">
            <a:off x="6382387" y="3102935"/>
            <a:ext cx="76200" cy="709295"/>
          </a:xfrm>
          <a:prstGeom prst="leftBrace">
            <a:avLst>
              <a:gd name="adj1" fmla="val 168034"/>
              <a:gd name="adj2" fmla="val 50252"/>
            </a:avLst>
          </a:prstGeom>
          <a:noFill/>
          <a:ln w="25400">
            <a:solidFill>
              <a:schemeClr val="tx1"/>
            </a:solidFill>
            <a:round/>
          </a:ln>
          <a:effectLst/>
        </p:spPr>
        <p:txBody>
          <a:bodyPr wrap="none" lIns="91438" tIns="45719" rIns="91438" bIns="45719" anchor="ctr"/>
          <a:lstStyle/>
          <a:p>
            <a:pPr defTabSz="914400"/>
            <a:endParaRPr lang="zh-CN" altLang="en-US" sz="19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20"/>
            </p:custDataLst>
          </p:nvPr>
        </p:nvSpPr>
        <p:spPr>
          <a:xfrm>
            <a:off x="7385867" y="3439154"/>
            <a:ext cx="4007485" cy="82994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形成新的</a:t>
            </a:r>
            <a:r>
              <a:rPr lang="zh-CN" altLang="en-US" sz="2400" b="1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贸易中心</a:t>
            </a:r>
            <a:endParaRPr lang="zh-CN" altLang="en-US" sz="2400" b="1">
              <a:solidFill>
                <a:srgbClr val="1D41D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  <a:p>
            <a:pPr defTabSz="914400"/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果阿、澳门、长崎、马尼拉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7" name="AutoShape 8" title=""/>
          <p:cNvSpPr/>
          <p:nvPr>
            <p:custDataLst>
              <p:tags r:id="rId21"/>
            </p:custDataLst>
          </p:nvPr>
        </p:nvSpPr>
        <p:spPr bwMode="auto">
          <a:xfrm rot="10800000" flipH="1">
            <a:off x="1812290" y="1762125"/>
            <a:ext cx="285751" cy="3216275"/>
          </a:xfrm>
          <a:prstGeom prst="leftBrace">
            <a:avLst>
              <a:gd name="adj1" fmla="val 168034"/>
              <a:gd name="adj2" fmla="val 50252"/>
            </a:avLst>
          </a:prstGeom>
          <a:noFill/>
          <a:ln w="25400">
            <a:solidFill>
              <a:schemeClr val="tx1"/>
            </a:solidFill>
            <a:round/>
          </a:ln>
          <a:effectLst/>
        </p:spPr>
        <p:txBody>
          <a:bodyPr wrap="none" lIns="91438" tIns="45719" rIns="91438" bIns="45719" anchor="ctr"/>
          <a:lstStyle/>
          <a:p>
            <a:pPr defTabSz="914400"/>
            <a:endParaRPr lang="zh-CN" altLang="en-US" sz="19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AutoShape 8" title=""/>
          <p:cNvSpPr/>
          <p:nvPr>
            <p:custDataLst>
              <p:tags r:id="rId22"/>
            </p:custDataLst>
          </p:nvPr>
        </p:nvSpPr>
        <p:spPr bwMode="auto">
          <a:xfrm rot="10800000" flipH="1">
            <a:off x="3925570" y="869316"/>
            <a:ext cx="184151" cy="2027555"/>
          </a:xfrm>
          <a:prstGeom prst="leftBrace">
            <a:avLst>
              <a:gd name="adj1" fmla="val 168034"/>
              <a:gd name="adj2" fmla="val 50252"/>
            </a:avLst>
          </a:prstGeom>
          <a:noFill/>
          <a:ln w="25400">
            <a:solidFill>
              <a:schemeClr val="tx1"/>
            </a:solidFill>
            <a:round/>
          </a:ln>
          <a:effectLst/>
        </p:spPr>
        <p:txBody>
          <a:bodyPr wrap="none" lIns="91438" tIns="45719" rIns="91438" bIns="45719" anchor="ctr"/>
          <a:lstStyle/>
          <a:p>
            <a:pPr defTabSz="914400"/>
            <a:endParaRPr lang="zh-CN" altLang="en-US" sz="19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4" name="AutoShape 8" title=""/>
          <p:cNvSpPr/>
          <p:nvPr>
            <p:custDataLst>
              <p:tags r:id="rId23"/>
            </p:custDataLst>
          </p:nvPr>
        </p:nvSpPr>
        <p:spPr bwMode="auto">
          <a:xfrm rot="10800000" flipH="1">
            <a:off x="4074519" y="3400428"/>
            <a:ext cx="219986" cy="2715891"/>
          </a:xfrm>
          <a:prstGeom prst="leftBrace">
            <a:avLst>
              <a:gd name="adj1" fmla="val 168034"/>
              <a:gd name="adj2" fmla="val 50252"/>
            </a:avLst>
          </a:prstGeom>
          <a:noFill/>
          <a:ln w="25400">
            <a:solidFill>
              <a:schemeClr val="tx1"/>
            </a:solidFill>
            <a:round/>
          </a:ln>
          <a:effectLst/>
        </p:spPr>
        <p:txBody>
          <a:bodyPr wrap="none" lIns="91438" tIns="45719" rIns="91438" bIns="45719" anchor="ctr"/>
          <a:lstStyle/>
          <a:p>
            <a:pPr defTabSz="914400"/>
            <a:endParaRPr lang="zh-CN" altLang="en-US" sz="19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上下箭头 28" title=""/>
          <p:cNvSpPr/>
          <p:nvPr>
            <p:custDataLst>
              <p:tags r:id="rId24"/>
            </p:custDataLst>
          </p:nvPr>
        </p:nvSpPr>
        <p:spPr>
          <a:xfrm>
            <a:off x="2370376" y="2334897"/>
            <a:ext cx="254080" cy="206502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25"/>
            </p:custDataLst>
          </p:nvPr>
        </p:nvSpPr>
        <p:spPr>
          <a:xfrm>
            <a:off x="2648447" y="2726057"/>
            <a:ext cx="553998" cy="19138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相互促进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13" title=""/>
          <p:cNvSpPr txBox="1"/>
          <p:nvPr>
            <p:custDataLst>
              <p:tags r:id="rId26"/>
            </p:custDataLst>
          </p:nvPr>
        </p:nvSpPr>
        <p:spPr>
          <a:xfrm>
            <a:off x="4347212" y="5462100"/>
            <a:ext cx="3099437" cy="461673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91450" tIns="45724" rIns="91450" bIns="45724" rtlCol="0">
            <a:spAutoFit/>
          </a:bodyPr>
          <a:lstStyle/>
          <a:p>
            <a:pPr defTabSz="914400"/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世界贸易规模扩大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</p:spTree>
    <p:custDataLst>
      <p:tags r:id="rId27"/>
    </p:custDataLst>
  </p:cSld>
  <p:clrMapOvr>
    <a:masterClrMapping/>
  </p:clrMapOvr>
  <p:transition spd="slow">
    <p:fade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11">
            <a:lum/>
          </a:blip>
          <a:stretch>
            <a:fillRect t="-17000" b="-17000"/>
          </a:stretch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4"/>
            </p:custDataLst>
          </p:nvPr>
        </p:nvSpPr>
        <p:spPr>
          <a:xfrm>
            <a:off x="3536466" y="2181324"/>
            <a:ext cx="944485" cy="830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>
            <a:spAutoFit/>
          </a:bodyPr>
          <a:lstStyle/>
          <a:p>
            <a:r>
              <a:rPr lang="en-US" altLang="zh-CN" sz="4800" b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2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01</a:t>
            </a:r>
            <a:endParaRPr lang="zh-CN" altLang="en-US" sz="4800" b="1">
              <a:solidFill>
                <a:schemeClr val="accent6">
                  <a:lumMod val="50000"/>
                </a:schemeClr>
              </a:solidFill>
              <a:effectLst>
                <a:reflection blurRad="6350" stA="55000" endA="300" endPos="2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17" name="矩形 16" title=""/>
          <p:cNvSpPr/>
          <p:nvPr>
            <p:custDataLst>
              <p:tags r:id="rId5"/>
            </p:custDataLst>
          </p:nvPr>
        </p:nvSpPr>
        <p:spPr>
          <a:xfrm>
            <a:off x="3514020" y="3197461"/>
            <a:ext cx="944485" cy="830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>
            <a:spAutoFit/>
          </a:bodyPr>
          <a:lstStyle/>
          <a:p>
            <a:r>
              <a:rPr lang="en-US" altLang="zh-CN" sz="4800" b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20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02</a:t>
            </a:r>
            <a:endParaRPr lang="zh-CN" altLang="en-US" sz="4800" b="1">
              <a:solidFill>
                <a:schemeClr val="accent6">
                  <a:lumMod val="50000"/>
                </a:schemeClr>
              </a:solidFill>
              <a:effectLst>
                <a:reflection blurRad="6350" stA="55000" endA="300" endPos="20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19" name="矩形 18" title=""/>
          <p:cNvSpPr/>
          <p:nvPr>
            <p:custDataLst>
              <p:tags r:id="rId6"/>
            </p:custDataLst>
          </p:nvPr>
        </p:nvSpPr>
        <p:spPr>
          <a:xfrm>
            <a:off x="4618366" y="2273657"/>
            <a:ext cx="7157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全球一体</a:t>
            </a:r>
            <a:r>
              <a:rPr lang="en-US" altLang="zh-CN" sz="3600" b="1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世界市场的形成</a:t>
            </a:r>
            <a:endParaRPr lang="zh-CN" altLang="en-US" sz="3600" b="1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 title=""/>
          <p:cNvSpPr/>
          <p:nvPr>
            <p:custDataLst>
              <p:tags r:id="rId7"/>
            </p:custDataLst>
          </p:nvPr>
        </p:nvSpPr>
        <p:spPr>
          <a:xfrm>
            <a:off x="4618366" y="3347768"/>
            <a:ext cx="6260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</a:t>
            </a:r>
            <a:r>
              <a:rPr lang="zh-CN" altLang="en-US" sz="3600" b="1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革命</a:t>
            </a:r>
            <a:r>
              <a:rPr lang="en-US" altLang="zh-CN" sz="3600" b="1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商业贸易近代化</a:t>
            </a:r>
            <a:endParaRPr lang="zh-CN" altLang="en-US" sz="3600" b="1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8"/>
            </p:custDataLst>
          </p:nvPr>
        </p:nvSpPr>
        <p:spPr>
          <a:xfrm>
            <a:off x="-649339" y="65004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/>
            <a:r>
              <a:rPr lang="zh-CN" altLang="en-US" sz="4800" b="1">
                <a:solidFill>
                  <a:schemeClr val="accent6">
                    <a:lumMod val="50000"/>
                  </a:schemeClr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目</a:t>
            </a:r>
            <a:r>
              <a:rPr lang="en-US" altLang="zh-CN" sz="4800" b="1">
                <a:solidFill>
                  <a:schemeClr val="accent6">
                    <a:lumMod val="50000"/>
                  </a:schemeClr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4800" b="1">
                <a:solidFill>
                  <a:schemeClr val="accent6">
                    <a:lumMod val="50000"/>
                  </a:schemeClr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录</a:t>
            </a:r>
            <a:endParaRPr lang="zh-CN" altLang="en-US" sz="4000" b="1">
              <a:solidFill>
                <a:schemeClr val="accent6">
                  <a:lumMod val="50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ctr" fontAlgn="base"/>
            <a:r>
              <a:rPr lang="en-US" altLang="zh-CN" sz="4000" b="1">
                <a:solidFill>
                  <a:schemeClr val="accent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CONTENTS</a:t>
            </a:r>
            <a:endParaRPr lang="en-US" altLang="zh-CN" sz="4000" b="1">
              <a:solidFill>
                <a:schemeClr val="accent6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1" name="Picture 2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5"/>
          <a:stretch>
            <a:fillRect/>
          </a:stretch>
        </p:blipFill>
        <p:spPr bwMode="auto">
          <a:xfrm>
            <a:off x="538480" y="1660157"/>
            <a:ext cx="2743200" cy="307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0482" name="组合 9" title=""/>
          <p:cNvGrpSpPr/>
          <p:nvPr>
            <p:custDataLst>
              <p:tags r:id="rId3"/>
            </p:custDataLst>
          </p:nvPr>
        </p:nvGrpSpPr>
        <p:grpSpPr>
          <a:xfrm>
            <a:off x="1492885" y="1337260"/>
            <a:ext cx="3539490" cy="3645535"/>
            <a:chOff x="1432915" y="586854"/>
            <a:chExt cx="3755319" cy="5025366"/>
          </a:xfrm>
        </p:grpSpPr>
        <p:pic>
          <p:nvPicPr>
            <p:cNvPr id="68612" name="Picture 6" descr="W020100928406729902597"/>
            <p:cNvPicPr/>
            <p:nvPr>
              <p:custDataLst>
                <p:tags r:id="rId5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07" t="2316" r="2307" b="2007"/>
            <a:stretch>
              <a:fillRect/>
            </a:stretch>
          </p:blipFill>
          <p:spPr>
            <a:xfrm>
              <a:off x="1432915" y="586854"/>
              <a:ext cx="3755319" cy="4475648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0484" name="文本框 7"/>
            <p:cNvSpPr/>
            <p:nvPr>
              <p:custDataLst>
                <p:tags r:id="rId6"/>
              </p:custDataLst>
            </p:nvPr>
          </p:nvSpPr>
          <p:spPr>
            <a:xfrm>
              <a:off x="1432915" y="5062502"/>
              <a:ext cx="3754645" cy="54971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60960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21920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82880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43840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</a:lstStyle>
            <a:p>
              <a:pPr algn="ctr"/>
              <a:r>
                <a:rPr sz="2000" noProof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新航路开辟前亚欧之间的贸易</a:t>
              </a:r>
              <a:endParaRPr sz="2000" noProof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485" name="组合 10" title=""/>
          <p:cNvGrpSpPr/>
          <p:nvPr>
            <p:custDataLst>
              <p:tags r:id="rId7"/>
            </p:custDataLst>
          </p:nvPr>
        </p:nvGrpSpPr>
        <p:grpSpPr>
          <a:xfrm>
            <a:off x="5461424" y="1337260"/>
            <a:ext cx="4051300" cy="3639819"/>
            <a:chOff x="6422912" y="586854"/>
            <a:chExt cx="4523504" cy="4791561"/>
          </a:xfrm>
        </p:grpSpPr>
        <p:pic>
          <p:nvPicPr>
            <p:cNvPr id="68615" name="Picture 4" descr="W020100928406728185476"/>
            <p:cNvPicPr/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ECEBF3"/>
                </a:clrFrom>
                <a:clrTo>
                  <a:srgbClr val="ECEBF3">
                    <a:alpha val="0"/>
                  </a:srgbClr>
                </a:clrTo>
              </a:clrChange>
            </a:blip>
            <a:srcRect l="2213" t="2063" r="2191" b="1944"/>
            <a:stretch>
              <a:fillRect/>
            </a:stretch>
          </p:blipFill>
          <p:spPr>
            <a:xfrm>
              <a:off x="6518629" y="586854"/>
              <a:ext cx="4427787" cy="4266596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0487" name="文本框 8"/>
            <p:cNvSpPr/>
            <p:nvPr>
              <p:custDataLst>
                <p:tags r:id="rId10"/>
              </p:custDataLst>
            </p:nvPr>
          </p:nvSpPr>
          <p:spPr>
            <a:xfrm>
              <a:off x="6422912" y="4853450"/>
              <a:ext cx="4523504" cy="52496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60960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121920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82880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2438400" indent="0" algn="l" defTabSz="12192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40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</a:lstStyle>
            <a:p>
              <a:pPr algn="ctr"/>
              <a:r>
                <a:rPr sz="2000" noProof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新航路开辟后亚欧非美之间的贸易</a:t>
              </a:r>
              <a:endParaRPr sz="2000" noProof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sp>
        <p:nvSpPr>
          <p:cNvPr id="18" name="文本框 17" title=""/>
          <p:cNvSpPr txBox="1"/>
          <p:nvPr>
            <p:custDataLst>
              <p:tags r:id="rId11"/>
            </p:custDataLst>
          </p:nvPr>
        </p:nvSpPr>
        <p:spPr>
          <a:xfrm>
            <a:off x="246106" y="262267"/>
            <a:ext cx="1964055" cy="523218"/>
          </a:xfrm>
          <a:prstGeom prst="rect">
            <a:avLst/>
          </a:prstGeom>
          <a:solidFill>
            <a:srgbClr val="4472C4">
              <a:lumMod val="40000"/>
              <a:lumOff val="60000"/>
              <a:alpha val="37000"/>
            </a:srgb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作业布置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矩形 22" title=""/>
          <p:cNvSpPr/>
          <p:nvPr>
            <p:custDataLst>
              <p:tags r:id="rId12"/>
            </p:custDataLst>
          </p:nvPr>
        </p:nvSpPr>
        <p:spPr>
          <a:xfrm>
            <a:off x="1592054" y="5009949"/>
            <a:ext cx="73308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2400" b="1" smtClean="0">
                <a:ln w="0"/>
                <a:solidFill>
                  <a:srgbClr val="4472C4">
                    <a:lumMod val="50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示例</a:t>
            </a:r>
            <a:r>
              <a:rPr lang="en-US" altLang="zh-CN" sz="2400" b="1" smtClean="0">
                <a:ln w="0"/>
                <a:solidFill>
                  <a:srgbClr val="4472C4">
                    <a:lumMod val="50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400" b="1" smtClean="0">
                <a:ln w="0"/>
                <a:solidFill>
                  <a:srgbClr val="4472C4">
                    <a:lumMod val="50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：香料</a:t>
            </a:r>
            <a:r>
              <a:rPr lang="zh-CN" altLang="en-US" sz="2400" b="1" smtClean="0">
                <a:ln w="0"/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</a:t>
            </a:r>
            <a:r>
              <a:rPr lang="zh-CN" altLang="en-US" sz="2400" b="1">
                <a:ln w="0"/>
                <a:solidFill>
                  <a:srgbClr val="4472C4">
                    <a:lumMod val="50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从</a:t>
            </a:r>
            <a:r>
              <a:rPr lang="zh-CN" altLang="en-US" sz="2400" b="1">
                <a:ln w="0"/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奢侈品</a:t>
            </a:r>
            <a:r>
              <a:rPr lang="zh-CN" altLang="en-US" sz="2400" b="1">
                <a:ln w="0"/>
                <a:solidFill>
                  <a:srgbClr val="4472C4">
                    <a:lumMod val="50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变为</a:t>
            </a:r>
            <a:r>
              <a:rPr lang="zh-CN" altLang="en-US" sz="2400" b="1">
                <a:ln w="0"/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大众商品</a:t>
            </a:r>
            <a:r>
              <a:rPr lang="zh-CN" altLang="en-US" sz="2400" b="1">
                <a:ln w="0"/>
                <a:solidFill>
                  <a:srgbClr val="4472C4">
                    <a:lumMod val="50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的</a:t>
            </a:r>
            <a:r>
              <a:rPr lang="zh-CN" altLang="en-US" sz="2400" b="1" smtClean="0">
                <a:ln w="0"/>
                <a:solidFill>
                  <a:srgbClr val="4472C4">
                    <a:lumMod val="50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？</a:t>
            </a:r>
            <a:endParaRPr lang="en-US" altLang="zh-CN" sz="2400" b="1" smtClean="0">
              <a:ln w="0"/>
              <a:solidFill>
                <a:srgbClr val="4472C4">
                  <a:lumMod val="50000"/>
                </a:srgb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b="1" smtClean="0">
                <a:ln w="0"/>
                <a:solidFill>
                  <a:srgbClr val="4472C4">
                    <a:lumMod val="5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传统</a:t>
            </a:r>
            <a:r>
              <a:rPr lang="zh-CN" altLang="en-US" sz="2400" b="1">
                <a:ln w="0"/>
                <a:solidFill>
                  <a:srgbClr val="4472C4">
                    <a:lumMod val="5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商</a:t>
            </a:r>
            <a:r>
              <a:rPr lang="zh-CN" altLang="en-US" sz="2400" b="1" smtClean="0">
                <a:ln w="0"/>
                <a:solidFill>
                  <a:srgbClr val="4472C4">
                    <a:lumMod val="5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路受阻、开辟新航路、世界市场、商业革命</a:t>
            </a:r>
            <a:endParaRPr lang="en-US" altLang="zh-CN" sz="2400" b="1" smtClean="0">
              <a:ln w="0"/>
              <a:solidFill>
                <a:srgbClr val="4472C4">
                  <a:lumMod val="50000"/>
                </a:srgb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400" b="1" smtClean="0">
                <a:ln w="0"/>
                <a:solidFill>
                  <a:srgbClr val="4472C4">
                    <a:lumMod val="50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示例</a:t>
            </a:r>
            <a:r>
              <a:rPr lang="en-US" altLang="zh-CN" sz="2400" b="1" smtClean="0">
                <a:ln w="0"/>
                <a:solidFill>
                  <a:srgbClr val="4472C4">
                    <a:lumMod val="50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400" b="1" smtClean="0">
                <a:ln w="0"/>
                <a:solidFill>
                  <a:srgbClr val="4472C4">
                    <a:lumMod val="50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：结合图片</a:t>
            </a:r>
            <a:r>
              <a:rPr lang="zh-CN" altLang="en-US" sz="2400" b="1" smtClean="0">
                <a:ln w="0"/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提取两则信息</a:t>
            </a:r>
            <a:r>
              <a:rPr lang="zh-CN" altLang="en-US" sz="2400" b="1" smtClean="0">
                <a:ln w="0"/>
                <a:solidFill>
                  <a:srgbClr val="4472C4">
                    <a:lumMod val="50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，并进行简要说明。</a:t>
            </a:r>
            <a:endParaRPr lang="en-US" altLang="zh-CN" sz="2400" b="1" smtClean="0">
              <a:ln w="0"/>
              <a:solidFill>
                <a:srgbClr val="4472C4">
                  <a:lumMod val="50000"/>
                </a:srgb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400" b="1" smtClean="0">
                <a:ln w="0"/>
                <a:solidFill>
                  <a:srgbClr val="4472C4">
                    <a:lumMod val="5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贸易内容、贸易范围、贸易中心、贸易主导者</a:t>
            </a:r>
            <a:r>
              <a:rPr lang="en-US" altLang="zh-CN" sz="2400" b="1" smtClean="0">
                <a:ln w="0"/>
                <a:solidFill>
                  <a:srgbClr val="4472C4">
                    <a:lumMod val="5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endParaRPr lang="zh-CN" altLang="en-US" sz="2400" b="1">
              <a:ln w="0"/>
              <a:solidFill>
                <a:srgbClr val="4472C4">
                  <a:lumMod val="50000"/>
                </a:srgb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矩形 23" title=""/>
          <p:cNvSpPr/>
          <p:nvPr>
            <p:custDataLst>
              <p:tags r:id="rId13"/>
            </p:custDataLst>
          </p:nvPr>
        </p:nvSpPr>
        <p:spPr>
          <a:xfrm>
            <a:off x="1675773" y="690929"/>
            <a:ext cx="75713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smtClean="0">
                <a:ln w="0"/>
                <a:solidFill>
                  <a:srgbClr val="4472C4">
                    <a:lumMod val="50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结合下列图片，自主命制一道题目。</a:t>
            </a:r>
            <a:endParaRPr lang="zh-CN" altLang="en-US" sz="3600" b="1">
              <a:ln w="0"/>
              <a:solidFill>
                <a:srgbClr val="4472C4">
                  <a:lumMod val="50000"/>
                </a:srgb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/>
        </a:solid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e7d195523061f1c0" title="" hidden="1"/>
          <p:cNvSpPr txBox="1"/>
          <p:nvPr>
            <p:custDataLst>
              <p:tags r:id="rId4"/>
            </p:custDataLst>
          </p:nvPr>
        </p:nvSpPr>
        <p:spPr>
          <a:xfrm>
            <a:off x="-355599" y="1803400"/>
            <a:ext cx="262247" cy="1016000"/>
          </a:xfrm>
          <a:prstGeom prst="rect">
            <a:avLst/>
          </a:prstGeom>
          <a:noFill/>
        </p:spPr>
        <p:txBody>
          <a:bodyPr vert="wordArtVert" lIns="91438" tIns="45719" rIns="91438" bIns="45719" rtlCol="0">
            <a:spAutoFit/>
          </a:bodyPr>
          <a:lstStyle/>
          <a:p>
            <a:r>
              <a:rPr lang="en-US" altLang="zh-CN" sz="100">
                <a:solidFill>
                  <a:prstClr val="black"/>
                </a:solidFill>
              </a:rPr>
              <a:t>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</a:t>
            </a:r>
            <a:endParaRPr lang="zh-CN" altLang="en-US" sz="100">
              <a:solidFill>
                <a:prstClr val="black"/>
              </a:solidFill>
            </a:endParaRPr>
          </a:p>
        </p:txBody>
      </p:sp>
      <p:sp>
        <p:nvSpPr>
          <p:cNvPr id="6" name="内容占位符 2" title=""/>
          <p:cNvSpPr txBox="1"/>
          <p:nvPr>
            <p:custDataLst>
              <p:tags r:id="rId5"/>
            </p:custDataLst>
          </p:nvPr>
        </p:nvSpPr>
        <p:spPr>
          <a:xfrm>
            <a:off x="260531" y="979815"/>
            <a:ext cx="11419039" cy="1214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71450" indent="-171450" defTabSz="6858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endParaRPr lang="zh-CN" altLang="en-US" sz="2000" b="1" spc="15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 defTabSz="6858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endParaRPr lang="zh-CN" altLang="en-US" sz="2000" spc="15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6"/>
            </p:custDataLst>
          </p:nvPr>
        </p:nvSpPr>
        <p:spPr>
          <a:xfrm>
            <a:off x="99527" y="662536"/>
            <a:ext cx="12092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与古代商业贸易图相比，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世纪末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~17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世纪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上半叶的商业贸易发生了哪些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变化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2400" b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30387" y="1294423"/>
            <a:ext cx="7847012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6625" y="1355053"/>
            <a:ext cx="617537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 title=""/>
          <p:cNvSpPr txBox="1"/>
          <p:nvPr>
            <p:custDataLst>
              <p:tags r:id="rId11"/>
            </p:custDataLst>
          </p:nvPr>
        </p:nvSpPr>
        <p:spPr>
          <a:xfrm>
            <a:off x="99527" y="6176955"/>
            <a:ext cx="539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E245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贸易范围？路线？中心？联系程度？</a:t>
            </a:r>
            <a:endParaRPr lang="zh-CN" altLang="en-US" sz="2400" b="1">
              <a:solidFill>
                <a:srgbClr val="0E245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 title=""/>
          <p:cNvSpPr txBox="1"/>
          <p:nvPr>
            <p:custDataLst>
              <p:tags r:id="rId12"/>
            </p:custDataLst>
          </p:nvPr>
        </p:nvSpPr>
        <p:spPr>
          <a:xfrm>
            <a:off x="5749485" y="6116325"/>
            <a:ext cx="754398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怎样变化的？为什么会出现这样的变化？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8" title=""/>
          <p:cNvSpPr txBox="1"/>
          <p:nvPr>
            <p:custDataLst>
              <p:tags r:id="rId13"/>
            </p:custDataLst>
          </p:nvPr>
        </p:nvSpPr>
        <p:spPr>
          <a:xfrm>
            <a:off x="8133585" y="5592396"/>
            <a:ext cx="666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张芝联主编《世界历史地图集》</a:t>
            </a:r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extBox 3" title=""/>
          <p:cNvSpPr txBox="1"/>
          <p:nvPr>
            <p:custDataLst>
              <p:tags r:id="rId14"/>
            </p:custDataLst>
          </p:nvPr>
        </p:nvSpPr>
        <p:spPr>
          <a:xfrm>
            <a:off x="3150870" y="1818005"/>
            <a:ext cx="2131695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区域市场</a:t>
            </a:r>
            <a:endParaRPr lang="zh-CN" altLang="en-US" sz="28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TextBox 11" title=""/>
          <p:cNvSpPr txBox="1"/>
          <p:nvPr>
            <p:custDataLst>
              <p:tags r:id="rId15"/>
            </p:custDataLst>
          </p:nvPr>
        </p:nvSpPr>
        <p:spPr>
          <a:xfrm>
            <a:off x="6818941" y="1885535"/>
            <a:ext cx="1685925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世界市场</a:t>
            </a:r>
            <a:endParaRPr lang="zh-CN" altLang="en-US" sz="28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右箭头 12" title=""/>
          <p:cNvSpPr/>
          <p:nvPr>
            <p:custDataLst>
              <p:tags r:id="rId16"/>
            </p:custDataLst>
          </p:nvPr>
        </p:nvSpPr>
        <p:spPr>
          <a:xfrm>
            <a:off x="5397723" y="1924472"/>
            <a:ext cx="1237804" cy="376391"/>
          </a:xfrm>
          <a:prstGeom prst="rightArrow">
            <a:avLst/>
          </a:prstGeom>
          <a:solidFill>
            <a:srgbClr val="D8B7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7"/>
            </p:custDataLst>
          </p:nvPr>
        </p:nvSpPr>
        <p:spPr>
          <a:xfrm>
            <a:off x="1" y="-40957"/>
            <a:ext cx="5628639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sz="28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</a:t>
            </a:r>
            <a:r>
              <a:rPr lang="zh-CN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全球一体</a:t>
            </a:r>
            <a:r>
              <a:rPr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sz="2800" b="1" spc="15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世界市场的形成</a:t>
            </a:r>
            <a:endParaRPr sz="2800" b="1" spc="15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4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174625" y="226695"/>
            <a:ext cx="1953260" cy="497840"/>
            <a:chOff x="275" y="442"/>
            <a:chExt cx="3076" cy="784"/>
          </a:xfrm>
        </p:grpSpPr>
        <p:pic>
          <p:nvPicPr>
            <p:cNvPr id="14" name="图片 13" descr="印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>
              <a:lum bright="10000" contrast="-30000"/>
            </a:blip>
            <a:stretch>
              <a:fillRect/>
            </a:stretch>
          </p:blipFill>
          <p:spPr>
            <a:xfrm rot="5400000">
              <a:off x="1421" y="-704"/>
              <a:ext cx="784" cy="3077"/>
            </a:xfrm>
            <a:prstGeom prst="rect">
              <a:avLst/>
            </a:prstGeom>
          </p:spPr>
        </p:pic>
        <p:sp>
          <p:nvSpPr>
            <p:cNvPr id="15" name="矩形 14"/>
            <p:cNvSpPr/>
            <p:nvPr>
              <p:custDataLst>
                <p:tags r:id="rId6"/>
              </p:custDataLst>
            </p:nvPr>
          </p:nvSpPr>
          <p:spPr>
            <a:xfrm>
              <a:off x="613" y="474"/>
              <a:ext cx="2297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概念解读</a:t>
              </a:r>
              <a:endParaRPr lang="zh-CN" altLang="en-US" sz="2400" b="1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cxnSp>
        <p:nvCxnSpPr>
          <p:cNvPr id="6" name="直接连接符 5" title=""/>
          <p:cNvCxnSpPr/>
          <p:nvPr>
            <p:custDataLst>
              <p:tags r:id="rId7"/>
            </p:custDataLst>
          </p:nvPr>
        </p:nvCxnSpPr>
        <p:spPr>
          <a:xfrm flipV="1">
            <a:off x="193675" y="751205"/>
            <a:ext cx="11835765" cy="21590"/>
          </a:xfrm>
          <a:prstGeom prst="line">
            <a:avLst/>
          </a:prstGeom>
          <a:ln w="28575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 title=""/>
          <p:cNvSpPr txBox="1"/>
          <p:nvPr>
            <p:custDataLst>
              <p:tags r:id="rId8"/>
            </p:custDataLst>
          </p:nvPr>
        </p:nvSpPr>
        <p:spPr>
          <a:xfrm>
            <a:off x="2371090" y="296545"/>
            <a:ext cx="3265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9"/>
            </p:custDataLst>
          </p:nvPr>
        </p:nvSpPr>
        <p:spPr>
          <a:xfrm>
            <a:off x="2306320" y="243205"/>
            <a:ext cx="1703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</a:rPr>
              <a:t>世界市场</a:t>
            </a:r>
            <a:endParaRPr lang="zh-CN" altLang="en-US" sz="2800" b="1">
              <a:solidFill>
                <a:srgbClr val="000000"/>
              </a:solidFill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0"/>
            </p:custDataLst>
          </p:nvPr>
        </p:nvSpPr>
        <p:spPr>
          <a:xfrm>
            <a:off x="193675" y="972820"/>
            <a:ext cx="1183513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</a:rPr>
              <a:t>       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世界范围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的商品交换和商品流通，是通过商品交换把各国市场紧密联系起来的总体。它</a:t>
            </a:r>
            <a:r>
              <a:rPr lang="zh-CN" altLang="en-US" sz="2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发端于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15世纪末16世纪上半期的地理大发现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2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形成于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19世纪末20世纪初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。其形成的历史，就是资本主义势力从欧洲扩张到全世界的历史，就是把所有国家和地区的经济，纳入到资本主义国际分工体系的历史。</a:t>
            </a:r>
            <a:endParaRPr lang="zh-CN" altLang="en-US" sz="28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11"/>
            </p:custDataLst>
          </p:nvPr>
        </p:nvGrpSpPr>
        <p:grpSpPr>
          <a:xfrm>
            <a:off x="175260" y="3349625"/>
            <a:ext cx="1953260" cy="497840"/>
            <a:chOff x="275" y="442"/>
            <a:chExt cx="3076" cy="784"/>
          </a:xfrm>
        </p:grpSpPr>
        <p:pic>
          <p:nvPicPr>
            <p:cNvPr id="11" name="图片 10" descr="印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>
              <a:lum bright="10000" contrast="-30000"/>
            </a:blip>
            <a:stretch>
              <a:fillRect/>
            </a:stretch>
          </p:blipFill>
          <p:spPr>
            <a:xfrm rot="5400000">
              <a:off x="1421" y="-704"/>
              <a:ext cx="784" cy="307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613" y="474"/>
              <a:ext cx="2297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概念解读</a:t>
              </a:r>
              <a:endParaRPr lang="zh-CN" altLang="en-US" sz="2400" b="1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cxnSp>
        <p:nvCxnSpPr>
          <p:cNvPr id="13" name="直接连接符 12" title=""/>
          <p:cNvCxnSpPr/>
          <p:nvPr>
            <p:custDataLst>
              <p:tags r:id="rId14"/>
            </p:custDataLst>
          </p:nvPr>
        </p:nvCxnSpPr>
        <p:spPr>
          <a:xfrm flipV="1">
            <a:off x="194310" y="3874135"/>
            <a:ext cx="11835765" cy="21590"/>
          </a:xfrm>
          <a:prstGeom prst="line">
            <a:avLst/>
          </a:prstGeom>
          <a:ln w="28575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 title=""/>
          <p:cNvSpPr txBox="1"/>
          <p:nvPr>
            <p:custDataLst>
              <p:tags r:id="rId15"/>
            </p:custDataLst>
          </p:nvPr>
        </p:nvSpPr>
        <p:spPr>
          <a:xfrm>
            <a:off x="2306955" y="3366135"/>
            <a:ext cx="7881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</a:rPr>
              <a:t>资本主义世界体系（资本主义世界政治经济体系）</a:t>
            </a:r>
            <a:endParaRPr lang="zh-CN" altLang="en-US" sz="2800" b="1">
              <a:solidFill>
                <a:srgbClr val="000000"/>
              </a:solidFill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6"/>
            </p:custDataLst>
          </p:nvPr>
        </p:nvSpPr>
        <p:spPr>
          <a:xfrm>
            <a:off x="194310" y="4095750"/>
            <a:ext cx="11835130" cy="2614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①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资本主义世界政治体系</a:t>
            </a:r>
            <a:endParaRPr lang="zh-CN" altLang="en-US" sz="28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→</a:t>
            </a:r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资本主义制度在世界范围内的确立</a:t>
            </a:r>
            <a:endParaRPr lang="zh-CN" altLang="en-US" sz="2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②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资本主义世界经济体系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资本主义世界市场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endParaRPr lang="zh-CN" altLang="en-US" sz="28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→</a:t>
            </a:r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整个世界被纳入资本主义经济体系</a:t>
            </a:r>
            <a:endParaRPr lang="zh-CN" altLang="en-US" sz="28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③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资本主义世界殖民体系</a:t>
            </a:r>
            <a:endParaRPr lang="zh-CN" altLang="en-US" sz="28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→</a:t>
            </a:r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亚非拉广大地区沦为西方列强的殖民地、半殖民地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43561" y="989965"/>
          <a:ext cx="11501122" cy="3489960"/>
        </p:xfrm>
        <a:graphic>
          <a:graphicData uri="http://schemas.openxmlformats.org/drawingml/2006/table">
            <a:tbl>
              <a:tblPr/>
              <a:tblGrid>
                <a:gridCol w="1431291"/>
                <a:gridCol w="1711325"/>
                <a:gridCol w="1633220"/>
                <a:gridCol w="2470151"/>
                <a:gridCol w="4255135"/>
              </a:tblGrid>
              <a:tr h="731520">
                <a:tc>
                  <a:txBody>
                    <a:bodyPr vert="horz" wrap="square"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资本主义</a:t>
                      </a:r>
                      <a:endParaRPr lang="zh-CN" sz="2400" b="1" kern="1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发展阶段</a:t>
                      </a:r>
                      <a:endParaRPr lang="zh-CN" sz="2400" b="1" kern="1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形成进程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推动事件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途径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标志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98195">
                <a:tc>
                  <a:txBody>
                    <a:bodyPr vert="horz" wrap="square"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00">
                          <a:latin typeface="黑体" panose="02010609060101010101" charset="-122"/>
                          <a:ea typeface="黑体" panose="02010609060101010101" charset="-122"/>
                        </a:rPr>
                        <a:t>　</a:t>
                      </a:r>
                      <a:endParaRPr lang="zh-CN" sz="2000" b="1" kern="1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2213EB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5045">
                <a:tc>
                  <a:txBody>
                    <a:bodyPr vert="horz" wrap="square"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000" b="1" kern="1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2213EB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>
                  <a:txBody>
                    <a:bodyPr vert="horz" wrap="square"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000" b="1" kern="1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2213EB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1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69361" y="2736851"/>
            <a:ext cx="145478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工业革命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13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3175" y="3528697"/>
            <a:ext cx="151892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第二次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/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工业革命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2710" y="489735"/>
            <a:ext cx="7662545" cy="39878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 algn="ctr" defTabSz="914400"/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【</a:t>
            </a:r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自主学习</a:t>
            </a:r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】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阅读教材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p41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，梳理世界市场的形成历程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完成表格。</a:t>
            </a:r>
            <a:endParaRPr lang="zh-CN" altLang="en-US" sz="2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2" name="文本框 13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15692" y="1834516"/>
            <a:ext cx="181546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 algn="ctr" defTabSz="914400"/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新航路开辟</a:t>
            </a:r>
            <a:endParaRPr lang="zh-CN" altLang="en-US" sz="2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/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早期殖民扩张</a:t>
            </a:r>
            <a:endParaRPr lang="zh-CN" altLang="en-US" sz="2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5492751" y="1735456"/>
            <a:ext cx="2202180" cy="82994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algn="ctr" defTabSz="914400"/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西葡，荷英法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ctr" defTabSz="914400"/>
            <a:r>
              <a:rPr lang="zh-CN" altLang="en-US" sz="24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殖民掠夺</a:t>
            </a:r>
            <a:endParaRPr lang="zh-CN" altLang="en-US" sz="2400" b="1">
              <a:solidFill>
                <a:srgbClr val="2213EB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7776846" y="1704341"/>
            <a:ext cx="4017645" cy="82994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marL="342900" indent="-342900" algn="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欧洲和世界各地建立起商业联系，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世界市场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初步形成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0"/>
            </p:custDataLst>
          </p:nvPr>
        </p:nvSpPr>
        <p:spPr>
          <a:xfrm>
            <a:off x="5208906" y="2531110"/>
            <a:ext cx="2864485" cy="768351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en-US" altLang="zh-CN" sz="20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24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商品输出</a:t>
            </a:r>
            <a:endParaRPr lang="zh-CN" altLang="en-US" sz="2000" b="1">
              <a:solidFill>
                <a:srgbClr val="2213EB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交通（蒸汽机和轮船）</a:t>
            </a:r>
            <a:endParaRPr lang="zh-CN" altLang="en-US" sz="2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1"/>
            </p:custDataLst>
          </p:nvPr>
        </p:nvSpPr>
        <p:spPr>
          <a:xfrm>
            <a:off x="5183507" y="3570605"/>
            <a:ext cx="2837814" cy="83099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4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资本输出</a:t>
            </a:r>
            <a:endParaRPr lang="en-US" altLang="zh-CN" sz="2400" b="1">
              <a:solidFill>
                <a:srgbClr val="2213EB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掀起瓜分世界狂潮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2"/>
            </p:custDataLst>
          </p:nvPr>
        </p:nvSpPr>
        <p:spPr>
          <a:xfrm>
            <a:off x="7835901" y="2502535"/>
            <a:ext cx="4201795" cy="1014731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/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资产阶级凭借强大经济军事实力，把</a:t>
            </a:r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越来越来国家纳入资本主义世界市场，</a:t>
            </a:r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世界市场</a:t>
            </a: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基本形成</a:t>
            </a:r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sz="2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3"/>
            </p:custDataLst>
          </p:nvPr>
        </p:nvSpPr>
        <p:spPr>
          <a:xfrm>
            <a:off x="7868922" y="3499485"/>
            <a:ext cx="3909695" cy="1014731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/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绝大多数亚非拉国家被迫加入资本主义世界经济体系，世界市场</a:t>
            </a: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最终形成</a:t>
            </a:r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4"/>
            </p:custDataLst>
          </p:nvPr>
        </p:nvSpPr>
        <p:spPr>
          <a:xfrm>
            <a:off x="544196" y="1772286"/>
            <a:ext cx="1600835" cy="82994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/>
            <a:r>
              <a:rPr lang="zh-CN" altLang="en-US" sz="24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工场手工</a:t>
            </a:r>
            <a:endParaRPr lang="zh-CN" altLang="en-US" sz="24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defTabSz="914400"/>
            <a:r>
              <a:rPr lang="zh-CN" altLang="en-US" sz="24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业时期</a:t>
            </a:r>
            <a:endParaRPr lang="zh-CN" altLang="en-US" sz="24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5"/>
            </p:custDataLst>
          </p:nvPr>
        </p:nvSpPr>
        <p:spPr>
          <a:xfrm>
            <a:off x="544196" y="2628266"/>
            <a:ext cx="1497965" cy="82994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spcAft>
                <a:spcPct val="0"/>
              </a:spcAft>
            </a:pPr>
            <a:r>
              <a:rPr lang="zh-CN" altLang="en-US" sz="24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自由资本</a:t>
            </a:r>
            <a:endParaRPr lang="zh-CN" altLang="en-US" sz="24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spcAft>
                <a:spcPct val="0"/>
              </a:spcAft>
            </a:pPr>
            <a:r>
              <a:rPr lang="zh-CN" altLang="en-US" sz="24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主义时期</a:t>
            </a:r>
            <a:endParaRPr lang="zh-CN" altLang="en-US" sz="24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6"/>
            </p:custDataLst>
          </p:nvPr>
        </p:nvSpPr>
        <p:spPr>
          <a:xfrm>
            <a:off x="533400" y="3579497"/>
            <a:ext cx="1497965" cy="82994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spcAft>
                <a:spcPct val="0"/>
              </a:spcAft>
            </a:pPr>
            <a:r>
              <a:rPr lang="zh-CN" altLang="en-US" sz="24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垄断资本</a:t>
            </a:r>
            <a:endParaRPr lang="zh-CN" altLang="en-US" sz="24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spcAft>
                <a:spcPct val="0"/>
              </a:spcAft>
            </a:pPr>
            <a:r>
              <a:rPr lang="zh-CN" altLang="en-US" sz="24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主义时期</a:t>
            </a:r>
            <a:endParaRPr lang="zh-CN" altLang="en-US" sz="24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7"/>
            </p:custDataLst>
          </p:nvPr>
        </p:nvSpPr>
        <p:spPr>
          <a:xfrm>
            <a:off x="1927861" y="1751965"/>
            <a:ext cx="1775460" cy="748923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初步形成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</a:t>
            </a:r>
            <a:r>
              <a:rPr lang="en-US" altLang="zh-CN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15</a:t>
            </a: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末</a:t>
            </a:r>
            <a:r>
              <a:rPr lang="en-US" altLang="zh-CN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-18</a:t>
            </a: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世纪）</a:t>
            </a:r>
            <a:endParaRPr lang="zh-CN" altLang="en-US" sz="1900">
              <a:solidFill>
                <a:srgbClr val="000000"/>
              </a:solidFill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8"/>
            </p:custDataLst>
          </p:nvPr>
        </p:nvSpPr>
        <p:spPr>
          <a:xfrm>
            <a:off x="1974215" y="2666365"/>
            <a:ext cx="1656080" cy="748923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基本形成</a:t>
            </a: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</a:t>
            </a:r>
            <a:r>
              <a:rPr lang="en-US" altLang="zh-CN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19</a:t>
            </a: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世纪中期）</a:t>
            </a:r>
            <a:endParaRPr lang="zh-CN" altLang="en-US" sz="1900">
              <a:solidFill>
                <a:srgbClr val="000000"/>
              </a:solidFill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19"/>
            </p:custDataLst>
          </p:nvPr>
        </p:nvSpPr>
        <p:spPr>
          <a:xfrm>
            <a:off x="1992632" y="3570605"/>
            <a:ext cx="1581785" cy="748923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最终形成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</a:t>
            </a:r>
            <a:r>
              <a:rPr lang="en-US" altLang="zh-CN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20</a:t>
            </a: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世纪初）</a:t>
            </a:r>
            <a:endParaRPr lang="zh-CN" altLang="en-US" sz="1900">
              <a:solidFill>
                <a:srgbClr val="000000"/>
              </a:solidFill>
            </a:endParaRPr>
          </a:p>
        </p:txBody>
      </p:sp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20"/>
            </p:custDataLst>
          </p:nvPr>
        </p:nvGraphicFramePr>
        <p:xfrm>
          <a:off x="1680845" y="4640580"/>
          <a:ext cx="10441308" cy="218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8791"/>
                <a:gridCol w="2084071"/>
                <a:gridCol w="1856740"/>
                <a:gridCol w="3627755"/>
                <a:gridCol w="1123951"/>
              </a:tblGrid>
              <a:tr h="58102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时期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楷体" panose="02010609060101010101" charset="-122"/>
                          <a:sym typeface="+mn-ea"/>
                        </a:rPr>
                        <a:t>经济侵略方式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本质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表现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目的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73152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1D41E6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华文楷体" panose="02010600040101010101" pitchFamily="2" charset="-122"/>
                          <a:sym typeface="+mn-ea"/>
                        </a:rPr>
                        <a:t>第一次</a:t>
                      </a:r>
                      <a:endParaRPr lang="en-US" sz="2400" b="1">
                        <a:solidFill>
                          <a:srgbClr val="1D41E6"/>
                        </a:solidFill>
                        <a:latin typeface="黑体" panose="02010609060101010101" charset="-122"/>
                        <a:ea typeface="黑体" panose="02010609060101010101" charset="-122"/>
                        <a:cs typeface="华文楷体" panose="0201060004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1D41E6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华文楷体" panose="02010600040101010101" pitchFamily="2" charset="-122"/>
                          <a:sym typeface="+mn-ea"/>
                        </a:rPr>
                        <a:t>工业革命后</a:t>
                      </a:r>
                      <a:endParaRPr lang="en-US" altLang="en-US" sz="2400" b="1">
                        <a:solidFill>
                          <a:srgbClr val="1D41E6"/>
                        </a:solidFill>
                        <a:latin typeface="黑体" panose="02010609060101010101" charset="-122"/>
                        <a:ea typeface="黑体" panose="02010609060101010101" charset="-122"/>
                        <a:cs typeface="华文楷体" panose="02010600040101010101" pitchFamily="2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商品输出为主</a:t>
                      </a:r>
                      <a:endParaRPr 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1D41E6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资本输出</a:t>
                      </a:r>
                      <a:r>
                        <a:rPr lang="zh-CN" altLang="en-US" sz="2400" b="1">
                          <a:solidFill>
                            <a:srgbClr val="1D41E6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为辅</a:t>
                      </a:r>
                      <a:endParaRPr lang="zh-CN" altLang="en-US" sz="2400" b="1">
                        <a:solidFill>
                          <a:srgbClr val="1D41E6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华文楷体" panose="02010600040101010101" pitchFamily="2" charset="-122"/>
                          <a:sym typeface="+mn-ea"/>
                        </a:rPr>
                        <a:t>控制殖民地</a:t>
                      </a:r>
                      <a:endParaRPr lang="en-US" sz="24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华文楷体" panose="02010600040101010101" pitchFamily="2" charset="-122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华文楷体" panose="02010600040101010101" pitchFamily="2" charset="-122"/>
                          <a:sym typeface="+mn-ea"/>
                        </a:rPr>
                        <a:t>的市场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华文楷体" panose="02010600040101010101" pitchFamily="2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华文楷体" panose="02010600040101010101" pitchFamily="2" charset="-122"/>
                          <a:sym typeface="+mn-ea"/>
                        </a:rPr>
                        <a:t>开放通商口岸、降低关税</a:t>
                      </a: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华文楷体" panose="02010600040101010101" pitchFamily="2" charset="-122"/>
                          <a:sym typeface="+mn-ea"/>
                        </a:rPr>
                        <a:t>、倾销商品、掠夺原料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华文楷体" panose="02010600040101010101" pitchFamily="2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华文楷体" panose="02010600040101010101" pitchFamily="2" charset="-122"/>
                          <a:sym typeface="+mn-ea"/>
                        </a:rPr>
                        <a:t>都是列强经济侵略掠夺财富的手段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华文楷体" panose="02010600040101010101" pitchFamily="2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185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1D41E6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华文楷体" panose="02010600040101010101" pitchFamily="2" charset="-122"/>
                          <a:sym typeface="+mn-ea"/>
                        </a:rPr>
                        <a:t>第二次</a:t>
                      </a:r>
                      <a:endParaRPr lang="en-US" sz="2400" b="1">
                        <a:solidFill>
                          <a:srgbClr val="1D41E6"/>
                        </a:solidFill>
                        <a:latin typeface="黑体" panose="02010609060101010101" charset="-122"/>
                        <a:ea typeface="黑体" panose="02010609060101010101" charset="-122"/>
                        <a:cs typeface="华文楷体" panose="0201060004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1D41E6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华文楷体" panose="02010600040101010101" pitchFamily="2" charset="-122"/>
                          <a:sym typeface="+mn-ea"/>
                        </a:rPr>
                        <a:t>工业革命后</a:t>
                      </a:r>
                      <a:endParaRPr lang="en-US" altLang="en-US" sz="2400" b="1">
                        <a:solidFill>
                          <a:srgbClr val="1D41E6"/>
                        </a:solidFill>
                        <a:latin typeface="黑体" panose="02010609060101010101" charset="-122"/>
                        <a:ea typeface="黑体" panose="02010609060101010101" charset="-122"/>
                        <a:cs typeface="华文楷体" panose="02010600040101010101" pitchFamily="2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资本输出为主</a:t>
                      </a:r>
                      <a:endParaRPr 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1D41E6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商品输出为</a:t>
                      </a:r>
                      <a:r>
                        <a:rPr lang="zh-CN" altLang="en-US" sz="2400" b="1">
                          <a:solidFill>
                            <a:srgbClr val="1D41E6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辅</a:t>
                      </a:r>
                      <a:endParaRPr lang="zh-CN" altLang="en-US" sz="2400" b="1">
                        <a:solidFill>
                          <a:srgbClr val="1D41E6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华文楷体" panose="02010600040101010101" pitchFamily="2" charset="-122"/>
                        </a:rPr>
                        <a:t>控制殖民地的经济命脉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华文楷体" panose="02010600040101010101" pitchFamily="2" charset="-122"/>
                          <a:sym typeface="+mn-ea"/>
                        </a:rPr>
                        <a:t>开银行、办工厂、修铁路、开矿山、政治贷款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华文楷体" panose="02010600040101010101" pitchFamily="2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文本框 12" title=""/>
          <p:cNvSpPr txBox="1"/>
          <p:nvPr>
            <p:custDataLst>
              <p:tags r:id="rId21"/>
            </p:custDataLst>
          </p:nvPr>
        </p:nvSpPr>
        <p:spPr>
          <a:xfrm>
            <a:off x="92709" y="5160645"/>
            <a:ext cx="1512571" cy="1014731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 anchor="t">
            <a:spAutoFit/>
          </a:bodyPr>
          <a:lstStyle/>
          <a:p>
            <a:pPr algn="ctr" defTabSz="914400"/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比较商品输出和资本输出的异同点</a:t>
            </a:r>
            <a:endParaRPr lang="zh-CN" altLang="en-US" sz="2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22"/>
            </p:custDataLst>
          </p:nvPr>
        </p:nvSpPr>
        <p:spPr>
          <a:xfrm>
            <a:off x="1" y="-40957"/>
            <a:ext cx="5628639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sz="28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</a:t>
            </a:r>
            <a:r>
              <a:rPr lang="zh-CN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全球一体</a:t>
            </a:r>
            <a:r>
              <a:rPr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sz="2800" b="1" spc="15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世界市场的形成</a:t>
            </a:r>
            <a:endParaRPr sz="2800" b="1" spc="15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12" grpId="1"/>
      <p:bldP spid="8" grpId="0"/>
      <p:bldP spid="10" grpId="0"/>
      <p:bldP spid="14" grpId="0"/>
      <p:bldP spid="16" grpId="0"/>
      <p:bldP spid="18" grpId="0"/>
      <p:bldP spid="17" grpId="0"/>
      <p:bldP spid="19" grpId="0"/>
      <p:bldP spid="20" grpId="0"/>
      <p:bldP spid="21" grpId="0"/>
      <p:bldP spid="22" grpId="0"/>
      <p:bldP spid="23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43561" y="989965"/>
          <a:ext cx="11501121" cy="3489960"/>
        </p:xfrm>
        <a:graphic>
          <a:graphicData uri="http://schemas.openxmlformats.org/drawingml/2006/table">
            <a:tbl>
              <a:tblPr/>
              <a:tblGrid>
                <a:gridCol w="1431291"/>
                <a:gridCol w="1711325"/>
                <a:gridCol w="1633220"/>
                <a:gridCol w="2656205"/>
                <a:gridCol w="4069080"/>
              </a:tblGrid>
              <a:tr h="731520">
                <a:tc>
                  <a:txBody>
                    <a:bodyPr vert="horz" wrap="square"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资本主义</a:t>
                      </a:r>
                      <a:endParaRPr lang="zh-CN" sz="2400" b="1" kern="1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发展阶段</a:t>
                      </a:r>
                      <a:endParaRPr lang="zh-CN" sz="2400" b="1" kern="1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形成进程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推动事件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途径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标志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98195">
                <a:tc>
                  <a:txBody>
                    <a:bodyPr vert="horz" wrap="square"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00">
                          <a:latin typeface="黑体" panose="02010609060101010101" charset="-122"/>
                          <a:ea typeface="黑体" panose="02010609060101010101" charset="-122"/>
                        </a:rPr>
                        <a:t>　</a:t>
                      </a:r>
                      <a:endParaRPr lang="zh-CN" sz="2000" b="1" kern="1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2213EB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5045">
                <a:tc>
                  <a:txBody>
                    <a:bodyPr vert="horz" wrap="square"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000" b="1" kern="1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2213EB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>
                  <a:txBody>
                    <a:bodyPr vert="horz" wrap="square"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000" b="1" kern="1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2213EB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1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69361" y="2736851"/>
            <a:ext cx="145478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工业革命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13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3175" y="3528697"/>
            <a:ext cx="151892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第二次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/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工业革命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15692" y="1834516"/>
            <a:ext cx="181546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 algn="ctr" defTabSz="914400"/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新航路开辟</a:t>
            </a:r>
            <a:endParaRPr lang="zh-CN" altLang="en-US" sz="2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/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早期殖民扩张</a:t>
            </a:r>
            <a:endParaRPr lang="zh-CN" altLang="en-US" sz="2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5568315" y="1735456"/>
            <a:ext cx="2202180" cy="82994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algn="ctr" defTabSz="914400"/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西葡，荷英法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ctr" defTabSz="914400"/>
            <a:r>
              <a:rPr lang="zh-CN" altLang="en-US" sz="24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殖民掠夺</a:t>
            </a:r>
            <a:endParaRPr lang="zh-CN" altLang="en-US" sz="2400" b="1">
              <a:solidFill>
                <a:srgbClr val="2213EB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7776846" y="1704341"/>
            <a:ext cx="4017645" cy="82994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marL="342900" indent="-342900" algn="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欧洲和世界各地建立起商业联系，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世界市场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初步形成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5327651" y="2639061"/>
            <a:ext cx="2864485" cy="82994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en-US" altLang="zh-CN" sz="20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24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商品输出</a:t>
            </a:r>
            <a:endParaRPr lang="zh-CN" altLang="en-US" sz="2000" b="1">
              <a:solidFill>
                <a:srgbClr val="2213EB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交通（火车和轮船）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0"/>
            </p:custDataLst>
          </p:nvPr>
        </p:nvSpPr>
        <p:spPr>
          <a:xfrm>
            <a:off x="5257167" y="3531871"/>
            <a:ext cx="2827019" cy="83099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4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资本输出</a:t>
            </a:r>
            <a:endParaRPr lang="en-US" altLang="zh-CN" sz="2400" b="1">
              <a:solidFill>
                <a:srgbClr val="2213EB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掀起瓜分世界狂潮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1"/>
            </p:custDataLst>
          </p:nvPr>
        </p:nvSpPr>
        <p:spPr>
          <a:xfrm>
            <a:off x="7976236" y="2502535"/>
            <a:ext cx="4201795" cy="1014731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/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资产阶级凭借强大经济军事实力，把</a:t>
            </a:r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越来越多国家纳入资本主义世界市场，</a:t>
            </a:r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世界市场</a:t>
            </a: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基本形成</a:t>
            </a:r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sz="2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2"/>
            </p:custDataLst>
          </p:nvPr>
        </p:nvSpPr>
        <p:spPr>
          <a:xfrm>
            <a:off x="8009257" y="3499485"/>
            <a:ext cx="3909695" cy="1014731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/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绝大多数亚非拉国家被迫加入资本主义世界经济体系，世界市场</a:t>
            </a: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最终形成</a:t>
            </a:r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0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3"/>
            </p:custDataLst>
          </p:nvPr>
        </p:nvSpPr>
        <p:spPr>
          <a:xfrm>
            <a:off x="544196" y="1772286"/>
            <a:ext cx="1600835" cy="82994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/>
            <a:r>
              <a:rPr lang="zh-CN" altLang="en-US" sz="24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工场手工</a:t>
            </a:r>
            <a:endParaRPr lang="zh-CN" altLang="en-US" sz="24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defTabSz="914400"/>
            <a:r>
              <a:rPr lang="zh-CN" altLang="en-US" sz="24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业时期</a:t>
            </a:r>
            <a:endParaRPr lang="zh-CN" altLang="en-US" sz="24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4"/>
            </p:custDataLst>
          </p:nvPr>
        </p:nvSpPr>
        <p:spPr>
          <a:xfrm>
            <a:off x="544196" y="2628266"/>
            <a:ext cx="1497965" cy="82994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spcAft>
                <a:spcPct val="0"/>
              </a:spcAft>
            </a:pPr>
            <a:r>
              <a:rPr lang="zh-CN" altLang="en-US" sz="24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自由资本</a:t>
            </a:r>
            <a:endParaRPr lang="zh-CN" altLang="en-US" sz="24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spcAft>
                <a:spcPct val="0"/>
              </a:spcAft>
            </a:pPr>
            <a:r>
              <a:rPr lang="zh-CN" altLang="en-US" sz="24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主义时期</a:t>
            </a:r>
            <a:endParaRPr lang="zh-CN" altLang="en-US" sz="24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5"/>
            </p:custDataLst>
          </p:nvPr>
        </p:nvSpPr>
        <p:spPr>
          <a:xfrm>
            <a:off x="533400" y="3579497"/>
            <a:ext cx="1497965" cy="82994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spcAft>
                <a:spcPct val="0"/>
              </a:spcAft>
            </a:pPr>
            <a:r>
              <a:rPr lang="zh-CN" altLang="en-US" sz="24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垄断资本</a:t>
            </a:r>
            <a:endParaRPr lang="zh-CN" altLang="en-US" sz="24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>
              <a:spcAft>
                <a:spcPct val="0"/>
              </a:spcAft>
            </a:pPr>
            <a:r>
              <a:rPr lang="zh-CN" altLang="en-US" sz="24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主义时期</a:t>
            </a:r>
            <a:endParaRPr lang="zh-CN" altLang="en-US" sz="24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6"/>
            </p:custDataLst>
          </p:nvPr>
        </p:nvSpPr>
        <p:spPr>
          <a:xfrm>
            <a:off x="1927861" y="1751965"/>
            <a:ext cx="1775460" cy="748923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初步形成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</a:t>
            </a:r>
            <a:r>
              <a:rPr lang="en-US" altLang="zh-CN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15</a:t>
            </a: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末</a:t>
            </a:r>
            <a:r>
              <a:rPr lang="en-US" altLang="zh-CN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-18</a:t>
            </a: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世纪）</a:t>
            </a:r>
            <a:endParaRPr lang="zh-CN" altLang="en-US" sz="1900">
              <a:solidFill>
                <a:srgbClr val="000000"/>
              </a:solidFill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7"/>
            </p:custDataLst>
          </p:nvPr>
        </p:nvSpPr>
        <p:spPr>
          <a:xfrm>
            <a:off x="1974215" y="2666365"/>
            <a:ext cx="1656080" cy="748923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基本形成</a:t>
            </a: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</a:t>
            </a:r>
            <a:r>
              <a:rPr lang="en-US" altLang="zh-CN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19</a:t>
            </a: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世纪中期）</a:t>
            </a:r>
            <a:endParaRPr lang="zh-CN" altLang="en-US" sz="1900">
              <a:solidFill>
                <a:srgbClr val="000000"/>
              </a:solidFill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18"/>
            </p:custDataLst>
          </p:nvPr>
        </p:nvSpPr>
        <p:spPr>
          <a:xfrm>
            <a:off x="1992632" y="3570605"/>
            <a:ext cx="1581785" cy="748923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最终形成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  <a:buClr>
                <a:srgbClr val="0563C1"/>
              </a:buClr>
              <a:buSzPct val="75000"/>
            </a:pP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</a:t>
            </a:r>
            <a:r>
              <a:rPr lang="en-US" altLang="zh-CN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20</a:t>
            </a:r>
            <a:r>
              <a:rPr lang="zh-CN" altLang="en-US" sz="1900" b="1">
                <a:solidFill>
                  <a:srgbClr val="2213EB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世纪初）</a:t>
            </a:r>
            <a:endParaRPr lang="zh-CN" altLang="en-US" sz="1900">
              <a:solidFill>
                <a:srgbClr val="000000"/>
              </a:solidFill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9"/>
            </p:custDataLst>
          </p:nvPr>
        </p:nvSpPr>
        <p:spPr>
          <a:xfrm>
            <a:off x="184151" y="5161917"/>
            <a:ext cx="2674620" cy="8299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lIns="91450" tIns="45724" rIns="91450" bIns="45724" numCol="1" spcCol="0" rtlCol="0" fromWordArt="0" anchor="ctr" anchorCtr="0" forceAA="0" compatLnSpc="1">
            <a:spAutoFit/>
          </a:bodyPr>
          <a:lstStyle/>
          <a:p>
            <a:pPr defTabSz="914400"/>
            <a:r>
              <a:rPr lang="zh-CN" altLang="en-US" sz="2400" b="1" err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思考：世界市场</a:t>
            </a:r>
            <a:r>
              <a:rPr lang="en-US" altLang="zh-CN" sz="2400" b="1" err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</a:t>
            </a:r>
            <a:endParaRPr lang="en-US" altLang="zh-CN" sz="2400" b="1" err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defTabSz="914400"/>
            <a:r>
              <a:rPr lang="en-US" altLang="zh-CN" sz="2400" b="1" err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2400" b="1" err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形成的原因？</a:t>
            </a:r>
            <a:endParaRPr lang="zh-CN" altLang="en-US" sz="2400" b="1" err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20"/>
            </p:custDataLst>
          </p:nvPr>
        </p:nvSpPr>
        <p:spPr>
          <a:xfrm>
            <a:off x="3137535" y="4722495"/>
            <a:ext cx="8863331" cy="193802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</a:ln>
        </p:spPr>
        <p:txBody>
          <a:bodyPr wrap="square" lIns="91438" tIns="45719" rIns="91438" bIns="45719" rtlCol="0" anchor="t">
            <a:spAutoFit/>
          </a:bodyPr>
          <a:lstStyle/>
          <a:p>
            <a:pPr defTabSz="914400"/>
            <a:r>
              <a:rPr lang="zh-CN" altLang="en-US" sz="2400" b="1" spc="8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①资本主义开放性、扩张性是世界市场形成的</a:t>
            </a:r>
            <a:r>
              <a:rPr lang="zh-CN" altLang="en-US" sz="2400" b="1" spc="8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根本推动力</a:t>
            </a:r>
            <a:r>
              <a:rPr lang="zh-CN" altLang="en-US" sz="2400" b="1" spc="8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；</a:t>
            </a:r>
            <a:endParaRPr lang="en-US" altLang="zh-CN" sz="2400" b="1" spc="8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  <a:p>
            <a:pPr defTabSz="914400"/>
            <a:r>
              <a:rPr lang="zh-CN" altLang="en-US" sz="2400" b="1" spc="8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②殖民扩张与掠夺是世界市场形成的</a:t>
            </a:r>
            <a:r>
              <a:rPr lang="zh-CN" altLang="en-US" sz="2400" b="1" spc="8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主要途径</a:t>
            </a:r>
            <a:r>
              <a:rPr lang="zh-CN" altLang="en-US" sz="2400" b="1" spc="8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；</a:t>
            </a:r>
            <a:endParaRPr lang="zh-CN" altLang="en-US" sz="2400" b="1" spc="8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  <a:p>
            <a:pPr defTabSz="914400"/>
            <a:r>
              <a:rPr lang="zh-CN" altLang="en-US" sz="2400" b="1" spc="8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③两次工业革命是世界市场形成的</a:t>
            </a:r>
            <a:r>
              <a:rPr lang="zh-CN" altLang="en-US" sz="2400" b="1" spc="8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助推剂</a:t>
            </a:r>
            <a:r>
              <a:rPr lang="zh-CN" altLang="en-US" sz="2400" b="1" spc="8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；</a:t>
            </a:r>
            <a:endParaRPr lang="zh-CN" altLang="en-US" sz="2400" b="1" spc="8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  <a:p>
            <a:pPr defTabSz="914400"/>
            <a:r>
              <a:rPr lang="zh-CN" altLang="en-US" sz="2400" b="1" spc="8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④科学技术的进步，特别是交通、通讯工具的发展为世界市场</a:t>
            </a:r>
            <a:endParaRPr lang="zh-CN" altLang="en-US" sz="2400" b="1" spc="8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  <a:p>
            <a:pPr defTabSz="914400"/>
            <a:r>
              <a:rPr lang="en-US" altLang="zh-CN" sz="2400" b="1" spc="8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400" b="1" spc="8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形成提供了必要的</a:t>
            </a:r>
            <a:r>
              <a:rPr lang="zh-CN" altLang="en-US" sz="2400" b="1" spc="8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技术条件</a:t>
            </a:r>
            <a:r>
              <a:rPr lang="zh-CN" altLang="en-US" sz="2400" b="1" spc="8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400" b="1" spc="8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21"/>
            </p:custDataLst>
          </p:nvPr>
        </p:nvSpPr>
        <p:spPr>
          <a:xfrm>
            <a:off x="1" y="-40957"/>
            <a:ext cx="5628639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sz="28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</a:t>
            </a:r>
            <a:r>
              <a:rPr lang="zh-CN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全球一体</a:t>
            </a:r>
            <a:r>
              <a:rPr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sz="2800" b="1" spc="15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世界市场的形成</a:t>
            </a:r>
            <a:endParaRPr sz="2800" b="1" spc="15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13" title="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2710" y="489735"/>
            <a:ext cx="7662545" cy="39878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 algn="ctr" defTabSz="914400"/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【</a:t>
            </a:r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自主学习</a:t>
            </a:r>
            <a:r>
              <a:rPr lang="zh-CN" altLang="en-US" sz="20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】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阅读教材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p41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，梳理世界市场的形成历程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完成表格。</a:t>
            </a:r>
            <a:endParaRPr lang="zh-CN" altLang="en-US" sz="2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9" name="组合 8" title=""/>
          <p:cNvGrpSpPr/>
          <p:nvPr>
            <p:custDataLst>
              <p:tags r:id="rId3"/>
            </p:custDataLst>
          </p:nvPr>
        </p:nvGrpSpPr>
        <p:grpSpPr>
          <a:xfrm>
            <a:off x="2352040" y="2646045"/>
            <a:ext cx="2736850" cy="2673350"/>
            <a:chOff x="11028" y="4669"/>
            <a:chExt cx="4310" cy="4210"/>
          </a:xfrm>
        </p:grpSpPr>
        <p:sp>
          <p:nvSpPr>
            <p:cNvPr id="4" name="椭圆 3"/>
            <p:cNvSpPr/>
            <p:nvPr>
              <p:custDataLst>
                <p:tags r:id="rId4"/>
              </p:custDataLst>
            </p:nvPr>
          </p:nvSpPr>
          <p:spPr bwMode="auto">
            <a:xfrm>
              <a:off x="11028" y="4669"/>
              <a:ext cx="4310" cy="4210"/>
            </a:xfrm>
            <a:prstGeom prst="ellipse">
              <a:avLst/>
            </a:prstGeom>
            <a:blipFill rotWithShape="1">
              <a:blip r:embed="rId5"/>
              <a:stretch>
                <a:fillRect l="-26258" t="612" r="-28321" b="-612"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0" b="1">
                <a:latin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6"/>
              </p:custDataLst>
            </p:nvPr>
          </p:nvSpPr>
          <p:spPr>
            <a:xfrm>
              <a:off x="11652" y="5911"/>
              <a:ext cx="3094" cy="987"/>
            </a:xfrm>
            <a:prstGeom prst="rect">
              <a:avLst/>
            </a:prstGeom>
            <a:noFill/>
          </p:spPr>
          <p:txBody>
            <a:bodyPr wrap="square" rtlCol="0"/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b="1" spc="300">
                  <a:solidFill>
                    <a:srgbClr val="FFFFFF"/>
                  </a:solidFill>
                  <a:latin typeface="微软雅黑" panose="020b0503020204020204" pitchFamily="34" charset="-122"/>
                </a:rPr>
                <a:t>近代商业</a:t>
              </a:r>
              <a:endParaRPr lang="zh-CN" altLang="en-US" sz="2800" b="1" spc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b="1" spc="300">
                  <a:solidFill>
                    <a:srgbClr val="FFFFFF"/>
                  </a:solidFill>
                  <a:latin typeface="微软雅黑" panose="020b0503020204020204" pitchFamily="34" charset="-122"/>
                </a:rPr>
                <a:t>贸易变化</a:t>
              </a:r>
              <a:endParaRPr lang="zh-CN" altLang="en-US" sz="2800" b="1" spc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52" name="弧形 51" title=""/>
          <p:cNvSpPr/>
          <p:nvPr>
            <p:custDataLst>
              <p:tags r:id="rId7"/>
            </p:custDataLst>
          </p:nvPr>
        </p:nvSpPr>
        <p:spPr>
          <a:xfrm rot="2934820">
            <a:off x="2112010" y="2343150"/>
            <a:ext cx="3147060" cy="3221990"/>
          </a:xfrm>
          <a:prstGeom prst="arc">
            <a:avLst>
              <a:gd name="adj1" fmla="val 14698133"/>
              <a:gd name="adj2" fmla="val 16836184"/>
            </a:avLst>
          </a:prstGeom>
          <a:noFill/>
          <a:ln w="19050">
            <a:solidFill>
              <a:srgbClr val="FFFFFF">
                <a:lumMod val="50000"/>
              </a:srgbClr>
            </a:solidFill>
            <a:prstDash val="solid"/>
            <a:tailEnd type="triangle" w="lg" len="lg"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</a:endParaRPr>
          </a:p>
        </p:txBody>
      </p:sp>
      <p:sp>
        <p:nvSpPr>
          <p:cNvPr id="53" name="弧形 52" title=""/>
          <p:cNvSpPr/>
          <p:nvPr>
            <p:custDataLst>
              <p:tags r:id="rId8"/>
            </p:custDataLst>
          </p:nvPr>
        </p:nvSpPr>
        <p:spPr>
          <a:xfrm rot="7274588">
            <a:off x="2206625" y="2108835"/>
            <a:ext cx="3147060" cy="3334385"/>
          </a:xfrm>
          <a:prstGeom prst="arc">
            <a:avLst>
              <a:gd name="adj1" fmla="val 15122871"/>
              <a:gd name="adj2" fmla="val 16836184"/>
            </a:avLst>
          </a:prstGeom>
          <a:noFill/>
          <a:ln w="19050">
            <a:solidFill>
              <a:srgbClr val="FFFFFF">
                <a:lumMod val="50000"/>
              </a:srgbClr>
            </a:solidFill>
            <a:prstDash val="solid"/>
            <a:tailEnd type="triangle" w="lg" len="lg"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</a:endParaRPr>
          </a:p>
        </p:txBody>
      </p:sp>
      <p:sp>
        <p:nvSpPr>
          <p:cNvPr id="54" name="弧形 53" title=""/>
          <p:cNvSpPr/>
          <p:nvPr>
            <p:custDataLst>
              <p:tags r:id="rId9"/>
            </p:custDataLst>
          </p:nvPr>
        </p:nvSpPr>
        <p:spPr>
          <a:xfrm rot="10800000">
            <a:off x="1981835" y="2483485"/>
            <a:ext cx="3221990" cy="3147060"/>
          </a:xfrm>
          <a:prstGeom prst="arc">
            <a:avLst>
              <a:gd name="adj1" fmla="val 14698133"/>
              <a:gd name="adj2" fmla="val 16836184"/>
            </a:avLst>
          </a:prstGeom>
          <a:noFill/>
          <a:ln w="19050">
            <a:solidFill>
              <a:srgbClr val="FFFFFF">
                <a:lumMod val="50000"/>
              </a:srgbClr>
            </a:solidFill>
            <a:prstDash val="solid"/>
            <a:tailEnd type="triangle" w="lg" len="lg"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</a:endParaRPr>
          </a:p>
        </p:txBody>
      </p:sp>
      <p:sp>
        <p:nvSpPr>
          <p:cNvPr id="37" name="弧形 36" title=""/>
          <p:cNvSpPr/>
          <p:nvPr>
            <p:custDataLst>
              <p:tags r:id="rId10"/>
            </p:custDataLst>
          </p:nvPr>
        </p:nvSpPr>
        <p:spPr>
          <a:xfrm rot="14939113">
            <a:off x="2143125" y="2283460"/>
            <a:ext cx="3147060" cy="3334385"/>
          </a:xfrm>
          <a:prstGeom prst="arc">
            <a:avLst>
              <a:gd name="adj1" fmla="val 15122871"/>
              <a:gd name="adj2" fmla="val 16836184"/>
            </a:avLst>
          </a:prstGeom>
          <a:noFill/>
          <a:ln w="19050">
            <a:solidFill>
              <a:srgbClr val="FFFFFF">
                <a:lumMod val="50000"/>
              </a:srgbClr>
            </a:solidFill>
            <a:prstDash val="solid"/>
            <a:tailEnd type="triangle" w="lg" len="lg"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</a:endParaRPr>
          </a:p>
        </p:txBody>
      </p:sp>
      <p:sp>
        <p:nvSpPr>
          <p:cNvPr id="42" name="弧形 41" title=""/>
          <p:cNvSpPr/>
          <p:nvPr>
            <p:custDataLst>
              <p:tags r:id="rId11"/>
            </p:custDataLst>
          </p:nvPr>
        </p:nvSpPr>
        <p:spPr>
          <a:xfrm rot="19500740">
            <a:off x="2074545" y="2376805"/>
            <a:ext cx="3221990" cy="3147060"/>
          </a:xfrm>
          <a:prstGeom prst="arc">
            <a:avLst>
              <a:gd name="adj1" fmla="val 14698133"/>
              <a:gd name="adj2" fmla="val 16836184"/>
            </a:avLst>
          </a:prstGeom>
          <a:noFill/>
          <a:ln w="19050">
            <a:solidFill>
              <a:srgbClr val="FFFFFF">
                <a:lumMod val="50000"/>
              </a:srgbClr>
            </a:solidFill>
            <a:prstDash val="solid"/>
            <a:tailEnd type="triangle" w="lg" len="lg"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pitchFamily="34" charset="-122"/>
            </a:endParaRPr>
          </a:p>
        </p:txBody>
      </p:sp>
      <p:grpSp>
        <p:nvGrpSpPr>
          <p:cNvPr id="7" name="组合 6" title=""/>
          <p:cNvGrpSpPr/>
          <p:nvPr>
            <p:custDataLst>
              <p:tags r:id="rId12"/>
            </p:custDataLst>
          </p:nvPr>
        </p:nvGrpSpPr>
        <p:grpSpPr>
          <a:xfrm>
            <a:off x="1585595" y="1414780"/>
            <a:ext cx="4203700" cy="1378585"/>
            <a:chOff x="9821" y="2730"/>
            <a:chExt cx="6620" cy="2171"/>
          </a:xfrm>
        </p:grpSpPr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9821" y="2730"/>
              <a:ext cx="6620" cy="719"/>
            </a:xfrm>
            <a:prstGeom prst="rect">
              <a:avLst/>
            </a:prstGeom>
            <a:noFill/>
          </p:spPr>
          <p:txBody>
            <a:bodyPr wrap="square" lIns="90000" tIns="46800" rIns="90000" bIns="0" anchor="b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spc="300">
                  <a:solidFill>
                    <a:srgbClr val="4276AA"/>
                  </a:solidFill>
                  <a:latin typeface="微软雅黑" panose="020b0503020204020204" pitchFamily="34" charset="-122"/>
                </a:rPr>
                <a:t>世界贸易</a:t>
              </a:r>
              <a:endParaRPr lang="zh-CN" altLang="en-US" sz="2400" b="1" spc="300">
                <a:solidFill>
                  <a:srgbClr val="4276AA"/>
                </a:solidFill>
                <a:latin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400" b="1" spc="300">
                  <a:solidFill>
                    <a:srgbClr val="4276AA"/>
                  </a:solidFill>
                  <a:latin typeface="微软雅黑" panose="020b0503020204020204" pitchFamily="34" charset="-122"/>
                </a:rPr>
                <a:t>格局变化</a:t>
              </a:r>
              <a:endParaRPr lang="zh-CN" altLang="en-US" sz="2400" b="1" spc="300">
                <a:solidFill>
                  <a:srgbClr val="4276AA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5" name="组合 4"/>
            <p:cNvGrpSpPr/>
            <p:nvPr>
              <p:custDataLst>
                <p:tags r:id="rId14"/>
              </p:custDataLst>
            </p:nvPr>
          </p:nvGrpSpPr>
          <p:grpSpPr>
            <a:xfrm>
              <a:off x="12490" y="3605"/>
              <a:ext cx="1280" cy="1297"/>
              <a:chOff x="12490" y="3605"/>
              <a:chExt cx="1280" cy="1297"/>
            </a:xfrm>
          </p:grpSpPr>
          <p:sp>
            <p:nvSpPr>
              <p:cNvPr id="24" name="椭圆 23"/>
              <p:cNvSpPr/>
              <p:nvPr>
                <p:custDataLst>
                  <p:tags r:id="rId15"/>
                </p:custDataLst>
              </p:nvPr>
            </p:nvSpPr>
            <p:spPr>
              <a:xfrm>
                <a:off x="12490" y="3652"/>
                <a:ext cx="1280" cy="1250"/>
              </a:xfrm>
              <a:prstGeom prst="ellipse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4276AA"/>
                </a:solidFill>
                <a:prstDash val="solid"/>
                <a:miter lim="800000"/>
              </a:ln>
              <a:effectLst/>
            </p:spPr>
            <p:style>
              <a:lnRef idx="2">
                <a:srgbClr val="4276AA">
                  <a:shade val="50000"/>
                </a:srgbClr>
              </a:lnRef>
              <a:fillRef idx="1">
                <a:srgbClr val="4276AA"/>
              </a:fillRef>
              <a:effectRef idx="0">
                <a:srgbClr val="4276AA"/>
              </a:effectRef>
              <a:fontRef idx="minor">
                <a:srgbClr val="FFFFFF"/>
              </a:fontRef>
            </p:style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2888" y="3605"/>
                <a:ext cx="480" cy="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>
                    <a:solidFill>
                      <a:srgbClr val="4276AA"/>
                    </a:solidFill>
                  </a:rPr>
                  <a:t>5</a:t>
                </a:r>
                <a:endParaRPr lang="en-US" altLang="zh-CN" sz="4400" b="1">
                  <a:solidFill>
                    <a:srgbClr val="4276AA"/>
                  </a:solidFill>
                </a:endParaRPr>
              </a:p>
            </p:txBody>
          </p:sp>
        </p:grpSp>
      </p:grpSp>
      <p:grpSp>
        <p:nvGrpSpPr>
          <p:cNvPr id="12" name="组合 11" title=""/>
          <p:cNvGrpSpPr/>
          <p:nvPr>
            <p:custDataLst>
              <p:tags r:id="rId17"/>
            </p:custDataLst>
          </p:nvPr>
        </p:nvGrpSpPr>
        <p:grpSpPr>
          <a:xfrm>
            <a:off x="4333875" y="4837430"/>
            <a:ext cx="2731135" cy="1077595"/>
            <a:chOff x="14149" y="8120"/>
            <a:chExt cx="4301" cy="1697"/>
          </a:xfrm>
        </p:grpSpPr>
        <p:sp>
          <p:nvSpPr>
            <p:cNvPr id="45" name="文本框 44"/>
            <p:cNvSpPr txBox="1"/>
            <p:nvPr>
              <p:custDataLst>
                <p:tags r:id="rId18"/>
              </p:custDataLst>
            </p:nvPr>
          </p:nvSpPr>
          <p:spPr>
            <a:xfrm>
              <a:off x="15941" y="9098"/>
              <a:ext cx="2509" cy="719"/>
            </a:xfrm>
            <a:prstGeom prst="rect">
              <a:avLst/>
            </a:prstGeom>
            <a:noFill/>
          </p:spPr>
          <p:txBody>
            <a:bodyPr wrap="square" lIns="90000" tIns="46800" rIns="90000" bIns="0" anchor="b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b="1" spc="300">
                  <a:solidFill>
                    <a:srgbClr val="40A693"/>
                  </a:solidFill>
                  <a:latin typeface="微软雅黑" panose="020b0503020204020204" pitchFamily="34" charset="-122"/>
                </a:rPr>
                <a:t>商业经营</a:t>
              </a:r>
              <a:endParaRPr lang="zh-CN" altLang="en-US" sz="2400" b="1" spc="300">
                <a:solidFill>
                  <a:srgbClr val="40A693"/>
                </a:solidFill>
                <a:latin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400" b="1" spc="300">
                  <a:solidFill>
                    <a:srgbClr val="40A693"/>
                  </a:solidFill>
                  <a:latin typeface="微软雅黑" panose="020b0503020204020204" pitchFamily="34" charset="-122"/>
                </a:rPr>
                <a:t>方式变化</a:t>
              </a:r>
              <a:endParaRPr lang="zh-CN" altLang="en-US" sz="2400" b="1" spc="300">
                <a:solidFill>
                  <a:srgbClr val="40A693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19"/>
              </p:custDataLst>
            </p:nvPr>
          </p:nvSpPr>
          <p:spPr>
            <a:xfrm>
              <a:off x="14149" y="8120"/>
              <a:ext cx="1280" cy="1250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40A693"/>
              </a:solidFill>
              <a:prstDash val="solid"/>
              <a:miter lim="800000"/>
            </a:ln>
            <a:effectLst/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20"/>
              </p:custDataLst>
            </p:nvPr>
          </p:nvSpPr>
          <p:spPr>
            <a:xfrm>
              <a:off x="14549" y="8120"/>
              <a:ext cx="48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40A693"/>
                  </a:solidFill>
                </a:rPr>
                <a:t>2</a:t>
              </a:r>
              <a:endParaRPr lang="en-US" altLang="zh-CN" sz="4400" b="1">
                <a:solidFill>
                  <a:srgbClr val="40A693"/>
                </a:solidFill>
              </a:endParaRPr>
            </a:p>
          </p:txBody>
        </p:sp>
      </p:grpSp>
      <p:grpSp>
        <p:nvGrpSpPr>
          <p:cNvPr id="28" name="组合 27" title=""/>
          <p:cNvGrpSpPr/>
          <p:nvPr>
            <p:custDataLst>
              <p:tags r:id="rId21"/>
            </p:custDataLst>
          </p:nvPr>
        </p:nvGrpSpPr>
        <p:grpSpPr>
          <a:xfrm>
            <a:off x="114935" y="4900295"/>
            <a:ext cx="3072765" cy="1014730"/>
            <a:chOff x="7505" y="8219"/>
            <a:chExt cx="4839" cy="1598"/>
          </a:xfrm>
        </p:grpSpPr>
        <p:sp>
          <p:nvSpPr>
            <p:cNvPr id="18" name="文本框 17"/>
            <p:cNvSpPr txBox="1"/>
            <p:nvPr>
              <p:custDataLst>
                <p:tags r:id="rId22"/>
              </p:custDataLst>
            </p:nvPr>
          </p:nvSpPr>
          <p:spPr>
            <a:xfrm>
              <a:off x="7505" y="9098"/>
              <a:ext cx="2940" cy="719"/>
            </a:xfrm>
            <a:prstGeom prst="rect">
              <a:avLst/>
            </a:prstGeom>
            <a:noFill/>
          </p:spPr>
          <p:txBody>
            <a:bodyPr wrap="square" lIns="90000" tIns="46800" rIns="90000" bIns="0" anchor="b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spc="300">
                  <a:solidFill>
                    <a:srgbClr val="6096E6">
                      <a:lumMod val="75000"/>
                    </a:srgbClr>
                  </a:solidFill>
                  <a:latin typeface="微软雅黑" panose="020b0503020204020204" pitchFamily="34" charset="-122"/>
                  <a:sym typeface="+mn-ea"/>
                </a:rPr>
                <a:t>商品数量</a:t>
              </a:r>
              <a:endParaRPr lang="zh-CN" altLang="en-US" sz="2400" b="1" spc="300">
                <a:solidFill>
                  <a:srgbClr val="6096E6">
                    <a:lumMod val="75000"/>
                  </a:srgbClr>
                </a:solidFill>
                <a:latin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400" b="1" spc="300">
                  <a:solidFill>
                    <a:srgbClr val="6096E6">
                      <a:lumMod val="75000"/>
                    </a:srgbClr>
                  </a:solidFill>
                  <a:latin typeface="微软雅黑" panose="020b0503020204020204" pitchFamily="34" charset="-122"/>
                  <a:sym typeface="+mn-ea"/>
                </a:rPr>
                <a:t>种类增多</a:t>
              </a:r>
              <a:endParaRPr lang="zh-CN" altLang="en-US" sz="2400" b="1" spc="300">
                <a:solidFill>
                  <a:srgbClr val="6096E6">
                    <a:lumMod val="75000"/>
                  </a:srgbClr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23"/>
              </p:custDataLst>
            </p:nvPr>
          </p:nvSpPr>
          <p:spPr>
            <a:xfrm>
              <a:off x="11064" y="8224"/>
              <a:ext cx="1280" cy="1250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5268A5"/>
              </a:solidFill>
              <a:prstDash val="solid"/>
              <a:miter lim="800000"/>
            </a:ln>
            <a:effectLst/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11464" y="8219"/>
              <a:ext cx="48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5268A5"/>
                  </a:solidFill>
                </a:rPr>
                <a:t>3</a:t>
              </a:r>
              <a:endParaRPr lang="en-US" altLang="zh-CN" sz="4400" b="1">
                <a:solidFill>
                  <a:srgbClr val="5268A5"/>
                </a:solidFill>
              </a:endParaRPr>
            </a:p>
          </p:txBody>
        </p:sp>
      </p:grpSp>
      <p:grpSp>
        <p:nvGrpSpPr>
          <p:cNvPr id="29" name="组合 28" title=""/>
          <p:cNvGrpSpPr/>
          <p:nvPr>
            <p:custDataLst>
              <p:tags r:id="rId25"/>
            </p:custDataLst>
          </p:nvPr>
        </p:nvGrpSpPr>
        <p:grpSpPr>
          <a:xfrm>
            <a:off x="-496570" y="3274695"/>
            <a:ext cx="3015615" cy="796925"/>
            <a:chOff x="6542" y="5659"/>
            <a:chExt cx="4749" cy="1255"/>
          </a:xfrm>
        </p:grpSpPr>
        <p:sp>
          <p:nvSpPr>
            <p:cNvPr id="43" name="文本框 42"/>
            <p:cNvSpPr txBox="1"/>
            <p:nvPr>
              <p:custDataLst>
                <p:tags r:id="rId26"/>
              </p:custDataLst>
            </p:nvPr>
          </p:nvSpPr>
          <p:spPr>
            <a:xfrm>
              <a:off x="6542" y="6086"/>
              <a:ext cx="3244" cy="719"/>
            </a:xfrm>
            <a:prstGeom prst="rect">
              <a:avLst/>
            </a:prstGeom>
            <a:noFill/>
          </p:spPr>
          <p:txBody>
            <a:bodyPr wrap="square" lIns="90000" tIns="46800" rIns="90000" bIns="0" anchor="b" anchorCtr="0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spc="300">
                  <a:solidFill>
                    <a:srgbClr val="5E5CA2"/>
                  </a:solidFill>
                  <a:latin typeface="微软雅黑" panose="020b0503020204020204" pitchFamily="34" charset="-122"/>
                </a:rPr>
                <a:t>世界贸易</a:t>
              </a:r>
              <a:endParaRPr lang="zh-CN" altLang="en-US" sz="2400" b="1" spc="300">
                <a:solidFill>
                  <a:srgbClr val="5E5CA2"/>
                </a:solidFill>
                <a:latin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2400" b="1" spc="300">
                  <a:solidFill>
                    <a:srgbClr val="5E5CA2"/>
                  </a:solidFill>
                  <a:latin typeface="微软雅黑" panose="020b0503020204020204" pitchFamily="34" charset="-122"/>
                </a:rPr>
                <a:t>规模扩大</a:t>
              </a:r>
              <a:endParaRPr lang="zh-CN" altLang="en-US" sz="2400" b="1" spc="300">
                <a:solidFill>
                  <a:srgbClr val="5E5CA2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27"/>
              </p:custDataLst>
            </p:nvPr>
          </p:nvSpPr>
          <p:spPr>
            <a:xfrm>
              <a:off x="10011" y="5664"/>
              <a:ext cx="1280" cy="1250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5E5CA2"/>
              </a:solidFill>
              <a:prstDash val="solid"/>
              <a:miter lim="800000"/>
            </a:ln>
            <a:effectLst/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8"/>
              </p:custDataLst>
            </p:nvPr>
          </p:nvSpPr>
          <p:spPr>
            <a:xfrm>
              <a:off x="10398" y="5659"/>
              <a:ext cx="48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5E5CA2"/>
                  </a:solidFill>
                </a:rPr>
                <a:t>4</a:t>
              </a:r>
              <a:endParaRPr lang="en-US" altLang="zh-CN" sz="4400" b="1">
                <a:solidFill>
                  <a:srgbClr val="5E5CA2"/>
                </a:solidFill>
              </a:endParaRPr>
            </a:p>
          </p:txBody>
        </p:sp>
      </p:grpSp>
      <p:grpSp>
        <p:nvGrpSpPr>
          <p:cNvPr id="15" name="组合 14" title=""/>
          <p:cNvGrpSpPr/>
          <p:nvPr>
            <p:custDataLst>
              <p:tags r:id="rId29"/>
            </p:custDataLst>
          </p:nvPr>
        </p:nvGrpSpPr>
        <p:grpSpPr>
          <a:xfrm>
            <a:off x="4956810" y="3195320"/>
            <a:ext cx="4999355" cy="807085"/>
            <a:chOff x="14990" y="5560"/>
            <a:chExt cx="7873" cy="1271"/>
          </a:xfrm>
        </p:grpSpPr>
        <p:sp>
          <p:nvSpPr>
            <p:cNvPr id="26" name="文本框 25"/>
            <p:cNvSpPr txBox="1"/>
            <p:nvPr>
              <p:custDataLst>
                <p:tags r:id="rId30"/>
              </p:custDataLst>
            </p:nvPr>
          </p:nvSpPr>
          <p:spPr>
            <a:xfrm>
              <a:off x="16530" y="6086"/>
              <a:ext cx="6333" cy="719"/>
            </a:xfrm>
            <a:prstGeom prst="rect">
              <a:avLst/>
            </a:prstGeom>
            <a:noFill/>
          </p:spPr>
          <p:txBody>
            <a:bodyPr wrap="square" lIns="90000" tIns="46800" rIns="90000" bIns="0" anchor="b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b="1" spc="300">
                  <a:solidFill>
                    <a:srgbClr val="178AA1"/>
                  </a:solidFill>
                  <a:latin typeface="微软雅黑" panose="020b0503020204020204" pitchFamily="34" charset="-122"/>
                </a:rPr>
                <a:t>国际贸易</a:t>
              </a:r>
              <a:endParaRPr lang="zh-CN" altLang="en-US" sz="2400" b="1" spc="300">
                <a:solidFill>
                  <a:srgbClr val="178AA1"/>
                </a:solidFill>
                <a:latin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400" b="1" spc="300">
                  <a:solidFill>
                    <a:srgbClr val="178AA1"/>
                  </a:solidFill>
                  <a:latin typeface="微软雅黑" panose="020b0503020204020204" pitchFamily="34" charset="-122"/>
                </a:rPr>
                <a:t>中心变化</a:t>
              </a:r>
              <a:endParaRPr lang="zh-CN" altLang="en-US" sz="2400" b="1" spc="300">
                <a:solidFill>
                  <a:srgbClr val="178AA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31"/>
              </p:custDataLst>
            </p:nvPr>
          </p:nvSpPr>
          <p:spPr>
            <a:xfrm>
              <a:off x="14990" y="5581"/>
              <a:ext cx="1280" cy="1250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178AA1"/>
              </a:solidFill>
              <a:prstDash val="solid"/>
              <a:miter lim="800000"/>
            </a:ln>
            <a:effectLst/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32"/>
              </p:custDataLst>
            </p:nvPr>
          </p:nvSpPr>
          <p:spPr>
            <a:xfrm>
              <a:off x="15413" y="5560"/>
              <a:ext cx="48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2591A6"/>
                  </a:solidFill>
                </a:rPr>
                <a:t>1</a:t>
              </a:r>
              <a:endParaRPr lang="en-US" altLang="zh-CN" sz="4400" b="1">
                <a:solidFill>
                  <a:srgbClr val="2591A6"/>
                </a:solidFill>
              </a:endParaRPr>
            </a:p>
          </p:txBody>
        </p:sp>
      </p:grpSp>
      <p:pic>
        <p:nvPicPr>
          <p:cNvPr id="21" name="图片 20" title="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7958777" y="2518307"/>
            <a:ext cx="3999230" cy="2019935"/>
          </a:xfrm>
          <a:prstGeom prst="rect">
            <a:avLst/>
          </a:prstGeom>
        </p:spPr>
      </p:pic>
      <p:pic>
        <p:nvPicPr>
          <p:cNvPr id="23" name="图片 22" title="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8121336" y="4749828"/>
            <a:ext cx="4024947" cy="1637017"/>
          </a:xfrm>
          <a:prstGeom prst="rect">
            <a:avLst/>
          </a:prstGeom>
        </p:spPr>
      </p:pic>
      <p:sp>
        <p:nvSpPr>
          <p:cNvPr id="35" name="文本框 34" title=""/>
          <p:cNvSpPr txBox="1"/>
          <p:nvPr>
            <p:custDataLst>
              <p:tags r:id="rId37"/>
            </p:custDataLst>
          </p:nvPr>
        </p:nvSpPr>
        <p:spPr>
          <a:xfrm>
            <a:off x="1" y="-40957"/>
            <a:ext cx="5628639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zh-CN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商业革命</a:t>
            </a:r>
            <a:r>
              <a:rPr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商业贸易近代化</a:t>
            </a:r>
            <a:endParaRPr sz="2800" b="1" spc="15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矩形 1" title=""/>
          <p:cNvSpPr/>
          <p:nvPr>
            <p:custDataLst>
              <p:tags r:id="rId38"/>
            </p:custDataLst>
          </p:nvPr>
        </p:nvSpPr>
        <p:spPr>
          <a:xfrm>
            <a:off x="8003541" y="950297"/>
            <a:ext cx="40570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商业革命</a:t>
            </a:r>
            <a:r>
              <a:rPr lang="zh-CN" altLang="en-US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en-US" altLang="zh-CN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世纪随着新航路开辟引起的欧洲商业和世界市场的一系列新变化。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 title=""/>
          <p:cNvCxnSpPr/>
          <p:nvPr>
            <p:custDataLst>
              <p:tags r:id="rId39"/>
            </p:custDataLst>
          </p:nvPr>
        </p:nvCxnSpPr>
        <p:spPr>
          <a:xfrm flipV="1">
            <a:off x="8067675" y="2021644"/>
            <a:ext cx="3992880" cy="1016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 title=""/>
          <p:cNvCxnSpPr/>
          <p:nvPr>
            <p:custDataLst>
              <p:tags r:id="rId40"/>
            </p:custDataLst>
          </p:nvPr>
        </p:nvCxnSpPr>
        <p:spPr>
          <a:xfrm flipV="1">
            <a:off x="8035608" y="828769"/>
            <a:ext cx="3992880" cy="1016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545831" y="170180"/>
            <a:ext cx="3540760" cy="3073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1867535" y="1588137"/>
            <a:ext cx="4431031" cy="46037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从地中海转移到大西洋沿岸</a:t>
            </a:r>
            <a:endParaRPr lang="zh-CN" altLang="en-US" sz="2400" b="1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6"/>
            </p:custDataLst>
          </p:nvPr>
        </p:nvSpPr>
        <p:spPr>
          <a:xfrm>
            <a:off x="114300" y="675006"/>
            <a:ext cx="2484755" cy="49720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1.贸易中心转移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7"/>
            </p:custDataLst>
          </p:nvPr>
        </p:nvSpPr>
        <p:spPr>
          <a:xfrm>
            <a:off x="1876425" y="2302511"/>
            <a:ext cx="2966720" cy="46037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形成新的</a:t>
            </a:r>
            <a:r>
              <a:rPr lang="zh-CN" altLang="en-US" sz="2400" b="1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贸易中心：</a:t>
            </a:r>
            <a:endParaRPr lang="zh-CN" altLang="en-US" sz="2400" b="1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8" name="图片 17" title="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04156" y="3715385"/>
            <a:ext cx="6701155" cy="2645411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grpSp>
        <p:nvGrpSpPr>
          <p:cNvPr id="22" name="组合 21" title=""/>
          <p:cNvGrpSpPr/>
          <p:nvPr>
            <p:custDataLst>
              <p:tags r:id="rId10"/>
            </p:custDataLst>
          </p:nvPr>
        </p:nvGrpSpPr>
        <p:grpSpPr>
          <a:xfrm>
            <a:off x="457835" y="3338197"/>
            <a:ext cx="4193540" cy="3451225"/>
            <a:chOff x="721" y="5257"/>
            <a:chExt cx="6604" cy="5435"/>
          </a:xfrm>
        </p:grpSpPr>
        <p:pic>
          <p:nvPicPr>
            <p:cNvPr id="13" name="图片 12" descr="360截图2020022112445054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721" y="5257"/>
              <a:ext cx="6604" cy="543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2044" y="6327"/>
              <a:ext cx="1381" cy="53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zh-CN" altLang="en-US" sz="1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里斯本</a:t>
              </a:r>
              <a:endParaRPr lang="zh-CN" altLang="en-US" sz="16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4414" y="7918"/>
              <a:ext cx="1077" cy="53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zh-CN" altLang="en-US" sz="1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果阿</a:t>
              </a:r>
              <a:endParaRPr lang="zh-CN" altLang="en-US" sz="16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5"/>
              </p:custDataLst>
            </p:nvPr>
          </p:nvSpPr>
          <p:spPr>
            <a:xfrm>
              <a:off x="5845" y="7153"/>
              <a:ext cx="1046" cy="53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zh-CN" altLang="en-US" sz="1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澳门</a:t>
              </a:r>
              <a:endParaRPr lang="zh-CN" altLang="en-US" sz="16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6"/>
              </p:custDataLst>
            </p:nvPr>
          </p:nvSpPr>
          <p:spPr>
            <a:xfrm>
              <a:off x="5916" y="7769"/>
              <a:ext cx="1408" cy="53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zh-CN" altLang="en-US" sz="1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马尼拉</a:t>
              </a:r>
              <a:endParaRPr lang="zh-CN" altLang="en-US" sz="16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20" name="文本框 19" title=""/>
          <p:cNvSpPr txBox="1"/>
          <p:nvPr>
            <p:custDataLst>
              <p:tags r:id="rId17"/>
            </p:custDataLst>
          </p:nvPr>
        </p:nvSpPr>
        <p:spPr>
          <a:xfrm>
            <a:off x="956946" y="1568451"/>
            <a:ext cx="800100" cy="497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欧洲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8"/>
            </p:custDataLst>
          </p:nvPr>
        </p:nvSpPr>
        <p:spPr>
          <a:xfrm>
            <a:off x="956311" y="2260600"/>
            <a:ext cx="800735" cy="497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亚洲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19"/>
            </p:custDataLst>
          </p:nvPr>
        </p:nvSpPr>
        <p:spPr>
          <a:xfrm>
            <a:off x="4570095" y="2278381"/>
            <a:ext cx="3895091" cy="977265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果阿、澳门、长崎、马尼拉等地成为国际贸易的枢纽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20"/>
            </p:custDataLst>
          </p:nvPr>
        </p:nvSpPr>
        <p:spPr>
          <a:xfrm>
            <a:off x="1" y="-40957"/>
            <a:ext cx="5628639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2225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zh-CN" sz="2800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商业革命</a:t>
            </a:r>
            <a:r>
              <a:rPr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800" b="1" spc="15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商业贸易近代化</a:t>
            </a:r>
            <a:endParaRPr sz="2800" b="1" spc="15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20" grpId="0" animBg="1"/>
      <p:bldP spid="21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1" name="圆角矩形 10" title=""/>
          <p:cNvSpPr/>
          <p:nvPr>
            <p:custDataLst>
              <p:tags r:id="rId4"/>
            </p:custDataLst>
          </p:nvPr>
        </p:nvSpPr>
        <p:spPr>
          <a:xfrm>
            <a:off x="285709" y="1451631"/>
            <a:ext cx="11715832" cy="4572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9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" name="内容占位符 2" title=""/>
          <p:cNvSpPr txBox="1"/>
          <p:nvPr>
            <p:custDataLst>
              <p:tags r:id="rId5"/>
            </p:custDataLst>
          </p:nvPr>
        </p:nvSpPr>
        <p:spPr>
          <a:xfrm>
            <a:off x="380960" y="3190873"/>
            <a:ext cx="2571768" cy="14287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marL="171450" indent="-171450" algn="ctr" defTabSz="685800">
              <a:lnSpc>
                <a:spcPct val="130000"/>
              </a:lnSpc>
              <a:spcAft>
                <a:spcPts val="1000"/>
              </a:spcAft>
            </a:pPr>
            <a:r>
              <a:rPr lang="zh-CN" altLang="en-US" sz="2665" b="1" spc="15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“丝银贸易”</a:t>
            </a:r>
            <a:endParaRPr lang="en-US" altLang="zh-CN" sz="2665" b="1" spc="15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171450" indent="-171450" algn="ctr" defTabSz="685800">
              <a:lnSpc>
                <a:spcPct val="130000"/>
              </a:lnSpc>
              <a:spcAft>
                <a:spcPts val="1000"/>
              </a:spcAft>
            </a:pPr>
            <a:r>
              <a:rPr lang="zh-CN" altLang="en-US" sz="2665" b="1" spc="15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格局</a:t>
            </a:r>
            <a:endParaRPr lang="en-US" altLang="zh-CN" sz="2665" b="1" spc="15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左大括号 4" title=""/>
          <p:cNvSpPr/>
          <p:nvPr>
            <p:custDataLst>
              <p:tags r:id="rId6"/>
            </p:custDataLst>
          </p:nvPr>
        </p:nvSpPr>
        <p:spPr>
          <a:xfrm>
            <a:off x="2952729" y="2633752"/>
            <a:ext cx="378840" cy="2081132"/>
          </a:xfrm>
          <a:prstGeom prst="leftBrace">
            <a:avLst>
              <a:gd name="adj1" fmla="val 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内容占位符 2" title=""/>
          <p:cNvSpPr txBox="1"/>
          <p:nvPr>
            <p:custDataLst>
              <p:tags r:id="rId7"/>
            </p:custDataLst>
          </p:nvPr>
        </p:nvSpPr>
        <p:spPr>
          <a:xfrm>
            <a:off x="3331568" y="3802891"/>
            <a:ext cx="4682483" cy="5715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marL="171450" indent="-171450" defTabSz="685800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b="1" spc="15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货币制度：白银货币化</a:t>
            </a:r>
            <a:endParaRPr lang="zh-CN" altLang="en-US" sz="2400" b="1" spc="15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内容占位符 2" title=""/>
          <p:cNvSpPr txBox="1"/>
          <p:nvPr>
            <p:custDataLst>
              <p:tags r:id="rId8"/>
            </p:custDataLst>
          </p:nvPr>
        </p:nvSpPr>
        <p:spPr>
          <a:xfrm>
            <a:off x="3331569" y="4484649"/>
            <a:ext cx="4682483" cy="114300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marL="171450" indent="-171450" defTabSz="685800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b="1" spc="15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赋税制度：一条鞭法</a:t>
            </a:r>
            <a:endParaRPr lang="en-US" altLang="zh-CN" sz="2400" b="1" spc="15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171450" indent="-171450" defTabSz="685800">
              <a:lnSpc>
                <a:spcPct val="130000"/>
              </a:lnSpc>
              <a:spcAft>
                <a:spcPts val="1000"/>
              </a:spcAft>
            </a:pPr>
            <a:r>
              <a:rPr lang="en-US" altLang="zh-CN" sz="2400" b="1" spc="15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——</a:t>
            </a:r>
            <a:r>
              <a:rPr lang="zh-CN" altLang="en-US" sz="2400" b="1" spc="15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赋役合并、一概折银</a:t>
            </a:r>
            <a:endParaRPr lang="zh-CN" altLang="en-US" sz="2400" b="1" spc="15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内容占位符 2" title=""/>
          <p:cNvSpPr txBox="1"/>
          <p:nvPr>
            <p:custDataLst>
              <p:tags r:id="rId9"/>
            </p:custDataLst>
          </p:nvPr>
        </p:nvSpPr>
        <p:spPr>
          <a:xfrm>
            <a:off x="3331567" y="3148011"/>
            <a:ext cx="4682483" cy="5715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marL="171450" indent="-171450" defTabSz="685800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b="1" spc="15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沿海地区商品经济发展</a:t>
            </a:r>
            <a:endParaRPr lang="zh-CN" altLang="en-US" sz="2400" b="1" spc="15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虚尾箭头 8" title=""/>
          <p:cNvSpPr/>
          <p:nvPr>
            <p:custDataLst>
              <p:tags r:id="rId10"/>
            </p:custDataLst>
          </p:nvPr>
        </p:nvSpPr>
        <p:spPr>
          <a:xfrm>
            <a:off x="8096264" y="2524119"/>
            <a:ext cx="1714512" cy="2667019"/>
          </a:xfrm>
          <a:prstGeom prst="stripedRightArrow">
            <a:avLst>
              <a:gd name="adj1" fmla="val 39645"/>
              <a:gd name="adj2" fmla="val 5000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0" name="内容占位符 2" title=""/>
          <p:cNvSpPr txBox="1"/>
          <p:nvPr>
            <p:custDataLst>
              <p:tags r:id="rId11"/>
            </p:custDataLst>
          </p:nvPr>
        </p:nvSpPr>
        <p:spPr>
          <a:xfrm>
            <a:off x="9810776" y="3000372"/>
            <a:ext cx="2000264" cy="17145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marL="171450" indent="-171450" algn="ctr" defTabSz="685800">
              <a:lnSpc>
                <a:spcPct val="130000"/>
              </a:lnSpc>
              <a:spcAft>
                <a:spcPts val="1000"/>
              </a:spcAft>
            </a:pPr>
            <a:r>
              <a:rPr lang="zh-CN" altLang="en-US" sz="3200" b="1" spc="15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深刻</a:t>
            </a:r>
            <a:r>
              <a:rPr lang="zh-CN" altLang="en-US" sz="3200" b="1" spc="15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影响</a:t>
            </a:r>
            <a:endParaRPr lang="en-US" altLang="zh-CN" sz="3200" b="1" spc="15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171450" indent="-171450" algn="ctr" defTabSz="685800">
              <a:lnSpc>
                <a:spcPct val="130000"/>
              </a:lnSpc>
              <a:spcAft>
                <a:spcPts val="1000"/>
              </a:spcAft>
            </a:pPr>
            <a:r>
              <a:rPr lang="zh-CN" altLang="en-US" sz="3200" b="1" spc="15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百姓生活</a:t>
            </a:r>
            <a:endParaRPr lang="zh-CN" altLang="en-US" sz="3200" b="1" spc="15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内容占位符 2" title=""/>
          <p:cNvSpPr txBox="1"/>
          <p:nvPr>
            <p:custDataLst>
              <p:tags r:id="rId12"/>
            </p:custDataLst>
          </p:nvPr>
        </p:nvSpPr>
        <p:spPr>
          <a:xfrm>
            <a:off x="767827" y="1791499"/>
            <a:ext cx="10763325" cy="6667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zh-CN" altLang="en-US" sz="2665" b="1">
                <a:solidFill>
                  <a:srgbClr val="000000"/>
                </a:solidFill>
              </a:rPr>
              <a:t>“丝银贸易”格局对</a:t>
            </a:r>
            <a:r>
              <a:rPr lang="zh-CN" altLang="en-US" sz="2665" b="1">
                <a:solidFill>
                  <a:srgbClr val="FF0000"/>
                </a:solidFill>
              </a:rPr>
              <a:t>中国</a:t>
            </a:r>
            <a:r>
              <a:rPr lang="zh-CN" altLang="en-US" sz="2665" b="1">
                <a:solidFill>
                  <a:srgbClr val="000000"/>
                </a:solidFill>
              </a:rPr>
              <a:t>人的社会</a:t>
            </a:r>
            <a:r>
              <a:rPr lang="zh-CN" altLang="en-US" sz="2665" b="1">
                <a:solidFill>
                  <a:srgbClr val="FF0000"/>
                </a:solidFill>
              </a:rPr>
              <a:t>生活</a:t>
            </a:r>
            <a:r>
              <a:rPr lang="zh-CN" altLang="en-US" sz="2665" b="1">
                <a:solidFill>
                  <a:srgbClr val="000000"/>
                </a:solidFill>
              </a:rPr>
              <a:t>产生了什么影响？</a:t>
            </a:r>
            <a:endParaRPr lang="zh-CN" altLang="en-US" sz="2665">
              <a:solidFill>
                <a:srgbClr val="000000"/>
              </a:solidFill>
            </a:endParaRPr>
          </a:p>
        </p:txBody>
      </p:sp>
      <p:sp>
        <p:nvSpPr>
          <p:cNvPr id="12" name="上凸带形 11" title=""/>
          <p:cNvSpPr/>
          <p:nvPr>
            <p:custDataLst>
              <p:tags r:id="rId13"/>
            </p:custDataLst>
          </p:nvPr>
        </p:nvSpPr>
        <p:spPr>
          <a:xfrm>
            <a:off x="121285" y="203644"/>
            <a:ext cx="12044680" cy="1247987"/>
          </a:xfrm>
          <a:prstGeom prst="ribbon2">
            <a:avLst>
              <a:gd name="adj1" fmla="val 20691"/>
              <a:gd name="adj2" fmla="val 75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265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黑体" panose="02010609060101010101" charset="-122"/>
              </a:rPr>
              <a:t>丝绸：从“丝绸之路”到“丝银之路”</a:t>
            </a:r>
            <a:endParaRPr lang="zh-CN" altLang="en-US" sz="4265" b="1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黑体" panose="02010609060101010101" charset="-122"/>
            </a:endParaRPr>
          </a:p>
        </p:txBody>
      </p:sp>
      <p:sp>
        <p:nvSpPr>
          <p:cNvPr id="14" name="内容占位符 2" title=""/>
          <p:cNvSpPr txBox="1"/>
          <p:nvPr>
            <p:custDataLst>
              <p:tags r:id="rId14"/>
            </p:custDataLst>
          </p:nvPr>
        </p:nvSpPr>
        <p:spPr>
          <a:xfrm>
            <a:off x="3331568" y="2485161"/>
            <a:ext cx="4682483" cy="5715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marL="171450" indent="-171450" defTabSz="685800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b="1" spc="15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高产作物引进</a:t>
            </a:r>
            <a:endParaRPr lang="zh-CN" altLang="en-US" sz="2400" b="1" spc="15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tags/tag1.xml><?xml version="1.0" encoding="utf-8"?>
<p:tagLst xmlns:p="http://schemas.openxmlformats.org/presentationml/2006/main">
  <p:tag name="AS_UNIQUEID" val="2994"/>
</p:tagLst>
</file>

<file path=ppt/tags/tag10.xml><?xml version="1.0" encoding="utf-8"?>
<p:tagLst xmlns:p="http://schemas.openxmlformats.org/presentationml/2006/main">
  <p:tag name="AS_UNIQUEID" val="3003"/>
</p:tagLst>
</file>

<file path=ppt/tags/tag100.xml><?xml version="1.0" encoding="utf-8"?>
<p:tagLst xmlns:p="http://schemas.openxmlformats.org/presentationml/2006/main">
  <p:tag name="AS_UNIQUEID" val="3093"/>
</p:tagLst>
</file>

<file path=ppt/tags/tag101.xml><?xml version="1.0" encoding="utf-8"?>
<p:tagLst xmlns:p="http://schemas.openxmlformats.org/presentationml/2006/main">
  <p:tag name="AS_UNIQUEID" val="3094"/>
</p:tagLst>
</file>

<file path=ppt/tags/tag102.xml><?xml version="1.0" encoding="utf-8"?>
<p:tagLst xmlns:p="http://schemas.openxmlformats.org/presentationml/2006/main">
  <p:tag name="AS_UNIQUEID" val="3095"/>
</p:tagLst>
</file>

<file path=ppt/tags/tag103.xml><?xml version="1.0" encoding="utf-8"?>
<p:tagLst xmlns:p="http://schemas.openxmlformats.org/presentationml/2006/main">
  <p:tag name="AS_UNIQUEID" val="3096"/>
</p:tagLst>
</file>

<file path=ppt/tags/tag104.xml><?xml version="1.0" encoding="utf-8"?>
<p:tagLst xmlns:p="http://schemas.openxmlformats.org/presentationml/2006/main">
  <p:tag name="AS_UNIQUEID" val="3097"/>
</p:tagLst>
</file>

<file path=ppt/tags/tag105.xml><?xml version="1.0" encoding="utf-8"?>
<p:tagLst xmlns:p="http://schemas.openxmlformats.org/presentationml/2006/main">
  <p:tag name="AS_UNIQUEID" val="3098"/>
</p:tagLst>
</file>

<file path=ppt/tags/tag106.xml><?xml version="1.0" encoding="utf-8"?>
<p:tagLst xmlns:p="http://schemas.openxmlformats.org/presentationml/2006/main">
  <p:tag name="AS_UNIQUEID" val="3099"/>
</p:tagLst>
</file>

<file path=ppt/tags/tag107.xml><?xml version="1.0" encoding="utf-8"?>
<p:tagLst xmlns:p="http://schemas.openxmlformats.org/presentationml/2006/main">
  <p:tag name="AS_UNIQUEID" val="3100"/>
</p:tagLst>
</file>

<file path=ppt/tags/tag108.xml><?xml version="1.0" encoding="utf-8"?>
<p:tagLst xmlns:p="http://schemas.openxmlformats.org/presentationml/2006/main">
  <p:tag name="AS_UNIQUEID" val="3101"/>
</p:tagLst>
</file>

<file path=ppt/tags/tag109.xml><?xml version="1.0" encoding="utf-8"?>
<p:tagLst xmlns:p="http://schemas.openxmlformats.org/presentationml/2006/main">
  <p:tag name="AS_UNIQUEID" val="3102"/>
</p:tagLst>
</file>

<file path=ppt/tags/tag11.xml><?xml version="1.0" encoding="utf-8"?>
<p:tagLst xmlns:p="http://schemas.openxmlformats.org/presentationml/2006/main">
  <p:tag name="AS_UNIQUEID" val="3004"/>
</p:tagLst>
</file>

<file path=ppt/tags/tag110.xml><?xml version="1.0" encoding="utf-8"?>
<p:tagLst xmlns:p="http://schemas.openxmlformats.org/presentationml/2006/main">
  <p:tag name="AS_UNIQUEID" val="3103"/>
</p:tagLst>
</file>

<file path=ppt/tags/tag111.xml><?xml version="1.0" encoding="utf-8"?>
<p:tagLst xmlns:p="http://schemas.openxmlformats.org/presentationml/2006/main">
  <p:tag name="AS_UNIQUEID" val="3104"/>
</p:tagLst>
</file>

<file path=ppt/tags/tag112.xml><?xml version="1.0" encoding="utf-8"?>
<p:tagLst xmlns:p="http://schemas.openxmlformats.org/presentationml/2006/main">
  <p:tag name="AS_UNIQUEID" val="3105"/>
</p:tagLst>
</file>

<file path=ppt/tags/tag113.xml><?xml version="1.0" encoding="utf-8"?>
<p:tagLst xmlns:p="http://schemas.openxmlformats.org/presentationml/2006/main">
  <p:tag name="AS_UNIQUEID" val="3106"/>
</p:tagLst>
</file>

<file path=ppt/tags/tag114.xml><?xml version="1.0" encoding="utf-8"?>
<p:tagLst xmlns:p="http://schemas.openxmlformats.org/presentationml/2006/main">
  <p:tag name="AS_UNIQUEID" val="3107"/>
</p:tagLst>
</file>

<file path=ppt/tags/tag115.xml><?xml version="1.0" encoding="utf-8"?>
<p:tagLst xmlns:p="http://schemas.openxmlformats.org/presentationml/2006/main">
  <p:tag name="AS_UNIQUEID" val="3108"/>
</p:tagLst>
</file>

<file path=ppt/tags/tag116.xml><?xml version="1.0" encoding="utf-8"?>
<p:tagLst xmlns:p="http://schemas.openxmlformats.org/presentationml/2006/main">
  <p:tag name="AS_UNIQUEID" val="3109"/>
</p:tagLst>
</file>

<file path=ppt/tags/tag117.xml><?xml version="1.0" encoding="utf-8"?>
<p:tagLst xmlns:p="http://schemas.openxmlformats.org/presentationml/2006/main">
  <p:tag name="AS_UNIQUEID" val="3110"/>
</p:tagLst>
</file>

<file path=ppt/tags/tag118.xml><?xml version="1.0" encoding="utf-8"?>
<p:tagLst xmlns:p="http://schemas.openxmlformats.org/presentationml/2006/main">
  <p:tag name="AS_UNIQUEID" val="3111"/>
</p:tagLst>
</file>

<file path=ppt/tags/tag119.xml><?xml version="1.0" encoding="utf-8"?>
<p:tagLst xmlns:p="http://schemas.openxmlformats.org/presentationml/2006/main">
  <p:tag name="AS_UNIQUEID" val="3112"/>
</p:tagLst>
</file>

<file path=ppt/tags/tag12.xml><?xml version="1.0" encoding="utf-8"?>
<p:tagLst xmlns:p="http://schemas.openxmlformats.org/presentationml/2006/main">
  <p:tag name="AS_UNIQUEID" val="3005"/>
</p:tagLst>
</file>

<file path=ppt/tags/tag120.xml><?xml version="1.0" encoding="utf-8"?>
<p:tagLst xmlns:p="http://schemas.openxmlformats.org/presentationml/2006/main">
  <p:tag name="AS_UNIQUEID" val="3113"/>
</p:tagLst>
</file>

<file path=ppt/tags/tag121.xml><?xml version="1.0" encoding="utf-8"?>
<p:tagLst xmlns:p="http://schemas.openxmlformats.org/presentationml/2006/main">
  <p:tag name="AS_UNIQUEID" val="3114"/>
</p:tagLst>
</file>

<file path=ppt/tags/tag122.xml><?xml version="1.0" encoding="utf-8"?>
<p:tagLst xmlns:p="http://schemas.openxmlformats.org/presentationml/2006/main">
  <p:tag name="AS_UNIQUEID" val="3115"/>
</p:tagLst>
</file>

<file path=ppt/tags/tag123.xml><?xml version="1.0" encoding="utf-8"?>
<p:tagLst xmlns:p="http://schemas.openxmlformats.org/presentationml/2006/main">
  <p:tag name="AS_UNIQUEID" val="3116"/>
</p:tagLst>
</file>

<file path=ppt/tags/tag124.xml><?xml version="1.0" encoding="utf-8"?>
<p:tagLst xmlns:p="http://schemas.openxmlformats.org/presentationml/2006/main">
  <p:tag name="AS_UNIQUEID" val="3117"/>
</p:tagLst>
</file>

<file path=ppt/tags/tag125.xml><?xml version="1.0" encoding="utf-8"?>
<p:tagLst xmlns:p="http://schemas.openxmlformats.org/presentationml/2006/main">
  <p:tag name="AS_UNIQUEID" val="3118"/>
</p:tagLst>
</file>

<file path=ppt/tags/tag126.xml><?xml version="1.0" encoding="utf-8"?>
<p:tagLst xmlns:p="http://schemas.openxmlformats.org/presentationml/2006/main">
  <p:tag name="AS_UNIQUEID" val="3119"/>
</p:tagLst>
</file>

<file path=ppt/tags/tag127.xml><?xml version="1.0" encoding="utf-8"?>
<p:tagLst xmlns:p="http://schemas.openxmlformats.org/presentationml/2006/main">
  <p:tag name="AS_UNIQUEID" val="3120"/>
</p:tagLst>
</file>

<file path=ppt/tags/tag128.xml><?xml version="1.0" encoding="utf-8"?>
<p:tagLst xmlns:p="http://schemas.openxmlformats.org/presentationml/2006/main">
  <p:tag name="AS_UNIQUEID" val="3121"/>
</p:tagLst>
</file>

<file path=ppt/tags/tag129.xml><?xml version="1.0" encoding="utf-8"?>
<p:tagLst xmlns:p="http://schemas.openxmlformats.org/presentationml/2006/main">
  <p:tag name="AS_UNIQUEID" val="3122"/>
</p:tagLst>
</file>

<file path=ppt/tags/tag13.xml><?xml version="1.0" encoding="utf-8"?>
<p:tagLst xmlns:p="http://schemas.openxmlformats.org/presentationml/2006/main">
  <p:tag name="AS_UNIQUEID" val="3006"/>
</p:tagLst>
</file>

<file path=ppt/tags/tag130.xml><?xml version="1.0" encoding="utf-8"?>
<p:tagLst xmlns:p="http://schemas.openxmlformats.org/presentationml/2006/main">
  <p:tag name="AS_UNIQUEID" val="3123"/>
</p:tagLst>
</file>

<file path=ppt/tags/tag131.xml><?xml version="1.0" encoding="utf-8"?>
<p:tagLst xmlns:p="http://schemas.openxmlformats.org/presentationml/2006/main">
  <p:tag name="AS_UNIQUEID" val="3124"/>
</p:tagLst>
</file>

<file path=ppt/tags/tag132.xml><?xml version="1.0" encoding="utf-8"?>
<p:tagLst xmlns:p="http://schemas.openxmlformats.org/presentationml/2006/main">
  <p:tag name="AS_UNIQUEID" val="3125"/>
</p:tagLst>
</file>

<file path=ppt/tags/tag133.xml><?xml version="1.0" encoding="utf-8"?>
<p:tagLst xmlns:p="http://schemas.openxmlformats.org/presentationml/2006/main">
  <p:tag name="AS_UNIQUEID" val="3126"/>
</p:tagLst>
</file>

<file path=ppt/tags/tag134.xml><?xml version="1.0" encoding="utf-8"?>
<p:tagLst xmlns:p="http://schemas.openxmlformats.org/presentationml/2006/main">
  <p:tag name="AS_UNIQUEID" val="3127"/>
</p:tagLst>
</file>

<file path=ppt/tags/tag135.xml><?xml version="1.0" encoding="utf-8"?>
<p:tagLst xmlns:p="http://schemas.openxmlformats.org/presentationml/2006/main">
  <p:tag name="AS_UNIQUEID" val="3128"/>
</p:tagLst>
</file>

<file path=ppt/tags/tag136.xml><?xml version="1.0" encoding="utf-8"?>
<p:tagLst xmlns:p="http://schemas.openxmlformats.org/presentationml/2006/main">
  <p:tag name="AS_UNIQUEID" val="3129"/>
</p:tagLst>
</file>

<file path=ppt/tags/tag137.xml><?xml version="1.0" encoding="utf-8"?>
<p:tagLst xmlns:p="http://schemas.openxmlformats.org/presentationml/2006/main">
  <p:tag name="AS_UNIQUEID" val="3130"/>
</p:tagLst>
</file>

<file path=ppt/tags/tag138.xml><?xml version="1.0" encoding="utf-8"?>
<p:tagLst xmlns:p="http://schemas.openxmlformats.org/presentationml/2006/main">
  <p:tag name="AS_UNIQUEID" val="3131"/>
</p:tagLst>
</file>

<file path=ppt/tags/tag139.xml><?xml version="1.0" encoding="utf-8"?>
<p:tagLst xmlns:p="http://schemas.openxmlformats.org/presentationml/2006/main">
  <p:tag name="AS_UNIQUEID" val="3132"/>
</p:tagLst>
</file>

<file path=ppt/tags/tag14.xml><?xml version="1.0" encoding="utf-8"?>
<p:tagLst xmlns:p="http://schemas.openxmlformats.org/presentationml/2006/main">
  <p:tag name="AS_UNIQUEID" val="3007"/>
</p:tagLst>
</file>

<file path=ppt/tags/tag140.xml><?xml version="1.0" encoding="utf-8"?>
<p:tagLst xmlns:p="http://schemas.openxmlformats.org/presentationml/2006/main">
  <p:tag name="AS_UNIQUEID" val="3133"/>
</p:tagLst>
</file>

<file path=ppt/tags/tag141.xml><?xml version="1.0" encoding="utf-8"?>
<p:tagLst xmlns:p="http://schemas.openxmlformats.org/presentationml/2006/main">
  <p:tag name="AS_UNIQUEID" val="3134"/>
</p:tagLst>
</file>

<file path=ppt/tags/tag142.xml><?xml version="1.0" encoding="utf-8"?>
<p:tagLst xmlns:p="http://schemas.openxmlformats.org/presentationml/2006/main">
  <p:tag name="AS_UNIQUEID" val="3135"/>
</p:tagLst>
</file>

<file path=ppt/tags/tag143.xml><?xml version="1.0" encoding="utf-8"?>
<p:tagLst xmlns:p="http://schemas.openxmlformats.org/presentationml/2006/main">
  <p:tag name="AS_UNIQUEID" val="3136"/>
</p:tagLst>
</file>

<file path=ppt/tags/tag144.xml><?xml version="1.0" encoding="utf-8"?>
<p:tagLst xmlns:p="http://schemas.openxmlformats.org/presentationml/2006/main">
  <p:tag name="AS_UNIQUEID" val="3137"/>
</p:tagLst>
</file>

<file path=ppt/tags/tag145.xml><?xml version="1.0" encoding="utf-8"?>
<p:tagLst xmlns:p="http://schemas.openxmlformats.org/presentationml/2006/main">
  <p:tag name="AS_UNIQUEID" val="3138"/>
</p:tagLst>
</file>

<file path=ppt/tags/tag146.xml><?xml version="1.0" encoding="utf-8"?>
<p:tagLst xmlns:p="http://schemas.openxmlformats.org/presentationml/2006/main">
  <p:tag name="AS_UNIQUEID" val="3139"/>
</p:tagLst>
</file>

<file path=ppt/tags/tag147.xml><?xml version="1.0" encoding="utf-8"?>
<p:tagLst xmlns:p="http://schemas.openxmlformats.org/presentationml/2006/main">
  <p:tag name="AS_UNIQUEID" val="3140"/>
</p:tagLst>
</file>

<file path=ppt/tags/tag148.xml><?xml version="1.0" encoding="utf-8"?>
<p:tagLst xmlns:p="http://schemas.openxmlformats.org/presentationml/2006/main">
  <p:tag name="AS_UNIQUEID" val="3141"/>
</p:tagLst>
</file>

<file path=ppt/tags/tag149.xml><?xml version="1.0" encoding="utf-8"?>
<p:tagLst xmlns:p="http://schemas.openxmlformats.org/presentationml/2006/main">
  <p:tag name="AS_UNIQUEID" val="3142"/>
</p:tagLst>
</file>

<file path=ppt/tags/tag15.xml><?xml version="1.0" encoding="utf-8"?>
<p:tagLst xmlns:p="http://schemas.openxmlformats.org/presentationml/2006/main">
  <p:tag name="AS_UNIQUEID" val="3008"/>
</p:tagLst>
</file>

<file path=ppt/tags/tag150.xml><?xml version="1.0" encoding="utf-8"?>
<p:tagLst xmlns:p="http://schemas.openxmlformats.org/presentationml/2006/main">
  <p:tag name="AS_UNIQUEID" val="3143"/>
</p:tagLst>
</file>

<file path=ppt/tags/tag151.xml><?xml version="1.0" encoding="utf-8"?>
<p:tagLst xmlns:p="http://schemas.openxmlformats.org/presentationml/2006/main">
  <p:tag name="AS_UNIQUEID" val="3144"/>
</p:tagLst>
</file>

<file path=ppt/tags/tag152.xml><?xml version="1.0" encoding="utf-8"?>
<p:tagLst xmlns:p="http://schemas.openxmlformats.org/presentationml/2006/main">
  <p:tag name="AS_UNIQUEID" val="3145"/>
</p:tagLst>
</file>

<file path=ppt/tags/tag153.xml><?xml version="1.0" encoding="utf-8"?>
<p:tagLst xmlns:p="http://schemas.openxmlformats.org/presentationml/2006/main">
  <p:tag name="AS_UNIQUEID" val="3146"/>
</p:tagLst>
</file>

<file path=ppt/tags/tag154.xml><?xml version="1.0" encoding="utf-8"?>
<p:tagLst xmlns:p="http://schemas.openxmlformats.org/presentationml/2006/main">
  <p:tag name="AS_UNIQUEID" val="3147"/>
</p:tagLst>
</file>

<file path=ppt/tags/tag155.xml><?xml version="1.0" encoding="utf-8"?>
<p:tagLst xmlns:p="http://schemas.openxmlformats.org/presentationml/2006/main">
  <p:tag name="AS_UNIQUEID" val="3148"/>
</p:tagLst>
</file>

<file path=ppt/tags/tag156.xml><?xml version="1.0" encoding="utf-8"?>
<p:tagLst xmlns:p="http://schemas.openxmlformats.org/presentationml/2006/main">
  <p:tag name="AS_UNIQUEID" val="3149"/>
</p:tagLst>
</file>

<file path=ppt/tags/tag157.xml><?xml version="1.0" encoding="utf-8"?>
<p:tagLst xmlns:p="http://schemas.openxmlformats.org/presentationml/2006/main">
  <p:tag name="AS_UNIQUEID" val="3150"/>
</p:tagLst>
</file>

<file path=ppt/tags/tag158.xml><?xml version="1.0" encoding="utf-8"?>
<p:tagLst xmlns:p="http://schemas.openxmlformats.org/presentationml/2006/main">
  <p:tag name="AS_UNIQUEID" val="3151"/>
</p:tagLst>
</file>

<file path=ppt/tags/tag159.xml><?xml version="1.0" encoding="utf-8"?>
<p:tagLst xmlns:p="http://schemas.openxmlformats.org/presentationml/2006/main">
  <p:tag name="AS_UNIQUEID" val="3152"/>
</p:tagLst>
</file>

<file path=ppt/tags/tag16.xml><?xml version="1.0" encoding="utf-8"?>
<p:tagLst xmlns:p="http://schemas.openxmlformats.org/presentationml/2006/main">
  <p:tag name="AS_UNIQUEID" val="3009"/>
</p:tagLst>
</file>

<file path=ppt/tags/tag160.xml><?xml version="1.0" encoding="utf-8"?>
<p:tagLst xmlns:p="http://schemas.openxmlformats.org/presentationml/2006/main">
  <p:tag name="AS_UNIQUEID" val="3153"/>
</p:tagLst>
</file>

<file path=ppt/tags/tag161.xml><?xml version="1.0" encoding="utf-8"?>
<p:tagLst xmlns:p="http://schemas.openxmlformats.org/presentationml/2006/main">
  <p:tag name="AS_UNIQUEID" val="3154"/>
</p:tagLst>
</file>

<file path=ppt/tags/tag162.xml><?xml version="1.0" encoding="utf-8"?>
<p:tagLst xmlns:p="http://schemas.openxmlformats.org/presentationml/2006/main">
  <p:tag name="AS_UNIQUEID" val="3155"/>
</p:tagLst>
</file>

<file path=ppt/tags/tag163.xml><?xml version="1.0" encoding="utf-8"?>
<p:tagLst xmlns:p="http://schemas.openxmlformats.org/presentationml/2006/main">
  <p:tag name="AS_UNIQUEID" val="3156"/>
</p:tagLst>
</file>

<file path=ppt/tags/tag164.xml><?xml version="1.0" encoding="utf-8"?>
<p:tagLst xmlns:p="http://schemas.openxmlformats.org/presentationml/2006/main">
  <p:tag name="AS_UNIQUEID" val="3157"/>
</p:tagLst>
</file>

<file path=ppt/tags/tag165.xml><?xml version="1.0" encoding="utf-8"?>
<p:tagLst xmlns:p="http://schemas.openxmlformats.org/presentationml/2006/main">
  <p:tag name="AS_UNIQUEID" val="3158"/>
</p:tagLst>
</file>

<file path=ppt/tags/tag166.xml><?xml version="1.0" encoding="utf-8"?>
<p:tagLst xmlns:p="http://schemas.openxmlformats.org/presentationml/2006/main">
  <p:tag name="AS_UNIQUEID" val="3159"/>
</p:tagLst>
</file>

<file path=ppt/tags/tag167.xml><?xml version="1.0" encoding="utf-8"?>
<p:tagLst xmlns:p="http://schemas.openxmlformats.org/presentationml/2006/main">
  <p:tag name="AS_UNIQUEID" val="3160"/>
</p:tagLst>
</file>

<file path=ppt/tags/tag168.xml><?xml version="1.0" encoding="utf-8"?>
<p:tagLst xmlns:p="http://schemas.openxmlformats.org/presentationml/2006/main">
  <p:tag name="AS_UNIQUEID" val="3161"/>
</p:tagLst>
</file>

<file path=ppt/tags/tag169.xml><?xml version="1.0" encoding="utf-8"?>
<p:tagLst xmlns:p="http://schemas.openxmlformats.org/presentationml/2006/main">
  <p:tag name="AS_UNIQUEID" val="3162"/>
</p:tagLst>
</file>

<file path=ppt/tags/tag17.xml><?xml version="1.0" encoding="utf-8"?>
<p:tagLst xmlns:p="http://schemas.openxmlformats.org/presentationml/2006/main">
  <p:tag name="AS_UNIQUEID" val="3010"/>
</p:tagLst>
</file>

<file path=ppt/tags/tag170.xml><?xml version="1.0" encoding="utf-8"?>
<p:tagLst xmlns:p="http://schemas.openxmlformats.org/presentationml/2006/main">
  <p:tag name="AS_UNIQUEID" val="3163"/>
</p:tagLst>
</file>

<file path=ppt/tags/tag171.xml><?xml version="1.0" encoding="utf-8"?>
<p:tagLst xmlns:p="http://schemas.openxmlformats.org/presentationml/2006/main">
  <p:tag name="AS_UNIQUEID" val="3164"/>
</p:tagLst>
</file>

<file path=ppt/tags/tag172.xml><?xml version="1.0" encoding="utf-8"?>
<p:tagLst xmlns:p="http://schemas.openxmlformats.org/presentationml/2006/main">
  <p:tag name="AS_UNIQUEID" val="3165"/>
</p:tagLst>
</file>

<file path=ppt/tags/tag173.xml><?xml version="1.0" encoding="utf-8"?>
<p:tagLst xmlns:p="http://schemas.openxmlformats.org/presentationml/2006/main">
  <p:tag name="AS_UNIQUEID" val="3166"/>
</p:tagLst>
</file>

<file path=ppt/tags/tag174.xml><?xml version="1.0" encoding="utf-8"?>
<p:tagLst xmlns:p="http://schemas.openxmlformats.org/presentationml/2006/main">
  <p:tag name="AS_UNIQUEID" val="3167"/>
</p:tagLst>
</file>

<file path=ppt/tags/tag175.xml><?xml version="1.0" encoding="utf-8"?>
<p:tagLst xmlns:p="http://schemas.openxmlformats.org/presentationml/2006/main">
  <p:tag name="AS_UNIQUEID" val="3168"/>
</p:tagLst>
</file>

<file path=ppt/tags/tag176.xml><?xml version="1.0" encoding="utf-8"?>
<p:tagLst xmlns:p="http://schemas.openxmlformats.org/presentationml/2006/main">
  <p:tag name="AS_UNIQUEID" val="3169"/>
</p:tagLst>
</file>

<file path=ppt/tags/tag177.xml><?xml version="1.0" encoding="utf-8"?>
<p:tagLst xmlns:p="http://schemas.openxmlformats.org/presentationml/2006/main">
  <p:tag name="AS_UNIQUEID" val="3170"/>
</p:tagLst>
</file>

<file path=ppt/tags/tag178.xml><?xml version="1.0" encoding="utf-8"?>
<p:tagLst xmlns:p="http://schemas.openxmlformats.org/presentationml/2006/main">
  <p:tag name="AS_UNIQUEID" val="3171"/>
</p:tagLst>
</file>

<file path=ppt/tags/tag179.xml><?xml version="1.0" encoding="utf-8"?>
<p:tagLst xmlns:p="http://schemas.openxmlformats.org/presentationml/2006/main">
  <p:tag name="AS_UNIQUEID" val="3172"/>
</p:tagLst>
</file>

<file path=ppt/tags/tag18.xml><?xml version="1.0" encoding="utf-8"?>
<p:tagLst xmlns:p="http://schemas.openxmlformats.org/presentationml/2006/main">
  <p:tag name="AS_UNIQUEID" val="3011"/>
</p:tagLst>
</file>

<file path=ppt/tags/tag180.xml><?xml version="1.0" encoding="utf-8"?>
<p:tagLst xmlns:p="http://schemas.openxmlformats.org/presentationml/2006/main">
  <p:tag name="AS_UNIQUEID" val="3173"/>
</p:tagLst>
</file>

<file path=ppt/tags/tag181.xml><?xml version="1.0" encoding="utf-8"?>
<p:tagLst xmlns:p="http://schemas.openxmlformats.org/presentationml/2006/main">
  <p:tag name="AS_UNIQUEID" val="3174"/>
</p:tagLst>
</file>

<file path=ppt/tags/tag182.xml><?xml version="1.0" encoding="utf-8"?>
<p:tagLst xmlns:p="http://schemas.openxmlformats.org/presentationml/2006/main">
  <p:tag name="AS_UNIQUEID" val="3175"/>
</p:tagLst>
</file>

<file path=ppt/tags/tag183.xml><?xml version="1.0" encoding="utf-8"?>
<p:tagLst xmlns:p="http://schemas.openxmlformats.org/presentationml/2006/main">
  <p:tag name="AS_UNIQUEID" val="3176"/>
</p:tagLst>
</file>

<file path=ppt/tags/tag184.xml><?xml version="1.0" encoding="utf-8"?>
<p:tagLst xmlns:p="http://schemas.openxmlformats.org/presentationml/2006/main">
  <p:tag name="AS_UNIQUEID" val="3177"/>
</p:tagLst>
</file>

<file path=ppt/tags/tag185.xml><?xml version="1.0" encoding="utf-8"?>
<p:tagLst xmlns:p="http://schemas.openxmlformats.org/presentationml/2006/main">
  <p:tag name="AS_UNIQUEID" val="3178"/>
</p:tagLst>
</file>

<file path=ppt/tags/tag186.xml><?xml version="1.0" encoding="utf-8"?>
<p:tagLst xmlns:p="http://schemas.openxmlformats.org/presentationml/2006/main">
  <p:tag name="AS_UNIQUEID" val="3179"/>
</p:tagLst>
</file>

<file path=ppt/tags/tag187.xml><?xml version="1.0" encoding="utf-8"?>
<p:tagLst xmlns:p="http://schemas.openxmlformats.org/presentationml/2006/main">
  <p:tag name="AS_UNIQUEID" val="3180"/>
</p:tagLst>
</file>

<file path=ppt/tags/tag188.xml><?xml version="1.0" encoding="utf-8"?>
<p:tagLst xmlns:p="http://schemas.openxmlformats.org/presentationml/2006/main">
  <p:tag name="AS_UNIQUEID" val="3181"/>
</p:tagLst>
</file>

<file path=ppt/tags/tag189.xml><?xml version="1.0" encoding="utf-8"?>
<p:tagLst xmlns:p="http://schemas.openxmlformats.org/presentationml/2006/main">
  <p:tag name="AS_UNIQUEID" val="3182"/>
</p:tagLst>
</file>

<file path=ppt/tags/tag19.xml><?xml version="1.0" encoding="utf-8"?>
<p:tagLst xmlns:p="http://schemas.openxmlformats.org/presentationml/2006/main">
  <p:tag name="AS_UNIQUEID" val="3012"/>
</p:tagLst>
</file>

<file path=ppt/tags/tag190.xml><?xml version="1.0" encoding="utf-8"?>
<p:tagLst xmlns:p="http://schemas.openxmlformats.org/presentationml/2006/main">
  <p:tag name="AS_UNIQUEID" val="3183"/>
</p:tagLst>
</file>

<file path=ppt/tags/tag191.xml><?xml version="1.0" encoding="utf-8"?>
<p:tagLst xmlns:p="http://schemas.openxmlformats.org/presentationml/2006/main">
  <p:tag name="AS_UNIQUEID" val="3184"/>
</p:tagLst>
</file>

<file path=ppt/tags/tag192.xml><?xml version="1.0" encoding="utf-8"?>
<p:tagLst xmlns:p="http://schemas.openxmlformats.org/presentationml/2006/main">
  <p:tag name="AS_UNIQUEID" val="3185"/>
</p:tagLst>
</file>

<file path=ppt/tags/tag193.xml><?xml version="1.0" encoding="utf-8"?>
<p:tagLst xmlns:p="http://schemas.openxmlformats.org/presentationml/2006/main">
  <p:tag name="AS_UNIQUEID" val="3186"/>
</p:tagLst>
</file>

<file path=ppt/tags/tag194.xml><?xml version="1.0" encoding="utf-8"?>
<p:tagLst xmlns:p="http://schemas.openxmlformats.org/presentationml/2006/main">
  <p:tag name="AS_UNIQUEID" val="3187"/>
  <p:tag name="KSO_WM_BEAUTIFY_FLAG" val=""/>
  <p:tag name="KSO_WM_SCREEN_THEME_FLAG" val="+UjqldsrfI60VRtAQEzfGBVLOazHuDkB5tl8ho0Ee6IVXlP+6jms4Jia2+Puaju8RqhEHce7ynBqBwtqlRpppeXbyK8H5MzjvTQMV0V4qp4="/>
</p:tagLst>
</file>

<file path=ppt/tags/tag195.xml><?xml version="1.0" encoding="utf-8"?>
<p:tagLst xmlns:p="http://schemas.openxmlformats.org/presentationml/2006/main">
  <p:tag name="AS_UNIQUEID" val="3188"/>
</p:tagLst>
</file>

<file path=ppt/tags/tag196.xml><?xml version="1.0" encoding="utf-8"?>
<p:tagLst xmlns:p="http://schemas.openxmlformats.org/presentationml/2006/main">
  <p:tag name="AS_UNIQUEID" val="3189"/>
</p:tagLst>
</file>

<file path=ppt/tags/tag197.xml><?xml version="1.0" encoding="utf-8"?>
<p:tagLst xmlns:p="http://schemas.openxmlformats.org/presentationml/2006/main">
  <p:tag name="AS_UNIQUEID" val="3190"/>
</p:tagLst>
</file>

<file path=ppt/tags/tag198.xml><?xml version="1.0" encoding="utf-8"?>
<p:tagLst xmlns:p="http://schemas.openxmlformats.org/presentationml/2006/main">
  <p:tag name="AS_UNIQUEID" val="3191"/>
</p:tagLst>
</file>

<file path=ppt/tags/tag199.xml><?xml version="1.0" encoding="utf-8"?>
<p:tagLst xmlns:p="http://schemas.openxmlformats.org/presentationml/2006/main">
  <p:tag name="AS_UNIQUEID" val="3192"/>
</p:tagLst>
</file>

<file path=ppt/tags/tag2.xml><?xml version="1.0" encoding="utf-8"?>
<p:tagLst xmlns:p="http://schemas.openxmlformats.org/presentationml/2006/main">
  <p:tag name="AS_UNIQUEID" val="2995"/>
</p:tagLst>
</file>

<file path=ppt/tags/tag20.xml><?xml version="1.0" encoding="utf-8"?>
<p:tagLst xmlns:p="http://schemas.openxmlformats.org/presentationml/2006/main">
  <p:tag name="AS_UNIQUEID" val="3013"/>
</p:tagLst>
</file>

<file path=ppt/tags/tag200.xml><?xml version="1.0" encoding="utf-8"?>
<p:tagLst xmlns:p="http://schemas.openxmlformats.org/presentationml/2006/main">
  <p:tag name="AS_UNIQUEID" val="3193"/>
</p:tagLst>
</file>

<file path=ppt/tags/tag201.xml><?xml version="1.0" encoding="utf-8"?>
<p:tagLst xmlns:p="http://schemas.openxmlformats.org/presentationml/2006/main">
  <p:tag name="AS_UNIQUEID" val="3194"/>
</p:tagLst>
</file>

<file path=ppt/tags/tag202.xml><?xml version="1.0" encoding="utf-8"?>
<p:tagLst xmlns:p="http://schemas.openxmlformats.org/presentationml/2006/main">
  <p:tag name="AS_UNIQUEID" val="3195"/>
</p:tagLst>
</file>

<file path=ppt/tags/tag203.xml><?xml version="1.0" encoding="utf-8"?>
<p:tagLst xmlns:p="http://schemas.openxmlformats.org/presentationml/2006/main">
  <p:tag name="AS_UNIQUEID" val="3196"/>
</p:tagLst>
</file>

<file path=ppt/tags/tag204.xml><?xml version="1.0" encoding="utf-8"?>
<p:tagLst xmlns:p="http://schemas.openxmlformats.org/presentationml/2006/main">
  <p:tag name="AS_UNIQUEID" val="3197"/>
</p:tagLst>
</file>

<file path=ppt/tags/tag205.xml><?xml version="1.0" encoding="utf-8"?>
<p:tagLst xmlns:p="http://schemas.openxmlformats.org/presentationml/2006/main">
  <p:tag name="AS_UNIQUEID" val="3198"/>
</p:tagLst>
</file>

<file path=ppt/tags/tag206.xml><?xml version="1.0" encoding="utf-8"?>
<p:tagLst xmlns:p="http://schemas.openxmlformats.org/presentationml/2006/main">
  <p:tag name="AS_UNIQUEID" val="3199"/>
</p:tagLst>
</file>

<file path=ppt/tags/tag207.xml><?xml version="1.0" encoding="utf-8"?>
<p:tagLst xmlns:p="http://schemas.openxmlformats.org/presentationml/2006/main">
  <p:tag name="AS_UNIQUEID" val="3200"/>
</p:tagLst>
</file>

<file path=ppt/tags/tag208.xml><?xml version="1.0" encoding="utf-8"?>
<p:tagLst xmlns:p="http://schemas.openxmlformats.org/presentationml/2006/main">
  <p:tag name="AS_UNIQUEID" val="3201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AS_UNIQUEID" val="3014"/>
</p:tagLst>
</file>

<file path=ppt/tags/tag210.xml><?xml version="1.0" encoding="utf-8"?>
<p:tagLst xmlns:p="http://schemas.openxmlformats.org/presentationml/2006/main">
  <p:tag name="AS_UNIQUEID" val="3202"/>
</p:tagLst>
</file>

<file path=ppt/tags/tag211.xml><?xml version="1.0" encoding="utf-8"?>
<p:tagLst xmlns:p="http://schemas.openxmlformats.org/presentationml/2006/main">
  <p:tag name="AS_UNIQUEID" val="3203"/>
  <p:tag name="KSO_WM_UNIT_TABLE_BEAUTIFY" val="smartTable{cc1a1a9a-0dbf-4f36-99e1-5095264d9fcc}"/>
  <p:tag name="TABLE_ENDDRAG_ORIGIN_RECT" val="905*370"/>
  <p:tag name="TABLE_ENDDRAG_RECT" val="42*77*905*370"/>
</p:tagLst>
</file>

<file path=ppt/tags/tag212.xml><?xml version="1.0" encoding="utf-8"?>
<p:tagLst xmlns:p="http://schemas.openxmlformats.org/presentationml/2006/main">
  <p:tag name="AS_UNIQUEID" val="3204"/>
</p:tagLst>
</file>

<file path=ppt/tags/tag213.xml><?xml version="1.0" encoding="utf-8"?>
<p:tagLst xmlns:p="http://schemas.openxmlformats.org/presentationml/2006/main">
  <p:tag name="AS_UNIQUEID" val="3205"/>
</p:tagLst>
</file>

<file path=ppt/tags/tag214.xml><?xml version="1.0" encoding="utf-8"?>
<p:tagLst xmlns:p="http://schemas.openxmlformats.org/presentationml/2006/main">
  <p:tag name="AS_UNIQUEID" val="3206"/>
</p:tagLst>
</file>

<file path=ppt/tags/tag215.xml><?xml version="1.0" encoding="utf-8"?>
<p:tagLst xmlns:p="http://schemas.openxmlformats.org/presentationml/2006/main">
  <p:tag name="AS_UNIQUEID" val="3207"/>
</p:tagLst>
</file>

<file path=ppt/tags/tag216.xml><?xml version="1.0" encoding="utf-8"?>
<p:tagLst xmlns:p="http://schemas.openxmlformats.org/presentationml/2006/main">
  <p:tag name="AS_UNIQUEID" val="3208"/>
</p:tagLst>
</file>

<file path=ppt/tags/tag217.xml><?xml version="1.0" encoding="utf-8"?>
<p:tagLst xmlns:p="http://schemas.openxmlformats.org/presentationml/2006/main">
  <p:tag name="AS_UNIQUEID" val="3209"/>
</p:tagLst>
</file>

<file path=ppt/tags/tag218.xml><?xml version="1.0" encoding="utf-8"?>
<p:tagLst xmlns:p="http://schemas.openxmlformats.org/presentationml/2006/main">
  <p:tag name="AS_UNIQUEID" val="3210"/>
</p:tagLst>
</file>

<file path=ppt/tags/tag219.xml><?xml version="1.0" encoding="utf-8"?>
<p:tagLst xmlns:p="http://schemas.openxmlformats.org/presentationml/2006/main">
  <p:tag name="AS_UNIQUEID" val="3211"/>
</p:tagLst>
</file>

<file path=ppt/tags/tag22.xml><?xml version="1.0" encoding="utf-8"?>
<p:tagLst xmlns:p="http://schemas.openxmlformats.org/presentationml/2006/main">
  <p:tag name="AS_UNIQUEID" val="3015"/>
</p:tagLst>
</file>

<file path=ppt/tags/tag220.xml><?xml version="1.0" encoding="utf-8"?>
<p:tagLst xmlns:p="http://schemas.openxmlformats.org/presentationml/2006/main">
  <p:tag name="AS_UNIQUEID" val="3212"/>
</p:tagLst>
</file>

<file path=ppt/tags/tag221.xml><?xml version="1.0" encoding="utf-8"?>
<p:tagLst xmlns:p="http://schemas.openxmlformats.org/presentationml/2006/main">
  <p:tag name="AS_UNIQUEID" val="3213"/>
</p:tagLst>
</file>

<file path=ppt/tags/tag222.xml><?xml version="1.0" encoding="utf-8"?>
<p:tagLst xmlns:p="http://schemas.openxmlformats.org/presentationml/2006/main">
  <p:tag name="AS_UNIQUEID" val="3214"/>
</p:tagLst>
</file>

<file path=ppt/tags/tag223.xml><?xml version="1.0" encoding="utf-8"?>
<p:tagLst xmlns:p="http://schemas.openxmlformats.org/presentationml/2006/main">
  <p:tag name="AS_UNIQUEID" val="3215"/>
</p:tagLst>
</file>

<file path=ppt/tags/tag224.xml><?xml version="1.0" encoding="utf-8"?>
<p:tagLst xmlns:p="http://schemas.openxmlformats.org/presentationml/2006/main">
  <p:tag name="AS_UNIQUEID" val="3216"/>
</p:tagLst>
</file>

<file path=ppt/tags/tag225.xml><?xml version="1.0" encoding="utf-8"?>
<p:tagLst xmlns:p="http://schemas.openxmlformats.org/presentationml/2006/main">
  <p:tag name="AS_UNIQUEID" val="3217"/>
</p:tagLst>
</file>

<file path=ppt/tags/tag226.xml><?xml version="1.0" encoding="utf-8"?>
<p:tagLst xmlns:p="http://schemas.openxmlformats.org/presentationml/2006/main">
  <p:tag name="AS_UNIQUEID" val="3218"/>
</p:tagLst>
</file>

<file path=ppt/tags/tag227.xml><?xml version="1.0" encoding="utf-8"?>
<p:tagLst xmlns:p="http://schemas.openxmlformats.org/presentationml/2006/main">
  <p:tag name="AS_UNIQUEID" val="3219"/>
</p:tagLst>
</file>

<file path=ppt/tags/tag228.xml><?xml version="1.0" encoding="utf-8"?>
<p:tagLst xmlns:p="http://schemas.openxmlformats.org/presentationml/2006/main">
  <p:tag name="AS_UNIQUEID" val="3220"/>
  <p:tag name="KSO_WM_UNIT_TABLE_BEAUTIFY" val="smartTable{50a691d6-6d08-45bf-8128-a0ba3661cc94}"/>
  <p:tag name="TABLE_ENDDRAG_ORIGIN_RECT" val="815*220"/>
  <p:tag name="TABLE_ENDDRAG_RECT" val="139*359*815*220"/>
</p:tagLst>
</file>

<file path=ppt/tags/tag229.xml><?xml version="1.0" encoding="utf-8"?>
<p:tagLst xmlns:p="http://schemas.openxmlformats.org/presentationml/2006/main">
  <p:tag name="AS_UNIQUEID" val="3221"/>
</p:tagLst>
</file>

<file path=ppt/tags/tag23.xml><?xml version="1.0" encoding="utf-8"?>
<p:tagLst xmlns:p="http://schemas.openxmlformats.org/presentationml/2006/main">
  <p:tag name="AS_UNIQUEID" val="3016"/>
</p:tagLst>
</file>

<file path=ppt/tags/tag230.xml><?xml version="1.0" encoding="utf-8"?>
<p:tagLst xmlns:p="http://schemas.openxmlformats.org/presentationml/2006/main">
  <p:tag name="AS_UNIQUEID" val="3222"/>
  <p:tag name="KSO_WM_BEAUTIFY_FLAG" val=""/>
  <p:tag name="KSO_WM_SCREEN_THEME_FLAG" val="+UjqldsrfI60VRtAQEzfGBVLOazHuDkB5tl8ho0Ee6IVXlP+6jms4Jia2+Puaju8RqhEHce7ynBqBwtqlRpppeXbyK8H5MzjvTQMV0V4qp4="/>
</p:tagLst>
</file>

<file path=ppt/tags/tag231.xml><?xml version="1.0" encoding="utf-8"?>
<p:tagLst xmlns:p="http://schemas.openxmlformats.org/presentationml/2006/main">
  <p:tag name="AS_UNIQUEID" val="3223"/>
</p:tagLst>
</file>

<file path=ppt/tags/tag232.xml><?xml version="1.0" encoding="utf-8"?>
<p:tagLst xmlns:p="http://schemas.openxmlformats.org/presentationml/2006/main">
  <p:tag name="AS_UNIQUEID" val="3224"/>
  <p:tag name="KSO_WM_UNIT_TABLE_BEAUTIFY" val="smartTable{cc1a1a9a-0dbf-4f36-99e1-5095264d9fcc}"/>
  <p:tag name="TABLE_ENDDRAG_ORIGIN_RECT" val="905*370"/>
  <p:tag name="TABLE_ENDDRAG_RECT" val="42*77*905*370"/>
</p:tagLst>
</file>

<file path=ppt/tags/tag233.xml><?xml version="1.0" encoding="utf-8"?>
<p:tagLst xmlns:p="http://schemas.openxmlformats.org/presentationml/2006/main">
  <p:tag name="AS_UNIQUEID" val="3225"/>
</p:tagLst>
</file>

<file path=ppt/tags/tag234.xml><?xml version="1.0" encoding="utf-8"?>
<p:tagLst xmlns:p="http://schemas.openxmlformats.org/presentationml/2006/main">
  <p:tag name="AS_UNIQUEID" val="3226"/>
</p:tagLst>
</file>

<file path=ppt/tags/tag235.xml><?xml version="1.0" encoding="utf-8"?>
<p:tagLst xmlns:p="http://schemas.openxmlformats.org/presentationml/2006/main">
  <p:tag name="AS_UNIQUEID" val="3227"/>
</p:tagLst>
</file>

<file path=ppt/tags/tag236.xml><?xml version="1.0" encoding="utf-8"?>
<p:tagLst xmlns:p="http://schemas.openxmlformats.org/presentationml/2006/main">
  <p:tag name="AS_UNIQUEID" val="3228"/>
</p:tagLst>
</file>

<file path=ppt/tags/tag237.xml><?xml version="1.0" encoding="utf-8"?>
<p:tagLst xmlns:p="http://schemas.openxmlformats.org/presentationml/2006/main">
  <p:tag name="AS_UNIQUEID" val="3229"/>
</p:tagLst>
</file>

<file path=ppt/tags/tag238.xml><?xml version="1.0" encoding="utf-8"?>
<p:tagLst xmlns:p="http://schemas.openxmlformats.org/presentationml/2006/main">
  <p:tag name="AS_UNIQUEID" val="3230"/>
</p:tagLst>
</file>

<file path=ppt/tags/tag239.xml><?xml version="1.0" encoding="utf-8"?>
<p:tagLst xmlns:p="http://schemas.openxmlformats.org/presentationml/2006/main">
  <p:tag name="AS_UNIQUEID" val="3231"/>
</p:tagLst>
</file>

<file path=ppt/tags/tag24.xml><?xml version="1.0" encoding="utf-8"?>
<p:tagLst xmlns:p="http://schemas.openxmlformats.org/presentationml/2006/main">
  <p:tag name="AS_UNIQUEID" val="3017"/>
</p:tagLst>
</file>

<file path=ppt/tags/tag240.xml><?xml version="1.0" encoding="utf-8"?>
<p:tagLst xmlns:p="http://schemas.openxmlformats.org/presentationml/2006/main">
  <p:tag name="AS_UNIQUEID" val="3232"/>
</p:tagLst>
</file>

<file path=ppt/tags/tag241.xml><?xml version="1.0" encoding="utf-8"?>
<p:tagLst xmlns:p="http://schemas.openxmlformats.org/presentationml/2006/main">
  <p:tag name="AS_UNIQUEID" val="3233"/>
</p:tagLst>
</file>

<file path=ppt/tags/tag242.xml><?xml version="1.0" encoding="utf-8"?>
<p:tagLst xmlns:p="http://schemas.openxmlformats.org/presentationml/2006/main">
  <p:tag name="AS_UNIQUEID" val="3234"/>
</p:tagLst>
</file>

<file path=ppt/tags/tag243.xml><?xml version="1.0" encoding="utf-8"?>
<p:tagLst xmlns:p="http://schemas.openxmlformats.org/presentationml/2006/main">
  <p:tag name="AS_UNIQUEID" val="3235"/>
</p:tagLst>
</file>

<file path=ppt/tags/tag244.xml><?xml version="1.0" encoding="utf-8"?>
<p:tagLst xmlns:p="http://schemas.openxmlformats.org/presentationml/2006/main">
  <p:tag name="AS_UNIQUEID" val="3236"/>
</p:tagLst>
</file>

<file path=ppt/tags/tag245.xml><?xml version="1.0" encoding="utf-8"?>
<p:tagLst xmlns:p="http://schemas.openxmlformats.org/presentationml/2006/main">
  <p:tag name="AS_UNIQUEID" val="3237"/>
</p:tagLst>
</file>

<file path=ppt/tags/tag246.xml><?xml version="1.0" encoding="utf-8"?>
<p:tagLst xmlns:p="http://schemas.openxmlformats.org/presentationml/2006/main">
  <p:tag name="AS_UNIQUEID" val="3238"/>
</p:tagLst>
</file>

<file path=ppt/tags/tag247.xml><?xml version="1.0" encoding="utf-8"?>
<p:tagLst xmlns:p="http://schemas.openxmlformats.org/presentationml/2006/main">
  <p:tag name="AS_UNIQUEID" val="3239"/>
</p:tagLst>
</file>

<file path=ppt/tags/tag248.xml><?xml version="1.0" encoding="utf-8"?>
<p:tagLst xmlns:p="http://schemas.openxmlformats.org/presentationml/2006/main">
  <p:tag name="AS_UNIQUEID" val="3240"/>
</p:tagLst>
</file>

<file path=ppt/tags/tag249.xml><?xml version="1.0" encoding="utf-8"?>
<p:tagLst xmlns:p="http://schemas.openxmlformats.org/presentationml/2006/main">
  <p:tag name="AS_UNIQUEID" val="3241"/>
</p:tagLst>
</file>

<file path=ppt/tags/tag25.xml><?xml version="1.0" encoding="utf-8"?>
<p:tagLst xmlns:p="http://schemas.openxmlformats.org/presentationml/2006/main">
  <p:tag name="AS_UNIQUEID" val="3018"/>
</p:tagLst>
</file>

<file path=ppt/tags/tag250.xml><?xml version="1.0" encoding="utf-8"?>
<p:tagLst xmlns:p="http://schemas.openxmlformats.org/presentationml/2006/main">
  <p:tag name="AS_UNIQUEID" val="3242"/>
  <p:tag name="KSO_WM_BEAUTIFY_FLAG" val=""/>
  <p:tag name="KSO_WM_SCREEN_THEME_FLAG" val="+UjqldsrfI60VRtAQEzfGBVLOazHuDkB5tl8ho0Ee6IVXlP+6jms4Jia2+Puaju8RqhEHce7ynBqBwtqlRpppeXbyK8H5MzjvTQMV0V4qp4="/>
</p:tagLst>
</file>

<file path=ppt/tags/tag251.xml><?xml version="1.0" encoding="utf-8"?>
<p:tagLst xmlns:p="http://schemas.openxmlformats.org/presentationml/2006/main">
  <p:tag name="AS_UNIQUEID" val="3243"/>
</p:tagLst>
</file>

<file path=ppt/tags/tag252.xml><?xml version="1.0" encoding="utf-8"?>
<p:tagLst xmlns:p="http://schemas.openxmlformats.org/presentationml/2006/main">
  <p:tag name="AS_UNIQUEID" val="3244"/>
</p:tagLst>
</file>

<file path=ppt/tags/tag253.xml><?xml version="1.0" encoding="utf-8"?>
<p:tagLst xmlns:p="http://schemas.openxmlformats.org/presentationml/2006/main">
  <p:tag name="AS_UNIQUEID" val="3245"/>
</p:tagLst>
</file>

<file path=ppt/tags/tag254.xml><?xml version="1.0" encoding="utf-8"?>
<p:tagLst xmlns:p="http://schemas.openxmlformats.org/presentationml/2006/main">
  <p:tag name="AS_UNIQUEID" val="3246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ISNUMVISUAL" val="0"/>
  <p:tag name="KSO_WM_UNIT_DIAGRAM_ISREFERUNIT" val="0"/>
  <p:tag name="KSO_WM_UNIT_HIGHLIGHT" val="0"/>
  <p:tag name="KSO_WM_UNIT_ID" val="diagram20187688_4*q_i*1_1"/>
  <p:tag name="KSO_WM_UNIT_INDEX" val="1_1"/>
  <p:tag name="KSO_WM_UNIT_LAYERLEVEL" val="1_1"/>
  <p:tag name="KSO_WM_UNIT_TEXT_FILL_FORE_SCHEMECOLOR_INDEX" val="2"/>
  <p:tag name="KSO_WM_UNIT_TEXT_FILL_TYPE" val="1"/>
  <p:tag name="KSO_WM_UNIT_TYPE" val="q_i"/>
</p:tagLst>
</file>

<file path=ppt/tags/tag255.xml><?xml version="1.0" encoding="utf-8"?>
<p:tagLst xmlns:p="http://schemas.openxmlformats.org/presentationml/2006/main">
  <p:tag name="AS_UNIQUEID" val="3247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ISNUMVISUAL" val="0"/>
  <p:tag name="KSO_WM_UNIT_DIAGRAM_ISREFERUNIT" val="0"/>
  <p:tag name="KSO_WM_UNIT_HIGHLIGHT" val="0"/>
  <p:tag name="KSO_WM_UNIT_ID" val="diagram20187688_4*q_g*1_1"/>
  <p:tag name="KSO_WM_UNIT_INDEX" val="1_1"/>
  <p:tag name="KSO_WM_UNIT_ISCONTENTSTITLE" val="0"/>
  <p:tag name="KSO_WM_UNIT_LAYERLEVEL" val="1_1"/>
  <p:tag name="KSO_WM_UNIT_PRESET_TEXT" val="添加标题"/>
  <p:tag name="KSO_WM_UNIT_RELATE_UNITID" val="layout_q1"/>
  <p:tag name="KSO_WM_UNIT_TEXT_FILL_FORE_SCHEMECOLOR_INDEX" val="14"/>
  <p:tag name="KSO_WM_UNIT_TEXT_FILL_TYPE" val="1"/>
  <p:tag name="KSO_WM_UNIT_TYPE" val="q_g"/>
  <p:tag name="KSO_WM_UNIT_VALUE" val="4"/>
</p:tagLst>
</file>

<file path=ppt/tags/tag256.xml><?xml version="1.0" encoding="utf-8"?>
<p:tagLst xmlns:p="http://schemas.openxmlformats.org/presentationml/2006/main">
  <p:tag name="AS_UNIQUEID" val="3248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ISNUMVISUAL" val="0"/>
  <p:tag name="KSO_WM_UNIT_DIAGRAM_ISREFERUNIT" val="0"/>
  <p:tag name="KSO_WM_UNIT_HIGHLIGHT" val="0"/>
  <p:tag name="KSO_WM_UNIT_ID" val="diagram20187688_4*q_i*1_2"/>
  <p:tag name="KSO_WM_UNIT_LAYERLEVEL" val="1_1"/>
  <p:tag name="KSO_WM_UNIT_LINE_FILL_TYPE" val="2"/>
  <p:tag name="KSO_WM_UNIT_LINE_FORE_SCHEMECOLOR_INDEX" val="14"/>
  <p:tag name="KSO_WM_UNIT_TEXT_FILL_FORE_SCHEMECOLOR_INDEX" val="2"/>
  <p:tag name="KSO_WM_UNIT_TEXT_FILL_TYPE" val="1"/>
</p:tagLst>
</file>

<file path=ppt/tags/tag257.xml><?xml version="1.0" encoding="utf-8"?>
<p:tagLst xmlns:p="http://schemas.openxmlformats.org/presentationml/2006/main">
  <p:tag name="AS_UNIQUEID" val="3249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ISNUMVISUAL" val="0"/>
  <p:tag name="KSO_WM_UNIT_DIAGRAM_ISREFERUNIT" val="0"/>
  <p:tag name="KSO_WM_UNIT_HIGHLIGHT" val="0"/>
  <p:tag name="KSO_WM_UNIT_ID" val="diagram20187688_4*q_i*1_3"/>
  <p:tag name="KSO_WM_UNIT_LAYERLEVEL" val="1_1"/>
  <p:tag name="KSO_WM_UNIT_LINE_FILL_TYPE" val="2"/>
  <p:tag name="KSO_WM_UNIT_LINE_FORE_SCHEMECOLOR_INDEX" val="14"/>
  <p:tag name="KSO_WM_UNIT_TEXT_FILL_FORE_SCHEMECOLOR_INDEX" val="2"/>
  <p:tag name="KSO_WM_UNIT_TEXT_FILL_TYPE" val="1"/>
</p:tagLst>
</file>

<file path=ppt/tags/tag258.xml><?xml version="1.0" encoding="utf-8"?>
<p:tagLst xmlns:p="http://schemas.openxmlformats.org/presentationml/2006/main">
  <p:tag name="AS_UNIQUEID" val="3250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ISNUMVISUAL" val="0"/>
  <p:tag name="KSO_WM_UNIT_DIAGRAM_ISREFERUNIT" val="0"/>
  <p:tag name="KSO_WM_UNIT_HIGHLIGHT" val="0"/>
  <p:tag name="KSO_WM_UNIT_ID" val="diagram20187688_4*q_i*1_4"/>
  <p:tag name="KSO_WM_UNIT_LAYERLEVEL" val="1_1"/>
  <p:tag name="KSO_WM_UNIT_LINE_FILL_TYPE" val="2"/>
  <p:tag name="KSO_WM_UNIT_LINE_FORE_SCHEMECOLOR_INDEX" val="14"/>
  <p:tag name="KSO_WM_UNIT_TEXT_FILL_FORE_SCHEMECOLOR_INDEX" val="2"/>
  <p:tag name="KSO_WM_UNIT_TEXT_FILL_TYPE" val="1"/>
</p:tagLst>
</file>

<file path=ppt/tags/tag259.xml><?xml version="1.0" encoding="utf-8"?>
<p:tagLst xmlns:p="http://schemas.openxmlformats.org/presentationml/2006/main">
  <p:tag name="AS_UNIQUEID" val="3251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ISNUMVISUAL" val="0"/>
  <p:tag name="KSO_WM_UNIT_DIAGRAM_ISREFERUNIT" val="0"/>
  <p:tag name="KSO_WM_UNIT_HIGHLIGHT" val="0"/>
  <p:tag name="KSO_WM_UNIT_ID" val="diagram20187688_4*q_i*1_5"/>
  <p:tag name="KSO_WM_UNIT_LAYERLEVEL" val="1_1"/>
  <p:tag name="KSO_WM_UNIT_LINE_FILL_TYPE" val="2"/>
  <p:tag name="KSO_WM_UNIT_LINE_FORE_SCHEMECOLOR_INDEX" val="14"/>
  <p:tag name="KSO_WM_UNIT_TEXT_FILL_FORE_SCHEMECOLOR_INDEX" val="2"/>
  <p:tag name="KSO_WM_UNIT_TEXT_FILL_TYPE" val="1"/>
</p:tagLst>
</file>

<file path=ppt/tags/tag26.xml><?xml version="1.0" encoding="utf-8"?>
<p:tagLst xmlns:p="http://schemas.openxmlformats.org/presentationml/2006/main">
  <p:tag name="AS_UNIQUEID" val="3019"/>
</p:tagLst>
</file>

<file path=ppt/tags/tag260.xml><?xml version="1.0" encoding="utf-8"?>
<p:tagLst xmlns:p="http://schemas.openxmlformats.org/presentationml/2006/main">
  <p:tag name="AS_UNIQUEID" val="3252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ISNUMVISUAL" val="0"/>
  <p:tag name="KSO_WM_UNIT_DIAGRAM_ISREFERUNIT" val="0"/>
  <p:tag name="KSO_WM_UNIT_HIGHLIGHT" val="0"/>
  <p:tag name="KSO_WM_UNIT_ID" val="diagram20187688_4*q_i*1_6"/>
  <p:tag name="KSO_WM_UNIT_LAYERLEVEL" val="1_1"/>
  <p:tag name="KSO_WM_UNIT_LINE_FILL_TYPE" val="2"/>
  <p:tag name="KSO_WM_UNIT_LINE_FORE_SCHEMECOLOR_INDEX" val="14"/>
  <p:tag name="KSO_WM_UNIT_TEXT_FILL_FORE_SCHEMECOLOR_INDEX" val="2"/>
  <p:tag name="KSO_WM_UNIT_TEXT_FILL_TYPE" val="1"/>
</p:tagLst>
</file>

<file path=ppt/tags/tag261.xml><?xml version="1.0" encoding="utf-8"?>
<p:tagLst xmlns:p="http://schemas.openxmlformats.org/presentationml/2006/main">
  <p:tag name="AS_UNIQUEID" val="3253"/>
</p:tagLst>
</file>

<file path=ppt/tags/tag262.xml><?xml version="1.0" encoding="utf-8"?>
<p:tagLst xmlns:p="http://schemas.openxmlformats.org/presentationml/2006/main">
  <p:tag name="AS_UNIQUEID" val="3254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CONTRAST_TITLE_CNT" val="4"/>
  <p:tag name="KSO_WM_UNIT_DIAGRAM_DIMENSION_TITLE_CNT" val="1"/>
  <p:tag name="KSO_WM_UNIT_DIAGRAM_ISNUMVISUAL" val="0"/>
  <p:tag name="KSO_WM_UNIT_DIAGRAM_ISREFERUNIT" val="0"/>
  <p:tag name="KSO_WM_UNIT_HIGHLIGHT" val="0"/>
  <p:tag name="KSO_WM_UNIT_ID" val="diagram20187688_4*q_h_a*1_1_1"/>
  <p:tag name="KSO_WM_UNIT_INDEX" val="1_1_1"/>
  <p:tag name="KSO_WM_UNIT_ISCONTENTSTITLE" val="0"/>
  <p:tag name="KSO_WM_UNIT_LAYERLEVEL" val="1_1_1"/>
  <p:tag name="KSO_WM_UNIT_PRESET_TEXT" val="单击此处添加标题"/>
  <p:tag name="KSO_WM_UNIT_TEXT_FILL_FORE_SCHEMECOLOR_INDEX" val="5"/>
  <p:tag name="KSO_WM_UNIT_TEXT_FILL_TYPE" val="1"/>
  <p:tag name="KSO_WM_UNIT_TYPE" val="q_h_a"/>
  <p:tag name="KSO_WM_UNIT_VALUE" val="13"/>
</p:tagLst>
</file>

<file path=ppt/tags/tag263.xml><?xml version="1.0" encoding="utf-8"?>
<p:tagLst xmlns:p="http://schemas.openxmlformats.org/presentationml/2006/main">
  <p:tag name="AS_UNIQUEID" val="3255"/>
</p:tagLst>
</file>

<file path=ppt/tags/tag264.xml><?xml version="1.0" encoding="utf-8"?>
<p:tagLst xmlns:p="http://schemas.openxmlformats.org/presentationml/2006/main">
  <p:tag name="AS_UNIQUEID" val="3256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HIGHLIGHT" val="0"/>
  <p:tag name="KSO_WM_UNIT_ID" val="diagram20187688_4*q_h_i*1_1_1"/>
  <p:tag name="KSO_WM_UNIT_INDEX" val="1_1_1"/>
  <p:tag name="KSO_WM_UNIT_LAYERLEVEL" val="1_1_1"/>
  <p:tag name="KSO_WM_UNIT_LINE_FILL_TYPE" val="2"/>
  <p:tag name="KSO_WM_UNIT_LINE_FORE_SCHEMECOLOR_INDEX" val="5"/>
  <p:tag name="KSO_WM_UNIT_TEXT_FILL_FORE_SCHEMECOLOR_INDEX" val="2"/>
  <p:tag name="KSO_WM_UNIT_TEXT_FILL_TYPE" val="1"/>
  <p:tag name="KSO_WM_UNIT_TYPE" val="q_h_i"/>
</p:tagLst>
</file>

<file path=ppt/tags/tag265.xml><?xml version="1.0" encoding="utf-8"?>
<p:tagLst xmlns:p="http://schemas.openxmlformats.org/presentationml/2006/main">
  <p:tag name="AS_UNIQUEID" val="3257"/>
  <p:tag name="KSO_WM_BEAUTIFY_FLAG" val=""/>
</p:tagLst>
</file>

<file path=ppt/tags/tag266.xml><?xml version="1.0" encoding="utf-8"?>
<p:tagLst xmlns:p="http://schemas.openxmlformats.org/presentationml/2006/main">
  <p:tag name="AS_UNIQUEID" val="3258"/>
</p:tagLst>
</file>

<file path=ppt/tags/tag267.xml><?xml version="1.0" encoding="utf-8"?>
<p:tagLst xmlns:p="http://schemas.openxmlformats.org/presentationml/2006/main">
  <p:tag name="AS_UNIQUEID" val="3259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CONTRAST_TITLE_CNT" val="4"/>
  <p:tag name="KSO_WM_UNIT_DIAGRAM_DIMENSION_TITLE_CNT" val="1"/>
  <p:tag name="KSO_WM_UNIT_DIAGRAM_ISNUMVISUAL" val="0"/>
  <p:tag name="KSO_WM_UNIT_DIAGRAM_ISREFERUNIT" val="0"/>
  <p:tag name="KSO_WM_UNIT_HIGHLIGHT" val="0"/>
  <p:tag name="KSO_WM_UNIT_ID" val="diagram20187688_4*q_h_a*1_3_1"/>
  <p:tag name="KSO_WM_UNIT_INDEX" val="1_3_1"/>
  <p:tag name="KSO_WM_UNIT_ISCONTENTSTITLE" val="0"/>
  <p:tag name="KSO_WM_UNIT_LAYERLEVEL" val="1_1_1"/>
  <p:tag name="KSO_WM_UNIT_PRESET_TEXT" val="单击此处添加标题"/>
  <p:tag name="KSO_WM_UNIT_TEXT_FILL_FORE_SCHEMECOLOR_INDEX" val="7"/>
  <p:tag name="KSO_WM_UNIT_TEXT_FILL_TYPE" val="1"/>
  <p:tag name="KSO_WM_UNIT_TYPE" val="q_h_a"/>
  <p:tag name="KSO_WM_UNIT_VALUE" val="13"/>
</p:tagLst>
</file>

<file path=ppt/tags/tag268.xml><?xml version="1.0" encoding="utf-8"?>
<p:tagLst xmlns:p="http://schemas.openxmlformats.org/presentationml/2006/main">
  <p:tag name="AS_UNIQUEID" val="3260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HIGHLIGHT" val="0"/>
  <p:tag name="KSO_WM_UNIT_ID" val="diagram20187688_4*q_h_i*1_3_2"/>
  <p:tag name="KSO_WM_UNIT_INDEX" val="1_3_2"/>
  <p:tag name="KSO_WM_UNIT_LAYERLEVEL" val="1_1_1"/>
  <p:tag name="KSO_WM_UNIT_LINE_FILL_TYPE" val="2"/>
  <p:tag name="KSO_WM_UNIT_LINE_FORE_SCHEMECOLOR_INDEX" val="7"/>
  <p:tag name="KSO_WM_UNIT_TEXT_FILL_FORE_SCHEMECOLOR_INDEX" val="2"/>
  <p:tag name="KSO_WM_UNIT_TEXT_FILL_TYPE" val="1"/>
  <p:tag name="KSO_WM_UNIT_TYPE" val="q_h_i"/>
</p:tagLst>
</file>

<file path=ppt/tags/tag269.xml><?xml version="1.0" encoding="utf-8"?>
<p:tagLst xmlns:p="http://schemas.openxmlformats.org/presentationml/2006/main">
  <p:tag name="AS_UNIQUEID" val="3261"/>
  <p:tag name="KSO_WM_BEAUTIFY_FLAG" val=""/>
</p:tagLst>
</file>

<file path=ppt/tags/tag27.xml><?xml version="1.0" encoding="utf-8"?>
<p:tagLst xmlns:p="http://schemas.openxmlformats.org/presentationml/2006/main">
  <p:tag name="AS_UNIQUEID" val="3020"/>
</p:tagLst>
</file>

<file path=ppt/tags/tag270.xml><?xml version="1.0" encoding="utf-8"?>
<p:tagLst xmlns:p="http://schemas.openxmlformats.org/presentationml/2006/main">
  <p:tag name="AS_UNIQUEID" val="3262"/>
</p:tagLst>
</file>

<file path=ppt/tags/tag271.xml><?xml version="1.0" encoding="utf-8"?>
<p:tagLst xmlns:p="http://schemas.openxmlformats.org/presentationml/2006/main">
  <p:tag name="AS_UNIQUEID" val="3263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CONTRAST_TITLE_CNT" val="4"/>
  <p:tag name="KSO_WM_UNIT_DIAGRAM_DIMENSION_TITLE_CNT" val="1"/>
  <p:tag name="KSO_WM_UNIT_DIAGRAM_ISNUMVISUAL" val="0"/>
  <p:tag name="KSO_WM_UNIT_DIAGRAM_ISREFERUNIT" val="0"/>
  <p:tag name="KSO_WM_UNIT_HIGHLIGHT" val="0"/>
  <p:tag name="KSO_WM_UNIT_ID" val="diagram20187688_4*q_h_a*1_4_1"/>
  <p:tag name="KSO_WM_UNIT_INDEX" val="1_4_1"/>
  <p:tag name="KSO_WM_UNIT_ISCONTENTSTITLE" val="0"/>
  <p:tag name="KSO_WM_UNIT_LAYERLEVEL" val="1_1_1"/>
  <p:tag name="KSO_WM_UNIT_PRESET_TEXT" val="单击此处添加标题"/>
  <p:tag name="KSO_WM_UNIT_TEXT_FILL_FORE_SCHEMECOLOR_INDEX" val="8"/>
  <p:tag name="KSO_WM_UNIT_TEXT_FILL_TYPE" val="1"/>
  <p:tag name="KSO_WM_UNIT_TYPE" val="q_h_a"/>
  <p:tag name="KSO_WM_UNIT_VALUE" val="13"/>
</p:tagLst>
</file>

<file path=ppt/tags/tag272.xml><?xml version="1.0" encoding="utf-8"?>
<p:tagLst xmlns:p="http://schemas.openxmlformats.org/presentationml/2006/main">
  <p:tag name="AS_UNIQUEID" val="3264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HIGHLIGHT" val="0"/>
  <p:tag name="KSO_WM_UNIT_ID" val="diagram20187688_4*q_h_i*1_4_4"/>
  <p:tag name="KSO_WM_UNIT_INDEX" val="1_4_4"/>
  <p:tag name="KSO_WM_UNIT_LAYERLEVEL" val="1_1_1"/>
  <p:tag name="KSO_WM_UNIT_LINE_FILL_TYPE" val="2"/>
  <p:tag name="KSO_WM_UNIT_LINE_FORE_SCHEMECOLOR_INDEX" val="8"/>
  <p:tag name="KSO_WM_UNIT_TEXT_FILL_FORE_SCHEMECOLOR_INDEX" val="2"/>
  <p:tag name="KSO_WM_UNIT_TEXT_FILL_TYPE" val="1"/>
  <p:tag name="KSO_WM_UNIT_TYPE" val="q_h_i"/>
</p:tagLst>
</file>

<file path=ppt/tags/tag273.xml><?xml version="1.0" encoding="utf-8"?>
<p:tagLst xmlns:p="http://schemas.openxmlformats.org/presentationml/2006/main">
  <p:tag name="AS_UNIQUEID" val="3265"/>
  <p:tag name="KSO_WM_BEAUTIFY_FLAG" val=""/>
</p:tagLst>
</file>

<file path=ppt/tags/tag274.xml><?xml version="1.0" encoding="utf-8"?>
<p:tagLst xmlns:p="http://schemas.openxmlformats.org/presentationml/2006/main">
  <p:tag name="AS_UNIQUEID" val="3266"/>
</p:tagLst>
</file>

<file path=ppt/tags/tag275.xml><?xml version="1.0" encoding="utf-8"?>
<p:tagLst xmlns:p="http://schemas.openxmlformats.org/presentationml/2006/main">
  <p:tag name="AS_UNIQUEID" val="3267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CONTRAST_TITLE_CNT" val="4"/>
  <p:tag name="KSO_WM_UNIT_DIAGRAM_DIMENSION_TITLE_CNT" val="1"/>
  <p:tag name="KSO_WM_UNIT_DIAGRAM_ISNUMVISUAL" val="0"/>
  <p:tag name="KSO_WM_UNIT_DIAGRAM_ISREFERUNIT" val="0"/>
  <p:tag name="KSO_WM_UNIT_HIGHLIGHT" val="0"/>
  <p:tag name="KSO_WM_UNIT_ID" val="diagram20187688_4*q_h_a*1_5_1"/>
  <p:tag name="KSO_WM_UNIT_INDEX" val="1_5_1"/>
  <p:tag name="KSO_WM_UNIT_ISCONTENTSTITLE" val="0"/>
  <p:tag name="KSO_WM_UNIT_LAYERLEVEL" val="1_1_1"/>
  <p:tag name="KSO_WM_UNIT_PRESET_TEXT" val="单击此处添加标题"/>
  <p:tag name="KSO_WM_UNIT_TEXT_FILL_FORE_SCHEMECOLOR_INDEX" val="9"/>
  <p:tag name="KSO_WM_UNIT_TEXT_FILL_TYPE" val="1"/>
  <p:tag name="KSO_WM_UNIT_TYPE" val="q_h_a"/>
  <p:tag name="KSO_WM_UNIT_VALUE" val="14"/>
</p:tagLst>
</file>

<file path=ppt/tags/tag276.xml><?xml version="1.0" encoding="utf-8"?>
<p:tagLst xmlns:p="http://schemas.openxmlformats.org/presentationml/2006/main">
  <p:tag name="AS_UNIQUEID" val="3268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HIGHLIGHT" val="0"/>
  <p:tag name="KSO_WM_UNIT_ID" val="diagram20187688_4*q_h_i*1_5_5"/>
  <p:tag name="KSO_WM_UNIT_INDEX" val="1_5_5"/>
  <p:tag name="KSO_WM_UNIT_LAYERLEVEL" val="1_1_1"/>
  <p:tag name="KSO_WM_UNIT_LINE_FILL_TYPE" val="2"/>
  <p:tag name="KSO_WM_UNIT_LINE_FORE_SCHEMECOLOR_INDEX" val="9"/>
  <p:tag name="KSO_WM_UNIT_TEXT_FILL_FORE_SCHEMECOLOR_INDEX" val="2"/>
  <p:tag name="KSO_WM_UNIT_TEXT_FILL_TYPE" val="1"/>
  <p:tag name="KSO_WM_UNIT_TYPE" val="q_h_i"/>
</p:tagLst>
</file>

<file path=ppt/tags/tag277.xml><?xml version="1.0" encoding="utf-8"?>
<p:tagLst xmlns:p="http://schemas.openxmlformats.org/presentationml/2006/main">
  <p:tag name="AS_UNIQUEID" val="3269"/>
  <p:tag name="KSO_WM_BEAUTIFY_FLAG" val=""/>
</p:tagLst>
</file>

<file path=ppt/tags/tag278.xml><?xml version="1.0" encoding="utf-8"?>
<p:tagLst xmlns:p="http://schemas.openxmlformats.org/presentationml/2006/main">
  <p:tag name="AS_UNIQUEID" val="3270"/>
</p:tagLst>
</file>

<file path=ppt/tags/tag279.xml><?xml version="1.0" encoding="utf-8"?>
<p:tagLst xmlns:p="http://schemas.openxmlformats.org/presentationml/2006/main">
  <p:tag name="AS_UNIQUEID" val="3271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CONTRAST_TITLE_CNT" val="4"/>
  <p:tag name="KSO_WM_UNIT_DIAGRAM_DIMENSION_TITLE_CNT" val="1"/>
  <p:tag name="KSO_WM_UNIT_DIAGRAM_ISNUMVISUAL" val="0"/>
  <p:tag name="KSO_WM_UNIT_DIAGRAM_ISREFERUNIT" val="0"/>
  <p:tag name="KSO_WM_UNIT_HIGHLIGHT" val="0"/>
  <p:tag name="KSO_WM_UNIT_ID" val="diagram20187688_4*q_h_a*1_2_1"/>
  <p:tag name="KSO_WM_UNIT_INDEX" val="1_2_1"/>
  <p:tag name="KSO_WM_UNIT_ISCONTENTSTITLE" val="0"/>
  <p:tag name="KSO_WM_UNIT_LAYERLEVEL" val="1_1_1"/>
  <p:tag name="KSO_WM_UNIT_PRESET_TEXT" val="单击此处添加标题"/>
  <p:tag name="KSO_WM_UNIT_TEXT_FILL_FORE_SCHEMECOLOR_INDEX" val="6"/>
  <p:tag name="KSO_WM_UNIT_TEXT_FILL_TYPE" val="1"/>
  <p:tag name="KSO_WM_UNIT_TYPE" val="q_h_a"/>
  <p:tag name="KSO_WM_UNIT_VALUE" val="13"/>
</p:tagLst>
</file>

<file path=ppt/tags/tag28.xml><?xml version="1.0" encoding="utf-8"?>
<p:tagLst xmlns:p="http://schemas.openxmlformats.org/presentationml/2006/main">
  <p:tag name="AS_UNIQUEID" val="3021"/>
</p:tagLst>
</file>

<file path=ppt/tags/tag280.xml><?xml version="1.0" encoding="utf-8"?>
<p:tagLst xmlns:p="http://schemas.openxmlformats.org/presentationml/2006/main">
  <p:tag name="AS_UNIQUEID" val="3272"/>
  <p:tag name="KSO_WM_BEAUTIFY_FLAG" val=""/>
  <p:tag name="KSO_WM_DIAGRAM_GROUP_CODE" val="q1-1"/>
  <p:tag name="KSO_WM_TAG_VERSION" val="1.0"/>
  <p:tag name="KSO_WM_TEMPLATE_CATEGORY" val="diagram"/>
  <p:tag name="KSO_WM_TEMPLATE_INDEX" val="20187688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HIGHLIGHT" val="0"/>
  <p:tag name="KSO_WM_UNIT_ID" val="diagram20187688_4*q_h_i*1_2_2"/>
  <p:tag name="KSO_WM_UNIT_INDEX" val="1_2_2"/>
  <p:tag name="KSO_WM_UNIT_LAYERLEVEL" val="1_1_1"/>
  <p:tag name="KSO_WM_UNIT_LINE_FILL_TYPE" val="2"/>
  <p:tag name="KSO_WM_UNIT_LINE_FORE_SCHEMECOLOR_INDEX" val="6"/>
  <p:tag name="KSO_WM_UNIT_TEXT_FILL_FORE_SCHEMECOLOR_INDEX" val="2"/>
  <p:tag name="KSO_WM_UNIT_TEXT_FILL_TYPE" val="1"/>
  <p:tag name="KSO_WM_UNIT_TYPE" val="q_h_i"/>
</p:tagLst>
</file>

<file path=ppt/tags/tag281.xml><?xml version="1.0" encoding="utf-8"?>
<p:tagLst xmlns:p="http://schemas.openxmlformats.org/presentationml/2006/main">
  <p:tag name="AS_UNIQUEID" val="3273"/>
  <p:tag name="KSO_WM_BEAUTIFY_FLAG" val=""/>
</p:tagLst>
</file>

<file path=ppt/tags/tag282.xml><?xml version="1.0" encoding="utf-8"?>
<p:tagLst xmlns:p="http://schemas.openxmlformats.org/presentationml/2006/main">
  <p:tag name="AS_UNIQUEID" val="3274"/>
  <p:tag name="KSO_WM_BEAUTIFY_FLAG" val=""/>
</p:tagLst>
</file>

<file path=ppt/tags/tag283.xml><?xml version="1.0" encoding="utf-8"?>
<p:tagLst xmlns:p="http://schemas.openxmlformats.org/presentationml/2006/main">
  <p:tag name="AS_UNIQUEID" val="3275"/>
  <p:tag name="KSO_WM_BEAUTIFY_FLAG" val=""/>
</p:tagLst>
</file>

<file path=ppt/tags/tag284.xml><?xml version="1.0" encoding="utf-8"?>
<p:tagLst xmlns:p="http://schemas.openxmlformats.org/presentationml/2006/main">
  <p:tag name="AS_UNIQUEID" val="3276"/>
  <p:tag name="KSO_WM_BEAUTIFY_FLAG" val=""/>
  <p:tag name="KSO_WM_SCREEN_THEME_FLAG" val="+UjqldsrfI60VRtAQEzfGBVLOazHuDkB5tl8ho0Ee6IVXlP+6jms4Jia2+Puaju8RqhEHce7ynBqBwtqlRpppeXbyK8H5MzjvTQMV0V4qp4="/>
</p:tagLst>
</file>

<file path=ppt/tags/tag285.xml><?xml version="1.0" encoding="utf-8"?>
<p:tagLst xmlns:p="http://schemas.openxmlformats.org/presentationml/2006/main">
  <p:tag name="AS_UNIQUEID" val="3277"/>
</p:tagLst>
</file>

<file path=ppt/tags/tag286.xml><?xml version="1.0" encoding="utf-8"?>
<p:tagLst xmlns:p="http://schemas.openxmlformats.org/presentationml/2006/main">
  <p:tag name="AS_UNIQUEID" val="3278"/>
</p:tagLst>
</file>

<file path=ppt/tags/tag287.xml><?xml version="1.0" encoding="utf-8"?>
<p:tagLst xmlns:p="http://schemas.openxmlformats.org/presentationml/2006/main">
  <p:tag name="AS_UNIQUEID" val="3279"/>
</p:tagLst>
</file>

<file path=ppt/tags/tag288.xml><?xml version="1.0" encoding="utf-8"?>
<p:tagLst xmlns:p="http://schemas.openxmlformats.org/presentationml/2006/main">
  <p:tag name="AS_UNIQUEID" val="3280"/>
</p:tagLst>
</file>

<file path=ppt/tags/tag289.xml><?xml version="1.0" encoding="utf-8"?>
<p:tagLst xmlns:p="http://schemas.openxmlformats.org/presentationml/2006/main">
  <p:tag name="AS_UNIQUEID" val="3281"/>
</p:tagLst>
</file>

<file path=ppt/tags/tag29.xml><?xml version="1.0" encoding="utf-8"?>
<p:tagLst xmlns:p="http://schemas.openxmlformats.org/presentationml/2006/main">
  <p:tag name="AS_UNIQUEID" val="3022"/>
</p:tagLst>
</file>

<file path=ppt/tags/tag290.xml><?xml version="1.0" encoding="utf-8"?>
<p:tagLst xmlns:p="http://schemas.openxmlformats.org/presentationml/2006/main">
  <p:tag name="AS_UNIQUEID" val="3282"/>
</p:tagLst>
</file>

<file path=ppt/tags/tag291.xml><?xml version="1.0" encoding="utf-8"?>
<p:tagLst xmlns:p="http://schemas.openxmlformats.org/presentationml/2006/main">
  <p:tag name="AS_UNIQUEID" val="3283"/>
</p:tagLst>
</file>

<file path=ppt/tags/tag292.xml><?xml version="1.0" encoding="utf-8"?>
<p:tagLst xmlns:p="http://schemas.openxmlformats.org/presentationml/2006/main">
  <p:tag name="AS_UNIQUEID" val="3284"/>
</p:tagLst>
</file>

<file path=ppt/tags/tag293.xml><?xml version="1.0" encoding="utf-8"?>
<p:tagLst xmlns:p="http://schemas.openxmlformats.org/presentationml/2006/main">
  <p:tag name="AS_UNIQUEID" val="3285"/>
  <p:tag name="KSO_WM_UNIT_PLACING_PICTURE_USER_VIEWPORT" val="{&quot;height&quot;:5925,&quot;width&quot;:13860}"/>
</p:tagLst>
</file>

<file path=ppt/tags/tag294.xml><?xml version="1.0" encoding="utf-8"?>
<p:tagLst xmlns:p="http://schemas.openxmlformats.org/presentationml/2006/main">
  <p:tag name="AS_UNIQUEID" val="3286"/>
</p:tagLst>
</file>

<file path=ppt/tags/tag295.xml><?xml version="1.0" encoding="utf-8"?>
<p:tagLst xmlns:p="http://schemas.openxmlformats.org/presentationml/2006/main">
  <p:tag name="AS_UNIQUEID" val="3287"/>
</p:tagLst>
</file>

<file path=ppt/tags/tag296.xml><?xml version="1.0" encoding="utf-8"?>
<p:tagLst xmlns:p="http://schemas.openxmlformats.org/presentationml/2006/main">
  <p:tag name="AS_UNIQUEID" val="3288"/>
</p:tagLst>
</file>

<file path=ppt/tags/tag297.xml><?xml version="1.0" encoding="utf-8"?>
<p:tagLst xmlns:p="http://schemas.openxmlformats.org/presentationml/2006/main">
  <p:tag name="AS_UNIQUEID" val="3289"/>
</p:tagLst>
</file>

<file path=ppt/tags/tag298.xml><?xml version="1.0" encoding="utf-8"?>
<p:tagLst xmlns:p="http://schemas.openxmlformats.org/presentationml/2006/main">
  <p:tag name="AS_UNIQUEID" val="3290"/>
</p:tagLst>
</file>

<file path=ppt/tags/tag299.xml><?xml version="1.0" encoding="utf-8"?>
<p:tagLst xmlns:p="http://schemas.openxmlformats.org/presentationml/2006/main">
  <p:tag name="AS_UNIQUEID" val="3291"/>
</p:tagLst>
</file>

<file path=ppt/tags/tag3.xml><?xml version="1.0" encoding="utf-8"?>
<p:tagLst xmlns:p="http://schemas.openxmlformats.org/presentationml/2006/main">
  <p:tag name="AS_UNIQUEID" val="2996"/>
</p:tagLst>
</file>

<file path=ppt/tags/tag30.xml><?xml version="1.0" encoding="utf-8"?>
<p:tagLst xmlns:p="http://schemas.openxmlformats.org/presentationml/2006/main">
  <p:tag name="AS_UNIQUEID" val="3023"/>
</p:tagLst>
</file>

<file path=ppt/tags/tag300.xml><?xml version="1.0" encoding="utf-8"?>
<p:tagLst xmlns:p="http://schemas.openxmlformats.org/presentationml/2006/main">
  <p:tag name="AS_UNIQUEID" val="3292"/>
</p:tagLst>
</file>

<file path=ppt/tags/tag301.xml><?xml version="1.0" encoding="utf-8"?>
<p:tagLst xmlns:p="http://schemas.openxmlformats.org/presentationml/2006/main">
  <p:tag name="AS_UNIQUEID" val="3293"/>
</p:tagLst>
</file>

<file path=ppt/tags/tag302.xml><?xml version="1.0" encoding="utf-8"?>
<p:tagLst xmlns:p="http://schemas.openxmlformats.org/presentationml/2006/main">
  <p:tag name="AS_UNIQUEID" val="3294"/>
</p:tagLst>
</file>

<file path=ppt/tags/tag303.xml><?xml version="1.0" encoding="utf-8"?>
<p:tagLst xmlns:p="http://schemas.openxmlformats.org/presentationml/2006/main">
  <p:tag name="AS_UNIQUEID" val="3295"/>
  <p:tag name="KSO_WM_BEAUTIFY_FLAG" val=""/>
  <p:tag name="KSO_WM_SCREEN_THEME_FLAG" val="+UjqldsrfI60VRtAQEzfGBVLOazHuDkB5tl8ho0Ee6IVXlP+6jms4Jia2+Puaju8RqhEHce7ynBqBwtqlRpppeXbyK8H5MzjvTQMV0V4qp4="/>
</p:tagLst>
</file>

<file path=ppt/tags/tag304.xml><?xml version="1.0" encoding="utf-8"?>
<p:tagLst xmlns:p="http://schemas.openxmlformats.org/presentationml/2006/main">
  <p:tag name="AS_UNIQUEID" val="3296"/>
</p:tagLst>
</file>

<file path=ppt/tags/tag305.xml><?xml version="1.0" encoding="utf-8"?>
<p:tagLst xmlns:p="http://schemas.openxmlformats.org/presentationml/2006/main">
  <p:tag name="AS_UNIQUEID" val="3297"/>
</p:tagLst>
</file>

<file path=ppt/tags/tag306.xml><?xml version="1.0" encoding="utf-8"?>
<p:tagLst xmlns:p="http://schemas.openxmlformats.org/presentationml/2006/main">
  <p:tag name="AS_UNIQUEID" val="3298"/>
</p:tagLst>
</file>

<file path=ppt/tags/tag307.xml><?xml version="1.0" encoding="utf-8"?>
<p:tagLst xmlns:p="http://schemas.openxmlformats.org/presentationml/2006/main">
  <p:tag name="AS_UNIQUEID" val="3299"/>
</p:tagLst>
</file>

<file path=ppt/tags/tag308.xml><?xml version="1.0" encoding="utf-8"?>
<p:tagLst xmlns:p="http://schemas.openxmlformats.org/presentationml/2006/main">
  <p:tag name="AS_UNIQUEID" val="3300"/>
</p:tagLst>
</file>

<file path=ppt/tags/tag309.xml><?xml version="1.0" encoding="utf-8"?>
<p:tagLst xmlns:p="http://schemas.openxmlformats.org/presentationml/2006/main">
  <p:tag name="AS_UNIQUEID" val="3301"/>
</p:tagLst>
</file>

<file path=ppt/tags/tag31.xml><?xml version="1.0" encoding="utf-8"?>
<p:tagLst xmlns:p="http://schemas.openxmlformats.org/presentationml/2006/main">
  <p:tag name="AS_UNIQUEID" val="3024"/>
</p:tagLst>
</file>

<file path=ppt/tags/tag310.xml><?xml version="1.0" encoding="utf-8"?>
<p:tagLst xmlns:p="http://schemas.openxmlformats.org/presentationml/2006/main">
  <p:tag name="AS_UNIQUEID" val="3302"/>
</p:tagLst>
</file>

<file path=ppt/tags/tag311.xml><?xml version="1.0" encoding="utf-8"?>
<p:tagLst xmlns:p="http://schemas.openxmlformats.org/presentationml/2006/main">
  <p:tag name="AS_UNIQUEID" val="3303"/>
</p:tagLst>
</file>

<file path=ppt/tags/tag312.xml><?xml version="1.0" encoding="utf-8"?>
<p:tagLst xmlns:p="http://schemas.openxmlformats.org/presentationml/2006/main">
  <p:tag name="AS_UNIQUEID" val="3304"/>
</p:tagLst>
</file>

<file path=ppt/tags/tag313.xml><?xml version="1.0" encoding="utf-8"?>
<p:tagLst xmlns:p="http://schemas.openxmlformats.org/presentationml/2006/main">
  <p:tag name="AS_UNIQUEID" val="3305"/>
</p:tagLst>
</file>

<file path=ppt/tags/tag314.xml><?xml version="1.0" encoding="utf-8"?>
<p:tagLst xmlns:p="http://schemas.openxmlformats.org/presentationml/2006/main">
  <p:tag name="AS_UNIQUEID" val="3306"/>
</p:tagLst>
</file>

<file path=ppt/tags/tag315.xml><?xml version="1.0" encoding="utf-8"?>
<p:tagLst xmlns:p="http://schemas.openxmlformats.org/presentationml/2006/main">
  <p:tag name="AS_UNIQUEID" val="3307"/>
</p:tagLst>
</file>

<file path=ppt/tags/tag316.xml><?xml version="1.0" encoding="utf-8"?>
<p:tagLst xmlns:p="http://schemas.openxmlformats.org/presentationml/2006/main">
  <p:tag name="AS_UNIQUEID" val="3308"/>
</p:tagLst>
</file>

<file path=ppt/tags/tag317.xml><?xml version="1.0" encoding="utf-8"?>
<p:tagLst xmlns:p="http://schemas.openxmlformats.org/presentationml/2006/main">
  <p:tag name="AS_UNIQUEID" val="3309"/>
</p:tagLst>
</file>

<file path=ppt/tags/tag318.xml><?xml version="1.0" encoding="utf-8"?>
<p:tagLst xmlns:p="http://schemas.openxmlformats.org/presentationml/2006/main">
  <p:tag name="AS_UNIQUEID" val="3310"/>
</p:tagLst>
</file>

<file path=ppt/tags/tag319.xml><?xml version="1.0" encoding="utf-8"?>
<p:tagLst xmlns:p="http://schemas.openxmlformats.org/presentationml/2006/main">
  <p:tag name="AS_UNIQUEID" val="3311"/>
</p:tagLst>
</file>

<file path=ppt/tags/tag32.xml><?xml version="1.0" encoding="utf-8"?>
<p:tagLst xmlns:p="http://schemas.openxmlformats.org/presentationml/2006/main">
  <p:tag name="AS_UNIQUEID" val="3025"/>
</p:tagLst>
</file>

<file path=ppt/tags/tag320.xml><?xml version="1.0" encoding="utf-8"?>
<p:tagLst xmlns:p="http://schemas.openxmlformats.org/presentationml/2006/main">
  <p:tag name="AS_UNIQUEID" val="3312"/>
</p:tagLst>
</file>

<file path=ppt/tags/tag321.xml><?xml version="1.0" encoding="utf-8"?>
<p:tagLst xmlns:p="http://schemas.openxmlformats.org/presentationml/2006/main">
  <p:tag name="AS_UNIQUEID" val="3313"/>
</p:tagLst>
</file>

<file path=ppt/tags/tag322.xml><?xml version="1.0" encoding="utf-8"?>
<p:tagLst xmlns:p="http://schemas.openxmlformats.org/presentationml/2006/main">
  <p:tag name="AS_UNIQUEID" val="3314"/>
</p:tagLst>
</file>

<file path=ppt/tags/tag323.xml><?xml version="1.0" encoding="utf-8"?>
<p:tagLst xmlns:p="http://schemas.openxmlformats.org/presentationml/2006/main">
  <p:tag name="AS_UNIQUEID" val="3315"/>
</p:tagLst>
</file>

<file path=ppt/tags/tag324.xml><?xml version="1.0" encoding="utf-8"?>
<p:tagLst xmlns:p="http://schemas.openxmlformats.org/presentationml/2006/main">
  <p:tag name="AS_UNIQUEID" val="3316"/>
  <p:tag name="KSO_WM_UNIT_TABLE_BEAUTIFY" val="smartTable{c2e531ef-6c1c-413f-94a0-e9759fc7f3ca}"/>
  <p:tag name="TABLE_ENDDRAG_ORIGIN_RECT" val="619*389"/>
  <p:tag name="TABLE_ENDDRAG_RECT" val="27*73*619*389"/>
</p:tagLst>
</file>

<file path=ppt/tags/tag325.xml><?xml version="1.0" encoding="utf-8"?>
<p:tagLst xmlns:p="http://schemas.openxmlformats.org/presentationml/2006/main">
  <p:tag name="AS_UNIQUEID" val="3317"/>
  <p:tag name="KSO_WM_BEAUTIFY_FLAG" val=""/>
  <p:tag name="KSO_WM_SCREEN_THEME_FLAG" val="+UjqldsrfI60VRtAQEzfGBVLOazHuDkB5tl8ho0Ee6IVXlP+6jms4Jia2+Puaju8RqhEHce7ynBqBwtqlRpppeXbyK8H5MzjvTQMV0V4qp4="/>
</p:tagLst>
</file>

<file path=ppt/tags/tag326.xml><?xml version="1.0" encoding="utf-8"?>
<p:tagLst xmlns:p="http://schemas.openxmlformats.org/presentationml/2006/main">
  <p:tag name="AS_UNIQUEID" val="3318"/>
</p:tagLst>
</file>

<file path=ppt/tags/tag327.xml><?xml version="1.0" encoding="utf-8"?>
<p:tagLst xmlns:p="http://schemas.openxmlformats.org/presentationml/2006/main">
  <p:tag name="AS_UNIQUEID" val="3319"/>
</p:tagLst>
</file>

<file path=ppt/tags/tag328.xml><?xml version="1.0" encoding="utf-8"?>
<p:tagLst xmlns:p="http://schemas.openxmlformats.org/presentationml/2006/main">
  <p:tag name="AS_UNIQUEID" val="3320"/>
</p:tagLst>
</file>

<file path=ppt/tags/tag329.xml><?xml version="1.0" encoding="utf-8"?>
<p:tagLst xmlns:p="http://schemas.openxmlformats.org/presentationml/2006/main">
  <p:tag name="AS_UNIQUEID" val="3321"/>
</p:tagLst>
</file>

<file path=ppt/tags/tag33.xml><?xml version="1.0" encoding="utf-8"?>
<p:tagLst xmlns:p="http://schemas.openxmlformats.org/presentationml/2006/main">
  <p:tag name="AS_UNIQUEID" val="3026"/>
</p:tagLst>
</file>

<file path=ppt/tags/tag330.xml><?xml version="1.0" encoding="utf-8"?>
<p:tagLst xmlns:p="http://schemas.openxmlformats.org/presentationml/2006/main">
  <p:tag name="AS_UNIQUEID" val="49"/>
</p:tagLst>
</file>

<file path=ppt/tags/tag331.xml><?xml version="1.0" encoding="utf-8"?>
<p:tagLst xmlns:p="http://schemas.openxmlformats.org/presentationml/2006/main">
  <p:tag name="AS_UNIQUEID" val="3322"/>
</p:tagLst>
</file>

<file path=ppt/tags/tag332.xml><?xml version="1.0" encoding="utf-8"?>
<p:tagLst xmlns:p="http://schemas.openxmlformats.org/presentationml/2006/main">
  <p:tag name="AS_UNIQUEID" val="3323"/>
</p:tagLst>
</file>

<file path=ppt/tags/tag333.xml><?xml version="1.0" encoding="utf-8"?>
<p:tagLst xmlns:p="http://schemas.openxmlformats.org/presentationml/2006/main">
  <p:tag name="AS_UNIQUEID" val="1469"/>
</p:tagLst>
</file>

<file path=ppt/tags/tag334.xml><?xml version="1.0" encoding="utf-8"?>
<p:tagLst xmlns:p="http://schemas.openxmlformats.org/presentationml/2006/main">
  <p:tag name="AS_UNIQUEID" val="3324"/>
</p:tagLst>
</file>

<file path=ppt/tags/tag335.xml><?xml version="1.0" encoding="utf-8"?>
<p:tagLst xmlns:p="http://schemas.openxmlformats.org/presentationml/2006/main">
  <p:tag name="AS_UNIQUEID" val="3325"/>
</p:tagLst>
</file>

<file path=ppt/tags/tag336.xml><?xml version="1.0" encoding="utf-8"?>
<p:tagLst xmlns:p="http://schemas.openxmlformats.org/presentationml/2006/main">
  <p:tag name="AS_UNIQUEID" val="3326"/>
</p:tagLst>
</file>

<file path=ppt/tags/tag337.xml><?xml version="1.0" encoding="utf-8"?>
<p:tagLst xmlns:p="http://schemas.openxmlformats.org/presentationml/2006/main">
  <p:tag name="AS_UNIQUEID" val="3327"/>
</p:tagLst>
</file>

<file path=ppt/tags/tag338.xml><?xml version="1.0" encoding="utf-8"?>
<p:tagLst xmlns:p="http://schemas.openxmlformats.org/presentationml/2006/main">
  <p:tag name="AS_UNIQUEID" val="3328"/>
</p:tagLst>
</file>

<file path=ppt/tags/tag339.xml><?xml version="1.0" encoding="utf-8"?>
<p:tagLst xmlns:p="http://schemas.openxmlformats.org/presentationml/2006/main">
  <p:tag name="AS_UNIQUEID" val="3329"/>
</p:tagLst>
</file>

<file path=ppt/tags/tag34.xml><?xml version="1.0" encoding="utf-8"?>
<p:tagLst xmlns:p="http://schemas.openxmlformats.org/presentationml/2006/main">
  <p:tag name="AS_UNIQUEID" val="3027"/>
</p:tagLst>
</file>

<file path=ppt/tags/tag340.xml><?xml version="1.0" encoding="utf-8"?>
<p:tagLst xmlns:p="http://schemas.openxmlformats.org/presentationml/2006/main">
  <p:tag name="AS_UNIQUEID" val="3330"/>
</p:tagLst>
</file>

<file path=ppt/tags/tag341.xml><?xml version="1.0" encoding="utf-8"?>
<p:tagLst xmlns:p="http://schemas.openxmlformats.org/presentationml/2006/main">
  <p:tag name="AS_UNIQUEID" val="3331"/>
</p:tagLst>
</file>

<file path=ppt/tags/tag342.xml><?xml version="1.0" encoding="utf-8"?>
<p:tagLst xmlns:p="http://schemas.openxmlformats.org/presentationml/2006/main">
  <p:tag name="AS_UNIQUEID" val="3332"/>
</p:tagLst>
</file>

<file path=ppt/tags/tag343.xml><?xml version="1.0" encoding="utf-8"?>
<p:tagLst xmlns:p="http://schemas.openxmlformats.org/presentationml/2006/main">
  <p:tag name="AS_UNIQUEID" val="3333"/>
  <p:tag name="KSO_WM_BEAUTIFY_FLAG" val=""/>
  <p:tag name="KSO_WM_SCREEN_THEME_FLAG" val="+UjqldsrfI60VRtAQEzfGBVLOazHuDkB5tl8ho0Ee6IVXlP+6jms4Jia2+Puaju8RqhEHce7ynBqBwtqlRpppeXbyK8H5MzjvTQMV0V4qp4="/>
</p:tagLst>
</file>

<file path=ppt/tags/tag344.xml><?xml version="1.0" encoding="utf-8"?>
<p:tagLst xmlns:p="http://schemas.openxmlformats.org/presentationml/2006/main">
  <p:tag name="AS_UNIQUEID" val="3334"/>
</p:tagLst>
</file>

<file path=ppt/tags/tag345.xml><?xml version="1.0" encoding="utf-8"?>
<p:tagLst xmlns:p="http://schemas.openxmlformats.org/presentationml/2006/main">
  <p:tag name="AS_UNIQUEID" val="3335"/>
</p:tagLst>
</file>

<file path=ppt/tags/tag346.xml><?xml version="1.0" encoding="utf-8"?>
<p:tagLst xmlns:p="http://schemas.openxmlformats.org/presentationml/2006/main">
  <p:tag name="AS_UNIQUEID" val="3336"/>
  <p:tag name="KSO_WM_UNIT_TABLE_BEAUTIFY" val="smartTable{c2e531ef-6c1c-413f-94a0-e9759fc7f3ca}"/>
  <p:tag name="TABLE_ENDDRAG_ORIGIN_RECT" val="619*389"/>
  <p:tag name="TABLE_ENDDRAG_RECT" val="27*73*619*389"/>
</p:tagLst>
</file>

<file path=ppt/tags/tag347.xml><?xml version="1.0" encoding="utf-8"?>
<p:tagLst xmlns:p="http://schemas.openxmlformats.org/presentationml/2006/main">
  <p:tag name="AS_UNIQUEID" val="3337"/>
</p:tagLst>
</file>

<file path=ppt/tags/tag348.xml><?xml version="1.0" encoding="utf-8"?>
<p:tagLst xmlns:p="http://schemas.openxmlformats.org/presentationml/2006/main">
  <p:tag name="AS_UNIQUEID" val="3338"/>
</p:tagLst>
</file>

<file path=ppt/tags/tag349.xml><?xml version="1.0" encoding="utf-8"?>
<p:tagLst xmlns:p="http://schemas.openxmlformats.org/presentationml/2006/main">
  <p:tag name="AS_UNIQUEID" val="3339"/>
</p:tagLst>
</file>

<file path=ppt/tags/tag35.xml><?xml version="1.0" encoding="utf-8"?>
<p:tagLst xmlns:p="http://schemas.openxmlformats.org/presentationml/2006/main">
  <p:tag name="AS_UNIQUEID" val="3028"/>
</p:tagLst>
</file>

<file path=ppt/tags/tag350.xml><?xml version="1.0" encoding="utf-8"?>
<p:tagLst xmlns:p="http://schemas.openxmlformats.org/presentationml/2006/main">
  <p:tag name="AS_UNIQUEID" val="3340"/>
</p:tagLst>
</file>

<file path=ppt/tags/tag351.xml><?xml version="1.0" encoding="utf-8"?>
<p:tagLst xmlns:p="http://schemas.openxmlformats.org/presentationml/2006/main">
  <p:tag name="AS_UNIQUEID" val="1469"/>
</p:tagLst>
</file>

<file path=ppt/tags/tag352.xml><?xml version="1.0" encoding="utf-8"?>
<p:tagLst xmlns:p="http://schemas.openxmlformats.org/presentationml/2006/main">
  <p:tag name="AS_UNIQUEID" val="3341"/>
</p:tagLst>
</file>

<file path=ppt/tags/tag353.xml><?xml version="1.0" encoding="utf-8"?>
<p:tagLst xmlns:p="http://schemas.openxmlformats.org/presentationml/2006/main">
  <p:tag name="AS_UNIQUEID" val="3342"/>
</p:tagLst>
</file>

<file path=ppt/tags/tag354.xml><?xml version="1.0" encoding="utf-8"?>
<p:tagLst xmlns:p="http://schemas.openxmlformats.org/presentationml/2006/main">
  <p:tag name="AS_UNIQUEID" val="3343"/>
</p:tagLst>
</file>

<file path=ppt/tags/tag355.xml><?xml version="1.0" encoding="utf-8"?>
<p:tagLst xmlns:p="http://schemas.openxmlformats.org/presentationml/2006/main">
  <p:tag name="AS_UNIQUEID" val="3344"/>
</p:tagLst>
</file>

<file path=ppt/tags/tag356.xml><?xml version="1.0" encoding="utf-8"?>
<p:tagLst xmlns:p="http://schemas.openxmlformats.org/presentationml/2006/main">
  <p:tag name="AS_UNIQUEID" val="3345"/>
</p:tagLst>
</file>

<file path=ppt/tags/tag357.xml><?xml version="1.0" encoding="utf-8"?>
<p:tagLst xmlns:p="http://schemas.openxmlformats.org/presentationml/2006/main">
  <p:tag name="AS_UNIQUEID" val="3346"/>
</p:tagLst>
</file>

<file path=ppt/tags/tag358.xml><?xml version="1.0" encoding="utf-8"?>
<p:tagLst xmlns:p="http://schemas.openxmlformats.org/presentationml/2006/main">
  <p:tag name="AS_UNIQUEID" val="3347"/>
</p:tagLst>
</file>

<file path=ppt/tags/tag359.xml><?xml version="1.0" encoding="utf-8"?>
<p:tagLst xmlns:p="http://schemas.openxmlformats.org/presentationml/2006/main">
  <p:tag name="AS_UNIQUEID" val="3348"/>
</p:tagLst>
</file>

<file path=ppt/tags/tag36.xml><?xml version="1.0" encoding="utf-8"?>
<p:tagLst xmlns:p="http://schemas.openxmlformats.org/presentationml/2006/main">
  <p:tag name="AS_UNIQUEID" val="3029"/>
</p:tagLst>
</file>

<file path=ppt/tags/tag360.xml><?xml version="1.0" encoding="utf-8"?>
<p:tagLst xmlns:p="http://schemas.openxmlformats.org/presentationml/2006/main">
  <p:tag name="AS_UNIQUEID" val="3349"/>
</p:tagLst>
</file>

<file path=ppt/tags/tag361.xml><?xml version="1.0" encoding="utf-8"?>
<p:tagLst xmlns:p="http://schemas.openxmlformats.org/presentationml/2006/main">
  <p:tag name="AS_UNIQUEID" val="3350"/>
</p:tagLst>
</file>

<file path=ppt/tags/tag362.xml><?xml version="1.0" encoding="utf-8"?>
<p:tagLst xmlns:p="http://schemas.openxmlformats.org/presentationml/2006/main">
  <p:tag name="AS_UNIQUEID" val="49"/>
</p:tagLst>
</file>

<file path=ppt/tags/tag363.xml><?xml version="1.0" encoding="utf-8"?>
<p:tagLst xmlns:p="http://schemas.openxmlformats.org/presentationml/2006/main">
  <p:tag name="AS_UNIQUEID" val="3351"/>
</p:tagLst>
</file>

<file path=ppt/tags/tag364.xml><?xml version="1.0" encoding="utf-8"?>
<p:tagLst xmlns:p="http://schemas.openxmlformats.org/presentationml/2006/main">
  <p:tag name="AS_UNIQUEID" val="3352"/>
</p:tagLst>
</file>

<file path=ppt/tags/tag365.xml><?xml version="1.0" encoding="utf-8"?>
<p:tagLst xmlns:p="http://schemas.openxmlformats.org/presentationml/2006/main">
  <p:tag name="AS_UNIQUEID" val="3353"/>
</p:tagLst>
</file>

<file path=ppt/tags/tag366.xml><?xml version="1.0" encoding="utf-8"?>
<p:tagLst xmlns:p="http://schemas.openxmlformats.org/presentationml/2006/main">
  <p:tag name="AS_UNIQUEID" val="3354"/>
</p:tagLst>
</file>

<file path=ppt/tags/tag367.xml><?xml version="1.0" encoding="utf-8"?>
<p:tagLst xmlns:p="http://schemas.openxmlformats.org/presentationml/2006/main">
  <p:tag name="AS_UNIQUEID" val="3355"/>
</p:tagLst>
</file>

<file path=ppt/tags/tag368.xml><?xml version="1.0" encoding="utf-8"?>
<p:tagLst xmlns:p="http://schemas.openxmlformats.org/presentationml/2006/main">
  <p:tag name="AS_UNIQUEID" val="3356"/>
  <p:tag name="KSO_WM_BEAUTIFY_FLAG" val=""/>
  <p:tag name="KSO_WM_SCREEN_THEME_FLAG" val="+UjqldsrfI60VRtAQEzfGBVLOazHuDkB5tl8ho0Ee6IVXlP+6jms4Jia2+Puaju8RqhEHce7ynBqBwtqlRpppeXbyK8H5MzjvTQMV0V4qp4="/>
</p:tagLst>
</file>

<file path=ppt/tags/tag369.xml><?xml version="1.0" encoding="utf-8"?>
<p:tagLst xmlns:p="http://schemas.openxmlformats.org/presentationml/2006/main">
  <p:tag name="KSO_WM_SPECIAL_SOURCE" val="bdnull"/>
</p:tagLst>
</file>

<file path=ppt/tags/tag37.xml><?xml version="1.0" encoding="utf-8"?>
<p:tagLst xmlns:p="http://schemas.openxmlformats.org/presentationml/2006/main">
  <p:tag name="AS_UNIQUEID" val="3030"/>
</p:tagLst>
</file>

<file path=ppt/tags/tag370.xml><?xml version="1.0" encoding="utf-8"?>
<p:tagLst xmlns:p="http://schemas.openxmlformats.org/presentationml/2006/main">
  <p:tag name="AS_UNIQUEID" val="3357"/>
</p:tagLst>
</file>

<file path=ppt/tags/tag371.xml><?xml version="1.0" encoding="utf-8"?>
<p:tagLst xmlns:p="http://schemas.openxmlformats.org/presentationml/2006/main">
  <p:tag name="AS_UNIQUEID" val="3358"/>
  <p:tag name="KSO_WM_UNIT_PLACING_PICTURE_USER_VIEWPORT" val="{&quot;height&quot;:6075,&quot;width&quot;:8100}"/>
</p:tagLst>
</file>

<file path=ppt/tags/tag372.xml><?xml version="1.0" encoding="utf-8"?>
<p:tagLst xmlns:p="http://schemas.openxmlformats.org/presentationml/2006/main">
  <p:tag name="AS_UNIQUEID" val="3359"/>
</p:tagLst>
</file>

<file path=ppt/tags/tag373.xml><?xml version="1.0" encoding="utf-8"?>
<p:tagLst xmlns:p="http://schemas.openxmlformats.org/presentationml/2006/main">
  <p:tag name="AS_UNIQUEID" val="3360"/>
</p:tagLst>
</file>

<file path=ppt/tags/tag374.xml><?xml version="1.0" encoding="utf-8"?>
<p:tagLst xmlns:p="http://schemas.openxmlformats.org/presentationml/2006/main">
  <p:tag name="AS_UNIQUEID" val="3361"/>
</p:tagLst>
</file>

<file path=ppt/tags/tag375.xml><?xml version="1.0" encoding="utf-8"?>
<p:tagLst xmlns:p="http://schemas.openxmlformats.org/presentationml/2006/main">
  <p:tag name="AS_UNIQUEID" val="3362"/>
</p:tagLst>
</file>

<file path=ppt/tags/tag376.xml><?xml version="1.0" encoding="utf-8"?>
<p:tagLst xmlns:p="http://schemas.openxmlformats.org/presentationml/2006/main">
  <p:tag name="AS_UNIQUEID" val="3363"/>
</p:tagLst>
</file>

<file path=ppt/tags/tag377.xml><?xml version="1.0" encoding="utf-8"?>
<p:tagLst xmlns:p="http://schemas.openxmlformats.org/presentationml/2006/main">
  <p:tag name="AS_UNIQUEID" val="325"/>
</p:tagLst>
</file>

<file path=ppt/tags/tag378.xml><?xml version="1.0" encoding="utf-8"?>
<p:tagLst xmlns:p="http://schemas.openxmlformats.org/presentationml/2006/main">
  <p:tag name="AS_UNIQUEID" val="327"/>
</p:tagLst>
</file>

<file path=ppt/tags/tag379.xml><?xml version="1.0" encoding="utf-8"?>
<p:tagLst xmlns:p="http://schemas.openxmlformats.org/presentationml/2006/main">
  <p:tag name="AS_UNIQUEID" val="326"/>
</p:tagLst>
</file>

<file path=ppt/tags/tag38.xml><?xml version="1.0" encoding="utf-8"?>
<p:tagLst xmlns:p="http://schemas.openxmlformats.org/presentationml/2006/main">
  <p:tag name="AS_UNIQUEID" val="3031"/>
</p:tagLst>
</file>

<file path=ppt/tags/tag380.xml><?xml version="1.0" encoding="utf-8"?>
<p:tagLst xmlns:p="http://schemas.openxmlformats.org/presentationml/2006/main">
  <p:tag name="AS_UNIQUEID" val="3364"/>
</p:tagLst>
</file>

<file path=ppt/tags/tag381.xml><?xml version="1.0" encoding="utf-8"?>
<p:tagLst xmlns:p="http://schemas.openxmlformats.org/presentationml/2006/main">
  <p:tag name="AS_UNIQUEID" val="3365"/>
</p:tagLst>
</file>

<file path=ppt/tags/tag382.xml><?xml version="1.0" encoding="utf-8"?>
<p:tagLst xmlns:p="http://schemas.openxmlformats.org/presentationml/2006/main">
  <p:tag name="AS_UNIQUEID" val="70"/>
</p:tagLst>
</file>

<file path=ppt/tags/tag383.xml><?xml version="1.0" encoding="utf-8"?>
<p:tagLst xmlns:p="http://schemas.openxmlformats.org/presentationml/2006/main">
  <p:tag name="AS_UNIQUEID" val="71"/>
</p:tagLst>
</file>

<file path=ppt/tags/tag384.xml><?xml version="1.0" encoding="utf-8"?>
<p:tagLst xmlns:p="http://schemas.openxmlformats.org/presentationml/2006/main">
  <p:tag name="AS_UNIQUEID" val="3366"/>
</p:tagLst>
</file>

<file path=ppt/tags/tag385.xml><?xml version="1.0" encoding="utf-8"?>
<p:tagLst xmlns:p="http://schemas.openxmlformats.org/presentationml/2006/main">
  <p:tag name="AS_UNIQUEID" val="3367"/>
</p:tagLst>
</file>

<file path=ppt/tags/tag386.xml><?xml version="1.0" encoding="utf-8"?>
<p:tagLst xmlns:p="http://schemas.openxmlformats.org/presentationml/2006/main">
  <p:tag name="AS_UNIQUEID" val="3368"/>
  <p:tag name="KSO_WM_BEAUTIFY_FLAG" val=""/>
  <p:tag name="KSO_WM_SCREEN_THEME_FLAG" val="+UjqldsrfI60VRtAQEzfGBVLOazHuDkB5tl8ho0Ee6IVXlP+6jms4Jia2+Puaju8RqhEHce7ynBqBwtqlRpppeXbyK8H5MzjvTQMV0V4qp4="/>
</p:tagLst>
</file>

<file path=ppt/tags/tag387.xml><?xml version="1.0" encoding="utf-8"?>
<p:tagLst xmlns:p="http://schemas.openxmlformats.org/presentationml/2006/main">
  <p:tag name="AS_UNIQUEID" val="3369"/>
</p:tagLst>
</file>

<file path=ppt/tags/tag388.xml><?xml version="1.0" encoding="utf-8"?>
<p:tagLst xmlns:p="http://schemas.openxmlformats.org/presentationml/2006/main">
  <p:tag name="AS_UNIQUEID" val="3370"/>
</p:tagLst>
</file>

<file path=ppt/tags/tag389.xml><?xml version="1.0" encoding="utf-8"?>
<p:tagLst xmlns:p="http://schemas.openxmlformats.org/presentationml/2006/main">
  <p:tag name="AS_UNIQUEID" val="3371"/>
</p:tagLst>
</file>

<file path=ppt/tags/tag39.xml><?xml version="1.0" encoding="utf-8"?>
<p:tagLst xmlns:p="http://schemas.openxmlformats.org/presentationml/2006/main">
  <p:tag name="AS_UNIQUEID" val="3032"/>
</p:tagLst>
</file>

<file path=ppt/tags/tag390.xml><?xml version="1.0" encoding="utf-8"?>
<p:tagLst xmlns:p="http://schemas.openxmlformats.org/presentationml/2006/main">
  <p:tag name="AS_UNIQUEID" val="3372"/>
  <p:tag name="KSO_WM_BEAUTIFY_FLAG" val=""/>
</p:tagLst>
</file>

<file path=ppt/tags/tag391.xml><?xml version="1.0" encoding="utf-8"?>
<p:tagLst xmlns:p="http://schemas.openxmlformats.org/presentationml/2006/main">
  <p:tag name="AS_UNIQUEID" val="3373"/>
</p:tagLst>
</file>

<file path=ppt/tags/tag392.xml><?xml version="1.0" encoding="utf-8"?>
<p:tagLst xmlns:p="http://schemas.openxmlformats.org/presentationml/2006/main">
  <p:tag name="AS_UNIQUEID" val="3374"/>
  <p:tag name="KSO_WM_BEAUTIFY_FLAG" val=""/>
  <p:tag name="KSO_WM_SCREEN_THEME_FLAG" val="+UjqldsrfI60VRtAQEzfGBVLOazHuDkB5tl8ho0Ee6IVXlP+6jms4Jia2+Puaju8RqhEHce7ynBqBwtqlRpppeXbyK8H5MzjvTQMV0V4qp4="/>
</p:tagLst>
</file>

<file path=ppt/tags/tag393.xml><?xml version="1.0" encoding="utf-8"?>
<p:tagLst xmlns:p="http://schemas.openxmlformats.org/presentationml/2006/main">
  <p:tag name="AS_UNIQUEID" val="3375"/>
</p:tagLst>
</file>

<file path=ppt/tags/tag394.xml><?xml version="1.0" encoding="utf-8"?>
<p:tagLst xmlns:p="http://schemas.openxmlformats.org/presentationml/2006/main">
  <p:tag name="AS_UNIQUEID" val="3376"/>
</p:tagLst>
</file>

<file path=ppt/tags/tag395.xml><?xml version="1.0" encoding="utf-8"?>
<p:tagLst xmlns:p="http://schemas.openxmlformats.org/presentationml/2006/main">
  <p:tag name="AS_UNIQUEID" val="3377"/>
</p:tagLst>
</file>

<file path=ppt/tags/tag396.xml><?xml version="1.0" encoding="utf-8"?>
<p:tagLst xmlns:p="http://schemas.openxmlformats.org/presentationml/2006/main">
  <p:tag name="AS_UNIQUEID" val="3378"/>
</p:tagLst>
</file>

<file path=ppt/tags/tag397.xml><?xml version="1.0" encoding="utf-8"?>
<p:tagLst xmlns:p="http://schemas.openxmlformats.org/presentationml/2006/main">
  <p:tag name="AS_UNIQUEID" val="3379"/>
</p:tagLst>
</file>

<file path=ppt/tags/tag398.xml><?xml version="1.0" encoding="utf-8"?>
<p:tagLst xmlns:p="http://schemas.openxmlformats.org/presentationml/2006/main">
  <p:tag name="AS_UNIQUEID" val="3380"/>
</p:tagLst>
</file>

<file path=ppt/tags/tag399.xml><?xml version="1.0" encoding="utf-8"?>
<p:tagLst xmlns:p="http://schemas.openxmlformats.org/presentationml/2006/main">
  <p:tag name="AS_UNIQUEID" val="3381"/>
</p:tagLst>
</file>

<file path=ppt/tags/tag4.xml><?xml version="1.0" encoding="utf-8"?>
<p:tagLst xmlns:p="http://schemas.openxmlformats.org/presentationml/2006/main">
  <p:tag name="AS_UNIQUEID" val="2997"/>
</p:tagLst>
</file>

<file path=ppt/tags/tag40.xml><?xml version="1.0" encoding="utf-8"?>
<p:tagLst xmlns:p="http://schemas.openxmlformats.org/presentationml/2006/main">
  <p:tag name="AS_UNIQUEID" val="3033"/>
</p:tagLst>
</file>

<file path=ppt/tags/tag400.xml><?xml version="1.0" encoding="utf-8"?>
<p:tagLst xmlns:p="http://schemas.openxmlformats.org/presentationml/2006/main">
  <p:tag name="AS_UNIQUEID" val="3382"/>
</p:tagLst>
</file>

<file path=ppt/tags/tag401.xml><?xml version="1.0" encoding="utf-8"?>
<p:tagLst xmlns:p="http://schemas.openxmlformats.org/presentationml/2006/main">
  <p:tag name="AS_UNIQUEID" val="3383"/>
</p:tagLst>
</file>

<file path=ppt/tags/tag402.xml><?xml version="1.0" encoding="utf-8"?>
<p:tagLst xmlns:p="http://schemas.openxmlformats.org/presentationml/2006/main">
  <p:tag name="AS_UNIQUEID" val="3448"/>
</p:tagLst>
</file>

<file path=ppt/tags/tag403.xml><?xml version="1.0" encoding="utf-8"?>
<p:tagLst xmlns:p="http://schemas.openxmlformats.org/presentationml/2006/main">
  <p:tag name="AS_UNIQUEID" val="3384"/>
</p:tagLst>
</file>

<file path=ppt/tags/tag404.xml><?xml version="1.0" encoding="utf-8"?>
<p:tagLst xmlns:p="http://schemas.openxmlformats.org/presentationml/2006/main">
  <p:tag name="AS_UNIQUEID" val="1104"/>
</p:tagLst>
</file>

<file path=ppt/tags/tag405.xml><?xml version="1.0" encoding="utf-8"?>
<p:tagLst xmlns:p="http://schemas.openxmlformats.org/presentationml/2006/main">
  <p:tag name="AS_UNIQUEID" val="3385"/>
</p:tagLst>
</file>

<file path=ppt/tags/tag406.xml><?xml version="1.0" encoding="utf-8"?>
<p:tagLst xmlns:p="http://schemas.openxmlformats.org/presentationml/2006/main">
  <p:tag name="AS_UNIQUEID" val="251"/>
  <p:tag name="KSO_WM_UNIT_TABLE_BEAUTIFY" val="smartTable{3cbcf0a0-01b3-4046-81b5-28e4c98bf0cc}"/>
  <p:tag name="TABLE_ENDDRAG_ORIGIN_RECT" val="288*244"/>
  <p:tag name="TABLE_ENDDRAG_RECT" val="652*62*288*244"/>
</p:tagLst>
</file>

<file path=ppt/tags/tag407.xml><?xml version="1.0" encoding="utf-8"?>
<p:tagLst xmlns:p="http://schemas.openxmlformats.org/presentationml/2006/main">
  <p:tag name="AS_UNIQUEID" val="3386"/>
</p:tagLst>
</file>

<file path=ppt/tags/tag408.xml><?xml version="1.0" encoding="utf-8"?>
<p:tagLst xmlns:p="http://schemas.openxmlformats.org/presentationml/2006/main">
  <p:tag name="AS_UNIQUEID" val="1514"/>
</p:tagLst>
</file>

<file path=ppt/tags/tag409.xml><?xml version="1.0" encoding="utf-8"?>
<p:tagLst xmlns:p="http://schemas.openxmlformats.org/presentationml/2006/main">
  <p:tag name="AS_UNIQUEID" val="1517"/>
</p:tagLst>
</file>

<file path=ppt/tags/tag41.xml><?xml version="1.0" encoding="utf-8"?>
<p:tagLst xmlns:p="http://schemas.openxmlformats.org/presentationml/2006/main">
  <p:tag name="AS_UNIQUEID" val="3034"/>
</p:tagLst>
</file>

<file path=ppt/tags/tag410.xml><?xml version="1.0" encoding="utf-8"?>
<p:tagLst xmlns:p="http://schemas.openxmlformats.org/presentationml/2006/main">
  <p:tag name="AS_UNIQUEID" val="1522"/>
</p:tagLst>
</file>

<file path=ppt/tags/tag411.xml><?xml version="1.0" encoding="utf-8"?>
<p:tagLst xmlns:p="http://schemas.openxmlformats.org/presentationml/2006/main">
  <p:tag name="AS_UNIQUEID" val="3387"/>
</p:tagLst>
</file>

<file path=ppt/tags/tag412.xml><?xml version="1.0" encoding="utf-8"?>
<p:tagLst xmlns:p="http://schemas.openxmlformats.org/presentationml/2006/main">
  <p:tag name="AS_UNIQUEID" val="3388"/>
</p:tagLst>
</file>

<file path=ppt/tags/tag413.xml><?xml version="1.0" encoding="utf-8"?>
<p:tagLst xmlns:p="http://schemas.openxmlformats.org/presentationml/2006/main">
  <p:tag name="AS_UNIQUEID" val="1509"/>
</p:tagLst>
</file>

<file path=ppt/tags/tag414.xml><?xml version="1.0" encoding="utf-8"?>
<p:tagLst xmlns:p="http://schemas.openxmlformats.org/presentationml/2006/main">
  <p:tag name="AS_UNIQUEID" val="1521"/>
</p:tagLst>
</file>

<file path=ppt/tags/tag415.xml><?xml version="1.0" encoding="utf-8"?>
<p:tagLst xmlns:p="http://schemas.openxmlformats.org/presentationml/2006/main">
  <p:tag name="AS_UNIQUEID" val="1506"/>
</p:tagLst>
</file>

<file path=ppt/tags/tag416.xml><?xml version="1.0" encoding="utf-8"?>
<p:tagLst xmlns:p="http://schemas.openxmlformats.org/presentationml/2006/main">
  <p:tag name="AS_UNIQUEID" val="3389"/>
</p:tagLst>
</file>

<file path=ppt/tags/tag417.xml><?xml version="1.0" encoding="utf-8"?>
<p:tagLst xmlns:p="http://schemas.openxmlformats.org/presentationml/2006/main">
  <p:tag name="AS_UNIQUEID" val="3390"/>
</p:tagLst>
</file>

<file path=ppt/tags/tag418.xml><?xml version="1.0" encoding="utf-8"?>
<p:tagLst xmlns:p="http://schemas.openxmlformats.org/presentationml/2006/main">
  <p:tag name="AS_UNIQUEID" val="1515"/>
</p:tagLst>
</file>

<file path=ppt/tags/tag419.xml><?xml version="1.0" encoding="utf-8"?>
<p:tagLst xmlns:p="http://schemas.openxmlformats.org/presentationml/2006/main">
  <p:tag name="AS_UNIQUEID" val="1518"/>
</p:tagLst>
</file>

<file path=ppt/tags/tag42.xml><?xml version="1.0" encoding="utf-8"?>
<p:tagLst xmlns:p="http://schemas.openxmlformats.org/presentationml/2006/main">
  <p:tag name="AS_UNIQUEID" val="3035"/>
</p:tagLst>
</file>

<file path=ppt/tags/tag420.xml><?xml version="1.0" encoding="utf-8"?>
<p:tagLst xmlns:p="http://schemas.openxmlformats.org/presentationml/2006/main">
  <p:tag name="AS_UNIQUEID" val="3391"/>
</p:tagLst>
</file>

<file path=ppt/tags/tag421.xml><?xml version="1.0" encoding="utf-8"?>
<p:tagLst xmlns:p="http://schemas.openxmlformats.org/presentationml/2006/main">
  <p:tag name="AS_UNIQUEID" val="3392"/>
</p:tagLst>
</file>

<file path=ppt/tags/tag422.xml><?xml version="1.0" encoding="utf-8"?>
<p:tagLst xmlns:p="http://schemas.openxmlformats.org/presentationml/2006/main">
  <p:tag name="AS_UNIQUEID" val="1508"/>
</p:tagLst>
</file>

<file path=ppt/tags/tag423.xml><?xml version="1.0" encoding="utf-8"?>
<p:tagLst xmlns:p="http://schemas.openxmlformats.org/presentationml/2006/main">
  <p:tag name="AS_UNIQUEID" val="1520"/>
</p:tagLst>
</file>

<file path=ppt/tags/tag424.xml><?xml version="1.0" encoding="utf-8"?>
<p:tagLst xmlns:p="http://schemas.openxmlformats.org/presentationml/2006/main">
  <p:tag name="AS_UNIQUEID" val="1513"/>
</p:tagLst>
</file>

<file path=ppt/tags/tag425.xml><?xml version="1.0" encoding="utf-8"?>
<p:tagLst xmlns:p="http://schemas.openxmlformats.org/presentationml/2006/main">
  <p:tag name="AS_UNIQUEID" val="3393"/>
</p:tagLst>
</file>

<file path=ppt/tags/tag426.xml><?xml version="1.0" encoding="utf-8"?>
<p:tagLst xmlns:p="http://schemas.openxmlformats.org/presentationml/2006/main">
  <p:tag name="AS_UNIQUEID" val="3394"/>
  <p:tag name="KSO_WM_BEAUTIFY_FLAG" val=""/>
  <p:tag name="KSO_WM_SCREEN_THEME_FLAG" val="+UjqldsrfI60VRtAQEzfGBVLOazHuDkB5tl8ho0Ee6IVXlP+6jms4Jia2+Puaju8RqhEHce7ynBqBwtqlRpppeXbyK8H5MzjvTQMV0V4qp4="/>
</p:tagLst>
</file>

<file path=ppt/tags/tag427.xml><?xml version="1.0" encoding="utf-8"?>
<p:tagLst xmlns:p="http://schemas.openxmlformats.org/presentationml/2006/main">
  <p:tag name="AS_UNIQUEID" val="3395"/>
</p:tagLst>
</file>

<file path=ppt/tags/tag428.xml><?xml version="1.0" encoding="utf-8"?>
<p:tagLst xmlns:p="http://schemas.openxmlformats.org/presentationml/2006/main">
  <p:tag name="AS_UNIQUEID" val="3396"/>
</p:tagLst>
</file>

<file path=ppt/tags/tag429.xml><?xml version="1.0" encoding="utf-8"?>
<p:tagLst xmlns:p="http://schemas.openxmlformats.org/presentationml/2006/main">
  <p:tag name="AS_UNIQUEID" val="3397"/>
  <p:tag name="KSO_WM_UNIT_TABLE_BEAUTIFY" val="smartTable{1c8dcd42-23da-49fe-8308-4481a7bd4407}"/>
  <p:tag name="TABLE_ENDDRAG_ORIGIN_RECT" val="731*421"/>
  <p:tag name="TABLE_ENDDRAG_RECT" val="12*82*731*421"/>
</p:tagLst>
</file>

<file path=ppt/tags/tag43.xml><?xml version="1.0" encoding="utf-8"?>
<p:tagLst xmlns:p="http://schemas.openxmlformats.org/presentationml/2006/main">
  <p:tag name="AS_UNIQUEID" val="3036"/>
</p:tagLst>
</file>

<file path=ppt/tags/tag430.xml><?xml version="1.0" encoding="utf-8"?>
<p:tagLst xmlns:p="http://schemas.openxmlformats.org/presentationml/2006/main">
  <p:tag name="AS_UNIQUEID" val="3398"/>
</p:tagLst>
</file>

<file path=ppt/tags/tag431.xml><?xml version="1.0" encoding="utf-8"?>
<p:tagLst xmlns:p="http://schemas.openxmlformats.org/presentationml/2006/main">
  <p:tag name="AS_UNIQUEID" val="3399"/>
</p:tagLst>
</file>

<file path=ppt/tags/tag432.xml><?xml version="1.0" encoding="utf-8"?>
<p:tagLst xmlns:p="http://schemas.openxmlformats.org/presentationml/2006/main">
  <p:tag name="AS_UNIQUEID" val="3400"/>
</p:tagLst>
</file>

<file path=ppt/tags/tag433.xml><?xml version="1.0" encoding="utf-8"?>
<p:tagLst xmlns:p="http://schemas.openxmlformats.org/presentationml/2006/main">
  <p:tag name="AS_UNIQUEID" val="3401"/>
</p:tagLst>
</file>

<file path=ppt/tags/tag434.xml><?xml version="1.0" encoding="utf-8"?>
<p:tagLst xmlns:p="http://schemas.openxmlformats.org/presentationml/2006/main">
  <p:tag name="AS_UNIQUEID" val="3402"/>
  <p:tag name="KSO_WM_BEAUTIFY_FLAG" val=""/>
  <p:tag name="KSO_WM_SCREEN_THEME_FLAG" val="+UjqldsrfI60VRtAQEzfGBVLOazHuDkB5tl8ho0Ee6IVXlP+6jms4Jia2+Puaju8RqhEHce7ynBqBwtqlRpppeXbyK8H5MzjvTQMV0V4qp4="/>
</p:tagLst>
</file>

<file path=ppt/tags/tag435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36.xml><?xml version="1.0" encoding="utf-8"?>
<p:tagLst xmlns:p="http://schemas.openxmlformats.org/presentationml/2006/main">
  <p:tag name="AS_UNIQUEID" val="3403"/>
</p:tagLst>
</file>

<file path=ppt/tags/tag437.xml><?xml version="1.0" encoding="utf-8"?>
<p:tagLst xmlns:p="http://schemas.openxmlformats.org/presentationml/2006/main">
  <p:tag name="AS_UNIQUEID" val="3404"/>
</p:tagLst>
</file>

<file path=ppt/tags/tag438.xml><?xml version="1.0" encoding="utf-8"?>
<p:tagLst xmlns:p="http://schemas.openxmlformats.org/presentationml/2006/main">
  <p:tag name="AS_UNIQUEID" val="3405"/>
</p:tagLst>
</file>

<file path=ppt/tags/tag439.xml><?xml version="1.0" encoding="utf-8"?>
<p:tagLst xmlns:p="http://schemas.openxmlformats.org/presentationml/2006/main">
  <p:tag name="AS_UNIQUEID" val="3406"/>
</p:tagLst>
</file>

<file path=ppt/tags/tag44.xml><?xml version="1.0" encoding="utf-8"?>
<p:tagLst xmlns:p="http://schemas.openxmlformats.org/presentationml/2006/main">
  <p:tag name="AS_UNIQUEID" val="3037"/>
</p:tagLst>
</file>

<file path=ppt/tags/tag440.xml><?xml version="1.0" encoding="utf-8"?>
<p:tagLst xmlns:p="http://schemas.openxmlformats.org/presentationml/2006/main">
  <p:tag name="AS_UNIQUEID" val="3407"/>
</p:tagLst>
</file>

<file path=ppt/tags/tag441.xml><?xml version="1.0" encoding="utf-8"?>
<p:tagLst xmlns:p="http://schemas.openxmlformats.org/presentationml/2006/main">
  <p:tag name="AS_UNIQUEID" val="3408"/>
</p:tagLst>
</file>

<file path=ppt/tags/tag442.xml><?xml version="1.0" encoding="utf-8"?>
<p:tagLst xmlns:p="http://schemas.openxmlformats.org/presentationml/2006/main">
  <p:tag name="AS_UNIQUEID" val="3409"/>
</p:tagLst>
</file>

<file path=ppt/tags/tag443.xml><?xml version="1.0" encoding="utf-8"?>
<p:tagLst xmlns:p="http://schemas.openxmlformats.org/presentationml/2006/main">
  <p:tag name="AS_UNIQUEID" val="3410"/>
  <p:tag name="KSO_WM_SCREEN_THEME_FLAG" val="+UjqldsrfI60VRtAQEzfGBVLOazHuDkB5tl8ho0Ee6IVXlP+6jms4Jia2+Puaju8RqhEHce7ynBqBwtqlRpppeXbyK8H5MzjvTQMV0V4qp4="/>
  <p:tag name="KSO_WM_UNIT_FILL_FORE_SCHEMECOLOR_INDEX" val="10"/>
  <p:tag name="KSO_WM_UNIT_FILL_FORE_SCHEMECOLOR_INDEX_BRIGHTNESS" val="-0.5"/>
  <p:tag name="KSO_WM_UNIT_FILL_TYPE" val="1"/>
</p:tagLst>
</file>

<file path=ppt/tags/tag444.xml><?xml version="1.0" encoding="utf-8"?>
<p:tagLst xmlns:p="http://schemas.openxmlformats.org/presentationml/2006/main">
  <p:tag name="AS_UNIQUEID" val="3411"/>
</p:tagLst>
</file>

<file path=ppt/tags/tag445.xml><?xml version="1.0" encoding="utf-8"?>
<p:tagLst xmlns:p="http://schemas.openxmlformats.org/presentationml/2006/main">
  <p:tag name="AS_UNIQUEID" val="3412"/>
  <p:tag name="KSO_WM_SCREEN_THEME_FLAG" val="+UjqldsrfI60VRtAQEzfGBVLOazHuDkB5tl8ho0Ee6IVXlP+6jms4Jia2+Puaju8RqhEHce7ynBqBwtqlRpppeXbyK8H5MzjvTQMV0V4qp4="/>
  <p:tag name="KSO_WM_UNIT_TEXT_FILL_FORE_SCHEMECOLOR_INDEX" val="14"/>
  <p:tag name="KSO_WM_UNIT_TEXT_FILL_FORE_SCHEMECOLOR_INDEX_BRIGHTNESS" val="0"/>
  <p:tag name="KSO_WM_UNIT_TEXT_FILL_TYPE" val="1"/>
</p:tagLst>
</file>

<file path=ppt/tags/tag446.xml><?xml version="1.0" encoding="utf-8"?>
<p:tagLst xmlns:p="http://schemas.openxmlformats.org/presentationml/2006/main">
  <p:tag name="AS_UNIQUEID" val="3413"/>
</p:tagLst>
</file>

<file path=ppt/tags/tag447.xml><?xml version="1.0" encoding="utf-8"?>
<p:tagLst xmlns:p="http://schemas.openxmlformats.org/presentationml/2006/main">
  <p:tag name="AS_UNIQUEID" val="3414"/>
</p:tagLst>
</file>

<file path=ppt/tags/tag448.xml><?xml version="1.0" encoding="utf-8"?>
<p:tagLst xmlns:p="http://schemas.openxmlformats.org/presentationml/2006/main">
  <p:tag name="AS_UNIQUEID" val="3415"/>
  <p:tag name="KSO_WM_SCREEN_THEME_FLAG" val="+UjqldsrfI60VRtAQEzfGBVLOazHuDkB5tl8ho0Ee6IVXlP+6jms4Jia2+Puaju8RqhEHce7ynBqBwtqlRpppeXbyK8H5MzjvTQMV0V4qp4="/>
  <p:tag name="KSO_WM_UNIT_TEXT_FILL_FORE_SCHEMECOLOR_INDEX" val="14"/>
  <p:tag name="KSO_WM_UNIT_TEXT_FILL_FORE_SCHEMECOLOR_INDEX_BRIGHTNESS" val="0"/>
  <p:tag name="KSO_WM_UNIT_TEXT_FILL_TYPE" val="1"/>
</p:tagLst>
</file>

<file path=ppt/tags/tag449.xml><?xml version="1.0" encoding="utf-8"?>
<p:tagLst xmlns:p="http://schemas.openxmlformats.org/presentationml/2006/main">
  <p:tag name="AS_UNIQUEID" val="3416"/>
</p:tagLst>
</file>

<file path=ppt/tags/tag45.xml><?xml version="1.0" encoding="utf-8"?>
<p:tagLst xmlns:p="http://schemas.openxmlformats.org/presentationml/2006/main">
  <p:tag name="AS_UNIQUEID" val="3038"/>
</p:tagLst>
</file>

<file path=ppt/tags/tag450.xml><?xml version="1.0" encoding="utf-8"?>
<p:tagLst xmlns:p="http://schemas.openxmlformats.org/presentationml/2006/main">
  <p:tag name="AS_UNIQUEID" val="3417"/>
</p:tagLst>
</file>

<file path=ppt/tags/tag451.xml><?xml version="1.0" encoding="utf-8"?>
<p:tagLst xmlns:p="http://schemas.openxmlformats.org/presentationml/2006/main">
  <p:tag name="AS_UNIQUEID" val="3418"/>
  <p:tag name="KSO_WM_SCREEN_THEME_FLAG" val="+UjqldsrfI60VRtAQEzfGBVLOazHuDkB5tl8ho0Ee6IVXlP+6jms4Jia2+Puaju8RqhEHce7ynBqBwtqlRpppeXbyK8H5MzjvTQMV0V4qp4="/>
  <p:tag name="KSO_WM_UNIT_TEXT_FILL_FORE_SCHEMECOLOR_INDEX" val="14"/>
  <p:tag name="KSO_WM_UNIT_TEXT_FILL_FORE_SCHEMECOLOR_INDEX_BRIGHTNESS" val="0"/>
  <p:tag name="KSO_WM_UNIT_TEXT_FILL_TYPE" val="1"/>
</p:tagLst>
</file>

<file path=ppt/tags/tag452.xml><?xml version="1.0" encoding="utf-8"?>
<p:tagLst xmlns:p="http://schemas.openxmlformats.org/presentationml/2006/main">
  <p:tag name="AS_UNIQUEID" val="3419"/>
  <p:tag name="KSO_WM_SCREEN_THEME_FLAG" val="+UjqldsrfI60VRtAQEzfGBVLOazHuDkB5tl8ho0Ee6IVXlP+6jms4Jia2+Puaju8RqhEHce7ynBqBwtqlRpppeXbyK8H5MzjvTQMV0V4qp4="/>
  <p:tag name="KSO_WM_UNIT_TEXT_FILL_FORE_SCHEMECOLOR_INDEX" val="14"/>
  <p:tag name="KSO_WM_UNIT_TEXT_FILL_FORE_SCHEMECOLOR_INDEX_BRIGHTNESS" val="0"/>
  <p:tag name="KSO_WM_UNIT_TEXT_FILL_TYPE" val="1"/>
</p:tagLst>
</file>

<file path=ppt/tags/tag453.xml><?xml version="1.0" encoding="utf-8"?>
<p:tagLst xmlns:p="http://schemas.openxmlformats.org/presentationml/2006/main">
  <p:tag name="AS_UNIQUEID" val="3420"/>
  <p:tag name="KSO_WM_SCREEN_THEME_FLAG" val="+UjqldsrfI60VRtAQEzfGBVLOazHuDkB5tl8ho0Ee6IVXlP+6jms4Jia2+Puaju8RqhEHce7ynBqBwtqlRpppeXbyK8H5MzjvTQMV0V4qp4="/>
  <p:tag name="KSO_WM_UNIT_FILL_FORE_SCHEMECOLOR_INDEX" val="10"/>
  <p:tag name="KSO_WM_UNIT_FILL_FORE_SCHEMECOLOR_INDEX_BRIGHTNESS" val="-0.5"/>
  <p:tag name="KSO_WM_UNIT_FILL_TYPE" val="1"/>
</p:tagLst>
</file>

<file path=ppt/tags/tag454.xml><?xml version="1.0" encoding="utf-8"?>
<p:tagLst xmlns:p="http://schemas.openxmlformats.org/presentationml/2006/main">
  <p:tag name="AS_UNIQUEID" val="3421"/>
</p:tagLst>
</file>

<file path=ppt/tags/tag455.xml><?xml version="1.0" encoding="utf-8"?>
<p:tagLst xmlns:p="http://schemas.openxmlformats.org/presentationml/2006/main">
  <p:tag name="AS_UNIQUEID" val="3422"/>
</p:tagLst>
</file>

<file path=ppt/tags/tag456.xml><?xml version="1.0" encoding="utf-8"?>
<p:tagLst xmlns:p="http://schemas.openxmlformats.org/presentationml/2006/main">
  <p:tag name="AS_UNIQUEID" val="3423"/>
</p:tagLst>
</file>

<file path=ppt/tags/tag457.xml><?xml version="1.0" encoding="utf-8"?>
<p:tagLst xmlns:p="http://schemas.openxmlformats.org/presentationml/2006/main">
  <p:tag name="AS_UNIQUEID" val="3424"/>
</p:tagLst>
</file>

<file path=ppt/tags/tag458.xml><?xml version="1.0" encoding="utf-8"?>
<p:tagLst xmlns:p="http://schemas.openxmlformats.org/presentationml/2006/main">
  <p:tag name="AS_UNIQUEID" val="3425"/>
</p:tagLst>
</file>

<file path=ppt/tags/tag459.xml><?xml version="1.0" encoding="utf-8"?>
<p:tagLst xmlns:p="http://schemas.openxmlformats.org/presentationml/2006/main">
  <p:tag name="AS_UNIQUEID" val="3426"/>
</p:tagLst>
</file>

<file path=ppt/tags/tag46.xml><?xml version="1.0" encoding="utf-8"?>
<p:tagLst xmlns:p="http://schemas.openxmlformats.org/presentationml/2006/main">
  <p:tag name="AS_UNIQUEID" val="3039"/>
</p:tagLst>
</file>

<file path=ppt/tags/tag460.xml><?xml version="1.0" encoding="utf-8"?>
<p:tagLst xmlns:p="http://schemas.openxmlformats.org/presentationml/2006/main">
  <p:tag name="AS_UNIQUEID" val="3427"/>
</p:tagLst>
</file>

<file path=ppt/tags/tag461.xml><?xml version="1.0" encoding="utf-8"?>
<p:tagLst xmlns:p="http://schemas.openxmlformats.org/presentationml/2006/main">
  <p:tag name="AS_UNIQUEID" val="3428"/>
</p:tagLst>
</file>

<file path=ppt/tags/tag462.xml><?xml version="1.0" encoding="utf-8"?>
<p:tagLst xmlns:p="http://schemas.openxmlformats.org/presentationml/2006/main">
  <p:tag name="AS_UNIQUEID" val="3429"/>
</p:tagLst>
</file>

<file path=ppt/tags/tag463.xml><?xml version="1.0" encoding="utf-8"?>
<p:tagLst xmlns:p="http://schemas.openxmlformats.org/presentationml/2006/main">
  <p:tag name="AS_UNIQUEID" val="3430"/>
</p:tagLst>
</file>

<file path=ppt/tags/tag464.xml><?xml version="1.0" encoding="utf-8"?>
<p:tagLst xmlns:p="http://schemas.openxmlformats.org/presentationml/2006/main">
  <p:tag name="AS_UNIQUEID" val="3431"/>
</p:tagLst>
</file>

<file path=ppt/tags/tag465.xml><?xml version="1.0" encoding="utf-8"?>
<p:tagLst xmlns:p="http://schemas.openxmlformats.org/presentationml/2006/main">
  <p:tag name="AS_UNIQUEID" val="3432"/>
</p:tagLst>
</file>

<file path=ppt/tags/tag466.xml><?xml version="1.0" encoding="utf-8"?>
<p:tagLst xmlns:p="http://schemas.openxmlformats.org/presentationml/2006/main">
  <p:tag name="AS_UNIQUEID" val="3433"/>
</p:tagLst>
</file>

<file path=ppt/tags/tag467.xml><?xml version="1.0" encoding="utf-8"?>
<p:tagLst xmlns:p="http://schemas.openxmlformats.org/presentationml/2006/main">
  <p:tag name="AS_UNIQUEID" val="3434"/>
</p:tagLst>
</file>

<file path=ppt/tags/tag468.xml><?xml version="1.0" encoding="utf-8"?>
<p:tagLst xmlns:p="http://schemas.openxmlformats.org/presentationml/2006/main">
  <p:tag name="AS_UNIQUEID" val="3435"/>
</p:tagLst>
</file>

<file path=ppt/tags/tag469.xml><?xml version="1.0" encoding="utf-8"?>
<p:tagLst xmlns:p="http://schemas.openxmlformats.org/presentationml/2006/main">
  <p:tag name="AS_UNIQUEID" val="3436"/>
</p:tagLst>
</file>

<file path=ppt/tags/tag47.xml><?xml version="1.0" encoding="utf-8"?>
<p:tagLst xmlns:p="http://schemas.openxmlformats.org/presentationml/2006/main">
  <p:tag name="AS_UNIQUEID" val="3040"/>
</p:tagLst>
</file>

<file path=ppt/tags/tag470.xml><?xml version="1.0" encoding="utf-8"?>
<p:tagLst xmlns:p="http://schemas.openxmlformats.org/presentationml/2006/main">
  <p:tag name="AS_UNIQUEID" val="3437"/>
</p:tagLst>
</file>

<file path=ppt/tags/tag471.xml><?xml version="1.0" encoding="utf-8"?>
<p:tagLst xmlns:p="http://schemas.openxmlformats.org/presentationml/2006/main">
  <p:tag name="AS_UNIQUEID" val="2993"/>
</p:tagLst>
</file>

<file path=ppt/tags/tag472.xml><?xml version="1.0" encoding="utf-8"?>
<p:tagLst xmlns:p="http://schemas.openxmlformats.org/presentationml/2006/main">
  <p:tag name="AS_UNIQUEID" val="3438"/>
</p:tagLst>
</file>

<file path=ppt/tags/tag473.xml><?xml version="1.0" encoding="utf-8"?>
<p:tagLst xmlns:p="http://schemas.openxmlformats.org/presentationml/2006/main">
  <p:tag name="AS_UNIQUEID" val="2993"/>
</p:tagLst>
</file>

<file path=ppt/tags/tag474.xml><?xml version="1.0" encoding="utf-8"?>
<p:tagLst xmlns:p="http://schemas.openxmlformats.org/presentationml/2006/main">
  <p:tag name="AS_UNIQUEID" val="2993"/>
</p:tagLst>
</file>

<file path=ppt/tags/tag475.xml><?xml version="1.0" encoding="utf-8"?>
<p:tagLst xmlns:p="http://schemas.openxmlformats.org/presentationml/2006/main">
  <p:tag name="AS_UNIQUEID" val="2993"/>
</p:tagLst>
</file>

<file path=ppt/tags/tag476.xml><?xml version="1.0" encoding="utf-8"?>
<p:tagLst xmlns:p="http://schemas.openxmlformats.org/presentationml/2006/main">
  <p:tag name="AS_UNIQUEID" val="3439"/>
</p:tagLst>
</file>

<file path=ppt/tags/tag477.xml><?xml version="1.0" encoding="utf-8"?>
<p:tagLst xmlns:p="http://schemas.openxmlformats.org/presentationml/2006/main">
  <p:tag name="AS_UNIQUEID" val="3440"/>
</p:tagLst>
</file>

<file path=ppt/tags/tag478.xml><?xml version="1.0" encoding="utf-8"?>
<p:tagLst xmlns:p="http://schemas.openxmlformats.org/presentationml/2006/main">
  <p:tag name="AS_UNIQUEID" val="3441"/>
</p:tagLst>
</file>

<file path=ppt/tags/tag479.xml><?xml version="1.0" encoding="utf-8"?>
<p:tagLst xmlns:p="http://schemas.openxmlformats.org/presentationml/2006/main">
  <p:tag name="KSO_WM_SPECIAL_SOURCE" val="bdnull"/>
</p:tagLst>
</file>

<file path=ppt/tags/tag48.xml><?xml version="1.0" encoding="utf-8"?>
<p:tagLst xmlns:p="http://schemas.openxmlformats.org/presentationml/2006/main">
  <p:tag name="AS_UNIQUEID" val="3041"/>
</p:tagLst>
</file>

<file path=ppt/tags/tag480.xml><?xml version="1.0" encoding="utf-8"?>
<p:tagLst xmlns:p="http://schemas.openxmlformats.org/presentationml/2006/main">
  <p:tag name="AS_UNIQUEID" val="3442"/>
</p:tagLst>
</file>

<file path=ppt/tags/tag481.xml><?xml version="1.0" encoding="utf-8"?>
<p:tagLst xmlns:p="http://schemas.openxmlformats.org/presentationml/2006/main">
  <p:tag name="AS_UNIQUEID" val="3443"/>
</p:tagLst>
</file>

<file path=ppt/tags/tag482.xml><?xml version="1.0" encoding="utf-8"?>
<p:tagLst xmlns:p="http://schemas.openxmlformats.org/presentationml/2006/main">
  <p:tag name="AS_UNIQUEID" val="68"/>
</p:tagLst>
</file>

<file path=ppt/tags/tag483.xml><?xml version="1.0" encoding="utf-8"?>
<p:tagLst xmlns:p="http://schemas.openxmlformats.org/presentationml/2006/main">
  <p:tag name="AS_UNIQUEID" val="69"/>
</p:tagLst>
</file>

<file path=ppt/tags/tag484.xml><?xml version="1.0" encoding="utf-8"?>
<p:tagLst xmlns:p="http://schemas.openxmlformats.org/presentationml/2006/main">
  <p:tag name="AS_UNIQUEID" val="3444"/>
</p:tagLst>
</file>

<file path=ppt/tags/tag485.xml><?xml version="1.0" encoding="utf-8"?>
<p:tagLst xmlns:p="http://schemas.openxmlformats.org/presentationml/2006/main">
  <p:tag name="AS_UNIQUEID" val="70"/>
</p:tagLst>
</file>

<file path=ppt/tags/tag486.xml><?xml version="1.0" encoding="utf-8"?>
<p:tagLst xmlns:p="http://schemas.openxmlformats.org/presentationml/2006/main">
  <p:tag name="AS_UNIQUEID" val="71"/>
</p:tagLst>
</file>

<file path=ppt/tags/tag487.xml><?xml version="1.0" encoding="utf-8"?>
<p:tagLst xmlns:p="http://schemas.openxmlformats.org/presentationml/2006/main">
  <p:tag name="AS_UNIQUEID" val="3445"/>
</p:tagLst>
</file>

<file path=ppt/tags/tag488.xml><?xml version="1.0" encoding="utf-8"?>
<p:tagLst xmlns:p="http://schemas.openxmlformats.org/presentationml/2006/main">
  <p:tag name="AS_UNIQUEID" val="3446"/>
</p:tagLst>
</file>

<file path=ppt/tags/tag489.xml><?xml version="1.0" encoding="utf-8"?>
<p:tagLst xmlns:p="http://schemas.openxmlformats.org/presentationml/2006/main">
  <p:tag name="AS_UNIQUEID" val="3447"/>
</p:tagLst>
</file>

<file path=ppt/tags/tag49.xml><?xml version="1.0" encoding="utf-8"?>
<p:tagLst xmlns:p="http://schemas.openxmlformats.org/presentationml/2006/main">
  <p:tag name="AS_UNIQUEID" val="3042"/>
</p:tagLst>
</file>

<file path=ppt/tags/tag4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jA0MWQ3NGYwOGM0OTkwMTIxMDI5ZTY3ZGFlYzU3NjkifQ=="/>
</p:tagLst>
</file>

<file path=ppt/tags/tag5.xml><?xml version="1.0" encoding="utf-8"?>
<p:tagLst xmlns:p="http://schemas.openxmlformats.org/presentationml/2006/main">
  <p:tag name="AS_UNIQUEID" val="2998"/>
</p:tagLst>
</file>

<file path=ppt/tags/tag50.xml><?xml version="1.0" encoding="utf-8"?>
<p:tagLst xmlns:p="http://schemas.openxmlformats.org/presentationml/2006/main">
  <p:tag name="AS_UNIQUEID" val="3043"/>
</p:tagLst>
</file>

<file path=ppt/tags/tag51.xml><?xml version="1.0" encoding="utf-8"?>
<p:tagLst xmlns:p="http://schemas.openxmlformats.org/presentationml/2006/main">
  <p:tag name="AS_UNIQUEID" val="3044"/>
</p:tagLst>
</file>

<file path=ppt/tags/tag52.xml><?xml version="1.0" encoding="utf-8"?>
<p:tagLst xmlns:p="http://schemas.openxmlformats.org/presentationml/2006/main">
  <p:tag name="AS_UNIQUEID" val="3045"/>
</p:tagLst>
</file>

<file path=ppt/tags/tag53.xml><?xml version="1.0" encoding="utf-8"?>
<p:tagLst xmlns:p="http://schemas.openxmlformats.org/presentationml/2006/main">
  <p:tag name="AS_UNIQUEID" val="3046"/>
</p:tagLst>
</file>

<file path=ppt/tags/tag54.xml><?xml version="1.0" encoding="utf-8"?>
<p:tagLst xmlns:p="http://schemas.openxmlformats.org/presentationml/2006/main">
  <p:tag name="AS_UNIQUEID" val="3047"/>
</p:tagLst>
</file>

<file path=ppt/tags/tag55.xml><?xml version="1.0" encoding="utf-8"?>
<p:tagLst xmlns:p="http://schemas.openxmlformats.org/presentationml/2006/main">
  <p:tag name="AS_UNIQUEID" val="3048"/>
</p:tagLst>
</file>

<file path=ppt/tags/tag56.xml><?xml version="1.0" encoding="utf-8"?>
<p:tagLst xmlns:p="http://schemas.openxmlformats.org/presentationml/2006/main">
  <p:tag name="AS_UNIQUEID" val="3049"/>
</p:tagLst>
</file>

<file path=ppt/tags/tag57.xml><?xml version="1.0" encoding="utf-8"?>
<p:tagLst xmlns:p="http://schemas.openxmlformats.org/presentationml/2006/main">
  <p:tag name="AS_UNIQUEID" val="3050"/>
</p:tagLst>
</file>

<file path=ppt/tags/tag58.xml><?xml version="1.0" encoding="utf-8"?>
<p:tagLst xmlns:p="http://schemas.openxmlformats.org/presentationml/2006/main">
  <p:tag name="AS_UNIQUEID" val="3051"/>
</p:tagLst>
</file>

<file path=ppt/tags/tag59.xml><?xml version="1.0" encoding="utf-8"?>
<p:tagLst xmlns:p="http://schemas.openxmlformats.org/presentationml/2006/main">
  <p:tag name="AS_UNIQUEID" val="3052"/>
</p:tagLst>
</file>

<file path=ppt/tags/tag6.xml><?xml version="1.0" encoding="utf-8"?>
<p:tagLst xmlns:p="http://schemas.openxmlformats.org/presentationml/2006/main">
  <p:tag name="AS_UNIQUEID" val="2999"/>
</p:tagLst>
</file>

<file path=ppt/tags/tag60.xml><?xml version="1.0" encoding="utf-8"?>
<p:tagLst xmlns:p="http://schemas.openxmlformats.org/presentationml/2006/main">
  <p:tag name="AS_UNIQUEID" val="3053"/>
</p:tagLst>
</file>

<file path=ppt/tags/tag61.xml><?xml version="1.0" encoding="utf-8"?>
<p:tagLst xmlns:p="http://schemas.openxmlformats.org/presentationml/2006/main">
  <p:tag name="AS_UNIQUEID" val="3054"/>
</p:tagLst>
</file>

<file path=ppt/tags/tag62.xml><?xml version="1.0" encoding="utf-8"?>
<p:tagLst xmlns:p="http://schemas.openxmlformats.org/presentationml/2006/main">
  <p:tag name="AS_UNIQUEID" val="3055"/>
</p:tagLst>
</file>

<file path=ppt/tags/tag63.xml><?xml version="1.0" encoding="utf-8"?>
<p:tagLst xmlns:p="http://schemas.openxmlformats.org/presentationml/2006/main">
  <p:tag name="AS_UNIQUEID" val="3056"/>
</p:tagLst>
</file>

<file path=ppt/tags/tag64.xml><?xml version="1.0" encoding="utf-8"?>
<p:tagLst xmlns:p="http://schemas.openxmlformats.org/presentationml/2006/main">
  <p:tag name="AS_UNIQUEID" val="3057"/>
</p:tagLst>
</file>

<file path=ppt/tags/tag65.xml><?xml version="1.0" encoding="utf-8"?>
<p:tagLst xmlns:p="http://schemas.openxmlformats.org/presentationml/2006/main">
  <p:tag name="AS_UNIQUEID" val="3058"/>
</p:tagLst>
</file>

<file path=ppt/tags/tag66.xml><?xml version="1.0" encoding="utf-8"?>
<p:tagLst xmlns:p="http://schemas.openxmlformats.org/presentationml/2006/main">
  <p:tag name="AS_UNIQUEID" val="3059"/>
</p:tagLst>
</file>

<file path=ppt/tags/tag67.xml><?xml version="1.0" encoding="utf-8"?>
<p:tagLst xmlns:p="http://schemas.openxmlformats.org/presentationml/2006/main">
  <p:tag name="AS_UNIQUEID" val="3060"/>
</p:tagLst>
</file>

<file path=ppt/tags/tag68.xml><?xml version="1.0" encoding="utf-8"?>
<p:tagLst xmlns:p="http://schemas.openxmlformats.org/presentationml/2006/main">
  <p:tag name="AS_UNIQUEID" val="3061"/>
</p:tagLst>
</file>

<file path=ppt/tags/tag69.xml><?xml version="1.0" encoding="utf-8"?>
<p:tagLst xmlns:p="http://schemas.openxmlformats.org/presentationml/2006/main">
  <p:tag name="AS_UNIQUEID" val="3062"/>
</p:tagLst>
</file>

<file path=ppt/tags/tag7.xml><?xml version="1.0" encoding="utf-8"?>
<p:tagLst xmlns:p="http://schemas.openxmlformats.org/presentationml/2006/main">
  <p:tag name="AS_UNIQUEID" val="3000"/>
</p:tagLst>
</file>

<file path=ppt/tags/tag70.xml><?xml version="1.0" encoding="utf-8"?>
<p:tagLst xmlns:p="http://schemas.openxmlformats.org/presentationml/2006/main">
  <p:tag name="AS_UNIQUEID" val="3063"/>
</p:tagLst>
</file>

<file path=ppt/tags/tag71.xml><?xml version="1.0" encoding="utf-8"?>
<p:tagLst xmlns:p="http://schemas.openxmlformats.org/presentationml/2006/main">
  <p:tag name="AS_UNIQUEID" val="3064"/>
</p:tagLst>
</file>

<file path=ppt/tags/tag72.xml><?xml version="1.0" encoding="utf-8"?>
<p:tagLst xmlns:p="http://schemas.openxmlformats.org/presentationml/2006/main">
  <p:tag name="AS_UNIQUEID" val="3065"/>
</p:tagLst>
</file>

<file path=ppt/tags/tag73.xml><?xml version="1.0" encoding="utf-8"?>
<p:tagLst xmlns:p="http://schemas.openxmlformats.org/presentationml/2006/main">
  <p:tag name="AS_UNIQUEID" val="3066"/>
</p:tagLst>
</file>

<file path=ppt/tags/tag74.xml><?xml version="1.0" encoding="utf-8"?>
<p:tagLst xmlns:p="http://schemas.openxmlformats.org/presentationml/2006/main">
  <p:tag name="AS_UNIQUEID" val="3067"/>
</p:tagLst>
</file>

<file path=ppt/tags/tag75.xml><?xml version="1.0" encoding="utf-8"?>
<p:tagLst xmlns:p="http://schemas.openxmlformats.org/presentationml/2006/main">
  <p:tag name="AS_UNIQUEID" val="3068"/>
</p:tagLst>
</file>

<file path=ppt/tags/tag76.xml><?xml version="1.0" encoding="utf-8"?>
<p:tagLst xmlns:p="http://schemas.openxmlformats.org/presentationml/2006/main">
  <p:tag name="AS_UNIQUEID" val="3069"/>
</p:tagLst>
</file>

<file path=ppt/tags/tag77.xml><?xml version="1.0" encoding="utf-8"?>
<p:tagLst xmlns:p="http://schemas.openxmlformats.org/presentationml/2006/main">
  <p:tag name="AS_UNIQUEID" val="3070"/>
</p:tagLst>
</file>

<file path=ppt/tags/tag78.xml><?xml version="1.0" encoding="utf-8"?>
<p:tagLst xmlns:p="http://schemas.openxmlformats.org/presentationml/2006/main">
  <p:tag name="AS_UNIQUEID" val="3071"/>
</p:tagLst>
</file>

<file path=ppt/tags/tag79.xml><?xml version="1.0" encoding="utf-8"?>
<p:tagLst xmlns:p="http://schemas.openxmlformats.org/presentationml/2006/main">
  <p:tag name="AS_UNIQUEID" val="3072"/>
</p:tagLst>
</file>

<file path=ppt/tags/tag8.xml><?xml version="1.0" encoding="utf-8"?>
<p:tagLst xmlns:p="http://schemas.openxmlformats.org/presentationml/2006/main">
  <p:tag name="AS_UNIQUEID" val="3001"/>
</p:tagLst>
</file>

<file path=ppt/tags/tag80.xml><?xml version="1.0" encoding="utf-8"?>
<p:tagLst xmlns:p="http://schemas.openxmlformats.org/presentationml/2006/main">
  <p:tag name="AS_UNIQUEID" val="3073"/>
</p:tagLst>
</file>

<file path=ppt/tags/tag81.xml><?xml version="1.0" encoding="utf-8"?>
<p:tagLst xmlns:p="http://schemas.openxmlformats.org/presentationml/2006/main">
  <p:tag name="AS_UNIQUEID" val="3074"/>
</p:tagLst>
</file>

<file path=ppt/tags/tag82.xml><?xml version="1.0" encoding="utf-8"?>
<p:tagLst xmlns:p="http://schemas.openxmlformats.org/presentationml/2006/main">
  <p:tag name="AS_UNIQUEID" val="3075"/>
</p:tagLst>
</file>

<file path=ppt/tags/tag83.xml><?xml version="1.0" encoding="utf-8"?>
<p:tagLst xmlns:p="http://schemas.openxmlformats.org/presentationml/2006/main">
  <p:tag name="AS_UNIQUEID" val="3076"/>
</p:tagLst>
</file>

<file path=ppt/tags/tag84.xml><?xml version="1.0" encoding="utf-8"?>
<p:tagLst xmlns:p="http://schemas.openxmlformats.org/presentationml/2006/main">
  <p:tag name="AS_UNIQUEID" val="3077"/>
</p:tagLst>
</file>

<file path=ppt/tags/tag85.xml><?xml version="1.0" encoding="utf-8"?>
<p:tagLst xmlns:p="http://schemas.openxmlformats.org/presentationml/2006/main">
  <p:tag name="AS_UNIQUEID" val="3078"/>
</p:tagLst>
</file>

<file path=ppt/tags/tag86.xml><?xml version="1.0" encoding="utf-8"?>
<p:tagLst xmlns:p="http://schemas.openxmlformats.org/presentationml/2006/main">
  <p:tag name="AS_UNIQUEID" val="3079"/>
</p:tagLst>
</file>

<file path=ppt/tags/tag87.xml><?xml version="1.0" encoding="utf-8"?>
<p:tagLst xmlns:p="http://schemas.openxmlformats.org/presentationml/2006/main">
  <p:tag name="AS_UNIQUEID" val="3080"/>
</p:tagLst>
</file>

<file path=ppt/tags/tag88.xml><?xml version="1.0" encoding="utf-8"?>
<p:tagLst xmlns:p="http://schemas.openxmlformats.org/presentationml/2006/main">
  <p:tag name="AS_UNIQUEID" val="3081"/>
</p:tagLst>
</file>

<file path=ppt/tags/tag89.xml><?xml version="1.0" encoding="utf-8"?>
<p:tagLst xmlns:p="http://schemas.openxmlformats.org/presentationml/2006/main">
  <p:tag name="AS_UNIQUEID" val="3082"/>
</p:tagLst>
</file>

<file path=ppt/tags/tag9.xml><?xml version="1.0" encoding="utf-8"?>
<p:tagLst xmlns:p="http://schemas.openxmlformats.org/presentationml/2006/main">
  <p:tag name="AS_UNIQUEID" val="3002"/>
</p:tagLst>
</file>

<file path=ppt/tags/tag90.xml><?xml version="1.0" encoding="utf-8"?>
<p:tagLst xmlns:p="http://schemas.openxmlformats.org/presentationml/2006/main">
  <p:tag name="AS_UNIQUEID" val="3083"/>
</p:tagLst>
</file>

<file path=ppt/tags/tag91.xml><?xml version="1.0" encoding="utf-8"?>
<p:tagLst xmlns:p="http://schemas.openxmlformats.org/presentationml/2006/main">
  <p:tag name="AS_UNIQUEID" val="3084"/>
</p:tagLst>
</file>

<file path=ppt/tags/tag92.xml><?xml version="1.0" encoding="utf-8"?>
<p:tagLst xmlns:p="http://schemas.openxmlformats.org/presentationml/2006/main">
  <p:tag name="AS_UNIQUEID" val="3085"/>
</p:tagLst>
</file>

<file path=ppt/tags/tag93.xml><?xml version="1.0" encoding="utf-8"?>
<p:tagLst xmlns:p="http://schemas.openxmlformats.org/presentationml/2006/main">
  <p:tag name="AS_UNIQUEID" val="3086"/>
</p:tagLst>
</file>

<file path=ppt/tags/tag94.xml><?xml version="1.0" encoding="utf-8"?>
<p:tagLst xmlns:p="http://schemas.openxmlformats.org/presentationml/2006/main">
  <p:tag name="AS_UNIQUEID" val="3087"/>
</p:tagLst>
</file>

<file path=ppt/tags/tag95.xml><?xml version="1.0" encoding="utf-8"?>
<p:tagLst xmlns:p="http://schemas.openxmlformats.org/presentationml/2006/main">
  <p:tag name="AS_UNIQUEID" val="3088"/>
</p:tagLst>
</file>

<file path=ppt/tags/tag96.xml><?xml version="1.0" encoding="utf-8"?>
<p:tagLst xmlns:p="http://schemas.openxmlformats.org/presentationml/2006/main">
  <p:tag name="AS_UNIQUEID" val="3089"/>
</p:tagLst>
</file>

<file path=ppt/tags/tag97.xml><?xml version="1.0" encoding="utf-8"?>
<p:tagLst xmlns:p="http://schemas.openxmlformats.org/presentationml/2006/main">
  <p:tag name="AS_UNIQUEID" val="3090"/>
</p:tagLst>
</file>

<file path=ppt/tags/tag98.xml><?xml version="1.0" encoding="utf-8"?>
<p:tagLst xmlns:p="http://schemas.openxmlformats.org/presentationml/2006/main">
  <p:tag name="AS_UNIQUEID" val="3091"/>
</p:tagLst>
</file>

<file path=ppt/tags/tag99.xml><?xml version="1.0" encoding="utf-8"?>
<p:tagLst xmlns:p="http://schemas.openxmlformats.org/presentationml/2006/main">
  <p:tag name="AS_UNIQUEID" val="3092"/>
</p:tagLst>
</file>

<file path=ppt/theme/theme1.xml><?xml version="1.0" encoding="utf-8"?>
<a:theme xmlns:r="http://schemas.openxmlformats.org/officeDocument/2006/relationships" xmlns:a="http://schemas.openxmlformats.org/drawingml/2006/main" name="1_Office 主题​​">
  <a:themeElements>
    <a:clrScheme name="自定义 7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E2453"/>
      </a:accent1>
      <a:accent2>
        <a:srgbClr val="D8B760"/>
      </a:accent2>
      <a:accent3>
        <a:srgbClr val="0E2453"/>
      </a:accent3>
      <a:accent4>
        <a:srgbClr val="D8B760"/>
      </a:accent4>
      <a:accent5>
        <a:srgbClr val="183C76"/>
      </a:accent5>
      <a:accent6>
        <a:srgbClr val="D8B760"/>
      </a:accent6>
      <a:hlink>
        <a:srgbClr val="5F5F5F"/>
      </a:hlink>
      <a:folHlink>
        <a:srgbClr val="919191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246</Paragraphs>
  <Slides>20</Slides>
  <Notes>4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baseType="lpstr" size="40">
      <vt:lpstr>Arial</vt:lpstr>
      <vt:lpstr>等线 Light</vt:lpstr>
      <vt:lpstr>等线</vt:lpstr>
      <vt:lpstr>微软雅黑</vt:lpstr>
      <vt:lpstr>Calibri Light</vt:lpstr>
      <vt:lpstr>Calibri</vt:lpstr>
      <vt:lpstr>华文行楷</vt:lpstr>
      <vt:lpstr>宋体</vt:lpstr>
      <vt:lpstr>Aparajita</vt:lpstr>
      <vt:lpstr>华文楷体</vt:lpstr>
      <vt:lpstr>方正卡通简体</vt:lpstr>
      <vt:lpstr>楷体</vt:lpstr>
      <vt:lpstr>Wingdings</vt:lpstr>
      <vt:lpstr>Times New Roman</vt:lpstr>
      <vt:lpstr>黑体</vt:lpstr>
      <vt:lpstr>方正姚体</vt:lpstr>
      <vt:lpstr>汉仪全唐诗简</vt:lpstr>
      <vt:lpstr>站酷文艺体</vt:lpstr>
      <vt:lpstr>华文中宋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2024-08-23T17:11:25.064</cp:lastPrinted>
  <dcterms:created xsi:type="dcterms:W3CDTF">2024-08-23T17:11:25Z</dcterms:created>
  <dcterms:modified xsi:type="dcterms:W3CDTF">2024-08-23T09:11:25Z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